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2.xml" ContentType="application/vnd.openxmlformats-officedocument.presentationml.notesSlide+xml"/>
  <Override PartName="/ppt/charts/chartEx1.xml" ContentType="application/vnd.ms-office.chartex+xml"/>
  <Override PartName="/ppt/charts/style8.xml" ContentType="application/vnd.ms-office.chartstyle+xml"/>
  <Override PartName="/ppt/charts/colors8.xml" ContentType="application/vnd.ms-office.chartcolorstyle+xml"/>
  <Override PartName="/ppt/charts/chartEx2.xml" ContentType="application/vnd.ms-office.chartex+xml"/>
  <Override PartName="/ppt/charts/style9.xml" ContentType="application/vnd.ms-office.chartstyle+xml"/>
  <Override PartName="/ppt/charts/colors9.xml" ContentType="application/vnd.ms-office.chartcolorstyle+xml"/>
  <Override PartName="/ppt/charts/chartEx3.xml" ContentType="application/vnd.ms-office.chartex+xml"/>
  <Override PartName="/ppt/charts/style10.xml" ContentType="application/vnd.ms-office.chartstyle+xml"/>
  <Override PartName="/ppt/charts/colors10.xml" ContentType="application/vnd.ms-office.chartcolorstyle+xml"/>
  <Override PartName="/ppt/charts/chartEx4.xml" ContentType="application/vnd.ms-office.chartex+xml"/>
  <Override PartName="/ppt/charts/style11.xml" ContentType="application/vnd.ms-office.chartstyle+xml"/>
  <Override PartName="/ppt/charts/colors11.xml" ContentType="application/vnd.ms-office.chartcolorstyle+xml"/>
  <Override PartName="/ppt/charts/chartEx5.xml" ContentType="application/vnd.ms-office.chartex+xml"/>
  <Override PartName="/ppt/charts/style12.xml" ContentType="application/vnd.ms-office.chartstyle+xml"/>
  <Override PartName="/ppt/charts/colors12.xml" ContentType="application/vnd.ms-office.chartcolorstyle+xml"/>
  <Override PartName="/ppt/charts/chartEx6.xml" ContentType="application/vnd.ms-office.chartex+xml"/>
  <Override PartName="/ppt/charts/style13.xml" ContentType="application/vnd.ms-office.chartstyle+xml"/>
  <Override PartName="/ppt/charts/colors13.xml" ContentType="application/vnd.ms-office.chartcolorstyle+xml"/>
  <Override PartName="/ppt/notesSlides/notesSlide13.xml" ContentType="application/vnd.openxmlformats-officedocument.presentationml.notesSlide+xml"/>
  <Override PartName="/ppt/charts/chartEx7.xml" ContentType="application/vnd.ms-office.chartex+xml"/>
  <Override PartName="/ppt/charts/style14.xml" ContentType="application/vnd.ms-office.chartstyle+xml"/>
  <Override PartName="/ppt/charts/colors14.xml" ContentType="application/vnd.ms-office.chartcolorstyle+xml"/>
  <Override PartName="/ppt/charts/chartEx8.xml" ContentType="application/vnd.ms-office.chartex+xml"/>
  <Override PartName="/ppt/charts/style15.xml" ContentType="application/vnd.ms-office.chartstyle+xml"/>
  <Override PartName="/ppt/charts/colors15.xml" ContentType="application/vnd.ms-office.chartcolorstyle+xml"/>
  <Override PartName="/ppt/charts/chartEx9.xml" ContentType="application/vnd.ms-office.chartex+xml"/>
  <Override PartName="/ppt/charts/style16.xml" ContentType="application/vnd.ms-office.chartstyle+xml"/>
  <Override PartName="/ppt/charts/colors16.xml" ContentType="application/vnd.ms-office.chartcolorstyle+xml"/>
  <Override PartName="/ppt/charts/chartEx10.xml" ContentType="application/vnd.ms-office.chartex+xml"/>
  <Override PartName="/ppt/charts/style17.xml" ContentType="application/vnd.ms-office.chartstyle+xml"/>
  <Override PartName="/ppt/charts/colors17.xml" ContentType="application/vnd.ms-office.chartcolorstyle+xml"/>
  <Override PartName="/ppt/charts/chartEx11.xml" ContentType="application/vnd.ms-office.chartex+xml"/>
  <Override PartName="/ppt/charts/style18.xml" ContentType="application/vnd.ms-office.chartstyle+xml"/>
  <Override PartName="/ppt/charts/colors18.xml" ContentType="application/vnd.ms-office.chartcolorstyle+xml"/>
  <Override PartName="/ppt/charts/chartEx12.xml" ContentType="application/vnd.ms-office.chartex+xml"/>
  <Override PartName="/ppt/charts/style19.xml" ContentType="application/vnd.ms-office.chartstyle+xml"/>
  <Override PartName="/ppt/charts/colors19.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8.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9.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10.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11.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2.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61"/>
  </p:notesMasterIdLst>
  <p:sldIdLst>
    <p:sldId id="257" r:id="rId2"/>
    <p:sldId id="438" r:id="rId3"/>
    <p:sldId id="464" r:id="rId4"/>
    <p:sldId id="439" r:id="rId5"/>
    <p:sldId id="372" r:id="rId6"/>
    <p:sldId id="296" r:id="rId7"/>
    <p:sldId id="353" r:id="rId8"/>
    <p:sldId id="472" r:id="rId9"/>
    <p:sldId id="356" r:id="rId10"/>
    <p:sldId id="427" r:id="rId11"/>
    <p:sldId id="457" r:id="rId12"/>
    <p:sldId id="370" r:id="rId13"/>
    <p:sldId id="460" r:id="rId14"/>
    <p:sldId id="451" r:id="rId15"/>
    <p:sldId id="379" r:id="rId16"/>
    <p:sldId id="414" r:id="rId17"/>
    <p:sldId id="413" r:id="rId18"/>
    <p:sldId id="466" r:id="rId19"/>
    <p:sldId id="461" r:id="rId20"/>
    <p:sldId id="360" r:id="rId21"/>
    <p:sldId id="395" r:id="rId22"/>
    <p:sldId id="431" r:id="rId23"/>
    <p:sldId id="384" r:id="rId24"/>
    <p:sldId id="398" r:id="rId25"/>
    <p:sldId id="462" r:id="rId26"/>
    <p:sldId id="467" r:id="rId27"/>
    <p:sldId id="385" r:id="rId28"/>
    <p:sldId id="468" r:id="rId29"/>
    <p:sldId id="463" r:id="rId30"/>
    <p:sldId id="371" r:id="rId31"/>
    <p:sldId id="364" r:id="rId32"/>
    <p:sldId id="432" r:id="rId33"/>
    <p:sldId id="405" r:id="rId34"/>
    <p:sldId id="473" r:id="rId35"/>
    <p:sldId id="450" r:id="rId36"/>
    <p:sldId id="421" r:id="rId37"/>
    <p:sldId id="418" r:id="rId38"/>
    <p:sldId id="469" r:id="rId39"/>
    <p:sldId id="420" r:id="rId40"/>
    <p:sldId id="423" r:id="rId41"/>
    <p:sldId id="474" r:id="rId42"/>
    <p:sldId id="351" r:id="rId43"/>
    <p:sldId id="361" r:id="rId44"/>
    <p:sldId id="480" r:id="rId45"/>
    <p:sldId id="354" r:id="rId46"/>
    <p:sldId id="447" r:id="rId47"/>
    <p:sldId id="448" r:id="rId48"/>
    <p:sldId id="406" r:id="rId49"/>
    <p:sldId id="407" r:id="rId50"/>
    <p:sldId id="408" r:id="rId51"/>
    <p:sldId id="409" r:id="rId52"/>
    <p:sldId id="400" r:id="rId53"/>
    <p:sldId id="478" r:id="rId54"/>
    <p:sldId id="479" r:id="rId55"/>
    <p:sldId id="477" r:id="rId56"/>
    <p:sldId id="402" r:id="rId57"/>
    <p:sldId id="419" r:id="rId58"/>
    <p:sldId id="475" r:id="rId59"/>
    <p:sldId id="476" r:id="rId60"/>
  </p:sldIdLst>
  <p:sldSz cx="9144000" cy="6858000" type="screen4x3"/>
  <p:notesSz cx="6858000" cy="9144000"/>
  <p:embeddedFontLst>
    <p:embeddedFont>
      <p:font typeface="Calibri" panose="020F0502020204030204" pitchFamily="34" charset="0"/>
      <p:regular r:id="rId62"/>
      <p:bold r:id="rId63"/>
      <p:italic r:id="rId64"/>
      <p:boldItalic r:id="rId65"/>
    </p:embeddedFont>
    <p:embeddedFont>
      <p:font typeface="Cambria" panose="02040503050406030204" pitchFamily="18" charset="0"/>
      <p:regular r:id="rId66"/>
      <p:bold r:id="rId67"/>
      <p:italic r:id="rId68"/>
      <p:boldItalic r:id="rId69"/>
    </p:embeddedFont>
    <p:embeddedFont>
      <p:font typeface="Cambria Math" panose="02040503050406030204" pitchFamily="18" charset="0"/>
      <p:regular r:id="rId70"/>
    </p:embeddedFont>
    <p:embeddedFont>
      <p:font typeface="Segoe UI" panose="020B0502040204020203" pitchFamily="34" charset="0"/>
      <p:regular r:id="rId71"/>
      <p:bold r:id="rId72"/>
      <p:italic r:id="rId73"/>
      <p:boldItalic r:id="rId74"/>
    </p:embeddedFont>
    <p:embeddedFont>
      <p:font typeface="verdana" panose="020B0604030504040204" pitchFamily="34" charset="0"/>
      <p:regular r:id="rId75"/>
      <p:bold r:id="rId76"/>
      <p:italic r:id="rId77"/>
      <p:boldItalic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nesh Patel" initials="MP" lastIdx="32" clrIdx="0">
    <p:extLst>
      <p:ext uri="{19B8F6BF-5375-455C-9EA6-DF929625EA0E}">
        <p15:presenceInfo xmlns:p15="http://schemas.microsoft.com/office/powerpoint/2012/main" userId="a66d4990ec83ac9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FF"/>
    <a:srgbClr val="F8F8F8"/>
    <a:srgbClr val="78C9E2"/>
    <a:srgbClr val="007880"/>
    <a:srgbClr val="F9AD7F"/>
    <a:srgbClr val="F68946"/>
    <a:srgbClr val="E15F0B"/>
    <a:srgbClr val="1F3233"/>
    <a:srgbClr val="CCC0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F3A6E2-D26F-48D6-912B-0B47B181183D}" v="51" dt="2019-06-27T17:05:34.2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93" autoAdjust="0"/>
    <p:restoredTop sz="85273" autoAdjust="0"/>
  </p:normalViewPr>
  <p:slideViewPr>
    <p:cSldViewPr snapToGrid="0">
      <p:cViewPr varScale="1">
        <p:scale>
          <a:sx n="92" d="100"/>
          <a:sy n="92" d="100"/>
        </p:scale>
        <p:origin x="1782" y="102"/>
      </p:cViewPr>
      <p:guideLst/>
    </p:cSldViewPr>
  </p:slideViewPr>
  <p:notesTextViewPr>
    <p:cViewPr>
      <p:scale>
        <a:sx n="1" d="1"/>
        <a:sy n="1" d="1"/>
      </p:scale>
      <p:origin x="0" y="0"/>
    </p:cViewPr>
  </p:notesTextViewPr>
  <p:sorterViewPr>
    <p:cViewPr>
      <p:scale>
        <a:sx n="100" d="100"/>
        <a:sy n="100" d="100"/>
      </p:scale>
      <p:origin x="0" y="-11184"/>
    </p:cViewPr>
  </p:sorterViewPr>
  <p:notesViewPr>
    <p:cSldViewPr snapToGrid="0">
      <p:cViewPr varScale="1">
        <p:scale>
          <a:sx n="72" d="100"/>
          <a:sy n="72" d="100"/>
        </p:scale>
        <p:origin x="1668" y="5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2.fntdata"/><Relationship Id="rId68" Type="http://schemas.openxmlformats.org/officeDocument/2006/relationships/font" Target="fonts/font7.fntdata"/><Relationship Id="rId84" Type="http://schemas.microsoft.com/office/2016/11/relationships/changesInfo" Target="changesInfos/changesInfo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3.fntdata"/><Relationship Id="rId79"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font" Target="fonts/font8.fntdata"/><Relationship Id="rId77"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1.fntdata"/><Relationship Id="rId80" Type="http://schemas.openxmlformats.org/officeDocument/2006/relationships/presProps" Target="presProps.xml"/><Relationship Id="rId85"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font" Target="fonts/font14.fntdata"/><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4.fntdata"/><Relationship Id="rId73" Type="http://schemas.openxmlformats.org/officeDocument/2006/relationships/font" Target="fonts/font12.fntdata"/><Relationship Id="rId78" Type="http://schemas.openxmlformats.org/officeDocument/2006/relationships/font" Target="fonts/font17.fntdata"/><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5.fntdata"/><Relationship Id="rId7" Type="http://schemas.openxmlformats.org/officeDocument/2006/relationships/slide" Target="slides/slide6.xml"/><Relationship Id="rId71" Type="http://schemas.openxmlformats.org/officeDocument/2006/relationships/font" Target="fonts/font10.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5.fntdata"/><Relationship Id="rId61" Type="http://schemas.openxmlformats.org/officeDocument/2006/relationships/notesMaster" Target="notesMasters/notesMaster1.xml"/><Relationship Id="rId8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esh Patel" userId="a66d4990ec83ac90" providerId="LiveId" clId="{076BBFC2-AE4C-4204-BBD9-A0B78BCDC5D3}"/>
    <pc:docChg chg="undo redo custSel addSld delSld modSld sldOrd">
      <pc:chgData name="Minesh Patel" userId="a66d4990ec83ac90" providerId="LiveId" clId="{076BBFC2-AE4C-4204-BBD9-A0B78BCDC5D3}" dt="2019-06-21T17:58:22.883" v="8251" actId="113"/>
      <pc:docMkLst>
        <pc:docMk/>
      </pc:docMkLst>
      <pc:sldChg chg="addSp delSp modSp modAnim delCm">
        <pc:chgData name="Minesh Patel" userId="a66d4990ec83ac90" providerId="LiveId" clId="{076BBFC2-AE4C-4204-BBD9-A0B78BCDC5D3}" dt="2019-06-21T05:36:28.843" v="2615" actId="207"/>
        <pc:sldMkLst>
          <pc:docMk/>
          <pc:sldMk cId="2993975388" sldId="296"/>
        </pc:sldMkLst>
        <pc:spChg chg="mod">
          <ac:chgData name="Minesh Patel" userId="a66d4990ec83ac90" providerId="LiveId" clId="{076BBFC2-AE4C-4204-BBD9-A0B78BCDC5D3}" dt="2019-06-21T04:05:16.097" v="1020" actId="14100"/>
          <ac:spMkLst>
            <pc:docMk/>
            <pc:sldMk cId="2993975388" sldId="296"/>
            <ac:spMk id="3" creationId="{00000000-0000-0000-0000-000000000000}"/>
          </ac:spMkLst>
        </pc:spChg>
        <pc:spChg chg="mod topLvl">
          <ac:chgData name="Minesh Patel" userId="a66d4990ec83ac90" providerId="LiveId" clId="{076BBFC2-AE4C-4204-BBD9-A0B78BCDC5D3}" dt="2019-06-21T03:52:55.592" v="885" actId="165"/>
          <ac:spMkLst>
            <pc:docMk/>
            <pc:sldMk cId="2993975388" sldId="296"/>
            <ac:spMk id="5" creationId="{F7595E6F-E2DA-43BB-A57A-6DD5F83BD74D}"/>
          </ac:spMkLst>
        </pc:spChg>
        <pc:spChg chg="mod topLvl">
          <ac:chgData name="Minesh Patel" userId="a66d4990ec83ac90" providerId="LiveId" clId="{076BBFC2-AE4C-4204-BBD9-A0B78BCDC5D3}" dt="2019-06-21T04:13:52.129" v="1116" actId="164"/>
          <ac:spMkLst>
            <pc:docMk/>
            <pc:sldMk cId="2993975388" sldId="296"/>
            <ac:spMk id="6" creationId="{75FADE67-17D4-4F8C-ABE3-6CE3086B2676}"/>
          </ac:spMkLst>
        </pc:spChg>
        <pc:spChg chg="mod topLvl">
          <ac:chgData name="Minesh Patel" userId="a66d4990ec83ac90" providerId="LiveId" clId="{076BBFC2-AE4C-4204-BBD9-A0B78BCDC5D3}" dt="2019-06-21T04:40:38.677" v="1697" actId="14100"/>
          <ac:spMkLst>
            <pc:docMk/>
            <pc:sldMk cId="2993975388" sldId="296"/>
            <ac:spMk id="8" creationId="{2C5AD983-3D15-498E-8DC0-05EE1288E681}"/>
          </ac:spMkLst>
        </pc:spChg>
        <pc:spChg chg="mod topLvl">
          <ac:chgData name="Minesh Patel" userId="a66d4990ec83ac90" providerId="LiveId" clId="{076BBFC2-AE4C-4204-BBD9-A0B78BCDC5D3}" dt="2019-06-21T04:14:08.387" v="1119" actId="164"/>
          <ac:spMkLst>
            <pc:docMk/>
            <pc:sldMk cId="2993975388" sldId="296"/>
            <ac:spMk id="9" creationId="{57AEEAD8-80B9-4ED5-A24A-3ADC5D7A501B}"/>
          </ac:spMkLst>
        </pc:spChg>
        <pc:spChg chg="mod topLvl">
          <ac:chgData name="Minesh Patel" userId="a66d4990ec83ac90" providerId="LiveId" clId="{076BBFC2-AE4C-4204-BBD9-A0B78BCDC5D3}" dt="2019-06-21T04:14:35.680" v="1137" actId="20577"/>
          <ac:spMkLst>
            <pc:docMk/>
            <pc:sldMk cId="2993975388" sldId="296"/>
            <ac:spMk id="10" creationId="{65FD6476-9875-455E-A68D-0CA9944470E2}"/>
          </ac:spMkLst>
        </pc:spChg>
        <pc:spChg chg="mod topLvl">
          <ac:chgData name="Minesh Patel" userId="a66d4990ec83ac90" providerId="LiveId" clId="{076BBFC2-AE4C-4204-BBD9-A0B78BCDC5D3}" dt="2019-06-21T04:13:57.157" v="1117" actId="164"/>
          <ac:spMkLst>
            <pc:docMk/>
            <pc:sldMk cId="2993975388" sldId="296"/>
            <ac:spMk id="11" creationId="{15289E5D-0908-4387-A50A-ED9314128328}"/>
          </ac:spMkLst>
        </pc:spChg>
        <pc:spChg chg="mod topLvl">
          <ac:chgData name="Minesh Patel" userId="a66d4990ec83ac90" providerId="LiveId" clId="{076BBFC2-AE4C-4204-BBD9-A0B78BCDC5D3}" dt="2019-06-21T04:13:57.157" v="1117" actId="164"/>
          <ac:spMkLst>
            <pc:docMk/>
            <pc:sldMk cId="2993975388" sldId="296"/>
            <ac:spMk id="12" creationId="{043D294D-D8DD-4678-A61E-DA71F3168EF9}"/>
          </ac:spMkLst>
        </pc:spChg>
        <pc:spChg chg="add mod topLvl">
          <ac:chgData name="Minesh Patel" userId="a66d4990ec83ac90" providerId="LiveId" clId="{076BBFC2-AE4C-4204-BBD9-A0B78BCDC5D3}" dt="2019-06-21T04:16:33.675" v="1206" actId="20577"/>
          <ac:spMkLst>
            <pc:docMk/>
            <pc:sldMk cId="2993975388" sldId="296"/>
            <ac:spMk id="13" creationId="{2A1868EC-C784-4084-8A4F-BDE3FB91F291}"/>
          </ac:spMkLst>
        </pc:spChg>
        <pc:spChg chg="add mod topLvl">
          <ac:chgData name="Minesh Patel" userId="a66d4990ec83ac90" providerId="LiveId" clId="{076BBFC2-AE4C-4204-BBD9-A0B78BCDC5D3}" dt="2019-06-21T04:14:03.754" v="1118" actId="164"/>
          <ac:spMkLst>
            <pc:docMk/>
            <pc:sldMk cId="2993975388" sldId="296"/>
            <ac:spMk id="14" creationId="{81F70A4C-6599-47EF-BE77-41051BE0E64B}"/>
          </ac:spMkLst>
        </pc:spChg>
        <pc:spChg chg="add del mod">
          <ac:chgData name="Minesh Patel" userId="a66d4990ec83ac90" providerId="LiveId" clId="{076BBFC2-AE4C-4204-BBD9-A0B78BCDC5D3}" dt="2019-06-21T04:05:56.850" v="1029" actId="478"/>
          <ac:spMkLst>
            <pc:docMk/>
            <pc:sldMk cId="2993975388" sldId="296"/>
            <ac:spMk id="15" creationId="{C63A0328-5D72-4244-84B8-CA5FD7687492}"/>
          </ac:spMkLst>
        </pc:spChg>
        <pc:spChg chg="add mod ord">
          <ac:chgData name="Minesh Patel" userId="a66d4990ec83ac90" providerId="LiveId" clId="{076BBFC2-AE4C-4204-BBD9-A0B78BCDC5D3}" dt="2019-06-21T04:41:14.187" v="1708" actId="14100"/>
          <ac:spMkLst>
            <pc:docMk/>
            <pc:sldMk cId="2993975388" sldId="296"/>
            <ac:spMk id="16" creationId="{3E78F803-2567-4F69-80C2-2C0B79B694B0}"/>
          </ac:spMkLst>
        </pc:spChg>
        <pc:spChg chg="add del mod">
          <ac:chgData name="Minesh Patel" userId="a66d4990ec83ac90" providerId="LiveId" clId="{076BBFC2-AE4C-4204-BBD9-A0B78BCDC5D3}" dt="2019-06-21T04:08:35.736" v="1074" actId="478"/>
          <ac:spMkLst>
            <pc:docMk/>
            <pc:sldMk cId="2993975388" sldId="296"/>
            <ac:spMk id="17" creationId="{E28D6DEE-570E-479D-81EE-54F4E1F58996}"/>
          </ac:spMkLst>
        </pc:spChg>
        <pc:spChg chg="add del mod">
          <ac:chgData name="Minesh Patel" userId="a66d4990ec83ac90" providerId="LiveId" clId="{076BBFC2-AE4C-4204-BBD9-A0B78BCDC5D3}" dt="2019-06-21T04:08:35.736" v="1074" actId="478"/>
          <ac:spMkLst>
            <pc:docMk/>
            <pc:sldMk cId="2993975388" sldId="296"/>
            <ac:spMk id="18" creationId="{56CA29B5-541F-4438-9826-14BD698571E0}"/>
          </ac:spMkLst>
        </pc:spChg>
        <pc:spChg chg="add del mod">
          <ac:chgData name="Minesh Patel" userId="a66d4990ec83ac90" providerId="LiveId" clId="{076BBFC2-AE4C-4204-BBD9-A0B78BCDC5D3}" dt="2019-06-21T04:10:05.795" v="1085" actId="478"/>
          <ac:spMkLst>
            <pc:docMk/>
            <pc:sldMk cId="2993975388" sldId="296"/>
            <ac:spMk id="19" creationId="{0D0B9522-6309-4F98-833C-7A3DBF75B4CB}"/>
          </ac:spMkLst>
        </pc:spChg>
        <pc:spChg chg="add del mod">
          <ac:chgData name="Minesh Patel" userId="a66d4990ec83ac90" providerId="LiveId" clId="{076BBFC2-AE4C-4204-BBD9-A0B78BCDC5D3}" dt="2019-06-21T04:10:06.488" v="1086" actId="478"/>
          <ac:spMkLst>
            <pc:docMk/>
            <pc:sldMk cId="2993975388" sldId="296"/>
            <ac:spMk id="20" creationId="{0151A775-8C89-4752-B850-231DA77D0582}"/>
          </ac:spMkLst>
        </pc:spChg>
        <pc:spChg chg="add mod">
          <ac:chgData name="Minesh Patel" userId="a66d4990ec83ac90" providerId="LiveId" clId="{076BBFC2-AE4C-4204-BBD9-A0B78BCDC5D3}" dt="2019-06-21T05:36:17.780" v="2612" actId="207"/>
          <ac:spMkLst>
            <pc:docMk/>
            <pc:sldMk cId="2993975388" sldId="296"/>
            <ac:spMk id="21" creationId="{1F8C06B9-519B-46F0-8966-5C535B855CE8}"/>
          </ac:spMkLst>
        </pc:spChg>
        <pc:spChg chg="add mod">
          <ac:chgData name="Minesh Patel" userId="a66d4990ec83ac90" providerId="LiveId" clId="{076BBFC2-AE4C-4204-BBD9-A0B78BCDC5D3}" dt="2019-06-21T05:36:21.727" v="2613" actId="207"/>
          <ac:spMkLst>
            <pc:docMk/>
            <pc:sldMk cId="2993975388" sldId="296"/>
            <ac:spMk id="22" creationId="{53C6B537-7660-4272-9A5D-72AA434005E4}"/>
          </ac:spMkLst>
        </pc:spChg>
        <pc:spChg chg="add mod">
          <ac:chgData name="Minesh Patel" userId="a66d4990ec83ac90" providerId="LiveId" clId="{076BBFC2-AE4C-4204-BBD9-A0B78BCDC5D3}" dt="2019-06-21T05:36:25.020" v="2614" actId="207"/>
          <ac:spMkLst>
            <pc:docMk/>
            <pc:sldMk cId="2993975388" sldId="296"/>
            <ac:spMk id="23" creationId="{9A756ABB-B7ED-49AA-BB09-6D44DA9CA648}"/>
          </ac:spMkLst>
        </pc:spChg>
        <pc:spChg chg="add mod">
          <ac:chgData name="Minesh Patel" userId="a66d4990ec83ac90" providerId="LiveId" clId="{076BBFC2-AE4C-4204-BBD9-A0B78BCDC5D3}" dt="2019-06-21T05:36:28.843" v="2615" actId="207"/>
          <ac:spMkLst>
            <pc:docMk/>
            <pc:sldMk cId="2993975388" sldId="296"/>
            <ac:spMk id="24" creationId="{D05039BE-7F7A-474C-BEA8-E1B0F627E81B}"/>
          </ac:spMkLst>
        </pc:spChg>
        <pc:grpChg chg="add del mod">
          <ac:chgData name="Minesh Patel" userId="a66d4990ec83ac90" providerId="LiveId" clId="{076BBFC2-AE4C-4204-BBD9-A0B78BCDC5D3}" dt="2019-06-21T03:52:25.271" v="869" actId="165"/>
          <ac:grpSpMkLst>
            <pc:docMk/>
            <pc:sldMk cId="2993975388" sldId="296"/>
            <ac:grpSpMk id="4" creationId="{3B8A363A-9E68-42C1-B6F1-838C70A2C30E}"/>
          </ac:grpSpMkLst>
        </pc:grpChg>
        <pc:grpChg chg="add del mod">
          <ac:chgData name="Minesh Patel" userId="a66d4990ec83ac90" providerId="LiveId" clId="{076BBFC2-AE4C-4204-BBD9-A0B78BCDC5D3}" dt="2019-06-21T03:52:55.592" v="885" actId="165"/>
          <ac:grpSpMkLst>
            <pc:docMk/>
            <pc:sldMk cId="2993975388" sldId="296"/>
            <ac:grpSpMk id="7" creationId="{7F055690-4B6D-4923-A45E-2BC2DF7A08F1}"/>
          </ac:grpSpMkLst>
        </pc:grpChg>
        <pc:grpChg chg="add mod">
          <ac:chgData name="Minesh Patel" userId="a66d4990ec83ac90" providerId="LiveId" clId="{076BBFC2-AE4C-4204-BBD9-A0B78BCDC5D3}" dt="2019-06-21T04:16:55.465" v="1229" actId="1076"/>
          <ac:grpSpMkLst>
            <pc:docMk/>
            <pc:sldMk cId="2993975388" sldId="296"/>
            <ac:grpSpMk id="25" creationId="{D61B6163-85C0-4EA9-863B-DBB903CB0636}"/>
          </ac:grpSpMkLst>
        </pc:grpChg>
        <pc:grpChg chg="add mod">
          <ac:chgData name="Minesh Patel" userId="a66d4990ec83ac90" providerId="LiveId" clId="{076BBFC2-AE4C-4204-BBD9-A0B78BCDC5D3}" dt="2019-06-21T04:16:49.979" v="1222" actId="1037"/>
          <ac:grpSpMkLst>
            <pc:docMk/>
            <pc:sldMk cId="2993975388" sldId="296"/>
            <ac:grpSpMk id="26" creationId="{55DD8372-5461-4C9B-B762-6C298F692E68}"/>
          </ac:grpSpMkLst>
        </pc:grpChg>
        <pc:grpChg chg="add mod">
          <ac:chgData name="Minesh Patel" userId="a66d4990ec83ac90" providerId="LiveId" clId="{076BBFC2-AE4C-4204-BBD9-A0B78BCDC5D3}" dt="2019-06-21T04:16:49.979" v="1222" actId="1037"/>
          <ac:grpSpMkLst>
            <pc:docMk/>
            <pc:sldMk cId="2993975388" sldId="296"/>
            <ac:grpSpMk id="27" creationId="{E85C79FD-EC04-4ADA-8BF5-4DE917015BCC}"/>
          </ac:grpSpMkLst>
        </pc:grpChg>
        <pc:grpChg chg="add mod">
          <ac:chgData name="Minesh Patel" userId="a66d4990ec83ac90" providerId="LiveId" clId="{076BBFC2-AE4C-4204-BBD9-A0B78BCDC5D3}" dt="2019-06-21T04:16:55.465" v="1229" actId="1076"/>
          <ac:grpSpMkLst>
            <pc:docMk/>
            <pc:sldMk cId="2993975388" sldId="296"/>
            <ac:grpSpMk id="28" creationId="{82D0D9CA-E392-4CE3-BE4F-3AE3F7932B1B}"/>
          </ac:grpSpMkLst>
        </pc:grpChg>
        <pc:grpChg chg="add del">
          <ac:chgData name="Minesh Patel" userId="a66d4990ec83ac90" providerId="LiveId" clId="{076BBFC2-AE4C-4204-BBD9-A0B78BCDC5D3}" dt="2019-06-21T04:41:09.976" v="1706"/>
          <ac:grpSpMkLst>
            <pc:docMk/>
            <pc:sldMk cId="2993975388" sldId="296"/>
            <ac:grpSpMk id="29" creationId="{E059AF47-D644-441F-9E66-F8925E4B4342}"/>
          </ac:grpSpMkLst>
        </pc:grpChg>
      </pc:sldChg>
      <pc:sldChg chg="add">
        <pc:chgData name="Minesh Patel" userId="a66d4990ec83ac90" providerId="LiveId" clId="{076BBFC2-AE4C-4204-BBD9-A0B78BCDC5D3}" dt="2019-06-21T05:37:20.803" v="2617"/>
        <pc:sldMkLst>
          <pc:docMk/>
          <pc:sldMk cId="2058467664" sldId="351"/>
        </pc:sldMkLst>
      </pc:sldChg>
      <pc:sldChg chg="addSp delSp modSp ord delAnim modAnim">
        <pc:chgData name="Minesh Patel" userId="a66d4990ec83ac90" providerId="LiveId" clId="{076BBFC2-AE4C-4204-BBD9-A0B78BCDC5D3}" dt="2019-06-21T05:13:09.544" v="2361"/>
        <pc:sldMkLst>
          <pc:docMk/>
          <pc:sldMk cId="3508444251" sldId="353"/>
        </pc:sldMkLst>
        <pc:spChg chg="mod">
          <ac:chgData name="Minesh Patel" userId="a66d4990ec83ac90" providerId="LiveId" clId="{076BBFC2-AE4C-4204-BBD9-A0B78BCDC5D3}" dt="2019-06-21T04:41:40.407" v="1734" actId="20577"/>
          <ac:spMkLst>
            <pc:docMk/>
            <pc:sldMk cId="3508444251" sldId="353"/>
            <ac:spMk id="2" creationId="{00000000-0000-0000-0000-000000000000}"/>
          </ac:spMkLst>
        </pc:spChg>
        <pc:spChg chg="mod topLvl">
          <ac:chgData name="Minesh Patel" userId="a66d4990ec83ac90" providerId="LiveId" clId="{076BBFC2-AE4C-4204-BBD9-A0B78BCDC5D3}" dt="2019-06-21T05:11:42.164" v="2346" actId="164"/>
          <ac:spMkLst>
            <pc:docMk/>
            <pc:sldMk cId="3508444251" sldId="353"/>
            <ac:spMk id="34" creationId="{E10C4066-9C31-424F-8AFE-31E902E6B7E1}"/>
          </ac:spMkLst>
        </pc:spChg>
        <pc:spChg chg="add del mod">
          <ac:chgData name="Minesh Patel" userId="a66d4990ec83ac90" providerId="LiveId" clId="{076BBFC2-AE4C-4204-BBD9-A0B78BCDC5D3}" dt="2019-06-21T05:10:54.436" v="2342" actId="164"/>
          <ac:spMkLst>
            <pc:docMk/>
            <pc:sldMk cId="3508444251" sldId="353"/>
            <ac:spMk id="47" creationId="{DF591141-448B-4690-AFA7-FDA45691BDF0}"/>
          </ac:spMkLst>
        </pc:spChg>
        <pc:spChg chg="mod ord topLvl">
          <ac:chgData name="Minesh Patel" userId="a66d4990ec83ac90" providerId="LiveId" clId="{076BBFC2-AE4C-4204-BBD9-A0B78BCDC5D3}" dt="2019-06-21T05:11:42.164" v="2346" actId="164"/>
          <ac:spMkLst>
            <pc:docMk/>
            <pc:sldMk cId="3508444251" sldId="353"/>
            <ac:spMk id="78" creationId="{37BD8821-B5CE-40C6-BC7C-581080F919CF}"/>
          </ac:spMkLst>
        </pc:spChg>
        <pc:spChg chg="mod topLvl">
          <ac:chgData name="Minesh Patel" userId="a66d4990ec83ac90" providerId="LiveId" clId="{076BBFC2-AE4C-4204-BBD9-A0B78BCDC5D3}" dt="2019-06-21T05:12:50.228" v="2356" actId="164"/>
          <ac:spMkLst>
            <pc:docMk/>
            <pc:sldMk cId="3508444251" sldId="353"/>
            <ac:spMk id="79" creationId="{6990059F-2BAF-4E9A-8D5E-192AE1260113}"/>
          </ac:spMkLst>
        </pc:spChg>
        <pc:spChg chg="mod topLvl">
          <ac:chgData name="Minesh Patel" userId="a66d4990ec83ac90" providerId="LiveId" clId="{076BBFC2-AE4C-4204-BBD9-A0B78BCDC5D3}" dt="2019-06-21T05:12:16.649" v="2351" actId="164"/>
          <ac:spMkLst>
            <pc:docMk/>
            <pc:sldMk cId="3508444251" sldId="353"/>
            <ac:spMk id="81" creationId="{47B956BF-10BB-4F6C-B135-76A26B80827C}"/>
          </ac:spMkLst>
        </pc:spChg>
        <pc:spChg chg="mod">
          <ac:chgData name="Minesh Patel" userId="a66d4990ec83ac90" providerId="LiveId" clId="{076BBFC2-AE4C-4204-BBD9-A0B78BCDC5D3}" dt="2019-06-21T05:11:00.508" v="2343" actId="164"/>
          <ac:spMkLst>
            <pc:docMk/>
            <pc:sldMk cId="3508444251" sldId="353"/>
            <ac:spMk id="83" creationId="{E8998A8D-C4B4-415A-AE19-9A07AA333C72}"/>
          </ac:spMkLst>
        </pc:spChg>
        <pc:spChg chg="mod">
          <ac:chgData name="Minesh Patel" userId="a66d4990ec83ac90" providerId="LiveId" clId="{076BBFC2-AE4C-4204-BBD9-A0B78BCDC5D3}" dt="2019-06-21T04:20:22.160" v="1326" actId="20577"/>
          <ac:spMkLst>
            <pc:docMk/>
            <pc:sldMk cId="3508444251" sldId="353"/>
            <ac:spMk id="88" creationId="{9DB013D5-0887-4BBE-BC01-611E0B4C93B7}"/>
          </ac:spMkLst>
        </pc:spChg>
        <pc:spChg chg="del mod topLvl">
          <ac:chgData name="Minesh Patel" userId="a66d4990ec83ac90" providerId="LiveId" clId="{076BBFC2-AE4C-4204-BBD9-A0B78BCDC5D3}" dt="2019-06-21T04:26:50.319" v="1451" actId="478"/>
          <ac:spMkLst>
            <pc:docMk/>
            <pc:sldMk cId="3508444251" sldId="353"/>
            <ac:spMk id="89" creationId="{A719402E-8127-4444-BF12-23FFC4997271}"/>
          </ac:spMkLst>
        </pc:spChg>
        <pc:spChg chg="mod topLvl">
          <ac:chgData name="Minesh Patel" userId="a66d4990ec83ac90" providerId="LiveId" clId="{076BBFC2-AE4C-4204-BBD9-A0B78BCDC5D3}" dt="2019-06-21T05:12:50.228" v="2356" actId="164"/>
          <ac:spMkLst>
            <pc:docMk/>
            <pc:sldMk cId="3508444251" sldId="353"/>
            <ac:spMk id="90" creationId="{8451DA6E-3385-46EE-A375-E746554DEC8C}"/>
          </ac:spMkLst>
        </pc:spChg>
        <pc:spChg chg="del mod topLvl">
          <ac:chgData name="Minesh Patel" userId="a66d4990ec83ac90" providerId="LiveId" clId="{076BBFC2-AE4C-4204-BBD9-A0B78BCDC5D3}" dt="2019-06-21T04:30:16.449" v="1495" actId="478"/>
          <ac:spMkLst>
            <pc:docMk/>
            <pc:sldMk cId="3508444251" sldId="353"/>
            <ac:spMk id="91" creationId="{9BAEAF02-D373-44CF-8FA5-AAC6366DA528}"/>
          </ac:spMkLst>
        </pc:spChg>
        <pc:spChg chg="del mod topLvl">
          <ac:chgData name="Minesh Patel" userId="a66d4990ec83ac90" providerId="LiveId" clId="{076BBFC2-AE4C-4204-BBD9-A0B78BCDC5D3}" dt="2019-06-21T04:29:50.980" v="1489" actId="478"/>
          <ac:spMkLst>
            <pc:docMk/>
            <pc:sldMk cId="3508444251" sldId="353"/>
            <ac:spMk id="92" creationId="{571FC4AF-7680-4B3F-A9FB-8A2387D79FB3}"/>
          </ac:spMkLst>
        </pc:spChg>
        <pc:spChg chg="mod topLvl">
          <ac:chgData name="Minesh Patel" userId="a66d4990ec83ac90" providerId="LiveId" clId="{076BBFC2-AE4C-4204-BBD9-A0B78BCDC5D3}" dt="2019-06-21T05:10:54.436" v="2342" actId="164"/>
          <ac:spMkLst>
            <pc:docMk/>
            <pc:sldMk cId="3508444251" sldId="353"/>
            <ac:spMk id="111" creationId="{50E951BF-112E-49E5-BFDF-B993D5D83D93}"/>
          </ac:spMkLst>
        </pc:spChg>
        <pc:spChg chg="add mod">
          <ac:chgData name="Minesh Patel" userId="a66d4990ec83ac90" providerId="LiveId" clId="{076BBFC2-AE4C-4204-BBD9-A0B78BCDC5D3}" dt="2019-06-21T05:12:50.228" v="2356" actId="164"/>
          <ac:spMkLst>
            <pc:docMk/>
            <pc:sldMk cId="3508444251" sldId="353"/>
            <ac:spMk id="119" creationId="{6CE48A59-A371-45A1-91A8-20FEC1911BFD}"/>
          </ac:spMkLst>
        </pc:spChg>
        <pc:spChg chg="add mod">
          <ac:chgData name="Minesh Patel" userId="a66d4990ec83ac90" providerId="LiveId" clId="{076BBFC2-AE4C-4204-BBD9-A0B78BCDC5D3}" dt="2019-06-21T04:23:14.267" v="1358" actId="571"/>
          <ac:spMkLst>
            <pc:docMk/>
            <pc:sldMk cId="3508444251" sldId="353"/>
            <ac:spMk id="120" creationId="{5ADB8600-0422-471D-B76B-6BA79335EB15}"/>
          </ac:spMkLst>
        </pc:spChg>
        <pc:spChg chg="add mod">
          <ac:chgData name="Minesh Patel" userId="a66d4990ec83ac90" providerId="LiveId" clId="{076BBFC2-AE4C-4204-BBD9-A0B78BCDC5D3}" dt="2019-06-21T04:24:44.903" v="1418" actId="571"/>
          <ac:spMkLst>
            <pc:docMk/>
            <pc:sldMk cId="3508444251" sldId="353"/>
            <ac:spMk id="122" creationId="{297D1CD7-6312-4A55-8BD1-52EBB1910A11}"/>
          </ac:spMkLst>
        </pc:spChg>
        <pc:spChg chg="add mod">
          <ac:chgData name="Minesh Patel" userId="a66d4990ec83ac90" providerId="LiveId" clId="{076BBFC2-AE4C-4204-BBD9-A0B78BCDC5D3}" dt="2019-06-21T04:24:44.903" v="1418" actId="571"/>
          <ac:spMkLst>
            <pc:docMk/>
            <pc:sldMk cId="3508444251" sldId="353"/>
            <ac:spMk id="141" creationId="{6A3CE6D3-6628-4080-A413-7E0E3D45AA73}"/>
          </ac:spMkLst>
        </pc:spChg>
        <pc:spChg chg="add mod">
          <ac:chgData name="Minesh Patel" userId="a66d4990ec83ac90" providerId="LiveId" clId="{076BBFC2-AE4C-4204-BBD9-A0B78BCDC5D3}" dt="2019-06-21T05:11:42.164" v="2346" actId="164"/>
          <ac:spMkLst>
            <pc:docMk/>
            <pc:sldMk cId="3508444251" sldId="353"/>
            <ac:spMk id="143" creationId="{F667BD4F-7832-4C70-A43E-309B965082B6}"/>
          </ac:spMkLst>
        </pc:spChg>
        <pc:spChg chg="add mod topLvl">
          <ac:chgData name="Minesh Patel" userId="a66d4990ec83ac90" providerId="LiveId" clId="{076BBFC2-AE4C-4204-BBD9-A0B78BCDC5D3}" dt="2019-06-21T05:12:50.228" v="2356" actId="164"/>
          <ac:spMkLst>
            <pc:docMk/>
            <pc:sldMk cId="3508444251" sldId="353"/>
            <ac:spMk id="162" creationId="{7082822D-D1A1-4F84-BA4C-C9215A138A66}"/>
          </ac:spMkLst>
        </pc:spChg>
        <pc:spChg chg="add mod topLvl">
          <ac:chgData name="Minesh Patel" userId="a66d4990ec83ac90" providerId="LiveId" clId="{076BBFC2-AE4C-4204-BBD9-A0B78BCDC5D3}" dt="2019-06-21T05:12:50.228" v="2356" actId="164"/>
          <ac:spMkLst>
            <pc:docMk/>
            <pc:sldMk cId="3508444251" sldId="353"/>
            <ac:spMk id="163" creationId="{292E5E09-DC11-44B5-9901-2DA62D4B7FEE}"/>
          </ac:spMkLst>
        </pc:spChg>
        <pc:spChg chg="add mod">
          <ac:chgData name="Minesh Patel" userId="a66d4990ec83ac90" providerId="LiveId" clId="{076BBFC2-AE4C-4204-BBD9-A0B78BCDC5D3}" dt="2019-06-21T05:12:16.649" v="2351" actId="164"/>
          <ac:spMkLst>
            <pc:docMk/>
            <pc:sldMk cId="3508444251" sldId="353"/>
            <ac:spMk id="164" creationId="{1CE0A04E-5773-49FC-8080-8E42375B467C}"/>
          </ac:spMkLst>
        </pc:spChg>
        <pc:spChg chg="add mod">
          <ac:chgData name="Minesh Patel" userId="a66d4990ec83ac90" providerId="LiveId" clId="{076BBFC2-AE4C-4204-BBD9-A0B78BCDC5D3}" dt="2019-06-21T05:12:16.649" v="2351" actId="164"/>
          <ac:spMkLst>
            <pc:docMk/>
            <pc:sldMk cId="3508444251" sldId="353"/>
            <ac:spMk id="165" creationId="{959C431C-D638-41FF-BE96-93840D7BE332}"/>
          </ac:spMkLst>
        </pc:spChg>
        <pc:spChg chg="add mod">
          <ac:chgData name="Minesh Patel" userId="a66d4990ec83ac90" providerId="LiveId" clId="{076BBFC2-AE4C-4204-BBD9-A0B78BCDC5D3}" dt="2019-06-21T05:10:54.436" v="2342" actId="164"/>
          <ac:spMkLst>
            <pc:docMk/>
            <pc:sldMk cId="3508444251" sldId="353"/>
            <ac:spMk id="167" creationId="{96AA6C1D-F385-49ED-A91C-31026802E2E8}"/>
          </ac:spMkLst>
        </pc:spChg>
        <pc:spChg chg="add mod">
          <ac:chgData name="Minesh Patel" userId="a66d4990ec83ac90" providerId="LiveId" clId="{076BBFC2-AE4C-4204-BBD9-A0B78BCDC5D3}" dt="2019-06-21T05:10:54.436" v="2342" actId="164"/>
          <ac:spMkLst>
            <pc:docMk/>
            <pc:sldMk cId="3508444251" sldId="353"/>
            <ac:spMk id="168" creationId="{3149F919-AD8D-45DC-B460-A4751E3ABC20}"/>
          </ac:spMkLst>
        </pc:spChg>
        <pc:spChg chg="add mod">
          <ac:chgData name="Minesh Patel" userId="a66d4990ec83ac90" providerId="LiveId" clId="{076BBFC2-AE4C-4204-BBD9-A0B78BCDC5D3}" dt="2019-06-21T05:10:54.436" v="2342" actId="164"/>
          <ac:spMkLst>
            <pc:docMk/>
            <pc:sldMk cId="3508444251" sldId="353"/>
            <ac:spMk id="169" creationId="{B539B459-A088-44DE-BFEE-FF13DD55726B}"/>
          </ac:spMkLst>
        </pc:spChg>
        <pc:spChg chg="mod">
          <ac:chgData name="Minesh Patel" userId="a66d4990ec83ac90" providerId="LiveId" clId="{076BBFC2-AE4C-4204-BBD9-A0B78BCDC5D3}" dt="2019-06-21T04:38:18.580" v="1654" actId="20577"/>
          <ac:spMkLst>
            <pc:docMk/>
            <pc:sldMk cId="3508444251" sldId="353"/>
            <ac:spMk id="176" creationId="{EC6ADA50-3B85-43B3-8E88-3B23CB29A579}"/>
          </ac:spMkLst>
        </pc:spChg>
        <pc:grpChg chg="del">
          <ac:chgData name="Minesh Patel" userId="a66d4990ec83ac90" providerId="LiveId" clId="{076BBFC2-AE4C-4204-BBD9-A0B78BCDC5D3}" dt="2019-06-21T04:19:42.959" v="1272" actId="165"/>
          <ac:grpSpMkLst>
            <pc:docMk/>
            <pc:sldMk cId="3508444251" sldId="353"/>
            <ac:grpSpMk id="3" creationId="{80BFB98C-3ABD-4212-A91A-E4B193588430}"/>
          </ac:grpSpMkLst>
        </pc:grpChg>
        <pc:grpChg chg="del">
          <ac:chgData name="Minesh Patel" userId="a66d4990ec83ac90" providerId="LiveId" clId="{076BBFC2-AE4C-4204-BBD9-A0B78BCDC5D3}" dt="2019-06-21T04:19:40.227" v="1271" actId="165"/>
          <ac:grpSpMkLst>
            <pc:docMk/>
            <pc:sldMk cId="3508444251" sldId="353"/>
            <ac:grpSpMk id="4" creationId="{482BF436-393D-461D-9D2E-4ABAA86B12F8}"/>
          </ac:grpSpMkLst>
        </pc:grpChg>
        <pc:grpChg chg="del mod topLvl">
          <ac:chgData name="Minesh Patel" userId="a66d4990ec83ac90" providerId="LiveId" clId="{076BBFC2-AE4C-4204-BBD9-A0B78BCDC5D3}" dt="2019-06-21T04:34:32.110" v="1548" actId="165"/>
          <ac:grpSpMkLst>
            <pc:docMk/>
            <pc:sldMk cId="3508444251" sldId="353"/>
            <ac:grpSpMk id="5" creationId="{23B2CF62-F16E-4448-84E2-652A2FCDA0FF}"/>
          </ac:grpSpMkLst>
        </pc:grpChg>
        <pc:grpChg chg="del mod">
          <ac:chgData name="Minesh Patel" userId="a66d4990ec83ac90" providerId="LiveId" clId="{076BBFC2-AE4C-4204-BBD9-A0B78BCDC5D3}" dt="2019-06-21T04:34:26.888" v="1547" actId="165"/>
          <ac:grpSpMkLst>
            <pc:docMk/>
            <pc:sldMk cId="3508444251" sldId="353"/>
            <ac:grpSpMk id="7" creationId="{FF74E734-E2D0-4757-8482-77F66999DD3D}"/>
          </ac:grpSpMkLst>
        </pc:grpChg>
        <pc:grpChg chg="del mod">
          <ac:chgData name="Minesh Patel" userId="a66d4990ec83ac90" providerId="LiveId" clId="{076BBFC2-AE4C-4204-BBD9-A0B78BCDC5D3}" dt="2019-06-21T04:24:18.700" v="1405" actId="478"/>
          <ac:grpSpMkLst>
            <pc:docMk/>
            <pc:sldMk cId="3508444251" sldId="353"/>
            <ac:grpSpMk id="12" creationId="{81677DBB-E9C0-498D-AED8-880CE74A39D1}"/>
          </ac:grpSpMkLst>
        </pc:grpChg>
        <pc:grpChg chg="del mod">
          <ac:chgData name="Minesh Patel" userId="a66d4990ec83ac90" providerId="LiveId" clId="{076BBFC2-AE4C-4204-BBD9-A0B78BCDC5D3}" dt="2019-06-21T04:24:17.591" v="1404" actId="478"/>
          <ac:grpSpMkLst>
            <pc:docMk/>
            <pc:sldMk cId="3508444251" sldId="353"/>
            <ac:grpSpMk id="13" creationId="{B7658A45-FC6F-4918-A239-066A7DEA9D81}"/>
          </ac:grpSpMkLst>
        </pc:grpChg>
        <pc:grpChg chg="mod topLvl">
          <ac:chgData name="Minesh Patel" userId="a66d4990ec83ac90" providerId="LiveId" clId="{076BBFC2-AE4C-4204-BBD9-A0B78BCDC5D3}" dt="2019-06-21T05:12:50.228" v="2356" actId="164"/>
          <ac:grpSpMkLst>
            <pc:docMk/>
            <pc:sldMk cId="3508444251" sldId="353"/>
            <ac:grpSpMk id="16" creationId="{97683838-B242-4AD4-ADD9-7630AE38B4F0}"/>
          </ac:grpSpMkLst>
        </pc:grpChg>
        <pc:grpChg chg="add mod ord">
          <ac:chgData name="Minesh Patel" userId="a66d4990ec83ac90" providerId="LiveId" clId="{076BBFC2-AE4C-4204-BBD9-A0B78BCDC5D3}" dt="2019-06-21T05:12:20.740" v="2352" actId="166"/>
          <ac:grpSpMkLst>
            <pc:docMk/>
            <pc:sldMk cId="3508444251" sldId="353"/>
            <ac:grpSpMk id="49" creationId="{0CBC15AE-6C99-443A-8BCF-3E554AB56C59}"/>
          </ac:grpSpMkLst>
        </pc:grpChg>
        <pc:grpChg chg="add mod ord">
          <ac:chgData name="Minesh Patel" userId="a66d4990ec83ac90" providerId="LiveId" clId="{076BBFC2-AE4C-4204-BBD9-A0B78BCDC5D3}" dt="2019-06-21T05:12:02.998" v="2349" actId="166"/>
          <ac:grpSpMkLst>
            <pc:docMk/>
            <pc:sldMk cId="3508444251" sldId="353"/>
            <ac:grpSpMk id="50" creationId="{12EBD328-D9A8-4822-83C9-58B6081A5618}"/>
          </ac:grpSpMkLst>
        </pc:grpChg>
        <pc:grpChg chg="add mod">
          <ac:chgData name="Minesh Patel" userId="a66d4990ec83ac90" providerId="LiveId" clId="{076BBFC2-AE4C-4204-BBD9-A0B78BCDC5D3}" dt="2019-06-21T05:11:42.164" v="2346" actId="164"/>
          <ac:grpSpMkLst>
            <pc:docMk/>
            <pc:sldMk cId="3508444251" sldId="353"/>
            <ac:grpSpMk id="51" creationId="{8092F986-059D-4D47-BF8B-9EA2B1AE6FCA}"/>
          </ac:grpSpMkLst>
        </pc:grpChg>
        <pc:grpChg chg="add del mod">
          <ac:chgData name="Minesh Patel" userId="a66d4990ec83ac90" providerId="LiveId" clId="{076BBFC2-AE4C-4204-BBD9-A0B78BCDC5D3}" dt="2019-06-21T05:12:45.556" v="2355" actId="165"/>
          <ac:grpSpMkLst>
            <pc:docMk/>
            <pc:sldMk cId="3508444251" sldId="353"/>
            <ac:grpSpMk id="52" creationId="{8A5D4B0C-6FBE-440B-951C-19A816AB3FA9}"/>
          </ac:grpSpMkLst>
        </pc:grpChg>
        <pc:grpChg chg="add mod">
          <ac:chgData name="Minesh Patel" userId="a66d4990ec83ac90" providerId="LiveId" clId="{076BBFC2-AE4C-4204-BBD9-A0B78BCDC5D3}" dt="2019-06-21T05:12:16.649" v="2351" actId="164"/>
          <ac:grpSpMkLst>
            <pc:docMk/>
            <pc:sldMk cId="3508444251" sldId="353"/>
            <ac:grpSpMk id="53" creationId="{027D5A8A-937F-4ACA-9D2B-A380D626E809}"/>
          </ac:grpSpMkLst>
        </pc:grpChg>
        <pc:grpChg chg="add mod">
          <ac:chgData name="Minesh Patel" userId="a66d4990ec83ac90" providerId="LiveId" clId="{076BBFC2-AE4C-4204-BBD9-A0B78BCDC5D3}" dt="2019-06-21T05:12:50.228" v="2356" actId="164"/>
          <ac:grpSpMkLst>
            <pc:docMk/>
            <pc:sldMk cId="3508444251" sldId="353"/>
            <ac:grpSpMk id="54" creationId="{25600961-91ED-4CE9-884D-81C434223E38}"/>
          </ac:grpSpMkLst>
        </pc:grpChg>
        <pc:grpChg chg="mod topLvl">
          <ac:chgData name="Minesh Patel" userId="a66d4990ec83ac90" providerId="LiveId" clId="{076BBFC2-AE4C-4204-BBD9-A0B78BCDC5D3}" dt="2019-06-21T05:12:16.649" v="2351" actId="164"/>
          <ac:grpSpMkLst>
            <pc:docMk/>
            <pc:sldMk cId="3508444251" sldId="353"/>
            <ac:grpSpMk id="93" creationId="{16F29ED0-441E-4116-B6D6-0A28F83F44AA}"/>
          </ac:grpSpMkLst>
        </pc:grpChg>
        <pc:grpChg chg="add mod">
          <ac:chgData name="Minesh Patel" userId="a66d4990ec83ac90" providerId="LiveId" clId="{076BBFC2-AE4C-4204-BBD9-A0B78BCDC5D3}" dt="2019-06-21T04:24:44.903" v="1418" actId="571"/>
          <ac:grpSpMkLst>
            <pc:docMk/>
            <pc:sldMk cId="3508444251" sldId="353"/>
            <ac:grpSpMk id="123" creationId="{96AA0506-C2C8-4412-B23F-87ABB502A955}"/>
          </ac:grpSpMkLst>
        </pc:grpChg>
        <pc:grpChg chg="mod">
          <ac:chgData name="Minesh Patel" userId="a66d4990ec83ac90" providerId="LiveId" clId="{076BBFC2-AE4C-4204-BBD9-A0B78BCDC5D3}" dt="2019-06-21T04:24:44.903" v="1418" actId="571"/>
          <ac:grpSpMkLst>
            <pc:docMk/>
            <pc:sldMk cId="3508444251" sldId="353"/>
            <ac:grpSpMk id="124" creationId="{697C436A-6C0E-4057-A659-B85C2E9B387D}"/>
          </ac:grpSpMkLst>
        </pc:grpChg>
        <pc:grpChg chg="mod">
          <ac:chgData name="Minesh Patel" userId="a66d4990ec83ac90" providerId="LiveId" clId="{076BBFC2-AE4C-4204-BBD9-A0B78BCDC5D3}" dt="2019-06-21T04:24:44.903" v="1418" actId="571"/>
          <ac:grpSpMkLst>
            <pc:docMk/>
            <pc:sldMk cId="3508444251" sldId="353"/>
            <ac:grpSpMk id="125" creationId="{4EF6034E-EEAC-4F12-AE8E-81BD2EB0790A}"/>
          </ac:grpSpMkLst>
        </pc:grpChg>
        <pc:grpChg chg="add mod">
          <ac:chgData name="Minesh Patel" userId="a66d4990ec83ac90" providerId="LiveId" clId="{076BBFC2-AE4C-4204-BBD9-A0B78BCDC5D3}" dt="2019-06-21T05:11:42.164" v="2346" actId="164"/>
          <ac:grpSpMkLst>
            <pc:docMk/>
            <pc:sldMk cId="3508444251" sldId="353"/>
            <ac:grpSpMk id="144" creationId="{8194C0AE-3CF3-4760-AA1F-B16CD7B7D7F6}"/>
          </ac:grpSpMkLst>
        </pc:grpChg>
        <pc:grpChg chg="mod">
          <ac:chgData name="Minesh Patel" userId="a66d4990ec83ac90" providerId="LiveId" clId="{076BBFC2-AE4C-4204-BBD9-A0B78BCDC5D3}" dt="2019-06-21T04:24:50.282" v="1419" actId="571"/>
          <ac:grpSpMkLst>
            <pc:docMk/>
            <pc:sldMk cId="3508444251" sldId="353"/>
            <ac:grpSpMk id="145" creationId="{578A0C9F-8C51-45CE-ACAA-90E9BB9FF378}"/>
          </ac:grpSpMkLst>
        </pc:grpChg>
        <pc:grpChg chg="mod">
          <ac:chgData name="Minesh Patel" userId="a66d4990ec83ac90" providerId="LiveId" clId="{076BBFC2-AE4C-4204-BBD9-A0B78BCDC5D3}" dt="2019-06-21T04:24:50.282" v="1419" actId="571"/>
          <ac:grpSpMkLst>
            <pc:docMk/>
            <pc:sldMk cId="3508444251" sldId="353"/>
            <ac:grpSpMk id="146" creationId="{BDCD3E32-4F9A-4B24-8A2E-641E6EF74886}"/>
          </ac:grpSpMkLst>
        </pc:grpChg>
        <pc:grpChg chg="add del mod">
          <ac:chgData name="Minesh Patel" userId="a66d4990ec83ac90" providerId="LiveId" clId="{076BBFC2-AE4C-4204-BBD9-A0B78BCDC5D3}" dt="2019-06-21T04:38:51.861" v="1660" actId="478"/>
          <ac:grpSpMkLst>
            <pc:docMk/>
            <pc:sldMk cId="3508444251" sldId="353"/>
            <ac:grpSpMk id="172" creationId="{66D733B2-8EED-4F7D-9091-4929A76AAD9D}"/>
          </ac:grpSpMkLst>
        </pc:grpChg>
        <pc:grpChg chg="add mod">
          <ac:chgData name="Minesh Patel" userId="a66d4990ec83ac90" providerId="LiveId" clId="{076BBFC2-AE4C-4204-BBD9-A0B78BCDC5D3}" dt="2019-06-21T04:38:50.274" v="1659" actId="571"/>
          <ac:grpSpMkLst>
            <pc:docMk/>
            <pc:sldMk cId="3508444251" sldId="353"/>
            <ac:grpSpMk id="177" creationId="{419FE35B-128A-4E4F-A537-E82529E8576D}"/>
          </ac:grpSpMkLst>
        </pc:grpChg>
        <pc:picChg chg="mod topLvl">
          <ac:chgData name="Minesh Patel" userId="a66d4990ec83ac90" providerId="LiveId" clId="{076BBFC2-AE4C-4204-BBD9-A0B78BCDC5D3}" dt="2019-06-21T05:12:50.228" v="2356" actId="164"/>
          <ac:picMkLst>
            <pc:docMk/>
            <pc:sldMk cId="3508444251" sldId="353"/>
            <ac:picMk id="20" creationId="{C153F0F4-E3E0-414B-B35A-C9D1C576BDCD}"/>
          </ac:picMkLst>
        </pc:picChg>
        <pc:picChg chg="mod topLvl">
          <ac:chgData name="Minesh Patel" userId="a66d4990ec83ac90" providerId="LiveId" clId="{076BBFC2-AE4C-4204-BBD9-A0B78BCDC5D3}" dt="2019-06-21T05:12:16.649" v="2351" actId="164"/>
          <ac:picMkLst>
            <pc:docMk/>
            <pc:sldMk cId="3508444251" sldId="353"/>
            <ac:picMk id="76" creationId="{EC8C0688-D2B4-4D2E-930D-73577D76C822}"/>
          </ac:picMkLst>
        </pc:picChg>
        <pc:picChg chg="add mod">
          <ac:chgData name="Minesh Patel" userId="a66d4990ec83ac90" providerId="LiveId" clId="{076BBFC2-AE4C-4204-BBD9-A0B78BCDC5D3}" dt="2019-06-21T05:11:42.164" v="2346" actId="164"/>
          <ac:picMkLst>
            <pc:docMk/>
            <pc:sldMk cId="3508444251" sldId="353"/>
            <ac:picMk id="87" creationId="{DD5E89C5-E8D4-4F1B-94EB-751800EB8279}"/>
          </ac:picMkLst>
        </pc:picChg>
        <pc:cxnChg chg="del">
          <ac:chgData name="Minesh Patel" userId="a66d4990ec83ac90" providerId="LiveId" clId="{076BBFC2-AE4C-4204-BBD9-A0B78BCDC5D3}" dt="2019-06-21T04:20:03.954" v="1319" actId="478"/>
          <ac:cxnSpMkLst>
            <pc:docMk/>
            <pc:sldMk cId="3508444251" sldId="353"/>
            <ac:cxnSpMk id="10" creationId="{DFD5DC2C-6FD6-45E4-9003-90782B29DF58}"/>
          </ac:cxnSpMkLst>
        </pc:cxnChg>
        <pc:cxnChg chg="mod topLvl">
          <ac:chgData name="Minesh Patel" userId="a66d4990ec83ac90" providerId="LiveId" clId="{076BBFC2-AE4C-4204-BBD9-A0B78BCDC5D3}" dt="2019-06-21T05:12:50.228" v="2356" actId="164"/>
          <ac:cxnSpMkLst>
            <pc:docMk/>
            <pc:sldMk cId="3508444251" sldId="353"/>
            <ac:cxnSpMk id="23" creationId="{6767C26B-50EE-4764-BAF1-535B3D866193}"/>
          </ac:cxnSpMkLst>
        </pc:cxnChg>
        <pc:cxnChg chg="mod ord topLvl">
          <ac:chgData name="Minesh Patel" userId="a66d4990ec83ac90" providerId="LiveId" clId="{076BBFC2-AE4C-4204-BBD9-A0B78BCDC5D3}" dt="2019-06-21T05:12:16.649" v="2351" actId="164"/>
          <ac:cxnSpMkLst>
            <pc:docMk/>
            <pc:sldMk cId="3508444251" sldId="353"/>
            <ac:cxnSpMk id="77" creationId="{B96C7FA2-AADD-4950-9410-22DF11048206}"/>
          </ac:cxnSpMkLst>
        </pc:cxnChg>
        <pc:cxnChg chg="mod topLvl">
          <ac:chgData name="Minesh Patel" userId="a66d4990ec83ac90" providerId="LiveId" clId="{076BBFC2-AE4C-4204-BBD9-A0B78BCDC5D3}" dt="2019-06-21T05:12:50.228" v="2356" actId="164"/>
          <ac:cxnSpMkLst>
            <pc:docMk/>
            <pc:sldMk cId="3508444251" sldId="353"/>
            <ac:cxnSpMk id="80" creationId="{9BB017DF-2070-4B02-8B3E-592CF0C759D3}"/>
          </ac:cxnSpMkLst>
        </pc:cxnChg>
        <pc:cxnChg chg="mod">
          <ac:chgData name="Minesh Patel" userId="a66d4990ec83ac90" providerId="LiveId" clId="{076BBFC2-AE4C-4204-BBD9-A0B78BCDC5D3}" dt="2019-06-21T05:11:00.508" v="2343" actId="164"/>
          <ac:cxnSpMkLst>
            <pc:docMk/>
            <pc:sldMk cId="3508444251" sldId="353"/>
            <ac:cxnSpMk id="84" creationId="{47FC79A7-62F0-4E65-8BBC-EE31F8F9C0EC}"/>
          </ac:cxnSpMkLst>
        </pc:cxnChg>
        <pc:cxnChg chg="del mod topLvl">
          <ac:chgData name="Minesh Patel" userId="a66d4990ec83ac90" providerId="LiveId" clId="{076BBFC2-AE4C-4204-BBD9-A0B78BCDC5D3}" dt="2019-06-21T04:34:38.526" v="1550" actId="478"/>
          <ac:cxnSpMkLst>
            <pc:docMk/>
            <pc:sldMk cId="3508444251" sldId="353"/>
            <ac:cxnSpMk id="112" creationId="{91DA126A-532B-4CA4-9872-9DA2D263B85D}"/>
          </ac:cxnSpMkLst>
        </pc:cxnChg>
        <pc:cxnChg chg="del mod topLvl">
          <ac:chgData name="Minesh Patel" userId="a66d4990ec83ac90" providerId="LiveId" clId="{076BBFC2-AE4C-4204-BBD9-A0B78BCDC5D3}" dt="2019-06-21T04:34:39.017" v="1551" actId="478"/>
          <ac:cxnSpMkLst>
            <pc:docMk/>
            <pc:sldMk cId="3508444251" sldId="353"/>
            <ac:cxnSpMk id="114" creationId="{1E2F72D3-D948-4880-8241-D7F259EB12F6}"/>
          </ac:cxnSpMkLst>
        </pc:cxnChg>
        <pc:cxnChg chg="del mod topLvl">
          <ac:chgData name="Minesh Patel" userId="a66d4990ec83ac90" providerId="LiveId" clId="{076BBFC2-AE4C-4204-BBD9-A0B78BCDC5D3}" dt="2019-06-21T04:34:40.325" v="1552" actId="478"/>
          <ac:cxnSpMkLst>
            <pc:docMk/>
            <pc:sldMk cId="3508444251" sldId="353"/>
            <ac:cxnSpMk id="116" creationId="{80962884-7CCF-4FC2-9A5C-F0C02138DFF9}"/>
          </ac:cxnSpMkLst>
        </pc:cxnChg>
        <pc:cxnChg chg="mod">
          <ac:chgData name="Minesh Patel" userId="a66d4990ec83ac90" providerId="LiveId" clId="{076BBFC2-AE4C-4204-BBD9-A0B78BCDC5D3}" dt="2019-06-21T04:24:18.700" v="1405" actId="478"/>
          <ac:cxnSpMkLst>
            <pc:docMk/>
            <pc:sldMk cId="3508444251" sldId="353"/>
            <ac:cxnSpMk id="117" creationId="{0CDD82DF-DD50-4F26-B907-574524E201D1}"/>
          </ac:cxnSpMkLst>
        </pc:cxnChg>
        <pc:cxnChg chg="del mod topLvl">
          <ac:chgData name="Minesh Patel" userId="a66d4990ec83ac90" providerId="LiveId" clId="{076BBFC2-AE4C-4204-BBD9-A0B78BCDC5D3}" dt="2019-06-21T04:34:40.696" v="1553" actId="478"/>
          <ac:cxnSpMkLst>
            <pc:docMk/>
            <pc:sldMk cId="3508444251" sldId="353"/>
            <ac:cxnSpMk id="118" creationId="{2613B3B2-F99C-4D62-89F5-BB562F16DB93}"/>
          </ac:cxnSpMkLst>
        </pc:cxnChg>
        <pc:cxnChg chg="add mod">
          <ac:chgData name="Minesh Patel" userId="a66d4990ec83ac90" providerId="LiveId" clId="{076BBFC2-AE4C-4204-BBD9-A0B78BCDC5D3}" dt="2019-06-21T04:24:44.903" v="1418" actId="571"/>
          <ac:cxnSpMkLst>
            <pc:docMk/>
            <pc:sldMk cId="3508444251" sldId="353"/>
            <ac:cxnSpMk id="121" creationId="{1F736277-0507-469F-9B94-85F95B531009}"/>
          </ac:cxnSpMkLst>
        </pc:cxnChg>
        <pc:cxnChg chg="add mod ord">
          <ac:chgData name="Minesh Patel" userId="a66d4990ec83ac90" providerId="LiveId" clId="{076BBFC2-AE4C-4204-BBD9-A0B78BCDC5D3}" dt="2019-06-21T05:11:42.164" v="2346" actId="164"/>
          <ac:cxnSpMkLst>
            <pc:docMk/>
            <pc:sldMk cId="3508444251" sldId="353"/>
            <ac:cxnSpMk id="142" creationId="{246C3C64-C6C1-4340-9A44-62CE0D8CE51E}"/>
          </ac:cxnSpMkLst>
        </pc:cxnChg>
        <pc:cxnChg chg="add del mod">
          <ac:chgData name="Minesh Patel" userId="a66d4990ec83ac90" providerId="LiveId" clId="{076BBFC2-AE4C-4204-BBD9-A0B78BCDC5D3}" dt="2019-06-21T04:33:11.292" v="1533" actId="478"/>
          <ac:cxnSpMkLst>
            <pc:docMk/>
            <pc:sldMk cId="3508444251" sldId="353"/>
            <ac:cxnSpMk id="166" creationId="{C7AC80F0-9BB3-4E01-8EC7-57AC2599AA32}"/>
          </ac:cxnSpMkLst>
        </pc:cxnChg>
        <pc:cxnChg chg="add mod topLvl">
          <ac:chgData name="Minesh Patel" userId="a66d4990ec83ac90" providerId="LiveId" clId="{076BBFC2-AE4C-4204-BBD9-A0B78BCDC5D3}" dt="2019-06-21T05:12:50.228" v="2356" actId="164"/>
          <ac:cxnSpMkLst>
            <pc:docMk/>
            <pc:sldMk cId="3508444251" sldId="353"/>
            <ac:cxnSpMk id="170" creationId="{3C73989C-639E-47FC-95BC-F4E3A5B4F9D3}"/>
          </ac:cxnSpMkLst>
        </pc:cxnChg>
        <pc:cxnChg chg="add mod">
          <ac:chgData name="Minesh Patel" userId="a66d4990ec83ac90" providerId="LiveId" clId="{076BBFC2-AE4C-4204-BBD9-A0B78BCDC5D3}" dt="2019-06-21T05:12:16.649" v="2351" actId="164"/>
          <ac:cxnSpMkLst>
            <pc:docMk/>
            <pc:sldMk cId="3508444251" sldId="353"/>
            <ac:cxnSpMk id="171" creationId="{44D34DD6-E822-4183-8A6B-5A7DF60B65EE}"/>
          </ac:cxnSpMkLst>
        </pc:cxnChg>
      </pc:sldChg>
      <pc:sldChg chg="addSp delSp modSp delAnim modAnim">
        <pc:chgData name="Minesh Patel" userId="a66d4990ec83ac90" providerId="LiveId" clId="{076BBFC2-AE4C-4204-BBD9-A0B78BCDC5D3}" dt="2019-06-21T05:34:10.980" v="2606" actId="1076"/>
        <pc:sldMkLst>
          <pc:docMk/>
          <pc:sldMk cId="162204352" sldId="356"/>
        </pc:sldMkLst>
        <pc:spChg chg="mod">
          <ac:chgData name="Minesh Patel" userId="a66d4990ec83ac90" providerId="LiveId" clId="{076BBFC2-AE4C-4204-BBD9-A0B78BCDC5D3}" dt="2019-06-21T05:31:26.435" v="2525" actId="14100"/>
          <ac:spMkLst>
            <pc:docMk/>
            <pc:sldMk cId="162204352" sldId="356"/>
            <ac:spMk id="3" creationId="{EB4EF765-8AF1-4F6A-96DA-B7008E92FD95}"/>
          </ac:spMkLst>
        </pc:spChg>
        <pc:spChg chg="mod">
          <ac:chgData name="Minesh Patel" userId="a66d4990ec83ac90" providerId="LiveId" clId="{076BBFC2-AE4C-4204-BBD9-A0B78BCDC5D3}" dt="2019-06-21T05:25:46.232" v="2419" actId="164"/>
          <ac:spMkLst>
            <pc:docMk/>
            <pc:sldMk cId="162204352" sldId="356"/>
            <ac:spMk id="6" creationId="{5A7FCC19-A139-40CC-8774-8DD39B7ED172}"/>
          </ac:spMkLst>
        </pc:spChg>
        <pc:spChg chg="mod ord topLvl">
          <ac:chgData name="Minesh Patel" userId="a66d4990ec83ac90" providerId="LiveId" clId="{076BBFC2-AE4C-4204-BBD9-A0B78BCDC5D3}" dt="2019-06-21T05:29:25.253" v="2472" actId="164"/>
          <ac:spMkLst>
            <pc:docMk/>
            <pc:sldMk cId="162204352" sldId="356"/>
            <ac:spMk id="7" creationId="{BEAF4664-8CEA-47F8-8A3D-A5D22D460825}"/>
          </ac:spMkLst>
        </pc:spChg>
        <pc:spChg chg="mod ord topLvl">
          <ac:chgData name="Minesh Patel" userId="a66d4990ec83ac90" providerId="LiveId" clId="{076BBFC2-AE4C-4204-BBD9-A0B78BCDC5D3}" dt="2019-06-21T05:29:25.253" v="2472" actId="164"/>
          <ac:spMkLst>
            <pc:docMk/>
            <pc:sldMk cId="162204352" sldId="356"/>
            <ac:spMk id="8" creationId="{AD385028-4139-4E25-84A8-BC65C2EB8D62}"/>
          </ac:spMkLst>
        </pc:spChg>
        <pc:spChg chg="mod ord topLvl">
          <ac:chgData name="Minesh Patel" userId="a66d4990ec83ac90" providerId="LiveId" clId="{076BBFC2-AE4C-4204-BBD9-A0B78BCDC5D3}" dt="2019-06-21T05:29:25.253" v="2472" actId="164"/>
          <ac:spMkLst>
            <pc:docMk/>
            <pc:sldMk cId="162204352" sldId="356"/>
            <ac:spMk id="9" creationId="{A573FF89-7968-4A0D-86FC-DD4CF23F4B19}"/>
          </ac:spMkLst>
        </pc:spChg>
        <pc:spChg chg="mod ord">
          <ac:chgData name="Minesh Patel" userId="a66d4990ec83ac90" providerId="LiveId" clId="{076BBFC2-AE4C-4204-BBD9-A0B78BCDC5D3}" dt="2019-06-21T05:29:25.253" v="2472" actId="164"/>
          <ac:spMkLst>
            <pc:docMk/>
            <pc:sldMk cId="162204352" sldId="356"/>
            <ac:spMk id="29" creationId="{0F3E8FC1-D57E-4426-B4F7-0B4136129BF1}"/>
          </ac:spMkLst>
        </pc:spChg>
        <pc:spChg chg="mod ord">
          <ac:chgData name="Minesh Patel" userId="a66d4990ec83ac90" providerId="LiveId" clId="{076BBFC2-AE4C-4204-BBD9-A0B78BCDC5D3}" dt="2019-06-21T05:29:25.253" v="2472" actId="164"/>
          <ac:spMkLst>
            <pc:docMk/>
            <pc:sldMk cId="162204352" sldId="356"/>
            <ac:spMk id="30" creationId="{B78ACE9A-ECDF-4F74-A284-1FC565566039}"/>
          </ac:spMkLst>
        </pc:spChg>
        <pc:spChg chg="mod ord">
          <ac:chgData name="Minesh Patel" userId="a66d4990ec83ac90" providerId="LiveId" clId="{076BBFC2-AE4C-4204-BBD9-A0B78BCDC5D3}" dt="2019-06-21T05:29:25.253" v="2472" actId="164"/>
          <ac:spMkLst>
            <pc:docMk/>
            <pc:sldMk cId="162204352" sldId="356"/>
            <ac:spMk id="31" creationId="{17616C5D-E825-47B6-8C2A-06519353AEE9}"/>
          </ac:spMkLst>
        </pc:spChg>
        <pc:spChg chg="mod ord">
          <ac:chgData name="Minesh Patel" userId="a66d4990ec83ac90" providerId="LiveId" clId="{076BBFC2-AE4C-4204-BBD9-A0B78BCDC5D3}" dt="2019-06-21T05:34:00.789" v="2605" actId="1076"/>
          <ac:spMkLst>
            <pc:docMk/>
            <pc:sldMk cId="162204352" sldId="356"/>
            <ac:spMk id="33" creationId="{6BF89888-431A-4C46-9E14-C28112B262C3}"/>
          </ac:spMkLst>
        </pc:spChg>
        <pc:spChg chg="mod">
          <ac:chgData name="Minesh Patel" userId="a66d4990ec83ac90" providerId="LiveId" clId="{076BBFC2-AE4C-4204-BBD9-A0B78BCDC5D3}" dt="2019-06-21T05:23:56.956" v="2406" actId="164"/>
          <ac:spMkLst>
            <pc:docMk/>
            <pc:sldMk cId="162204352" sldId="356"/>
            <ac:spMk id="34" creationId="{6B80C6AC-8F4D-4D0B-BE94-422CACD6E2D4}"/>
          </ac:spMkLst>
        </pc:spChg>
        <pc:spChg chg="mod ord">
          <ac:chgData name="Minesh Patel" userId="a66d4990ec83ac90" providerId="LiveId" clId="{076BBFC2-AE4C-4204-BBD9-A0B78BCDC5D3}" dt="2019-06-21T05:34:00.789" v="2605" actId="1076"/>
          <ac:spMkLst>
            <pc:docMk/>
            <pc:sldMk cId="162204352" sldId="356"/>
            <ac:spMk id="36" creationId="{4C02FF91-8B7E-431E-AE55-A2FD42E25596}"/>
          </ac:spMkLst>
        </pc:spChg>
        <pc:spChg chg="mod ord">
          <ac:chgData name="Minesh Patel" userId="a66d4990ec83ac90" providerId="LiveId" clId="{076BBFC2-AE4C-4204-BBD9-A0B78BCDC5D3}" dt="2019-06-21T05:34:00.789" v="2605" actId="1076"/>
          <ac:spMkLst>
            <pc:docMk/>
            <pc:sldMk cId="162204352" sldId="356"/>
            <ac:spMk id="37" creationId="{4E654704-A86D-4073-BC14-537597E86236}"/>
          </ac:spMkLst>
        </pc:spChg>
        <pc:spChg chg="mod">
          <ac:chgData name="Minesh Patel" userId="a66d4990ec83ac90" providerId="LiveId" clId="{076BBFC2-AE4C-4204-BBD9-A0B78BCDC5D3}" dt="2019-06-21T05:24:43.542" v="2409" actId="164"/>
          <ac:spMkLst>
            <pc:docMk/>
            <pc:sldMk cId="162204352" sldId="356"/>
            <ac:spMk id="43" creationId="{75974292-DF6B-4EAD-B664-C0CA338E4EED}"/>
          </ac:spMkLst>
        </pc:spChg>
        <pc:spChg chg="mod">
          <ac:chgData name="Minesh Patel" userId="a66d4990ec83ac90" providerId="LiveId" clId="{076BBFC2-AE4C-4204-BBD9-A0B78BCDC5D3}" dt="2019-06-21T05:24:43.542" v="2409" actId="164"/>
          <ac:spMkLst>
            <pc:docMk/>
            <pc:sldMk cId="162204352" sldId="356"/>
            <ac:spMk id="44" creationId="{2DDD2B29-EA23-4CE8-BCB6-47458B4C965B}"/>
          </ac:spMkLst>
        </pc:spChg>
        <pc:spChg chg="mod">
          <ac:chgData name="Minesh Patel" userId="a66d4990ec83ac90" providerId="LiveId" clId="{076BBFC2-AE4C-4204-BBD9-A0B78BCDC5D3}" dt="2019-06-21T05:24:43.542" v="2409" actId="164"/>
          <ac:spMkLst>
            <pc:docMk/>
            <pc:sldMk cId="162204352" sldId="356"/>
            <ac:spMk id="45" creationId="{EA08F425-6695-4C38-AC6A-156687341B21}"/>
          </ac:spMkLst>
        </pc:spChg>
        <pc:spChg chg="mod">
          <ac:chgData name="Minesh Patel" userId="a66d4990ec83ac90" providerId="LiveId" clId="{076BBFC2-AE4C-4204-BBD9-A0B78BCDC5D3}" dt="2019-06-21T05:25:11.644" v="2414" actId="164"/>
          <ac:spMkLst>
            <pc:docMk/>
            <pc:sldMk cId="162204352" sldId="356"/>
            <ac:spMk id="49" creationId="{254DDE76-79D4-4246-B3AB-04486F0AA08E}"/>
          </ac:spMkLst>
        </pc:spChg>
        <pc:spChg chg="mod">
          <ac:chgData name="Minesh Patel" userId="a66d4990ec83ac90" providerId="LiveId" clId="{076BBFC2-AE4C-4204-BBD9-A0B78BCDC5D3}" dt="2019-06-21T05:31:26.435" v="2525" actId="14100"/>
          <ac:spMkLst>
            <pc:docMk/>
            <pc:sldMk cId="162204352" sldId="356"/>
            <ac:spMk id="55" creationId="{A05C3A3B-E62B-4A77-A568-675D6A8072CF}"/>
          </ac:spMkLst>
        </pc:spChg>
        <pc:spChg chg="mod">
          <ac:chgData name="Minesh Patel" userId="a66d4990ec83ac90" providerId="LiveId" clId="{076BBFC2-AE4C-4204-BBD9-A0B78BCDC5D3}" dt="2019-06-21T05:31:26.435" v="2525" actId="14100"/>
          <ac:spMkLst>
            <pc:docMk/>
            <pc:sldMk cId="162204352" sldId="356"/>
            <ac:spMk id="56" creationId="{955465A1-B202-47F6-B46D-BC81212FBB30}"/>
          </ac:spMkLst>
        </pc:spChg>
        <pc:spChg chg="mod">
          <ac:chgData name="Minesh Patel" userId="a66d4990ec83ac90" providerId="LiveId" clId="{076BBFC2-AE4C-4204-BBD9-A0B78BCDC5D3}" dt="2019-06-21T05:25:46.232" v="2419" actId="164"/>
          <ac:spMkLst>
            <pc:docMk/>
            <pc:sldMk cId="162204352" sldId="356"/>
            <ac:spMk id="57" creationId="{2C4958CB-93C8-49CB-AE2A-182408B550C1}"/>
          </ac:spMkLst>
        </pc:spChg>
        <pc:spChg chg="mod">
          <ac:chgData name="Minesh Patel" userId="a66d4990ec83ac90" providerId="LiveId" clId="{076BBFC2-AE4C-4204-BBD9-A0B78BCDC5D3}" dt="2019-06-21T05:25:11.644" v="2414" actId="164"/>
          <ac:spMkLst>
            <pc:docMk/>
            <pc:sldMk cId="162204352" sldId="356"/>
            <ac:spMk id="59" creationId="{A5D86594-3622-4E9A-A9B6-85B5ABDFAC84}"/>
          </ac:spMkLst>
        </pc:spChg>
        <pc:spChg chg="mod">
          <ac:chgData name="Minesh Patel" userId="a66d4990ec83ac90" providerId="LiveId" clId="{076BBFC2-AE4C-4204-BBD9-A0B78BCDC5D3}" dt="2019-06-21T05:24:43.542" v="2409" actId="164"/>
          <ac:spMkLst>
            <pc:docMk/>
            <pc:sldMk cId="162204352" sldId="356"/>
            <ac:spMk id="61" creationId="{665A6882-0283-4937-8A4F-25D2A4D15502}"/>
          </ac:spMkLst>
        </pc:spChg>
        <pc:spChg chg="mod">
          <ac:chgData name="Minesh Patel" userId="a66d4990ec83ac90" providerId="LiveId" clId="{076BBFC2-AE4C-4204-BBD9-A0B78BCDC5D3}" dt="2019-06-21T05:25:46.232" v="2419" actId="164"/>
          <ac:spMkLst>
            <pc:docMk/>
            <pc:sldMk cId="162204352" sldId="356"/>
            <ac:spMk id="62" creationId="{DB7D0570-6511-488F-8B9A-E25383C07A97}"/>
          </ac:spMkLst>
        </pc:spChg>
        <pc:spChg chg="mod">
          <ac:chgData name="Minesh Patel" userId="a66d4990ec83ac90" providerId="LiveId" clId="{076BBFC2-AE4C-4204-BBD9-A0B78BCDC5D3}" dt="2019-06-21T05:25:46.232" v="2419" actId="164"/>
          <ac:spMkLst>
            <pc:docMk/>
            <pc:sldMk cId="162204352" sldId="356"/>
            <ac:spMk id="63" creationId="{C5FAB9AC-B659-416A-BCE7-4349312418A4}"/>
          </ac:spMkLst>
        </pc:spChg>
        <pc:spChg chg="mod">
          <ac:chgData name="Minesh Patel" userId="a66d4990ec83ac90" providerId="LiveId" clId="{076BBFC2-AE4C-4204-BBD9-A0B78BCDC5D3}" dt="2019-06-21T05:25:11.644" v="2414" actId="164"/>
          <ac:spMkLst>
            <pc:docMk/>
            <pc:sldMk cId="162204352" sldId="356"/>
            <ac:spMk id="65" creationId="{9AFEAC2B-02A4-4CF0-9FBF-D7C7DBB26B3F}"/>
          </ac:spMkLst>
        </pc:spChg>
        <pc:spChg chg="add mod">
          <ac:chgData name="Minesh Patel" userId="a66d4990ec83ac90" providerId="LiveId" clId="{076BBFC2-AE4C-4204-BBD9-A0B78BCDC5D3}" dt="2019-06-21T05:30:00.192" v="2498" actId="1035"/>
          <ac:spMkLst>
            <pc:docMk/>
            <pc:sldMk cId="162204352" sldId="356"/>
            <ac:spMk id="68" creationId="{5F831C58-6BBB-441E-AEBF-52FBDF13968B}"/>
          </ac:spMkLst>
        </pc:spChg>
        <pc:spChg chg="mod">
          <ac:chgData name="Minesh Patel" userId="a66d4990ec83ac90" providerId="LiveId" clId="{076BBFC2-AE4C-4204-BBD9-A0B78BCDC5D3}" dt="2019-06-21T05:25:46.232" v="2419" actId="164"/>
          <ac:spMkLst>
            <pc:docMk/>
            <pc:sldMk cId="162204352" sldId="356"/>
            <ac:spMk id="70" creationId="{B11A535C-FCB3-41D8-BB3E-22B8E0142D78}"/>
          </ac:spMkLst>
        </pc:spChg>
        <pc:spChg chg="mod">
          <ac:chgData name="Minesh Patel" userId="a66d4990ec83ac90" providerId="LiveId" clId="{076BBFC2-AE4C-4204-BBD9-A0B78BCDC5D3}" dt="2019-06-21T05:25:46.232" v="2419" actId="164"/>
          <ac:spMkLst>
            <pc:docMk/>
            <pc:sldMk cId="162204352" sldId="356"/>
            <ac:spMk id="72" creationId="{5B5F2980-846A-4F21-A6B1-B985DADDF797}"/>
          </ac:spMkLst>
        </pc:spChg>
        <pc:spChg chg="mod">
          <ac:chgData name="Minesh Patel" userId="a66d4990ec83ac90" providerId="LiveId" clId="{076BBFC2-AE4C-4204-BBD9-A0B78BCDC5D3}" dt="2019-06-21T05:25:46.232" v="2419" actId="164"/>
          <ac:spMkLst>
            <pc:docMk/>
            <pc:sldMk cId="162204352" sldId="356"/>
            <ac:spMk id="73" creationId="{97C58C5E-C1C1-4A97-A3EB-6D548727F80B}"/>
          </ac:spMkLst>
        </pc:spChg>
        <pc:spChg chg="mod">
          <ac:chgData name="Minesh Patel" userId="a66d4990ec83ac90" providerId="LiveId" clId="{076BBFC2-AE4C-4204-BBD9-A0B78BCDC5D3}" dt="2019-06-21T05:25:46.232" v="2419" actId="164"/>
          <ac:spMkLst>
            <pc:docMk/>
            <pc:sldMk cId="162204352" sldId="356"/>
            <ac:spMk id="74" creationId="{2387E9EC-C120-4F23-9C0F-A8388EA96F5B}"/>
          </ac:spMkLst>
        </pc:spChg>
        <pc:spChg chg="mod">
          <ac:chgData name="Minesh Patel" userId="a66d4990ec83ac90" providerId="LiveId" clId="{076BBFC2-AE4C-4204-BBD9-A0B78BCDC5D3}" dt="2019-06-21T05:25:46.232" v="2419" actId="164"/>
          <ac:spMkLst>
            <pc:docMk/>
            <pc:sldMk cId="162204352" sldId="356"/>
            <ac:spMk id="75" creationId="{5C54B086-977E-48EB-BA96-B20CF778B474}"/>
          </ac:spMkLst>
        </pc:spChg>
        <pc:spChg chg="mod">
          <ac:chgData name="Minesh Patel" userId="a66d4990ec83ac90" providerId="LiveId" clId="{076BBFC2-AE4C-4204-BBD9-A0B78BCDC5D3}" dt="2019-06-21T05:34:10.980" v="2606" actId="1076"/>
          <ac:spMkLst>
            <pc:docMk/>
            <pc:sldMk cId="162204352" sldId="356"/>
            <ac:spMk id="77" creationId="{F91D3EB7-BE52-4E77-A82C-34998E817686}"/>
          </ac:spMkLst>
        </pc:spChg>
        <pc:spChg chg="del">
          <ac:chgData name="Minesh Patel" userId="a66d4990ec83ac90" providerId="LiveId" clId="{076BBFC2-AE4C-4204-BBD9-A0B78BCDC5D3}" dt="2019-06-21T05:16:17.077" v="2375" actId="478"/>
          <ac:spMkLst>
            <pc:docMk/>
            <pc:sldMk cId="162204352" sldId="356"/>
            <ac:spMk id="78" creationId="{A50C5E39-AC94-4640-8AA3-DBE149931C27}"/>
          </ac:spMkLst>
        </pc:spChg>
        <pc:spChg chg="del">
          <ac:chgData name="Minesh Patel" userId="a66d4990ec83ac90" providerId="LiveId" clId="{076BBFC2-AE4C-4204-BBD9-A0B78BCDC5D3}" dt="2019-06-21T05:16:17.077" v="2375" actId="478"/>
          <ac:spMkLst>
            <pc:docMk/>
            <pc:sldMk cId="162204352" sldId="356"/>
            <ac:spMk id="79" creationId="{E5FCACD2-C5AF-48E4-8DF3-5AB56196ECEC}"/>
          </ac:spMkLst>
        </pc:spChg>
        <pc:spChg chg="del">
          <ac:chgData name="Minesh Patel" userId="a66d4990ec83ac90" providerId="LiveId" clId="{076BBFC2-AE4C-4204-BBD9-A0B78BCDC5D3}" dt="2019-06-21T05:16:17.077" v="2375" actId="478"/>
          <ac:spMkLst>
            <pc:docMk/>
            <pc:sldMk cId="162204352" sldId="356"/>
            <ac:spMk id="88" creationId="{BA61CB09-4896-488C-AB7B-49C734F32EEC}"/>
          </ac:spMkLst>
        </pc:spChg>
        <pc:spChg chg="mod">
          <ac:chgData name="Minesh Patel" userId="a66d4990ec83ac90" providerId="LiveId" clId="{076BBFC2-AE4C-4204-BBD9-A0B78BCDC5D3}" dt="2019-06-21T05:24:43.542" v="2409" actId="164"/>
          <ac:spMkLst>
            <pc:docMk/>
            <pc:sldMk cId="162204352" sldId="356"/>
            <ac:spMk id="90" creationId="{DD8EF0D0-CD49-463F-9949-63C26E98DEC0}"/>
          </ac:spMkLst>
        </pc:spChg>
        <pc:spChg chg="mod">
          <ac:chgData name="Minesh Patel" userId="a66d4990ec83ac90" providerId="LiveId" clId="{076BBFC2-AE4C-4204-BBD9-A0B78BCDC5D3}" dt="2019-06-21T05:34:10.980" v="2606" actId="1076"/>
          <ac:spMkLst>
            <pc:docMk/>
            <pc:sldMk cId="162204352" sldId="356"/>
            <ac:spMk id="91" creationId="{A6141EC2-0286-4785-B1BA-248C3DC34AC4}"/>
          </ac:spMkLst>
        </pc:spChg>
        <pc:spChg chg="mod">
          <ac:chgData name="Minesh Patel" userId="a66d4990ec83ac90" providerId="LiveId" clId="{076BBFC2-AE4C-4204-BBD9-A0B78BCDC5D3}" dt="2019-06-21T05:34:10.980" v="2606" actId="1076"/>
          <ac:spMkLst>
            <pc:docMk/>
            <pc:sldMk cId="162204352" sldId="356"/>
            <ac:spMk id="92" creationId="{B1FA69A5-353D-45F8-8A4A-49D8DE6F06B5}"/>
          </ac:spMkLst>
        </pc:spChg>
        <pc:spChg chg="mod">
          <ac:chgData name="Minesh Patel" userId="a66d4990ec83ac90" providerId="LiveId" clId="{076BBFC2-AE4C-4204-BBD9-A0B78BCDC5D3}" dt="2019-06-21T05:24:43.542" v="2409" actId="164"/>
          <ac:spMkLst>
            <pc:docMk/>
            <pc:sldMk cId="162204352" sldId="356"/>
            <ac:spMk id="93" creationId="{2226FE3E-DE39-444A-96FB-5D4F1F1F19BD}"/>
          </ac:spMkLst>
        </pc:spChg>
        <pc:spChg chg="del">
          <ac:chgData name="Minesh Patel" userId="a66d4990ec83ac90" providerId="LiveId" clId="{076BBFC2-AE4C-4204-BBD9-A0B78BCDC5D3}" dt="2019-06-21T05:16:17.077" v="2375" actId="478"/>
          <ac:spMkLst>
            <pc:docMk/>
            <pc:sldMk cId="162204352" sldId="356"/>
            <ac:spMk id="120" creationId="{7AB643DC-5C61-48D3-BF4A-07DBBEB01225}"/>
          </ac:spMkLst>
        </pc:spChg>
        <pc:spChg chg="del">
          <ac:chgData name="Minesh Patel" userId="a66d4990ec83ac90" providerId="LiveId" clId="{076BBFC2-AE4C-4204-BBD9-A0B78BCDC5D3}" dt="2019-06-21T05:16:17.077" v="2375" actId="478"/>
          <ac:spMkLst>
            <pc:docMk/>
            <pc:sldMk cId="162204352" sldId="356"/>
            <ac:spMk id="121" creationId="{9E6310A4-4577-4FA3-B5B1-D7EEDF25FE37}"/>
          </ac:spMkLst>
        </pc:spChg>
        <pc:grpChg chg="del">
          <ac:chgData name="Minesh Patel" userId="a66d4990ec83ac90" providerId="LiveId" clId="{076BBFC2-AE4C-4204-BBD9-A0B78BCDC5D3}" dt="2019-06-21T05:17:05.880" v="2378" actId="165"/>
          <ac:grpSpMkLst>
            <pc:docMk/>
            <pc:sldMk cId="162204352" sldId="356"/>
            <ac:grpSpMk id="4" creationId="{09FEFCB1-6E33-4F25-8FA2-87874DC83E64}"/>
          </ac:grpSpMkLst>
        </pc:grpChg>
        <pc:grpChg chg="del">
          <ac:chgData name="Minesh Patel" userId="a66d4990ec83ac90" providerId="LiveId" clId="{076BBFC2-AE4C-4204-BBD9-A0B78BCDC5D3}" dt="2019-06-21T05:15:57.415" v="2373" actId="478"/>
          <ac:grpSpMkLst>
            <pc:docMk/>
            <pc:sldMk cId="162204352" sldId="356"/>
            <ac:grpSpMk id="10" creationId="{353CF266-9190-48DF-87E9-A849B22E7550}"/>
          </ac:grpSpMkLst>
        </pc:grpChg>
        <pc:grpChg chg="add mod">
          <ac:chgData name="Minesh Patel" userId="a66d4990ec83ac90" providerId="LiveId" clId="{076BBFC2-AE4C-4204-BBD9-A0B78BCDC5D3}" dt="2019-06-21T05:34:00.789" v="2605" actId="1076"/>
          <ac:grpSpMkLst>
            <pc:docMk/>
            <pc:sldMk cId="162204352" sldId="356"/>
            <ac:grpSpMk id="17" creationId="{0B5055CD-439D-4C88-8E18-3F1EE8DDA8FC}"/>
          </ac:grpSpMkLst>
        </pc:grpChg>
        <pc:grpChg chg="add mod ord">
          <ac:chgData name="Minesh Patel" userId="a66d4990ec83ac90" providerId="LiveId" clId="{076BBFC2-AE4C-4204-BBD9-A0B78BCDC5D3}" dt="2019-06-21T05:34:00.789" v="2605" actId="1076"/>
          <ac:grpSpMkLst>
            <pc:docMk/>
            <pc:sldMk cId="162204352" sldId="356"/>
            <ac:grpSpMk id="18" creationId="{2DB301AF-DD81-4540-877E-DEBA7B62B6FD}"/>
          </ac:grpSpMkLst>
        </pc:grpChg>
        <pc:grpChg chg="add mod ord">
          <ac:chgData name="Minesh Patel" userId="a66d4990ec83ac90" providerId="LiveId" clId="{076BBFC2-AE4C-4204-BBD9-A0B78BCDC5D3}" dt="2019-06-21T05:34:00.789" v="2605" actId="1076"/>
          <ac:grpSpMkLst>
            <pc:docMk/>
            <pc:sldMk cId="162204352" sldId="356"/>
            <ac:grpSpMk id="19" creationId="{E7635375-870F-4E08-BC99-55F7D222CE6C}"/>
          </ac:grpSpMkLst>
        </pc:grpChg>
        <pc:grpChg chg="add mod ord">
          <ac:chgData name="Minesh Patel" userId="a66d4990ec83ac90" providerId="LiveId" clId="{076BBFC2-AE4C-4204-BBD9-A0B78BCDC5D3}" dt="2019-06-21T05:34:00.789" v="2605" actId="1076"/>
          <ac:grpSpMkLst>
            <pc:docMk/>
            <pc:sldMk cId="162204352" sldId="356"/>
            <ac:grpSpMk id="20" creationId="{4C3B6BD6-118A-4E16-BEA1-545E199C05DD}"/>
          </ac:grpSpMkLst>
        </pc:grpChg>
        <pc:grpChg chg="add mod">
          <ac:chgData name="Minesh Patel" userId="a66d4990ec83ac90" providerId="LiveId" clId="{076BBFC2-AE4C-4204-BBD9-A0B78BCDC5D3}" dt="2019-06-21T05:34:00.789" v="2605" actId="1076"/>
          <ac:grpSpMkLst>
            <pc:docMk/>
            <pc:sldMk cId="162204352" sldId="356"/>
            <ac:grpSpMk id="21" creationId="{0BE03FE3-CC33-4D89-A85B-EC4572025FEF}"/>
          </ac:grpSpMkLst>
        </pc:grpChg>
        <pc:grpChg chg="add mod">
          <ac:chgData name="Minesh Patel" userId="a66d4990ec83ac90" providerId="LiveId" clId="{076BBFC2-AE4C-4204-BBD9-A0B78BCDC5D3}" dt="2019-06-21T05:29:13.957" v="2471" actId="164"/>
          <ac:grpSpMkLst>
            <pc:docMk/>
            <pc:sldMk cId="162204352" sldId="356"/>
            <ac:grpSpMk id="22" creationId="{144E1F80-75BE-447C-9217-5BA2FF523F8A}"/>
          </ac:grpSpMkLst>
        </pc:grpChg>
        <pc:grpChg chg="add mod">
          <ac:chgData name="Minesh Patel" userId="a66d4990ec83ac90" providerId="LiveId" clId="{076BBFC2-AE4C-4204-BBD9-A0B78BCDC5D3}" dt="2019-06-21T05:34:00.789" v="2605" actId="1076"/>
          <ac:grpSpMkLst>
            <pc:docMk/>
            <pc:sldMk cId="162204352" sldId="356"/>
            <ac:grpSpMk id="23" creationId="{44C44EAD-5BF5-4D28-B737-D4863D26609B}"/>
          </ac:grpSpMkLst>
        </pc:grpChg>
        <pc:grpChg chg="del">
          <ac:chgData name="Minesh Patel" userId="a66d4990ec83ac90" providerId="LiveId" clId="{076BBFC2-AE4C-4204-BBD9-A0B78BCDC5D3}" dt="2019-06-21T05:17:19.169" v="2380" actId="165"/>
          <ac:grpSpMkLst>
            <pc:docMk/>
            <pc:sldMk cId="162204352" sldId="356"/>
            <ac:grpSpMk id="115" creationId="{FB272393-2D8B-47B3-B353-8D2990D24A32}"/>
          </ac:grpSpMkLst>
        </pc:grpChg>
        <pc:grpChg chg="del mod topLvl">
          <ac:chgData name="Minesh Patel" userId="a66d4990ec83ac90" providerId="LiveId" clId="{076BBFC2-AE4C-4204-BBD9-A0B78BCDC5D3}" dt="2019-06-21T05:17:12.002" v="2379" actId="165"/>
          <ac:grpSpMkLst>
            <pc:docMk/>
            <pc:sldMk cId="162204352" sldId="356"/>
            <ac:grpSpMk id="116" creationId="{AEBE346D-6FB4-4406-8B6F-5A9F1836264C}"/>
          </ac:grpSpMkLst>
        </pc:grpChg>
        <pc:cxnChg chg="mod ord topLvl">
          <ac:chgData name="Minesh Patel" userId="a66d4990ec83ac90" providerId="LiveId" clId="{076BBFC2-AE4C-4204-BBD9-A0B78BCDC5D3}" dt="2019-06-21T05:31:43.498" v="2527" actId="14100"/>
          <ac:cxnSpMkLst>
            <pc:docMk/>
            <pc:sldMk cId="162204352" sldId="356"/>
            <ac:cxnSpMk id="12" creationId="{28F5ADE7-65FE-4063-9406-ABC07C881808}"/>
          </ac:cxnSpMkLst>
        </pc:cxnChg>
        <pc:cxnChg chg="mod ord topLvl">
          <ac:chgData name="Minesh Patel" userId="a66d4990ec83ac90" providerId="LiveId" clId="{076BBFC2-AE4C-4204-BBD9-A0B78BCDC5D3}" dt="2019-06-21T05:29:25.253" v="2472" actId="164"/>
          <ac:cxnSpMkLst>
            <pc:docMk/>
            <pc:sldMk cId="162204352" sldId="356"/>
            <ac:cxnSpMk id="26" creationId="{2DD6FB83-E7F7-4A97-A3C3-6B6E65B82B59}"/>
          </ac:cxnSpMkLst>
        </pc:cxnChg>
        <pc:cxnChg chg="mod ord topLvl">
          <ac:chgData name="Minesh Patel" userId="a66d4990ec83ac90" providerId="LiveId" clId="{076BBFC2-AE4C-4204-BBD9-A0B78BCDC5D3}" dt="2019-06-21T05:29:25.253" v="2472" actId="164"/>
          <ac:cxnSpMkLst>
            <pc:docMk/>
            <pc:sldMk cId="162204352" sldId="356"/>
            <ac:cxnSpMk id="27" creationId="{C1499FC1-4C80-4551-85DF-1F973A629156}"/>
          </ac:cxnSpMkLst>
        </pc:cxnChg>
        <pc:cxnChg chg="mod ord topLvl">
          <ac:chgData name="Minesh Patel" userId="a66d4990ec83ac90" providerId="LiveId" clId="{076BBFC2-AE4C-4204-BBD9-A0B78BCDC5D3}" dt="2019-06-21T05:29:25.253" v="2472" actId="164"/>
          <ac:cxnSpMkLst>
            <pc:docMk/>
            <pc:sldMk cId="162204352" sldId="356"/>
            <ac:cxnSpMk id="28" creationId="{B46718B3-2D50-4765-A2D6-E6CE57AF5717}"/>
          </ac:cxnSpMkLst>
        </pc:cxnChg>
        <pc:cxnChg chg="mod">
          <ac:chgData name="Minesh Patel" userId="a66d4990ec83ac90" providerId="LiveId" clId="{076BBFC2-AE4C-4204-BBD9-A0B78BCDC5D3}" dt="2019-06-21T05:24:43.542" v="2409" actId="164"/>
          <ac:cxnSpMkLst>
            <pc:docMk/>
            <pc:sldMk cId="162204352" sldId="356"/>
            <ac:cxnSpMk id="46" creationId="{EFC671B9-522C-4BDC-B6B9-498F8CD7BC8C}"/>
          </ac:cxnSpMkLst>
        </pc:cxnChg>
        <pc:cxnChg chg="mod">
          <ac:chgData name="Minesh Patel" userId="a66d4990ec83ac90" providerId="LiveId" clId="{076BBFC2-AE4C-4204-BBD9-A0B78BCDC5D3}" dt="2019-06-21T05:34:00.789" v="2605" actId="1076"/>
          <ac:cxnSpMkLst>
            <pc:docMk/>
            <pc:sldMk cId="162204352" sldId="356"/>
            <ac:cxnSpMk id="47" creationId="{82BD5527-E227-47C9-8A1D-A502B16C7D9E}"/>
          </ac:cxnSpMkLst>
        </pc:cxnChg>
        <pc:cxnChg chg="mod">
          <ac:chgData name="Minesh Patel" userId="a66d4990ec83ac90" providerId="LiveId" clId="{076BBFC2-AE4C-4204-BBD9-A0B78BCDC5D3}" dt="2019-06-21T05:34:00.789" v="2605" actId="1076"/>
          <ac:cxnSpMkLst>
            <pc:docMk/>
            <pc:sldMk cId="162204352" sldId="356"/>
            <ac:cxnSpMk id="48" creationId="{94EAE7D6-6ECC-4A5A-9385-56D84045738A}"/>
          </ac:cxnSpMkLst>
        </pc:cxnChg>
        <pc:cxnChg chg="add del mod ord">
          <ac:chgData name="Minesh Patel" userId="a66d4990ec83ac90" providerId="LiveId" clId="{076BBFC2-AE4C-4204-BBD9-A0B78BCDC5D3}" dt="2019-06-21T05:34:00.789" v="2605" actId="1076"/>
          <ac:cxnSpMkLst>
            <pc:docMk/>
            <pc:sldMk cId="162204352" sldId="356"/>
            <ac:cxnSpMk id="53" creationId="{C3842042-C372-43BD-AB52-E6E41F9C38FA}"/>
          </ac:cxnSpMkLst>
        </pc:cxnChg>
        <pc:cxnChg chg="del mod">
          <ac:chgData name="Minesh Patel" userId="a66d4990ec83ac90" providerId="LiveId" clId="{076BBFC2-AE4C-4204-BBD9-A0B78BCDC5D3}" dt="2019-06-21T05:26:07.957" v="2423" actId="478"/>
          <ac:cxnSpMkLst>
            <pc:docMk/>
            <pc:sldMk cId="162204352" sldId="356"/>
            <ac:cxnSpMk id="54" creationId="{AFB58D50-9201-4714-B5DC-BB3E0F8F9A8B}"/>
          </ac:cxnSpMkLst>
        </pc:cxnChg>
        <pc:cxnChg chg="mod ord topLvl">
          <ac:chgData name="Minesh Patel" userId="a66d4990ec83ac90" providerId="LiveId" clId="{076BBFC2-AE4C-4204-BBD9-A0B78BCDC5D3}" dt="2019-06-21T05:31:55.985" v="2529" actId="14100"/>
          <ac:cxnSpMkLst>
            <pc:docMk/>
            <pc:sldMk cId="162204352" sldId="356"/>
            <ac:cxnSpMk id="58" creationId="{EDF03915-35D4-4347-AA84-A8DF1D41AAAE}"/>
          </ac:cxnSpMkLst>
        </pc:cxnChg>
        <pc:cxnChg chg="add del mod ord">
          <ac:chgData name="Minesh Patel" userId="a66d4990ec83ac90" providerId="LiveId" clId="{076BBFC2-AE4C-4204-BBD9-A0B78BCDC5D3}" dt="2019-06-21T05:34:00.789" v="2605" actId="1076"/>
          <ac:cxnSpMkLst>
            <pc:docMk/>
            <pc:sldMk cId="162204352" sldId="356"/>
            <ac:cxnSpMk id="60" creationId="{0730A235-629D-4FA6-9C94-D1258E3D96DB}"/>
          </ac:cxnSpMkLst>
        </pc:cxnChg>
        <pc:cxnChg chg="mod ord topLvl">
          <ac:chgData name="Minesh Patel" userId="a66d4990ec83ac90" providerId="LiveId" clId="{076BBFC2-AE4C-4204-BBD9-A0B78BCDC5D3}" dt="2019-06-21T05:31:34.172" v="2526" actId="14100"/>
          <ac:cxnSpMkLst>
            <pc:docMk/>
            <pc:sldMk cId="162204352" sldId="356"/>
            <ac:cxnSpMk id="64" creationId="{92A797B2-CABE-4ACA-9EDE-264300A470B9}"/>
          </ac:cxnSpMkLst>
        </pc:cxnChg>
        <pc:cxnChg chg="add del mod ord">
          <ac:chgData name="Minesh Patel" userId="a66d4990ec83ac90" providerId="LiveId" clId="{076BBFC2-AE4C-4204-BBD9-A0B78BCDC5D3}" dt="2019-06-21T05:34:00.789" v="2605" actId="1076"/>
          <ac:cxnSpMkLst>
            <pc:docMk/>
            <pc:sldMk cId="162204352" sldId="356"/>
            <ac:cxnSpMk id="66" creationId="{9D1E760A-EF19-47A4-97AC-36C9703A361A}"/>
          </ac:cxnSpMkLst>
        </pc:cxnChg>
        <pc:cxnChg chg="del mod">
          <ac:chgData name="Minesh Patel" userId="a66d4990ec83ac90" providerId="LiveId" clId="{076BBFC2-AE4C-4204-BBD9-A0B78BCDC5D3}" dt="2019-06-21T05:26:07.957" v="2423" actId="478"/>
          <ac:cxnSpMkLst>
            <pc:docMk/>
            <pc:sldMk cId="162204352" sldId="356"/>
            <ac:cxnSpMk id="67" creationId="{33B93905-AFBA-4CC2-9B8B-F37595E8ED6A}"/>
          </ac:cxnSpMkLst>
        </pc:cxnChg>
        <pc:cxnChg chg="del mod">
          <ac:chgData name="Minesh Patel" userId="a66d4990ec83ac90" providerId="LiveId" clId="{076BBFC2-AE4C-4204-BBD9-A0B78BCDC5D3}" dt="2019-06-21T05:26:07.957" v="2423" actId="478"/>
          <ac:cxnSpMkLst>
            <pc:docMk/>
            <pc:sldMk cId="162204352" sldId="356"/>
            <ac:cxnSpMk id="71" creationId="{61CA459F-2903-4702-A3A6-87E9B8839B66}"/>
          </ac:cxnSpMkLst>
        </pc:cxnChg>
      </pc:sldChg>
      <pc:sldChg chg="addSp delSp modSp delAnim modAnim">
        <pc:chgData name="Minesh Patel" userId="a66d4990ec83ac90" providerId="LiveId" clId="{076BBFC2-AE4C-4204-BBD9-A0B78BCDC5D3}" dt="2019-06-21T07:48:40.183" v="8059"/>
        <pc:sldMkLst>
          <pc:docMk/>
          <pc:sldMk cId="1760739648" sldId="360"/>
        </pc:sldMkLst>
        <pc:spChg chg="mod">
          <ac:chgData name="Minesh Patel" userId="a66d4990ec83ac90" providerId="LiveId" clId="{076BBFC2-AE4C-4204-BBD9-A0B78BCDC5D3}" dt="2019-06-21T05:52:41.178" v="2829" actId="14100"/>
          <ac:spMkLst>
            <pc:docMk/>
            <pc:sldMk cId="1760739648" sldId="360"/>
            <ac:spMk id="13" creationId="{E55E915A-E85E-403D-A790-C76ED9704656}"/>
          </ac:spMkLst>
        </pc:spChg>
        <pc:spChg chg="add del">
          <ac:chgData name="Minesh Patel" userId="a66d4990ec83ac90" providerId="LiveId" clId="{076BBFC2-AE4C-4204-BBD9-A0B78BCDC5D3}" dt="2019-06-21T05:52:44.940" v="2833"/>
          <ac:spMkLst>
            <pc:docMk/>
            <pc:sldMk cId="1760739648" sldId="360"/>
            <ac:spMk id="14" creationId="{6D95865E-1677-44F1-96EE-A685E61D9F59}"/>
          </ac:spMkLst>
        </pc:spChg>
        <pc:spChg chg="add mod">
          <ac:chgData name="Minesh Patel" userId="a66d4990ec83ac90" providerId="LiveId" clId="{076BBFC2-AE4C-4204-BBD9-A0B78BCDC5D3}" dt="2019-06-21T06:18:41.357" v="3539" actId="20577"/>
          <ac:spMkLst>
            <pc:docMk/>
            <pc:sldMk cId="1760739648" sldId="360"/>
            <ac:spMk id="15" creationId="{14F4CD03-98DE-4110-9B5E-80FD7E2C603B}"/>
          </ac:spMkLst>
        </pc:spChg>
        <pc:spChg chg="del mod">
          <ac:chgData name="Minesh Patel" userId="a66d4990ec83ac90" providerId="LiveId" clId="{076BBFC2-AE4C-4204-BBD9-A0B78BCDC5D3}" dt="2019-06-21T05:46:32.610" v="2706" actId="478"/>
          <ac:spMkLst>
            <pc:docMk/>
            <pc:sldMk cId="1760739648" sldId="360"/>
            <ac:spMk id="24" creationId="{ECCAB96E-C369-42A3-BA7C-3DBCDC814A5A}"/>
          </ac:spMkLst>
        </pc:spChg>
        <pc:spChg chg="mod">
          <ac:chgData name="Minesh Patel" userId="a66d4990ec83ac90" providerId="LiveId" clId="{076BBFC2-AE4C-4204-BBD9-A0B78BCDC5D3}" dt="2019-06-21T05:47:39.860" v="2739" actId="1076"/>
          <ac:spMkLst>
            <pc:docMk/>
            <pc:sldMk cId="1760739648" sldId="360"/>
            <ac:spMk id="25" creationId="{104E17B0-31E5-4169-BBF3-020632EB3BBB}"/>
          </ac:spMkLst>
        </pc:spChg>
        <pc:spChg chg="del mod">
          <ac:chgData name="Minesh Patel" userId="a66d4990ec83ac90" providerId="LiveId" clId="{076BBFC2-AE4C-4204-BBD9-A0B78BCDC5D3}" dt="2019-06-21T05:47:01.579" v="2725" actId="478"/>
          <ac:spMkLst>
            <pc:docMk/>
            <pc:sldMk cId="1760739648" sldId="360"/>
            <ac:spMk id="26" creationId="{2697C0AB-E1AF-4E5B-8FA0-AF1A1802B4C8}"/>
          </ac:spMkLst>
        </pc:spChg>
        <pc:spChg chg="add mod">
          <ac:chgData name="Minesh Patel" userId="a66d4990ec83ac90" providerId="LiveId" clId="{076BBFC2-AE4C-4204-BBD9-A0B78BCDC5D3}" dt="2019-06-21T05:47:23.780" v="2735" actId="1036"/>
          <ac:spMkLst>
            <pc:docMk/>
            <pc:sldMk cId="1760739648" sldId="360"/>
            <ac:spMk id="29" creationId="{6EA28F35-F0E8-4C08-AA7F-0D534A40B2CC}"/>
          </ac:spMkLst>
        </pc:spChg>
        <pc:spChg chg="add mod">
          <ac:chgData name="Minesh Patel" userId="a66d4990ec83ac90" providerId="LiveId" clId="{076BBFC2-AE4C-4204-BBD9-A0B78BCDC5D3}" dt="2019-06-21T05:47:23.780" v="2735" actId="1036"/>
          <ac:spMkLst>
            <pc:docMk/>
            <pc:sldMk cId="1760739648" sldId="360"/>
            <ac:spMk id="30" creationId="{CD4D9DE6-96F8-42A9-90A6-0E468EDCCD30}"/>
          </ac:spMkLst>
        </pc:spChg>
        <pc:spChg chg="mod">
          <ac:chgData name="Minesh Patel" userId="a66d4990ec83ac90" providerId="LiveId" clId="{076BBFC2-AE4C-4204-BBD9-A0B78BCDC5D3}" dt="2019-06-21T06:18:54.458" v="3555" actId="20577"/>
          <ac:spMkLst>
            <pc:docMk/>
            <pc:sldMk cId="1760739648" sldId="360"/>
            <ac:spMk id="33" creationId="{945C279B-0EFC-4C86-9D8A-AEA516F09EA1}"/>
          </ac:spMkLst>
        </pc:spChg>
        <pc:spChg chg="mod">
          <ac:chgData name="Minesh Patel" userId="a66d4990ec83ac90" providerId="LiveId" clId="{076BBFC2-AE4C-4204-BBD9-A0B78BCDC5D3}" dt="2019-06-21T05:58:15.591" v="3014" actId="1076"/>
          <ac:spMkLst>
            <pc:docMk/>
            <pc:sldMk cId="1760739648" sldId="360"/>
            <ac:spMk id="44" creationId="{4DACB68F-B2BA-45F9-B2FA-56CD03E725B2}"/>
          </ac:spMkLst>
        </pc:spChg>
        <pc:spChg chg="mod">
          <ac:chgData name="Minesh Patel" userId="a66d4990ec83ac90" providerId="LiveId" clId="{076BBFC2-AE4C-4204-BBD9-A0B78BCDC5D3}" dt="2019-06-21T05:58:11.906" v="3013" actId="1076"/>
          <ac:spMkLst>
            <pc:docMk/>
            <pc:sldMk cId="1760739648" sldId="360"/>
            <ac:spMk id="48" creationId="{8D410D93-1AD4-4479-B9A9-F6C93C3DDE5B}"/>
          </ac:spMkLst>
        </pc:spChg>
        <pc:spChg chg="add mod">
          <ac:chgData name="Minesh Patel" userId="a66d4990ec83ac90" providerId="LiveId" clId="{076BBFC2-AE4C-4204-BBD9-A0B78BCDC5D3}" dt="2019-06-21T05:55:41.183" v="2929" actId="571"/>
          <ac:spMkLst>
            <pc:docMk/>
            <pc:sldMk cId="1760739648" sldId="360"/>
            <ac:spMk id="64" creationId="{6651A4DA-7EDC-4903-AE63-24E9DEA45EAC}"/>
          </ac:spMkLst>
        </pc:spChg>
        <pc:spChg chg="mod">
          <ac:chgData name="Minesh Patel" userId="a66d4990ec83ac90" providerId="LiveId" clId="{076BBFC2-AE4C-4204-BBD9-A0B78BCDC5D3}" dt="2019-06-21T05:59:01.095" v="3029" actId="20577"/>
          <ac:spMkLst>
            <pc:docMk/>
            <pc:sldMk cId="1760739648" sldId="360"/>
            <ac:spMk id="66" creationId="{6D30B5DB-1C49-43C5-91FE-5F1B3BC10198}"/>
          </ac:spMkLst>
        </pc:spChg>
        <pc:spChg chg="add mod">
          <ac:chgData name="Minesh Patel" userId="a66d4990ec83ac90" providerId="LiveId" clId="{076BBFC2-AE4C-4204-BBD9-A0B78BCDC5D3}" dt="2019-06-21T06:21:03.246" v="3622" actId="14100"/>
          <ac:spMkLst>
            <pc:docMk/>
            <pc:sldMk cId="1760739648" sldId="360"/>
            <ac:spMk id="74" creationId="{7DFB81C8-2DCA-402E-80CA-4CB6D3045F1C}"/>
          </ac:spMkLst>
        </pc:spChg>
        <pc:spChg chg="add mod">
          <ac:chgData name="Minesh Patel" userId="a66d4990ec83ac90" providerId="LiveId" clId="{076BBFC2-AE4C-4204-BBD9-A0B78BCDC5D3}" dt="2019-06-21T06:21:15.696" v="3630" actId="20577"/>
          <ac:spMkLst>
            <pc:docMk/>
            <pc:sldMk cId="1760739648" sldId="360"/>
            <ac:spMk id="75" creationId="{6B6413AB-95CA-45EF-AFB1-FDED14310584}"/>
          </ac:spMkLst>
        </pc:spChg>
        <pc:grpChg chg="del mod">
          <ac:chgData name="Minesh Patel" userId="a66d4990ec83ac90" providerId="LiveId" clId="{076BBFC2-AE4C-4204-BBD9-A0B78BCDC5D3}" dt="2019-06-21T05:49:29.498" v="2741" actId="478"/>
          <ac:grpSpMkLst>
            <pc:docMk/>
            <pc:sldMk cId="1760739648" sldId="360"/>
            <ac:grpSpMk id="4" creationId="{94DB0371-D4F7-446A-BEAB-2E49246FA5CB}"/>
          </ac:grpSpMkLst>
        </pc:grpChg>
        <pc:grpChg chg="add mod">
          <ac:chgData name="Minesh Patel" userId="a66d4990ec83ac90" providerId="LiveId" clId="{076BBFC2-AE4C-4204-BBD9-A0B78BCDC5D3}" dt="2019-06-21T05:53:39.791" v="2863" actId="1076"/>
          <ac:grpSpMkLst>
            <pc:docMk/>
            <pc:sldMk cId="1760739648" sldId="360"/>
            <ac:grpSpMk id="32" creationId="{60691C4C-31B4-40D0-8D43-6AC4B69A88B4}"/>
          </ac:grpSpMkLst>
        </pc:grpChg>
        <pc:grpChg chg="add mod">
          <ac:chgData name="Minesh Patel" userId="a66d4990ec83ac90" providerId="LiveId" clId="{076BBFC2-AE4C-4204-BBD9-A0B78BCDC5D3}" dt="2019-06-21T05:53:14.704" v="2846" actId="1076"/>
          <ac:grpSpMkLst>
            <pc:docMk/>
            <pc:sldMk cId="1760739648" sldId="360"/>
            <ac:grpSpMk id="43" creationId="{8D8CCCEF-1A6A-417D-AC30-945589661C56}"/>
          </ac:grpSpMkLst>
        </pc:grpChg>
        <pc:grpChg chg="add mod">
          <ac:chgData name="Minesh Patel" userId="a66d4990ec83ac90" providerId="LiveId" clId="{076BBFC2-AE4C-4204-BBD9-A0B78BCDC5D3}" dt="2019-06-21T05:57:13.668" v="2970" actId="1037"/>
          <ac:grpSpMkLst>
            <pc:docMk/>
            <pc:sldMk cId="1760739648" sldId="360"/>
            <ac:grpSpMk id="47" creationId="{10A63ADF-1344-4F33-A55F-3623C348D3A9}"/>
          </ac:grpSpMkLst>
        </pc:grpChg>
        <pc:grpChg chg="add mod">
          <ac:chgData name="Minesh Patel" userId="a66d4990ec83ac90" providerId="LiveId" clId="{076BBFC2-AE4C-4204-BBD9-A0B78BCDC5D3}" dt="2019-06-21T05:56:45.737" v="2952" actId="1037"/>
          <ac:grpSpMkLst>
            <pc:docMk/>
            <pc:sldMk cId="1760739648" sldId="360"/>
            <ac:grpSpMk id="65" creationId="{EA9A99A7-B3AF-4EE7-B27A-0E6C56F2C549}"/>
          </ac:grpSpMkLst>
        </pc:grpChg>
        <pc:grpChg chg="add mod">
          <ac:chgData name="Minesh Patel" userId="a66d4990ec83ac90" providerId="LiveId" clId="{076BBFC2-AE4C-4204-BBD9-A0B78BCDC5D3}" dt="2019-06-21T06:20:50.198" v="3619" actId="164"/>
          <ac:grpSpMkLst>
            <pc:docMk/>
            <pc:sldMk cId="1760739648" sldId="360"/>
            <ac:grpSpMk id="76" creationId="{A758147B-5A3D-4CDB-B2D9-95CCC8BC0F36}"/>
          </ac:grpSpMkLst>
        </pc:grpChg>
        <pc:cxnChg chg="mod">
          <ac:chgData name="Minesh Patel" userId="a66d4990ec83ac90" providerId="LiveId" clId="{076BBFC2-AE4C-4204-BBD9-A0B78BCDC5D3}" dt="2019-06-21T05:47:36.038" v="2738" actId="14100"/>
          <ac:cxnSpMkLst>
            <pc:docMk/>
            <pc:sldMk cId="1760739648" sldId="360"/>
            <ac:cxnSpMk id="27" creationId="{27C963C7-9937-4E6D-96E7-D05672ECA981}"/>
          </ac:cxnSpMkLst>
        </pc:cxnChg>
        <pc:cxnChg chg="mod">
          <ac:chgData name="Minesh Patel" userId="a66d4990ec83ac90" providerId="LiveId" clId="{076BBFC2-AE4C-4204-BBD9-A0B78BCDC5D3}" dt="2019-06-21T05:47:32.920" v="2737" actId="14100"/>
          <ac:cxnSpMkLst>
            <pc:docMk/>
            <pc:sldMk cId="1760739648" sldId="360"/>
            <ac:cxnSpMk id="28" creationId="{BC8E1C32-D5D9-4C50-A2D3-550542152219}"/>
          </ac:cxnSpMkLst>
        </pc:cxnChg>
        <pc:cxnChg chg="mod">
          <ac:chgData name="Minesh Patel" userId="a66d4990ec83ac90" providerId="LiveId" clId="{076BBFC2-AE4C-4204-BBD9-A0B78BCDC5D3}" dt="2019-06-21T05:54:45.370" v="2896" actId="14100"/>
          <ac:cxnSpMkLst>
            <pc:docMk/>
            <pc:sldMk cId="1760739648" sldId="360"/>
            <ac:cxnSpMk id="37" creationId="{10F173BB-6FBB-4952-BD16-B48775832D0B}"/>
          </ac:cxnSpMkLst>
        </pc:cxnChg>
        <pc:cxnChg chg="mod">
          <ac:chgData name="Minesh Patel" userId="a66d4990ec83ac90" providerId="LiveId" clId="{076BBFC2-AE4C-4204-BBD9-A0B78BCDC5D3}" dt="2019-06-21T05:58:33.307" v="3017" actId="14100"/>
          <ac:cxnSpMkLst>
            <pc:docMk/>
            <pc:sldMk cId="1760739648" sldId="360"/>
            <ac:cxnSpMk id="45" creationId="{9B571567-3A5E-40C4-95D5-8F69580508E9}"/>
          </ac:cxnSpMkLst>
        </pc:cxnChg>
        <pc:cxnChg chg="mod">
          <ac:chgData name="Minesh Patel" userId="a66d4990ec83ac90" providerId="LiveId" clId="{076BBFC2-AE4C-4204-BBD9-A0B78BCDC5D3}" dt="2019-06-21T05:58:26.565" v="3016" actId="14100"/>
          <ac:cxnSpMkLst>
            <pc:docMk/>
            <pc:sldMk cId="1760739648" sldId="360"/>
            <ac:cxnSpMk id="50" creationId="{395AA44D-DC9B-412B-A300-90BF5A6E535C}"/>
          </ac:cxnSpMkLst>
        </pc:cxnChg>
        <pc:cxnChg chg="add mod">
          <ac:chgData name="Minesh Patel" userId="a66d4990ec83ac90" providerId="LiveId" clId="{076BBFC2-AE4C-4204-BBD9-A0B78BCDC5D3}" dt="2019-06-21T05:55:43.553" v="2931" actId="571"/>
          <ac:cxnSpMkLst>
            <pc:docMk/>
            <pc:sldMk cId="1760739648" sldId="360"/>
            <ac:cxnSpMk id="57" creationId="{AB71902F-49A5-4D5A-A7BB-8C6065F09AD3}"/>
          </ac:cxnSpMkLst>
        </pc:cxnChg>
        <pc:cxnChg chg="mod">
          <ac:chgData name="Minesh Patel" userId="a66d4990ec83ac90" providerId="LiveId" clId="{076BBFC2-AE4C-4204-BBD9-A0B78BCDC5D3}" dt="2019-06-21T05:59:01.095" v="3029" actId="20577"/>
          <ac:cxnSpMkLst>
            <pc:docMk/>
            <pc:sldMk cId="1760739648" sldId="360"/>
            <ac:cxnSpMk id="67" creationId="{A76ABFFB-B8D0-4A43-AB96-37F95FD4ADAC}"/>
          </ac:cxnSpMkLst>
        </pc:cxnChg>
      </pc:sldChg>
      <pc:sldChg chg="add">
        <pc:chgData name="Minesh Patel" userId="a66d4990ec83ac90" providerId="LiveId" clId="{076BBFC2-AE4C-4204-BBD9-A0B78BCDC5D3}" dt="2019-06-21T05:38:14.504" v="2620"/>
        <pc:sldMkLst>
          <pc:docMk/>
          <pc:sldMk cId="1816583391" sldId="361"/>
        </pc:sldMkLst>
      </pc:sldChg>
      <pc:sldChg chg="delSp">
        <pc:chgData name="Minesh Patel" userId="a66d4990ec83ac90" providerId="LiveId" clId="{076BBFC2-AE4C-4204-BBD9-A0B78BCDC5D3}" dt="2019-06-21T07:30:29.523" v="6921" actId="478"/>
        <pc:sldMkLst>
          <pc:docMk/>
          <pc:sldMk cId="4059118559" sldId="364"/>
        </pc:sldMkLst>
        <pc:spChg chg="del">
          <ac:chgData name="Minesh Patel" userId="a66d4990ec83ac90" providerId="LiveId" clId="{076BBFC2-AE4C-4204-BBD9-A0B78BCDC5D3}" dt="2019-06-21T07:30:29.523" v="6921" actId="478"/>
          <ac:spMkLst>
            <pc:docMk/>
            <pc:sldMk cId="4059118559" sldId="364"/>
            <ac:spMk id="3" creationId="{791C2C1A-966C-4A03-8D61-DF6C69A1C0C3}"/>
          </ac:spMkLst>
        </pc:spChg>
      </pc:sldChg>
      <pc:sldChg chg="addSp delSp modSp delAnim modAnim">
        <pc:chgData name="Minesh Patel" userId="a66d4990ec83ac90" providerId="LiveId" clId="{076BBFC2-AE4C-4204-BBD9-A0B78BCDC5D3}" dt="2019-06-21T05:40:26.792" v="2670" actId="207"/>
        <pc:sldMkLst>
          <pc:docMk/>
          <pc:sldMk cId="1030043266" sldId="370"/>
        </pc:sldMkLst>
        <pc:spChg chg="mod">
          <ac:chgData name="Minesh Patel" userId="a66d4990ec83ac90" providerId="LiveId" clId="{076BBFC2-AE4C-4204-BBD9-A0B78BCDC5D3}" dt="2019-06-21T05:40:26.792" v="2670" actId="207"/>
          <ac:spMkLst>
            <pc:docMk/>
            <pc:sldMk cId="1030043266" sldId="370"/>
            <ac:spMk id="29" creationId="{1E0DAE84-58CD-4488-9B6F-DA1D1117A1B1}"/>
          </ac:spMkLst>
        </pc:spChg>
        <pc:grpChg chg="mod">
          <ac:chgData name="Minesh Patel" userId="a66d4990ec83ac90" providerId="LiveId" clId="{076BBFC2-AE4C-4204-BBD9-A0B78BCDC5D3}" dt="2019-06-21T05:39:05.632" v="2632" actId="571"/>
          <ac:grpSpMkLst>
            <pc:docMk/>
            <pc:sldMk cId="1030043266" sldId="370"/>
            <ac:grpSpMk id="14" creationId="{59B9F506-9D60-4D17-B2DE-811BC64268CF}"/>
          </ac:grpSpMkLst>
        </pc:grpChg>
        <pc:grpChg chg="del">
          <ac:chgData name="Minesh Patel" userId="a66d4990ec83ac90" providerId="LiveId" clId="{076BBFC2-AE4C-4204-BBD9-A0B78BCDC5D3}" dt="2019-06-21T05:38:21.231" v="2621" actId="478"/>
          <ac:grpSpMkLst>
            <pc:docMk/>
            <pc:sldMk cId="1030043266" sldId="370"/>
            <ac:grpSpMk id="15" creationId="{CF5FAB5E-95B1-4CDE-B992-C428DA24BEAE}"/>
          </ac:grpSpMkLst>
        </pc:grpChg>
        <pc:grpChg chg="add del">
          <ac:chgData name="Minesh Patel" userId="a66d4990ec83ac90" providerId="LiveId" clId="{076BBFC2-AE4C-4204-BBD9-A0B78BCDC5D3}" dt="2019-06-21T05:38:30.418" v="2624" actId="478"/>
          <ac:grpSpMkLst>
            <pc:docMk/>
            <pc:sldMk cId="1030043266" sldId="370"/>
            <ac:grpSpMk id="32" creationId="{3F7E5154-6811-4EDC-B792-71ACE249B446}"/>
          </ac:grpSpMkLst>
        </pc:grpChg>
        <pc:cxnChg chg="mod">
          <ac:chgData name="Minesh Patel" userId="a66d4990ec83ac90" providerId="LiveId" clId="{076BBFC2-AE4C-4204-BBD9-A0B78BCDC5D3}" dt="2019-06-21T05:39:51.943" v="2641" actId="14100"/>
          <ac:cxnSpMkLst>
            <pc:docMk/>
            <pc:sldMk cId="1030043266" sldId="370"/>
            <ac:cxnSpMk id="26" creationId="{4B5C1212-8852-4D7D-8CC8-0F88BAAE989D}"/>
          </ac:cxnSpMkLst>
        </pc:cxnChg>
        <pc:cxnChg chg="add del mod">
          <ac:chgData name="Minesh Patel" userId="a66d4990ec83ac90" providerId="LiveId" clId="{076BBFC2-AE4C-4204-BBD9-A0B78BCDC5D3}" dt="2019-06-21T05:38:51.881" v="2628" actId="478"/>
          <ac:cxnSpMkLst>
            <pc:docMk/>
            <pc:sldMk cId="1030043266" sldId="370"/>
            <ac:cxnSpMk id="35" creationId="{71D984C6-7043-4E2D-8FCD-6A62B596CEB9}"/>
          </ac:cxnSpMkLst>
        </pc:cxnChg>
        <pc:cxnChg chg="add mod">
          <ac:chgData name="Minesh Patel" userId="a66d4990ec83ac90" providerId="LiveId" clId="{076BBFC2-AE4C-4204-BBD9-A0B78BCDC5D3}" dt="2019-06-21T05:39:51.943" v="2641" actId="14100"/>
          <ac:cxnSpMkLst>
            <pc:docMk/>
            <pc:sldMk cId="1030043266" sldId="370"/>
            <ac:cxnSpMk id="36" creationId="{103D6AA4-529C-43AA-9324-47D401437216}"/>
          </ac:cxnSpMkLst>
        </pc:cxnChg>
        <pc:cxnChg chg="add mod">
          <ac:chgData name="Minesh Patel" userId="a66d4990ec83ac90" providerId="LiveId" clId="{076BBFC2-AE4C-4204-BBD9-A0B78BCDC5D3}" dt="2019-06-21T05:39:51.943" v="2641" actId="14100"/>
          <ac:cxnSpMkLst>
            <pc:docMk/>
            <pc:sldMk cId="1030043266" sldId="370"/>
            <ac:cxnSpMk id="38" creationId="{78EFA0D7-29C8-4D6E-85B8-7438C6197A59}"/>
          </ac:cxnSpMkLst>
        </pc:cxnChg>
      </pc:sldChg>
      <pc:sldChg chg="modSp modAnim delCm">
        <pc:chgData name="Minesh Patel" userId="a66d4990ec83ac90" providerId="LiveId" clId="{076BBFC2-AE4C-4204-BBD9-A0B78BCDC5D3}" dt="2019-06-21T07:34:31.560" v="7142" actId="207"/>
        <pc:sldMkLst>
          <pc:docMk/>
          <pc:sldMk cId="2435838319" sldId="384"/>
        </pc:sldMkLst>
        <pc:spChg chg="mod">
          <ac:chgData name="Minesh Patel" userId="a66d4990ec83ac90" providerId="LiveId" clId="{076BBFC2-AE4C-4204-BBD9-A0B78BCDC5D3}" dt="2019-06-21T06:38:34.693" v="4124" actId="58"/>
          <ac:spMkLst>
            <pc:docMk/>
            <pc:sldMk cId="2435838319" sldId="384"/>
            <ac:spMk id="4" creationId="{33CA470C-BAAB-423B-AE1C-16665B997800}"/>
          </ac:spMkLst>
        </pc:spChg>
        <pc:spChg chg="mod">
          <ac:chgData name="Minesh Patel" userId="a66d4990ec83ac90" providerId="LiveId" clId="{076BBFC2-AE4C-4204-BBD9-A0B78BCDC5D3}" dt="2019-06-21T07:33:17.737" v="7050" actId="1035"/>
          <ac:spMkLst>
            <pc:docMk/>
            <pc:sldMk cId="2435838319" sldId="384"/>
            <ac:spMk id="10" creationId="{61A44F6F-E6EF-47BF-85AA-66E6A90AEE8B}"/>
          </ac:spMkLst>
        </pc:spChg>
        <pc:spChg chg="mod">
          <ac:chgData name="Minesh Patel" userId="a66d4990ec83ac90" providerId="LiveId" clId="{076BBFC2-AE4C-4204-BBD9-A0B78BCDC5D3}" dt="2019-06-21T07:33:17.737" v="7050" actId="1035"/>
          <ac:spMkLst>
            <pc:docMk/>
            <pc:sldMk cId="2435838319" sldId="384"/>
            <ac:spMk id="12" creationId="{1160FDEE-DE97-4F78-8822-2AA0E5C648A6}"/>
          </ac:spMkLst>
        </pc:spChg>
        <pc:spChg chg="mod">
          <ac:chgData name="Minesh Patel" userId="a66d4990ec83ac90" providerId="LiveId" clId="{076BBFC2-AE4C-4204-BBD9-A0B78BCDC5D3}" dt="2019-06-21T07:33:17.737" v="7050" actId="1035"/>
          <ac:spMkLst>
            <pc:docMk/>
            <pc:sldMk cId="2435838319" sldId="384"/>
            <ac:spMk id="14" creationId="{0F39BF9D-DBA3-4ECF-893A-9BE5FAFBE10A}"/>
          </ac:spMkLst>
        </pc:spChg>
        <pc:spChg chg="mod">
          <ac:chgData name="Minesh Patel" userId="a66d4990ec83ac90" providerId="LiveId" clId="{076BBFC2-AE4C-4204-BBD9-A0B78BCDC5D3}" dt="2019-06-21T07:33:17.737" v="7050" actId="1035"/>
          <ac:spMkLst>
            <pc:docMk/>
            <pc:sldMk cId="2435838319" sldId="384"/>
            <ac:spMk id="23" creationId="{F201BCFF-5DC8-4934-B2A3-EA7405228862}"/>
          </ac:spMkLst>
        </pc:spChg>
        <pc:spChg chg="mod">
          <ac:chgData name="Minesh Patel" userId="a66d4990ec83ac90" providerId="LiveId" clId="{076BBFC2-AE4C-4204-BBD9-A0B78BCDC5D3}" dt="2019-06-21T07:33:17.737" v="7050" actId="1035"/>
          <ac:spMkLst>
            <pc:docMk/>
            <pc:sldMk cId="2435838319" sldId="384"/>
            <ac:spMk id="29" creationId="{5912C239-DE6B-4084-B7DC-FD1BA5EC90A7}"/>
          </ac:spMkLst>
        </pc:spChg>
        <pc:spChg chg="mod">
          <ac:chgData name="Minesh Patel" userId="a66d4990ec83ac90" providerId="LiveId" clId="{076BBFC2-AE4C-4204-BBD9-A0B78BCDC5D3}" dt="2019-06-21T07:34:31.560" v="7142" actId="207"/>
          <ac:spMkLst>
            <pc:docMk/>
            <pc:sldMk cId="2435838319" sldId="384"/>
            <ac:spMk id="31" creationId="{D9BAB4A4-440E-4D96-A27E-84D526D79B74}"/>
          </ac:spMkLst>
        </pc:spChg>
        <pc:spChg chg="mod">
          <ac:chgData name="Minesh Patel" userId="a66d4990ec83ac90" providerId="LiveId" clId="{076BBFC2-AE4C-4204-BBD9-A0B78BCDC5D3}" dt="2019-06-21T07:33:17.737" v="7050" actId="1035"/>
          <ac:spMkLst>
            <pc:docMk/>
            <pc:sldMk cId="2435838319" sldId="384"/>
            <ac:spMk id="35" creationId="{20F7FE1C-C3AE-4BCB-8D41-2FDE201BC05D}"/>
          </ac:spMkLst>
        </pc:spChg>
        <pc:spChg chg="mod">
          <ac:chgData name="Minesh Patel" userId="a66d4990ec83ac90" providerId="LiveId" clId="{076BBFC2-AE4C-4204-BBD9-A0B78BCDC5D3}" dt="2019-06-21T07:33:17.737" v="7050" actId="1035"/>
          <ac:spMkLst>
            <pc:docMk/>
            <pc:sldMk cId="2435838319" sldId="384"/>
            <ac:spMk id="36" creationId="{39C8DD9A-4F53-4F96-9713-DD259773CB70}"/>
          </ac:spMkLst>
        </pc:spChg>
        <pc:spChg chg="mod">
          <ac:chgData name="Minesh Patel" userId="a66d4990ec83ac90" providerId="LiveId" clId="{076BBFC2-AE4C-4204-BBD9-A0B78BCDC5D3}" dt="2019-06-21T07:33:17.737" v="7050" actId="1035"/>
          <ac:spMkLst>
            <pc:docMk/>
            <pc:sldMk cId="2435838319" sldId="384"/>
            <ac:spMk id="51" creationId="{16993913-AAAE-4FE5-886C-AF8AE65891D4}"/>
          </ac:spMkLst>
        </pc:spChg>
        <pc:spChg chg="mod">
          <ac:chgData name="Minesh Patel" userId="a66d4990ec83ac90" providerId="LiveId" clId="{076BBFC2-AE4C-4204-BBD9-A0B78BCDC5D3}" dt="2019-06-21T07:33:17.737" v="7050" actId="1035"/>
          <ac:spMkLst>
            <pc:docMk/>
            <pc:sldMk cId="2435838319" sldId="384"/>
            <ac:spMk id="53" creationId="{469ABE00-7688-4F51-9496-EEABF6AB8D8C}"/>
          </ac:spMkLst>
        </pc:spChg>
        <pc:grpChg chg="mod">
          <ac:chgData name="Minesh Patel" userId="a66d4990ec83ac90" providerId="LiveId" clId="{076BBFC2-AE4C-4204-BBD9-A0B78BCDC5D3}" dt="2019-06-21T07:33:17.737" v="7050" actId="1035"/>
          <ac:grpSpMkLst>
            <pc:docMk/>
            <pc:sldMk cId="2435838319" sldId="384"/>
            <ac:grpSpMk id="3" creationId="{889ED1FC-AEFA-4BF8-A0FE-2C0E4D6877E9}"/>
          </ac:grpSpMkLst>
        </pc:grpChg>
        <pc:grpChg chg="mod">
          <ac:chgData name="Minesh Patel" userId="a66d4990ec83ac90" providerId="LiveId" clId="{076BBFC2-AE4C-4204-BBD9-A0B78BCDC5D3}" dt="2019-06-21T07:33:17.737" v="7050" actId="1035"/>
          <ac:grpSpMkLst>
            <pc:docMk/>
            <pc:sldMk cId="2435838319" sldId="384"/>
            <ac:grpSpMk id="5" creationId="{80EE97EF-0826-4105-BF29-DCCDFE5CBDCF}"/>
          </ac:grpSpMkLst>
        </pc:grpChg>
        <pc:cxnChg chg="mod">
          <ac:chgData name="Minesh Patel" userId="a66d4990ec83ac90" providerId="LiveId" clId="{076BBFC2-AE4C-4204-BBD9-A0B78BCDC5D3}" dt="2019-06-21T07:33:17.737" v="7050" actId="1035"/>
          <ac:cxnSpMkLst>
            <pc:docMk/>
            <pc:sldMk cId="2435838319" sldId="384"/>
            <ac:cxnSpMk id="24" creationId="{2F8A3E0A-4D91-4672-B112-567982A09B75}"/>
          </ac:cxnSpMkLst>
        </pc:cxnChg>
        <pc:cxnChg chg="mod">
          <ac:chgData name="Minesh Patel" userId="a66d4990ec83ac90" providerId="LiveId" clId="{076BBFC2-AE4C-4204-BBD9-A0B78BCDC5D3}" dt="2019-06-21T07:33:17.737" v="7050" actId="1035"/>
          <ac:cxnSpMkLst>
            <pc:docMk/>
            <pc:sldMk cId="2435838319" sldId="384"/>
            <ac:cxnSpMk id="26" creationId="{21461D3A-775B-49F2-879A-762C97FECD31}"/>
          </ac:cxnSpMkLst>
        </pc:cxnChg>
      </pc:sldChg>
      <pc:sldChg chg="modSp">
        <pc:chgData name="Minesh Patel" userId="a66d4990ec83ac90" providerId="LiveId" clId="{076BBFC2-AE4C-4204-BBD9-A0B78BCDC5D3}" dt="2019-06-21T07:54:07.159" v="8105" actId="20577"/>
        <pc:sldMkLst>
          <pc:docMk/>
          <pc:sldMk cId="1438536088" sldId="385"/>
        </pc:sldMkLst>
        <pc:spChg chg="mod">
          <ac:chgData name="Minesh Patel" userId="a66d4990ec83ac90" providerId="LiveId" clId="{076BBFC2-AE4C-4204-BBD9-A0B78BCDC5D3}" dt="2019-06-21T07:54:07.159" v="8105" actId="20577"/>
          <ac:spMkLst>
            <pc:docMk/>
            <pc:sldMk cId="1438536088" sldId="385"/>
            <ac:spMk id="2" creationId="{00000000-0000-0000-0000-000000000000}"/>
          </ac:spMkLst>
        </pc:spChg>
      </pc:sldChg>
      <pc:sldChg chg="addSp delSp modSp modAnim">
        <pc:chgData name="Minesh Patel" userId="a66d4990ec83ac90" providerId="LiveId" clId="{076BBFC2-AE4C-4204-BBD9-A0B78BCDC5D3}" dt="2019-06-21T07:49:01.884" v="8060"/>
        <pc:sldMkLst>
          <pc:docMk/>
          <pc:sldMk cId="180562559" sldId="395"/>
        </pc:sldMkLst>
        <pc:spChg chg="add del">
          <ac:chgData name="Minesh Patel" userId="a66d4990ec83ac90" providerId="LiveId" clId="{076BBFC2-AE4C-4204-BBD9-A0B78BCDC5D3}" dt="2019-06-21T06:29:08.220" v="3870"/>
          <ac:spMkLst>
            <pc:docMk/>
            <pc:sldMk cId="180562559" sldId="395"/>
            <ac:spMk id="3" creationId="{9E67C5C1-1BC7-4338-B800-7C4E40D31243}"/>
          </ac:spMkLst>
        </pc:spChg>
        <pc:spChg chg="add del mod">
          <ac:chgData name="Minesh Patel" userId="a66d4990ec83ac90" providerId="LiveId" clId="{076BBFC2-AE4C-4204-BBD9-A0B78BCDC5D3}" dt="2019-06-21T06:36:38.739" v="4090" actId="478"/>
          <ac:spMkLst>
            <pc:docMk/>
            <pc:sldMk cId="180562559" sldId="395"/>
            <ac:spMk id="4" creationId="{06FA43D0-47D1-4E2E-9C1D-561C8ACCC737}"/>
          </ac:spMkLst>
        </pc:spChg>
        <pc:spChg chg="add del">
          <ac:chgData name="Minesh Patel" userId="a66d4990ec83ac90" providerId="LiveId" clId="{076BBFC2-AE4C-4204-BBD9-A0B78BCDC5D3}" dt="2019-06-21T06:37:59.654" v="4116"/>
          <ac:spMkLst>
            <pc:docMk/>
            <pc:sldMk cId="180562559" sldId="395"/>
            <ac:spMk id="6" creationId="{68C4F7EA-77CC-4AEE-ADBF-C28AE882726B}"/>
          </ac:spMkLst>
        </pc:spChg>
        <pc:spChg chg="mod">
          <ac:chgData name="Minesh Patel" userId="a66d4990ec83ac90" providerId="LiveId" clId="{076BBFC2-AE4C-4204-BBD9-A0B78BCDC5D3}" dt="2019-06-21T06:47:16.572" v="4293" actId="14100"/>
          <ac:spMkLst>
            <pc:docMk/>
            <pc:sldMk cId="180562559" sldId="395"/>
            <ac:spMk id="22" creationId="{A9DB5B5B-1D0B-4930-B460-05D382776C91}"/>
          </ac:spMkLst>
        </pc:spChg>
        <pc:spChg chg="mod">
          <ac:chgData name="Minesh Patel" userId="a66d4990ec83ac90" providerId="LiveId" clId="{076BBFC2-AE4C-4204-BBD9-A0B78BCDC5D3}" dt="2019-06-21T06:36:56.897" v="4093" actId="1076"/>
          <ac:spMkLst>
            <pc:docMk/>
            <pc:sldMk cId="180562559" sldId="395"/>
            <ac:spMk id="23" creationId="{D22C0FB5-E900-4655-B0F5-45F6B9AC9F71}"/>
          </ac:spMkLst>
        </pc:spChg>
        <pc:spChg chg="add del mod">
          <ac:chgData name="Minesh Patel" userId="a66d4990ec83ac90" providerId="LiveId" clId="{076BBFC2-AE4C-4204-BBD9-A0B78BCDC5D3}" dt="2019-06-21T06:28:47.928" v="3855" actId="478"/>
          <ac:spMkLst>
            <pc:docMk/>
            <pc:sldMk cId="180562559" sldId="395"/>
            <ac:spMk id="24" creationId="{9DDBA993-EC0F-4875-9DEC-381334851114}"/>
          </ac:spMkLst>
        </pc:spChg>
      </pc:sldChg>
      <pc:sldChg chg="modSp ord modNotesTx">
        <pc:chgData name="Minesh Patel" userId="a66d4990ec83ac90" providerId="LiveId" clId="{076BBFC2-AE4C-4204-BBD9-A0B78BCDC5D3}" dt="2019-06-21T17:56:20.923" v="8189" actId="20577"/>
        <pc:sldMkLst>
          <pc:docMk/>
          <pc:sldMk cId="1789984002" sldId="398"/>
        </pc:sldMkLst>
        <pc:spChg chg="mod">
          <ac:chgData name="Minesh Patel" userId="a66d4990ec83ac90" providerId="LiveId" clId="{076BBFC2-AE4C-4204-BBD9-A0B78BCDC5D3}" dt="2019-06-21T06:51:23.497" v="4432" actId="114"/>
          <ac:spMkLst>
            <pc:docMk/>
            <pc:sldMk cId="1789984002" sldId="398"/>
            <ac:spMk id="36" creationId="{59FF0354-C3C7-4307-8047-8B9FEB558306}"/>
          </ac:spMkLst>
        </pc:spChg>
        <pc:spChg chg="mod">
          <ac:chgData name="Minesh Patel" userId="a66d4990ec83ac90" providerId="LiveId" clId="{076BBFC2-AE4C-4204-BBD9-A0B78BCDC5D3}" dt="2019-06-21T06:50:00.979" v="4339" actId="1076"/>
          <ac:spMkLst>
            <pc:docMk/>
            <pc:sldMk cId="1789984002" sldId="398"/>
            <ac:spMk id="49" creationId="{41657249-5A42-4314-8BAD-C4EF25DBDF8A}"/>
          </ac:spMkLst>
        </pc:spChg>
        <pc:spChg chg="mod">
          <ac:chgData name="Minesh Patel" userId="a66d4990ec83ac90" providerId="LiveId" clId="{076BBFC2-AE4C-4204-BBD9-A0B78BCDC5D3}" dt="2019-06-21T06:51:55.087" v="4454" actId="20577"/>
          <ac:spMkLst>
            <pc:docMk/>
            <pc:sldMk cId="1789984002" sldId="398"/>
            <ac:spMk id="55" creationId="{3815CD08-EB22-4300-B7C4-3BEAC7063C17}"/>
          </ac:spMkLst>
        </pc:spChg>
        <pc:spChg chg="mod">
          <ac:chgData name="Minesh Patel" userId="a66d4990ec83ac90" providerId="LiveId" clId="{076BBFC2-AE4C-4204-BBD9-A0B78BCDC5D3}" dt="2019-06-21T06:51:20.105" v="4427" actId="114"/>
          <ac:spMkLst>
            <pc:docMk/>
            <pc:sldMk cId="1789984002" sldId="398"/>
            <ac:spMk id="57" creationId="{F4927036-3364-48F5-91EF-A92F6BA19127}"/>
          </ac:spMkLst>
        </pc:spChg>
        <pc:spChg chg="mod">
          <ac:chgData name="Minesh Patel" userId="a66d4990ec83ac90" providerId="LiveId" clId="{076BBFC2-AE4C-4204-BBD9-A0B78BCDC5D3}" dt="2019-06-21T06:51:31.996" v="4445" actId="20577"/>
          <ac:spMkLst>
            <pc:docMk/>
            <pc:sldMk cId="1789984002" sldId="398"/>
            <ac:spMk id="59" creationId="{8842B14F-06F5-42EA-AA8F-F5310840A788}"/>
          </ac:spMkLst>
        </pc:spChg>
        <pc:spChg chg="mod">
          <ac:chgData name="Minesh Patel" userId="a66d4990ec83ac90" providerId="LiveId" clId="{076BBFC2-AE4C-4204-BBD9-A0B78BCDC5D3}" dt="2019-06-21T06:50:00.765" v="4338" actId="1076"/>
          <ac:spMkLst>
            <pc:docMk/>
            <pc:sldMk cId="1789984002" sldId="398"/>
            <ac:spMk id="73" creationId="{AD4C39A6-F536-47FD-9F01-245BE4CB48EB}"/>
          </ac:spMkLst>
        </pc:spChg>
        <pc:spChg chg="mod">
          <ac:chgData name="Minesh Patel" userId="a66d4990ec83ac90" providerId="LiveId" clId="{076BBFC2-AE4C-4204-BBD9-A0B78BCDC5D3}" dt="2019-06-21T06:50:32.218" v="4367" actId="20577"/>
          <ac:spMkLst>
            <pc:docMk/>
            <pc:sldMk cId="1789984002" sldId="398"/>
            <ac:spMk id="83" creationId="{D49FFE4D-6082-42E7-B1F8-D7B9C836B662}"/>
          </ac:spMkLst>
        </pc:spChg>
        <pc:spChg chg="mod">
          <ac:chgData name="Minesh Patel" userId="a66d4990ec83ac90" providerId="LiveId" clId="{076BBFC2-AE4C-4204-BBD9-A0B78BCDC5D3}" dt="2019-06-21T06:51:43.398" v="4448" actId="113"/>
          <ac:spMkLst>
            <pc:docMk/>
            <pc:sldMk cId="1789984002" sldId="398"/>
            <ac:spMk id="88" creationId="{7986119E-6892-4D77-9469-577BBA0AD280}"/>
          </ac:spMkLst>
        </pc:spChg>
      </pc:sldChg>
      <pc:sldChg chg="add">
        <pc:chgData name="Minesh Patel" userId="a66d4990ec83ac90" providerId="LiveId" clId="{076BBFC2-AE4C-4204-BBD9-A0B78BCDC5D3}" dt="2019-06-21T07:05:33.204" v="5119"/>
        <pc:sldMkLst>
          <pc:docMk/>
          <pc:sldMk cId="935254004" sldId="400"/>
        </pc:sldMkLst>
      </pc:sldChg>
      <pc:sldChg chg="addSp delSp modSp addAnim delAnim modAnim">
        <pc:chgData name="Minesh Patel" userId="a66d4990ec83ac90" providerId="LiveId" clId="{076BBFC2-AE4C-4204-BBD9-A0B78BCDC5D3}" dt="2019-06-21T07:47:31.527" v="8052"/>
        <pc:sldMkLst>
          <pc:docMk/>
          <pc:sldMk cId="1194841187" sldId="413"/>
        </pc:sldMkLst>
        <pc:spChg chg="mod">
          <ac:chgData name="Minesh Patel" userId="a66d4990ec83ac90" providerId="LiveId" clId="{076BBFC2-AE4C-4204-BBD9-A0B78BCDC5D3}" dt="2019-06-21T06:41:47.312" v="4149" actId="14100"/>
          <ac:spMkLst>
            <pc:docMk/>
            <pc:sldMk cId="1194841187" sldId="413"/>
            <ac:spMk id="24" creationId="{F6D4FD44-EBD7-473D-B2BF-27855D4FD781}"/>
          </ac:spMkLst>
        </pc:spChg>
        <pc:spChg chg="mod">
          <ac:chgData name="Minesh Patel" userId="a66d4990ec83ac90" providerId="LiveId" clId="{076BBFC2-AE4C-4204-BBD9-A0B78BCDC5D3}" dt="2019-06-21T06:41:47.312" v="4149" actId="14100"/>
          <ac:spMkLst>
            <pc:docMk/>
            <pc:sldMk cId="1194841187" sldId="413"/>
            <ac:spMk id="26" creationId="{C90788F6-238C-4712-A55D-E8D34AE675DC}"/>
          </ac:spMkLst>
        </pc:spChg>
        <pc:spChg chg="mod">
          <ac:chgData name="Minesh Patel" userId="a66d4990ec83ac90" providerId="LiveId" clId="{076BBFC2-AE4C-4204-BBD9-A0B78BCDC5D3}" dt="2019-06-21T06:41:23.491" v="4145" actId="1076"/>
          <ac:spMkLst>
            <pc:docMk/>
            <pc:sldMk cId="1194841187" sldId="413"/>
            <ac:spMk id="32" creationId="{AE9657CC-5502-45B2-AFAC-ACF9AE7893E2}"/>
          </ac:spMkLst>
        </pc:spChg>
        <pc:spChg chg="mod">
          <ac:chgData name="Minesh Patel" userId="a66d4990ec83ac90" providerId="LiveId" clId="{076BBFC2-AE4C-4204-BBD9-A0B78BCDC5D3}" dt="2019-06-21T06:41:47.312" v="4149" actId="14100"/>
          <ac:spMkLst>
            <pc:docMk/>
            <pc:sldMk cId="1194841187" sldId="413"/>
            <ac:spMk id="42" creationId="{AACB6F0E-D0F2-424E-B0A4-6801419CA461}"/>
          </ac:spMkLst>
        </pc:spChg>
        <pc:spChg chg="add del mod">
          <ac:chgData name="Minesh Patel" userId="a66d4990ec83ac90" providerId="LiveId" clId="{076BBFC2-AE4C-4204-BBD9-A0B78BCDC5D3}" dt="2019-06-21T06:41:29.279" v="4147" actId="478"/>
          <ac:spMkLst>
            <pc:docMk/>
            <pc:sldMk cId="1194841187" sldId="413"/>
            <ac:spMk id="47" creationId="{C5EB3ACA-4EB6-44A2-ABC2-E4F6B2554E25}"/>
          </ac:spMkLst>
        </pc:spChg>
        <pc:spChg chg="add mod">
          <ac:chgData name="Minesh Patel" userId="a66d4990ec83ac90" providerId="LiveId" clId="{076BBFC2-AE4C-4204-BBD9-A0B78BCDC5D3}" dt="2019-06-21T06:40:24.075" v="4135" actId="1076"/>
          <ac:spMkLst>
            <pc:docMk/>
            <pc:sldMk cId="1194841187" sldId="413"/>
            <ac:spMk id="48" creationId="{CB5786E9-2F64-4A0B-A7AE-0092C0D71C68}"/>
          </ac:spMkLst>
        </pc:spChg>
        <pc:spChg chg="add mod">
          <ac:chgData name="Minesh Patel" userId="a66d4990ec83ac90" providerId="LiveId" clId="{076BBFC2-AE4C-4204-BBD9-A0B78BCDC5D3}" dt="2019-06-21T06:41:58.079" v="4150" actId="1076"/>
          <ac:spMkLst>
            <pc:docMk/>
            <pc:sldMk cId="1194841187" sldId="413"/>
            <ac:spMk id="49" creationId="{C2DD1A82-4ACD-4323-B75B-DCFB6784BDBB}"/>
          </ac:spMkLst>
        </pc:spChg>
        <pc:spChg chg="add del mod">
          <ac:chgData name="Minesh Patel" userId="a66d4990ec83ac90" providerId="LiveId" clId="{076BBFC2-AE4C-4204-BBD9-A0B78BCDC5D3}" dt="2019-06-21T06:41:26.589" v="4146" actId="478"/>
          <ac:spMkLst>
            <pc:docMk/>
            <pc:sldMk cId="1194841187" sldId="413"/>
            <ac:spMk id="50" creationId="{A28F58F0-362F-45CE-BB70-C4B7436F8CD0}"/>
          </ac:spMkLst>
        </pc:spChg>
        <pc:spChg chg="add del mod">
          <ac:chgData name="Minesh Patel" userId="a66d4990ec83ac90" providerId="LiveId" clId="{076BBFC2-AE4C-4204-BBD9-A0B78BCDC5D3}" dt="2019-06-21T06:43:58.359" v="4162" actId="478"/>
          <ac:spMkLst>
            <pc:docMk/>
            <pc:sldMk cId="1194841187" sldId="413"/>
            <ac:spMk id="51" creationId="{08A3DE9A-34EE-4AD2-BABF-2921C8134FF3}"/>
          </ac:spMkLst>
        </pc:spChg>
        <pc:spChg chg="mod">
          <ac:chgData name="Minesh Patel" userId="a66d4990ec83ac90" providerId="LiveId" clId="{076BBFC2-AE4C-4204-BBD9-A0B78BCDC5D3}" dt="2019-06-21T06:44:05.072" v="4164" actId="1076"/>
          <ac:spMkLst>
            <pc:docMk/>
            <pc:sldMk cId="1194841187" sldId="413"/>
            <ac:spMk id="54" creationId="{5293501B-2609-44A4-B10F-1ECA8847A2A8}"/>
          </ac:spMkLst>
        </pc:spChg>
        <pc:spChg chg="mod">
          <ac:chgData name="Minesh Patel" userId="a66d4990ec83ac90" providerId="LiveId" clId="{076BBFC2-AE4C-4204-BBD9-A0B78BCDC5D3}" dt="2019-06-21T06:43:10.072" v="4158" actId="14100"/>
          <ac:spMkLst>
            <pc:docMk/>
            <pc:sldMk cId="1194841187" sldId="413"/>
            <ac:spMk id="56" creationId="{B28270E9-7853-4B70-8F3C-2F176FA63FFC}"/>
          </ac:spMkLst>
        </pc:spChg>
        <pc:spChg chg="mod">
          <ac:chgData name="Minesh Patel" userId="a66d4990ec83ac90" providerId="LiveId" clId="{076BBFC2-AE4C-4204-BBD9-A0B78BCDC5D3}" dt="2019-06-21T06:42:53.233" v="4157" actId="1076"/>
          <ac:spMkLst>
            <pc:docMk/>
            <pc:sldMk cId="1194841187" sldId="413"/>
            <ac:spMk id="57" creationId="{008971E6-EA25-4881-82DA-AB6D23781E2A}"/>
          </ac:spMkLst>
        </pc:spChg>
        <pc:spChg chg="mod">
          <ac:chgData name="Minesh Patel" userId="a66d4990ec83ac90" providerId="LiveId" clId="{076BBFC2-AE4C-4204-BBD9-A0B78BCDC5D3}" dt="2019-06-21T06:42:31.215" v="4152" actId="1076"/>
          <ac:spMkLst>
            <pc:docMk/>
            <pc:sldMk cId="1194841187" sldId="413"/>
            <ac:spMk id="59" creationId="{E55D2F96-5465-4117-A604-6C61DAD12E7D}"/>
          </ac:spMkLst>
        </pc:spChg>
        <pc:spChg chg="add mod">
          <ac:chgData name="Minesh Patel" userId="a66d4990ec83ac90" providerId="LiveId" clId="{076BBFC2-AE4C-4204-BBD9-A0B78BCDC5D3}" dt="2019-06-21T06:44:35.635" v="4169" actId="1076"/>
          <ac:spMkLst>
            <pc:docMk/>
            <pc:sldMk cId="1194841187" sldId="413"/>
            <ac:spMk id="61" creationId="{F361F97A-6E1D-42C6-928C-85D9979A30AB}"/>
          </ac:spMkLst>
        </pc:spChg>
        <pc:spChg chg="add mod">
          <ac:chgData name="Minesh Patel" userId="a66d4990ec83ac90" providerId="LiveId" clId="{076BBFC2-AE4C-4204-BBD9-A0B78BCDC5D3}" dt="2019-06-21T06:44:39.690" v="4170" actId="1076"/>
          <ac:spMkLst>
            <pc:docMk/>
            <pc:sldMk cId="1194841187" sldId="413"/>
            <ac:spMk id="62" creationId="{257D2C72-DB4F-44BC-9313-64D226062978}"/>
          </ac:spMkLst>
        </pc:spChg>
        <pc:grpChg chg="del">
          <ac:chgData name="Minesh Patel" userId="a66d4990ec83ac90" providerId="LiveId" clId="{076BBFC2-AE4C-4204-BBD9-A0B78BCDC5D3}" dt="2019-06-21T06:39:56.590" v="4131" actId="478"/>
          <ac:grpSpMkLst>
            <pc:docMk/>
            <pc:sldMk cId="1194841187" sldId="413"/>
            <ac:grpSpMk id="20" creationId="{BE833CB9-3E96-4C4F-85F9-2B513216275C}"/>
          </ac:grpSpMkLst>
        </pc:grpChg>
        <pc:grpChg chg="add mod">
          <ac:chgData name="Minesh Patel" userId="a66d4990ec83ac90" providerId="LiveId" clId="{076BBFC2-AE4C-4204-BBD9-A0B78BCDC5D3}" dt="2019-06-21T06:40:24.075" v="4135" actId="1076"/>
          <ac:grpSpMkLst>
            <pc:docMk/>
            <pc:sldMk cId="1194841187" sldId="413"/>
            <ac:grpSpMk id="21" creationId="{7A6C1953-F6C8-489E-B33C-1E0EB4FDB412}"/>
          </ac:grpSpMkLst>
        </pc:grpChg>
        <pc:grpChg chg="del">
          <ac:chgData name="Minesh Patel" userId="a66d4990ec83ac90" providerId="LiveId" clId="{076BBFC2-AE4C-4204-BBD9-A0B78BCDC5D3}" dt="2019-06-21T06:39:56.590" v="4131" actId="478"/>
          <ac:grpSpMkLst>
            <pc:docMk/>
            <pc:sldMk cId="1194841187" sldId="413"/>
            <ac:grpSpMk id="22" creationId="{10F5CEDC-897F-4FDA-AA1E-12D2B7A51FB7}"/>
          </ac:grpSpMkLst>
        </pc:grpChg>
        <pc:grpChg chg="del">
          <ac:chgData name="Minesh Patel" userId="a66d4990ec83ac90" providerId="LiveId" clId="{076BBFC2-AE4C-4204-BBD9-A0B78BCDC5D3}" dt="2019-06-21T06:39:56.590" v="4131" actId="478"/>
          <ac:grpSpMkLst>
            <pc:docMk/>
            <pc:sldMk cId="1194841187" sldId="413"/>
            <ac:grpSpMk id="23" creationId="{4E855E30-DDE2-4983-830D-B93E3D760129}"/>
          </ac:grpSpMkLst>
        </pc:grpChg>
        <pc:grpChg chg="del">
          <ac:chgData name="Minesh Patel" userId="a66d4990ec83ac90" providerId="LiveId" clId="{076BBFC2-AE4C-4204-BBD9-A0B78BCDC5D3}" dt="2019-06-21T06:39:53.564" v="4130" actId="478"/>
          <ac:grpSpMkLst>
            <pc:docMk/>
            <pc:sldMk cId="1194841187" sldId="413"/>
            <ac:grpSpMk id="44" creationId="{EEDB877F-0A9F-400D-ADA9-BDD613544617}"/>
          </ac:grpSpMkLst>
        </pc:grpChg>
        <pc:grpChg chg="del">
          <ac:chgData name="Minesh Patel" userId="a66d4990ec83ac90" providerId="LiveId" clId="{076BBFC2-AE4C-4204-BBD9-A0B78BCDC5D3}" dt="2019-06-21T06:39:56.590" v="4131" actId="478"/>
          <ac:grpSpMkLst>
            <pc:docMk/>
            <pc:sldMk cId="1194841187" sldId="413"/>
            <ac:grpSpMk id="45" creationId="{7DDCBBE5-2C25-41E3-B673-63840C521BF2}"/>
          </ac:grpSpMkLst>
        </pc:grpChg>
        <pc:grpChg chg="add mod">
          <ac:chgData name="Minesh Patel" userId="a66d4990ec83ac90" providerId="LiveId" clId="{076BBFC2-AE4C-4204-BBD9-A0B78BCDC5D3}" dt="2019-06-21T06:40:24.075" v="4135" actId="1076"/>
          <ac:grpSpMkLst>
            <pc:docMk/>
            <pc:sldMk cId="1194841187" sldId="413"/>
            <ac:grpSpMk id="52" creationId="{DCBE0F57-725F-4577-BCC2-0DC4A172CF84}"/>
          </ac:grpSpMkLst>
        </pc:grpChg>
        <pc:grpChg chg="add mod">
          <ac:chgData name="Minesh Patel" userId="a66d4990ec83ac90" providerId="LiveId" clId="{076BBFC2-AE4C-4204-BBD9-A0B78BCDC5D3}" dt="2019-06-21T06:40:51.784" v="4141" actId="14100"/>
          <ac:grpSpMkLst>
            <pc:docMk/>
            <pc:sldMk cId="1194841187" sldId="413"/>
            <ac:grpSpMk id="55" creationId="{DFEF0F56-B3FF-4039-BB89-175F167EAA5E}"/>
          </ac:grpSpMkLst>
        </pc:grpChg>
        <pc:grpChg chg="add mod">
          <ac:chgData name="Minesh Patel" userId="a66d4990ec83ac90" providerId="LiveId" clId="{076BBFC2-AE4C-4204-BBD9-A0B78BCDC5D3}" dt="2019-06-21T06:40:24.075" v="4135" actId="1076"/>
          <ac:grpSpMkLst>
            <pc:docMk/>
            <pc:sldMk cId="1194841187" sldId="413"/>
            <ac:grpSpMk id="58" creationId="{9199E48F-80B7-4ED8-B822-405D89AB6427}"/>
          </ac:grpSpMkLst>
        </pc:grpChg>
        <pc:cxnChg chg="mod">
          <ac:chgData name="Minesh Patel" userId="a66d4990ec83ac90" providerId="LiveId" clId="{076BBFC2-AE4C-4204-BBD9-A0B78BCDC5D3}" dt="2019-06-21T06:41:23.491" v="4145" actId="1076"/>
          <ac:cxnSpMkLst>
            <pc:docMk/>
            <pc:sldMk cId="1194841187" sldId="413"/>
            <ac:cxnSpMk id="34" creationId="{9B356A77-BD93-485F-A268-8EE327D00F48}"/>
          </ac:cxnSpMkLst>
        </pc:cxnChg>
        <pc:cxnChg chg="mod">
          <ac:chgData name="Minesh Patel" userId="a66d4990ec83ac90" providerId="LiveId" clId="{076BBFC2-AE4C-4204-BBD9-A0B78BCDC5D3}" dt="2019-06-21T06:39:56.590" v="4131" actId="478"/>
          <ac:cxnSpMkLst>
            <pc:docMk/>
            <pc:sldMk cId="1194841187" sldId="413"/>
            <ac:cxnSpMk id="39" creationId="{F7CB5758-3A16-421A-8D01-CB25111B95BB}"/>
          </ac:cxnSpMkLst>
        </pc:cxnChg>
        <pc:cxnChg chg="mod">
          <ac:chgData name="Minesh Patel" userId="a66d4990ec83ac90" providerId="LiveId" clId="{076BBFC2-AE4C-4204-BBD9-A0B78BCDC5D3}" dt="2019-06-21T06:39:56.590" v="4131" actId="478"/>
          <ac:cxnSpMkLst>
            <pc:docMk/>
            <pc:sldMk cId="1194841187" sldId="413"/>
            <ac:cxnSpMk id="40" creationId="{1DB5655B-3932-4A9A-B7C2-33E9D9126DF6}"/>
          </ac:cxnSpMkLst>
        </pc:cxnChg>
        <pc:cxnChg chg="mod">
          <ac:chgData name="Minesh Patel" userId="a66d4990ec83ac90" providerId="LiveId" clId="{076BBFC2-AE4C-4204-BBD9-A0B78BCDC5D3}" dt="2019-06-21T06:41:23.491" v="4145" actId="1076"/>
          <ac:cxnSpMkLst>
            <pc:docMk/>
            <pc:sldMk cId="1194841187" sldId="413"/>
            <ac:cxnSpMk id="41" creationId="{5422C014-F747-4479-9CE9-DBB20E2F9717}"/>
          </ac:cxnSpMkLst>
        </pc:cxnChg>
        <pc:cxnChg chg="mod">
          <ac:chgData name="Minesh Patel" userId="a66d4990ec83ac90" providerId="LiveId" clId="{076BBFC2-AE4C-4204-BBD9-A0B78BCDC5D3}" dt="2019-06-21T06:41:04.806" v="4143" actId="14100"/>
          <ac:cxnSpMkLst>
            <pc:docMk/>
            <pc:sldMk cId="1194841187" sldId="413"/>
            <ac:cxnSpMk id="53" creationId="{AC9AB445-51DA-4804-9D4F-71BA6B43A0DB}"/>
          </ac:cxnSpMkLst>
        </pc:cxnChg>
        <pc:cxnChg chg="mod">
          <ac:chgData name="Minesh Patel" userId="a66d4990ec83ac90" providerId="LiveId" clId="{076BBFC2-AE4C-4204-BBD9-A0B78BCDC5D3}" dt="2019-06-21T06:41:10.082" v="4144" actId="14100"/>
          <ac:cxnSpMkLst>
            <pc:docMk/>
            <pc:sldMk cId="1194841187" sldId="413"/>
            <ac:cxnSpMk id="60" creationId="{FB210F1D-2CA0-4662-A329-023D3E243C7D}"/>
          </ac:cxnSpMkLst>
        </pc:cxnChg>
      </pc:sldChg>
      <pc:sldChg chg="addSp delSp modSp modAnim">
        <pc:chgData name="Minesh Patel" userId="a66d4990ec83ac90" providerId="LiveId" clId="{076BBFC2-AE4C-4204-BBD9-A0B78BCDC5D3}" dt="2019-06-21T07:46:55.915" v="8048"/>
        <pc:sldMkLst>
          <pc:docMk/>
          <pc:sldMk cId="2319435830" sldId="414"/>
        </pc:sldMkLst>
        <pc:spChg chg="add del mod">
          <ac:chgData name="Minesh Patel" userId="a66d4990ec83ac90" providerId="LiveId" clId="{076BBFC2-AE4C-4204-BBD9-A0B78BCDC5D3}" dt="2019-06-21T06:06:44.936" v="3533" actId="1076"/>
          <ac:spMkLst>
            <pc:docMk/>
            <pc:sldMk cId="2319435830" sldId="414"/>
            <ac:spMk id="3" creationId="{DE3AB7AB-8B76-47EF-A8E8-EA67056C2B82}"/>
          </ac:spMkLst>
        </pc:spChg>
        <pc:spChg chg="mod">
          <ac:chgData name="Minesh Patel" userId="a66d4990ec83ac90" providerId="LiveId" clId="{076BBFC2-AE4C-4204-BBD9-A0B78BCDC5D3}" dt="2019-06-21T06:06:34.217" v="3510" actId="1076"/>
          <ac:spMkLst>
            <pc:docMk/>
            <pc:sldMk cId="2319435830" sldId="414"/>
            <ac:spMk id="135" creationId="{C8A973C5-7911-43DA-9578-56F785695B3D}"/>
          </ac:spMkLst>
        </pc:spChg>
      </pc:sldChg>
      <pc:sldChg chg="modSp modAnim">
        <pc:chgData name="Minesh Patel" userId="a66d4990ec83ac90" providerId="LiveId" clId="{076BBFC2-AE4C-4204-BBD9-A0B78BCDC5D3}" dt="2019-06-21T07:52:28.685" v="8092"/>
        <pc:sldMkLst>
          <pc:docMk/>
          <pc:sldMk cId="2138928808" sldId="418"/>
        </pc:sldMkLst>
        <pc:spChg chg="mod">
          <ac:chgData name="Minesh Patel" userId="a66d4990ec83ac90" providerId="LiveId" clId="{076BBFC2-AE4C-4204-BBD9-A0B78BCDC5D3}" dt="2019-06-21T07:20:19.849" v="6234" actId="20577"/>
          <ac:spMkLst>
            <pc:docMk/>
            <pc:sldMk cId="2138928808" sldId="418"/>
            <ac:spMk id="3" creationId="{494EC80F-2976-4A92-B16F-8065FDCC9552}"/>
          </ac:spMkLst>
        </pc:spChg>
      </pc:sldChg>
      <pc:sldChg chg="addSp delSp modSp modAnim">
        <pc:chgData name="Minesh Patel" userId="a66d4990ec83ac90" providerId="LiveId" clId="{076BBFC2-AE4C-4204-BBD9-A0B78BCDC5D3}" dt="2019-06-21T07:52:00.308" v="8090"/>
        <pc:sldMkLst>
          <pc:docMk/>
          <pc:sldMk cId="1014060731" sldId="421"/>
        </pc:sldMkLst>
        <pc:spChg chg="mod">
          <ac:chgData name="Minesh Patel" userId="a66d4990ec83ac90" providerId="LiveId" clId="{076BBFC2-AE4C-4204-BBD9-A0B78BCDC5D3}" dt="2019-06-21T07:20:46.253" v="6285" actId="20577"/>
          <ac:spMkLst>
            <pc:docMk/>
            <pc:sldMk cId="1014060731" sldId="421"/>
            <ac:spMk id="2" creationId="{00000000-0000-0000-0000-000000000000}"/>
          </ac:spMkLst>
        </pc:spChg>
        <pc:spChg chg="mod topLvl">
          <ac:chgData name="Minesh Patel" userId="a66d4990ec83ac90" providerId="LiveId" clId="{076BBFC2-AE4C-4204-BBD9-A0B78BCDC5D3}" dt="2019-06-21T07:26:47.256" v="6634" actId="20577"/>
          <ac:spMkLst>
            <pc:docMk/>
            <pc:sldMk cId="1014060731" sldId="421"/>
            <ac:spMk id="5" creationId="{24FA3D97-5CA3-4D50-8AAE-2B0921B2A50C}"/>
          </ac:spMkLst>
        </pc:spChg>
        <pc:spChg chg="mod">
          <ac:chgData name="Minesh Patel" userId="a66d4990ec83ac90" providerId="LiveId" clId="{076BBFC2-AE4C-4204-BBD9-A0B78BCDC5D3}" dt="2019-06-21T07:22:36.583" v="6524" actId="14100"/>
          <ac:spMkLst>
            <pc:docMk/>
            <pc:sldMk cId="1014060731" sldId="421"/>
            <ac:spMk id="7" creationId="{19EC2C06-E55B-4B9C-BC1A-39F0B9B5A9FE}"/>
          </ac:spMkLst>
        </pc:spChg>
        <pc:spChg chg="mod topLvl">
          <ac:chgData name="Minesh Patel" userId="a66d4990ec83ac90" providerId="LiveId" clId="{076BBFC2-AE4C-4204-BBD9-A0B78BCDC5D3}" dt="2019-06-21T07:24:42.822" v="6546" actId="164"/>
          <ac:spMkLst>
            <pc:docMk/>
            <pc:sldMk cId="1014060731" sldId="421"/>
            <ac:spMk id="10" creationId="{E229197F-4C28-46AD-8B15-7AE6C4889E35}"/>
          </ac:spMkLst>
        </pc:spChg>
        <pc:spChg chg="mod topLvl">
          <ac:chgData name="Minesh Patel" userId="a66d4990ec83ac90" providerId="LiveId" clId="{076BBFC2-AE4C-4204-BBD9-A0B78BCDC5D3}" dt="2019-06-21T07:24:42.822" v="6546" actId="164"/>
          <ac:spMkLst>
            <pc:docMk/>
            <pc:sldMk cId="1014060731" sldId="421"/>
            <ac:spMk id="12" creationId="{4A3E82FD-DF48-4FF8-BC7D-78170001C57A}"/>
          </ac:spMkLst>
        </pc:spChg>
        <pc:spChg chg="mod topLvl">
          <ac:chgData name="Minesh Patel" userId="a66d4990ec83ac90" providerId="LiveId" clId="{076BBFC2-AE4C-4204-BBD9-A0B78BCDC5D3}" dt="2019-06-21T07:24:42.822" v="6546" actId="164"/>
          <ac:spMkLst>
            <pc:docMk/>
            <pc:sldMk cId="1014060731" sldId="421"/>
            <ac:spMk id="13" creationId="{4587163B-4D3D-486D-B830-3C9F75A2768E}"/>
          </ac:spMkLst>
        </pc:spChg>
        <pc:spChg chg="mod topLvl">
          <ac:chgData name="Minesh Patel" userId="a66d4990ec83ac90" providerId="LiveId" clId="{076BBFC2-AE4C-4204-BBD9-A0B78BCDC5D3}" dt="2019-06-21T07:24:42.822" v="6546" actId="164"/>
          <ac:spMkLst>
            <pc:docMk/>
            <pc:sldMk cId="1014060731" sldId="421"/>
            <ac:spMk id="14" creationId="{3F00B0AB-EE47-45C7-8353-CF11CC1FA8FF}"/>
          </ac:spMkLst>
        </pc:spChg>
        <pc:spChg chg="mod">
          <ac:chgData name="Minesh Patel" userId="a66d4990ec83ac90" providerId="LiveId" clId="{076BBFC2-AE4C-4204-BBD9-A0B78BCDC5D3}" dt="2019-06-21T07:24:19.981" v="6543" actId="1076"/>
          <ac:spMkLst>
            <pc:docMk/>
            <pc:sldMk cId="1014060731" sldId="421"/>
            <ac:spMk id="18" creationId="{A553D70A-FDF3-4CD9-B2D9-8975C7DD2B3A}"/>
          </ac:spMkLst>
        </pc:spChg>
        <pc:spChg chg="mod topLvl">
          <ac:chgData name="Minesh Patel" userId="a66d4990ec83ac90" providerId="LiveId" clId="{076BBFC2-AE4C-4204-BBD9-A0B78BCDC5D3}" dt="2019-06-21T07:51:59.214" v="8089" actId="164"/>
          <ac:spMkLst>
            <pc:docMk/>
            <pc:sldMk cId="1014060731" sldId="421"/>
            <ac:spMk id="40" creationId="{F00336C9-E2A3-4D56-A229-ACC6B0A6C0C5}"/>
          </ac:spMkLst>
        </pc:spChg>
        <pc:spChg chg="del">
          <ac:chgData name="Minesh Patel" userId="a66d4990ec83ac90" providerId="LiveId" clId="{076BBFC2-AE4C-4204-BBD9-A0B78BCDC5D3}" dt="2019-06-21T07:25:25.208" v="6578" actId="478"/>
          <ac:spMkLst>
            <pc:docMk/>
            <pc:sldMk cId="1014060731" sldId="421"/>
            <ac:spMk id="44" creationId="{B1952C3D-5625-416A-9BC8-093933978323}"/>
          </ac:spMkLst>
        </pc:spChg>
        <pc:spChg chg="del">
          <ac:chgData name="Minesh Patel" userId="a66d4990ec83ac90" providerId="LiveId" clId="{076BBFC2-AE4C-4204-BBD9-A0B78BCDC5D3}" dt="2019-06-21T07:25:27.673" v="6579" actId="478"/>
          <ac:spMkLst>
            <pc:docMk/>
            <pc:sldMk cId="1014060731" sldId="421"/>
            <ac:spMk id="46" creationId="{AB6F6479-7226-484D-983F-4518FBA7D576}"/>
          </ac:spMkLst>
        </pc:spChg>
        <pc:spChg chg="del">
          <ac:chgData name="Minesh Patel" userId="a66d4990ec83ac90" providerId="LiveId" clId="{076BBFC2-AE4C-4204-BBD9-A0B78BCDC5D3}" dt="2019-06-21T07:25:23.033" v="6577" actId="478"/>
          <ac:spMkLst>
            <pc:docMk/>
            <pc:sldMk cId="1014060731" sldId="421"/>
            <ac:spMk id="47" creationId="{923207E5-B888-4D18-B097-3A456CEEC7E2}"/>
          </ac:spMkLst>
        </pc:spChg>
        <pc:spChg chg="del">
          <ac:chgData name="Minesh Patel" userId="a66d4990ec83ac90" providerId="LiveId" clId="{076BBFC2-AE4C-4204-BBD9-A0B78BCDC5D3}" dt="2019-06-21T07:25:27.673" v="6579" actId="478"/>
          <ac:spMkLst>
            <pc:docMk/>
            <pc:sldMk cId="1014060731" sldId="421"/>
            <ac:spMk id="48" creationId="{2F706817-0C23-4588-8D26-C20D0F6C0411}"/>
          </ac:spMkLst>
        </pc:spChg>
        <pc:spChg chg="mod">
          <ac:chgData name="Minesh Patel" userId="a66d4990ec83ac90" providerId="LiveId" clId="{076BBFC2-AE4C-4204-BBD9-A0B78BCDC5D3}" dt="2019-06-21T07:26:17.618" v="6600" actId="1582"/>
          <ac:spMkLst>
            <pc:docMk/>
            <pc:sldMk cId="1014060731" sldId="421"/>
            <ac:spMk id="51" creationId="{25CBF4F6-FCB5-4EB6-9D17-B17C57E433C7}"/>
          </ac:spMkLst>
        </pc:spChg>
        <pc:grpChg chg="add del mod">
          <ac:chgData name="Minesh Patel" userId="a66d4990ec83ac90" providerId="LiveId" clId="{076BBFC2-AE4C-4204-BBD9-A0B78BCDC5D3}" dt="2019-06-21T07:24:27.652" v="6544" actId="165"/>
          <ac:grpSpMkLst>
            <pc:docMk/>
            <pc:sldMk cId="1014060731" sldId="421"/>
            <ac:grpSpMk id="4" creationId="{0D60B9D7-0254-436A-8E27-710B28952099}"/>
          </ac:grpSpMkLst>
        </pc:grpChg>
        <pc:grpChg chg="mod topLvl">
          <ac:chgData name="Minesh Patel" userId="a66d4990ec83ac90" providerId="LiveId" clId="{076BBFC2-AE4C-4204-BBD9-A0B78BCDC5D3}" dt="2019-06-21T07:24:42.822" v="6546" actId="164"/>
          <ac:grpSpMkLst>
            <pc:docMk/>
            <pc:sldMk cId="1014060731" sldId="421"/>
            <ac:grpSpMk id="6" creationId="{7584749E-7996-435E-B3BC-861D154CB2DF}"/>
          </ac:grpSpMkLst>
        </pc:grpChg>
        <pc:grpChg chg="add mod">
          <ac:chgData name="Minesh Patel" userId="a66d4990ec83ac90" providerId="LiveId" clId="{076BBFC2-AE4C-4204-BBD9-A0B78BCDC5D3}" dt="2019-06-21T07:24:45.417" v="6547" actId="1076"/>
          <ac:grpSpMkLst>
            <pc:docMk/>
            <pc:sldMk cId="1014060731" sldId="421"/>
            <ac:grpSpMk id="38" creationId="{722564CE-71F9-49EA-850B-494798A50294}"/>
          </ac:grpSpMkLst>
        </pc:grpChg>
        <pc:grpChg chg="add del mod">
          <ac:chgData name="Minesh Patel" userId="a66d4990ec83ac90" providerId="LiveId" clId="{076BBFC2-AE4C-4204-BBD9-A0B78BCDC5D3}" dt="2019-06-21T07:25:43.269" v="6584" actId="165"/>
          <ac:grpSpMkLst>
            <pc:docMk/>
            <pc:sldMk cId="1014060731" sldId="421"/>
            <ac:grpSpMk id="39" creationId="{BD45B6DF-0CFD-444A-87DF-1A2BB4305A3D}"/>
          </ac:grpSpMkLst>
        </pc:grpChg>
        <pc:grpChg chg="mod topLvl">
          <ac:chgData name="Minesh Patel" userId="a66d4990ec83ac90" providerId="LiveId" clId="{076BBFC2-AE4C-4204-BBD9-A0B78BCDC5D3}" dt="2019-06-21T07:51:59.214" v="8089" actId="164"/>
          <ac:grpSpMkLst>
            <pc:docMk/>
            <pc:sldMk cId="1014060731" sldId="421"/>
            <ac:grpSpMk id="41" creationId="{7706F1DA-B9D9-48DA-AD32-62262F29F242}"/>
          </ac:grpSpMkLst>
        </pc:grpChg>
        <pc:grpChg chg="mod">
          <ac:chgData name="Minesh Patel" userId="a66d4990ec83ac90" providerId="LiveId" clId="{076BBFC2-AE4C-4204-BBD9-A0B78BCDC5D3}" dt="2019-06-21T07:24:51.659" v="6548" actId="571"/>
          <ac:grpSpMkLst>
            <pc:docMk/>
            <pc:sldMk cId="1014060731" sldId="421"/>
            <ac:grpSpMk id="49" creationId="{FBDEC68C-2DB4-45FF-BEDB-51B25FBDC1E5}"/>
          </ac:grpSpMkLst>
        </pc:grpChg>
        <pc:grpChg chg="mod">
          <ac:chgData name="Minesh Patel" userId="a66d4990ec83ac90" providerId="LiveId" clId="{076BBFC2-AE4C-4204-BBD9-A0B78BCDC5D3}" dt="2019-06-21T07:24:51.659" v="6548" actId="571"/>
          <ac:grpSpMkLst>
            <pc:docMk/>
            <pc:sldMk cId="1014060731" sldId="421"/>
            <ac:grpSpMk id="50" creationId="{78C77CC9-2FB8-49AD-8F51-802CE3664976}"/>
          </ac:grpSpMkLst>
        </pc:grpChg>
        <pc:grpChg chg="add mod">
          <ac:chgData name="Minesh Patel" userId="a66d4990ec83ac90" providerId="LiveId" clId="{076BBFC2-AE4C-4204-BBD9-A0B78BCDC5D3}" dt="2019-06-21T07:51:59.214" v="8089" actId="164"/>
          <ac:grpSpMkLst>
            <pc:docMk/>
            <pc:sldMk cId="1014060731" sldId="421"/>
            <ac:grpSpMk id="66" creationId="{186F8EA0-634E-42B1-A49E-BC6775AA65CA}"/>
          </ac:grpSpMkLst>
        </pc:grpChg>
        <pc:picChg chg="mod topLvl">
          <ac:chgData name="Minesh Patel" userId="a66d4990ec83ac90" providerId="LiveId" clId="{076BBFC2-AE4C-4204-BBD9-A0B78BCDC5D3}" dt="2019-06-21T07:24:42.822" v="6546" actId="164"/>
          <ac:picMkLst>
            <pc:docMk/>
            <pc:sldMk cId="1014060731" sldId="421"/>
            <ac:picMk id="8" creationId="{75B754DD-6FC2-47C3-B8A0-2D929F9E3BC6}"/>
          </ac:picMkLst>
        </pc:picChg>
        <pc:picChg chg="del">
          <ac:chgData name="Minesh Patel" userId="a66d4990ec83ac90" providerId="LiveId" clId="{076BBFC2-AE4C-4204-BBD9-A0B78BCDC5D3}" dt="2019-06-21T07:25:32.420" v="6581" actId="478"/>
          <ac:picMkLst>
            <pc:docMk/>
            <pc:sldMk cId="1014060731" sldId="421"/>
            <ac:picMk id="42" creationId="{F8D172A4-657A-4219-93AC-94E30CE49CEC}"/>
          </ac:picMkLst>
        </pc:picChg>
        <pc:cxnChg chg="mod topLvl">
          <ac:chgData name="Minesh Patel" userId="a66d4990ec83ac90" providerId="LiveId" clId="{076BBFC2-AE4C-4204-BBD9-A0B78BCDC5D3}" dt="2019-06-21T07:24:42.822" v="6546" actId="164"/>
          <ac:cxnSpMkLst>
            <pc:docMk/>
            <pc:sldMk cId="1014060731" sldId="421"/>
            <ac:cxnSpMk id="9" creationId="{F33260DD-D1B1-41DD-A1EB-183FF5EE4FE0}"/>
          </ac:cxnSpMkLst>
        </pc:cxnChg>
        <pc:cxnChg chg="mod topLvl">
          <ac:chgData name="Minesh Patel" userId="a66d4990ec83ac90" providerId="LiveId" clId="{076BBFC2-AE4C-4204-BBD9-A0B78BCDC5D3}" dt="2019-06-21T07:24:42.822" v="6546" actId="164"/>
          <ac:cxnSpMkLst>
            <pc:docMk/>
            <pc:sldMk cId="1014060731" sldId="421"/>
            <ac:cxnSpMk id="11" creationId="{88E745DC-E1FC-434B-A46F-9BA4885D6DB1}"/>
          </ac:cxnSpMkLst>
        </pc:cxnChg>
        <pc:cxnChg chg="del">
          <ac:chgData name="Minesh Patel" userId="a66d4990ec83ac90" providerId="LiveId" clId="{076BBFC2-AE4C-4204-BBD9-A0B78BCDC5D3}" dt="2019-06-21T07:23:11.342" v="6526" actId="478"/>
          <ac:cxnSpMkLst>
            <pc:docMk/>
            <pc:sldMk cId="1014060731" sldId="421"/>
            <ac:cxnSpMk id="15" creationId="{FCCA7BCF-678C-45B3-80C7-94A48C2F1F44}"/>
          </ac:cxnSpMkLst>
        </pc:cxnChg>
        <pc:cxnChg chg="del mod">
          <ac:chgData name="Minesh Patel" userId="a66d4990ec83ac90" providerId="LiveId" clId="{076BBFC2-AE4C-4204-BBD9-A0B78BCDC5D3}" dt="2019-06-21T07:25:30.819" v="6580" actId="478"/>
          <ac:cxnSpMkLst>
            <pc:docMk/>
            <pc:sldMk cId="1014060731" sldId="421"/>
            <ac:cxnSpMk id="43" creationId="{7FA3252D-8766-49B8-8ADD-16636314CD38}"/>
          </ac:cxnSpMkLst>
        </pc:cxnChg>
        <pc:cxnChg chg="del mod">
          <ac:chgData name="Minesh Patel" userId="a66d4990ec83ac90" providerId="LiveId" clId="{076BBFC2-AE4C-4204-BBD9-A0B78BCDC5D3}" dt="2019-06-21T07:25:30.819" v="6580" actId="478"/>
          <ac:cxnSpMkLst>
            <pc:docMk/>
            <pc:sldMk cId="1014060731" sldId="421"/>
            <ac:cxnSpMk id="45" creationId="{DFF46AB2-5EE6-41D9-BE40-A97E1D3ED4B0}"/>
          </ac:cxnSpMkLst>
        </pc:cxnChg>
      </pc:sldChg>
      <pc:sldChg chg="modSp add modAnim">
        <pc:chgData name="Minesh Patel" userId="a66d4990ec83ac90" providerId="LiveId" clId="{076BBFC2-AE4C-4204-BBD9-A0B78BCDC5D3}" dt="2019-06-21T03:46:56.624" v="766" actId="20577"/>
        <pc:sldMkLst>
          <pc:docMk/>
          <pc:sldMk cId="3195022978" sldId="423"/>
        </pc:sldMkLst>
        <pc:spChg chg="mod">
          <ac:chgData name="Minesh Patel" userId="a66d4990ec83ac90" providerId="LiveId" clId="{076BBFC2-AE4C-4204-BBD9-A0B78BCDC5D3}" dt="2019-06-21T03:46:56.624" v="766" actId="20577"/>
          <ac:spMkLst>
            <pc:docMk/>
            <pc:sldMk cId="3195022978" sldId="423"/>
            <ac:spMk id="3" creationId="{00000000-0000-0000-0000-000000000000}"/>
          </ac:spMkLst>
        </pc:spChg>
      </pc:sldChg>
      <pc:sldChg chg="addSp modSp add modAnim">
        <pc:chgData name="Minesh Patel" userId="a66d4990ec83ac90" providerId="LiveId" clId="{076BBFC2-AE4C-4204-BBD9-A0B78BCDC5D3}" dt="2019-06-21T05:35:22.584" v="2611" actId="1076"/>
        <pc:sldMkLst>
          <pc:docMk/>
          <pc:sldMk cId="2975268049" sldId="427"/>
        </pc:sldMkLst>
        <pc:spChg chg="mod">
          <ac:chgData name="Minesh Patel" userId="a66d4990ec83ac90" providerId="LiveId" clId="{076BBFC2-AE4C-4204-BBD9-A0B78BCDC5D3}" dt="2019-06-21T05:35:22.584" v="2611" actId="1076"/>
          <ac:spMkLst>
            <pc:docMk/>
            <pc:sldMk cId="2975268049" sldId="427"/>
            <ac:spMk id="71" creationId="{36869BA9-ABCD-4267-9E51-890E458E70AE}"/>
          </ac:spMkLst>
        </pc:spChg>
        <pc:grpChg chg="add">
          <ac:chgData name="Minesh Patel" userId="a66d4990ec83ac90" providerId="LiveId" clId="{076BBFC2-AE4C-4204-BBD9-A0B78BCDC5D3}" dt="2019-06-21T05:34:54.909" v="2609"/>
          <ac:grpSpMkLst>
            <pc:docMk/>
            <pc:sldMk cId="2975268049" sldId="427"/>
            <ac:grpSpMk id="67" creationId="{0AB060A1-4270-4394-83A0-2D07FD3F97B7}"/>
          </ac:grpSpMkLst>
        </pc:grpChg>
      </pc:sldChg>
      <pc:sldChg chg="modSp add modAnim">
        <pc:chgData name="Minesh Patel" userId="a66d4990ec83ac90" providerId="LiveId" clId="{076BBFC2-AE4C-4204-BBD9-A0B78BCDC5D3}" dt="2019-06-21T07:50:20.863" v="8072"/>
        <pc:sldMkLst>
          <pc:docMk/>
          <pc:sldMk cId="4212347909" sldId="431"/>
        </pc:sldMkLst>
        <pc:spChg chg="mod">
          <ac:chgData name="Minesh Patel" userId="a66d4990ec83ac90" providerId="LiveId" clId="{076BBFC2-AE4C-4204-BBD9-A0B78BCDC5D3}" dt="2019-06-21T06:38:08.045" v="4119" actId="14100"/>
          <ac:spMkLst>
            <pc:docMk/>
            <pc:sldMk cId="4212347909" sldId="431"/>
            <ac:spMk id="22" creationId="{A9DB5B5B-1D0B-4930-B460-05D382776C91}"/>
          </ac:spMkLst>
        </pc:spChg>
      </pc:sldChg>
      <pc:sldChg chg="addSp delSp modSp add delAnim modAnim modNotesTx">
        <pc:chgData name="Minesh Patel" userId="a66d4990ec83ac90" providerId="LiveId" clId="{076BBFC2-AE4C-4204-BBD9-A0B78BCDC5D3}" dt="2019-06-21T17:58:22.883" v="8251" actId="113"/>
        <pc:sldMkLst>
          <pc:docMk/>
          <pc:sldMk cId="2837311020" sldId="432"/>
        </pc:sldMkLst>
        <pc:spChg chg="mod">
          <ac:chgData name="Minesh Patel" userId="a66d4990ec83ac90" providerId="LiveId" clId="{076BBFC2-AE4C-4204-BBD9-A0B78BCDC5D3}" dt="2019-06-21T07:51:30.102" v="8086" actId="20577"/>
          <ac:spMkLst>
            <pc:docMk/>
            <pc:sldMk cId="2837311020" sldId="432"/>
            <ac:spMk id="2" creationId="{00000000-0000-0000-0000-000000000000}"/>
          </ac:spMkLst>
        </pc:spChg>
        <pc:spChg chg="del">
          <ac:chgData name="Minesh Patel" userId="a66d4990ec83ac90" providerId="LiveId" clId="{076BBFC2-AE4C-4204-BBD9-A0B78BCDC5D3}" dt="2019-06-21T07:08:07.774" v="5263" actId="478"/>
          <ac:spMkLst>
            <pc:docMk/>
            <pc:sldMk cId="2837311020" sldId="432"/>
            <ac:spMk id="3" creationId="{791C2C1A-966C-4A03-8D61-DF6C69A1C0C3}"/>
          </ac:spMkLst>
        </pc:spChg>
        <pc:spChg chg="add del mod">
          <ac:chgData name="Minesh Patel" userId="a66d4990ec83ac90" providerId="LiveId" clId="{076BBFC2-AE4C-4204-BBD9-A0B78BCDC5D3}" dt="2019-06-21T07:07:43.833" v="5147"/>
          <ac:spMkLst>
            <pc:docMk/>
            <pc:sldMk cId="2837311020" sldId="432"/>
            <ac:spMk id="4" creationId="{ACBB7CC1-8CEB-40C6-8344-A0BDEC2FB7AF}"/>
          </ac:spMkLst>
        </pc:spChg>
        <pc:spChg chg="add mod">
          <ac:chgData name="Minesh Patel" userId="a66d4990ec83ac90" providerId="LiveId" clId="{076BBFC2-AE4C-4204-BBD9-A0B78BCDC5D3}" dt="2019-06-21T07:16:12.002" v="5877" actId="20577"/>
          <ac:spMkLst>
            <pc:docMk/>
            <pc:sldMk cId="2837311020" sldId="432"/>
            <ac:spMk id="5" creationId="{CC069886-AC92-4732-8D1F-E77E932B3E9F}"/>
          </ac:spMkLst>
        </pc:spChg>
        <pc:graphicFrameChg chg="del">
          <ac:chgData name="Minesh Patel" userId="a66d4990ec83ac90" providerId="LiveId" clId="{076BBFC2-AE4C-4204-BBD9-A0B78BCDC5D3}" dt="2019-06-21T07:07:40.487" v="5146" actId="478"/>
          <ac:graphicFrameMkLst>
            <pc:docMk/>
            <pc:sldMk cId="2837311020" sldId="432"/>
            <ac:graphicFrameMk id="7" creationId="{8BBD241E-48EA-4D67-98A0-3F93524ED189}"/>
          </ac:graphicFrameMkLst>
        </pc:graphicFrameChg>
        <pc:graphicFrameChg chg="del">
          <ac:chgData name="Minesh Patel" userId="a66d4990ec83ac90" providerId="LiveId" clId="{076BBFC2-AE4C-4204-BBD9-A0B78BCDC5D3}" dt="2019-06-21T07:07:40.487" v="5146" actId="478"/>
          <ac:graphicFrameMkLst>
            <pc:docMk/>
            <pc:sldMk cId="2837311020" sldId="432"/>
            <ac:graphicFrameMk id="8" creationId="{686B8183-5F4C-4E78-AC7E-FB9049E98D09}"/>
          </ac:graphicFrameMkLst>
        </pc:graphicFrameChg>
        <pc:graphicFrameChg chg="del">
          <ac:chgData name="Minesh Patel" userId="a66d4990ec83ac90" providerId="LiveId" clId="{076BBFC2-AE4C-4204-BBD9-A0B78BCDC5D3}" dt="2019-06-21T07:07:40.487" v="5146" actId="478"/>
          <ac:graphicFrameMkLst>
            <pc:docMk/>
            <pc:sldMk cId="2837311020" sldId="432"/>
            <ac:graphicFrameMk id="9" creationId="{939C7590-51D4-4B65-8E77-63A2258014A8}"/>
          </ac:graphicFrameMkLst>
        </pc:graphicFrameChg>
        <pc:graphicFrameChg chg="del">
          <ac:chgData name="Minesh Patel" userId="a66d4990ec83ac90" providerId="LiveId" clId="{076BBFC2-AE4C-4204-BBD9-A0B78BCDC5D3}" dt="2019-06-21T07:07:40.487" v="5146" actId="478"/>
          <ac:graphicFrameMkLst>
            <pc:docMk/>
            <pc:sldMk cId="2837311020" sldId="432"/>
            <ac:graphicFrameMk id="10" creationId="{AA493A4C-C49E-44CA-8706-9282EB9CC8B3}"/>
          </ac:graphicFrameMkLst>
        </pc:graphicFrameChg>
        <pc:graphicFrameChg chg="del">
          <ac:chgData name="Minesh Patel" userId="a66d4990ec83ac90" providerId="LiveId" clId="{076BBFC2-AE4C-4204-BBD9-A0B78BCDC5D3}" dt="2019-06-21T07:07:40.487" v="5146" actId="478"/>
          <ac:graphicFrameMkLst>
            <pc:docMk/>
            <pc:sldMk cId="2837311020" sldId="432"/>
            <ac:graphicFrameMk id="11" creationId="{2F3933E4-D416-4F59-86CA-A93FDA2E1789}"/>
          </ac:graphicFrameMkLst>
        </pc:graphicFrameChg>
      </pc:sldChg>
    </pc:docChg>
  </pc:docChgLst>
  <pc:docChgLst>
    <pc:chgData name="Minesh Patel" userId="a66d4990ec83ac90" providerId="LiveId" clId="{52D466A2-65C1-49F3-8BF1-65E137EB5782}"/>
    <pc:docChg chg="undo redo custSel addSld delSld modSld sldOrd">
      <pc:chgData name="Minesh Patel" userId="a66d4990ec83ac90" providerId="LiveId" clId="{52D466A2-65C1-49F3-8BF1-65E137EB5782}" dt="2019-06-25T03:19:09.396" v="762" actId="478"/>
      <pc:docMkLst>
        <pc:docMk/>
      </pc:docMkLst>
      <pc:sldChg chg="modSp">
        <pc:chgData name="Minesh Patel" userId="a66d4990ec83ac90" providerId="LiveId" clId="{52D466A2-65C1-49F3-8BF1-65E137EB5782}" dt="2019-06-24T21:53:40.193" v="461" actId="114"/>
        <pc:sldMkLst>
          <pc:docMk/>
          <pc:sldMk cId="2993975388" sldId="296"/>
        </pc:sldMkLst>
        <pc:spChg chg="mod">
          <ac:chgData name="Minesh Patel" userId="a66d4990ec83ac90" providerId="LiveId" clId="{52D466A2-65C1-49F3-8BF1-65E137EB5782}" dt="2019-06-24T21:53:02.681" v="447" actId="1076"/>
          <ac:spMkLst>
            <pc:docMk/>
            <pc:sldMk cId="2993975388" sldId="296"/>
            <ac:spMk id="5" creationId="{F7595E6F-E2DA-43BB-A57A-6DD5F83BD74D}"/>
          </ac:spMkLst>
        </pc:spChg>
        <pc:spChg chg="mod">
          <ac:chgData name="Minesh Patel" userId="a66d4990ec83ac90" providerId="LiveId" clId="{52D466A2-65C1-49F3-8BF1-65E137EB5782}" dt="2019-06-24T21:53:35.796" v="459" actId="114"/>
          <ac:spMkLst>
            <pc:docMk/>
            <pc:sldMk cId="2993975388" sldId="296"/>
            <ac:spMk id="6" creationId="{75FADE67-17D4-4F8C-ABE3-6CE3086B2676}"/>
          </ac:spMkLst>
        </pc:spChg>
        <pc:spChg chg="mod">
          <ac:chgData name="Minesh Patel" userId="a66d4990ec83ac90" providerId="LiveId" clId="{52D466A2-65C1-49F3-8BF1-65E137EB5782}" dt="2019-06-24T21:52:44.465" v="444" actId="1076"/>
          <ac:spMkLst>
            <pc:docMk/>
            <pc:sldMk cId="2993975388" sldId="296"/>
            <ac:spMk id="8" creationId="{2C5AD983-3D15-498E-8DC0-05EE1288E681}"/>
          </ac:spMkLst>
        </pc:spChg>
        <pc:spChg chg="mod">
          <ac:chgData name="Minesh Patel" userId="a66d4990ec83ac90" providerId="LiveId" clId="{52D466A2-65C1-49F3-8BF1-65E137EB5782}" dt="2019-06-24T21:53:33.354" v="458" actId="114"/>
          <ac:spMkLst>
            <pc:docMk/>
            <pc:sldMk cId="2993975388" sldId="296"/>
            <ac:spMk id="9" creationId="{57AEEAD8-80B9-4ED5-A24A-3ADC5D7A501B}"/>
          </ac:spMkLst>
        </pc:spChg>
        <pc:spChg chg="mod">
          <ac:chgData name="Minesh Patel" userId="a66d4990ec83ac90" providerId="LiveId" clId="{52D466A2-65C1-49F3-8BF1-65E137EB5782}" dt="2019-06-24T21:52:51.289" v="445" actId="1076"/>
          <ac:spMkLst>
            <pc:docMk/>
            <pc:sldMk cId="2993975388" sldId="296"/>
            <ac:spMk id="10" creationId="{65FD6476-9875-455E-A68D-0CA9944470E2}"/>
          </ac:spMkLst>
        </pc:spChg>
        <pc:spChg chg="mod">
          <ac:chgData name="Minesh Patel" userId="a66d4990ec83ac90" providerId="LiveId" clId="{52D466A2-65C1-49F3-8BF1-65E137EB5782}" dt="2019-06-24T21:53:38.460" v="460" actId="114"/>
          <ac:spMkLst>
            <pc:docMk/>
            <pc:sldMk cId="2993975388" sldId="296"/>
            <ac:spMk id="11" creationId="{15289E5D-0908-4387-A50A-ED9314128328}"/>
          </ac:spMkLst>
        </pc:spChg>
        <pc:spChg chg="mod">
          <ac:chgData name="Minesh Patel" userId="a66d4990ec83ac90" providerId="LiveId" clId="{52D466A2-65C1-49F3-8BF1-65E137EB5782}" dt="2019-06-24T21:52:39.109" v="443" actId="1076"/>
          <ac:spMkLst>
            <pc:docMk/>
            <pc:sldMk cId="2993975388" sldId="296"/>
            <ac:spMk id="12" creationId="{043D294D-D8DD-4678-A61E-DA71F3168EF9}"/>
          </ac:spMkLst>
        </pc:spChg>
        <pc:spChg chg="mod">
          <ac:chgData name="Minesh Patel" userId="a66d4990ec83ac90" providerId="LiveId" clId="{52D466A2-65C1-49F3-8BF1-65E137EB5782}" dt="2019-06-24T21:53:40.193" v="461" actId="114"/>
          <ac:spMkLst>
            <pc:docMk/>
            <pc:sldMk cId="2993975388" sldId="296"/>
            <ac:spMk id="13" creationId="{2A1868EC-C784-4084-8A4F-BDE3FB91F291}"/>
          </ac:spMkLst>
        </pc:spChg>
        <pc:spChg chg="mod">
          <ac:chgData name="Minesh Patel" userId="a66d4990ec83ac90" providerId="LiveId" clId="{52D466A2-65C1-49F3-8BF1-65E137EB5782}" dt="2019-06-24T18:02:21.709" v="235" actId="1076"/>
          <ac:spMkLst>
            <pc:docMk/>
            <pc:sldMk cId="2993975388" sldId="296"/>
            <ac:spMk id="14" creationId="{81F70A4C-6599-47EF-BE77-41051BE0E64B}"/>
          </ac:spMkLst>
        </pc:spChg>
        <pc:grpChg chg="mod">
          <ac:chgData name="Minesh Patel" userId="a66d4990ec83ac90" providerId="LiveId" clId="{52D466A2-65C1-49F3-8BF1-65E137EB5782}" dt="2019-06-24T21:51:38.280" v="437" actId="14100"/>
          <ac:grpSpMkLst>
            <pc:docMk/>
            <pc:sldMk cId="2993975388" sldId="296"/>
            <ac:grpSpMk id="28" creationId="{82D0D9CA-E392-4CE3-BE4F-3AE3F7932B1B}"/>
          </ac:grpSpMkLst>
        </pc:grpChg>
      </pc:sldChg>
      <pc:sldChg chg="addSp delSp modSp delAnim modAnim">
        <pc:chgData name="Minesh Patel" userId="a66d4990ec83ac90" providerId="LiveId" clId="{52D466A2-65C1-49F3-8BF1-65E137EB5782}" dt="2019-06-24T22:19:23.984" v="708"/>
        <pc:sldMkLst>
          <pc:docMk/>
          <pc:sldMk cId="3508444251" sldId="353"/>
        </pc:sldMkLst>
        <pc:spChg chg="mod topLvl">
          <ac:chgData name="Minesh Patel" userId="a66d4990ec83ac90" providerId="LiveId" clId="{52D466A2-65C1-49F3-8BF1-65E137EB5782}" dt="2019-06-24T22:16:53.853" v="679" actId="164"/>
          <ac:spMkLst>
            <pc:docMk/>
            <pc:sldMk cId="3508444251" sldId="353"/>
            <ac:spMk id="34" creationId="{E10C4066-9C31-424F-8AFE-31E902E6B7E1}"/>
          </ac:spMkLst>
        </pc:spChg>
        <pc:spChg chg="mod">
          <ac:chgData name="Minesh Patel" userId="a66d4990ec83ac90" providerId="LiveId" clId="{52D466A2-65C1-49F3-8BF1-65E137EB5782}" dt="2019-06-24T22:11:19.243" v="636" actId="14100"/>
          <ac:spMkLst>
            <pc:docMk/>
            <pc:sldMk cId="3508444251" sldId="353"/>
            <ac:spMk id="78" creationId="{37BD8821-B5CE-40C6-BC7C-581080F919CF}"/>
          </ac:spMkLst>
        </pc:spChg>
        <pc:spChg chg="mod">
          <ac:chgData name="Minesh Patel" userId="a66d4990ec83ac90" providerId="LiveId" clId="{52D466A2-65C1-49F3-8BF1-65E137EB5782}" dt="2019-06-24T22:12:29.932" v="653" actId="14100"/>
          <ac:spMkLst>
            <pc:docMk/>
            <pc:sldMk cId="3508444251" sldId="353"/>
            <ac:spMk id="79" creationId="{6990059F-2BAF-4E9A-8D5E-192AE1260113}"/>
          </ac:spMkLst>
        </pc:spChg>
        <pc:spChg chg="mod">
          <ac:chgData name="Minesh Patel" userId="a66d4990ec83ac90" providerId="LiveId" clId="{52D466A2-65C1-49F3-8BF1-65E137EB5782}" dt="2019-06-24T22:18:32.438" v="694"/>
          <ac:spMkLst>
            <pc:docMk/>
            <pc:sldMk cId="3508444251" sldId="353"/>
            <ac:spMk id="115" creationId="{DE102035-6791-4D52-9E88-16C6EC7C91A7}"/>
          </ac:spMkLst>
        </pc:spChg>
        <pc:spChg chg="mod topLvl">
          <ac:chgData name="Minesh Patel" userId="a66d4990ec83ac90" providerId="LiveId" clId="{52D466A2-65C1-49F3-8BF1-65E137EB5782}" dt="2019-06-24T22:15:23.320" v="662" actId="164"/>
          <ac:spMkLst>
            <pc:docMk/>
            <pc:sldMk cId="3508444251" sldId="353"/>
            <ac:spMk id="119" creationId="{6CE48A59-A371-45A1-91A8-20FEC1911BFD}"/>
          </ac:spMkLst>
        </pc:spChg>
        <pc:spChg chg="mod">
          <ac:chgData name="Minesh Patel" userId="a66d4990ec83ac90" providerId="LiveId" clId="{52D466A2-65C1-49F3-8BF1-65E137EB5782}" dt="2019-06-24T22:12:21.253" v="650" actId="14100"/>
          <ac:spMkLst>
            <pc:docMk/>
            <pc:sldMk cId="3508444251" sldId="353"/>
            <ac:spMk id="162" creationId="{7082822D-D1A1-4F84-BA4C-C9215A138A66}"/>
          </ac:spMkLst>
        </pc:spChg>
        <pc:spChg chg="mod">
          <ac:chgData name="Minesh Patel" userId="a66d4990ec83ac90" providerId="LiveId" clId="{52D466A2-65C1-49F3-8BF1-65E137EB5782}" dt="2019-06-24T22:17:48.666" v="688" actId="14100"/>
          <ac:spMkLst>
            <pc:docMk/>
            <pc:sldMk cId="3508444251" sldId="353"/>
            <ac:spMk id="164" creationId="{1CE0A04E-5773-49FC-8080-8E42375B467C}"/>
          </ac:spMkLst>
        </pc:spChg>
        <pc:spChg chg="mod">
          <ac:chgData name="Minesh Patel" userId="a66d4990ec83ac90" providerId="LiveId" clId="{52D466A2-65C1-49F3-8BF1-65E137EB5782}" dt="2019-06-24T22:18:24.863" v="693" actId="1076"/>
          <ac:spMkLst>
            <pc:docMk/>
            <pc:sldMk cId="3508444251" sldId="353"/>
            <ac:spMk id="189" creationId="{EDAF2FE4-7A82-4CC6-8ECC-482E6508BD89}"/>
          </ac:spMkLst>
        </pc:spChg>
        <pc:spChg chg="mod">
          <ac:chgData name="Minesh Patel" userId="a66d4990ec83ac90" providerId="LiveId" clId="{52D466A2-65C1-49F3-8BF1-65E137EB5782}" dt="2019-06-24T21:54:53.710" v="469" actId="14100"/>
          <ac:spMkLst>
            <pc:docMk/>
            <pc:sldMk cId="3508444251" sldId="353"/>
            <ac:spMk id="191" creationId="{9AB41264-7E4F-48C2-A97E-CBD6D437ADE9}"/>
          </ac:spMkLst>
        </pc:spChg>
        <pc:spChg chg="mod">
          <ac:chgData name="Minesh Patel" userId="a66d4990ec83ac90" providerId="LiveId" clId="{52D466A2-65C1-49F3-8BF1-65E137EB5782}" dt="2019-06-24T21:55:04.116" v="481" actId="1038"/>
          <ac:spMkLst>
            <pc:docMk/>
            <pc:sldMk cId="3508444251" sldId="353"/>
            <ac:spMk id="192" creationId="{5811FC04-F1CC-4495-9695-B33D0B15CF69}"/>
          </ac:spMkLst>
        </pc:spChg>
        <pc:spChg chg="mod">
          <ac:chgData name="Minesh Patel" userId="a66d4990ec83ac90" providerId="LiveId" clId="{52D466A2-65C1-49F3-8BF1-65E137EB5782}" dt="2019-06-24T21:54:56.781" v="473" actId="1037"/>
          <ac:spMkLst>
            <pc:docMk/>
            <pc:sldMk cId="3508444251" sldId="353"/>
            <ac:spMk id="194" creationId="{EC371CAB-79E0-433E-B45D-428D47A3E7DE}"/>
          </ac:spMkLst>
        </pc:spChg>
        <pc:spChg chg="mod">
          <ac:chgData name="Minesh Patel" userId="a66d4990ec83ac90" providerId="LiveId" clId="{52D466A2-65C1-49F3-8BF1-65E137EB5782}" dt="2019-06-24T21:55:32.113" v="488" actId="1035"/>
          <ac:spMkLst>
            <pc:docMk/>
            <pc:sldMk cId="3508444251" sldId="353"/>
            <ac:spMk id="205" creationId="{F8C3661E-17C9-4386-B660-8316049EF8DC}"/>
          </ac:spMkLst>
        </pc:spChg>
        <pc:spChg chg="mod">
          <ac:chgData name="Minesh Patel" userId="a66d4990ec83ac90" providerId="LiveId" clId="{52D466A2-65C1-49F3-8BF1-65E137EB5782}" dt="2019-06-24T21:55:38.176" v="494" actId="1036"/>
          <ac:spMkLst>
            <pc:docMk/>
            <pc:sldMk cId="3508444251" sldId="353"/>
            <ac:spMk id="210" creationId="{459A0BEB-12F2-4FBD-95B5-C8D0A1A99EC3}"/>
          </ac:spMkLst>
        </pc:spChg>
        <pc:spChg chg="mod">
          <ac:chgData name="Minesh Patel" userId="a66d4990ec83ac90" providerId="LiveId" clId="{52D466A2-65C1-49F3-8BF1-65E137EB5782}" dt="2019-06-24T22:18:24.863" v="693" actId="1076"/>
          <ac:spMkLst>
            <pc:docMk/>
            <pc:sldMk cId="3508444251" sldId="353"/>
            <ac:spMk id="215" creationId="{97EC3DBC-4CAF-4E0F-8CB5-F9CC95291BDB}"/>
          </ac:spMkLst>
        </pc:spChg>
        <pc:spChg chg="mod">
          <ac:chgData name="Minesh Patel" userId="a66d4990ec83ac90" providerId="LiveId" clId="{52D466A2-65C1-49F3-8BF1-65E137EB5782}" dt="2019-06-24T22:18:24.863" v="693" actId="1076"/>
          <ac:spMkLst>
            <pc:docMk/>
            <pc:sldMk cId="3508444251" sldId="353"/>
            <ac:spMk id="216" creationId="{6F057309-9880-43D4-B92D-9887D89C1C74}"/>
          </ac:spMkLst>
        </pc:spChg>
        <pc:spChg chg="mod">
          <ac:chgData name="Minesh Patel" userId="a66d4990ec83ac90" providerId="LiveId" clId="{52D466A2-65C1-49F3-8BF1-65E137EB5782}" dt="2019-06-24T22:18:24.863" v="693" actId="1076"/>
          <ac:spMkLst>
            <pc:docMk/>
            <pc:sldMk cId="3508444251" sldId="353"/>
            <ac:spMk id="217" creationId="{079CC775-D526-43CA-8243-0BBC409AA4A0}"/>
          </ac:spMkLst>
        </pc:spChg>
        <pc:spChg chg="mod">
          <ac:chgData name="Minesh Patel" userId="a66d4990ec83ac90" providerId="LiveId" clId="{52D466A2-65C1-49F3-8BF1-65E137EB5782}" dt="2019-06-24T22:18:51.674" v="700"/>
          <ac:spMkLst>
            <pc:docMk/>
            <pc:sldMk cId="3508444251" sldId="353"/>
            <ac:spMk id="219" creationId="{0DEDCCC2-FF71-41C1-9F1D-AFDBCD16700E}"/>
          </ac:spMkLst>
        </pc:spChg>
        <pc:spChg chg="mod">
          <ac:chgData name="Minesh Patel" userId="a66d4990ec83ac90" providerId="LiveId" clId="{52D466A2-65C1-49F3-8BF1-65E137EB5782}" dt="2019-06-24T22:19:14.918" v="706"/>
          <ac:spMkLst>
            <pc:docMk/>
            <pc:sldMk cId="3508444251" sldId="353"/>
            <ac:spMk id="220" creationId="{99C48E9D-814C-4BB5-A8F4-56E5DC18321D}"/>
          </ac:spMkLst>
        </pc:spChg>
        <pc:spChg chg="mod">
          <ac:chgData name="Minesh Patel" userId="a66d4990ec83ac90" providerId="LiveId" clId="{52D466A2-65C1-49F3-8BF1-65E137EB5782}" dt="2019-06-24T22:19:23.984" v="708"/>
          <ac:spMkLst>
            <pc:docMk/>
            <pc:sldMk cId="3508444251" sldId="353"/>
            <ac:spMk id="221" creationId="{76F08E59-3DDE-4079-9125-823C83F924FB}"/>
          </ac:spMkLst>
        </pc:spChg>
        <pc:spChg chg="mod">
          <ac:chgData name="Minesh Patel" userId="a66d4990ec83ac90" providerId="LiveId" clId="{52D466A2-65C1-49F3-8BF1-65E137EB5782}" dt="2019-06-24T22:06:02.959" v="557" actId="14100"/>
          <ac:spMkLst>
            <pc:docMk/>
            <pc:sldMk cId="3508444251" sldId="353"/>
            <ac:spMk id="235" creationId="{DF747956-B920-4E58-B0EA-9BE497C87AB3}"/>
          </ac:spMkLst>
        </pc:spChg>
        <pc:spChg chg="mod">
          <ac:chgData name="Minesh Patel" userId="a66d4990ec83ac90" providerId="LiveId" clId="{52D466A2-65C1-49F3-8BF1-65E137EB5782}" dt="2019-06-24T22:06:20.946" v="558" actId="1076"/>
          <ac:spMkLst>
            <pc:docMk/>
            <pc:sldMk cId="3508444251" sldId="353"/>
            <ac:spMk id="243" creationId="{D1DE5F83-B6F8-47F9-ABFF-100CF885A1B4}"/>
          </ac:spMkLst>
        </pc:spChg>
        <pc:spChg chg="mod">
          <ac:chgData name="Minesh Patel" userId="a66d4990ec83ac90" providerId="LiveId" clId="{52D466A2-65C1-49F3-8BF1-65E137EB5782}" dt="2019-06-24T22:06:20.946" v="558" actId="1076"/>
          <ac:spMkLst>
            <pc:docMk/>
            <pc:sldMk cId="3508444251" sldId="353"/>
            <ac:spMk id="244" creationId="{19FCEB0D-9183-47D8-BA21-21D959867564}"/>
          </ac:spMkLst>
        </pc:spChg>
        <pc:spChg chg="mod">
          <ac:chgData name="Minesh Patel" userId="a66d4990ec83ac90" providerId="LiveId" clId="{52D466A2-65C1-49F3-8BF1-65E137EB5782}" dt="2019-06-24T22:06:20.946" v="558" actId="1076"/>
          <ac:spMkLst>
            <pc:docMk/>
            <pc:sldMk cId="3508444251" sldId="353"/>
            <ac:spMk id="245" creationId="{E1EB8301-2619-4E62-B9A4-01EBAF8C9673}"/>
          </ac:spMkLst>
        </pc:spChg>
        <pc:spChg chg="mod">
          <ac:chgData name="Minesh Patel" userId="a66d4990ec83ac90" providerId="LiveId" clId="{52D466A2-65C1-49F3-8BF1-65E137EB5782}" dt="2019-06-24T22:06:54.475" v="560" actId="14100"/>
          <ac:spMkLst>
            <pc:docMk/>
            <pc:sldMk cId="3508444251" sldId="353"/>
            <ac:spMk id="247" creationId="{212F33EB-B3A0-4D8F-9C77-3A1F7BF068FC}"/>
          </ac:spMkLst>
        </pc:spChg>
        <pc:spChg chg="mod">
          <ac:chgData name="Minesh Patel" userId="a66d4990ec83ac90" providerId="LiveId" clId="{52D466A2-65C1-49F3-8BF1-65E137EB5782}" dt="2019-06-24T22:08:52.769" v="573" actId="408"/>
          <ac:spMkLst>
            <pc:docMk/>
            <pc:sldMk cId="3508444251" sldId="353"/>
            <ac:spMk id="248" creationId="{E5CE0C16-A347-485B-891D-BCFDB686AD0B}"/>
          </ac:spMkLst>
        </pc:spChg>
        <pc:spChg chg="mod">
          <ac:chgData name="Minesh Patel" userId="a66d4990ec83ac90" providerId="LiveId" clId="{52D466A2-65C1-49F3-8BF1-65E137EB5782}" dt="2019-06-24T22:08:52.769" v="573" actId="408"/>
          <ac:spMkLst>
            <pc:docMk/>
            <pc:sldMk cId="3508444251" sldId="353"/>
            <ac:spMk id="249" creationId="{0D674882-D8DE-45AD-A8CF-7665AAACEC41}"/>
          </ac:spMkLst>
        </pc:spChg>
        <pc:spChg chg="mod">
          <ac:chgData name="Minesh Patel" userId="a66d4990ec83ac90" providerId="LiveId" clId="{52D466A2-65C1-49F3-8BF1-65E137EB5782}" dt="2019-06-24T22:08:52.769" v="573" actId="408"/>
          <ac:spMkLst>
            <pc:docMk/>
            <pc:sldMk cId="3508444251" sldId="353"/>
            <ac:spMk id="250" creationId="{E5561A49-07E0-4B89-AB49-C7408D747522}"/>
          </ac:spMkLst>
        </pc:spChg>
        <pc:spChg chg="del">
          <ac:chgData name="Minesh Patel" userId="a66d4990ec83ac90" providerId="LiveId" clId="{52D466A2-65C1-49F3-8BF1-65E137EB5782}" dt="2019-06-24T22:05:27.072" v="546" actId="478"/>
          <ac:spMkLst>
            <pc:docMk/>
            <pc:sldMk cId="3508444251" sldId="353"/>
            <ac:spMk id="251" creationId="{A76AAD76-8BDC-4FDC-9D15-D0F19EA27358}"/>
          </ac:spMkLst>
        </pc:spChg>
        <pc:spChg chg="del">
          <ac:chgData name="Minesh Patel" userId="a66d4990ec83ac90" providerId="LiveId" clId="{52D466A2-65C1-49F3-8BF1-65E137EB5782}" dt="2019-06-24T22:05:27.072" v="546" actId="478"/>
          <ac:spMkLst>
            <pc:docMk/>
            <pc:sldMk cId="3508444251" sldId="353"/>
            <ac:spMk id="252" creationId="{45093EBF-F0B6-46D9-96ED-3470F2ACEDBB}"/>
          </ac:spMkLst>
        </pc:spChg>
        <pc:spChg chg="del">
          <ac:chgData name="Minesh Patel" userId="a66d4990ec83ac90" providerId="LiveId" clId="{52D466A2-65C1-49F3-8BF1-65E137EB5782}" dt="2019-06-24T22:05:27.072" v="546" actId="478"/>
          <ac:spMkLst>
            <pc:docMk/>
            <pc:sldMk cId="3508444251" sldId="353"/>
            <ac:spMk id="253" creationId="{BC0E2234-D8B5-480D-92CD-0EA278785F89}"/>
          </ac:spMkLst>
        </pc:spChg>
        <pc:spChg chg="del">
          <ac:chgData name="Minesh Patel" userId="a66d4990ec83ac90" providerId="LiveId" clId="{52D466A2-65C1-49F3-8BF1-65E137EB5782}" dt="2019-06-24T22:05:27.072" v="546" actId="478"/>
          <ac:spMkLst>
            <pc:docMk/>
            <pc:sldMk cId="3508444251" sldId="353"/>
            <ac:spMk id="254" creationId="{98EB1B6F-0193-41E9-A50F-801AAD8CEFF1}"/>
          </ac:spMkLst>
        </pc:spChg>
        <pc:spChg chg="mod">
          <ac:chgData name="Minesh Patel" userId="a66d4990ec83ac90" providerId="LiveId" clId="{52D466A2-65C1-49F3-8BF1-65E137EB5782}" dt="2019-06-24T22:08:52.769" v="573" actId="408"/>
          <ac:spMkLst>
            <pc:docMk/>
            <pc:sldMk cId="3508444251" sldId="353"/>
            <ac:spMk id="255" creationId="{53DD2DA1-DB0C-4D2D-A23D-6BA6534F2DFC}"/>
          </ac:spMkLst>
        </pc:spChg>
        <pc:spChg chg="add mod">
          <ac:chgData name="Minesh Patel" userId="a66d4990ec83ac90" providerId="LiveId" clId="{52D466A2-65C1-49F3-8BF1-65E137EB5782}" dt="2019-06-24T22:08:52.769" v="573" actId="408"/>
          <ac:spMkLst>
            <pc:docMk/>
            <pc:sldMk cId="3508444251" sldId="353"/>
            <ac:spMk id="256" creationId="{3C1B0EF8-DB0A-488B-812A-E7A202132C0F}"/>
          </ac:spMkLst>
        </pc:spChg>
        <pc:spChg chg="mod">
          <ac:chgData name="Minesh Patel" userId="a66d4990ec83ac90" providerId="LiveId" clId="{52D466A2-65C1-49F3-8BF1-65E137EB5782}" dt="2019-06-24T22:09:29.994" v="581" actId="14100"/>
          <ac:spMkLst>
            <pc:docMk/>
            <pc:sldMk cId="3508444251" sldId="353"/>
            <ac:spMk id="258" creationId="{04D3458F-0CAA-4228-912D-BD40ADD56B22}"/>
          </ac:spMkLst>
        </pc:spChg>
        <pc:spChg chg="mod">
          <ac:chgData name="Minesh Patel" userId="a66d4990ec83ac90" providerId="LiveId" clId="{52D466A2-65C1-49F3-8BF1-65E137EB5782}" dt="2019-06-24T22:09:41.690" v="583" actId="1076"/>
          <ac:spMkLst>
            <pc:docMk/>
            <pc:sldMk cId="3508444251" sldId="353"/>
            <ac:spMk id="262" creationId="{6B419BEC-6994-4589-87A4-0D358C438385}"/>
          </ac:spMkLst>
        </pc:spChg>
        <pc:spChg chg="mod">
          <ac:chgData name="Minesh Patel" userId="a66d4990ec83ac90" providerId="LiveId" clId="{52D466A2-65C1-49F3-8BF1-65E137EB5782}" dt="2019-06-24T22:09:41.690" v="583" actId="1076"/>
          <ac:spMkLst>
            <pc:docMk/>
            <pc:sldMk cId="3508444251" sldId="353"/>
            <ac:spMk id="263" creationId="{61DA7BD6-41CE-4FDD-ACD0-D68BD04BD564}"/>
          </ac:spMkLst>
        </pc:spChg>
        <pc:spChg chg="mod">
          <ac:chgData name="Minesh Patel" userId="a66d4990ec83ac90" providerId="LiveId" clId="{52D466A2-65C1-49F3-8BF1-65E137EB5782}" dt="2019-06-24T22:09:41.690" v="583" actId="1076"/>
          <ac:spMkLst>
            <pc:docMk/>
            <pc:sldMk cId="3508444251" sldId="353"/>
            <ac:spMk id="264" creationId="{0AF137F8-BFF1-4566-9BE1-267193414843}"/>
          </ac:spMkLst>
        </pc:spChg>
        <pc:spChg chg="mod">
          <ac:chgData name="Minesh Patel" userId="a66d4990ec83ac90" providerId="LiveId" clId="{52D466A2-65C1-49F3-8BF1-65E137EB5782}" dt="2019-06-24T22:09:50.529" v="584" actId="14100"/>
          <ac:spMkLst>
            <pc:docMk/>
            <pc:sldMk cId="3508444251" sldId="353"/>
            <ac:spMk id="266" creationId="{4D45C6DC-94A2-4DE0-BDF9-FE58E97CA993}"/>
          </ac:spMkLst>
        </pc:spChg>
        <pc:spChg chg="mod">
          <ac:chgData name="Minesh Patel" userId="a66d4990ec83ac90" providerId="LiveId" clId="{52D466A2-65C1-49F3-8BF1-65E137EB5782}" dt="2019-06-24T22:09:58.659" v="593" actId="1038"/>
          <ac:spMkLst>
            <pc:docMk/>
            <pc:sldMk cId="3508444251" sldId="353"/>
            <ac:spMk id="267" creationId="{6EDE813E-F980-4035-A63E-E0A47613602A}"/>
          </ac:spMkLst>
        </pc:spChg>
        <pc:spChg chg="mod">
          <ac:chgData name="Minesh Patel" userId="a66d4990ec83ac90" providerId="LiveId" clId="{52D466A2-65C1-49F3-8BF1-65E137EB5782}" dt="2019-06-24T22:09:58.659" v="593" actId="1038"/>
          <ac:spMkLst>
            <pc:docMk/>
            <pc:sldMk cId="3508444251" sldId="353"/>
            <ac:spMk id="268" creationId="{268AADC6-562D-42E6-A08A-43AE32C72F22}"/>
          </ac:spMkLst>
        </pc:spChg>
        <pc:spChg chg="mod">
          <ac:chgData name="Minesh Patel" userId="a66d4990ec83ac90" providerId="LiveId" clId="{52D466A2-65C1-49F3-8BF1-65E137EB5782}" dt="2019-06-24T22:09:58.659" v="593" actId="1038"/>
          <ac:spMkLst>
            <pc:docMk/>
            <pc:sldMk cId="3508444251" sldId="353"/>
            <ac:spMk id="269" creationId="{497B3F8E-7058-4645-9B75-48786247B098}"/>
          </ac:spMkLst>
        </pc:spChg>
        <pc:spChg chg="del">
          <ac:chgData name="Minesh Patel" userId="a66d4990ec83ac90" providerId="LiveId" clId="{52D466A2-65C1-49F3-8BF1-65E137EB5782}" dt="2019-06-24T22:09:31.172" v="582" actId="478"/>
          <ac:spMkLst>
            <pc:docMk/>
            <pc:sldMk cId="3508444251" sldId="353"/>
            <ac:spMk id="270" creationId="{83923751-AAB8-48B6-88EB-44A3824812CF}"/>
          </ac:spMkLst>
        </pc:spChg>
        <pc:spChg chg="mod">
          <ac:chgData name="Minesh Patel" userId="a66d4990ec83ac90" providerId="LiveId" clId="{52D466A2-65C1-49F3-8BF1-65E137EB5782}" dt="2019-06-24T22:09:58.659" v="593" actId="1038"/>
          <ac:spMkLst>
            <pc:docMk/>
            <pc:sldMk cId="3508444251" sldId="353"/>
            <ac:spMk id="271" creationId="{F8077350-044B-4B1E-A403-C1226447F3FE}"/>
          </ac:spMkLst>
        </pc:spChg>
        <pc:spChg chg="add mod">
          <ac:chgData name="Minesh Patel" userId="a66d4990ec83ac90" providerId="LiveId" clId="{52D466A2-65C1-49F3-8BF1-65E137EB5782}" dt="2019-06-24T22:15:37.310" v="666" actId="571"/>
          <ac:spMkLst>
            <pc:docMk/>
            <pc:sldMk cId="3508444251" sldId="353"/>
            <ac:spMk id="286" creationId="{EA94DB8B-7645-4F54-9884-2DC7E39148D7}"/>
          </ac:spMkLst>
        </pc:spChg>
        <pc:grpChg chg="add del mod">
          <ac:chgData name="Minesh Patel" userId="a66d4990ec83ac90" providerId="LiveId" clId="{52D466A2-65C1-49F3-8BF1-65E137EB5782}" dt="2019-06-24T22:15:48.216" v="667" actId="165"/>
          <ac:grpSpMkLst>
            <pc:docMk/>
            <pc:sldMk cId="3508444251" sldId="353"/>
            <ac:grpSpMk id="3" creationId="{33D9619C-14B7-4DDC-B154-61D1173C1514}"/>
          </ac:grpSpMkLst>
        </pc:grpChg>
        <pc:grpChg chg="add mod">
          <ac:chgData name="Minesh Patel" userId="a66d4990ec83ac90" providerId="LiveId" clId="{52D466A2-65C1-49F3-8BF1-65E137EB5782}" dt="2019-06-24T22:15:23.320" v="662" actId="164"/>
          <ac:grpSpMkLst>
            <pc:docMk/>
            <pc:sldMk cId="3508444251" sldId="353"/>
            <ac:grpSpMk id="4" creationId="{C572E67D-A7C2-4D3A-86C8-9B17054DFDC8}"/>
          </ac:grpSpMkLst>
        </pc:grpChg>
        <pc:grpChg chg="add mod">
          <ac:chgData name="Minesh Patel" userId="a66d4990ec83ac90" providerId="LiveId" clId="{52D466A2-65C1-49F3-8BF1-65E137EB5782}" dt="2019-06-24T22:16:31.373" v="674" actId="164"/>
          <ac:grpSpMkLst>
            <pc:docMk/>
            <pc:sldMk cId="3508444251" sldId="353"/>
            <ac:grpSpMk id="5" creationId="{D7CE7241-7C7F-4773-A5C8-B63FBD12801D}"/>
          </ac:grpSpMkLst>
        </pc:grpChg>
        <pc:grpChg chg="add mod">
          <ac:chgData name="Minesh Patel" userId="a66d4990ec83ac90" providerId="LiveId" clId="{52D466A2-65C1-49F3-8BF1-65E137EB5782}" dt="2019-06-24T22:16:53.853" v="679" actId="164"/>
          <ac:grpSpMkLst>
            <pc:docMk/>
            <pc:sldMk cId="3508444251" sldId="353"/>
            <ac:grpSpMk id="6" creationId="{D9B6D0A1-1335-4A21-AE73-725A8011F2D2}"/>
          </ac:grpSpMkLst>
        </pc:grpChg>
        <pc:grpChg chg="add del">
          <ac:chgData name="Minesh Patel" userId="a66d4990ec83ac90" providerId="LiveId" clId="{52D466A2-65C1-49F3-8BF1-65E137EB5782}" dt="2019-06-24T22:04:35.320" v="535"/>
          <ac:grpSpMkLst>
            <pc:docMk/>
            <pc:sldMk cId="3508444251" sldId="353"/>
            <ac:grpSpMk id="135" creationId="{A3023FEB-A1F7-4C15-9D39-44459650BC1F}"/>
          </ac:grpSpMkLst>
        </pc:grpChg>
        <pc:grpChg chg="mod">
          <ac:chgData name="Minesh Patel" userId="a66d4990ec83ac90" providerId="LiveId" clId="{52D466A2-65C1-49F3-8BF1-65E137EB5782}" dt="2019-06-24T22:10:37.888" v="617" actId="1076"/>
          <ac:grpSpMkLst>
            <pc:docMk/>
            <pc:sldMk cId="3508444251" sldId="353"/>
            <ac:grpSpMk id="139" creationId="{6BF85025-BC41-464F-9640-2F69BDE86337}"/>
          </ac:grpSpMkLst>
        </pc:grpChg>
        <pc:grpChg chg="mod">
          <ac:chgData name="Minesh Patel" userId="a66d4990ec83ac90" providerId="LiveId" clId="{52D466A2-65C1-49F3-8BF1-65E137EB5782}" dt="2019-06-24T18:07:46.178" v="287"/>
          <ac:grpSpMkLst>
            <pc:docMk/>
            <pc:sldMk cId="3508444251" sldId="353"/>
            <ac:grpSpMk id="206" creationId="{EAFE26F7-D8CB-423B-B1BF-4B7D8E17A2BE}"/>
          </ac:grpSpMkLst>
        </pc:grpChg>
        <pc:grpChg chg="add del mod">
          <ac:chgData name="Minesh Patel" userId="a66d4990ec83ac90" providerId="LiveId" clId="{52D466A2-65C1-49F3-8BF1-65E137EB5782}" dt="2019-06-24T22:04:58.146" v="539" actId="478"/>
          <ac:grpSpMkLst>
            <pc:docMk/>
            <pc:sldMk cId="3508444251" sldId="353"/>
            <ac:grpSpMk id="228" creationId="{F896BD38-3B95-4D48-ABE4-FB2ADB7E136B}"/>
          </ac:grpSpMkLst>
        </pc:grpChg>
        <pc:grpChg chg="add mod ord">
          <ac:chgData name="Minesh Patel" userId="a66d4990ec83ac90" providerId="LiveId" clId="{52D466A2-65C1-49F3-8BF1-65E137EB5782}" dt="2019-06-24T22:15:23.320" v="662" actId="164"/>
          <ac:grpSpMkLst>
            <pc:docMk/>
            <pc:sldMk cId="3508444251" sldId="353"/>
            <ac:grpSpMk id="233" creationId="{AC79956D-3BFE-4152-BE64-2736F8030E38}"/>
          </ac:grpSpMkLst>
        </pc:grpChg>
        <pc:grpChg chg="del mod">
          <ac:chgData name="Minesh Patel" userId="a66d4990ec83ac90" providerId="LiveId" clId="{52D466A2-65C1-49F3-8BF1-65E137EB5782}" dt="2019-06-24T22:15:17.439" v="661" actId="165"/>
          <ac:grpSpMkLst>
            <pc:docMk/>
            <pc:sldMk cId="3508444251" sldId="353"/>
            <ac:grpSpMk id="239" creationId="{F7C5A7ED-2BF7-4C6C-B8BC-F3E23E538674}"/>
          </ac:grpSpMkLst>
        </pc:grpChg>
        <pc:grpChg chg="mod">
          <ac:chgData name="Minesh Patel" userId="a66d4990ec83ac90" providerId="LiveId" clId="{52D466A2-65C1-49F3-8BF1-65E137EB5782}" dt="2019-06-24T22:16:31.373" v="674" actId="164"/>
          <ac:grpSpMkLst>
            <pc:docMk/>
            <pc:sldMk cId="3508444251" sldId="353"/>
            <ac:grpSpMk id="240" creationId="{79924ABA-D65B-49F8-A1C7-A961AFFDCCE3}"/>
          </ac:grpSpMkLst>
        </pc:grpChg>
        <pc:grpChg chg="mod">
          <ac:chgData name="Minesh Patel" userId="a66d4990ec83ac90" providerId="LiveId" clId="{52D466A2-65C1-49F3-8BF1-65E137EB5782}" dt="2019-06-24T22:19:23.984" v="708"/>
          <ac:grpSpMkLst>
            <pc:docMk/>
            <pc:sldMk cId="3508444251" sldId="353"/>
            <ac:grpSpMk id="241" creationId="{7F0AC509-4422-4E6F-919F-A32DECBA63A7}"/>
          </ac:grpSpMkLst>
        </pc:grpChg>
        <pc:grpChg chg="mod">
          <ac:chgData name="Minesh Patel" userId="a66d4990ec83ac90" providerId="LiveId" clId="{52D466A2-65C1-49F3-8BF1-65E137EB5782}" dt="2019-06-24T22:08:52.769" v="573" actId="408"/>
          <ac:grpSpMkLst>
            <pc:docMk/>
            <pc:sldMk cId="3508444251" sldId="353"/>
            <ac:grpSpMk id="246" creationId="{68A7597A-5135-4367-B22F-3EBF000A17A5}"/>
          </ac:grpSpMkLst>
        </pc:grpChg>
        <pc:grpChg chg="add del mod">
          <ac:chgData name="Minesh Patel" userId="a66d4990ec83ac90" providerId="LiveId" clId="{52D466A2-65C1-49F3-8BF1-65E137EB5782}" dt="2019-06-24T22:12:37.861" v="654" actId="478"/>
          <ac:grpSpMkLst>
            <pc:docMk/>
            <pc:sldMk cId="3508444251" sldId="353"/>
            <ac:grpSpMk id="257" creationId="{1A96E41E-267F-472B-B3ED-5D0B80D3EFDC}"/>
          </ac:grpSpMkLst>
        </pc:grpChg>
        <pc:grpChg chg="mod">
          <ac:chgData name="Minesh Patel" userId="a66d4990ec83ac90" providerId="LiveId" clId="{52D466A2-65C1-49F3-8BF1-65E137EB5782}" dt="2019-06-24T22:09:07.636" v="575" actId="571"/>
          <ac:grpSpMkLst>
            <pc:docMk/>
            <pc:sldMk cId="3508444251" sldId="353"/>
            <ac:grpSpMk id="265" creationId="{0A7A7707-2E70-4AE7-BA3F-C657F9F05A95}"/>
          </ac:grpSpMkLst>
        </pc:grpChg>
        <pc:grpChg chg="add mod ord topLvl">
          <ac:chgData name="Minesh Patel" userId="a66d4990ec83ac90" providerId="LiveId" clId="{52D466A2-65C1-49F3-8BF1-65E137EB5782}" dt="2019-06-24T22:16:53.853" v="679" actId="164"/>
          <ac:grpSpMkLst>
            <pc:docMk/>
            <pc:sldMk cId="3508444251" sldId="353"/>
            <ac:grpSpMk id="272" creationId="{56448004-8DFB-4DD1-976A-48BC8914CEC8}"/>
          </ac:grpSpMkLst>
        </pc:grpChg>
        <pc:grpChg chg="mod">
          <ac:chgData name="Minesh Patel" userId="a66d4990ec83ac90" providerId="LiveId" clId="{52D466A2-65C1-49F3-8BF1-65E137EB5782}" dt="2019-06-24T22:15:37.310" v="666" actId="571"/>
          <ac:grpSpMkLst>
            <pc:docMk/>
            <pc:sldMk cId="3508444251" sldId="353"/>
            <ac:grpSpMk id="280" creationId="{D1E1CBC7-20B6-48A9-AFE6-A9EDBDF70146}"/>
          </ac:grpSpMkLst>
        </pc:grpChg>
        <pc:grpChg chg="add mod ord">
          <ac:chgData name="Minesh Patel" userId="a66d4990ec83ac90" providerId="LiveId" clId="{52D466A2-65C1-49F3-8BF1-65E137EB5782}" dt="2019-06-24T22:16:31.373" v="674" actId="164"/>
          <ac:grpSpMkLst>
            <pc:docMk/>
            <pc:sldMk cId="3508444251" sldId="353"/>
            <ac:grpSpMk id="287" creationId="{81F87999-9F17-4241-887B-7893DF1FE66A}"/>
          </ac:grpSpMkLst>
        </pc:grpChg>
        <pc:grpChg chg="mod">
          <ac:chgData name="Minesh Patel" userId="a66d4990ec83ac90" providerId="LiveId" clId="{52D466A2-65C1-49F3-8BF1-65E137EB5782}" dt="2019-06-24T22:15:57.177" v="668" actId="571"/>
          <ac:grpSpMkLst>
            <pc:docMk/>
            <pc:sldMk cId="3508444251" sldId="353"/>
            <ac:grpSpMk id="295" creationId="{D52D6E59-A2F7-4920-8F76-7174752804CE}"/>
          </ac:grpSpMkLst>
        </pc:grpChg>
        <pc:picChg chg="del">
          <ac:chgData name="Minesh Patel" userId="a66d4990ec83ac90" providerId="LiveId" clId="{52D466A2-65C1-49F3-8BF1-65E137EB5782}" dt="2019-06-24T22:11:30.732" v="638" actId="478"/>
          <ac:picMkLst>
            <pc:docMk/>
            <pc:sldMk cId="3508444251" sldId="353"/>
            <ac:picMk id="20" creationId="{C153F0F4-E3E0-414B-B35A-C9D1C576BDCD}"/>
          </ac:picMkLst>
        </pc:picChg>
        <pc:picChg chg="add del">
          <ac:chgData name="Minesh Patel" userId="a66d4990ec83ac90" providerId="LiveId" clId="{52D466A2-65C1-49F3-8BF1-65E137EB5782}" dt="2019-06-24T22:16:09.609" v="671" actId="478"/>
          <ac:picMkLst>
            <pc:docMk/>
            <pc:sldMk cId="3508444251" sldId="353"/>
            <ac:picMk id="76" creationId="{EC8C0688-D2B4-4D2E-930D-73577D76C822}"/>
          </ac:picMkLst>
        </pc:picChg>
        <pc:picChg chg="del mod topLvl">
          <ac:chgData name="Minesh Patel" userId="a66d4990ec83ac90" providerId="LiveId" clId="{52D466A2-65C1-49F3-8BF1-65E137EB5782}" dt="2019-06-24T22:04:58.146" v="539" actId="478"/>
          <ac:picMkLst>
            <pc:docMk/>
            <pc:sldMk cId="3508444251" sldId="353"/>
            <ac:picMk id="87" creationId="{DD5E89C5-E8D4-4F1B-94EB-751800EB8279}"/>
          </ac:picMkLst>
        </pc:picChg>
        <pc:cxnChg chg="mod topLvl">
          <ac:chgData name="Minesh Patel" userId="a66d4990ec83ac90" providerId="LiveId" clId="{52D466A2-65C1-49F3-8BF1-65E137EB5782}" dt="2019-06-24T22:15:23.320" v="662" actId="164"/>
          <ac:cxnSpMkLst>
            <pc:docMk/>
            <pc:sldMk cId="3508444251" sldId="353"/>
            <ac:cxnSpMk id="170" creationId="{3C73989C-639E-47FC-95BC-F4E3A5B4F9D3}"/>
          </ac:cxnSpMkLst>
        </pc:cxnChg>
        <pc:cxnChg chg="mod">
          <ac:chgData name="Minesh Patel" userId="a66d4990ec83ac90" providerId="LiveId" clId="{52D466A2-65C1-49F3-8BF1-65E137EB5782}" dt="2019-06-24T21:54:56.781" v="473" actId="1037"/>
          <ac:cxnSpMkLst>
            <pc:docMk/>
            <pc:sldMk cId="3508444251" sldId="353"/>
            <ac:cxnSpMk id="195" creationId="{E0BE757E-B04E-407A-87DD-0F1C7EE608C1}"/>
          </ac:cxnSpMkLst>
        </pc:cxnChg>
      </pc:sldChg>
      <pc:sldChg chg="modSp">
        <pc:chgData name="Minesh Patel" userId="a66d4990ec83ac90" providerId="LiveId" clId="{52D466A2-65C1-49F3-8BF1-65E137EB5782}" dt="2019-06-24T22:02:37.350" v="533" actId="14100"/>
        <pc:sldMkLst>
          <pc:docMk/>
          <pc:sldMk cId="1760739648" sldId="360"/>
        </pc:sldMkLst>
        <pc:spChg chg="mod">
          <ac:chgData name="Minesh Patel" userId="a66d4990ec83ac90" providerId="LiveId" clId="{52D466A2-65C1-49F3-8BF1-65E137EB5782}" dt="2019-06-24T16:59:09.868" v="203" actId="20577"/>
          <ac:spMkLst>
            <pc:docMk/>
            <pc:sldMk cId="1760739648" sldId="360"/>
            <ac:spMk id="15" creationId="{14F4CD03-98DE-4110-9B5E-80FD7E2C603B}"/>
          </ac:spMkLst>
        </pc:spChg>
        <pc:spChg chg="mod">
          <ac:chgData name="Minesh Patel" userId="a66d4990ec83ac90" providerId="LiveId" clId="{52D466A2-65C1-49F3-8BF1-65E137EB5782}" dt="2019-06-24T22:02:21.339" v="529" actId="1038"/>
          <ac:spMkLst>
            <pc:docMk/>
            <pc:sldMk cId="1760739648" sldId="360"/>
            <ac:spMk id="33" creationId="{945C279B-0EFC-4C86-9D8A-AEA516F09EA1}"/>
          </ac:spMkLst>
        </pc:spChg>
        <pc:spChg chg="mod">
          <ac:chgData name="Minesh Patel" userId="a66d4990ec83ac90" providerId="LiveId" clId="{52D466A2-65C1-49F3-8BF1-65E137EB5782}" dt="2019-06-24T22:02:31.571" v="532" actId="1076"/>
          <ac:spMkLst>
            <pc:docMk/>
            <pc:sldMk cId="1760739648" sldId="360"/>
            <ac:spMk id="44" creationId="{4DACB68F-B2BA-45F9-B2FA-56CD03E725B2}"/>
          </ac:spMkLst>
        </pc:spChg>
        <pc:cxnChg chg="mod">
          <ac:chgData name="Minesh Patel" userId="a66d4990ec83ac90" providerId="LiveId" clId="{52D466A2-65C1-49F3-8BF1-65E137EB5782}" dt="2019-06-24T22:02:37.350" v="533" actId="14100"/>
          <ac:cxnSpMkLst>
            <pc:docMk/>
            <pc:sldMk cId="1760739648" sldId="360"/>
            <ac:cxnSpMk id="45" creationId="{9B571567-3A5E-40C4-95D5-8F69580508E9}"/>
          </ac:cxnSpMkLst>
        </pc:cxnChg>
      </pc:sldChg>
      <pc:sldChg chg="modSp">
        <pc:chgData name="Minesh Patel" userId="a66d4990ec83ac90" providerId="LiveId" clId="{52D466A2-65C1-49F3-8BF1-65E137EB5782}" dt="2019-06-24T16:43:14.089" v="195" actId="20577"/>
        <pc:sldMkLst>
          <pc:docMk/>
          <pc:sldMk cId="4059118559" sldId="364"/>
        </pc:sldMkLst>
        <pc:spChg chg="mod">
          <ac:chgData name="Minesh Patel" userId="a66d4990ec83ac90" providerId="LiveId" clId="{52D466A2-65C1-49F3-8BF1-65E137EB5782}" dt="2019-06-24T16:42:51.585" v="191" actId="20577"/>
          <ac:spMkLst>
            <pc:docMk/>
            <pc:sldMk cId="4059118559" sldId="364"/>
            <ac:spMk id="4" creationId="{C3AFAD73-B65B-4276-8016-4D83BE61770E}"/>
          </ac:spMkLst>
        </pc:spChg>
        <pc:graphicFrameChg chg="modGraphic">
          <ac:chgData name="Minesh Patel" userId="a66d4990ec83ac90" providerId="LiveId" clId="{52D466A2-65C1-49F3-8BF1-65E137EB5782}" dt="2019-06-24T16:43:14.089" v="195" actId="20577"/>
          <ac:graphicFrameMkLst>
            <pc:docMk/>
            <pc:sldMk cId="4059118559" sldId="364"/>
            <ac:graphicFrameMk id="7" creationId="{8BBD241E-48EA-4D67-98A0-3F93524ED189}"/>
          </ac:graphicFrameMkLst>
        </pc:graphicFrameChg>
        <pc:graphicFrameChg chg="modGraphic">
          <ac:chgData name="Minesh Patel" userId="a66d4990ec83ac90" providerId="LiveId" clId="{52D466A2-65C1-49F3-8BF1-65E137EB5782}" dt="2019-06-24T16:22:44.674" v="4" actId="20577"/>
          <ac:graphicFrameMkLst>
            <pc:docMk/>
            <pc:sldMk cId="4059118559" sldId="364"/>
            <ac:graphicFrameMk id="11" creationId="{2F3933E4-D416-4F59-86CA-A93FDA2E1789}"/>
          </ac:graphicFrameMkLst>
        </pc:graphicFrameChg>
      </pc:sldChg>
      <pc:sldChg chg="modSp mod">
        <pc:chgData name="Minesh Patel" userId="a66d4990ec83ac90" providerId="LiveId" clId="{52D466A2-65C1-49F3-8BF1-65E137EB5782}" dt="2019-06-24T18:22:25.845" v="391"/>
        <pc:sldMkLst>
          <pc:docMk/>
          <pc:sldMk cId="1030043266" sldId="370"/>
        </pc:sldMkLst>
        <pc:graphicFrameChg chg="mod modGraphic">
          <ac:chgData name="Minesh Patel" userId="a66d4990ec83ac90" providerId="LiveId" clId="{52D466A2-65C1-49F3-8BF1-65E137EB5782}" dt="2019-06-24T18:22:25.845" v="391"/>
          <ac:graphicFrameMkLst>
            <pc:docMk/>
            <pc:sldMk cId="1030043266" sldId="370"/>
            <ac:graphicFrameMk id="44" creationId="{E623B5A8-0E98-4883-8EB7-E86E58063CC6}"/>
          </ac:graphicFrameMkLst>
        </pc:graphicFrameChg>
        <pc:graphicFrameChg chg="mod">
          <ac:chgData name="Minesh Patel" userId="a66d4990ec83ac90" providerId="LiveId" clId="{52D466A2-65C1-49F3-8BF1-65E137EB5782}" dt="2019-06-24T18:20:26.116" v="371"/>
          <ac:graphicFrameMkLst>
            <pc:docMk/>
            <pc:sldMk cId="1030043266" sldId="370"/>
            <ac:graphicFrameMk id="57" creationId="{8BEF141D-2DA4-4CE4-9D71-01E15C954622}"/>
          </ac:graphicFrameMkLst>
        </pc:graphicFrameChg>
        <pc:graphicFrameChg chg="mod">
          <ac:chgData name="Minesh Patel" userId="a66d4990ec83ac90" providerId="LiveId" clId="{52D466A2-65C1-49F3-8BF1-65E137EB5782}" dt="2019-06-24T18:20:22.732" v="369"/>
          <ac:graphicFrameMkLst>
            <pc:docMk/>
            <pc:sldMk cId="1030043266" sldId="370"/>
            <ac:graphicFrameMk id="65" creationId="{C7EC18E7-5D96-4353-B63B-143F432D8547}"/>
          </ac:graphicFrameMkLst>
        </pc:graphicFrameChg>
        <pc:graphicFrameChg chg="mod">
          <ac:chgData name="Minesh Patel" userId="a66d4990ec83ac90" providerId="LiveId" clId="{52D466A2-65C1-49F3-8BF1-65E137EB5782}" dt="2019-06-24T18:20:12.624" v="363"/>
          <ac:graphicFrameMkLst>
            <pc:docMk/>
            <pc:sldMk cId="1030043266" sldId="370"/>
            <ac:graphicFrameMk id="66" creationId="{EFCFA5BB-7876-4D1B-935D-B73930595F6B}"/>
          </ac:graphicFrameMkLst>
        </pc:graphicFrameChg>
        <pc:graphicFrameChg chg="mod">
          <ac:chgData name="Minesh Patel" userId="a66d4990ec83ac90" providerId="LiveId" clId="{52D466A2-65C1-49F3-8BF1-65E137EB5782}" dt="2019-06-24T18:20:18.419" v="365"/>
          <ac:graphicFrameMkLst>
            <pc:docMk/>
            <pc:sldMk cId="1030043266" sldId="370"/>
            <ac:graphicFrameMk id="67" creationId="{DE031B37-B201-4DA3-AD4B-4D5E268AF4D8}"/>
          </ac:graphicFrameMkLst>
        </pc:graphicFrameChg>
        <pc:graphicFrameChg chg="mod">
          <ac:chgData name="Minesh Patel" userId="a66d4990ec83ac90" providerId="LiveId" clId="{52D466A2-65C1-49F3-8BF1-65E137EB5782}" dt="2019-06-24T18:20:19.936" v="367"/>
          <ac:graphicFrameMkLst>
            <pc:docMk/>
            <pc:sldMk cId="1030043266" sldId="370"/>
            <ac:graphicFrameMk id="68" creationId="{49AFAAA9-6E65-4556-878E-F1E15481412D}"/>
          </ac:graphicFrameMkLst>
        </pc:graphicFrameChg>
      </pc:sldChg>
      <pc:sldChg chg="ord">
        <pc:chgData name="Minesh Patel" userId="a66d4990ec83ac90" providerId="LiveId" clId="{52D466A2-65C1-49F3-8BF1-65E137EB5782}" dt="2019-06-24T22:41:36.410" v="755"/>
        <pc:sldMkLst>
          <pc:docMk/>
          <pc:sldMk cId="1698453447" sldId="372"/>
        </pc:sldMkLst>
      </pc:sldChg>
      <pc:sldChg chg="delSp delAnim">
        <pc:chgData name="Minesh Patel" userId="a66d4990ec83ac90" providerId="LiveId" clId="{52D466A2-65C1-49F3-8BF1-65E137EB5782}" dt="2019-06-25T03:19:09.396" v="762" actId="478"/>
        <pc:sldMkLst>
          <pc:docMk/>
          <pc:sldMk cId="1112179227" sldId="405"/>
        </pc:sldMkLst>
        <pc:grpChg chg="del">
          <ac:chgData name="Minesh Patel" userId="a66d4990ec83ac90" providerId="LiveId" clId="{52D466A2-65C1-49F3-8BF1-65E137EB5782}" dt="2019-06-25T03:19:09.396" v="762" actId="478"/>
          <ac:grpSpMkLst>
            <pc:docMk/>
            <pc:sldMk cId="1112179227" sldId="405"/>
            <ac:grpSpMk id="58" creationId="{836E915C-72E1-4CCF-8729-E7130F4C15F8}"/>
          </ac:grpSpMkLst>
        </pc:grpChg>
      </pc:sldChg>
      <pc:sldChg chg="modSp">
        <pc:chgData name="Minesh Patel" userId="a66d4990ec83ac90" providerId="LiveId" clId="{52D466A2-65C1-49F3-8BF1-65E137EB5782}" dt="2019-06-24T22:00:22.258" v="506" actId="20577"/>
        <pc:sldMkLst>
          <pc:docMk/>
          <pc:sldMk cId="2319435830" sldId="414"/>
        </pc:sldMkLst>
        <pc:spChg chg="mod">
          <ac:chgData name="Minesh Patel" userId="a66d4990ec83ac90" providerId="LiveId" clId="{52D466A2-65C1-49F3-8BF1-65E137EB5782}" dt="2019-06-24T22:00:22.258" v="506" actId="20577"/>
          <ac:spMkLst>
            <pc:docMk/>
            <pc:sldMk cId="2319435830" sldId="414"/>
            <ac:spMk id="56" creationId="{AD0E8C27-0EDB-4B4B-BC59-12DBAFB9D03A}"/>
          </ac:spMkLst>
        </pc:spChg>
      </pc:sldChg>
      <pc:sldChg chg="modSp modAnim">
        <pc:chgData name="Minesh Patel" userId="a66d4990ec83ac90" providerId="LiveId" clId="{52D466A2-65C1-49F3-8BF1-65E137EB5782}" dt="2019-06-24T16:39:47.483" v="176" actId="20577"/>
        <pc:sldMkLst>
          <pc:docMk/>
          <pc:sldMk cId="2138928808" sldId="418"/>
        </pc:sldMkLst>
        <pc:spChg chg="mod">
          <ac:chgData name="Minesh Patel" userId="a66d4990ec83ac90" providerId="LiveId" clId="{52D466A2-65C1-49F3-8BF1-65E137EB5782}" dt="2019-06-24T16:39:47.483" v="176" actId="20577"/>
          <ac:spMkLst>
            <pc:docMk/>
            <pc:sldMk cId="2138928808" sldId="418"/>
            <ac:spMk id="3" creationId="{494EC80F-2976-4A92-B16F-8065FDCC9552}"/>
          </ac:spMkLst>
        </pc:spChg>
      </pc:sldChg>
      <pc:sldChg chg="modSp">
        <pc:chgData name="Minesh Patel" userId="a66d4990ec83ac90" providerId="LiveId" clId="{52D466A2-65C1-49F3-8BF1-65E137EB5782}" dt="2019-06-24T18:15:31.608" v="358" actId="20577"/>
        <pc:sldMkLst>
          <pc:docMk/>
          <pc:sldMk cId="2975268049" sldId="427"/>
        </pc:sldMkLst>
        <pc:spChg chg="mod">
          <ac:chgData name="Minesh Patel" userId="a66d4990ec83ac90" providerId="LiveId" clId="{52D466A2-65C1-49F3-8BF1-65E137EB5782}" dt="2019-06-24T18:15:31.608" v="358" actId="20577"/>
          <ac:spMkLst>
            <pc:docMk/>
            <pc:sldMk cId="2975268049" sldId="427"/>
            <ac:spMk id="71" creationId="{36869BA9-ABCD-4267-9E51-890E458E70AE}"/>
          </ac:spMkLst>
        </pc:spChg>
      </pc:sldChg>
      <pc:sldChg chg="modSp modAnim">
        <pc:chgData name="Minesh Patel" userId="a66d4990ec83ac90" providerId="LiveId" clId="{52D466A2-65C1-49F3-8BF1-65E137EB5782}" dt="2019-06-24T17:00:59.278" v="206"/>
        <pc:sldMkLst>
          <pc:docMk/>
          <pc:sldMk cId="4212347909" sldId="431"/>
        </pc:sldMkLst>
        <pc:spChg chg="mod">
          <ac:chgData name="Minesh Patel" userId="a66d4990ec83ac90" providerId="LiveId" clId="{52D466A2-65C1-49F3-8BF1-65E137EB5782}" dt="2019-06-24T16:36:57.142" v="102" actId="20577"/>
          <ac:spMkLst>
            <pc:docMk/>
            <pc:sldMk cId="4212347909" sldId="431"/>
            <ac:spMk id="22" creationId="{A9DB5B5B-1D0B-4930-B460-05D382776C91}"/>
          </ac:spMkLst>
        </pc:spChg>
      </pc:sldChg>
      <pc:sldChg chg="modSp">
        <pc:chgData name="Minesh Patel" userId="a66d4990ec83ac90" providerId="LiveId" clId="{52D466A2-65C1-49F3-8BF1-65E137EB5782}" dt="2019-06-24T16:38:52.879" v="145" actId="20577"/>
        <pc:sldMkLst>
          <pc:docMk/>
          <pc:sldMk cId="2837311020" sldId="432"/>
        </pc:sldMkLst>
        <pc:spChg chg="mod">
          <ac:chgData name="Minesh Patel" userId="a66d4990ec83ac90" providerId="LiveId" clId="{52D466A2-65C1-49F3-8BF1-65E137EB5782}" dt="2019-06-24T16:38:52.879" v="145" actId="20577"/>
          <ac:spMkLst>
            <pc:docMk/>
            <pc:sldMk cId="2837311020" sldId="432"/>
            <ac:spMk id="5" creationId="{CC069886-AC92-4732-8D1F-E77E932B3E9F}"/>
          </ac:spMkLst>
        </pc:spChg>
      </pc:sldChg>
      <pc:sldChg chg="modSp">
        <pc:chgData name="Minesh Patel" userId="a66d4990ec83ac90" providerId="LiveId" clId="{52D466A2-65C1-49F3-8BF1-65E137EB5782}" dt="2019-06-24T21:49:51.042" v="407" actId="114"/>
        <pc:sldMkLst>
          <pc:docMk/>
          <pc:sldMk cId="2833271560" sldId="438"/>
        </pc:sldMkLst>
        <pc:spChg chg="mod">
          <ac:chgData name="Minesh Patel" userId="a66d4990ec83ac90" providerId="LiveId" clId="{52D466A2-65C1-49F3-8BF1-65E137EB5782}" dt="2019-06-24T21:49:17.833" v="401" actId="1036"/>
          <ac:spMkLst>
            <pc:docMk/>
            <pc:sldMk cId="2833271560" sldId="438"/>
            <ac:spMk id="3" creationId="{494EC80F-2976-4A92-B16F-8065FDCC9552}"/>
          </ac:spMkLst>
        </pc:spChg>
        <pc:spChg chg="mod">
          <ac:chgData name="Minesh Patel" userId="a66d4990ec83ac90" providerId="LiveId" clId="{52D466A2-65C1-49F3-8BF1-65E137EB5782}" dt="2019-06-24T21:49:17.833" v="401" actId="1036"/>
          <ac:spMkLst>
            <pc:docMk/>
            <pc:sldMk cId="2833271560" sldId="438"/>
            <ac:spMk id="4" creationId="{38554B7B-B743-4949-ABD3-1B96E44A197C}"/>
          </ac:spMkLst>
        </pc:spChg>
        <pc:spChg chg="mod">
          <ac:chgData name="Minesh Patel" userId="a66d4990ec83ac90" providerId="LiveId" clId="{52D466A2-65C1-49F3-8BF1-65E137EB5782}" dt="2019-06-24T21:49:51.042" v="407" actId="114"/>
          <ac:spMkLst>
            <pc:docMk/>
            <pc:sldMk cId="2833271560" sldId="438"/>
            <ac:spMk id="5" creationId="{68A819FC-A218-4776-97AE-F4A6B514D47F}"/>
          </ac:spMkLst>
        </pc:spChg>
        <pc:spChg chg="mod">
          <ac:chgData name="Minesh Patel" userId="a66d4990ec83ac90" providerId="LiveId" clId="{52D466A2-65C1-49F3-8BF1-65E137EB5782}" dt="2019-06-24T21:49:17.833" v="401" actId="1036"/>
          <ac:spMkLst>
            <pc:docMk/>
            <pc:sldMk cId="2833271560" sldId="438"/>
            <ac:spMk id="8" creationId="{3A63EAD5-2458-414C-941F-38257A740D84}"/>
          </ac:spMkLst>
        </pc:spChg>
        <pc:spChg chg="mod">
          <ac:chgData name="Minesh Patel" userId="a66d4990ec83ac90" providerId="LiveId" clId="{52D466A2-65C1-49F3-8BF1-65E137EB5782}" dt="2019-06-24T21:49:17.833" v="401" actId="1036"/>
          <ac:spMkLst>
            <pc:docMk/>
            <pc:sldMk cId="2833271560" sldId="438"/>
            <ac:spMk id="9" creationId="{5E0033F3-D366-48F4-AC12-B0221C1D6FF3}"/>
          </ac:spMkLst>
        </pc:spChg>
        <pc:spChg chg="mod">
          <ac:chgData name="Minesh Patel" userId="a66d4990ec83ac90" providerId="LiveId" clId="{52D466A2-65C1-49F3-8BF1-65E137EB5782}" dt="2019-06-24T21:49:17.833" v="401" actId="1036"/>
          <ac:spMkLst>
            <pc:docMk/>
            <pc:sldMk cId="2833271560" sldId="438"/>
            <ac:spMk id="10" creationId="{232BEA74-48C0-4811-AD63-E5EB0F246550}"/>
          </ac:spMkLst>
        </pc:spChg>
        <pc:spChg chg="mod">
          <ac:chgData name="Minesh Patel" userId="a66d4990ec83ac90" providerId="LiveId" clId="{52D466A2-65C1-49F3-8BF1-65E137EB5782}" dt="2019-06-24T21:49:17.833" v="401" actId="1036"/>
          <ac:spMkLst>
            <pc:docMk/>
            <pc:sldMk cId="2833271560" sldId="438"/>
            <ac:spMk id="11" creationId="{4BAE461A-632E-45E7-B8F1-91DAB34097E1}"/>
          </ac:spMkLst>
        </pc:spChg>
      </pc:sldChg>
      <pc:sldChg chg="modSp">
        <pc:chgData name="Minesh Patel" userId="a66d4990ec83ac90" providerId="LiveId" clId="{52D466A2-65C1-49F3-8BF1-65E137EB5782}" dt="2019-06-24T18:16:22.004" v="359" actId="1076"/>
        <pc:sldMkLst>
          <pc:docMk/>
          <pc:sldMk cId="708922144" sldId="457"/>
        </pc:sldMkLst>
        <pc:spChg chg="mod">
          <ac:chgData name="Minesh Patel" userId="a66d4990ec83ac90" providerId="LiveId" clId="{52D466A2-65C1-49F3-8BF1-65E137EB5782}" dt="2019-06-24T18:16:22.004" v="359" actId="1076"/>
          <ac:spMkLst>
            <pc:docMk/>
            <pc:sldMk cId="708922144" sldId="457"/>
            <ac:spMk id="9" creationId="{108908ED-B9C1-40C4-B046-F5B013D7154E}"/>
          </ac:spMkLst>
        </pc:spChg>
        <pc:cxnChg chg="mod">
          <ac:chgData name="Minesh Patel" userId="a66d4990ec83ac90" providerId="LiveId" clId="{52D466A2-65C1-49F3-8BF1-65E137EB5782}" dt="2019-06-24T18:16:22.004" v="359" actId="1076"/>
          <ac:cxnSpMkLst>
            <pc:docMk/>
            <pc:sldMk cId="708922144" sldId="457"/>
            <ac:cxnSpMk id="21" creationId="{6D15DD6A-5690-4A91-9E1C-7C8A8A7ADE30}"/>
          </ac:cxnSpMkLst>
        </pc:cxnChg>
        <pc:cxnChg chg="mod">
          <ac:chgData name="Minesh Patel" userId="a66d4990ec83ac90" providerId="LiveId" clId="{52D466A2-65C1-49F3-8BF1-65E137EB5782}" dt="2019-06-24T18:16:22.004" v="359" actId="1076"/>
          <ac:cxnSpMkLst>
            <pc:docMk/>
            <pc:sldMk cId="708922144" sldId="457"/>
            <ac:cxnSpMk id="49" creationId="{7F07ACB5-FF99-41D0-A88F-70CEC237B679}"/>
          </ac:cxnSpMkLst>
        </pc:cxnChg>
      </pc:sldChg>
      <pc:sldChg chg="modSp">
        <pc:chgData name="Minesh Patel" userId="a66d4990ec83ac90" providerId="LiveId" clId="{52D466A2-65C1-49F3-8BF1-65E137EB5782}" dt="2019-06-24T16:22:33.265" v="0" actId="20577"/>
        <pc:sldMkLst>
          <pc:docMk/>
          <pc:sldMk cId="841958860" sldId="467"/>
        </pc:sldMkLst>
        <pc:spChg chg="mod">
          <ac:chgData name="Minesh Patel" userId="a66d4990ec83ac90" providerId="LiveId" clId="{52D466A2-65C1-49F3-8BF1-65E137EB5782}" dt="2019-06-24T16:22:33.265" v="0" actId="20577"/>
          <ac:spMkLst>
            <pc:docMk/>
            <pc:sldMk cId="841958860" sldId="467"/>
            <ac:spMk id="96" creationId="{24DC7B5A-41A9-431C-9880-5B7B4F210E68}"/>
          </ac:spMkLst>
        </pc:spChg>
      </pc:sldChg>
      <pc:sldChg chg="modSp add modAnim">
        <pc:chgData name="Minesh Patel" userId="a66d4990ec83ac90" providerId="LiveId" clId="{52D466A2-65C1-49F3-8BF1-65E137EB5782}" dt="2019-06-24T21:50:12.357" v="428"/>
        <pc:sldMkLst>
          <pc:docMk/>
          <pc:sldMk cId="3308262128" sldId="469"/>
        </pc:sldMkLst>
        <pc:spChg chg="mod">
          <ac:chgData name="Minesh Patel" userId="a66d4990ec83ac90" providerId="LiveId" clId="{52D466A2-65C1-49F3-8BF1-65E137EB5782}" dt="2019-06-24T21:50:09.348" v="427" actId="20577"/>
          <ac:spMkLst>
            <pc:docMk/>
            <pc:sldMk cId="3308262128" sldId="469"/>
            <ac:spMk id="2" creationId="{6FAF6D94-F2D1-4E88-A909-B4DF4E002525}"/>
          </ac:spMkLst>
        </pc:spChg>
      </pc:sldChg>
      <pc:sldChg chg="addSp add modAnim">
        <pc:chgData name="Minesh Patel" userId="a66d4990ec83ac90" providerId="LiveId" clId="{52D466A2-65C1-49F3-8BF1-65E137EB5782}" dt="2019-06-24T22:20:07.616" v="714"/>
        <pc:sldMkLst>
          <pc:docMk/>
          <pc:sldMk cId="3178295170" sldId="472"/>
        </pc:sldMkLst>
        <pc:grpChg chg="add">
          <ac:chgData name="Minesh Patel" userId="a66d4990ec83ac90" providerId="LiveId" clId="{52D466A2-65C1-49F3-8BF1-65E137EB5782}" dt="2019-06-24T22:20:07.616" v="714"/>
          <ac:grpSpMkLst>
            <pc:docMk/>
            <pc:sldMk cId="3178295170" sldId="472"/>
            <ac:grpSpMk id="167" creationId="{3D7C0AC0-35A3-4325-9272-6750B0EFF2D3}"/>
          </ac:grpSpMkLst>
        </pc:grpChg>
      </pc:sldChg>
      <pc:sldChg chg="addSp delSp add addAnim delAnim modAnim">
        <pc:chgData name="Minesh Patel" userId="a66d4990ec83ac90" providerId="LiveId" clId="{52D466A2-65C1-49F3-8BF1-65E137EB5782}" dt="2019-06-25T03:19:05.183" v="761"/>
        <pc:sldMkLst>
          <pc:docMk/>
          <pc:sldMk cId="426802431" sldId="473"/>
        </pc:sldMkLst>
        <pc:grpChg chg="del">
          <ac:chgData name="Minesh Patel" userId="a66d4990ec83ac90" providerId="LiveId" clId="{52D466A2-65C1-49F3-8BF1-65E137EB5782}" dt="2019-06-25T03:19:03.032" v="760" actId="478"/>
          <ac:grpSpMkLst>
            <pc:docMk/>
            <pc:sldMk cId="426802431" sldId="473"/>
            <ac:grpSpMk id="24" creationId="{E1287DE0-05DA-4C02-BFA7-3FE2D89F8989}"/>
          </ac:grpSpMkLst>
        </pc:grpChg>
        <pc:grpChg chg="del">
          <ac:chgData name="Minesh Patel" userId="a66d4990ec83ac90" providerId="LiveId" clId="{52D466A2-65C1-49F3-8BF1-65E137EB5782}" dt="2019-06-25T03:19:01.076" v="759" actId="478"/>
          <ac:grpSpMkLst>
            <pc:docMk/>
            <pc:sldMk cId="426802431" sldId="473"/>
            <ac:grpSpMk id="40" creationId="{773E4850-11F7-47FB-AFD9-403EB5341E29}"/>
          </ac:grpSpMkLst>
        </pc:grpChg>
        <pc:grpChg chg="add del">
          <ac:chgData name="Minesh Patel" userId="a66d4990ec83ac90" providerId="LiveId" clId="{52D466A2-65C1-49F3-8BF1-65E137EB5782}" dt="2019-06-25T03:18:53.027" v="758" actId="478"/>
          <ac:grpSpMkLst>
            <pc:docMk/>
            <pc:sldMk cId="426802431" sldId="473"/>
            <ac:grpSpMk id="58" creationId="{836E915C-72E1-4CCF-8729-E7130F4C15F8}"/>
          </ac:grpSpMkLst>
        </pc:grpChg>
      </pc:sldChg>
    </pc:docChg>
  </pc:docChgLst>
  <pc:docChgLst>
    <pc:chgData name="Minesh Patel" userId="a66d4990ec83ac90" providerId="LiveId" clId="{87822D41-7006-46DB-BA76-21666AD72944}"/>
    <pc:docChg chg="undo redo custSel addSld delSld modSld sldOrd">
      <pc:chgData name="Minesh Patel" userId="a66d4990ec83ac90" providerId="LiveId" clId="{87822D41-7006-46DB-BA76-21666AD72944}" dt="2019-06-23T20:20:10.589" v="1694"/>
      <pc:docMkLst>
        <pc:docMk/>
      </pc:docMkLst>
      <pc:sldChg chg="modSp ord modAnim">
        <pc:chgData name="Minesh Patel" userId="a66d4990ec83ac90" providerId="LiveId" clId="{87822D41-7006-46DB-BA76-21666AD72944}" dt="2019-06-23T20:15:51.882" v="1621"/>
        <pc:sldMkLst>
          <pc:docMk/>
          <pc:sldMk cId="1030043266" sldId="370"/>
        </pc:sldMkLst>
        <pc:graphicFrameChg chg="modGraphic">
          <ac:chgData name="Minesh Patel" userId="a66d4990ec83ac90" providerId="LiveId" clId="{87822D41-7006-46DB-BA76-21666AD72944}" dt="2019-06-23T18:23:37.427" v="310" actId="113"/>
          <ac:graphicFrameMkLst>
            <pc:docMk/>
            <pc:sldMk cId="1030043266" sldId="370"/>
            <ac:graphicFrameMk id="44" creationId="{E623B5A8-0E98-4883-8EB7-E86E58063CC6}"/>
          </ac:graphicFrameMkLst>
        </pc:graphicFrameChg>
      </pc:sldChg>
      <pc:sldChg chg="ord modAnim">
        <pc:chgData name="Minesh Patel" userId="a66d4990ec83ac90" providerId="LiveId" clId="{87822D41-7006-46DB-BA76-21666AD72944}" dt="2019-06-23T20:20:10.589" v="1694"/>
        <pc:sldMkLst>
          <pc:docMk/>
          <pc:sldMk cId="1438536088" sldId="385"/>
        </pc:sldMkLst>
      </pc:sldChg>
      <pc:sldChg chg="modAnim">
        <pc:chgData name="Minesh Patel" userId="a66d4990ec83ac90" providerId="LiveId" clId="{87822D41-7006-46DB-BA76-21666AD72944}" dt="2019-06-23T20:19:54.792" v="1693"/>
        <pc:sldMkLst>
          <pc:docMk/>
          <pc:sldMk cId="1789984002" sldId="398"/>
        </pc:sldMkLst>
      </pc:sldChg>
      <pc:sldChg chg="modSp">
        <pc:chgData name="Minesh Patel" userId="a66d4990ec83ac90" providerId="LiveId" clId="{87822D41-7006-46DB-BA76-21666AD72944}" dt="2019-06-23T20:17:42.027" v="1686" actId="20577"/>
        <pc:sldMkLst>
          <pc:docMk/>
          <pc:sldMk cId="2319435830" sldId="414"/>
        </pc:sldMkLst>
        <pc:spChg chg="mod">
          <ac:chgData name="Minesh Patel" userId="a66d4990ec83ac90" providerId="LiveId" clId="{87822D41-7006-46DB-BA76-21666AD72944}" dt="2019-06-23T20:17:42.027" v="1686" actId="20577"/>
          <ac:spMkLst>
            <pc:docMk/>
            <pc:sldMk cId="2319435830" sldId="414"/>
            <ac:spMk id="135" creationId="{C8A973C5-7911-43DA-9578-56F785695B3D}"/>
          </ac:spMkLst>
        </pc:spChg>
      </pc:sldChg>
      <pc:sldChg chg="addSp delSp">
        <pc:chgData name="Minesh Patel" userId="a66d4990ec83ac90" providerId="LiveId" clId="{87822D41-7006-46DB-BA76-21666AD72944}" dt="2019-06-23T19:07:06.641" v="416"/>
        <pc:sldMkLst>
          <pc:docMk/>
          <pc:sldMk cId="1014060731" sldId="421"/>
        </pc:sldMkLst>
        <pc:spChg chg="add del">
          <ac:chgData name="Minesh Patel" userId="a66d4990ec83ac90" providerId="LiveId" clId="{87822D41-7006-46DB-BA76-21666AD72944}" dt="2019-06-23T19:07:06.641" v="416"/>
          <ac:spMkLst>
            <pc:docMk/>
            <pc:sldMk cId="1014060731" sldId="421"/>
            <ac:spMk id="66" creationId="{B593BBB9-5FE2-4912-9C9E-68B437458CB3}"/>
          </ac:spMkLst>
        </pc:spChg>
      </pc:sldChg>
      <pc:sldChg chg="modAnim">
        <pc:chgData name="Minesh Patel" userId="a66d4990ec83ac90" providerId="LiveId" clId="{87822D41-7006-46DB-BA76-21666AD72944}" dt="2019-06-23T20:14:46.662" v="1617"/>
        <pc:sldMkLst>
          <pc:docMk/>
          <pc:sldMk cId="2833271560" sldId="438"/>
        </pc:sldMkLst>
      </pc:sldChg>
      <pc:sldChg chg="add">
        <pc:chgData name="Minesh Patel" userId="a66d4990ec83ac90" providerId="LiveId" clId="{87822D41-7006-46DB-BA76-21666AD72944}" dt="2019-06-23T20:00:00.535" v="1479"/>
        <pc:sldMkLst>
          <pc:docMk/>
          <pc:sldMk cId="753001406" sldId="448"/>
        </pc:sldMkLst>
      </pc:sldChg>
      <pc:sldChg chg="addSp delSp modSp">
        <pc:chgData name="Minesh Patel" userId="a66d4990ec83ac90" providerId="LiveId" clId="{87822D41-7006-46DB-BA76-21666AD72944}" dt="2019-06-23T19:57:09.986" v="1449" actId="20577"/>
        <pc:sldMkLst>
          <pc:docMk/>
          <pc:sldMk cId="232232348" sldId="451"/>
        </pc:sldMkLst>
        <pc:spChg chg="mod">
          <ac:chgData name="Minesh Patel" userId="a66d4990ec83ac90" providerId="LiveId" clId="{87822D41-7006-46DB-BA76-21666AD72944}" dt="2019-06-23T19:54:21.207" v="1267" actId="1036"/>
          <ac:spMkLst>
            <pc:docMk/>
            <pc:sldMk cId="232232348" sldId="451"/>
            <ac:spMk id="2" creationId="{6FAF6D94-F2D1-4E88-A909-B4DF4E002525}"/>
          </ac:spMkLst>
        </pc:spChg>
        <pc:spChg chg="mod">
          <ac:chgData name="Minesh Patel" userId="a66d4990ec83ac90" providerId="LiveId" clId="{87822D41-7006-46DB-BA76-21666AD72944}" dt="2019-06-23T19:57:09.986" v="1449" actId="20577"/>
          <ac:spMkLst>
            <pc:docMk/>
            <pc:sldMk cId="232232348" sldId="451"/>
            <ac:spMk id="3" creationId="{494EC80F-2976-4A92-B16F-8065FDCC9552}"/>
          </ac:spMkLst>
        </pc:spChg>
        <pc:spChg chg="mod">
          <ac:chgData name="Minesh Patel" userId="a66d4990ec83ac90" providerId="LiveId" clId="{87822D41-7006-46DB-BA76-21666AD72944}" dt="2019-06-23T19:55:40.119" v="1384" actId="1036"/>
          <ac:spMkLst>
            <pc:docMk/>
            <pc:sldMk cId="232232348" sldId="451"/>
            <ac:spMk id="4" creationId="{741DA77E-6BD0-4361-B5F9-C9DD49F4032B}"/>
          </ac:spMkLst>
        </pc:spChg>
        <pc:spChg chg="mod">
          <ac:chgData name="Minesh Patel" userId="a66d4990ec83ac90" providerId="LiveId" clId="{87822D41-7006-46DB-BA76-21666AD72944}" dt="2019-06-23T19:55:40.119" v="1384" actId="1036"/>
          <ac:spMkLst>
            <pc:docMk/>
            <pc:sldMk cId="232232348" sldId="451"/>
            <ac:spMk id="5" creationId="{0FB2ECF9-9A5B-4C5B-B4E8-A7B9AFC80283}"/>
          </ac:spMkLst>
        </pc:spChg>
        <pc:spChg chg="add del mod ord">
          <ac:chgData name="Minesh Patel" userId="a66d4990ec83ac90" providerId="LiveId" clId="{87822D41-7006-46DB-BA76-21666AD72944}" dt="2019-06-23T19:52:52.008" v="1244" actId="478"/>
          <ac:spMkLst>
            <pc:docMk/>
            <pc:sldMk cId="232232348" sldId="451"/>
            <ac:spMk id="6" creationId="{9A3401D2-82C9-47C3-84F3-EFD305A1F4C6}"/>
          </ac:spMkLst>
        </pc:spChg>
        <pc:spChg chg="mod">
          <ac:chgData name="Minesh Patel" userId="a66d4990ec83ac90" providerId="LiveId" clId="{87822D41-7006-46DB-BA76-21666AD72944}" dt="2019-06-23T19:55:40.119" v="1384" actId="1036"/>
          <ac:spMkLst>
            <pc:docMk/>
            <pc:sldMk cId="232232348" sldId="451"/>
            <ac:spMk id="7" creationId="{0751066C-C516-4770-97A1-3E2DEB282F90}"/>
          </ac:spMkLst>
        </pc:spChg>
        <pc:spChg chg="add del mod ord">
          <ac:chgData name="Minesh Patel" userId="a66d4990ec83ac90" providerId="LiveId" clId="{87822D41-7006-46DB-BA76-21666AD72944}" dt="2019-06-23T19:52:52.008" v="1244" actId="478"/>
          <ac:spMkLst>
            <pc:docMk/>
            <pc:sldMk cId="232232348" sldId="451"/>
            <ac:spMk id="8" creationId="{13F73FEE-A69D-4B83-A19C-DAC735A1E7C3}"/>
          </ac:spMkLst>
        </pc:spChg>
        <pc:spChg chg="add del mod ord">
          <ac:chgData name="Minesh Patel" userId="a66d4990ec83ac90" providerId="LiveId" clId="{87822D41-7006-46DB-BA76-21666AD72944}" dt="2019-06-23T19:52:52.008" v="1244" actId="478"/>
          <ac:spMkLst>
            <pc:docMk/>
            <pc:sldMk cId="232232348" sldId="451"/>
            <ac:spMk id="9" creationId="{AF602271-5EFF-469C-8C1A-793B4813D823}"/>
          </ac:spMkLst>
        </pc:spChg>
      </pc:sldChg>
      <pc:sldChg chg="addSp delSp modSp modAnim">
        <pc:chgData name="Minesh Patel" userId="a66d4990ec83ac90" providerId="LiveId" clId="{87822D41-7006-46DB-BA76-21666AD72944}" dt="2019-06-23T20:15:34.328" v="1619"/>
        <pc:sldMkLst>
          <pc:docMk/>
          <pc:sldMk cId="708922144" sldId="457"/>
        </pc:sldMkLst>
        <pc:spChg chg="mod">
          <ac:chgData name="Minesh Patel" userId="a66d4990ec83ac90" providerId="LiveId" clId="{87822D41-7006-46DB-BA76-21666AD72944}" dt="2019-06-23T18:10:00.030" v="9" actId="1076"/>
          <ac:spMkLst>
            <pc:docMk/>
            <pc:sldMk cId="708922144" sldId="457"/>
            <ac:spMk id="9" creationId="{108908ED-B9C1-40C4-B046-F5B013D7154E}"/>
          </ac:spMkLst>
        </pc:spChg>
        <pc:spChg chg="mod">
          <ac:chgData name="Minesh Patel" userId="a66d4990ec83ac90" providerId="LiveId" clId="{87822D41-7006-46DB-BA76-21666AD72944}" dt="2019-06-23T18:10:55.982" v="22" actId="1076"/>
          <ac:spMkLst>
            <pc:docMk/>
            <pc:sldMk cId="708922144" sldId="457"/>
            <ac:spMk id="19" creationId="{F5A269F7-A11F-4CF5-BC88-D1FD6E32D4F0}"/>
          </ac:spMkLst>
        </pc:spChg>
        <pc:spChg chg="mod">
          <ac:chgData name="Minesh Patel" userId="a66d4990ec83ac90" providerId="LiveId" clId="{87822D41-7006-46DB-BA76-21666AD72944}" dt="2019-06-23T18:10:16.692" v="12" actId="1076"/>
          <ac:spMkLst>
            <pc:docMk/>
            <pc:sldMk cId="708922144" sldId="457"/>
            <ac:spMk id="22" creationId="{F1258A17-6570-434D-B798-7BA431661049}"/>
          </ac:spMkLst>
        </pc:spChg>
        <pc:spChg chg="mod">
          <ac:chgData name="Minesh Patel" userId="a66d4990ec83ac90" providerId="LiveId" clId="{87822D41-7006-46DB-BA76-21666AD72944}" dt="2019-06-23T18:10:20.610" v="13" actId="1076"/>
          <ac:spMkLst>
            <pc:docMk/>
            <pc:sldMk cId="708922144" sldId="457"/>
            <ac:spMk id="24" creationId="{C3BBFA6A-C1F3-4116-B457-61CBFDD0B917}"/>
          </ac:spMkLst>
        </pc:spChg>
        <pc:spChg chg="mod">
          <ac:chgData name="Minesh Patel" userId="a66d4990ec83ac90" providerId="LiveId" clId="{87822D41-7006-46DB-BA76-21666AD72944}" dt="2019-06-23T18:10:04.788" v="10" actId="1076"/>
          <ac:spMkLst>
            <pc:docMk/>
            <pc:sldMk cId="708922144" sldId="457"/>
            <ac:spMk id="25" creationId="{80149CA2-7BAE-4315-A3B9-7446982C9D29}"/>
          </ac:spMkLst>
        </pc:spChg>
        <pc:spChg chg="add del">
          <ac:chgData name="Minesh Patel" userId="a66d4990ec83ac90" providerId="LiveId" clId="{87822D41-7006-46DB-BA76-21666AD72944}" dt="2019-06-23T18:11:42.495" v="59"/>
          <ac:spMkLst>
            <pc:docMk/>
            <pc:sldMk cId="708922144" sldId="457"/>
            <ac:spMk id="27" creationId="{2C4BEC09-21EA-497F-B06A-8903BB5667D4}"/>
          </ac:spMkLst>
        </pc:spChg>
        <pc:spChg chg="mod">
          <ac:chgData name="Minesh Patel" userId="a66d4990ec83ac90" providerId="LiveId" clId="{87822D41-7006-46DB-BA76-21666AD72944}" dt="2019-06-23T18:15:02.155" v="135" actId="20577"/>
          <ac:spMkLst>
            <pc:docMk/>
            <pc:sldMk cId="708922144" sldId="457"/>
            <ac:spMk id="29" creationId="{1E0DAE84-58CD-4488-9B6F-DA1D1117A1B1}"/>
          </ac:spMkLst>
        </pc:spChg>
        <pc:spChg chg="add del mod">
          <ac:chgData name="Minesh Patel" userId="a66d4990ec83ac90" providerId="LiveId" clId="{87822D41-7006-46DB-BA76-21666AD72944}" dt="2019-06-23T18:13:26.155" v="84" actId="478"/>
          <ac:spMkLst>
            <pc:docMk/>
            <pc:sldMk cId="708922144" sldId="457"/>
            <ac:spMk id="30" creationId="{4D8C4C3A-DD65-40D9-899F-A6276FFE643E}"/>
          </ac:spMkLst>
        </pc:spChg>
        <pc:spChg chg="add mod">
          <ac:chgData name="Minesh Patel" userId="a66d4990ec83ac90" providerId="LiveId" clId="{87822D41-7006-46DB-BA76-21666AD72944}" dt="2019-06-23T18:22:42.471" v="296" actId="403"/>
          <ac:spMkLst>
            <pc:docMk/>
            <pc:sldMk cId="708922144" sldId="457"/>
            <ac:spMk id="31" creationId="{6610E962-D3D2-4214-915C-BEA8EC958880}"/>
          </ac:spMkLst>
        </pc:spChg>
        <pc:spChg chg="add mod">
          <ac:chgData name="Minesh Patel" userId="a66d4990ec83ac90" providerId="LiveId" clId="{87822D41-7006-46DB-BA76-21666AD72944}" dt="2019-06-23T18:22:51.467" v="308" actId="403"/>
          <ac:spMkLst>
            <pc:docMk/>
            <pc:sldMk cId="708922144" sldId="457"/>
            <ac:spMk id="40" creationId="{383A3F42-56C3-4CE4-BBB0-795E8E3F11C5}"/>
          </ac:spMkLst>
        </pc:spChg>
        <pc:grpChg chg="mod">
          <ac:chgData name="Minesh Patel" userId="a66d4990ec83ac90" providerId="LiveId" clId="{87822D41-7006-46DB-BA76-21666AD72944}" dt="2019-06-23T18:10:11.775" v="11" actId="1076"/>
          <ac:grpSpMkLst>
            <pc:docMk/>
            <pc:sldMk cId="708922144" sldId="457"/>
            <ac:grpSpMk id="8" creationId="{D85E0949-214C-4327-825C-5C750DCA2E7B}"/>
          </ac:grpSpMkLst>
        </pc:grpChg>
        <pc:grpChg chg="mod">
          <ac:chgData name="Minesh Patel" userId="a66d4990ec83ac90" providerId="LiveId" clId="{87822D41-7006-46DB-BA76-21666AD72944}" dt="2019-06-23T18:09:45.533" v="8" actId="1076"/>
          <ac:grpSpMkLst>
            <pc:docMk/>
            <pc:sldMk cId="708922144" sldId="457"/>
            <ac:grpSpMk id="12" creationId="{BC6C6926-D4B4-4002-9588-44561E9DE63C}"/>
          </ac:grpSpMkLst>
        </pc:grpChg>
        <pc:graphicFrameChg chg="mod">
          <ac:chgData name="Minesh Patel" userId="a66d4990ec83ac90" providerId="LiveId" clId="{87822D41-7006-46DB-BA76-21666AD72944}" dt="2019-06-23T18:09:34.822" v="4" actId="1076"/>
          <ac:graphicFrameMkLst>
            <pc:docMk/>
            <pc:sldMk cId="708922144" sldId="457"/>
            <ac:graphicFrameMk id="45" creationId="{35E77855-40A2-4BA5-95AE-08FAD2EB01E3}"/>
          </ac:graphicFrameMkLst>
        </pc:graphicFrameChg>
        <pc:graphicFrameChg chg="mod">
          <ac:chgData name="Minesh Patel" userId="a66d4990ec83ac90" providerId="LiveId" clId="{87822D41-7006-46DB-BA76-21666AD72944}" dt="2019-06-23T18:09:40.814" v="7" actId="1076"/>
          <ac:graphicFrameMkLst>
            <pc:docMk/>
            <pc:sldMk cId="708922144" sldId="457"/>
            <ac:graphicFrameMk id="48" creationId="{0F6D38D1-B3A7-40C6-83EC-FC3F3F3CE826}"/>
          </ac:graphicFrameMkLst>
        </pc:graphicFrameChg>
        <pc:graphicFrameChg chg="mod">
          <ac:chgData name="Minesh Patel" userId="a66d4990ec83ac90" providerId="LiveId" clId="{87822D41-7006-46DB-BA76-21666AD72944}" dt="2019-06-23T18:09:45.533" v="8" actId="1076"/>
          <ac:graphicFrameMkLst>
            <pc:docMk/>
            <pc:sldMk cId="708922144" sldId="457"/>
            <ac:graphicFrameMk id="50" creationId="{A9FA3001-D652-4962-8D22-8C3A86B70FCC}"/>
          </ac:graphicFrameMkLst>
        </pc:graphicFrameChg>
        <pc:cxnChg chg="mod">
          <ac:chgData name="Minesh Patel" userId="a66d4990ec83ac90" providerId="LiveId" clId="{87822D41-7006-46DB-BA76-21666AD72944}" dt="2019-06-23T18:10:00.030" v="9" actId="1076"/>
          <ac:cxnSpMkLst>
            <pc:docMk/>
            <pc:sldMk cId="708922144" sldId="457"/>
            <ac:cxnSpMk id="21" creationId="{6D15DD6A-5690-4A91-9E1C-7C8A8A7ADE30}"/>
          </ac:cxnSpMkLst>
        </pc:cxnChg>
        <pc:cxnChg chg="mod">
          <ac:chgData name="Minesh Patel" userId="a66d4990ec83ac90" providerId="LiveId" clId="{87822D41-7006-46DB-BA76-21666AD72944}" dt="2019-06-23T18:10:16.692" v="12" actId="1076"/>
          <ac:cxnSpMkLst>
            <pc:docMk/>
            <pc:sldMk cId="708922144" sldId="457"/>
            <ac:cxnSpMk id="23" creationId="{A77C2359-CC87-4436-9A12-038BDF56E971}"/>
          </ac:cxnSpMkLst>
        </pc:cxnChg>
        <pc:cxnChg chg="mod">
          <ac:chgData name="Minesh Patel" userId="a66d4990ec83ac90" providerId="LiveId" clId="{87822D41-7006-46DB-BA76-21666AD72944}" dt="2019-06-23T18:10:42.544" v="19" actId="14100"/>
          <ac:cxnSpMkLst>
            <pc:docMk/>
            <pc:sldMk cId="708922144" sldId="457"/>
            <ac:cxnSpMk id="26" creationId="{4B5C1212-8852-4D7D-8CC8-0F88BAAE989D}"/>
          </ac:cxnSpMkLst>
        </pc:cxnChg>
        <pc:cxnChg chg="mod">
          <ac:chgData name="Minesh Patel" userId="a66d4990ec83ac90" providerId="LiveId" clId="{87822D41-7006-46DB-BA76-21666AD72944}" dt="2019-06-23T18:10:04.788" v="10" actId="1076"/>
          <ac:cxnSpMkLst>
            <pc:docMk/>
            <pc:sldMk cId="708922144" sldId="457"/>
            <ac:cxnSpMk id="28" creationId="{3E1E906C-2001-4C67-BDC7-5FBBF90563D2}"/>
          </ac:cxnSpMkLst>
        </pc:cxnChg>
        <pc:cxnChg chg="mod">
          <ac:chgData name="Minesh Patel" userId="a66d4990ec83ac90" providerId="LiveId" clId="{87822D41-7006-46DB-BA76-21666AD72944}" dt="2019-06-23T18:10:45.321" v="20" actId="14100"/>
          <ac:cxnSpMkLst>
            <pc:docMk/>
            <pc:sldMk cId="708922144" sldId="457"/>
            <ac:cxnSpMk id="36" creationId="{103D6AA4-529C-43AA-9324-47D401437216}"/>
          </ac:cxnSpMkLst>
        </pc:cxnChg>
        <pc:cxnChg chg="mod">
          <ac:chgData name="Minesh Patel" userId="a66d4990ec83ac90" providerId="LiveId" clId="{87822D41-7006-46DB-BA76-21666AD72944}" dt="2019-06-23T18:10:49.230" v="21" actId="14100"/>
          <ac:cxnSpMkLst>
            <pc:docMk/>
            <pc:sldMk cId="708922144" sldId="457"/>
            <ac:cxnSpMk id="38" creationId="{78EFA0D7-29C8-4D6E-85B8-7438C6197A59}"/>
          </ac:cxnSpMkLst>
        </pc:cxnChg>
        <pc:cxnChg chg="mod">
          <ac:chgData name="Minesh Patel" userId="a66d4990ec83ac90" providerId="LiveId" clId="{87822D41-7006-46DB-BA76-21666AD72944}" dt="2019-06-23T18:10:00.030" v="9" actId="1076"/>
          <ac:cxnSpMkLst>
            <pc:docMk/>
            <pc:sldMk cId="708922144" sldId="457"/>
            <ac:cxnSpMk id="49" creationId="{7F07ACB5-FF99-41D0-A88F-70CEC237B679}"/>
          </ac:cxnSpMkLst>
        </pc:cxnChg>
        <pc:cxnChg chg="mod">
          <ac:chgData name="Minesh Patel" userId="a66d4990ec83ac90" providerId="LiveId" clId="{87822D41-7006-46DB-BA76-21666AD72944}" dt="2019-06-23T18:10:04.788" v="10" actId="1076"/>
          <ac:cxnSpMkLst>
            <pc:docMk/>
            <pc:sldMk cId="708922144" sldId="457"/>
            <ac:cxnSpMk id="51" creationId="{FFB2B444-FCF6-4A46-A31F-502A9EEAFA18}"/>
          </ac:cxnSpMkLst>
        </pc:cxnChg>
      </pc:sldChg>
      <pc:sldChg chg="addSp add modAnim">
        <pc:chgData name="Minesh Patel" userId="a66d4990ec83ac90" providerId="LiveId" clId="{87822D41-7006-46DB-BA76-21666AD72944}" dt="2019-06-23T18:14:30.913" v="94"/>
        <pc:sldMkLst>
          <pc:docMk/>
          <pc:sldMk cId="679105012" sldId="460"/>
        </pc:sldMkLst>
        <pc:grpChg chg="add">
          <ac:chgData name="Minesh Patel" userId="a66d4990ec83ac90" providerId="LiveId" clId="{87822D41-7006-46DB-BA76-21666AD72944}" dt="2019-06-23T18:14:30.913" v="94"/>
          <ac:grpSpMkLst>
            <pc:docMk/>
            <pc:sldMk cId="679105012" sldId="460"/>
            <ac:grpSpMk id="40" creationId="{7A205E8B-693D-479A-9771-271602F03D28}"/>
          </ac:grpSpMkLst>
        </pc:grpChg>
      </pc:sldChg>
      <pc:sldChg chg="modSp add">
        <pc:chgData name="Minesh Patel" userId="a66d4990ec83ac90" providerId="LiveId" clId="{87822D41-7006-46DB-BA76-21666AD72944}" dt="2019-06-23T19:57:40.553" v="1455" actId="207"/>
        <pc:sldMkLst>
          <pc:docMk/>
          <pc:sldMk cId="330915210" sldId="461"/>
        </pc:sldMkLst>
        <pc:spChg chg="mod">
          <ac:chgData name="Minesh Patel" userId="a66d4990ec83ac90" providerId="LiveId" clId="{87822D41-7006-46DB-BA76-21666AD72944}" dt="2019-06-23T19:57:40.553" v="1455" actId="207"/>
          <ac:spMkLst>
            <pc:docMk/>
            <pc:sldMk cId="330915210" sldId="461"/>
            <ac:spMk id="3" creationId="{494EC80F-2976-4A92-B16F-8065FDCC9552}"/>
          </ac:spMkLst>
        </pc:spChg>
      </pc:sldChg>
      <pc:sldChg chg="modSp add">
        <pc:chgData name="Minesh Patel" userId="a66d4990ec83ac90" providerId="LiveId" clId="{87822D41-7006-46DB-BA76-21666AD72944}" dt="2019-06-23T19:58:09.397" v="1461" actId="207"/>
        <pc:sldMkLst>
          <pc:docMk/>
          <pc:sldMk cId="472673113" sldId="462"/>
        </pc:sldMkLst>
        <pc:spChg chg="mod">
          <ac:chgData name="Minesh Patel" userId="a66d4990ec83ac90" providerId="LiveId" clId="{87822D41-7006-46DB-BA76-21666AD72944}" dt="2019-06-23T19:58:09.397" v="1461" actId="207"/>
          <ac:spMkLst>
            <pc:docMk/>
            <pc:sldMk cId="472673113" sldId="462"/>
            <ac:spMk id="3" creationId="{494EC80F-2976-4A92-B16F-8065FDCC9552}"/>
          </ac:spMkLst>
        </pc:spChg>
      </pc:sldChg>
      <pc:sldChg chg="modSp add">
        <pc:chgData name="Minesh Patel" userId="a66d4990ec83ac90" providerId="LiveId" clId="{87822D41-7006-46DB-BA76-21666AD72944}" dt="2019-06-23T19:58:31.551" v="1467" actId="207"/>
        <pc:sldMkLst>
          <pc:docMk/>
          <pc:sldMk cId="3943011870" sldId="463"/>
        </pc:sldMkLst>
        <pc:spChg chg="mod">
          <ac:chgData name="Minesh Patel" userId="a66d4990ec83ac90" providerId="LiveId" clId="{87822D41-7006-46DB-BA76-21666AD72944}" dt="2019-06-23T19:58:31.551" v="1467" actId="207"/>
          <ac:spMkLst>
            <pc:docMk/>
            <pc:sldMk cId="3943011870" sldId="463"/>
            <ac:spMk id="3" creationId="{494EC80F-2976-4A92-B16F-8065FDCC9552}"/>
          </ac:spMkLst>
        </pc:spChg>
      </pc:sldChg>
      <pc:sldChg chg="modSp add">
        <pc:chgData name="Minesh Patel" userId="a66d4990ec83ac90" providerId="LiveId" clId="{87822D41-7006-46DB-BA76-21666AD72944}" dt="2019-06-23T19:58:56.520" v="1475" actId="207"/>
        <pc:sldMkLst>
          <pc:docMk/>
          <pc:sldMk cId="1494031813" sldId="464"/>
        </pc:sldMkLst>
        <pc:spChg chg="mod">
          <ac:chgData name="Minesh Patel" userId="a66d4990ec83ac90" providerId="LiveId" clId="{87822D41-7006-46DB-BA76-21666AD72944}" dt="2019-06-23T19:58:56.520" v="1475" actId="207"/>
          <ac:spMkLst>
            <pc:docMk/>
            <pc:sldMk cId="1494031813" sldId="464"/>
            <ac:spMk id="3" creationId="{494EC80F-2976-4A92-B16F-8065FDCC9552}"/>
          </ac:spMkLst>
        </pc:spChg>
      </pc:sldChg>
    </pc:docChg>
  </pc:docChgLst>
  <pc:docChgLst>
    <pc:chgData name="Minesh Patel" userId="a66d4990ec83ac90" providerId="LiveId" clId="{4A200775-EA97-411C-94FA-980819FC0D87}"/>
    <pc:docChg chg="undo redo custSel addSld delSld modSld">
      <pc:chgData name="Minesh Patel" userId="a66d4990ec83ac90" providerId="LiveId" clId="{4A200775-EA97-411C-94FA-980819FC0D87}" dt="2019-06-24T03:53:25.312" v="1474" actId="20577"/>
      <pc:docMkLst>
        <pc:docMk/>
      </pc:docMkLst>
      <pc:sldChg chg="modSp modAnim">
        <pc:chgData name="Minesh Patel" userId="a66d4990ec83ac90" providerId="LiveId" clId="{4A200775-EA97-411C-94FA-980819FC0D87}" dt="2019-06-24T03:50:35.087" v="1423" actId="207"/>
        <pc:sldMkLst>
          <pc:docMk/>
          <pc:sldMk cId="1760739648" sldId="360"/>
        </pc:sldMkLst>
        <pc:spChg chg="mod">
          <ac:chgData name="Minesh Patel" userId="a66d4990ec83ac90" providerId="LiveId" clId="{4A200775-EA97-411C-94FA-980819FC0D87}" dt="2019-06-24T03:50:15.433" v="1421" actId="207"/>
          <ac:spMkLst>
            <pc:docMk/>
            <pc:sldMk cId="1760739648" sldId="360"/>
            <ac:spMk id="15" creationId="{14F4CD03-98DE-4110-9B5E-80FD7E2C603B}"/>
          </ac:spMkLst>
        </pc:spChg>
        <pc:spChg chg="mod">
          <ac:chgData name="Minesh Patel" userId="a66d4990ec83ac90" providerId="LiveId" clId="{4A200775-EA97-411C-94FA-980819FC0D87}" dt="2019-06-23T21:46:26.695" v="323" actId="20577"/>
          <ac:spMkLst>
            <pc:docMk/>
            <pc:sldMk cId="1760739648" sldId="360"/>
            <ac:spMk id="33" creationId="{945C279B-0EFC-4C86-9D8A-AEA516F09EA1}"/>
          </ac:spMkLst>
        </pc:spChg>
        <pc:spChg chg="mod">
          <ac:chgData name="Minesh Patel" userId="a66d4990ec83ac90" providerId="LiveId" clId="{4A200775-EA97-411C-94FA-980819FC0D87}" dt="2019-06-23T21:46:43.230" v="328" actId="1076"/>
          <ac:spMkLst>
            <pc:docMk/>
            <pc:sldMk cId="1760739648" sldId="360"/>
            <ac:spMk id="44" creationId="{4DACB68F-B2BA-45F9-B2FA-56CD03E725B2}"/>
          </ac:spMkLst>
        </pc:spChg>
        <pc:spChg chg="mod">
          <ac:chgData name="Minesh Patel" userId="a66d4990ec83ac90" providerId="LiveId" clId="{4A200775-EA97-411C-94FA-980819FC0D87}" dt="2019-06-24T02:51:08.123" v="341" actId="20577"/>
          <ac:spMkLst>
            <pc:docMk/>
            <pc:sldMk cId="1760739648" sldId="360"/>
            <ac:spMk id="56" creationId="{B9FD6038-53B4-4AA3-BD80-5005D4B7C3BA}"/>
          </ac:spMkLst>
        </pc:spChg>
        <pc:spChg chg="mod">
          <ac:chgData name="Minesh Patel" userId="a66d4990ec83ac90" providerId="LiveId" clId="{4A200775-EA97-411C-94FA-980819FC0D87}" dt="2019-06-23T21:44:36.766" v="216" actId="14100"/>
          <ac:spMkLst>
            <pc:docMk/>
            <pc:sldMk cId="1760739648" sldId="360"/>
            <ac:spMk id="59" creationId="{5E816578-36DB-4AFF-9359-6D91B9FF32C9}"/>
          </ac:spMkLst>
        </pc:spChg>
        <pc:spChg chg="mod">
          <ac:chgData name="Minesh Patel" userId="a66d4990ec83ac90" providerId="LiveId" clId="{4A200775-EA97-411C-94FA-980819FC0D87}" dt="2019-06-23T21:45:29.042" v="237" actId="20577"/>
          <ac:spMkLst>
            <pc:docMk/>
            <pc:sldMk cId="1760739648" sldId="360"/>
            <ac:spMk id="60" creationId="{97D544D5-0A0A-461E-A207-3ED8B52743B2}"/>
          </ac:spMkLst>
        </pc:spChg>
        <pc:spChg chg="mod">
          <ac:chgData name="Minesh Patel" userId="a66d4990ec83ac90" providerId="LiveId" clId="{4A200775-EA97-411C-94FA-980819FC0D87}" dt="2019-06-24T02:51:11.523" v="343" actId="20577"/>
          <ac:spMkLst>
            <pc:docMk/>
            <pc:sldMk cId="1760739648" sldId="360"/>
            <ac:spMk id="61" creationId="{DE90869A-2D7E-4918-98E4-B9397EED0A7E}"/>
          </ac:spMkLst>
        </pc:spChg>
        <pc:spChg chg="mod">
          <ac:chgData name="Minesh Patel" userId="a66d4990ec83ac90" providerId="LiveId" clId="{4A200775-EA97-411C-94FA-980819FC0D87}" dt="2019-06-24T02:51:56.308" v="351" actId="14100"/>
          <ac:spMkLst>
            <pc:docMk/>
            <pc:sldMk cId="1760739648" sldId="360"/>
            <ac:spMk id="74" creationId="{7DFB81C8-2DCA-402E-80CA-4CB6D3045F1C}"/>
          </ac:spMkLst>
        </pc:spChg>
        <pc:spChg chg="mod">
          <ac:chgData name="Minesh Patel" userId="a66d4990ec83ac90" providerId="LiveId" clId="{4A200775-EA97-411C-94FA-980819FC0D87}" dt="2019-06-24T02:51:44.236" v="348" actId="1076"/>
          <ac:spMkLst>
            <pc:docMk/>
            <pc:sldMk cId="1760739648" sldId="360"/>
            <ac:spMk id="75" creationId="{6B6413AB-95CA-45EF-AFB1-FDED14310584}"/>
          </ac:spMkLst>
        </pc:spChg>
        <pc:grpChg chg="mod">
          <ac:chgData name="Minesh Patel" userId="a66d4990ec83ac90" providerId="LiveId" clId="{4A200775-EA97-411C-94FA-980819FC0D87}" dt="2019-06-24T02:54:37.330" v="358" actId="1076"/>
          <ac:grpSpMkLst>
            <pc:docMk/>
            <pc:sldMk cId="1760739648" sldId="360"/>
            <ac:grpSpMk id="3" creationId="{58FAF287-5C18-4648-9271-F026755BAFA7}"/>
          </ac:grpSpMkLst>
        </pc:grpChg>
        <pc:grpChg chg="mod">
          <ac:chgData name="Minesh Patel" userId="a66d4990ec83ac90" providerId="LiveId" clId="{4A200775-EA97-411C-94FA-980819FC0D87}" dt="2019-06-24T02:51:31.678" v="344" actId="1076"/>
          <ac:grpSpMkLst>
            <pc:docMk/>
            <pc:sldMk cId="1760739648" sldId="360"/>
            <ac:grpSpMk id="76" creationId="{A758147B-5A3D-4CDB-B2D9-95CCC8BC0F36}"/>
          </ac:grpSpMkLst>
        </pc:grpChg>
        <pc:cxnChg chg="mod">
          <ac:chgData name="Minesh Patel" userId="a66d4990ec83ac90" providerId="LiveId" clId="{4A200775-EA97-411C-94FA-980819FC0D87}" dt="2019-06-23T21:46:48.467" v="329" actId="14100"/>
          <ac:cxnSpMkLst>
            <pc:docMk/>
            <pc:sldMk cId="1760739648" sldId="360"/>
            <ac:cxnSpMk id="45" creationId="{9B571567-3A5E-40C4-95D5-8F69580508E9}"/>
          </ac:cxnSpMkLst>
        </pc:cxnChg>
      </pc:sldChg>
      <pc:sldChg chg="addSp delSp modSp">
        <pc:chgData name="Minesh Patel" userId="a66d4990ec83ac90" providerId="LiveId" clId="{4A200775-EA97-411C-94FA-980819FC0D87}" dt="2019-06-23T21:39:39.383" v="167" actId="1037"/>
        <pc:sldMkLst>
          <pc:docMk/>
          <pc:sldMk cId="1030043266" sldId="370"/>
        </pc:sldMkLst>
        <pc:spChg chg="add del mod">
          <ac:chgData name="Minesh Patel" userId="a66d4990ec83ac90" providerId="LiveId" clId="{4A200775-EA97-411C-94FA-980819FC0D87}" dt="2019-06-23T21:37:19.385" v="47" actId="478"/>
          <ac:spMkLst>
            <pc:docMk/>
            <pc:sldMk cId="1030043266" sldId="370"/>
            <ac:spMk id="40" creationId="{FE6C2FCE-CAA5-4DC2-9CEC-C39B5EDAD951}"/>
          </ac:spMkLst>
        </pc:spChg>
        <pc:spChg chg="add mod">
          <ac:chgData name="Minesh Patel" userId="a66d4990ec83ac90" providerId="LiveId" clId="{4A200775-EA97-411C-94FA-980819FC0D87}" dt="2019-06-23T21:39:39.383" v="167" actId="1037"/>
          <ac:spMkLst>
            <pc:docMk/>
            <pc:sldMk cId="1030043266" sldId="370"/>
            <ac:spMk id="41" creationId="{DBF3D196-EA9A-40DE-8089-02CE04989BE4}"/>
          </ac:spMkLst>
        </pc:spChg>
        <pc:spChg chg="add mod">
          <ac:chgData name="Minesh Patel" userId="a66d4990ec83ac90" providerId="LiveId" clId="{4A200775-EA97-411C-94FA-980819FC0D87}" dt="2019-06-23T21:39:33.352" v="160" actId="1076"/>
          <ac:spMkLst>
            <pc:docMk/>
            <pc:sldMk cId="1030043266" sldId="370"/>
            <ac:spMk id="42" creationId="{5D7136E3-76AA-4664-B6BE-AFC7535D694B}"/>
          </ac:spMkLst>
        </pc:spChg>
        <pc:grpChg chg="mod">
          <ac:chgData name="Minesh Patel" userId="a66d4990ec83ac90" providerId="LiveId" clId="{4A200775-EA97-411C-94FA-980819FC0D87}" dt="2019-06-23T21:39:17.055" v="136" actId="571"/>
          <ac:grpSpMkLst>
            <pc:docMk/>
            <pc:sldMk cId="1030043266" sldId="370"/>
            <ac:grpSpMk id="107" creationId="{6C5DCFF5-4D44-405C-9415-E1B44B90376E}"/>
          </ac:grpSpMkLst>
        </pc:grpChg>
        <pc:graphicFrameChg chg="mod modGraphic">
          <ac:chgData name="Minesh Patel" userId="a66d4990ec83ac90" providerId="LiveId" clId="{4A200775-EA97-411C-94FA-980819FC0D87}" dt="2019-06-23T21:39:10.305" v="135" actId="14100"/>
          <ac:graphicFrameMkLst>
            <pc:docMk/>
            <pc:sldMk cId="1030043266" sldId="370"/>
            <ac:graphicFrameMk id="44" creationId="{E623B5A8-0E98-4883-8EB7-E86E58063CC6}"/>
          </ac:graphicFrameMkLst>
        </pc:graphicFrameChg>
      </pc:sldChg>
      <pc:sldChg chg="modSp">
        <pc:chgData name="Minesh Patel" userId="a66d4990ec83ac90" providerId="LiveId" clId="{4A200775-EA97-411C-94FA-980819FC0D87}" dt="2019-06-24T03:02:27.579" v="597" actId="20577"/>
        <pc:sldMkLst>
          <pc:docMk/>
          <pc:sldMk cId="2435838319" sldId="384"/>
        </pc:sldMkLst>
        <pc:spChg chg="mod">
          <ac:chgData name="Minesh Patel" userId="a66d4990ec83ac90" providerId="LiveId" clId="{4A200775-EA97-411C-94FA-980819FC0D87}" dt="2019-06-24T03:00:42.979" v="559" actId="122"/>
          <ac:spMkLst>
            <pc:docMk/>
            <pc:sldMk cId="2435838319" sldId="384"/>
            <ac:spMk id="4" creationId="{33CA470C-BAAB-423B-AE1C-16665B997800}"/>
          </ac:spMkLst>
        </pc:spChg>
        <pc:spChg chg="mod">
          <ac:chgData name="Minesh Patel" userId="a66d4990ec83ac90" providerId="LiveId" clId="{4A200775-EA97-411C-94FA-980819FC0D87}" dt="2019-06-24T03:00:52.772" v="563" actId="20577"/>
          <ac:spMkLst>
            <pc:docMk/>
            <pc:sldMk cId="2435838319" sldId="384"/>
            <ac:spMk id="15" creationId="{A04A1556-742C-4289-B396-4480C5A236DE}"/>
          </ac:spMkLst>
        </pc:spChg>
        <pc:spChg chg="mod">
          <ac:chgData name="Minesh Patel" userId="a66d4990ec83ac90" providerId="LiveId" clId="{4A200775-EA97-411C-94FA-980819FC0D87}" dt="2019-06-24T03:02:27.579" v="597" actId="20577"/>
          <ac:spMkLst>
            <pc:docMk/>
            <pc:sldMk cId="2435838319" sldId="384"/>
            <ac:spMk id="23" creationId="{F201BCFF-5DC8-4934-B2A3-EA7405228862}"/>
          </ac:spMkLst>
        </pc:spChg>
        <pc:spChg chg="mod">
          <ac:chgData name="Minesh Patel" userId="a66d4990ec83ac90" providerId="LiveId" clId="{4A200775-EA97-411C-94FA-980819FC0D87}" dt="2019-06-24T03:01:50.029" v="567" actId="313"/>
          <ac:spMkLst>
            <pc:docMk/>
            <pc:sldMk cId="2435838319" sldId="384"/>
            <ac:spMk id="36" creationId="{39C8DD9A-4F53-4F96-9713-DD259773CB70}"/>
          </ac:spMkLst>
        </pc:spChg>
        <pc:grpChg chg="mod">
          <ac:chgData name="Minesh Patel" userId="a66d4990ec83ac90" providerId="LiveId" clId="{4A200775-EA97-411C-94FA-980819FC0D87}" dt="2019-06-24T03:00:41.046" v="558" actId="15"/>
          <ac:grpSpMkLst>
            <pc:docMk/>
            <pc:sldMk cId="2435838319" sldId="384"/>
            <ac:grpSpMk id="3" creationId="{889ED1FC-AEFA-4BF8-A0FE-2C0E4D6877E9}"/>
          </ac:grpSpMkLst>
        </pc:grpChg>
      </pc:sldChg>
      <pc:sldChg chg="modSp modAnim">
        <pc:chgData name="Minesh Patel" userId="a66d4990ec83ac90" providerId="LiveId" clId="{4A200775-EA97-411C-94FA-980819FC0D87}" dt="2019-06-24T03:36:38.035" v="1411" actId="20577"/>
        <pc:sldMkLst>
          <pc:docMk/>
          <pc:sldMk cId="1438536088" sldId="385"/>
        </pc:sldMkLst>
        <pc:spChg chg="mod">
          <ac:chgData name="Minesh Patel" userId="a66d4990ec83ac90" providerId="LiveId" clId="{4A200775-EA97-411C-94FA-980819FC0D87}" dt="2019-06-24T03:35:39.652" v="1390" actId="1076"/>
          <ac:spMkLst>
            <pc:docMk/>
            <pc:sldMk cId="1438536088" sldId="385"/>
            <ac:spMk id="4" creationId="{0DEAF71B-4740-4120-9258-6AF5790F6E80}"/>
          </ac:spMkLst>
        </pc:spChg>
        <pc:spChg chg="mod">
          <ac:chgData name="Minesh Patel" userId="a66d4990ec83ac90" providerId="LiveId" clId="{4A200775-EA97-411C-94FA-980819FC0D87}" dt="2019-06-24T03:35:39.652" v="1390" actId="1076"/>
          <ac:spMkLst>
            <pc:docMk/>
            <pc:sldMk cId="1438536088" sldId="385"/>
            <ac:spMk id="5" creationId="{AEB749E8-091D-4618-8890-71A65ADEA094}"/>
          </ac:spMkLst>
        </pc:spChg>
        <pc:spChg chg="mod">
          <ac:chgData name="Minesh Patel" userId="a66d4990ec83ac90" providerId="LiveId" clId="{4A200775-EA97-411C-94FA-980819FC0D87}" dt="2019-06-24T03:36:38.035" v="1411" actId="20577"/>
          <ac:spMkLst>
            <pc:docMk/>
            <pc:sldMk cId="1438536088" sldId="385"/>
            <ac:spMk id="7" creationId="{19EC2C06-E55B-4B9C-BC1A-39F0B9B5A9FE}"/>
          </ac:spMkLst>
        </pc:spChg>
      </pc:sldChg>
      <pc:sldChg chg="addSp delSp modSp modAnim">
        <pc:chgData name="Minesh Patel" userId="a66d4990ec83ac90" providerId="LiveId" clId="{4A200775-EA97-411C-94FA-980819FC0D87}" dt="2019-06-24T02:55:35.391" v="384" actId="20577"/>
        <pc:sldMkLst>
          <pc:docMk/>
          <pc:sldMk cId="180562559" sldId="395"/>
        </pc:sldMkLst>
        <pc:spChg chg="add del">
          <ac:chgData name="Minesh Patel" userId="a66d4990ec83ac90" providerId="LiveId" clId="{4A200775-EA97-411C-94FA-980819FC0D87}" dt="2019-06-24T02:54:29.090" v="356" actId="478"/>
          <ac:spMkLst>
            <pc:docMk/>
            <pc:sldMk cId="180562559" sldId="395"/>
            <ac:spMk id="5" creationId="{2841FC76-9FD6-4128-86CB-990C1FB1B3D7}"/>
          </ac:spMkLst>
        </pc:spChg>
        <pc:spChg chg="add del">
          <ac:chgData name="Minesh Patel" userId="a66d4990ec83ac90" providerId="LiveId" clId="{4A200775-EA97-411C-94FA-980819FC0D87}" dt="2019-06-24T02:54:29.090" v="356" actId="478"/>
          <ac:spMkLst>
            <pc:docMk/>
            <pc:sldMk cId="180562559" sldId="395"/>
            <ac:spMk id="21" creationId="{D63B317B-84F4-4EAD-8D75-06EEEEF35267}"/>
          </ac:spMkLst>
        </pc:spChg>
        <pc:spChg chg="mod">
          <ac:chgData name="Minesh Patel" userId="a66d4990ec83ac90" providerId="LiveId" clId="{4A200775-EA97-411C-94FA-980819FC0D87}" dt="2019-06-24T02:55:35.391" v="384" actId="20577"/>
          <ac:spMkLst>
            <pc:docMk/>
            <pc:sldMk cId="180562559" sldId="395"/>
            <ac:spMk id="22" creationId="{A9DB5B5B-1D0B-4930-B460-05D382776C91}"/>
          </ac:spMkLst>
        </pc:spChg>
        <pc:spChg chg="mod">
          <ac:chgData name="Minesh Patel" userId="a66d4990ec83ac90" providerId="LiveId" clId="{4A200775-EA97-411C-94FA-980819FC0D87}" dt="2019-06-24T02:55:06.923" v="368" actId="20577"/>
          <ac:spMkLst>
            <pc:docMk/>
            <pc:sldMk cId="180562559" sldId="395"/>
            <ac:spMk id="23" creationId="{D22C0FB5-E900-4655-B0F5-45F6B9AC9F71}"/>
          </ac:spMkLst>
        </pc:spChg>
        <pc:spChg chg="add del">
          <ac:chgData name="Minesh Patel" userId="a66d4990ec83ac90" providerId="LiveId" clId="{4A200775-EA97-411C-94FA-980819FC0D87}" dt="2019-06-24T02:54:29.090" v="356" actId="478"/>
          <ac:spMkLst>
            <pc:docMk/>
            <pc:sldMk cId="180562559" sldId="395"/>
            <ac:spMk id="37" creationId="{F63FECA6-6664-4E9F-BC05-78D7CEE9C99E}"/>
          </ac:spMkLst>
        </pc:spChg>
        <pc:spChg chg="add del">
          <ac:chgData name="Minesh Patel" userId="a66d4990ec83ac90" providerId="LiveId" clId="{4A200775-EA97-411C-94FA-980819FC0D87}" dt="2019-06-24T02:54:29.090" v="356" actId="478"/>
          <ac:spMkLst>
            <pc:docMk/>
            <pc:sldMk cId="180562559" sldId="395"/>
            <ac:spMk id="38" creationId="{96E7DD2A-AD6E-47D3-967F-F3FC44C67E12}"/>
          </ac:spMkLst>
        </pc:spChg>
        <pc:spChg chg="add del">
          <ac:chgData name="Minesh Patel" userId="a66d4990ec83ac90" providerId="LiveId" clId="{4A200775-EA97-411C-94FA-980819FC0D87}" dt="2019-06-24T02:54:29.090" v="356" actId="478"/>
          <ac:spMkLst>
            <pc:docMk/>
            <pc:sldMk cId="180562559" sldId="395"/>
            <ac:spMk id="39" creationId="{FA84BADB-C850-4F4D-9A84-4AA56DD78F87}"/>
          </ac:spMkLst>
        </pc:spChg>
        <pc:spChg chg="add del">
          <ac:chgData name="Minesh Patel" userId="a66d4990ec83ac90" providerId="LiveId" clId="{4A200775-EA97-411C-94FA-980819FC0D87}" dt="2019-06-24T02:54:29.090" v="356" actId="478"/>
          <ac:spMkLst>
            <pc:docMk/>
            <pc:sldMk cId="180562559" sldId="395"/>
            <ac:spMk id="46" creationId="{D2DDB549-EF7B-460C-89B4-471569EE677F}"/>
          </ac:spMkLst>
        </pc:spChg>
        <pc:spChg chg="add del">
          <ac:chgData name="Minesh Patel" userId="a66d4990ec83ac90" providerId="LiveId" clId="{4A200775-EA97-411C-94FA-980819FC0D87}" dt="2019-06-24T02:54:29.090" v="356" actId="478"/>
          <ac:spMkLst>
            <pc:docMk/>
            <pc:sldMk cId="180562559" sldId="395"/>
            <ac:spMk id="47" creationId="{97132990-FB39-4B21-A97C-121E5FCF7378}"/>
          </ac:spMkLst>
        </pc:spChg>
        <pc:spChg chg="add del">
          <ac:chgData name="Minesh Patel" userId="a66d4990ec83ac90" providerId="LiveId" clId="{4A200775-EA97-411C-94FA-980819FC0D87}" dt="2019-06-24T02:54:29.090" v="356" actId="478"/>
          <ac:spMkLst>
            <pc:docMk/>
            <pc:sldMk cId="180562559" sldId="395"/>
            <ac:spMk id="48" creationId="{6859EA8B-A258-4FE6-88AA-023E69E1797A}"/>
          </ac:spMkLst>
        </pc:spChg>
        <pc:spChg chg="add del">
          <ac:chgData name="Minesh Patel" userId="a66d4990ec83ac90" providerId="LiveId" clId="{4A200775-EA97-411C-94FA-980819FC0D87}" dt="2019-06-24T02:54:29.090" v="356" actId="478"/>
          <ac:spMkLst>
            <pc:docMk/>
            <pc:sldMk cId="180562559" sldId="395"/>
            <ac:spMk id="50" creationId="{D21465BB-1570-4CA7-9AC0-6C5FAE2747E4}"/>
          </ac:spMkLst>
        </pc:spChg>
        <pc:spChg chg="add del">
          <ac:chgData name="Minesh Patel" userId="a66d4990ec83ac90" providerId="LiveId" clId="{4A200775-EA97-411C-94FA-980819FC0D87}" dt="2019-06-24T02:54:29.090" v="356" actId="478"/>
          <ac:spMkLst>
            <pc:docMk/>
            <pc:sldMk cId="180562559" sldId="395"/>
            <ac:spMk id="55" creationId="{AA5BE44C-A593-45A8-858E-2265B4AD4DEC}"/>
          </ac:spMkLst>
        </pc:spChg>
        <pc:spChg chg="add del">
          <ac:chgData name="Minesh Patel" userId="a66d4990ec83ac90" providerId="LiveId" clId="{4A200775-EA97-411C-94FA-980819FC0D87}" dt="2019-06-24T02:54:29.090" v="356" actId="478"/>
          <ac:spMkLst>
            <pc:docMk/>
            <pc:sldMk cId="180562559" sldId="395"/>
            <ac:spMk id="57" creationId="{460C6C0D-24B0-421F-8712-3BAEE8D1688C}"/>
          </ac:spMkLst>
        </pc:spChg>
        <pc:spChg chg="add del">
          <ac:chgData name="Minesh Patel" userId="a66d4990ec83ac90" providerId="LiveId" clId="{4A200775-EA97-411C-94FA-980819FC0D87}" dt="2019-06-24T02:54:29.090" v="356" actId="478"/>
          <ac:spMkLst>
            <pc:docMk/>
            <pc:sldMk cId="180562559" sldId="395"/>
            <ac:spMk id="58" creationId="{191621F0-A412-4D28-ACB7-C0140E1B2E39}"/>
          </ac:spMkLst>
        </pc:spChg>
        <pc:grpChg chg="add">
          <ac:chgData name="Minesh Patel" userId="a66d4990ec83ac90" providerId="LiveId" clId="{4A200775-EA97-411C-94FA-980819FC0D87}" dt="2019-06-24T02:54:40.761" v="359"/>
          <ac:grpSpMkLst>
            <pc:docMk/>
            <pc:sldMk cId="180562559" sldId="395"/>
            <ac:grpSpMk id="24" creationId="{78950C94-FC20-4203-93F5-50FD331E3F42}"/>
          </ac:grpSpMkLst>
        </pc:grpChg>
        <pc:cxnChg chg="add del">
          <ac:chgData name="Minesh Patel" userId="a66d4990ec83ac90" providerId="LiveId" clId="{4A200775-EA97-411C-94FA-980819FC0D87}" dt="2019-06-24T02:54:29.090" v="356" actId="478"/>
          <ac:cxnSpMkLst>
            <pc:docMk/>
            <pc:sldMk cId="180562559" sldId="395"/>
            <ac:cxnSpMk id="41" creationId="{AEB85B9D-F99F-4DA4-8257-AC8D19EEA6B5}"/>
          </ac:cxnSpMkLst>
        </pc:cxnChg>
        <pc:cxnChg chg="add del">
          <ac:chgData name="Minesh Patel" userId="a66d4990ec83ac90" providerId="LiveId" clId="{4A200775-EA97-411C-94FA-980819FC0D87}" dt="2019-06-24T02:54:29.090" v="356" actId="478"/>
          <ac:cxnSpMkLst>
            <pc:docMk/>
            <pc:sldMk cId="180562559" sldId="395"/>
            <ac:cxnSpMk id="43" creationId="{B0DAF63F-9426-4EC8-A168-1D6F3FC4DA2A}"/>
          </ac:cxnSpMkLst>
        </pc:cxnChg>
        <pc:cxnChg chg="add del">
          <ac:chgData name="Minesh Patel" userId="a66d4990ec83ac90" providerId="LiveId" clId="{4A200775-EA97-411C-94FA-980819FC0D87}" dt="2019-06-24T02:54:29.090" v="356" actId="478"/>
          <ac:cxnSpMkLst>
            <pc:docMk/>
            <pc:sldMk cId="180562559" sldId="395"/>
            <ac:cxnSpMk id="44" creationId="{73787D3A-C011-41ED-8136-649E7BDD5901}"/>
          </ac:cxnSpMkLst>
        </pc:cxnChg>
        <pc:cxnChg chg="add del">
          <ac:chgData name="Minesh Patel" userId="a66d4990ec83ac90" providerId="LiveId" clId="{4A200775-EA97-411C-94FA-980819FC0D87}" dt="2019-06-24T02:54:29.090" v="356" actId="478"/>
          <ac:cxnSpMkLst>
            <pc:docMk/>
            <pc:sldMk cId="180562559" sldId="395"/>
            <ac:cxnSpMk id="45" creationId="{A51C641A-0029-45D1-A413-305B43F32AE8}"/>
          </ac:cxnSpMkLst>
        </pc:cxnChg>
      </pc:sldChg>
      <pc:sldChg chg="modSp">
        <pc:chgData name="Minesh Patel" userId="a66d4990ec83ac90" providerId="LiveId" clId="{4A200775-EA97-411C-94FA-980819FC0D87}" dt="2019-06-24T03:08:36.869" v="956" actId="403"/>
        <pc:sldMkLst>
          <pc:docMk/>
          <pc:sldMk cId="1789984002" sldId="398"/>
        </pc:sldMkLst>
        <pc:spChg chg="mod">
          <ac:chgData name="Minesh Patel" userId="a66d4990ec83ac90" providerId="LiveId" clId="{4A200775-EA97-411C-94FA-980819FC0D87}" dt="2019-06-24T03:08:36.869" v="956" actId="403"/>
          <ac:spMkLst>
            <pc:docMk/>
            <pc:sldMk cId="1789984002" sldId="398"/>
            <ac:spMk id="36" creationId="{59FF0354-C3C7-4307-8047-8B9FEB558306}"/>
          </ac:spMkLst>
        </pc:spChg>
      </pc:sldChg>
      <pc:sldChg chg="modSp modAnim">
        <pc:chgData name="Minesh Patel" userId="a66d4990ec83ac90" providerId="LiveId" clId="{4A200775-EA97-411C-94FA-980819FC0D87}" dt="2019-06-23T21:45:39.182" v="241" actId="20577"/>
        <pc:sldMkLst>
          <pc:docMk/>
          <pc:sldMk cId="1194841187" sldId="413"/>
        </pc:sldMkLst>
        <pc:spChg chg="mod">
          <ac:chgData name="Minesh Patel" userId="a66d4990ec83ac90" providerId="LiveId" clId="{4A200775-EA97-411C-94FA-980819FC0D87}" dt="2019-06-23T21:45:35.806" v="239" actId="20577"/>
          <ac:spMkLst>
            <pc:docMk/>
            <pc:sldMk cId="1194841187" sldId="413"/>
            <ac:spMk id="61" creationId="{F361F97A-6E1D-42C6-928C-85D9979A30AB}"/>
          </ac:spMkLst>
        </pc:spChg>
        <pc:spChg chg="mod">
          <ac:chgData name="Minesh Patel" userId="a66d4990ec83ac90" providerId="LiveId" clId="{4A200775-EA97-411C-94FA-980819FC0D87}" dt="2019-06-23T21:45:39.182" v="241" actId="20577"/>
          <ac:spMkLst>
            <pc:docMk/>
            <pc:sldMk cId="1194841187" sldId="413"/>
            <ac:spMk id="62" creationId="{257D2C72-DB4F-44BC-9313-64D226062978}"/>
          </ac:spMkLst>
        </pc:spChg>
      </pc:sldChg>
      <pc:sldChg chg="modSp">
        <pc:chgData name="Minesh Patel" userId="a66d4990ec83ac90" providerId="LiveId" clId="{4A200775-EA97-411C-94FA-980819FC0D87}" dt="2019-06-24T03:53:25.312" v="1474" actId="20577"/>
        <pc:sldMkLst>
          <pc:docMk/>
          <pc:sldMk cId="2138928808" sldId="418"/>
        </pc:sldMkLst>
        <pc:spChg chg="mod">
          <ac:chgData name="Minesh Patel" userId="a66d4990ec83ac90" providerId="LiveId" clId="{4A200775-EA97-411C-94FA-980819FC0D87}" dt="2019-06-24T03:53:25.312" v="1474" actId="20577"/>
          <ac:spMkLst>
            <pc:docMk/>
            <pc:sldMk cId="2138928808" sldId="418"/>
            <ac:spMk id="3" creationId="{494EC80F-2976-4A92-B16F-8065FDCC9552}"/>
          </ac:spMkLst>
        </pc:spChg>
      </pc:sldChg>
      <pc:sldChg chg="addSp delSp modSp modAnim delCm">
        <pc:chgData name="Minesh Patel" userId="a66d4990ec83ac90" providerId="LiveId" clId="{4A200775-EA97-411C-94FA-980819FC0D87}" dt="2019-06-24T02:57:31.919" v="456" actId="20577"/>
        <pc:sldMkLst>
          <pc:docMk/>
          <pc:sldMk cId="4212347909" sldId="431"/>
        </pc:sldMkLst>
        <pc:spChg chg="del">
          <ac:chgData name="Minesh Patel" userId="a66d4990ec83ac90" providerId="LiveId" clId="{4A200775-EA97-411C-94FA-980819FC0D87}" dt="2019-06-24T02:54:49.978" v="361" actId="478"/>
          <ac:spMkLst>
            <pc:docMk/>
            <pc:sldMk cId="4212347909" sldId="431"/>
            <ac:spMk id="5" creationId="{2841FC76-9FD6-4128-86CB-990C1FB1B3D7}"/>
          </ac:spMkLst>
        </pc:spChg>
        <pc:spChg chg="del">
          <ac:chgData name="Minesh Patel" userId="a66d4990ec83ac90" providerId="LiveId" clId="{4A200775-EA97-411C-94FA-980819FC0D87}" dt="2019-06-24T02:54:47.058" v="360" actId="478"/>
          <ac:spMkLst>
            <pc:docMk/>
            <pc:sldMk cId="4212347909" sldId="431"/>
            <ac:spMk id="21" creationId="{D63B317B-84F4-4EAD-8D75-06EEEEF35267}"/>
          </ac:spMkLst>
        </pc:spChg>
        <pc:spChg chg="mod">
          <ac:chgData name="Minesh Patel" userId="a66d4990ec83ac90" providerId="LiveId" clId="{4A200775-EA97-411C-94FA-980819FC0D87}" dt="2019-06-24T02:57:31.919" v="456" actId="20577"/>
          <ac:spMkLst>
            <pc:docMk/>
            <pc:sldMk cId="4212347909" sldId="431"/>
            <ac:spMk id="22" creationId="{A9DB5B5B-1D0B-4930-B460-05D382776C91}"/>
          </ac:spMkLst>
        </pc:spChg>
        <pc:spChg chg="del">
          <ac:chgData name="Minesh Patel" userId="a66d4990ec83ac90" providerId="LiveId" clId="{4A200775-EA97-411C-94FA-980819FC0D87}" dt="2019-06-24T02:55:13.377" v="369" actId="478"/>
          <ac:spMkLst>
            <pc:docMk/>
            <pc:sldMk cId="4212347909" sldId="431"/>
            <ac:spMk id="23" creationId="{D22C0FB5-E900-4655-B0F5-45F6B9AC9F71}"/>
          </ac:spMkLst>
        </pc:spChg>
        <pc:spChg chg="del">
          <ac:chgData name="Minesh Patel" userId="a66d4990ec83ac90" providerId="LiveId" clId="{4A200775-EA97-411C-94FA-980819FC0D87}" dt="2019-06-24T02:54:47.058" v="360" actId="478"/>
          <ac:spMkLst>
            <pc:docMk/>
            <pc:sldMk cId="4212347909" sldId="431"/>
            <ac:spMk id="37" creationId="{F63FECA6-6664-4E9F-BC05-78D7CEE9C99E}"/>
          </ac:spMkLst>
        </pc:spChg>
        <pc:spChg chg="del">
          <ac:chgData name="Minesh Patel" userId="a66d4990ec83ac90" providerId="LiveId" clId="{4A200775-EA97-411C-94FA-980819FC0D87}" dt="2019-06-24T02:54:47.058" v="360" actId="478"/>
          <ac:spMkLst>
            <pc:docMk/>
            <pc:sldMk cId="4212347909" sldId="431"/>
            <ac:spMk id="38" creationId="{96E7DD2A-AD6E-47D3-967F-F3FC44C67E12}"/>
          </ac:spMkLst>
        </pc:spChg>
        <pc:spChg chg="del">
          <ac:chgData name="Minesh Patel" userId="a66d4990ec83ac90" providerId="LiveId" clId="{4A200775-EA97-411C-94FA-980819FC0D87}" dt="2019-06-24T02:54:47.058" v="360" actId="478"/>
          <ac:spMkLst>
            <pc:docMk/>
            <pc:sldMk cId="4212347909" sldId="431"/>
            <ac:spMk id="39" creationId="{FA84BADB-C850-4F4D-9A84-4AA56DD78F87}"/>
          </ac:spMkLst>
        </pc:spChg>
        <pc:spChg chg="del">
          <ac:chgData name="Minesh Patel" userId="a66d4990ec83ac90" providerId="LiveId" clId="{4A200775-EA97-411C-94FA-980819FC0D87}" dt="2019-06-24T02:54:47.058" v="360" actId="478"/>
          <ac:spMkLst>
            <pc:docMk/>
            <pc:sldMk cId="4212347909" sldId="431"/>
            <ac:spMk id="46" creationId="{D2DDB549-EF7B-460C-89B4-471569EE677F}"/>
          </ac:spMkLst>
        </pc:spChg>
        <pc:spChg chg="del">
          <ac:chgData name="Minesh Patel" userId="a66d4990ec83ac90" providerId="LiveId" clId="{4A200775-EA97-411C-94FA-980819FC0D87}" dt="2019-06-24T02:54:47.058" v="360" actId="478"/>
          <ac:spMkLst>
            <pc:docMk/>
            <pc:sldMk cId="4212347909" sldId="431"/>
            <ac:spMk id="47" creationId="{97132990-FB39-4B21-A97C-121E5FCF7378}"/>
          </ac:spMkLst>
        </pc:spChg>
        <pc:spChg chg="del">
          <ac:chgData name="Minesh Patel" userId="a66d4990ec83ac90" providerId="LiveId" clId="{4A200775-EA97-411C-94FA-980819FC0D87}" dt="2019-06-24T02:54:47.058" v="360" actId="478"/>
          <ac:spMkLst>
            <pc:docMk/>
            <pc:sldMk cId="4212347909" sldId="431"/>
            <ac:spMk id="48" creationId="{6859EA8B-A258-4FE6-88AA-023E69E1797A}"/>
          </ac:spMkLst>
        </pc:spChg>
        <pc:spChg chg="del">
          <ac:chgData name="Minesh Patel" userId="a66d4990ec83ac90" providerId="LiveId" clId="{4A200775-EA97-411C-94FA-980819FC0D87}" dt="2019-06-24T02:54:47.058" v="360" actId="478"/>
          <ac:spMkLst>
            <pc:docMk/>
            <pc:sldMk cId="4212347909" sldId="431"/>
            <ac:spMk id="50" creationId="{D21465BB-1570-4CA7-9AC0-6C5FAE2747E4}"/>
          </ac:spMkLst>
        </pc:spChg>
        <pc:spChg chg="add">
          <ac:chgData name="Minesh Patel" userId="a66d4990ec83ac90" providerId="LiveId" clId="{4A200775-EA97-411C-94FA-980819FC0D87}" dt="2019-06-24T02:55:13.980" v="370"/>
          <ac:spMkLst>
            <pc:docMk/>
            <pc:sldMk cId="4212347909" sldId="431"/>
            <ac:spMk id="52" creationId="{12B972C7-219B-42AD-99A3-0372518CFA5D}"/>
          </ac:spMkLst>
        </pc:spChg>
        <pc:spChg chg="del">
          <ac:chgData name="Minesh Patel" userId="a66d4990ec83ac90" providerId="LiveId" clId="{4A200775-EA97-411C-94FA-980819FC0D87}" dt="2019-06-24T02:54:47.058" v="360" actId="478"/>
          <ac:spMkLst>
            <pc:docMk/>
            <pc:sldMk cId="4212347909" sldId="431"/>
            <ac:spMk id="55" creationId="{AA5BE44C-A593-45A8-858E-2265B4AD4DEC}"/>
          </ac:spMkLst>
        </pc:spChg>
        <pc:spChg chg="del">
          <ac:chgData name="Minesh Patel" userId="a66d4990ec83ac90" providerId="LiveId" clId="{4A200775-EA97-411C-94FA-980819FC0D87}" dt="2019-06-24T02:54:47.058" v="360" actId="478"/>
          <ac:spMkLst>
            <pc:docMk/>
            <pc:sldMk cId="4212347909" sldId="431"/>
            <ac:spMk id="57" creationId="{460C6C0D-24B0-421F-8712-3BAEE8D1688C}"/>
          </ac:spMkLst>
        </pc:spChg>
        <pc:spChg chg="del">
          <ac:chgData name="Minesh Patel" userId="a66d4990ec83ac90" providerId="LiveId" clId="{4A200775-EA97-411C-94FA-980819FC0D87}" dt="2019-06-24T02:54:47.058" v="360" actId="478"/>
          <ac:spMkLst>
            <pc:docMk/>
            <pc:sldMk cId="4212347909" sldId="431"/>
            <ac:spMk id="58" creationId="{191621F0-A412-4D28-ACB7-C0140E1B2E39}"/>
          </ac:spMkLst>
        </pc:spChg>
        <pc:grpChg chg="add">
          <ac:chgData name="Minesh Patel" userId="a66d4990ec83ac90" providerId="LiveId" clId="{4A200775-EA97-411C-94FA-980819FC0D87}" dt="2019-06-24T02:54:50.578" v="362"/>
          <ac:grpSpMkLst>
            <pc:docMk/>
            <pc:sldMk cId="4212347909" sldId="431"/>
            <ac:grpSpMk id="24" creationId="{B3E03315-76F8-425F-BC1A-F573065DAC0A}"/>
          </ac:grpSpMkLst>
        </pc:grpChg>
        <pc:cxnChg chg="del">
          <ac:chgData name="Minesh Patel" userId="a66d4990ec83ac90" providerId="LiveId" clId="{4A200775-EA97-411C-94FA-980819FC0D87}" dt="2019-06-24T02:54:47.058" v="360" actId="478"/>
          <ac:cxnSpMkLst>
            <pc:docMk/>
            <pc:sldMk cId="4212347909" sldId="431"/>
            <ac:cxnSpMk id="41" creationId="{AEB85B9D-F99F-4DA4-8257-AC8D19EEA6B5}"/>
          </ac:cxnSpMkLst>
        </pc:cxnChg>
        <pc:cxnChg chg="del">
          <ac:chgData name="Minesh Patel" userId="a66d4990ec83ac90" providerId="LiveId" clId="{4A200775-EA97-411C-94FA-980819FC0D87}" dt="2019-06-24T02:54:47.058" v="360" actId="478"/>
          <ac:cxnSpMkLst>
            <pc:docMk/>
            <pc:sldMk cId="4212347909" sldId="431"/>
            <ac:cxnSpMk id="43" creationId="{B0DAF63F-9426-4EC8-A168-1D6F3FC4DA2A}"/>
          </ac:cxnSpMkLst>
        </pc:cxnChg>
        <pc:cxnChg chg="del">
          <ac:chgData name="Minesh Patel" userId="a66d4990ec83ac90" providerId="LiveId" clId="{4A200775-EA97-411C-94FA-980819FC0D87}" dt="2019-06-24T02:54:47.058" v="360" actId="478"/>
          <ac:cxnSpMkLst>
            <pc:docMk/>
            <pc:sldMk cId="4212347909" sldId="431"/>
            <ac:cxnSpMk id="44" creationId="{73787D3A-C011-41ED-8136-649E7BDD5901}"/>
          </ac:cxnSpMkLst>
        </pc:cxnChg>
        <pc:cxnChg chg="del">
          <ac:chgData name="Minesh Patel" userId="a66d4990ec83ac90" providerId="LiveId" clId="{4A200775-EA97-411C-94FA-980819FC0D87}" dt="2019-06-24T02:54:47.058" v="360" actId="478"/>
          <ac:cxnSpMkLst>
            <pc:docMk/>
            <pc:sldMk cId="4212347909" sldId="431"/>
            <ac:cxnSpMk id="45" creationId="{A51C641A-0029-45D1-A413-305B43F32AE8}"/>
          </ac:cxnSpMkLst>
        </pc:cxnChg>
      </pc:sldChg>
      <pc:sldChg chg="add">
        <pc:chgData name="Minesh Patel" userId="a66d4990ec83ac90" providerId="LiveId" clId="{4A200775-EA97-411C-94FA-980819FC0D87}" dt="2019-06-24T03:35:50.684" v="1392"/>
        <pc:sldMkLst>
          <pc:docMk/>
          <pc:sldMk cId="3969117591" sldId="447"/>
        </pc:sldMkLst>
      </pc:sldChg>
      <pc:sldChg chg="addSp modSp add modAnim">
        <pc:chgData name="Minesh Patel" userId="a66d4990ec83ac90" providerId="LiveId" clId="{4A200775-EA97-411C-94FA-980819FC0D87}" dt="2019-06-24T03:07:45.574" v="889" actId="1076"/>
        <pc:sldMkLst>
          <pc:docMk/>
          <pc:sldMk cId="1400727729" sldId="466"/>
        </pc:sldMkLst>
        <pc:spChg chg="mod">
          <ac:chgData name="Minesh Patel" userId="a66d4990ec83ac90" providerId="LiveId" clId="{4A200775-EA97-411C-94FA-980819FC0D87}" dt="2019-06-24T03:07:45.574" v="889" actId="1076"/>
          <ac:spMkLst>
            <pc:docMk/>
            <pc:sldMk cId="1400727729" sldId="466"/>
            <ac:spMk id="33" creationId="{8F347818-94B7-488B-92CE-FEF69D5E01E0}"/>
          </ac:spMkLst>
        </pc:spChg>
        <pc:grpChg chg="add">
          <ac:chgData name="Minesh Patel" userId="a66d4990ec83ac90" providerId="LiveId" clId="{4A200775-EA97-411C-94FA-980819FC0D87}" dt="2019-06-24T03:03:34.213" v="600"/>
          <ac:grpSpMkLst>
            <pc:docMk/>
            <pc:sldMk cId="1400727729" sldId="466"/>
            <ac:grpSpMk id="30" creationId="{0BD94622-E30B-4B37-8259-2074A5A564BD}"/>
          </ac:grpSpMkLst>
        </pc:grpChg>
      </pc:sldChg>
      <pc:sldChg chg="addSp delSp modSp add modAnim">
        <pc:chgData name="Minesh Patel" userId="a66d4990ec83ac90" providerId="LiveId" clId="{4A200775-EA97-411C-94FA-980819FC0D87}" dt="2019-06-24T03:34:29.658" v="1206" actId="1076"/>
        <pc:sldMkLst>
          <pc:docMk/>
          <pc:sldMk cId="841958860" sldId="467"/>
        </pc:sldMkLst>
        <pc:spChg chg="mod">
          <ac:chgData name="Minesh Patel" userId="a66d4990ec83ac90" providerId="LiveId" clId="{4A200775-EA97-411C-94FA-980819FC0D87}" dt="2019-06-24T03:19:44.424" v="980" actId="164"/>
          <ac:spMkLst>
            <pc:docMk/>
            <pc:sldMk cId="841958860" sldId="467"/>
            <ac:spMk id="5" creationId="{19D1596F-82AF-4E4F-B062-D29444FD6FC0}"/>
          </ac:spMkLst>
        </pc:spChg>
        <pc:spChg chg="mod topLvl">
          <ac:chgData name="Minesh Patel" userId="a66d4990ec83ac90" providerId="LiveId" clId="{4A200775-EA97-411C-94FA-980819FC0D87}" dt="2019-06-24T03:28:35.447" v="1144" actId="164"/>
          <ac:spMkLst>
            <pc:docMk/>
            <pc:sldMk cId="841958860" sldId="467"/>
            <ac:spMk id="16" creationId="{57B5DA9B-218D-4C05-953F-41E5D1FD328B}"/>
          </ac:spMkLst>
        </pc:spChg>
        <pc:spChg chg="mod">
          <ac:chgData name="Minesh Patel" userId="a66d4990ec83ac90" providerId="LiveId" clId="{4A200775-EA97-411C-94FA-980819FC0D87}" dt="2019-06-24T03:19:44.424" v="980" actId="164"/>
          <ac:spMkLst>
            <pc:docMk/>
            <pc:sldMk cId="841958860" sldId="467"/>
            <ac:spMk id="61" creationId="{532B9190-F0D4-4984-B742-566E4B0049BB}"/>
          </ac:spMkLst>
        </pc:spChg>
        <pc:spChg chg="mod">
          <ac:chgData name="Minesh Patel" userId="a66d4990ec83ac90" providerId="LiveId" clId="{4A200775-EA97-411C-94FA-980819FC0D87}" dt="2019-06-24T03:28:35.447" v="1144" actId="164"/>
          <ac:spMkLst>
            <pc:docMk/>
            <pc:sldMk cId="841958860" sldId="467"/>
            <ac:spMk id="62" creationId="{A57A104F-7542-485D-A495-CB067B3A3C0E}"/>
          </ac:spMkLst>
        </pc:spChg>
        <pc:spChg chg="mod">
          <ac:chgData name="Minesh Patel" userId="a66d4990ec83ac90" providerId="LiveId" clId="{4A200775-EA97-411C-94FA-980819FC0D87}" dt="2019-06-24T03:29:54.904" v="1162" actId="164"/>
          <ac:spMkLst>
            <pc:docMk/>
            <pc:sldMk cId="841958860" sldId="467"/>
            <ac:spMk id="64" creationId="{720FD5DF-833A-4C94-AF3C-2935AC8DB6DE}"/>
          </ac:spMkLst>
        </pc:spChg>
        <pc:spChg chg="mod">
          <ac:chgData name="Minesh Patel" userId="a66d4990ec83ac90" providerId="LiveId" clId="{4A200775-EA97-411C-94FA-980819FC0D87}" dt="2019-06-24T03:30:24.595" v="1166" actId="164"/>
          <ac:spMkLst>
            <pc:docMk/>
            <pc:sldMk cId="841958860" sldId="467"/>
            <ac:spMk id="65" creationId="{6B724A96-7434-495B-BCF4-448E73B680E3}"/>
          </ac:spMkLst>
        </pc:spChg>
        <pc:spChg chg="mod">
          <ac:chgData name="Minesh Patel" userId="a66d4990ec83ac90" providerId="LiveId" clId="{4A200775-EA97-411C-94FA-980819FC0D87}" dt="2019-06-24T03:29:12.510" v="1152" actId="1076"/>
          <ac:spMkLst>
            <pc:docMk/>
            <pc:sldMk cId="841958860" sldId="467"/>
            <ac:spMk id="67" creationId="{D113F574-416E-4923-A6E7-0065CE599C34}"/>
          </ac:spMkLst>
        </pc:spChg>
        <pc:spChg chg="mod">
          <ac:chgData name="Minesh Patel" userId="a66d4990ec83ac90" providerId="LiveId" clId="{4A200775-EA97-411C-94FA-980819FC0D87}" dt="2019-06-24T03:34:11.879" v="1201" actId="1035"/>
          <ac:spMkLst>
            <pc:docMk/>
            <pc:sldMk cId="841958860" sldId="467"/>
            <ac:spMk id="72" creationId="{E8E12DB7-1DD5-472A-86BF-2FF4C3A026E1}"/>
          </ac:spMkLst>
        </pc:spChg>
        <pc:spChg chg="mod topLvl">
          <ac:chgData name="Minesh Patel" userId="a66d4990ec83ac90" providerId="LiveId" clId="{4A200775-EA97-411C-94FA-980819FC0D87}" dt="2019-06-24T03:29:54.904" v="1162" actId="164"/>
          <ac:spMkLst>
            <pc:docMk/>
            <pc:sldMk cId="841958860" sldId="467"/>
            <ac:spMk id="75" creationId="{5537ACBA-1FDB-4E4F-B6F8-D57C05C1C502}"/>
          </ac:spMkLst>
        </pc:spChg>
        <pc:spChg chg="add mod">
          <ac:chgData name="Minesh Patel" userId="a66d4990ec83ac90" providerId="LiveId" clId="{4A200775-EA97-411C-94FA-980819FC0D87}" dt="2019-06-24T03:26:16.997" v="1081" actId="571"/>
          <ac:spMkLst>
            <pc:docMk/>
            <pc:sldMk cId="841958860" sldId="467"/>
            <ac:spMk id="76" creationId="{807DA862-4C01-43FA-8322-3CCE7ECDA124}"/>
          </ac:spMkLst>
        </pc:spChg>
        <pc:spChg chg="add mod">
          <ac:chgData name="Minesh Patel" userId="a66d4990ec83ac90" providerId="LiveId" clId="{4A200775-EA97-411C-94FA-980819FC0D87}" dt="2019-06-24T03:33:38.369" v="1191" actId="1076"/>
          <ac:spMkLst>
            <pc:docMk/>
            <pc:sldMk cId="841958860" sldId="467"/>
            <ac:spMk id="77" creationId="{2B744564-2B8F-4A4B-AE34-F1AD347D1D8F}"/>
          </ac:spMkLst>
        </pc:spChg>
        <pc:spChg chg="mod topLvl">
          <ac:chgData name="Minesh Patel" userId="a66d4990ec83ac90" providerId="LiveId" clId="{4A200775-EA97-411C-94FA-980819FC0D87}" dt="2019-06-24T03:34:29.658" v="1206" actId="1076"/>
          <ac:spMkLst>
            <pc:docMk/>
            <pc:sldMk cId="841958860" sldId="467"/>
            <ac:spMk id="96" creationId="{24DC7B5A-41A9-431C-9880-5B7B4F210E68}"/>
          </ac:spMkLst>
        </pc:spChg>
        <pc:spChg chg="mod">
          <ac:chgData name="Minesh Patel" userId="a66d4990ec83ac90" providerId="LiveId" clId="{4A200775-EA97-411C-94FA-980819FC0D87}" dt="2019-06-24T03:27:21.051" v="1138" actId="208"/>
          <ac:spMkLst>
            <pc:docMk/>
            <pc:sldMk cId="841958860" sldId="467"/>
            <ac:spMk id="105" creationId="{D650E2AA-FAFF-42DA-ACC7-5A8FCD014B8A}"/>
          </ac:spMkLst>
        </pc:spChg>
        <pc:spChg chg="mod">
          <ac:chgData name="Minesh Patel" userId="a66d4990ec83ac90" providerId="LiveId" clId="{4A200775-EA97-411C-94FA-980819FC0D87}" dt="2019-06-24T03:31:39.915" v="1181" actId="1076"/>
          <ac:spMkLst>
            <pc:docMk/>
            <pc:sldMk cId="841958860" sldId="467"/>
            <ac:spMk id="106" creationId="{8B9AC3E4-A5DE-4B75-B245-442ED2321CA9}"/>
          </ac:spMkLst>
        </pc:spChg>
        <pc:spChg chg="mod topLvl">
          <ac:chgData name="Minesh Patel" userId="a66d4990ec83ac90" providerId="LiveId" clId="{4A200775-EA97-411C-94FA-980819FC0D87}" dt="2019-06-24T03:31:32.325" v="1180" actId="207"/>
          <ac:spMkLst>
            <pc:docMk/>
            <pc:sldMk cId="841958860" sldId="467"/>
            <ac:spMk id="112" creationId="{B59E8A7D-E7FF-4307-A106-48DBB61EE48F}"/>
          </ac:spMkLst>
        </pc:spChg>
        <pc:spChg chg="mod topLvl">
          <ac:chgData name="Minesh Patel" userId="a66d4990ec83ac90" providerId="LiveId" clId="{4A200775-EA97-411C-94FA-980819FC0D87}" dt="2019-06-24T03:31:27.799" v="1179" actId="207"/>
          <ac:spMkLst>
            <pc:docMk/>
            <pc:sldMk cId="841958860" sldId="467"/>
            <ac:spMk id="113" creationId="{AD6547C1-6B55-4D94-BD6A-61EE4F316FF4}"/>
          </ac:spMkLst>
        </pc:spChg>
        <pc:spChg chg="mod">
          <ac:chgData name="Minesh Patel" userId="a66d4990ec83ac90" providerId="LiveId" clId="{4A200775-EA97-411C-94FA-980819FC0D87}" dt="2019-06-24T03:30:58.912" v="1174" actId="14100"/>
          <ac:spMkLst>
            <pc:docMk/>
            <pc:sldMk cId="841958860" sldId="467"/>
            <ac:spMk id="129" creationId="{6F71CFC8-65DA-4B0B-9973-473D2C02714A}"/>
          </ac:spMkLst>
        </pc:spChg>
        <pc:spChg chg="mod">
          <ac:chgData name="Minesh Patel" userId="a66d4990ec83ac90" providerId="LiveId" clId="{4A200775-EA97-411C-94FA-980819FC0D87}" dt="2019-06-24T03:26:55.149" v="1134" actId="1076"/>
          <ac:spMkLst>
            <pc:docMk/>
            <pc:sldMk cId="841958860" sldId="467"/>
            <ac:spMk id="130" creationId="{FE80D85C-08AB-4CBE-B68A-0DEBC6125F75}"/>
          </ac:spMkLst>
        </pc:spChg>
        <pc:grpChg chg="add mod">
          <ac:chgData name="Minesh Patel" userId="a66d4990ec83ac90" providerId="LiveId" clId="{4A200775-EA97-411C-94FA-980819FC0D87}" dt="2019-06-24T03:22:17.367" v="1023" actId="1076"/>
          <ac:grpSpMkLst>
            <pc:docMk/>
            <pc:sldMk cId="841958860" sldId="467"/>
            <ac:grpSpMk id="3" creationId="{3C8C013F-A815-49A5-9C6C-7CDDDD4D0700}"/>
          </ac:grpSpMkLst>
        </pc:grpChg>
        <pc:grpChg chg="mod topLvl">
          <ac:chgData name="Minesh Patel" userId="a66d4990ec83ac90" providerId="LiveId" clId="{4A200775-EA97-411C-94FA-980819FC0D87}" dt="2019-06-24T03:29:54.904" v="1162" actId="164"/>
          <ac:grpSpMkLst>
            <pc:docMk/>
            <pc:sldMk cId="841958860" sldId="467"/>
            <ac:grpSpMk id="19" creationId="{21218F08-C0A8-4556-9372-5F11E55CEE6D}"/>
          </ac:grpSpMkLst>
        </pc:grpChg>
        <pc:grpChg chg="add mod">
          <ac:chgData name="Minesh Patel" userId="a66d4990ec83ac90" providerId="LiveId" clId="{4A200775-EA97-411C-94FA-980819FC0D87}" dt="2019-06-24T03:28:35.447" v="1144" actId="164"/>
          <ac:grpSpMkLst>
            <pc:docMk/>
            <pc:sldMk cId="841958860" sldId="467"/>
            <ac:grpSpMk id="30" creationId="{2F16FE50-2DA0-4784-BDAA-5B05B49D6D1A}"/>
          </ac:grpSpMkLst>
        </pc:grpChg>
        <pc:grpChg chg="add mod">
          <ac:chgData name="Minesh Patel" userId="a66d4990ec83ac90" providerId="LiveId" clId="{4A200775-EA97-411C-94FA-980819FC0D87}" dt="2019-06-24T03:29:33.307" v="1159" actId="164"/>
          <ac:grpSpMkLst>
            <pc:docMk/>
            <pc:sldMk cId="841958860" sldId="467"/>
            <ac:grpSpMk id="31" creationId="{98AF851B-842A-4C39-8530-DCD532C30C54}"/>
          </ac:grpSpMkLst>
        </pc:grpChg>
        <pc:grpChg chg="add mod">
          <ac:chgData name="Minesh Patel" userId="a66d4990ec83ac90" providerId="LiveId" clId="{4A200775-EA97-411C-94FA-980819FC0D87}" dt="2019-06-24T03:29:54.904" v="1162" actId="164"/>
          <ac:grpSpMkLst>
            <pc:docMk/>
            <pc:sldMk cId="841958860" sldId="467"/>
            <ac:grpSpMk id="32" creationId="{C6B93D90-D326-41BE-8636-91629B41C8EA}"/>
          </ac:grpSpMkLst>
        </pc:grpChg>
        <pc:grpChg chg="add mod">
          <ac:chgData name="Minesh Patel" userId="a66d4990ec83ac90" providerId="LiveId" clId="{4A200775-EA97-411C-94FA-980819FC0D87}" dt="2019-06-24T03:34:19.363" v="1205" actId="1035"/>
          <ac:grpSpMkLst>
            <pc:docMk/>
            <pc:sldMk cId="841958860" sldId="467"/>
            <ac:grpSpMk id="33" creationId="{4FCDE4D5-7353-475B-BCF3-F088E043165D}"/>
          </ac:grpSpMkLst>
        </pc:grpChg>
        <pc:grpChg chg="add mod">
          <ac:chgData name="Minesh Patel" userId="a66d4990ec83ac90" providerId="LiveId" clId="{4A200775-EA97-411C-94FA-980819FC0D87}" dt="2019-06-24T03:30:24.595" v="1166" actId="164"/>
          <ac:grpSpMkLst>
            <pc:docMk/>
            <pc:sldMk cId="841958860" sldId="467"/>
            <ac:grpSpMk id="34" creationId="{37E07A69-02AA-4CF7-BDC3-D1A174E8D564}"/>
          </ac:grpSpMkLst>
        </pc:grpChg>
        <pc:grpChg chg="mod ord">
          <ac:chgData name="Minesh Patel" userId="a66d4990ec83ac90" providerId="LiveId" clId="{4A200775-EA97-411C-94FA-980819FC0D87}" dt="2019-06-24T03:30:38.756" v="1170" actId="166"/>
          <ac:grpSpMkLst>
            <pc:docMk/>
            <pc:sldMk cId="841958860" sldId="467"/>
            <ac:grpSpMk id="109" creationId="{968CAD1E-D415-42BA-AE30-C18002FC9933}"/>
          </ac:grpSpMkLst>
        </pc:grpChg>
        <pc:grpChg chg="del mod">
          <ac:chgData name="Minesh Patel" userId="a66d4990ec83ac90" providerId="LiveId" clId="{4A200775-EA97-411C-94FA-980819FC0D87}" dt="2019-06-24T03:30:13.831" v="1165" actId="165"/>
          <ac:grpSpMkLst>
            <pc:docMk/>
            <pc:sldMk cId="841958860" sldId="467"/>
            <ac:grpSpMk id="111" creationId="{A1A14D0B-0938-48EF-B577-6964E06E257C}"/>
          </ac:grpSpMkLst>
        </pc:grpChg>
        <pc:grpChg chg="del mod">
          <ac:chgData name="Minesh Patel" userId="a66d4990ec83ac90" providerId="LiveId" clId="{4A200775-EA97-411C-94FA-980819FC0D87}" dt="2019-06-24T03:29:45.701" v="1161" actId="165"/>
          <ac:grpSpMkLst>
            <pc:docMk/>
            <pc:sldMk cId="841958860" sldId="467"/>
            <ac:grpSpMk id="122" creationId="{D3BCC43F-B893-41F6-9599-A726437B0B41}"/>
          </ac:grpSpMkLst>
        </pc:grpChg>
        <pc:grpChg chg="mod">
          <ac:chgData name="Minesh Patel" userId="a66d4990ec83ac90" providerId="LiveId" clId="{4A200775-EA97-411C-94FA-980819FC0D87}" dt="2019-06-24T03:34:19.363" v="1205" actId="1035"/>
          <ac:grpSpMkLst>
            <pc:docMk/>
            <pc:sldMk cId="841958860" sldId="467"/>
            <ac:grpSpMk id="123" creationId="{E2B7C429-440B-4606-B5E4-FE87A439CF7A}"/>
          </ac:grpSpMkLst>
        </pc:grpChg>
        <pc:grpChg chg="del mod">
          <ac:chgData name="Minesh Patel" userId="a66d4990ec83ac90" providerId="LiveId" clId="{4A200775-EA97-411C-94FA-980819FC0D87}" dt="2019-06-24T03:28:25.904" v="1143" actId="165"/>
          <ac:grpSpMkLst>
            <pc:docMk/>
            <pc:sldMk cId="841958860" sldId="467"/>
            <ac:grpSpMk id="124" creationId="{2F6F9E3D-9308-40F6-A94B-6144B738D929}"/>
          </ac:grpSpMkLst>
        </pc:grpChg>
        <pc:grpChg chg="mod">
          <ac:chgData name="Minesh Patel" userId="a66d4990ec83ac90" providerId="LiveId" clId="{4A200775-EA97-411C-94FA-980819FC0D87}" dt="2019-06-24T03:29:33.307" v="1159" actId="164"/>
          <ac:grpSpMkLst>
            <pc:docMk/>
            <pc:sldMk cId="841958860" sldId="467"/>
            <ac:grpSpMk id="125" creationId="{95CBF956-10E8-4F92-8F47-7B940954EE88}"/>
          </ac:grpSpMkLst>
        </pc:grpChg>
        <pc:grpChg chg="mod ord">
          <ac:chgData name="Minesh Patel" userId="a66d4990ec83ac90" providerId="LiveId" clId="{4A200775-EA97-411C-94FA-980819FC0D87}" dt="2019-06-24T03:30:52.968" v="1173" actId="1076"/>
          <ac:grpSpMkLst>
            <pc:docMk/>
            <pc:sldMk cId="841958860" sldId="467"/>
            <ac:grpSpMk id="126" creationId="{C1E92297-594A-4E04-B0DE-4EEBB6DB4B8E}"/>
          </ac:grpSpMkLst>
        </pc:grpChg>
        <pc:grpChg chg="mod">
          <ac:chgData name="Minesh Patel" userId="a66d4990ec83ac90" providerId="LiveId" clId="{4A200775-EA97-411C-94FA-980819FC0D87}" dt="2019-06-24T03:26:16.997" v="1081" actId="571"/>
          <ac:grpSpMkLst>
            <pc:docMk/>
            <pc:sldMk cId="841958860" sldId="467"/>
            <ac:grpSpMk id="127" creationId="{224DB1AF-75A9-4EA0-87EC-E4CA7E4E492C}"/>
          </ac:grpSpMkLst>
        </pc:grpChg>
        <pc:graphicFrameChg chg="mod">
          <ac:chgData name="Minesh Patel" userId="a66d4990ec83ac90" providerId="LiveId" clId="{4A200775-EA97-411C-94FA-980819FC0D87}" dt="2019-06-24T03:29:21.571" v="1157" actId="14100"/>
          <ac:graphicFrameMkLst>
            <pc:docMk/>
            <pc:sldMk cId="841958860" sldId="467"/>
            <ac:graphicFrameMk id="66" creationId="{A7A88FC6-4659-4803-BE3E-717C9C1D42FA}"/>
          </ac:graphicFrameMkLst>
        </pc:graphicFrameChg>
        <pc:graphicFrameChg chg="mod">
          <ac:chgData name="Minesh Patel" userId="a66d4990ec83ac90" providerId="LiveId" clId="{4A200775-EA97-411C-94FA-980819FC0D87}" dt="2019-06-24T03:34:19.363" v="1205" actId="1035"/>
          <ac:graphicFrameMkLst>
            <pc:docMk/>
            <pc:sldMk cId="841958860" sldId="467"/>
            <ac:graphicFrameMk id="73" creationId="{A92B4639-14BE-4499-9B0C-9F68A36A72F8}"/>
          </ac:graphicFrameMkLst>
        </pc:graphicFrameChg>
        <pc:graphicFrameChg chg="mod topLvl">
          <ac:chgData name="Minesh Patel" userId="a66d4990ec83ac90" providerId="LiveId" clId="{4A200775-EA97-411C-94FA-980819FC0D87}" dt="2019-06-24T03:30:24.595" v="1166" actId="164"/>
          <ac:graphicFrameMkLst>
            <pc:docMk/>
            <pc:sldMk cId="841958860" sldId="467"/>
            <ac:graphicFrameMk id="86" creationId="{12D01875-622B-4D05-80F9-8BC854410517}"/>
          </ac:graphicFrameMkLst>
        </pc:graphicFrameChg>
        <pc:cxnChg chg="mod topLvl">
          <ac:chgData name="Minesh Patel" userId="a66d4990ec83ac90" providerId="LiveId" clId="{4A200775-EA97-411C-94FA-980819FC0D87}" dt="2019-06-24T03:28:35.447" v="1144" actId="164"/>
          <ac:cxnSpMkLst>
            <pc:docMk/>
            <pc:sldMk cId="841958860" sldId="467"/>
            <ac:cxnSpMk id="11" creationId="{7FFD68DA-A6B9-4B52-BB66-E21D4290EA5A}"/>
          </ac:cxnSpMkLst>
        </pc:cxnChg>
        <pc:cxnChg chg="mod topLvl">
          <ac:chgData name="Minesh Patel" userId="a66d4990ec83ac90" providerId="LiveId" clId="{4A200775-EA97-411C-94FA-980819FC0D87}" dt="2019-06-24T03:29:54.904" v="1162" actId="164"/>
          <ac:cxnSpMkLst>
            <pc:docMk/>
            <pc:sldMk cId="841958860" sldId="467"/>
            <ac:cxnSpMk id="36" creationId="{6818C4DE-007A-4088-8994-F7E92F6A7DED}"/>
          </ac:cxnSpMkLst>
        </pc:cxnChg>
        <pc:cxnChg chg="mod topLvl">
          <ac:chgData name="Minesh Patel" userId="a66d4990ec83ac90" providerId="LiveId" clId="{4A200775-EA97-411C-94FA-980819FC0D87}" dt="2019-06-24T03:30:03.459" v="1164" actId="164"/>
          <ac:cxnSpMkLst>
            <pc:docMk/>
            <pc:sldMk cId="841958860" sldId="467"/>
            <ac:cxnSpMk id="68" creationId="{426851B5-71F3-48F9-9611-90F9B8F93AEB}"/>
          </ac:cxnSpMkLst>
        </pc:cxnChg>
        <pc:cxnChg chg="mod topLvl">
          <ac:chgData name="Minesh Patel" userId="a66d4990ec83ac90" providerId="LiveId" clId="{4A200775-EA97-411C-94FA-980819FC0D87}" dt="2019-06-24T03:34:00.412" v="1195" actId="14100"/>
          <ac:cxnSpMkLst>
            <pc:docMk/>
            <pc:sldMk cId="841958860" sldId="467"/>
            <ac:cxnSpMk id="97" creationId="{03C7E418-A5BF-464A-BE95-8E6DF0E8A0F5}"/>
          </ac:cxnSpMkLst>
        </pc:cxnChg>
        <pc:cxnChg chg="mod topLvl">
          <ac:chgData name="Minesh Patel" userId="a66d4990ec83ac90" providerId="LiveId" clId="{4A200775-EA97-411C-94FA-980819FC0D87}" dt="2019-06-24T03:30:24.595" v="1166" actId="164"/>
          <ac:cxnSpMkLst>
            <pc:docMk/>
            <pc:sldMk cId="841958860" sldId="467"/>
            <ac:cxnSpMk id="99" creationId="{7BB810BE-9761-4679-85F5-1D4672169D5B}"/>
          </ac:cxnSpMkLst>
        </pc:cxnChg>
        <pc:cxnChg chg="mod">
          <ac:chgData name="Minesh Patel" userId="a66d4990ec83ac90" providerId="LiveId" clId="{4A200775-EA97-411C-94FA-980819FC0D87}" dt="2019-06-24T03:31:44.610" v="1183" actId="14100"/>
          <ac:cxnSpMkLst>
            <pc:docMk/>
            <pc:sldMk cId="841958860" sldId="467"/>
            <ac:cxnSpMk id="107" creationId="{6E910248-847A-47EB-99A3-7C80A200FDE6}"/>
          </ac:cxnSpMkLst>
        </pc:cxnChg>
        <pc:cxnChg chg="mod topLvl">
          <ac:chgData name="Minesh Patel" userId="a66d4990ec83ac90" providerId="LiveId" clId="{4A200775-EA97-411C-94FA-980819FC0D87}" dt="2019-06-24T03:29:33.307" v="1159" actId="164"/>
          <ac:cxnSpMkLst>
            <pc:docMk/>
            <pc:sldMk cId="841958860" sldId="467"/>
            <ac:cxnSpMk id="118" creationId="{32A61DFE-D30F-489D-ACC9-68982CCB1CF4}"/>
          </ac:cxnSpMkLst>
        </pc:cxnChg>
        <pc:cxnChg chg="mod">
          <ac:chgData name="Minesh Patel" userId="a66d4990ec83ac90" providerId="LiveId" clId="{4A200775-EA97-411C-94FA-980819FC0D87}" dt="2019-06-24T03:26:12.694" v="1079" actId="14100"/>
          <ac:cxnSpMkLst>
            <pc:docMk/>
            <pc:sldMk cId="841958860" sldId="467"/>
            <ac:cxnSpMk id="128" creationId="{AA74DB8B-9260-4BF7-8352-C32B681C820E}"/>
          </ac:cxnSpMkLst>
        </pc:cxnChg>
      </pc:sldChg>
      <pc:sldChg chg="addSp add modAnim">
        <pc:chgData name="Minesh Patel" userId="a66d4990ec83ac90" providerId="LiveId" clId="{4A200775-EA97-411C-94FA-980819FC0D87}" dt="2019-06-24T03:36:08.517" v="1396"/>
        <pc:sldMkLst>
          <pc:docMk/>
          <pc:sldMk cId="1106492765" sldId="468"/>
        </pc:sldMkLst>
        <pc:grpChg chg="add">
          <ac:chgData name="Minesh Patel" userId="a66d4990ec83ac90" providerId="LiveId" clId="{4A200775-EA97-411C-94FA-980819FC0D87}" dt="2019-06-24T03:36:08.517" v="1396"/>
          <ac:grpSpMkLst>
            <pc:docMk/>
            <pc:sldMk cId="1106492765" sldId="468"/>
            <ac:grpSpMk id="6" creationId="{38F62311-FC6E-4108-8A5E-146028F58BF9}"/>
          </ac:grpSpMkLst>
        </pc:grpChg>
      </pc:sldChg>
    </pc:docChg>
  </pc:docChgLst>
  <pc:docChgLst>
    <pc:chgData name="Minesh Patel" userId="a66d4990ec83ac90" providerId="LiveId" clId="{CAE6C471-B744-43E9-8FA3-57AE850F5F13}"/>
    <pc:docChg chg="undo redo custSel addSld delSld modSld sldOrd modMainMaster">
      <pc:chgData name="Minesh Patel" userId="a66d4990ec83ac90" providerId="LiveId" clId="{CAE6C471-B744-43E9-8FA3-57AE850F5F13}" dt="2019-06-19T07:25:57.654" v="12445" actId="20577"/>
      <pc:docMkLst>
        <pc:docMk/>
      </pc:docMkLst>
      <pc:sldChg chg="addSp delSp modSp">
        <pc:chgData name="Minesh Patel" userId="a66d4990ec83ac90" providerId="LiveId" clId="{CAE6C471-B744-43E9-8FA3-57AE850F5F13}" dt="2019-06-18T18:01:43.293" v="255" actId="114"/>
        <pc:sldMkLst>
          <pc:docMk/>
          <pc:sldMk cId="1760739648" sldId="360"/>
        </pc:sldMkLst>
        <pc:spChg chg="del mod">
          <ac:chgData name="Minesh Patel" userId="a66d4990ec83ac90" providerId="LiveId" clId="{CAE6C471-B744-43E9-8FA3-57AE850F5F13}" dt="2019-06-18T18:00:59.975" v="241" actId="478"/>
          <ac:spMkLst>
            <pc:docMk/>
            <pc:sldMk cId="1760739648" sldId="360"/>
            <ac:spMk id="5" creationId="{2841FC76-9FD6-4128-86CB-990C1FB1B3D7}"/>
          </ac:spMkLst>
        </pc:spChg>
        <pc:spChg chg="mod">
          <ac:chgData name="Minesh Patel" userId="a66d4990ec83ac90" providerId="LiveId" clId="{CAE6C471-B744-43E9-8FA3-57AE850F5F13}" dt="2019-06-18T18:01:43.293" v="255" actId="114"/>
          <ac:spMkLst>
            <pc:docMk/>
            <pc:sldMk cId="1760739648" sldId="360"/>
            <ac:spMk id="13" creationId="{E55E915A-E85E-403D-A790-C76ED9704656}"/>
          </ac:spMkLst>
        </pc:spChg>
        <pc:spChg chg="del">
          <ac:chgData name="Minesh Patel" userId="a66d4990ec83ac90" providerId="LiveId" clId="{CAE6C471-B744-43E9-8FA3-57AE850F5F13}" dt="2019-06-18T18:00:59.975" v="241" actId="478"/>
          <ac:spMkLst>
            <pc:docMk/>
            <pc:sldMk cId="1760739648" sldId="360"/>
            <ac:spMk id="21" creationId="{D63B317B-84F4-4EAD-8D75-06EEEEF35267}"/>
          </ac:spMkLst>
        </pc:spChg>
        <pc:spChg chg="add del mod">
          <ac:chgData name="Minesh Patel" userId="a66d4990ec83ac90" providerId="LiveId" clId="{CAE6C471-B744-43E9-8FA3-57AE850F5F13}" dt="2019-06-18T17:47:28.324" v="27" actId="478"/>
          <ac:spMkLst>
            <pc:docMk/>
            <pc:sldMk cId="1760739648" sldId="360"/>
            <ac:spMk id="23" creationId="{DF1CE722-071C-421A-A9E9-957BFF5BFDC6}"/>
          </ac:spMkLst>
        </pc:spChg>
        <pc:spChg chg="add mod">
          <ac:chgData name="Minesh Patel" userId="a66d4990ec83ac90" providerId="LiveId" clId="{CAE6C471-B744-43E9-8FA3-57AE850F5F13}" dt="2019-06-18T18:01:26.720" v="248" actId="1076"/>
          <ac:spMkLst>
            <pc:docMk/>
            <pc:sldMk cId="1760739648" sldId="360"/>
            <ac:spMk id="24" creationId="{ECCAB96E-C369-42A3-BA7C-3DBCDC814A5A}"/>
          </ac:spMkLst>
        </pc:spChg>
        <pc:spChg chg="mod">
          <ac:chgData name="Minesh Patel" userId="a66d4990ec83ac90" providerId="LiveId" clId="{CAE6C471-B744-43E9-8FA3-57AE850F5F13}" dt="2019-06-18T18:01:17.284" v="247" actId="1076"/>
          <ac:spMkLst>
            <pc:docMk/>
            <pc:sldMk cId="1760739648" sldId="360"/>
            <ac:spMk id="25" creationId="{104E17B0-31E5-4169-BBF3-020632EB3BBB}"/>
          </ac:spMkLst>
        </pc:spChg>
        <pc:spChg chg="mod">
          <ac:chgData name="Minesh Patel" userId="a66d4990ec83ac90" providerId="LiveId" clId="{CAE6C471-B744-43E9-8FA3-57AE850F5F13}" dt="2019-06-18T18:01:26.720" v="248" actId="1076"/>
          <ac:spMkLst>
            <pc:docMk/>
            <pc:sldMk cId="1760739648" sldId="360"/>
            <ac:spMk id="26" creationId="{2697C0AB-E1AF-4E5B-8FA0-AF1A1802B4C8}"/>
          </ac:spMkLst>
        </pc:spChg>
        <pc:spChg chg="add">
          <ac:chgData name="Minesh Patel" userId="a66d4990ec83ac90" providerId="LiveId" clId="{CAE6C471-B744-43E9-8FA3-57AE850F5F13}" dt="2019-06-18T18:01:00.763" v="242"/>
          <ac:spMkLst>
            <pc:docMk/>
            <pc:sldMk cId="1760739648" sldId="360"/>
            <ac:spMk id="34" creationId="{4B260631-3349-4A6A-87CA-3A91B14F1216}"/>
          </ac:spMkLst>
        </pc:spChg>
        <pc:spChg chg="add">
          <ac:chgData name="Minesh Patel" userId="a66d4990ec83ac90" providerId="LiveId" clId="{CAE6C471-B744-43E9-8FA3-57AE850F5F13}" dt="2019-06-18T18:01:00.763" v="242"/>
          <ac:spMkLst>
            <pc:docMk/>
            <pc:sldMk cId="1760739648" sldId="360"/>
            <ac:spMk id="35" creationId="{5C6385FE-261B-4FDC-AA1E-CD3932131F63}"/>
          </ac:spMkLst>
        </pc:spChg>
        <pc:spChg chg="add">
          <ac:chgData name="Minesh Patel" userId="a66d4990ec83ac90" providerId="LiveId" clId="{CAE6C471-B744-43E9-8FA3-57AE850F5F13}" dt="2019-06-18T18:01:00.763" v="242"/>
          <ac:spMkLst>
            <pc:docMk/>
            <pc:sldMk cId="1760739648" sldId="360"/>
            <ac:spMk id="36" creationId="{445E08FC-7E92-4DC4-9F54-CCD3C854306C}"/>
          </ac:spMkLst>
        </pc:spChg>
        <pc:spChg chg="del">
          <ac:chgData name="Minesh Patel" userId="a66d4990ec83ac90" providerId="LiveId" clId="{CAE6C471-B744-43E9-8FA3-57AE850F5F13}" dt="2019-06-18T18:00:59.975" v="241" actId="478"/>
          <ac:spMkLst>
            <pc:docMk/>
            <pc:sldMk cId="1760739648" sldId="360"/>
            <ac:spMk id="37" creationId="{F63FECA6-6664-4E9F-BC05-78D7CEE9C99E}"/>
          </ac:spMkLst>
        </pc:spChg>
        <pc:spChg chg="del">
          <ac:chgData name="Minesh Patel" userId="a66d4990ec83ac90" providerId="LiveId" clId="{CAE6C471-B744-43E9-8FA3-57AE850F5F13}" dt="2019-06-18T18:00:59.975" v="241" actId="478"/>
          <ac:spMkLst>
            <pc:docMk/>
            <pc:sldMk cId="1760739648" sldId="360"/>
            <ac:spMk id="38" creationId="{96E7DD2A-AD6E-47D3-967F-F3FC44C67E12}"/>
          </ac:spMkLst>
        </pc:spChg>
        <pc:spChg chg="del">
          <ac:chgData name="Minesh Patel" userId="a66d4990ec83ac90" providerId="LiveId" clId="{CAE6C471-B744-43E9-8FA3-57AE850F5F13}" dt="2019-06-18T18:00:59.975" v="241" actId="478"/>
          <ac:spMkLst>
            <pc:docMk/>
            <pc:sldMk cId="1760739648" sldId="360"/>
            <ac:spMk id="39" creationId="{FA84BADB-C850-4F4D-9A84-4AA56DD78F87}"/>
          </ac:spMkLst>
        </pc:spChg>
        <pc:spChg chg="del">
          <ac:chgData name="Minesh Patel" userId="a66d4990ec83ac90" providerId="LiveId" clId="{CAE6C471-B744-43E9-8FA3-57AE850F5F13}" dt="2019-06-18T18:00:59.975" v="241" actId="478"/>
          <ac:spMkLst>
            <pc:docMk/>
            <pc:sldMk cId="1760739648" sldId="360"/>
            <ac:spMk id="46" creationId="{D2DDB549-EF7B-460C-89B4-471569EE677F}"/>
          </ac:spMkLst>
        </pc:spChg>
        <pc:spChg chg="del">
          <ac:chgData name="Minesh Patel" userId="a66d4990ec83ac90" providerId="LiveId" clId="{CAE6C471-B744-43E9-8FA3-57AE850F5F13}" dt="2019-06-18T18:00:59.975" v="241" actId="478"/>
          <ac:spMkLst>
            <pc:docMk/>
            <pc:sldMk cId="1760739648" sldId="360"/>
            <ac:spMk id="47" creationId="{97132990-FB39-4B21-A97C-121E5FCF7378}"/>
          </ac:spMkLst>
        </pc:spChg>
        <pc:spChg chg="del">
          <ac:chgData name="Minesh Patel" userId="a66d4990ec83ac90" providerId="LiveId" clId="{CAE6C471-B744-43E9-8FA3-57AE850F5F13}" dt="2019-06-18T18:00:59.975" v="241" actId="478"/>
          <ac:spMkLst>
            <pc:docMk/>
            <pc:sldMk cId="1760739648" sldId="360"/>
            <ac:spMk id="48" creationId="{6859EA8B-A258-4FE6-88AA-023E69E1797A}"/>
          </ac:spMkLst>
        </pc:spChg>
        <pc:spChg chg="del">
          <ac:chgData name="Minesh Patel" userId="a66d4990ec83ac90" providerId="LiveId" clId="{CAE6C471-B744-43E9-8FA3-57AE850F5F13}" dt="2019-06-18T18:00:59.975" v="241" actId="478"/>
          <ac:spMkLst>
            <pc:docMk/>
            <pc:sldMk cId="1760739648" sldId="360"/>
            <ac:spMk id="50" creationId="{D21465BB-1570-4CA7-9AC0-6C5FAE2747E4}"/>
          </ac:spMkLst>
        </pc:spChg>
        <pc:spChg chg="add">
          <ac:chgData name="Minesh Patel" userId="a66d4990ec83ac90" providerId="LiveId" clId="{CAE6C471-B744-43E9-8FA3-57AE850F5F13}" dt="2019-06-18T18:01:00.763" v="242"/>
          <ac:spMkLst>
            <pc:docMk/>
            <pc:sldMk cId="1760739648" sldId="360"/>
            <ac:spMk id="52" creationId="{C8ABDFBF-48EA-4B1E-A29E-299FB4A69921}"/>
          </ac:spMkLst>
        </pc:spChg>
        <pc:spChg chg="add">
          <ac:chgData name="Minesh Patel" userId="a66d4990ec83ac90" providerId="LiveId" clId="{CAE6C471-B744-43E9-8FA3-57AE850F5F13}" dt="2019-06-18T18:01:00.763" v="242"/>
          <ac:spMkLst>
            <pc:docMk/>
            <pc:sldMk cId="1760739648" sldId="360"/>
            <ac:spMk id="53" creationId="{EF4A7020-CBBB-4140-B7EB-B08779EBE201}"/>
          </ac:spMkLst>
        </pc:spChg>
        <pc:spChg chg="add">
          <ac:chgData name="Minesh Patel" userId="a66d4990ec83ac90" providerId="LiveId" clId="{CAE6C471-B744-43E9-8FA3-57AE850F5F13}" dt="2019-06-18T18:01:00.763" v="242"/>
          <ac:spMkLst>
            <pc:docMk/>
            <pc:sldMk cId="1760739648" sldId="360"/>
            <ac:spMk id="54" creationId="{181F023C-7B9D-43ED-B094-439193412D31}"/>
          </ac:spMkLst>
        </pc:spChg>
        <pc:spChg chg="del">
          <ac:chgData name="Minesh Patel" userId="a66d4990ec83ac90" providerId="LiveId" clId="{CAE6C471-B744-43E9-8FA3-57AE850F5F13}" dt="2019-06-18T18:00:59.975" v="241" actId="478"/>
          <ac:spMkLst>
            <pc:docMk/>
            <pc:sldMk cId="1760739648" sldId="360"/>
            <ac:spMk id="55" creationId="{AA5BE44C-A593-45A8-858E-2265B4AD4DEC}"/>
          </ac:spMkLst>
        </pc:spChg>
        <pc:spChg chg="add">
          <ac:chgData name="Minesh Patel" userId="a66d4990ec83ac90" providerId="LiveId" clId="{CAE6C471-B744-43E9-8FA3-57AE850F5F13}" dt="2019-06-18T18:01:00.763" v="242"/>
          <ac:spMkLst>
            <pc:docMk/>
            <pc:sldMk cId="1760739648" sldId="360"/>
            <ac:spMk id="56" creationId="{B9FD6038-53B4-4AA3-BD80-5005D4B7C3BA}"/>
          </ac:spMkLst>
        </pc:spChg>
        <pc:spChg chg="del">
          <ac:chgData name="Minesh Patel" userId="a66d4990ec83ac90" providerId="LiveId" clId="{CAE6C471-B744-43E9-8FA3-57AE850F5F13}" dt="2019-06-18T18:00:59.975" v="241" actId="478"/>
          <ac:spMkLst>
            <pc:docMk/>
            <pc:sldMk cId="1760739648" sldId="360"/>
            <ac:spMk id="57" creationId="{460C6C0D-24B0-421F-8712-3BAEE8D1688C}"/>
          </ac:spMkLst>
        </pc:spChg>
        <pc:spChg chg="del">
          <ac:chgData name="Minesh Patel" userId="a66d4990ec83ac90" providerId="LiveId" clId="{CAE6C471-B744-43E9-8FA3-57AE850F5F13}" dt="2019-06-18T18:00:59.975" v="241" actId="478"/>
          <ac:spMkLst>
            <pc:docMk/>
            <pc:sldMk cId="1760739648" sldId="360"/>
            <ac:spMk id="58" creationId="{191621F0-A412-4D28-ACB7-C0140E1B2E39}"/>
          </ac:spMkLst>
        </pc:spChg>
        <pc:spChg chg="add">
          <ac:chgData name="Minesh Patel" userId="a66d4990ec83ac90" providerId="LiveId" clId="{CAE6C471-B744-43E9-8FA3-57AE850F5F13}" dt="2019-06-18T18:01:00.763" v="242"/>
          <ac:spMkLst>
            <pc:docMk/>
            <pc:sldMk cId="1760739648" sldId="360"/>
            <ac:spMk id="59" creationId="{5E816578-36DB-4AFF-9359-6D91B9FF32C9}"/>
          </ac:spMkLst>
        </pc:spChg>
        <pc:spChg chg="add">
          <ac:chgData name="Minesh Patel" userId="a66d4990ec83ac90" providerId="LiveId" clId="{CAE6C471-B744-43E9-8FA3-57AE850F5F13}" dt="2019-06-18T18:01:00.763" v="242"/>
          <ac:spMkLst>
            <pc:docMk/>
            <pc:sldMk cId="1760739648" sldId="360"/>
            <ac:spMk id="60" creationId="{97D544D5-0A0A-461E-A207-3ED8B52743B2}"/>
          </ac:spMkLst>
        </pc:spChg>
        <pc:spChg chg="add">
          <ac:chgData name="Minesh Patel" userId="a66d4990ec83ac90" providerId="LiveId" clId="{CAE6C471-B744-43E9-8FA3-57AE850F5F13}" dt="2019-06-18T18:01:00.763" v="242"/>
          <ac:spMkLst>
            <pc:docMk/>
            <pc:sldMk cId="1760739648" sldId="360"/>
            <ac:spMk id="61" creationId="{DE90869A-2D7E-4918-98E4-B9397EED0A7E}"/>
          </ac:spMkLst>
        </pc:spChg>
        <pc:spChg chg="add">
          <ac:chgData name="Minesh Patel" userId="a66d4990ec83ac90" providerId="LiveId" clId="{CAE6C471-B744-43E9-8FA3-57AE850F5F13}" dt="2019-06-18T18:01:00.763" v="242"/>
          <ac:spMkLst>
            <pc:docMk/>
            <pc:sldMk cId="1760739648" sldId="360"/>
            <ac:spMk id="62" creationId="{3EDED314-8692-46DC-B551-AEE503367E4E}"/>
          </ac:spMkLst>
        </pc:spChg>
        <pc:spChg chg="add">
          <ac:chgData name="Minesh Patel" userId="a66d4990ec83ac90" providerId="LiveId" clId="{CAE6C471-B744-43E9-8FA3-57AE850F5F13}" dt="2019-06-18T18:01:00.763" v="242"/>
          <ac:spMkLst>
            <pc:docMk/>
            <pc:sldMk cId="1760739648" sldId="360"/>
            <ac:spMk id="63" creationId="{0104485D-EC78-4476-8A73-526B9D57D456}"/>
          </ac:spMkLst>
        </pc:spChg>
        <pc:cxnChg chg="mod">
          <ac:chgData name="Minesh Patel" userId="a66d4990ec83ac90" providerId="LiveId" clId="{CAE6C471-B744-43E9-8FA3-57AE850F5F13}" dt="2019-06-18T18:01:35.053" v="250" actId="14100"/>
          <ac:cxnSpMkLst>
            <pc:docMk/>
            <pc:sldMk cId="1760739648" sldId="360"/>
            <ac:cxnSpMk id="27" creationId="{27C963C7-9937-4E6D-96E7-D05672ECA981}"/>
          </ac:cxnSpMkLst>
        </pc:cxnChg>
        <pc:cxnChg chg="add mod">
          <ac:chgData name="Minesh Patel" userId="a66d4990ec83ac90" providerId="LiveId" clId="{CAE6C471-B744-43E9-8FA3-57AE850F5F13}" dt="2019-06-18T18:01:31.655" v="249" actId="14100"/>
          <ac:cxnSpMkLst>
            <pc:docMk/>
            <pc:sldMk cId="1760739648" sldId="360"/>
            <ac:cxnSpMk id="28" creationId="{BC8E1C32-D5D9-4C50-A2D3-550542152219}"/>
          </ac:cxnSpMkLst>
        </pc:cxnChg>
        <pc:cxnChg chg="add">
          <ac:chgData name="Minesh Patel" userId="a66d4990ec83ac90" providerId="LiveId" clId="{CAE6C471-B744-43E9-8FA3-57AE850F5F13}" dt="2019-06-18T18:01:00.763" v="242"/>
          <ac:cxnSpMkLst>
            <pc:docMk/>
            <pc:sldMk cId="1760739648" sldId="360"/>
            <ac:cxnSpMk id="40" creationId="{07660A80-4969-481B-A5E7-4AFDE6F5BB64}"/>
          </ac:cxnSpMkLst>
        </pc:cxnChg>
        <pc:cxnChg chg="del">
          <ac:chgData name="Minesh Patel" userId="a66d4990ec83ac90" providerId="LiveId" clId="{CAE6C471-B744-43E9-8FA3-57AE850F5F13}" dt="2019-06-18T18:00:59.975" v="241" actId="478"/>
          <ac:cxnSpMkLst>
            <pc:docMk/>
            <pc:sldMk cId="1760739648" sldId="360"/>
            <ac:cxnSpMk id="41" creationId="{AEB85B9D-F99F-4DA4-8257-AC8D19EEA6B5}"/>
          </ac:cxnSpMkLst>
        </pc:cxnChg>
        <pc:cxnChg chg="add">
          <ac:chgData name="Minesh Patel" userId="a66d4990ec83ac90" providerId="LiveId" clId="{CAE6C471-B744-43E9-8FA3-57AE850F5F13}" dt="2019-06-18T18:01:00.763" v="242"/>
          <ac:cxnSpMkLst>
            <pc:docMk/>
            <pc:sldMk cId="1760739648" sldId="360"/>
            <ac:cxnSpMk id="42" creationId="{7216E80D-916E-4A02-B019-52FA1FE2057F}"/>
          </ac:cxnSpMkLst>
        </pc:cxnChg>
        <pc:cxnChg chg="del">
          <ac:chgData name="Minesh Patel" userId="a66d4990ec83ac90" providerId="LiveId" clId="{CAE6C471-B744-43E9-8FA3-57AE850F5F13}" dt="2019-06-18T18:00:59.975" v="241" actId="478"/>
          <ac:cxnSpMkLst>
            <pc:docMk/>
            <pc:sldMk cId="1760739648" sldId="360"/>
            <ac:cxnSpMk id="43" creationId="{B0DAF63F-9426-4EC8-A168-1D6F3FC4DA2A}"/>
          </ac:cxnSpMkLst>
        </pc:cxnChg>
        <pc:cxnChg chg="del">
          <ac:chgData name="Minesh Patel" userId="a66d4990ec83ac90" providerId="LiveId" clId="{CAE6C471-B744-43E9-8FA3-57AE850F5F13}" dt="2019-06-18T18:00:59.975" v="241" actId="478"/>
          <ac:cxnSpMkLst>
            <pc:docMk/>
            <pc:sldMk cId="1760739648" sldId="360"/>
            <ac:cxnSpMk id="44" creationId="{73787D3A-C011-41ED-8136-649E7BDD5901}"/>
          </ac:cxnSpMkLst>
        </pc:cxnChg>
        <pc:cxnChg chg="del">
          <ac:chgData name="Minesh Patel" userId="a66d4990ec83ac90" providerId="LiveId" clId="{CAE6C471-B744-43E9-8FA3-57AE850F5F13}" dt="2019-06-18T18:00:59.975" v="241" actId="478"/>
          <ac:cxnSpMkLst>
            <pc:docMk/>
            <pc:sldMk cId="1760739648" sldId="360"/>
            <ac:cxnSpMk id="45" creationId="{A51C641A-0029-45D1-A413-305B43F32AE8}"/>
          </ac:cxnSpMkLst>
        </pc:cxnChg>
        <pc:cxnChg chg="add">
          <ac:chgData name="Minesh Patel" userId="a66d4990ec83ac90" providerId="LiveId" clId="{CAE6C471-B744-43E9-8FA3-57AE850F5F13}" dt="2019-06-18T18:01:00.763" v="242"/>
          <ac:cxnSpMkLst>
            <pc:docMk/>
            <pc:sldMk cId="1760739648" sldId="360"/>
            <ac:cxnSpMk id="49" creationId="{3FC4F181-B8C4-4799-A8CE-42D41F8F3E18}"/>
          </ac:cxnSpMkLst>
        </pc:cxnChg>
        <pc:cxnChg chg="add">
          <ac:chgData name="Minesh Patel" userId="a66d4990ec83ac90" providerId="LiveId" clId="{CAE6C471-B744-43E9-8FA3-57AE850F5F13}" dt="2019-06-18T18:01:00.763" v="242"/>
          <ac:cxnSpMkLst>
            <pc:docMk/>
            <pc:sldMk cId="1760739648" sldId="360"/>
            <ac:cxnSpMk id="51" creationId="{245BBEF5-7847-4A74-A252-419D71A4AEB5}"/>
          </ac:cxnSpMkLst>
        </pc:cxnChg>
      </pc:sldChg>
      <pc:sldChg chg="addSp delSp modSp">
        <pc:chgData name="Minesh Patel" userId="a66d4990ec83ac90" providerId="LiveId" clId="{CAE6C471-B744-43E9-8FA3-57AE850F5F13}" dt="2019-06-19T05:33:47.352" v="9002" actId="255"/>
        <pc:sldMkLst>
          <pc:docMk/>
          <pc:sldMk cId="4059118559" sldId="364"/>
        </pc:sldMkLst>
        <pc:spChg chg="mod">
          <ac:chgData name="Minesh Patel" userId="a66d4990ec83ac90" providerId="LiveId" clId="{CAE6C471-B744-43E9-8FA3-57AE850F5F13}" dt="2019-06-19T05:28:02.862" v="8607" actId="20577"/>
          <ac:spMkLst>
            <pc:docMk/>
            <pc:sldMk cId="4059118559" sldId="364"/>
            <ac:spMk id="2" creationId="{00000000-0000-0000-0000-000000000000}"/>
          </ac:spMkLst>
        </pc:spChg>
        <pc:spChg chg="add del mod">
          <ac:chgData name="Minesh Patel" userId="a66d4990ec83ac90" providerId="LiveId" clId="{CAE6C471-B744-43E9-8FA3-57AE850F5F13}" dt="2019-06-19T05:27:06.753" v="8544"/>
          <ac:spMkLst>
            <pc:docMk/>
            <pc:sldMk cId="4059118559" sldId="364"/>
            <ac:spMk id="4" creationId="{65B26EDE-55E4-4D17-AD47-6DFE672425F7}"/>
          </ac:spMkLst>
        </pc:spChg>
        <pc:spChg chg="add del mod">
          <ac:chgData name="Minesh Patel" userId="a66d4990ec83ac90" providerId="LiveId" clId="{CAE6C471-B744-43E9-8FA3-57AE850F5F13}" dt="2019-06-19T05:32:18.304" v="8955" actId="478"/>
          <ac:spMkLst>
            <pc:docMk/>
            <pc:sldMk cId="4059118559" sldId="364"/>
            <ac:spMk id="6" creationId="{38DAA90E-7CB0-40B7-8C34-7E8FA51D621C}"/>
          </ac:spMkLst>
        </pc:spChg>
        <pc:spChg chg="add del">
          <ac:chgData name="Minesh Patel" userId="a66d4990ec83ac90" providerId="LiveId" clId="{CAE6C471-B744-43E9-8FA3-57AE850F5F13}" dt="2019-06-19T05:30:04.977" v="8782"/>
          <ac:spMkLst>
            <pc:docMk/>
            <pc:sldMk cId="4059118559" sldId="364"/>
            <ac:spMk id="8" creationId="{83752A7F-D869-4E51-B436-32D3E6FB772A}"/>
          </ac:spMkLst>
        </pc:spChg>
        <pc:spChg chg="add del mod">
          <ac:chgData name="Minesh Patel" userId="a66d4990ec83ac90" providerId="LiveId" clId="{CAE6C471-B744-43E9-8FA3-57AE850F5F13}" dt="2019-06-19T05:32:20.976" v="8956" actId="478"/>
          <ac:spMkLst>
            <pc:docMk/>
            <pc:sldMk cId="4059118559" sldId="364"/>
            <ac:spMk id="11" creationId="{463C8ADF-FB47-45A1-82B2-FB49B19C0388}"/>
          </ac:spMkLst>
        </pc:spChg>
        <pc:graphicFrameChg chg="add del mod modGraphic">
          <ac:chgData name="Minesh Patel" userId="a66d4990ec83ac90" providerId="LiveId" clId="{CAE6C471-B744-43E9-8FA3-57AE850F5F13}" dt="2019-06-19T05:26:59.693" v="8541" actId="478"/>
          <ac:graphicFrameMkLst>
            <pc:docMk/>
            <pc:sldMk cId="4059118559" sldId="364"/>
            <ac:graphicFrameMk id="5" creationId="{4864B833-4DD3-4D8A-BCFD-61CB6129E3F1}"/>
          </ac:graphicFrameMkLst>
        </pc:graphicFrameChg>
        <pc:graphicFrameChg chg="add mod modGraphic">
          <ac:chgData name="Minesh Patel" userId="a66d4990ec83ac90" providerId="LiveId" clId="{CAE6C471-B744-43E9-8FA3-57AE850F5F13}" dt="2019-06-19T05:33:47.352" v="9002" actId="255"/>
          <ac:graphicFrameMkLst>
            <pc:docMk/>
            <pc:sldMk cId="4059118559" sldId="364"/>
            <ac:graphicFrameMk id="9" creationId="{939C7590-51D4-4B65-8E77-63A2258014A8}"/>
          </ac:graphicFrameMkLst>
        </pc:graphicFrameChg>
        <pc:picChg chg="add del mod">
          <ac:chgData name="Minesh Patel" userId="a66d4990ec83ac90" providerId="LiveId" clId="{CAE6C471-B744-43E9-8FA3-57AE850F5F13}" dt="2019-06-19T05:27:03.958" v="8543" actId="478"/>
          <ac:picMkLst>
            <pc:docMk/>
            <pc:sldMk cId="4059118559" sldId="364"/>
            <ac:picMk id="3" creationId="{5D6664F3-B2D0-43A6-80F0-517BA0CD3B5C}"/>
          </ac:picMkLst>
        </pc:picChg>
        <pc:picChg chg="del mod">
          <ac:chgData name="Minesh Patel" userId="a66d4990ec83ac90" providerId="LiveId" clId="{CAE6C471-B744-43E9-8FA3-57AE850F5F13}" dt="2019-06-19T01:25:45.436" v="6307" actId="478"/>
          <ac:picMkLst>
            <pc:docMk/>
            <pc:sldMk cId="4059118559" sldId="364"/>
            <ac:picMk id="7" creationId="{41C30D68-4BA8-440B-BFE0-BEC8E11DEDCB}"/>
          </ac:picMkLst>
        </pc:picChg>
      </pc:sldChg>
      <pc:sldChg chg="modSp">
        <pc:chgData name="Minesh Patel" userId="a66d4990ec83ac90" providerId="LiveId" clId="{CAE6C471-B744-43E9-8FA3-57AE850F5F13}" dt="2019-06-19T00:13:41.758" v="6231" actId="20577"/>
        <pc:sldMkLst>
          <pc:docMk/>
          <pc:sldMk cId="1725297935" sldId="371"/>
        </pc:sldMkLst>
        <pc:spChg chg="mod">
          <ac:chgData name="Minesh Patel" userId="a66d4990ec83ac90" providerId="LiveId" clId="{CAE6C471-B744-43E9-8FA3-57AE850F5F13}" dt="2019-06-19T00:13:41.758" v="6231" actId="20577"/>
          <ac:spMkLst>
            <pc:docMk/>
            <pc:sldMk cId="1725297935" sldId="371"/>
            <ac:spMk id="7" creationId="{19EC2C06-E55B-4B9C-BC1A-39F0B9B5A9FE}"/>
          </ac:spMkLst>
        </pc:spChg>
      </pc:sldChg>
      <pc:sldChg chg="addSp delSp modSp">
        <pc:chgData name="Minesh Patel" userId="a66d4990ec83ac90" providerId="LiveId" clId="{CAE6C471-B744-43E9-8FA3-57AE850F5F13}" dt="2019-06-18T22:28:07.584" v="2471" actId="2085"/>
        <pc:sldMkLst>
          <pc:docMk/>
          <pc:sldMk cId="2435838319" sldId="384"/>
        </pc:sldMkLst>
        <pc:spChg chg="mod">
          <ac:chgData name="Minesh Patel" userId="a66d4990ec83ac90" providerId="LiveId" clId="{CAE6C471-B744-43E9-8FA3-57AE850F5F13}" dt="2019-06-18T21:54:07.828" v="1650" actId="255"/>
          <ac:spMkLst>
            <pc:docMk/>
            <pc:sldMk cId="2435838319" sldId="384"/>
            <ac:spMk id="2" creationId="{00000000-0000-0000-0000-000000000000}"/>
          </ac:spMkLst>
        </pc:spChg>
        <pc:spChg chg="add del">
          <ac:chgData name="Minesh Patel" userId="a66d4990ec83ac90" providerId="LiveId" clId="{CAE6C471-B744-43E9-8FA3-57AE850F5F13}" dt="2019-06-18T21:49:02.349" v="1449"/>
          <ac:spMkLst>
            <pc:docMk/>
            <pc:sldMk cId="2435838319" sldId="384"/>
            <ac:spMk id="3" creationId="{920B0F99-20AD-4A58-A987-87B3BCA7872E}"/>
          </ac:spMkLst>
        </pc:spChg>
        <pc:spChg chg="add mod">
          <ac:chgData name="Minesh Patel" userId="a66d4990ec83ac90" providerId="LiveId" clId="{CAE6C471-B744-43E9-8FA3-57AE850F5F13}" dt="2019-06-18T22:27:33.564" v="2463" actId="207"/>
          <ac:spMkLst>
            <pc:docMk/>
            <pc:sldMk cId="2435838319" sldId="384"/>
            <ac:spMk id="4" creationId="{33CA470C-BAAB-423B-AE1C-16665B997800}"/>
          </ac:spMkLst>
        </pc:spChg>
        <pc:spChg chg="mod">
          <ac:chgData name="Minesh Patel" userId="a66d4990ec83ac90" providerId="LiveId" clId="{CAE6C471-B744-43E9-8FA3-57AE850F5F13}" dt="2019-06-18T22:27:58.460" v="2470" actId="207"/>
          <ac:spMkLst>
            <pc:docMk/>
            <pc:sldMk cId="2435838319" sldId="384"/>
            <ac:spMk id="7" creationId="{19EC2C06-E55B-4B9C-BC1A-39F0B9B5A9FE}"/>
          </ac:spMkLst>
        </pc:spChg>
        <pc:spChg chg="del">
          <ac:chgData name="Minesh Patel" userId="a66d4990ec83ac90" providerId="LiveId" clId="{CAE6C471-B744-43E9-8FA3-57AE850F5F13}" dt="2019-06-18T21:29:10.432" v="1301" actId="478"/>
          <ac:spMkLst>
            <pc:docMk/>
            <pc:sldMk cId="2435838319" sldId="384"/>
            <ac:spMk id="8" creationId="{BA53F0AF-A012-494F-9642-D508B896D3D5}"/>
          </ac:spMkLst>
        </pc:spChg>
        <pc:spChg chg="del">
          <ac:chgData name="Minesh Patel" userId="a66d4990ec83ac90" providerId="LiveId" clId="{CAE6C471-B744-43E9-8FA3-57AE850F5F13}" dt="2019-06-18T21:29:12.301" v="1302" actId="478"/>
          <ac:spMkLst>
            <pc:docMk/>
            <pc:sldMk cId="2435838319" sldId="384"/>
            <ac:spMk id="9" creationId="{92582F68-F52B-41AD-91D5-1C5D4E68AD0D}"/>
          </ac:spMkLst>
        </pc:spChg>
        <pc:spChg chg="del">
          <ac:chgData name="Minesh Patel" userId="a66d4990ec83ac90" providerId="LiveId" clId="{CAE6C471-B744-43E9-8FA3-57AE850F5F13}" dt="2019-06-18T21:29:10.432" v="1301" actId="478"/>
          <ac:spMkLst>
            <pc:docMk/>
            <pc:sldMk cId="2435838319" sldId="384"/>
            <ac:spMk id="10" creationId="{D7F2285F-2578-451B-9DE1-2849A21CD951}"/>
          </ac:spMkLst>
        </pc:spChg>
        <pc:spChg chg="del">
          <ac:chgData name="Minesh Patel" userId="a66d4990ec83ac90" providerId="LiveId" clId="{CAE6C471-B744-43E9-8FA3-57AE850F5F13}" dt="2019-06-18T21:29:12.301" v="1302" actId="478"/>
          <ac:spMkLst>
            <pc:docMk/>
            <pc:sldMk cId="2435838319" sldId="384"/>
            <ac:spMk id="11" creationId="{648B87FF-FCBE-4C55-A8D2-9B32DF9A9906}"/>
          </ac:spMkLst>
        </pc:spChg>
        <pc:spChg chg="add mod">
          <ac:chgData name="Minesh Patel" userId="a66d4990ec83ac90" providerId="LiveId" clId="{CAE6C471-B744-43E9-8FA3-57AE850F5F13}" dt="2019-06-18T22:19:09.739" v="2168" actId="20577"/>
          <ac:spMkLst>
            <pc:docMk/>
            <pc:sldMk cId="2435838319" sldId="384"/>
            <ac:spMk id="12" creationId="{1160FDEE-DE97-4F78-8822-2AA0E5C648A6}"/>
          </ac:spMkLst>
        </pc:spChg>
        <pc:spChg chg="add del mod">
          <ac:chgData name="Minesh Patel" userId="a66d4990ec83ac90" providerId="LiveId" clId="{CAE6C471-B744-43E9-8FA3-57AE850F5F13}" dt="2019-06-18T21:57:01.054" v="1820" actId="478"/>
          <ac:spMkLst>
            <pc:docMk/>
            <pc:sldMk cId="2435838319" sldId="384"/>
            <ac:spMk id="13" creationId="{F5D03AA0-6C24-42CB-8B5E-A5596A82CC13}"/>
          </ac:spMkLst>
        </pc:spChg>
        <pc:spChg chg="add mod">
          <ac:chgData name="Minesh Patel" userId="a66d4990ec83ac90" providerId="LiveId" clId="{CAE6C471-B744-43E9-8FA3-57AE850F5F13}" dt="2019-06-18T21:57:17.057" v="1823" actId="1076"/>
          <ac:spMkLst>
            <pc:docMk/>
            <pc:sldMk cId="2435838319" sldId="384"/>
            <ac:spMk id="14" creationId="{0F39BF9D-DBA3-4ECF-893A-9BE5FAFBE10A}"/>
          </ac:spMkLst>
        </pc:spChg>
        <pc:spChg chg="add mod">
          <ac:chgData name="Minesh Patel" userId="a66d4990ec83ac90" providerId="LiveId" clId="{CAE6C471-B744-43E9-8FA3-57AE850F5F13}" dt="2019-06-18T22:27:33.564" v="2463" actId="207"/>
          <ac:spMkLst>
            <pc:docMk/>
            <pc:sldMk cId="2435838319" sldId="384"/>
            <ac:spMk id="15" creationId="{A04A1556-742C-4289-B396-4480C5A236DE}"/>
          </ac:spMkLst>
        </pc:spChg>
        <pc:spChg chg="add del mod">
          <ac:chgData name="Minesh Patel" userId="a66d4990ec83ac90" providerId="LiveId" clId="{CAE6C471-B744-43E9-8FA3-57AE850F5F13}" dt="2019-06-18T22:00:12.322" v="1875" actId="478"/>
          <ac:spMkLst>
            <pc:docMk/>
            <pc:sldMk cId="2435838319" sldId="384"/>
            <ac:spMk id="16" creationId="{E014597B-2C49-428D-9220-2ECA3E6A106F}"/>
          </ac:spMkLst>
        </pc:spChg>
        <pc:spChg chg="add del mod">
          <ac:chgData name="Minesh Patel" userId="a66d4990ec83ac90" providerId="LiveId" clId="{CAE6C471-B744-43E9-8FA3-57AE850F5F13}" dt="2019-06-18T22:00:10.500" v="1874" actId="478"/>
          <ac:spMkLst>
            <pc:docMk/>
            <pc:sldMk cId="2435838319" sldId="384"/>
            <ac:spMk id="18" creationId="{CDB248E8-E07E-425A-89E5-7486354765F5}"/>
          </ac:spMkLst>
        </pc:spChg>
        <pc:spChg chg="add del mod">
          <ac:chgData name="Minesh Patel" userId="a66d4990ec83ac90" providerId="LiveId" clId="{CAE6C471-B744-43E9-8FA3-57AE850F5F13}" dt="2019-06-18T22:01:50.365" v="1891" actId="478"/>
          <ac:spMkLst>
            <pc:docMk/>
            <pc:sldMk cId="2435838319" sldId="384"/>
            <ac:spMk id="22" creationId="{A81C4A33-3149-419C-9A02-B8DEE0D96F32}"/>
          </ac:spMkLst>
        </pc:spChg>
        <pc:spChg chg="add mod">
          <ac:chgData name="Minesh Patel" userId="a66d4990ec83ac90" providerId="LiveId" clId="{CAE6C471-B744-43E9-8FA3-57AE850F5F13}" dt="2019-06-18T22:05:18.315" v="1995" actId="1076"/>
          <ac:spMkLst>
            <pc:docMk/>
            <pc:sldMk cId="2435838319" sldId="384"/>
            <ac:spMk id="23" creationId="{F201BCFF-5DC8-4934-B2A3-EA7405228862}"/>
          </ac:spMkLst>
        </pc:spChg>
        <pc:spChg chg="add del mod">
          <ac:chgData name="Minesh Patel" userId="a66d4990ec83ac90" providerId="LiveId" clId="{CAE6C471-B744-43E9-8FA3-57AE850F5F13}" dt="2019-06-18T22:03:11.977" v="1902" actId="478"/>
          <ac:spMkLst>
            <pc:docMk/>
            <pc:sldMk cId="2435838319" sldId="384"/>
            <ac:spMk id="27" creationId="{B3E1039B-452A-4D86-8F9B-CFF250883D7B}"/>
          </ac:spMkLst>
        </pc:spChg>
        <pc:spChg chg="add mod">
          <ac:chgData name="Minesh Patel" userId="a66d4990ec83ac90" providerId="LiveId" clId="{CAE6C471-B744-43E9-8FA3-57AE850F5F13}" dt="2019-06-18T22:05:21.604" v="1996" actId="1076"/>
          <ac:spMkLst>
            <pc:docMk/>
            <pc:sldMk cId="2435838319" sldId="384"/>
            <ac:spMk id="29" creationId="{5912C239-DE6B-4084-B7DC-FD1BA5EC90A7}"/>
          </ac:spMkLst>
        </pc:spChg>
        <pc:spChg chg="add mod">
          <ac:chgData name="Minesh Patel" userId="a66d4990ec83ac90" providerId="LiveId" clId="{CAE6C471-B744-43E9-8FA3-57AE850F5F13}" dt="2019-06-18T22:06:36.671" v="2003" actId="207"/>
          <ac:spMkLst>
            <pc:docMk/>
            <pc:sldMk cId="2435838319" sldId="384"/>
            <ac:spMk id="31" creationId="{D9BAB4A4-440E-4D96-A27E-84D526D79B74}"/>
          </ac:spMkLst>
        </pc:spChg>
        <pc:spChg chg="add del mod">
          <ac:chgData name="Minesh Patel" userId="a66d4990ec83ac90" providerId="LiveId" clId="{CAE6C471-B744-43E9-8FA3-57AE850F5F13}" dt="2019-06-18T21:57:04.234" v="1821" actId="478"/>
          <ac:spMkLst>
            <pc:docMk/>
            <pc:sldMk cId="2435838319" sldId="384"/>
            <ac:spMk id="34" creationId="{EB263D60-B719-4E90-A70E-615631D6B85F}"/>
          </ac:spMkLst>
        </pc:spChg>
        <pc:spChg chg="add mod">
          <ac:chgData name="Minesh Patel" userId="a66d4990ec83ac90" providerId="LiveId" clId="{CAE6C471-B744-43E9-8FA3-57AE850F5F13}" dt="2019-06-18T22:27:48.565" v="2466" actId="208"/>
          <ac:spMkLst>
            <pc:docMk/>
            <pc:sldMk cId="2435838319" sldId="384"/>
            <ac:spMk id="35" creationId="{20F7FE1C-C3AE-4BCB-8D41-2FDE201BC05D}"/>
          </ac:spMkLst>
        </pc:spChg>
        <pc:spChg chg="add mod">
          <ac:chgData name="Minesh Patel" userId="a66d4990ec83ac90" providerId="LiveId" clId="{CAE6C471-B744-43E9-8FA3-57AE850F5F13}" dt="2019-06-18T22:28:07.584" v="2471" actId="2085"/>
          <ac:spMkLst>
            <pc:docMk/>
            <pc:sldMk cId="2435838319" sldId="384"/>
            <ac:spMk id="36" creationId="{39C8DD9A-4F53-4F96-9713-DD259773CB70}"/>
          </ac:spMkLst>
        </pc:spChg>
        <pc:spChg chg="add mod">
          <ac:chgData name="Minesh Patel" userId="a66d4990ec83ac90" providerId="LiveId" clId="{CAE6C471-B744-43E9-8FA3-57AE850F5F13}" dt="2019-06-18T22:05:13.829" v="1994" actId="208"/>
          <ac:spMkLst>
            <pc:docMk/>
            <pc:sldMk cId="2435838319" sldId="384"/>
            <ac:spMk id="51" creationId="{16993913-AAAE-4FE5-886C-AF8AE65891D4}"/>
          </ac:spMkLst>
        </pc:spChg>
        <pc:spChg chg="add mod">
          <ac:chgData name="Minesh Patel" userId="a66d4990ec83ac90" providerId="LiveId" clId="{CAE6C471-B744-43E9-8FA3-57AE850F5F13}" dt="2019-06-18T22:05:13.829" v="1994" actId="208"/>
          <ac:spMkLst>
            <pc:docMk/>
            <pc:sldMk cId="2435838319" sldId="384"/>
            <ac:spMk id="53" creationId="{469ABE00-7688-4F51-9496-EEABF6AB8D8C}"/>
          </ac:spMkLst>
        </pc:spChg>
        <pc:cxnChg chg="add del mod">
          <ac:chgData name="Minesh Patel" userId="a66d4990ec83ac90" providerId="LiveId" clId="{CAE6C471-B744-43E9-8FA3-57AE850F5F13}" dt="2019-06-18T21:58:12.691" v="1829" actId="478"/>
          <ac:cxnSpMkLst>
            <pc:docMk/>
            <pc:sldMk cId="2435838319" sldId="384"/>
            <ac:cxnSpMk id="17" creationId="{E47EAC66-4A7F-488F-8E5C-CC47CD8C8BB5}"/>
          </ac:cxnSpMkLst>
        </pc:cxnChg>
        <pc:cxnChg chg="add mod">
          <ac:chgData name="Minesh Patel" userId="a66d4990ec83ac90" providerId="LiveId" clId="{CAE6C471-B744-43E9-8FA3-57AE850F5F13}" dt="2019-06-18T22:27:37.673" v="2464" actId="208"/>
          <ac:cxnSpMkLst>
            <pc:docMk/>
            <pc:sldMk cId="2435838319" sldId="384"/>
            <ac:cxnSpMk id="19" creationId="{B54D0424-CEE8-4850-A377-4021740323BE}"/>
          </ac:cxnSpMkLst>
        </pc:cxnChg>
        <pc:cxnChg chg="add mod">
          <ac:chgData name="Minesh Patel" userId="a66d4990ec83ac90" providerId="LiveId" clId="{CAE6C471-B744-43E9-8FA3-57AE850F5F13}" dt="2019-06-18T22:05:08.317" v="1993" actId="208"/>
          <ac:cxnSpMkLst>
            <pc:docMk/>
            <pc:sldMk cId="2435838319" sldId="384"/>
            <ac:cxnSpMk id="24" creationId="{2F8A3E0A-4D91-4672-B112-567982A09B75}"/>
          </ac:cxnSpMkLst>
        </pc:cxnChg>
        <pc:cxnChg chg="add mod">
          <ac:chgData name="Minesh Patel" userId="a66d4990ec83ac90" providerId="LiveId" clId="{CAE6C471-B744-43E9-8FA3-57AE850F5F13}" dt="2019-06-18T22:05:26.353" v="1997" actId="14100"/>
          <ac:cxnSpMkLst>
            <pc:docMk/>
            <pc:sldMk cId="2435838319" sldId="384"/>
            <ac:cxnSpMk id="26" creationId="{21461D3A-775B-49F2-879A-762C97FECD31}"/>
          </ac:cxnSpMkLst>
        </pc:cxnChg>
        <pc:cxnChg chg="add del mod">
          <ac:chgData name="Minesh Patel" userId="a66d4990ec83ac90" providerId="LiveId" clId="{CAE6C471-B744-43E9-8FA3-57AE850F5F13}" dt="2019-06-18T21:57:04.234" v="1821" actId="478"/>
          <ac:cxnSpMkLst>
            <pc:docMk/>
            <pc:sldMk cId="2435838319" sldId="384"/>
            <ac:cxnSpMk id="32" creationId="{0B6B0661-E992-462C-BA05-D00E30664144}"/>
          </ac:cxnSpMkLst>
        </pc:cxnChg>
        <pc:cxnChg chg="add mod">
          <ac:chgData name="Minesh Patel" userId="a66d4990ec83ac90" providerId="LiveId" clId="{CAE6C471-B744-43E9-8FA3-57AE850F5F13}" dt="2019-06-18T22:27:37.673" v="2464" actId="208"/>
          <ac:cxnSpMkLst>
            <pc:docMk/>
            <pc:sldMk cId="2435838319" sldId="384"/>
            <ac:cxnSpMk id="37" creationId="{AAAEBDBE-1510-411D-AA94-09BFC6C2A626}"/>
          </ac:cxnSpMkLst>
        </pc:cxnChg>
        <pc:cxnChg chg="add mod">
          <ac:chgData name="Minesh Patel" userId="a66d4990ec83ac90" providerId="LiveId" clId="{CAE6C471-B744-43E9-8FA3-57AE850F5F13}" dt="2019-06-18T22:19:04.766" v="2165" actId="571"/>
          <ac:cxnSpMkLst>
            <pc:docMk/>
            <pc:sldMk cId="2435838319" sldId="384"/>
            <ac:cxnSpMk id="57" creationId="{9BCA7949-F0E6-4DEE-A20C-D98160E16BCF}"/>
          </ac:cxnSpMkLst>
        </pc:cxnChg>
      </pc:sldChg>
      <pc:sldChg chg="modSp">
        <pc:chgData name="Minesh Patel" userId="a66d4990ec83ac90" providerId="LiveId" clId="{CAE6C471-B744-43E9-8FA3-57AE850F5F13}" dt="2019-06-18T23:14:58.371" v="4322" actId="20577"/>
        <pc:sldMkLst>
          <pc:docMk/>
          <pc:sldMk cId="1438536088" sldId="385"/>
        </pc:sldMkLst>
        <pc:spChg chg="mod">
          <ac:chgData name="Minesh Patel" userId="a66d4990ec83ac90" providerId="LiveId" clId="{CAE6C471-B744-43E9-8FA3-57AE850F5F13}" dt="2019-06-18T23:14:58.371" v="4322" actId="20577"/>
          <ac:spMkLst>
            <pc:docMk/>
            <pc:sldMk cId="1438536088" sldId="385"/>
            <ac:spMk id="7" creationId="{19EC2C06-E55B-4B9C-BC1A-39F0B9B5A9FE}"/>
          </ac:spMkLst>
        </pc:spChg>
      </pc:sldChg>
      <pc:sldChg chg="modSp">
        <pc:chgData name="Minesh Patel" userId="a66d4990ec83ac90" providerId="LiveId" clId="{CAE6C471-B744-43E9-8FA3-57AE850F5F13}" dt="2019-06-18T18:05:09.141" v="469" actId="20577"/>
        <pc:sldMkLst>
          <pc:docMk/>
          <pc:sldMk cId="180562559" sldId="395"/>
        </pc:sldMkLst>
        <pc:spChg chg="mod">
          <ac:chgData name="Minesh Patel" userId="a66d4990ec83ac90" providerId="LiveId" clId="{CAE6C471-B744-43E9-8FA3-57AE850F5F13}" dt="2019-06-18T18:05:09.141" v="469" actId="20577"/>
          <ac:spMkLst>
            <pc:docMk/>
            <pc:sldMk cId="180562559" sldId="395"/>
            <ac:spMk id="22" creationId="{A9DB5B5B-1D0B-4930-B460-05D382776C91}"/>
          </ac:spMkLst>
        </pc:spChg>
      </pc:sldChg>
      <pc:sldChg chg="addSp delSp modSp add">
        <pc:chgData name="Minesh Patel" userId="a66d4990ec83ac90" providerId="LiveId" clId="{CAE6C471-B744-43E9-8FA3-57AE850F5F13}" dt="2019-06-18T23:13:13.680" v="4315" actId="14100"/>
        <pc:sldMkLst>
          <pc:docMk/>
          <pc:sldMk cId="1789984002" sldId="398"/>
        </pc:sldMkLst>
        <pc:spChg chg="mod">
          <ac:chgData name="Minesh Patel" userId="a66d4990ec83ac90" providerId="LiveId" clId="{CAE6C471-B744-43E9-8FA3-57AE850F5F13}" dt="2019-06-18T22:46:28.884" v="2810" actId="20577"/>
          <ac:spMkLst>
            <pc:docMk/>
            <pc:sldMk cId="1789984002" sldId="398"/>
            <ac:spMk id="2" creationId="{00000000-0000-0000-0000-000000000000}"/>
          </ac:spMkLst>
        </pc:spChg>
        <pc:spChg chg="del">
          <ac:chgData name="Minesh Patel" userId="a66d4990ec83ac90" providerId="LiveId" clId="{CAE6C471-B744-43E9-8FA3-57AE850F5F13}" dt="2019-06-18T22:46:33.606" v="2811" actId="478"/>
          <ac:spMkLst>
            <pc:docMk/>
            <pc:sldMk cId="1789984002" sldId="398"/>
            <ac:spMk id="5" creationId="{19D1596F-82AF-4E4F-B062-D29444FD6FC0}"/>
          </ac:spMkLst>
        </pc:spChg>
        <pc:spChg chg="del">
          <ac:chgData name="Minesh Patel" userId="a66d4990ec83ac90" providerId="LiveId" clId="{CAE6C471-B744-43E9-8FA3-57AE850F5F13}" dt="2019-06-18T22:46:33.606" v="2811" actId="478"/>
          <ac:spMkLst>
            <pc:docMk/>
            <pc:sldMk cId="1789984002" sldId="398"/>
            <ac:spMk id="6" creationId="{E22BA5B9-B0AB-412D-9CF4-714D00A950A3}"/>
          </ac:spMkLst>
        </pc:spChg>
        <pc:spChg chg="del">
          <ac:chgData name="Minesh Patel" userId="a66d4990ec83ac90" providerId="LiveId" clId="{CAE6C471-B744-43E9-8FA3-57AE850F5F13}" dt="2019-06-18T22:46:33.606" v="2811" actId="478"/>
          <ac:spMkLst>
            <pc:docMk/>
            <pc:sldMk cId="1789984002" sldId="398"/>
            <ac:spMk id="7" creationId="{C471E9A0-6070-45DE-B451-B77D1C1A27CA}"/>
          </ac:spMkLst>
        </pc:spChg>
        <pc:spChg chg="del">
          <ac:chgData name="Minesh Patel" userId="a66d4990ec83ac90" providerId="LiveId" clId="{CAE6C471-B744-43E9-8FA3-57AE850F5F13}" dt="2019-06-18T22:46:33.606" v="2811" actId="478"/>
          <ac:spMkLst>
            <pc:docMk/>
            <pc:sldMk cId="1789984002" sldId="398"/>
            <ac:spMk id="8" creationId="{B3822B0B-06F4-4DA9-AEC3-E0FF60282E0D}"/>
          </ac:spMkLst>
        </pc:spChg>
        <pc:spChg chg="del">
          <ac:chgData name="Minesh Patel" userId="a66d4990ec83ac90" providerId="LiveId" clId="{CAE6C471-B744-43E9-8FA3-57AE850F5F13}" dt="2019-06-18T22:46:33.606" v="2811" actId="478"/>
          <ac:spMkLst>
            <pc:docMk/>
            <pc:sldMk cId="1789984002" sldId="398"/>
            <ac:spMk id="9" creationId="{108908ED-B9C1-40C4-B046-F5B013D7154E}"/>
          </ac:spMkLst>
        </pc:spChg>
        <pc:spChg chg="add mod">
          <ac:chgData name="Minesh Patel" userId="a66d4990ec83ac90" providerId="LiveId" clId="{CAE6C471-B744-43E9-8FA3-57AE850F5F13}" dt="2019-06-18T22:53:03.879" v="3153" actId="1076"/>
          <ac:spMkLst>
            <pc:docMk/>
            <pc:sldMk cId="1789984002" sldId="398"/>
            <ac:spMk id="10" creationId="{6F419803-B092-48F1-9613-8AE182BEF994}"/>
          </ac:spMkLst>
        </pc:spChg>
        <pc:spChg chg="del">
          <ac:chgData name="Minesh Patel" userId="a66d4990ec83ac90" providerId="LiveId" clId="{CAE6C471-B744-43E9-8FA3-57AE850F5F13}" dt="2019-06-18T22:46:33.606" v="2811" actId="478"/>
          <ac:spMkLst>
            <pc:docMk/>
            <pc:sldMk cId="1789984002" sldId="398"/>
            <ac:spMk id="23" creationId="{234AB162-0749-41AF-9B21-7FE6E8E6FFA5}"/>
          </ac:spMkLst>
        </pc:spChg>
        <pc:spChg chg="del">
          <ac:chgData name="Minesh Patel" userId="a66d4990ec83ac90" providerId="LiveId" clId="{CAE6C471-B744-43E9-8FA3-57AE850F5F13}" dt="2019-06-18T22:46:33.606" v="2811" actId="478"/>
          <ac:spMkLst>
            <pc:docMk/>
            <pc:sldMk cId="1789984002" sldId="398"/>
            <ac:spMk id="24" creationId="{1D607CBC-132C-494E-ADD4-6B7144146E56}"/>
          </ac:spMkLst>
        </pc:spChg>
        <pc:spChg chg="del">
          <ac:chgData name="Minesh Patel" userId="a66d4990ec83ac90" providerId="LiveId" clId="{CAE6C471-B744-43E9-8FA3-57AE850F5F13}" dt="2019-06-18T22:46:33.606" v="2811" actId="478"/>
          <ac:spMkLst>
            <pc:docMk/>
            <pc:sldMk cId="1789984002" sldId="398"/>
            <ac:spMk id="25" creationId="{80149CA2-7BAE-4315-A3B9-7446982C9D29}"/>
          </ac:spMkLst>
        </pc:spChg>
        <pc:spChg chg="del">
          <ac:chgData name="Minesh Patel" userId="a66d4990ec83ac90" providerId="LiveId" clId="{CAE6C471-B744-43E9-8FA3-57AE850F5F13}" dt="2019-06-18T22:46:33.606" v="2811" actId="478"/>
          <ac:spMkLst>
            <pc:docMk/>
            <pc:sldMk cId="1789984002" sldId="398"/>
            <ac:spMk id="26" creationId="{4A059048-CF7C-43B1-ADEA-3662D5A206C8}"/>
          </ac:spMkLst>
        </pc:spChg>
        <pc:spChg chg="del">
          <ac:chgData name="Minesh Patel" userId="a66d4990ec83ac90" providerId="LiveId" clId="{CAE6C471-B744-43E9-8FA3-57AE850F5F13}" dt="2019-06-18T22:46:33.606" v="2811" actId="478"/>
          <ac:spMkLst>
            <pc:docMk/>
            <pc:sldMk cId="1789984002" sldId="398"/>
            <ac:spMk id="27" creationId="{37D8444F-FE7C-4E2D-86A5-5FCD5D66011D}"/>
          </ac:spMkLst>
        </pc:spChg>
        <pc:spChg chg="del">
          <ac:chgData name="Minesh Patel" userId="a66d4990ec83ac90" providerId="LiveId" clId="{CAE6C471-B744-43E9-8FA3-57AE850F5F13}" dt="2019-06-18T22:46:33.606" v="2811" actId="478"/>
          <ac:spMkLst>
            <pc:docMk/>
            <pc:sldMk cId="1789984002" sldId="398"/>
            <ac:spMk id="29" creationId="{8B909534-9E32-451C-9332-C89D2C52FFE6}"/>
          </ac:spMkLst>
        </pc:spChg>
        <pc:spChg chg="add">
          <ac:chgData name="Minesh Patel" userId="a66d4990ec83ac90" providerId="LiveId" clId="{CAE6C471-B744-43E9-8FA3-57AE850F5F13}" dt="2019-06-18T22:50:28.831" v="3046"/>
          <ac:spMkLst>
            <pc:docMk/>
            <pc:sldMk cId="1789984002" sldId="398"/>
            <ac:spMk id="35" creationId="{09E024AB-6698-4EAF-B44F-70C2DFDA2F34}"/>
          </ac:spMkLst>
        </pc:spChg>
        <pc:spChg chg="add mod">
          <ac:chgData name="Minesh Patel" userId="a66d4990ec83ac90" providerId="LiveId" clId="{CAE6C471-B744-43E9-8FA3-57AE850F5F13}" dt="2019-06-18T22:53:39.282" v="3175" actId="2711"/>
          <ac:spMkLst>
            <pc:docMk/>
            <pc:sldMk cId="1789984002" sldId="398"/>
            <ac:spMk id="36" creationId="{59FF0354-C3C7-4307-8047-8B9FEB558306}"/>
          </ac:spMkLst>
        </pc:spChg>
        <pc:spChg chg="del">
          <ac:chgData name="Minesh Patel" userId="a66d4990ec83ac90" providerId="LiveId" clId="{CAE6C471-B744-43E9-8FA3-57AE850F5F13}" dt="2019-06-18T22:46:33.606" v="2811" actId="478"/>
          <ac:spMkLst>
            <pc:docMk/>
            <pc:sldMk cId="1789984002" sldId="398"/>
            <ac:spMk id="38" creationId="{73E43FC5-34BE-471D-B3E7-7108343D3FB9}"/>
          </ac:spMkLst>
        </pc:spChg>
        <pc:spChg chg="del">
          <ac:chgData name="Minesh Patel" userId="a66d4990ec83ac90" providerId="LiveId" clId="{CAE6C471-B744-43E9-8FA3-57AE850F5F13}" dt="2019-06-18T22:46:33.606" v="2811" actId="478"/>
          <ac:spMkLst>
            <pc:docMk/>
            <pc:sldMk cId="1789984002" sldId="398"/>
            <ac:spMk id="39" creationId="{830C9E41-5701-447B-A5F4-043ECF3965E5}"/>
          </ac:spMkLst>
        </pc:spChg>
        <pc:spChg chg="add">
          <ac:chgData name="Minesh Patel" userId="a66d4990ec83ac90" providerId="LiveId" clId="{CAE6C471-B744-43E9-8FA3-57AE850F5F13}" dt="2019-06-18T22:50:36.111" v="3049"/>
          <ac:spMkLst>
            <pc:docMk/>
            <pc:sldMk cId="1789984002" sldId="398"/>
            <ac:spMk id="40" creationId="{766CAB76-E75E-401B-AE7D-5370C9FBDF8A}"/>
          </ac:spMkLst>
        </pc:spChg>
        <pc:spChg chg="add">
          <ac:chgData name="Minesh Patel" userId="a66d4990ec83ac90" providerId="LiveId" clId="{CAE6C471-B744-43E9-8FA3-57AE850F5F13}" dt="2019-06-18T22:50:36.111" v="3049"/>
          <ac:spMkLst>
            <pc:docMk/>
            <pc:sldMk cId="1789984002" sldId="398"/>
            <ac:spMk id="41" creationId="{7FFCF689-DDF8-4B11-B255-08D0BCE954C6}"/>
          </ac:spMkLst>
        </pc:spChg>
        <pc:spChg chg="del">
          <ac:chgData name="Minesh Patel" userId="a66d4990ec83ac90" providerId="LiveId" clId="{CAE6C471-B744-43E9-8FA3-57AE850F5F13}" dt="2019-06-18T22:46:33.606" v="2811" actId="478"/>
          <ac:spMkLst>
            <pc:docMk/>
            <pc:sldMk cId="1789984002" sldId="398"/>
            <ac:spMk id="42" creationId="{996CC7DE-C22B-46A4-AEC9-8D28DFAE16B3}"/>
          </ac:spMkLst>
        </pc:spChg>
        <pc:spChg chg="del">
          <ac:chgData name="Minesh Patel" userId="a66d4990ec83ac90" providerId="LiveId" clId="{CAE6C471-B744-43E9-8FA3-57AE850F5F13}" dt="2019-06-18T22:46:33.606" v="2811" actId="478"/>
          <ac:spMkLst>
            <pc:docMk/>
            <pc:sldMk cId="1789984002" sldId="398"/>
            <ac:spMk id="43" creationId="{69062074-2E05-4488-B7E0-F12615F354CE}"/>
          </ac:spMkLst>
        </pc:spChg>
        <pc:spChg chg="del">
          <ac:chgData name="Minesh Patel" userId="a66d4990ec83ac90" providerId="LiveId" clId="{CAE6C471-B744-43E9-8FA3-57AE850F5F13}" dt="2019-06-18T22:46:33.606" v="2811" actId="478"/>
          <ac:spMkLst>
            <pc:docMk/>
            <pc:sldMk cId="1789984002" sldId="398"/>
            <ac:spMk id="44" creationId="{397017B7-D846-406C-A9B3-E3CD920BC416}"/>
          </ac:spMkLst>
        </pc:spChg>
        <pc:spChg chg="add">
          <ac:chgData name="Minesh Patel" userId="a66d4990ec83ac90" providerId="LiveId" clId="{CAE6C471-B744-43E9-8FA3-57AE850F5F13}" dt="2019-06-18T22:50:43.115" v="3051"/>
          <ac:spMkLst>
            <pc:docMk/>
            <pc:sldMk cId="1789984002" sldId="398"/>
            <ac:spMk id="54" creationId="{EBE321AB-A417-4817-8B23-AE7103ED38F8}"/>
          </ac:spMkLst>
        </pc:spChg>
        <pc:spChg chg="add mod">
          <ac:chgData name="Minesh Patel" userId="a66d4990ec83ac90" providerId="LiveId" clId="{CAE6C471-B744-43E9-8FA3-57AE850F5F13}" dt="2019-06-18T22:53:39.282" v="3175" actId="2711"/>
          <ac:spMkLst>
            <pc:docMk/>
            <pc:sldMk cId="1789984002" sldId="398"/>
            <ac:spMk id="55" creationId="{3815CD08-EB22-4300-B7C4-3BEAC7063C17}"/>
          </ac:spMkLst>
        </pc:spChg>
        <pc:spChg chg="add">
          <ac:chgData name="Minesh Patel" userId="a66d4990ec83ac90" providerId="LiveId" clId="{CAE6C471-B744-43E9-8FA3-57AE850F5F13}" dt="2019-06-18T22:50:43.115" v="3051"/>
          <ac:spMkLst>
            <pc:docMk/>
            <pc:sldMk cId="1789984002" sldId="398"/>
            <ac:spMk id="56" creationId="{DA95E300-122B-42C1-8D72-0A1DE6946BB0}"/>
          </ac:spMkLst>
        </pc:spChg>
        <pc:spChg chg="add mod">
          <ac:chgData name="Minesh Patel" userId="a66d4990ec83ac90" providerId="LiveId" clId="{CAE6C471-B744-43E9-8FA3-57AE850F5F13}" dt="2019-06-18T22:53:39.282" v="3175" actId="2711"/>
          <ac:spMkLst>
            <pc:docMk/>
            <pc:sldMk cId="1789984002" sldId="398"/>
            <ac:spMk id="57" creationId="{F4927036-3364-48F5-91EF-A92F6BA19127}"/>
          </ac:spMkLst>
        </pc:spChg>
        <pc:spChg chg="add">
          <ac:chgData name="Minesh Patel" userId="a66d4990ec83ac90" providerId="LiveId" clId="{CAE6C471-B744-43E9-8FA3-57AE850F5F13}" dt="2019-06-18T22:50:43.115" v="3051"/>
          <ac:spMkLst>
            <pc:docMk/>
            <pc:sldMk cId="1789984002" sldId="398"/>
            <ac:spMk id="58" creationId="{B7AB7092-E46F-474D-934E-ED02CD9617EE}"/>
          </ac:spMkLst>
        </pc:spChg>
        <pc:spChg chg="add mod">
          <ac:chgData name="Minesh Patel" userId="a66d4990ec83ac90" providerId="LiveId" clId="{CAE6C471-B744-43E9-8FA3-57AE850F5F13}" dt="2019-06-18T22:53:39.282" v="3175" actId="2711"/>
          <ac:spMkLst>
            <pc:docMk/>
            <pc:sldMk cId="1789984002" sldId="398"/>
            <ac:spMk id="59" creationId="{8842B14F-06F5-42EA-AA8F-F5310840A788}"/>
          </ac:spMkLst>
        </pc:spChg>
        <pc:spChg chg="mod">
          <ac:chgData name="Minesh Patel" userId="a66d4990ec83ac90" providerId="LiveId" clId="{CAE6C471-B744-43E9-8FA3-57AE850F5F13}" dt="2019-06-18T22:53:39.282" v="3175" actId="2711"/>
          <ac:spMkLst>
            <pc:docMk/>
            <pc:sldMk cId="1789984002" sldId="398"/>
            <ac:spMk id="62" creationId="{66AF8321-0063-4F0C-9BC8-F6121B3BF8EE}"/>
          </ac:spMkLst>
        </pc:spChg>
        <pc:spChg chg="mod">
          <ac:chgData name="Minesh Patel" userId="a66d4990ec83ac90" providerId="LiveId" clId="{CAE6C471-B744-43E9-8FA3-57AE850F5F13}" dt="2019-06-18T22:51:37.584" v="3114" actId="688"/>
          <ac:spMkLst>
            <pc:docMk/>
            <pc:sldMk cId="1789984002" sldId="398"/>
            <ac:spMk id="64" creationId="{400E34D2-F68C-4CF6-93F0-2151FAB6DD8C}"/>
          </ac:spMkLst>
        </pc:spChg>
        <pc:spChg chg="mod">
          <ac:chgData name="Minesh Patel" userId="a66d4990ec83ac90" providerId="LiveId" clId="{CAE6C471-B744-43E9-8FA3-57AE850F5F13}" dt="2019-06-18T22:51:31.393" v="3113" actId="688"/>
          <ac:spMkLst>
            <pc:docMk/>
            <pc:sldMk cId="1789984002" sldId="398"/>
            <ac:spMk id="65" creationId="{C764B685-06CC-4E65-A227-9AF89184DC4F}"/>
          </ac:spMkLst>
        </pc:spChg>
        <pc:spChg chg="mod">
          <ac:chgData name="Minesh Patel" userId="a66d4990ec83ac90" providerId="LiveId" clId="{CAE6C471-B744-43E9-8FA3-57AE850F5F13}" dt="2019-06-18T22:52:12.522" v="3139" actId="688"/>
          <ac:spMkLst>
            <pc:docMk/>
            <pc:sldMk cId="1789984002" sldId="398"/>
            <ac:spMk id="73" creationId="{AD4C39A6-F536-47FD-9F01-245BE4CB48EB}"/>
          </ac:spMkLst>
        </pc:spChg>
        <pc:spChg chg="mod">
          <ac:chgData name="Minesh Patel" userId="a66d4990ec83ac90" providerId="LiveId" clId="{CAE6C471-B744-43E9-8FA3-57AE850F5F13}" dt="2019-06-18T22:52:07.732" v="3138" actId="688"/>
          <ac:spMkLst>
            <pc:docMk/>
            <pc:sldMk cId="1789984002" sldId="398"/>
            <ac:spMk id="74" creationId="{1E50D0F1-F96A-4CB7-A1E3-F4306B4154EE}"/>
          </ac:spMkLst>
        </pc:spChg>
        <pc:spChg chg="add mod">
          <ac:chgData name="Minesh Patel" userId="a66d4990ec83ac90" providerId="LiveId" clId="{CAE6C471-B744-43E9-8FA3-57AE850F5F13}" dt="2019-06-18T22:53:07.026" v="3156" actId="20577"/>
          <ac:spMkLst>
            <pc:docMk/>
            <pc:sldMk cId="1789984002" sldId="398"/>
            <ac:spMk id="75" creationId="{7A53613C-4918-4EDA-B98D-43B03E492A88}"/>
          </ac:spMkLst>
        </pc:spChg>
        <pc:spChg chg="add mod">
          <ac:chgData name="Minesh Patel" userId="a66d4990ec83ac90" providerId="LiveId" clId="{CAE6C471-B744-43E9-8FA3-57AE850F5F13}" dt="2019-06-18T22:53:11.390" v="3159" actId="20577"/>
          <ac:spMkLst>
            <pc:docMk/>
            <pc:sldMk cId="1789984002" sldId="398"/>
            <ac:spMk id="76" creationId="{F90AF59F-E003-47EB-9CD4-081623002128}"/>
          </ac:spMkLst>
        </pc:spChg>
        <pc:spChg chg="add mod">
          <ac:chgData name="Minesh Patel" userId="a66d4990ec83ac90" providerId="LiveId" clId="{CAE6C471-B744-43E9-8FA3-57AE850F5F13}" dt="2019-06-18T22:53:15.795" v="3162" actId="20577"/>
          <ac:spMkLst>
            <pc:docMk/>
            <pc:sldMk cId="1789984002" sldId="398"/>
            <ac:spMk id="77" creationId="{51DF4197-CB29-4D79-80C8-F9108CAEF453}"/>
          </ac:spMkLst>
        </pc:spChg>
        <pc:spChg chg="add mod">
          <ac:chgData name="Minesh Patel" userId="a66d4990ec83ac90" providerId="LiveId" clId="{CAE6C471-B744-43E9-8FA3-57AE850F5F13}" dt="2019-06-18T22:53:39.282" v="3175" actId="2711"/>
          <ac:spMkLst>
            <pc:docMk/>
            <pc:sldMk cId="1789984002" sldId="398"/>
            <ac:spMk id="81" creationId="{74E10521-97A0-44AB-B12F-C9A1459CA4A9}"/>
          </ac:spMkLst>
        </pc:spChg>
        <pc:grpChg chg="del">
          <ac:chgData name="Minesh Patel" userId="a66d4990ec83ac90" providerId="LiveId" clId="{CAE6C471-B744-43E9-8FA3-57AE850F5F13}" dt="2019-06-18T22:46:33.606" v="2811" actId="478"/>
          <ac:grpSpMkLst>
            <pc:docMk/>
            <pc:sldMk cId="1789984002" sldId="398"/>
            <ac:grpSpMk id="20" creationId="{131605DC-8238-47D1-ACC6-1970ABDDC76A}"/>
          </ac:grpSpMkLst>
        </pc:grpChg>
        <pc:grpChg chg="add mod">
          <ac:chgData name="Minesh Patel" userId="a66d4990ec83ac90" providerId="LiveId" clId="{CAE6C471-B744-43E9-8FA3-57AE850F5F13}" dt="2019-06-18T23:13:13.680" v="4315" actId="14100"/>
          <ac:grpSpMkLst>
            <pc:docMk/>
            <pc:sldMk cId="1789984002" sldId="398"/>
            <ac:grpSpMk id="34" creationId="{493D0FCF-378B-4702-915D-792E0FAABC66}"/>
          </ac:grpSpMkLst>
        </pc:grpChg>
        <pc:grpChg chg="add mod">
          <ac:chgData name="Minesh Patel" userId="a66d4990ec83ac90" providerId="LiveId" clId="{CAE6C471-B744-43E9-8FA3-57AE850F5F13}" dt="2019-06-18T22:51:48.537" v="3116" actId="1076"/>
          <ac:grpSpMkLst>
            <pc:docMk/>
            <pc:sldMk cId="1789984002" sldId="398"/>
            <ac:grpSpMk id="37" creationId="{211BC526-EAC8-4C70-839C-04C60FB4FE70}"/>
          </ac:grpSpMkLst>
        </pc:grpChg>
        <pc:grpChg chg="add mod">
          <ac:chgData name="Minesh Patel" userId="a66d4990ec83ac90" providerId="LiveId" clId="{CAE6C471-B744-43E9-8FA3-57AE850F5F13}" dt="2019-06-18T22:51:48.537" v="3116" actId="1076"/>
          <ac:grpSpMkLst>
            <pc:docMk/>
            <pc:sldMk cId="1789984002" sldId="398"/>
            <ac:grpSpMk id="47" creationId="{E902180A-BF8A-499D-92BD-C6B264FA9492}"/>
          </ac:grpSpMkLst>
        </pc:grpChg>
        <pc:grpChg chg="add mod">
          <ac:chgData name="Minesh Patel" userId="a66d4990ec83ac90" providerId="LiveId" clId="{CAE6C471-B744-43E9-8FA3-57AE850F5F13}" dt="2019-06-18T22:51:55.945" v="3131" actId="1076"/>
          <ac:grpSpMkLst>
            <pc:docMk/>
            <pc:sldMk cId="1789984002" sldId="398"/>
            <ac:grpSpMk id="52" creationId="{2769DE25-466A-4C5F-8AFE-C5464C4485A0}"/>
          </ac:grpSpMkLst>
        </pc:grpChg>
        <pc:grpChg chg="add mod">
          <ac:chgData name="Minesh Patel" userId="a66d4990ec83ac90" providerId="LiveId" clId="{CAE6C471-B744-43E9-8FA3-57AE850F5F13}" dt="2019-06-18T22:51:57.517" v="3132" actId="1076"/>
          <ac:grpSpMkLst>
            <pc:docMk/>
            <pc:sldMk cId="1789984002" sldId="398"/>
            <ac:grpSpMk id="53" creationId="{8B118478-23F2-454E-A775-D2F75D96785F}"/>
          </ac:grpSpMkLst>
        </pc:grpChg>
        <pc:grpChg chg="add mod">
          <ac:chgData name="Minesh Patel" userId="a66d4990ec83ac90" providerId="LiveId" clId="{CAE6C471-B744-43E9-8FA3-57AE850F5F13}" dt="2019-06-18T22:51:48.537" v="3116" actId="1076"/>
          <ac:grpSpMkLst>
            <pc:docMk/>
            <pc:sldMk cId="1789984002" sldId="398"/>
            <ac:grpSpMk id="60" creationId="{65E53146-7B22-42D6-8D41-45920B9DE4F2}"/>
          </ac:grpSpMkLst>
        </pc:grpChg>
        <pc:grpChg chg="add mod">
          <ac:chgData name="Minesh Patel" userId="a66d4990ec83ac90" providerId="LiveId" clId="{CAE6C471-B744-43E9-8FA3-57AE850F5F13}" dt="2019-06-18T22:51:48.537" v="3116" actId="1076"/>
          <ac:grpSpMkLst>
            <pc:docMk/>
            <pc:sldMk cId="1789984002" sldId="398"/>
            <ac:grpSpMk id="63" creationId="{208AD609-C45C-4497-BB94-306C78F7555F}"/>
          </ac:grpSpMkLst>
        </pc:grpChg>
        <pc:grpChg chg="add mod">
          <ac:chgData name="Minesh Patel" userId="a66d4990ec83ac90" providerId="LiveId" clId="{CAE6C471-B744-43E9-8FA3-57AE850F5F13}" dt="2019-06-18T22:52:00.726" v="3134" actId="1076"/>
          <ac:grpSpMkLst>
            <pc:docMk/>
            <pc:sldMk cId="1789984002" sldId="398"/>
            <ac:grpSpMk id="66" creationId="{A1D5AB33-AC02-4505-943E-A29271EFC0A7}"/>
          </ac:grpSpMkLst>
        </pc:grpChg>
        <pc:grpChg chg="add mod">
          <ac:chgData name="Minesh Patel" userId="a66d4990ec83ac90" providerId="LiveId" clId="{CAE6C471-B744-43E9-8FA3-57AE850F5F13}" dt="2019-06-18T22:52:03.230" v="3135" actId="571"/>
          <ac:grpSpMkLst>
            <pc:docMk/>
            <pc:sldMk cId="1789984002" sldId="398"/>
            <ac:grpSpMk id="69" creationId="{408B1C76-B92B-43F3-8802-02EE9194E222}"/>
          </ac:grpSpMkLst>
        </pc:grpChg>
        <pc:grpChg chg="add mod">
          <ac:chgData name="Minesh Patel" userId="a66d4990ec83ac90" providerId="LiveId" clId="{CAE6C471-B744-43E9-8FA3-57AE850F5F13}" dt="2019-06-18T22:52:15.486" v="3140" actId="1076"/>
          <ac:grpSpMkLst>
            <pc:docMk/>
            <pc:sldMk cId="1789984002" sldId="398"/>
            <ac:grpSpMk id="72" creationId="{75D9865C-D1E9-4DC3-AF7A-84C23E1189A2}"/>
          </ac:grpSpMkLst>
        </pc:grpChg>
        <pc:grpChg chg="add mod">
          <ac:chgData name="Minesh Patel" userId="a66d4990ec83ac90" providerId="LiveId" clId="{CAE6C471-B744-43E9-8FA3-57AE850F5F13}" dt="2019-06-18T22:53:20.795" v="3163" actId="571"/>
          <ac:grpSpMkLst>
            <pc:docMk/>
            <pc:sldMk cId="1789984002" sldId="398"/>
            <ac:grpSpMk id="78" creationId="{4DA91FE8-AA38-4369-BCCB-AEC35F25D390}"/>
          </ac:grpSpMkLst>
        </pc:grpChg>
        <pc:graphicFrameChg chg="add del mod">
          <ac:chgData name="Minesh Patel" userId="a66d4990ec83ac90" providerId="LiveId" clId="{CAE6C471-B744-43E9-8FA3-57AE850F5F13}" dt="2019-06-18T22:50:46.601" v="3053" actId="478"/>
          <ac:graphicFrameMkLst>
            <pc:docMk/>
            <pc:sldMk cId="1789984002" sldId="398"/>
            <ac:graphicFrameMk id="3" creationId="{98E07E7D-1409-4F4C-9731-2586F48452F4}"/>
          </ac:graphicFrameMkLst>
        </pc:graphicFrameChg>
        <pc:graphicFrameChg chg="del">
          <ac:chgData name="Minesh Patel" userId="a66d4990ec83ac90" providerId="LiveId" clId="{CAE6C471-B744-43E9-8FA3-57AE850F5F13}" dt="2019-06-18T22:46:33.606" v="2811" actId="478"/>
          <ac:graphicFrameMkLst>
            <pc:docMk/>
            <pc:sldMk cId="1789984002" sldId="398"/>
            <ac:graphicFrameMk id="4" creationId="{4E01CED7-6766-47B7-BBBA-C33424B49436}"/>
          </ac:graphicFrameMkLst>
        </pc:graphicFrameChg>
        <pc:graphicFrameChg chg="del">
          <ac:chgData name="Minesh Patel" userId="a66d4990ec83ac90" providerId="LiveId" clId="{CAE6C471-B744-43E9-8FA3-57AE850F5F13}" dt="2019-06-18T22:46:33.606" v="2811" actId="478"/>
          <ac:graphicFrameMkLst>
            <pc:docMk/>
            <pc:sldMk cId="1789984002" sldId="398"/>
            <ac:graphicFrameMk id="14" creationId="{2DE2A42B-5948-418E-9BBD-811606A8DA5C}"/>
          </ac:graphicFrameMkLst>
        </pc:graphicFrameChg>
        <pc:graphicFrameChg chg="add del mod">
          <ac:chgData name="Minesh Patel" userId="a66d4990ec83ac90" providerId="LiveId" clId="{CAE6C471-B744-43E9-8FA3-57AE850F5F13}" dt="2019-06-18T22:50:07.981" v="3038" actId="478"/>
          <ac:graphicFrameMkLst>
            <pc:docMk/>
            <pc:sldMk cId="1789984002" sldId="398"/>
            <ac:graphicFrameMk id="33" creationId="{B3A10916-BE2C-4199-9424-35232B01F155}"/>
          </ac:graphicFrameMkLst>
        </pc:graphicFrameChg>
        <pc:graphicFrameChg chg="del">
          <ac:chgData name="Minesh Patel" userId="a66d4990ec83ac90" providerId="LiveId" clId="{CAE6C471-B744-43E9-8FA3-57AE850F5F13}" dt="2019-06-18T22:46:33.606" v="2811" actId="478"/>
          <ac:graphicFrameMkLst>
            <pc:docMk/>
            <pc:sldMk cId="1789984002" sldId="398"/>
            <ac:graphicFrameMk id="45" creationId="{35E77855-40A2-4BA5-95AE-08FAD2EB01E3}"/>
          </ac:graphicFrameMkLst>
        </pc:graphicFrameChg>
        <pc:graphicFrameChg chg="del">
          <ac:chgData name="Minesh Patel" userId="a66d4990ec83ac90" providerId="LiveId" clId="{CAE6C471-B744-43E9-8FA3-57AE850F5F13}" dt="2019-06-18T22:46:33.606" v="2811" actId="478"/>
          <ac:graphicFrameMkLst>
            <pc:docMk/>
            <pc:sldMk cId="1789984002" sldId="398"/>
            <ac:graphicFrameMk id="48" creationId="{0F6D38D1-B3A7-40C6-83EC-FC3F3F3CE826}"/>
          </ac:graphicFrameMkLst>
        </pc:graphicFrameChg>
        <pc:graphicFrameChg chg="del">
          <ac:chgData name="Minesh Patel" userId="a66d4990ec83ac90" providerId="LiveId" clId="{CAE6C471-B744-43E9-8FA3-57AE850F5F13}" dt="2019-06-18T22:46:33.606" v="2811" actId="478"/>
          <ac:graphicFrameMkLst>
            <pc:docMk/>
            <pc:sldMk cId="1789984002" sldId="398"/>
            <ac:graphicFrameMk id="50" creationId="{A9FA3001-D652-4962-8D22-8C3A86B70FCC}"/>
          </ac:graphicFrameMkLst>
        </pc:graphicFrameChg>
        <pc:cxnChg chg="del">
          <ac:chgData name="Minesh Patel" userId="a66d4990ec83ac90" providerId="LiveId" clId="{CAE6C471-B744-43E9-8FA3-57AE850F5F13}" dt="2019-06-18T22:46:33.606" v="2811" actId="478"/>
          <ac:cxnSpMkLst>
            <pc:docMk/>
            <pc:sldMk cId="1789984002" sldId="398"/>
            <ac:cxnSpMk id="11" creationId="{7FFD68DA-A6B9-4B52-BB66-E21D4290EA5A}"/>
          </ac:cxnSpMkLst>
        </pc:cxnChg>
        <pc:cxnChg chg="del">
          <ac:chgData name="Minesh Patel" userId="a66d4990ec83ac90" providerId="LiveId" clId="{CAE6C471-B744-43E9-8FA3-57AE850F5F13}" dt="2019-06-18T22:46:33.606" v="2811" actId="478"/>
          <ac:cxnSpMkLst>
            <pc:docMk/>
            <pc:sldMk cId="1789984002" sldId="398"/>
            <ac:cxnSpMk id="21" creationId="{6D15DD6A-5690-4A91-9E1C-7C8A8A7ADE30}"/>
          </ac:cxnSpMkLst>
        </pc:cxnChg>
        <pc:cxnChg chg="del">
          <ac:chgData name="Minesh Patel" userId="a66d4990ec83ac90" providerId="LiveId" clId="{CAE6C471-B744-43E9-8FA3-57AE850F5F13}" dt="2019-06-18T22:46:33.606" v="2811" actId="478"/>
          <ac:cxnSpMkLst>
            <pc:docMk/>
            <pc:sldMk cId="1789984002" sldId="398"/>
            <ac:cxnSpMk id="28" creationId="{3E1E906C-2001-4C67-BDC7-5FBBF90563D2}"/>
          </ac:cxnSpMkLst>
        </pc:cxnChg>
        <pc:cxnChg chg="del">
          <ac:chgData name="Minesh Patel" userId="a66d4990ec83ac90" providerId="LiveId" clId="{CAE6C471-B744-43E9-8FA3-57AE850F5F13}" dt="2019-06-18T22:46:33.606" v="2811" actId="478"/>
          <ac:cxnSpMkLst>
            <pc:docMk/>
            <pc:sldMk cId="1789984002" sldId="398"/>
            <ac:cxnSpMk id="30" creationId="{A7EED4E0-1238-403F-B9BB-70958AC828C6}"/>
          </ac:cxnSpMkLst>
        </pc:cxnChg>
      </pc:sldChg>
      <pc:sldChg chg="addSp delSp modSp add">
        <pc:chgData name="Minesh Patel" userId="a66d4990ec83ac90" providerId="LiveId" clId="{CAE6C471-B744-43E9-8FA3-57AE850F5F13}" dt="2019-06-19T06:34:16.711" v="9634" actId="20577"/>
        <pc:sldMkLst>
          <pc:docMk/>
          <pc:sldMk cId="1112179227" sldId="405"/>
        </pc:sldMkLst>
        <pc:spChg chg="mod">
          <ac:chgData name="Minesh Patel" userId="a66d4990ec83ac90" providerId="LiveId" clId="{CAE6C471-B744-43E9-8FA3-57AE850F5F13}" dt="2019-06-19T05:34:32.848" v="9043" actId="20577"/>
          <ac:spMkLst>
            <pc:docMk/>
            <pc:sldMk cId="1112179227" sldId="405"/>
            <ac:spMk id="2" creationId="{00000000-0000-0000-0000-000000000000}"/>
          </ac:spMkLst>
        </pc:spChg>
        <pc:spChg chg="add mod">
          <ac:chgData name="Minesh Patel" userId="a66d4990ec83ac90" providerId="LiveId" clId="{CAE6C471-B744-43E9-8FA3-57AE850F5F13}" dt="2019-06-19T05:45:11.432" v="9294" actId="164"/>
          <ac:spMkLst>
            <pc:docMk/>
            <pc:sldMk cId="1112179227" sldId="405"/>
            <ac:spMk id="3" creationId="{6BE30CCA-87AC-469A-A1FC-D1D88530DE3F}"/>
          </ac:spMkLst>
        </pc:spChg>
        <pc:spChg chg="add mod">
          <ac:chgData name="Minesh Patel" userId="a66d4990ec83ac90" providerId="LiveId" clId="{CAE6C471-B744-43E9-8FA3-57AE850F5F13}" dt="2019-06-19T06:25:29.734" v="9315" actId="164"/>
          <ac:spMkLst>
            <pc:docMk/>
            <pc:sldMk cId="1112179227" sldId="405"/>
            <ac:spMk id="4" creationId="{A879A821-59AF-4870-946E-52AEF5B65792}"/>
          </ac:spMkLst>
        </pc:spChg>
        <pc:spChg chg="add mod">
          <ac:chgData name="Minesh Patel" userId="a66d4990ec83ac90" providerId="LiveId" clId="{CAE6C471-B744-43E9-8FA3-57AE850F5F13}" dt="2019-06-19T06:25:29.734" v="9315" actId="164"/>
          <ac:spMkLst>
            <pc:docMk/>
            <pc:sldMk cId="1112179227" sldId="405"/>
            <ac:spMk id="5" creationId="{FD108F91-F10E-42DB-AA07-501708A121BD}"/>
          </ac:spMkLst>
        </pc:spChg>
        <pc:spChg chg="add mod">
          <ac:chgData name="Minesh Patel" userId="a66d4990ec83ac90" providerId="LiveId" clId="{CAE6C471-B744-43E9-8FA3-57AE850F5F13}" dt="2019-06-19T06:25:29.734" v="9315" actId="164"/>
          <ac:spMkLst>
            <pc:docMk/>
            <pc:sldMk cId="1112179227" sldId="405"/>
            <ac:spMk id="6" creationId="{D717B734-106C-4FF5-A0C0-8F1CE7FF5A89}"/>
          </ac:spMkLst>
        </pc:spChg>
        <pc:spChg chg="add mod">
          <ac:chgData name="Minesh Patel" userId="a66d4990ec83ac90" providerId="LiveId" clId="{CAE6C471-B744-43E9-8FA3-57AE850F5F13}" dt="2019-06-19T06:25:29.734" v="9315" actId="164"/>
          <ac:spMkLst>
            <pc:docMk/>
            <pc:sldMk cId="1112179227" sldId="405"/>
            <ac:spMk id="8" creationId="{06D267C9-742D-40AB-AE93-084EC2EE5256}"/>
          </ac:spMkLst>
        </pc:spChg>
        <pc:spChg chg="add mod">
          <ac:chgData name="Minesh Patel" userId="a66d4990ec83ac90" providerId="LiveId" clId="{CAE6C471-B744-43E9-8FA3-57AE850F5F13}" dt="2019-06-19T06:25:29.734" v="9315" actId="164"/>
          <ac:spMkLst>
            <pc:docMk/>
            <pc:sldMk cId="1112179227" sldId="405"/>
            <ac:spMk id="9" creationId="{01466386-3A8E-485F-AF77-6EB534EDF408}"/>
          </ac:spMkLst>
        </pc:spChg>
        <pc:spChg chg="add mod">
          <ac:chgData name="Minesh Patel" userId="a66d4990ec83ac90" providerId="LiveId" clId="{CAE6C471-B744-43E9-8FA3-57AE850F5F13}" dt="2019-06-19T06:25:29.734" v="9315" actId="164"/>
          <ac:spMkLst>
            <pc:docMk/>
            <pc:sldMk cId="1112179227" sldId="405"/>
            <ac:spMk id="10" creationId="{6D13F569-12C5-420F-B861-43486D4CB9F1}"/>
          </ac:spMkLst>
        </pc:spChg>
        <pc:spChg chg="add del mod">
          <ac:chgData name="Minesh Patel" userId="a66d4990ec83ac90" providerId="LiveId" clId="{CAE6C471-B744-43E9-8FA3-57AE850F5F13}" dt="2019-06-19T05:41:56.752" v="9205" actId="478"/>
          <ac:spMkLst>
            <pc:docMk/>
            <pc:sldMk cId="1112179227" sldId="405"/>
            <ac:spMk id="11" creationId="{7680AAF6-46B4-44D6-9A7C-4EB9571F8FDA}"/>
          </ac:spMkLst>
        </pc:spChg>
        <pc:spChg chg="add del mod">
          <ac:chgData name="Minesh Patel" userId="a66d4990ec83ac90" providerId="LiveId" clId="{CAE6C471-B744-43E9-8FA3-57AE850F5F13}" dt="2019-06-19T05:41:56.752" v="9205" actId="478"/>
          <ac:spMkLst>
            <pc:docMk/>
            <pc:sldMk cId="1112179227" sldId="405"/>
            <ac:spMk id="12" creationId="{B5F550E4-F1AD-47F1-ADC6-E7D5BB3B83D3}"/>
          </ac:spMkLst>
        </pc:spChg>
        <pc:spChg chg="add del mod">
          <ac:chgData name="Minesh Patel" userId="a66d4990ec83ac90" providerId="LiveId" clId="{CAE6C471-B744-43E9-8FA3-57AE850F5F13}" dt="2019-06-19T05:41:56.752" v="9205" actId="478"/>
          <ac:spMkLst>
            <pc:docMk/>
            <pc:sldMk cId="1112179227" sldId="405"/>
            <ac:spMk id="13" creationId="{F20DDBE5-650E-4EDD-991B-AAED0B3DF5F9}"/>
          </ac:spMkLst>
        </pc:spChg>
        <pc:spChg chg="add mod">
          <ac:chgData name="Minesh Patel" userId="a66d4990ec83ac90" providerId="LiveId" clId="{CAE6C471-B744-43E9-8FA3-57AE850F5F13}" dt="2019-06-19T06:25:29.734" v="9315" actId="164"/>
          <ac:spMkLst>
            <pc:docMk/>
            <pc:sldMk cId="1112179227" sldId="405"/>
            <ac:spMk id="14" creationId="{54D3F223-98C8-4788-8E23-40413041B484}"/>
          </ac:spMkLst>
        </pc:spChg>
        <pc:spChg chg="add mod">
          <ac:chgData name="Minesh Patel" userId="a66d4990ec83ac90" providerId="LiveId" clId="{CAE6C471-B744-43E9-8FA3-57AE850F5F13}" dt="2019-06-19T06:25:29.734" v="9315" actId="164"/>
          <ac:spMkLst>
            <pc:docMk/>
            <pc:sldMk cId="1112179227" sldId="405"/>
            <ac:spMk id="15" creationId="{37064378-5269-4A1A-B436-F42F61F516A2}"/>
          </ac:spMkLst>
        </pc:spChg>
        <pc:spChg chg="add mod">
          <ac:chgData name="Minesh Patel" userId="a66d4990ec83ac90" providerId="LiveId" clId="{CAE6C471-B744-43E9-8FA3-57AE850F5F13}" dt="2019-06-19T05:44:08.062" v="9264" actId="571"/>
          <ac:spMkLst>
            <pc:docMk/>
            <pc:sldMk cId="1112179227" sldId="405"/>
            <ac:spMk id="16" creationId="{7A2D1D76-CEC5-4564-9AA6-A3FFDE93E477}"/>
          </ac:spMkLst>
        </pc:spChg>
        <pc:spChg chg="add mod">
          <ac:chgData name="Minesh Patel" userId="a66d4990ec83ac90" providerId="LiveId" clId="{CAE6C471-B744-43E9-8FA3-57AE850F5F13}" dt="2019-06-19T06:33:49.212" v="9620" actId="20577"/>
          <ac:spMkLst>
            <pc:docMk/>
            <pc:sldMk cId="1112179227" sldId="405"/>
            <ac:spMk id="17" creationId="{8B59F425-F004-4306-A344-55F7C0FB047C}"/>
          </ac:spMkLst>
        </pc:spChg>
        <pc:spChg chg="add mod">
          <ac:chgData name="Minesh Patel" userId="a66d4990ec83ac90" providerId="LiveId" clId="{CAE6C471-B744-43E9-8FA3-57AE850F5F13}" dt="2019-06-19T06:25:29.734" v="9315" actId="164"/>
          <ac:spMkLst>
            <pc:docMk/>
            <pc:sldMk cId="1112179227" sldId="405"/>
            <ac:spMk id="19" creationId="{6FA4C4D3-2A80-4DC7-8A2D-3A31D977DA9B}"/>
          </ac:spMkLst>
        </pc:spChg>
        <pc:spChg chg="add mod">
          <ac:chgData name="Minesh Patel" userId="a66d4990ec83ac90" providerId="LiveId" clId="{CAE6C471-B744-43E9-8FA3-57AE850F5F13}" dt="2019-06-19T06:25:29.734" v="9315" actId="164"/>
          <ac:spMkLst>
            <pc:docMk/>
            <pc:sldMk cId="1112179227" sldId="405"/>
            <ac:spMk id="20" creationId="{28C2DD7A-CEDE-4947-A255-C8AE4BF23F39}"/>
          </ac:spMkLst>
        </pc:spChg>
        <pc:spChg chg="add mod">
          <ac:chgData name="Minesh Patel" userId="a66d4990ec83ac90" providerId="LiveId" clId="{CAE6C471-B744-43E9-8FA3-57AE850F5F13}" dt="2019-06-19T06:25:29.734" v="9315" actId="164"/>
          <ac:spMkLst>
            <pc:docMk/>
            <pc:sldMk cId="1112179227" sldId="405"/>
            <ac:spMk id="21" creationId="{CFA57CA3-158D-42B4-A4D0-E0F3F8ECB9A6}"/>
          </ac:spMkLst>
        </pc:spChg>
        <pc:spChg chg="add mod">
          <ac:chgData name="Minesh Patel" userId="a66d4990ec83ac90" providerId="LiveId" clId="{CAE6C471-B744-43E9-8FA3-57AE850F5F13}" dt="2019-06-19T06:25:29.734" v="9315" actId="164"/>
          <ac:spMkLst>
            <pc:docMk/>
            <pc:sldMk cId="1112179227" sldId="405"/>
            <ac:spMk id="22" creationId="{EC70884C-EA68-44C3-8D8D-518B755C2EF3}"/>
          </ac:spMkLst>
        </pc:spChg>
        <pc:spChg chg="add mod">
          <ac:chgData name="Minesh Patel" userId="a66d4990ec83ac90" providerId="LiveId" clId="{CAE6C471-B744-43E9-8FA3-57AE850F5F13}" dt="2019-06-19T06:25:29.734" v="9315" actId="164"/>
          <ac:spMkLst>
            <pc:docMk/>
            <pc:sldMk cId="1112179227" sldId="405"/>
            <ac:spMk id="23" creationId="{BF5D1D6B-6C88-43B8-93DC-F811C6B338A2}"/>
          </ac:spMkLst>
        </pc:spChg>
        <pc:spChg chg="add mod">
          <ac:chgData name="Minesh Patel" userId="a66d4990ec83ac90" providerId="LiveId" clId="{CAE6C471-B744-43E9-8FA3-57AE850F5F13}" dt="2019-06-19T06:24:59.310" v="9310" actId="571"/>
          <ac:spMkLst>
            <pc:docMk/>
            <pc:sldMk cId="1112179227" sldId="405"/>
            <ac:spMk id="24" creationId="{58391EFE-4D8D-4916-B995-877C3F5E9F7F}"/>
          </ac:spMkLst>
        </pc:spChg>
        <pc:spChg chg="add mod">
          <ac:chgData name="Minesh Patel" userId="a66d4990ec83ac90" providerId="LiveId" clId="{CAE6C471-B744-43E9-8FA3-57AE850F5F13}" dt="2019-06-19T06:25:29.734" v="9315" actId="164"/>
          <ac:spMkLst>
            <pc:docMk/>
            <pc:sldMk cId="1112179227" sldId="405"/>
            <ac:spMk id="25" creationId="{72CD564A-2302-424F-AA23-FCA35713ADEA}"/>
          </ac:spMkLst>
        </pc:spChg>
        <pc:spChg chg="add mod">
          <ac:chgData name="Minesh Patel" userId="a66d4990ec83ac90" providerId="LiveId" clId="{CAE6C471-B744-43E9-8FA3-57AE850F5F13}" dt="2019-06-19T06:25:29.734" v="9315" actId="164"/>
          <ac:spMkLst>
            <pc:docMk/>
            <pc:sldMk cId="1112179227" sldId="405"/>
            <ac:spMk id="26" creationId="{0A8A746F-C972-4449-8B80-C71D6DBCDD8A}"/>
          </ac:spMkLst>
        </pc:spChg>
        <pc:spChg chg="add mod">
          <ac:chgData name="Minesh Patel" userId="a66d4990ec83ac90" providerId="LiveId" clId="{CAE6C471-B744-43E9-8FA3-57AE850F5F13}" dt="2019-06-19T06:25:29.734" v="9315" actId="164"/>
          <ac:spMkLst>
            <pc:docMk/>
            <pc:sldMk cId="1112179227" sldId="405"/>
            <ac:spMk id="27" creationId="{613F9BC3-26B8-4CB0-9AB2-5D9D0600394C}"/>
          </ac:spMkLst>
        </pc:spChg>
        <pc:spChg chg="add mod">
          <ac:chgData name="Minesh Patel" userId="a66d4990ec83ac90" providerId="LiveId" clId="{CAE6C471-B744-43E9-8FA3-57AE850F5F13}" dt="2019-06-19T06:31:28.317" v="9406" actId="1076"/>
          <ac:spMkLst>
            <pc:docMk/>
            <pc:sldMk cId="1112179227" sldId="405"/>
            <ac:spMk id="30" creationId="{C777E0E3-5F77-4476-979E-0BC065042800}"/>
          </ac:spMkLst>
        </pc:spChg>
        <pc:spChg chg="add mod">
          <ac:chgData name="Minesh Patel" userId="a66d4990ec83ac90" providerId="LiveId" clId="{CAE6C471-B744-43E9-8FA3-57AE850F5F13}" dt="2019-06-19T06:31:28.317" v="9406" actId="1076"/>
          <ac:spMkLst>
            <pc:docMk/>
            <pc:sldMk cId="1112179227" sldId="405"/>
            <ac:spMk id="31" creationId="{03344A0F-9CE1-4C82-960E-91784BE9C434}"/>
          </ac:spMkLst>
        </pc:spChg>
        <pc:spChg chg="add del mod">
          <ac:chgData name="Minesh Patel" userId="a66d4990ec83ac90" providerId="LiveId" clId="{CAE6C471-B744-43E9-8FA3-57AE850F5F13}" dt="2019-06-19T06:34:16.711" v="9634" actId="20577"/>
          <ac:spMkLst>
            <pc:docMk/>
            <pc:sldMk cId="1112179227" sldId="405"/>
            <ac:spMk id="32" creationId="{896FD48C-A2BC-4388-BF5C-A037F4B4EF47}"/>
          </ac:spMkLst>
        </pc:spChg>
        <pc:grpChg chg="add mod ord">
          <ac:chgData name="Minesh Patel" userId="a66d4990ec83ac90" providerId="LiveId" clId="{CAE6C471-B744-43E9-8FA3-57AE850F5F13}" dt="2019-06-19T06:25:33.871" v="9316" actId="164"/>
          <ac:grpSpMkLst>
            <pc:docMk/>
            <pc:sldMk cId="1112179227" sldId="405"/>
            <ac:grpSpMk id="18" creationId="{1C599480-1E4E-4B9E-B2A6-7A9F9E072695}"/>
          </ac:grpSpMkLst>
        </pc:grpChg>
        <pc:grpChg chg="add mod">
          <ac:chgData name="Minesh Patel" userId="a66d4990ec83ac90" providerId="LiveId" clId="{CAE6C471-B744-43E9-8FA3-57AE850F5F13}" dt="2019-06-19T06:25:33.871" v="9316" actId="164"/>
          <ac:grpSpMkLst>
            <pc:docMk/>
            <pc:sldMk cId="1112179227" sldId="405"/>
            <ac:grpSpMk id="28" creationId="{83DD2D82-39D3-43E0-B111-B7C7368B789F}"/>
          </ac:grpSpMkLst>
        </pc:grpChg>
        <pc:grpChg chg="add mod">
          <ac:chgData name="Minesh Patel" userId="a66d4990ec83ac90" providerId="LiveId" clId="{CAE6C471-B744-43E9-8FA3-57AE850F5F13}" dt="2019-06-19T06:31:28.317" v="9406" actId="1076"/>
          <ac:grpSpMkLst>
            <pc:docMk/>
            <pc:sldMk cId="1112179227" sldId="405"/>
            <ac:grpSpMk id="29" creationId="{6FF5274D-119A-40CC-B919-6C1B6C0575F9}"/>
          </ac:grpSpMkLst>
        </pc:grpChg>
        <pc:picChg chg="mod">
          <ac:chgData name="Minesh Patel" userId="a66d4990ec83ac90" providerId="LiveId" clId="{CAE6C471-B744-43E9-8FA3-57AE850F5F13}" dt="2019-06-19T05:45:11.432" v="9294" actId="164"/>
          <ac:picMkLst>
            <pc:docMk/>
            <pc:sldMk cId="1112179227" sldId="405"/>
            <ac:picMk id="7" creationId="{41C30D68-4BA8-440B-BFE0-BEC8E11DEDCB}"/>
          </ac:picMkLst>
        </pc:picChg>
      </pc:sldChg>
      <pc:sldMasterChg chg="modSldLayout">
        <pc:chgData name="Minesh Patel" userId="a66d4990ec83ac90" providerId="LiveId" clId="{CAE6C471-B744-43E9-8FA3-57AE850F5F13}" dt="2019-06-19T07:25:57.654" v="12445" actId="20577"/>
        <pc:sldMasterMkLst>
          <pc:docMk/>
          <pc:sldMasterMk cId="1548709790" sldId="2147483660"/>
        </pc:sldMasterMkLst>
        <pc:sldLayoutChg chg="modSp">
          <pc:chgData name="Minesh Patel" userId="a66d4990ec83ac90" providerId="LiveId" clId="{CAE6C471-B744-43E9-8FA3-57AE850F5F13}" dt="2019-06-19T07:25:57.654" v="12445" actId="20577"/>
          <pc:sldLayoutMkLst>
            <pc:docMk/>
            <pc:sldMasterMk cId="1548709790" sldId="2147483660"/>
            <pc:sldLayoutMk cId="2304763706" sldId="2147483662"/>
          </pc:sldLayoutMkLst>
          <pc:spChg chg="mod">
            <ac:chgData name="Minesh Patel" userId="a66d4990ec83ac90" providerId="LiveId" clId="{CAE6C471-B744-43E9-8FA3-57AE850F5F13}" dt="2019-06-19T07:25:57.654" v="12445" actId="20577"/>
            <ac:spMkLst>
              <pc:docMk/>
              <pc:sldMasterMk cId="1548709790" sldId="2147483660"/>
              <pc:sldLayoutMk cId="2304763706" sldId="2147483662"/>
              <ac:spMk id="8" creationId="{00000000-0000-0000-0000-000000000000}"/>
            </ac:spMkLst>
          </pc:spChg>
        </pc:sldLayoutChg>
      </pc:sldMasterChg>
    </pc:docChg>
  </pc:docChgLst>
  <pc:docChgLst>
    <pc:chgData name="Minesh Patel" userId="a66d4990ec83ac90" providerId="LiveId" clId="{E4B246CD-15B7-4DF2-AD0B-75A48B67998E}"/>
    <pc:docChg chg="undo custSel addSld delSld modSld sldOrd">
      <pc:chgData name="Minesh Patel" userId="a66d4990ec83ac90" providerId="LiveId" clId="{E4B246CD-15B7-4DF2-AD0B-75A48B67998E}" dt="2019-06-25T16:57:40.181" v="3424" actId="20577"/>
      <pc:docMkLst>
        <pc:docMk/>
      </pc:docMkLst>
      <pc:sldChg chg="delSp modSp ord delAnim modAnim modNotesTx">
        <pc:chgData name="Minesh Patel" userId="a66d4990ec83ac90" providerId="LiveId" clId="{E4B246CD-15B7-4DF2-AD0B-75A48B67998E}" dt="2019-06-25T16:56:37.932" v="3413" actId="20577"/>
        <pc:sldMkLst>
          <pc:docMk/>
          <pc:sldMk cId="2058467664" sldId="351"/>
        </pc:sldMkLst>
        <pc:spChg chg="mod">
          <ac:chgData name="Minesh Patel" userId="a66d4990ec83ac90" providerId="LiveId" clId="{E4B246CD-15B7-4DF2-AD0B-75A48B67998E}" dt="2019-06-25T04:07:18.430" v="91" actId="20577"/>
          <ac:spMkLst>
            <pc:docMk/>
            <pc:sldMk cId="2058467664" sldId="351"/>
            <ac:spMk id="2" creationId="{00000000-0000-0000-0000-000000000000}"/>
          </ac:spMkLst>
        </pc:spChg>
        <pc:grpChg chg="del">
          <ac:chgData name="Minesh Patel" userId="a66d4990ec83ac90" providerId="LiveId" clId="{E4B246CD-15B7-4DF2-AD0B-75A48B67998E}" dt="2019-06-25T04:07:11.286" v="58" actId="478"/>
          <ac:grpSpMkLst>
            <pc:docMk/>
            <pc:sldMk cId="2058467664" sldId="351"/>
            <ac:grpSpMk id="19" creationId="{A1A61627-72B4-4FAB-BA6D-6A823AD3F959}"/>
          </ac:grpSpMkLst>
        </pc:grpChg>
      </pc:sldChg>
      <pc:sldChg chg="modSp modAnim modNotesTx">
        <pc:chgData name="Minesh Patel" userId="a66d4990ec83ac90" providerId="LiveId" clId="{E4B246CD-15B7-4DF2-AD0B-75A48B67998E}" dt="2019-06-25T16:56:32.811" v="3412" actId="20577"/>
        <pc:sldMkLst>
          <pc:docMk/>
          <pc:sldMk cId="141642118" sldId="354"/>
        </pc:sldMkLst>
        <pc:spChg chg="mod">
          <ac:chgData name="Minesh Patel" userId="a66d4990ec83ac90" providerId="LiveId" clId="{E4B246CD-15B7-4DF2-AD0B-75A48B67998E}" dt="2019-06-25T16:12:43.993" v="1930" actId="20577"/>
          <ac:spMkLst>
            <pc:docMk/>
            <pc:sldMk cId="141642118" sldId="354"/>
            <ac:spMk id="3" creationId="{00000000-0000-0000-0000-000000000000}"/>
          </ac:spMkLst>
        </pc:spChg>
      </pc:sldChg>
      <pc:sldChg chg="addSp delSp modSp delAnim modAnim">
        <pc:chgData name="Minesh Patel" userId="a66d4990ec83ac90" providerId="LiveId" clId="{E4B246CD-15B7-4DF2-AD0B-75A48B67998E}" dt="2019-06-25T16:38:23.154" v="3386"/>
        <pc:sldMkLst>
          <pc:docMk/>
          <pc:sldMk cId="1816583391" sldId="361"/>
        </pc:sldMkLst>
        <pc:spChg chg="add mod">
          <ac:chgData name="Minesh Patel" userId="a66d4990ec83ac90" providerId="LiveId" clId="{E4B246CD-15B7-4DF2-AD0B-75A48B67998E}" dt="2019-06-25T04:11:18.999" v="463" actId="1037"/>
          <ac:spMkLst>
            <pc:docMk/>
            <pc:sldMk cId="1816583391" sldId="361"/>
            <ac:spMk id="36" creationId="{612AEE60-C019-4AF1-974E-C788A76598F4}"/>
          </ac:spMkLst>
        </pc:spChg>
        <pc:spChg chg="mod">
          <ac:chgData name="Minesh Patel" userId="a66d4990ec83ac90" providerId="LiveId" clId="{E4B246CD-15B7-4DF2-AD0B-75A48B67998E}" dt="2019-06-25T04:11:43.732" v="489" actId="20577"/>
          <ac:spMkLst>
            <pc:docMk/>
            <pc:sldMk cId="1816583391" sldId="361"/>
            <ac:spMk id="46" creationId="{8366642D-90E4-4E93-BC4D-8CEB02FBFE91}"/>
          </ac:spMkLst>
        </pc:spChg>
        <pc:grpChg chg="del">
          <ac:chgData name="Minesh Patel" userId="a66d4990ec83ac90" providerId="LiveId" clId="{E4B246CD-15B7-4DF2-AD0B-75A48B67998E}" dt="2019-06-25T04:10:50.042" v="454" actId="478"/>
          <ac:grpSpMkLst>
            <pc:docMk/>
            <pc:sldMk cId="1816583391" sldId="361"/>
            <ac:grpSpMk id="4" creationId="{CCDAF435-EB69-4B9E-97DD-0A9F789561D5}"/>
          </ac:grpSpMkLst>
        </pc:grpChg>
      </pc:sldChg>
      <pc:sldChg chg="modNotesTx">
        <pc:chgData name="Minesh Patel" userId="a66d4990ec83ac90" providerId="LiveId" clId="{E4B246CD-15B7-4DF2-AD0B-75A48B67998E}" dt="2019-06-25T16:57:31.635" v="3422" actId="20577"/>
        <pc:sldMkLst>
          <pc:docMk/>
          <pc:sldMk cId="1030043266" sldId="370"/>
        </pc:sldMkLst>
      </pc:sldChg>
      <pc:sldChg chg="modAnim modNotesTx">
        <pc:chgData name="Minesh Patel" userId="a66d4990ec83ac90" providerId="LiveId" clId="{E4B246CD-15B7-4DF2-AD0B-75A48B67998E}" dt="2019-06-25T16:56:24.581" v="3411" actId="20577"/>
        <pc:sldMkLst>
          <pc:docMk/>
          <pc:sldMk cId="935254004" sldId="400"/>
        </pc:sldMkLst>
      </pc:sldChg>
      <pc:sldChg chg="modSp modAnim modNotesTx">
        <pc:chgData name="Minesh Patel" userId="a66d4990ec83ac90" providerId="LiveId" clId="{E4B246CD-15B7-4DF2-AD0B-75A48B67998E}" dt="2019-06-25T16:56:09.925" v="3407" actId="20577"/>
        <pc:sldMkLst>
          <pc:docMk/>
          <pc:sldMk cId="390458114" sldId="402"/>
        </pc:sldMkLst>
        <pc:spChg chg="mod">
          <ac:chgData name="Minesh Patel" userId="a66d4990ec83ac90" providerId="LiveId" clId="{E4B246CD-15B7-4DF2-AD0B-75A48B67998E}" dt="2019-06-25T16:12:13.181" v="1878" actId="5793"/>
          <ac:spMkLst>
            <pc:docMk/>
            <pc:sldMk cId="390458114" sldId="402"/>
            <ac:spMk id="8" creationId="{310A2F16-641C-4F33-988B-0769F3DA3DDF}"/>
          </ac:spMkLst>
        </pc:spChg>
      </pc:sldChg>
      <pc:sldChg chg="modNotesTx">
        <pc:chgData name="Minesh Patel" userId="a66d4990ec83ac90" providerId="LiveId" clId="{E4B246CD-15B7-4DF2-AD0B-75A48B67998E}" dt="2019-06-25T16:56:50.076" v="3416" actId="20577"/>
        <pc:sldMkLst>
          <pc:docMk/>
          <pc:sldMk cId="1112179227" sldId="405"/>
        </pc:sldMkLst>
      </pc:sldChg>
      <pc:sldChg chg="modAnim">
        <pc:chgData name="Minesh Patel" userId="a66d4990ec83ac90" providerId="LiveId" clId="{E4B246CD-15B7-4DF2-AD0B-75A48B67998E}" dt="2019-06-25T16:38:43.030" v="3390"/>
        <pc:sldMkLst>
          <pc:docMk/>
          <pc:sldMk cId="1183712637" sldId="406"/>
        </pc:sldMkLst>
      </pc:sldChg>
      <pc:sldChg chg="modAnim">
        <pc:chgData name="Minesh Patel" userId="a66d4990ec83ac90" providerId="LiveId" clId="{E4B246CD-15B7-4DF2-AD0B-75A48B67998E}" dt="2019-06-25T16:38:45.955" v="3391"/>
        <pc:sldMkLst>
          <pc:docMk/>
          <pc:sldMk cId="2515531538" sldId="407"/>
        </pc:sldMkLst>
      </pc:sldChg>
      <pc:sldChg chg="modAnim">
        <pc:chgData name="Minesh Patel" userId="a66d4990ec83ac90" providerId="LiveId" clId="{E4B246CD-15B7-4DF2-AD0B-75A48B67998E}" dt="2019-06-25T16:38:48.636" v="3392"/>
        <pc:sldMkLst>
          <pc:docMk/>
          <pc:sldMk cId="4263456158" sldId="408"/>
        </pc:sldMkLst>
      </pc:sldChg>
      <pc:sldChg chg="modAnim">
        <pc:chgData name="Minesh Patel" userId="a66d4990ec83ac90" providerId="LiveId" clId="{E4B246CD-15B7-4DF2-AD0B-75A48B67998E}" dt="2019-06-25T16:38:52.241" v="3393"/>
        <pc:sldMkLst>
          <pc:docMk/>
          <pc:sldMk cId="2596683054" sldId="409"/>
        </pc:sldMkLst>
      </pc:sldChg>
      <pc:sldChg chg="addSp delSp modSp delAnim">
        <pc:chgData name="Minesh Patel" userId="a66d4990ec83ac90" providerId="LiveId" clId="{E4B246CD-15B7-4DF2-AD0B-75A48B67998E}" dt="2019-06-25T04:06:14.050" v="51" actId="20577"/>
        <pc:sldMkLst>
          <pc:docMk/>
          <pc:sldMk cId="3195022978" sldId="423"/>
        </pc:sldMkLst>
        <pc:spChg chg="mod">
          <ac:chgData name="Minesh Patel" userId="a66d4990ec83ac90" providerId="LiveId" clId="{E4B246CD-15B7-4DF2-AD0B-75A48B67998E}" dt="2019-06-25T04:06:14.050" v="51" actId="20577"/>
          <ac:spMkLst>
            <pc:docMk/>
            <pc:sldMk cId="3195022978" sldId="423"/>
            <ac:spMk id="2" creationId="{00000000-0000-0000-0000-000000000000}"/>
          </ac:spMkLst>
        </pc:spChg>
        <pc:spChg chg="del">
          <ac:chgData name="Minesh Patel" userId="a66d4990ec83ac90" providerId="LiveId" clId="{E4B246CD-15B7-4DF2-AD0B-75A48B67998E}" dt="2019-06-25T04:05:08.985" v="1" actId="478"/>
          <ac:spMkLst>
            <pc:docMk/>
            <pc:sldMk cId="3195022978" sldId="423"/>
            <ac:spMk id="3" creationId="{00000000-0000-0000-0000-000000000000}"/>
          </ac:spMkLst>
        </pc:spChg>
        <pc:spChg chg="add del mod">
          <ac:chgData name="Minesh Patel" userId="a66d4990ec83ac90" providerId="LiveId" clId="{E4B246CD-15B7-4DF2-AD0B-75A48B67998E}" dt="2019-06-25T04:05:11.086" v="2" actId="478"/>
          <ac:spMkLst>
            <pc:docMk/>
            <pc:sldMk cId="3195022978" sldId="423"/>
            <ac:spMk id="5" creationId="{12C6A634-D841-4012-BE83-0C8DE7CDA459}"/>
          </ac:spMkLst>
        </pc:spChg>
      </pc:sldChg>
      <pc:sldChg chg="modNotesTx">
        <pc:chgData name="Minesh Patel" userId="a66d4990ec83ac90" providerId="LiveId" clId="{E4B246CD-15B7-4DF2-AD0B-75A48B67998E}" dt="2019-06-25T16:57:35.673" v="3423" actId="20577"/>
        <pc:sldMkLst>
          <pc:docMk/>
          <pc:sldMk cId="2975268049" sldId="427"/>
        </pc:sldMkLst>
      </pc:sldChg>
      <pc:sldChg chg="modNotesTx">
        <pc:chgData name="Minesh Patel" userId="a66d4990ec83ac90" providerId="LiveId" clId="{E4B246CD-15B7-4DF2-AD0B-75A48B67998E}" dt="2019-06-25T16:56:57.781" v="3417" actId="113"/>
        <pc:sldMkLst>
          <pc:docMk/>
          <pc:sldMk cId="2837311020" sldId="432"/>
        </pc:sldMkLst>
      </pc:sldChg>
      <pc:sldChg chg="modAnim">
        <pc:chgData name="Minesh Patel" userId="a66d4990ec83ac90" providerId="LiveId" clId="{E4B246CD-15B7-4DF2-AD0B-75A48B67998E}" dt="2019-06-25T16:38:30.387" v="3388"/>
        <pc:sldMkLst>
          <pc:docMk/>
          <pc:sldMk cId="3969117591" sldId="447"/>
        </pc:sldMkLst>
      </pc:sldChg>
      <pc:sldChg chg="modAnim">
        <pc:chgData name="Minesh Patel" userId="a66d4990ec83ac90" providerId="LiveId" clId="{E4B246CD-15B7-4DF2-AD0B-75A48B67998E}" dt="2019-06-25T16:38:34.497" v="3389"/>
        <pc:sldMkLst>
          <pc:docMk/>
          <pc:sldMk cId="753001406" sldId="448"/>
        </pc:sldMkLst>
      </pc:sldChg>
      <pc:sldChg chg="modNotesTx">
        <pc:chgData name="Minesh Patel" userId="a66d4990ec83ac90" providerId="LiveId" clId="{E4B246CD-15B7-4DF2-AD0B-75A48B67998E}" dt="2019-06-25T16:57:24.640" v="3421" actId="20577"/>
        <pc:sldMkLst>
          <pc:docMk/>
          <pc:sldMk cId="679105012" sldId="460"/>
        </pc:sldMkLst>
      </pc:sldChg>
      <pc:sldChg chg="modNotesTx">
        <pc:chgData name="Minesh Patel" userId="a66d4990ec83ac90" providerId="LiveId" clId="{E4B246CD-15B7-4DF2-AD0B-75A48B67998E}" dt="2019-06-25T16:57:12.125" v="3420" actId="20577"/>
        <pc:sldMkLst>
          <pc:docMk/>
          <pc:sldMk cId="330915210" sldId="461"/>
        </pc:sldMkLst>
      </pc:sldChg>
      <pc:sldChg chg="modNotesTx">
        <pc:chgData name="Minesh Patel" userId="a66d4990ec83ac90" providerId="LiveId" clId="{E4B246CD-15B7-4DF2-AD0B-75A48B67998E}" dt="2019-06-25T16:57:07.187" v="3419" actId="20577"/>
        <pc:sldMkLst>
          <pc:docMk/>
          <pc:sldMk cId="472673113" sldId="462"/>
        </pc:sldMkLst>
      </pc:sldChg>
      <pc:sldChg chg="modNotesTx">
        <pc:chgData name="Minesh Patel" userId="a66d4990ec83ac90" providerId="LiveId" clId="{E4B246CD-15B7-4DF2-AD0B-75A48B67998E}" dt="2019-06-25T16:57:03.058" v="3418" actId="20577"/>
        <pc:sldMkLst>
          <pc:docMk/>
          <pc:sldMk cId="3943011870" sldId="463"/>
        </pc:sldMkLst>
      </pc:sldChg>
      <pc:sldChg chg="modSp">
        <pc:chgData name="Minesh Patel" userId="a66d4990ec83ac90" providerId="LiveId" clId="{E4B246CD-15B7-4DF2-AD0B-75A48B67998E}" dt="2019-06-25T16:51:34.203" v="3404" actId="20577"/>
        <pc:sldMkLst>
          <pc:docMk/>
          <pc:sldMk cId="841958860" sldId="467"/>
        </pc:sldMkLst>
        <pc:spChg chg="mod">
          <ac:chgData name="Minesh Patel" userId="a66d4990ec83ac90" providerId="LiveId" clId="{E4B246CD-15B7-4DF2-AD0B-75A48B67998E}" dt="2019-06-25T16:51:34.203" v="3404" actId="20577"/>
          <ac:spMkLst>
            <pc:docMk/>
            <pc:sldMk cId="841958860" sldId="467"/>
            <ac:spMk id="5" creationId="{19D1596F-82AF-4E4F-B062-D29444FD6FC0}"/>
          </ac:spMkLst>
        </pc:spChg>
      </pc:sldChg>
      <pc:sldChg chg="modNotesTx">
        <pc:chgData name="Minesh Patel" userId="a66d4990ec83ac90" providerId="LiveId" clId="{E4B246CD-15B7-4DF2-AD0B-75A48B67998E}" dt="2019-06-25T16:56:43.459" v="3414" actId="20577"/>
        <pc:sldMkLst>
          <pc:docMk/>
          <pc:sldMk cId="3308262128" sldId="469"/>
        </pc:sldMkLst>
      </pc:sldChg>
      <pc:sldChg chg="modNotesTx">
        <pc:chgData name="Minesh Patel" userId="a66d4990ec83ac90" providerId="LiveId" clId="{E4B246CD-15B7-4DF2-AD0B-75A48B67998E}" dt="2019-06-25T16:57:40.181" v="3424" actId="20577"/>
        <pc:sldMkLst>
          <pc:docMk/>
          <pc:sldMk cId="3178295170" sldId="472"/>
        </pc:sldMkLst>
      </pc:sldChg>
      <pc:sldChg chg="modNotesTx">
        <pc:chgData name="Minesh Patel" userId="a66d4990ec83ac90" providerId="LiveId" clId="{E4B246CD-15B7-4DF2-AD0B-75A48B67998E}" dt="2019-06-25T16:56:47.843" v="3415" actId="20577"/>
        <pc:sldMkLst>
          <pc:docMk/>
          <pc:sldMk cId="426802431" sldId="473"/>
        </pc:sldMkLst>
      </pc:sldChg>
      <pc:sldChg chg="modSp add modAnim">
        <pc:chgData name="Minesh Patel" userId="a66d4990ec83ac90" providerId="LiveId" clId="{E4B246CD-15B7-4DF2-AD0B-75A48B67998E}" dt="2019-06-25T16:38:17.811" v="3385"/>
        <pc:sldMkLst>
          <pc:docMk/>
          <pc:sldMk cId="367804254" sldId="474"/>
        </pc:sldMkLst>
        <pc:spChg chg="mod">
          <ac:chgData name="Minesh Patel" userId="a66d4990ec83ac90" providerId="LiveId" clId="{E4B246CD-15B7-4DF2-AD0B-75A48B67998E}" dt="2019-06-25T16:13:16.956" v="1936" actId="20577"/>
          <ac:spMkLst>
            <pc:docMk/>
            <pc:sldMk cId="367804254" sldId="474"/>
            <ac:spMk id="2" creationId="{00000000-0000-0000-0000-000000000000}"/>
          </ac:spMkLst>
        </pc:spChg>
        <pc:spChg chg="mod">
          <ac:chgData name="Minesh Patel" userId="a66d4990ec83ac90" providerId="LiveId" clId="{E4B246CD-15B7-4DF2-AD0B-75A48B67998E}" dt="2019-06-25T16:19:48.699" v="2679" actId="20577"/>
          <ac:spMkLst>
            <pc:docMk/>
            <pc:sldMk cId="367804254" sldId="474"/>
            <ac:spMk id="3" creationId="{00000000-0000-0000-0000-000000000000}"/>
          </ac:spMkLst>
        </pc:spChg>
      </pc:sldChg>
      <pc:sldChg chg="add">
        <pc:chgData name="Minesh Patel" userId="a66d4990ec83ac90" providerId="LiveId" clId="{E4B246CD-15B7-4DF2-AD0B-75A48B67998E}" dt="2019-06-25T16:33:23.550" v="2680"/>
        <pc:sldMkLst>
          <pc:docMk/>
          <pc:sldMk cId="1728792082" sldId="477"/>
        </pc:sldMkLst>
      </pc:sldChg>
      <pc:sldChg chg="modSp add">
        <pc:chgData name="Minesh Patel" userId="a66d4990ec83ac90" providerId="LiveId" clId="{E4B246CD-15B7-4DF2-AD0B-75A48B67998E}" dt="2019-06-25T16:35:50.842" v="3107" actId="20577"/>
        <pc:sldMkLst>
          <pc:docMk/>
          <pc:sldMk cId="4082054852" sldId="478"/>
        </pc:sldMkLst>
        <pc:spChg chg="mod">
          <ac:chgData name="Minesh Patel" userId="a66d4990ec83ac90" providerId="LiveId" clId="{E4B246CD-15B7-4DF2-AD0B-75A48B67998E}" dt="2019-06-25T16:35:50.842" v="3107" actId="20577"/>
          <ac:spMkLst>
            <pc:docMk/>
            <pc:sldMk cId="4082054852" sldId="478"/>
            <ac:spMk id="7" creationId="{FCE66EED-6961-46B3-A411-8178120A12C0}"/>
          </ac:spMkLst>
        </pc:spChg>
      </pc:sldChg>
      <pc:sldChg chg="addSp delSp modSp add">
        <pc:chgData name="Minesh Patel" userId="a66d4990ec83ac90" providerId="LiveId" clId="{E4B246CD-15B7-4DF2-AD0B-75A48B67998E}" dt="2019-06-25T16:37:40.877" v="3384" actId="20577"/>
        <pc:sldMkLst>
          <pc:docMk/>
          <pc:sldMk cId="4067144917" sldId="479"/>
        </pc:sldMkLst>
        <pc:spChg chg="mod">
          <ac:chgData name="Minesh Patel" userId="a66d4990ec83ac90" providerId="LiveId" clId="{E4B246CD-15B7-4DF2-AD0B-75A48B67998E}" dt="2019-06-25T16:36:26.607" v="3150" actId="20577"/>
          <ac:spMkLst>
            <pc:docMk/>
            <pc:sldMk cId="4067144917" sldId="479"/>
            <ac:spMk id="2" creationId="{00000000-0000-0000-0000-000000000000}"/>
          </ac:spMkLst>
        </pc:spChg>
        <pc:spChg chg="mod">
          <ac:chgData name="Minesh Patel" userId="a66d4990ec83ac90" providerId="LiveId" clId="{E4B246CD-15B7-4DF2-AD0B-75A48B67998E}" dt="2019-06-25T16:37:40.877" v="3384" actId="20577"/>
          <ac:spMkLst>
            <pc:docMk/>
            <pc:sldMk cId="4067144917" sldId="479"/>
            <ac:spMk id="7" creationId="{FCE66EED-6961-46B3-A411-8178120A12C0}"/>
          </ac:spMkLst>
        </pc:spChg>
        <pc:picChg chg="add mod">
          <ac:chgData name="Minesh Patel" userId="a66d4990ec83ac90" providerId="LiveId" clId="{E4B246CD-15B7-4DF2-AD0B-75A48B67998E}" dt="2019-06-25T16:37:34.592" v="3371" actId="1076"/>
          <ac:picMkLst>
            <pc:docMk/>
            <pc:sldMk cId="4067144917" sldId="479"/>
            <ac:picMk id="3" creationId="{6907BC94-6BDE-4AE0-B8EE-09CD90B93EA2}"/>
          </ac:picMkLst>
        </pc:picChg>
        <pc:picChg chg="del">
          <ac:chgData name="Minesh Patel" userId="a66d4990ec83ac90" providerId="LiveId" clId="{E4B246CD-15B7-4DF2-AD0B-75A48B67998E}" dt="2019-06-25T16:36:05.813" v="3139" actId="478"/>
          <ac:picMkLst>
            <pc:docMk/>
            <pc:sldMk cId="4067144917" sldId="479"/>
            <ac:picMk id="5" creationId="{9EBA69BB-9BAE-4976-8786-C7E01639FE54}"/>
          </ac:picMkLst>
        </pc:picChg>
      </pc:sldChg>
    </pc:docChg>
  </pc:docChgLst>
  <pc:docChgLst>
    <pc:chgData name="Minesh Patel" userId="a66d4990ec83ac90" providerId="LiveId" clId="{47ACD7A2-C59F-415D-AE0D-3DACAD3229E7}"/>
    <pc:docChg chg="undo redo custSel addSld delSld modSld sldOrd modMainMaster">
      <pc:chgData name="Minesh Patel" userId="a66d4990ec83ac90" providerId="LiveId" clId="{47ACD7A2-C59F-415D-AE0D-3DACAD3229E7}" dt="2019-06-21T00:42:46.081" v="12008" actId="20577"/>
      <pc:docMkLst>
        <pc:docMk/>
      </pc:docMkLst>
      <pc:sldChg chg="addSp delSp modSp">
        <pc:chgData name="Minesh Patel" userId="a66d4990ec83ac90" providerId="LiveId" clId="{47ACD7A2-C59F-415D-AE0D-3DACAD3229E7}" dt="2019-06-20T03:30:41.250" v="6664" actId="1076"/>
        <pc:sldMkLst>
          <pc:docMk/>
          <pc:sldMk cId="996510876" sldId="257"/>
        </pc:sldMkLst>
        <pc:spChg chg="mod">
          <ac:chgData name="Minesh Patel" userId="a66d4990ec83ac90" providerId="LiveId" clId="{47ACD7A2-C59F-415D-AE0D-3DACAD3229E7}" dt="2019-06-20T03:23:14.356" v="6469" actId="207"/>
          <ac:spMkLst>
            <pc:docMk/>
            <pc:sldMk cId="996510876" sldId="257"/>
            <ac:spMk id="102" creationId="{00000000-0000-0000-0000-000000000000}"/>
          </ac:spMkLst>
        </pc:spChg>
        <pc:spChg chg="mod">
          <ac:chgData name="Minesh Patel" userId="a66d4990ec83ac90" providerId="LiveId" clId="{47ACD7A2-C59F-415D-AE0D-3DACAD3229E7}" dt="2019-06-20T03:29:21.131" v="6649" actId="207"/>
          <ac:spMkLst>
            <pc:docMk/>
            <pc:sldMk cId="996510876" sldId="257"/>
            <ac:spMk id="104" creationId="{00000000-0000-0000-0000-000000000000}"/>
          </ac:spMkLst>
        </pc:spChg>
        <pc:picChg chg="add mod">
          <ac:chgData name="Minesh Patel" userId="a66d4990ec83ac90" providerId="LiveId" clId="{47ACD7A2-C59F-415D-AE0D-3DACAD3229E7}" dt="2019-06-20T03:30:41.250" v="6664" actId="1076"/>
          <ac:picMkLst>
            <pc:docMk/>
            <pc:sldMk cId="996510876" sldId="257"/>
            <ac:picMk id="2" creationId="{DB3E4B8D-07D8-4E14-994A-0AE751720395}"/>
          </ac:picMkLst>
        </pc:picChg>
        <pc:picChg chg="add del mod">
          <ac:chgData name="Minesh Patel" userId="a66d4990ec83ac90" providerId="LiveId" clId="{47ACD7A2-C59F-415D-AE0D-3DACAD3229E7}" dt="2019-06-20T03:30:37.770" v="6662" actId="478"/>
          <ac:picMkLst>
            <pc:docMk/>
            <pc:sldMk cId="996510876" sldId="257"/>
            <ac:picMk id="4" creationId="{3502F5BF-6231-43E2-BA61-481268D9471A}"/>
          </ac:picMkLst>
        </pc:picChg>
        <pc:picChg chg="del mod">
          <ac:chgData name="Minesh Patel" userId="a66d4990ec83ac90" providerId="LiveId" clId="{47ACD7A2-C59F-415D-AE0D-3DACAD3229E7}" dt="2019-06-20T03:21:33.383" v="6456" actId="478"/>
          <ac:picMkLst>
            <pc:docMk/>
            <pc:sldMk cId="996510876" sldId="257"/>
            <ac:picMk id="7" creationId="{00000000-0000-0000-0000-000000000000}"/>
          </ac:picMkLst>
        </pc:picChg>
        <pc:picChg chg="add del mod">
          <ac:chgData name="Minesh Patel" userId="a66d4990ec83ac90" providerId="LiveId" clId="{47ACD7A2-C59F-415D-AE0D-3DACAD3229E7}" dt="2019-06-20T03:25:00.539" v="6484"/>
          <ac:picMkLst>
            <pc:docMk/>
            <pc:sldMk cId="996510876" sldId="257"/>
            <ac:picMk id="9" creationId="{3EE889E1-02F3-47F9-9E8C-5540F99505E7}"/>
          </ac:picMkLst>
        </pc:picChg>
        <pc:picChg chg="mod">
          <ac:chgData name="Minesh Patel" userId="a66d4990ec83ac90" providerId="LiveId" clId="{47ACD7A2-C59F-415D-AE0D-3DACAD3229E7}" dt="2019-06-20T03:30:39.846" v="6663" actId="1076"/>
          <ac:picMkLst>
            <pc:docMk/>
            <pc:sldMk cId="996510876" sldId="257"/>
            <ac:picMk id="1026" creationId="{00000000-0000-0000-0000-000000000000}"/>
          </ac:picMkLst>
        </pc:picChg>
      </pc:sldChg>
      <pc:sldChg chg="delSp modSp modAnim addCm delCm modCm modNotesTx">
        <pc:chgData name="Minesh Patel" userId="a66d4990ec83ac90" providerId="LiveId" clId="{47ACD7A2-C59F-415D-AE0D-3DACAD3229E7}" dt="2019-06-20T23:49:51.691" v="11334"/>
        <pc:sldMkLst>
          <pc:docMk/>
          <pc:sldMk cId="2993975388" sldId="296"/>
        </pc:sldMkLst>
        <pc:spChg chg="mod">
          <ac:chgData name="Minesh Patel" userId="a66d4990ec83ac90" providerId="LiveId" clId="{47ACD7A2-C59F-415D-AE0D-3DACAD3229E7}" dt="2019-06-20T03:44:23.134" v="6957" actId="20577"/>
          <ac:spMkLst>
            <pc:docMk/>
            <pc:sldMk cId="2993975388" sldId="296"/>
            <ac:spMk id="3" creationId="{00000000-0000-0000-0000-000000000000}"/>
          </ac:spMkLst>
        </pc:spChg>
        <pc:spChg chg="mod topLvl">
          <ac:chgData name="Minesh Patel" userId="a66d4990ec83ac90" providerId="LiveId" clId="{47ACD7A2-C59F-415D-AE0D-3DACAD3229E7}" dt="2019-06-20T03:41:31.649" v="6774" actId="1035"/>
          <ac:spMkLst>
            <pc:docMk/>
            <pc:sldMk cId="2993975388" sldId="296"/>
            <ac:spMk id="5" creationId="{F7595E6F-E2DA-43BB-A57A-6DD5F83BD74D}"/>
          </ac:spMkLst>
        </pc:spChg>
        <pc:spChg chg="mod topLvl">
          <ac:chgData name="Minesh Patel" userId="a66d4990ec83ac90" providerId="LiveId" clId="{47ACD7A2-C59F-415D-AE0D-3DACAD3229E7}" dt="2019-06-20T03:41:31.649" v="6774" actId="1035"/>
          <ac:spMkLst>
            <pc:docMk/>
            <pc:sldMk cId="2993975388" sldId="296"/>
            <ac:spMk id="6" creationId="{75FADE67-17D4-4F8C-ABE3-6CE3086B2676}"/>
          </ac:spMkLst>
        </pc:spChg>
        <pc:spChg chg="mod topLvl">
          <ac:chgData name="Minesh Patel" userId="a66d4990ec83ac90" providerId="LiveId" clId="{47ACD7A2-C59F-415D-AE0D-3DACAD3229E7}" dt="2019-06-20T03:41:31.649" v="6774" actId="1035"/>
          <ac:spMkLst>
            <pc:docMk/>
            <pc:sldMk cId="2993975388" sldId="296"/>
            <ac:spMk id="8" creationId="{2C5AD983-3D15-498E-8DC0-05EE1288E681}"/>
          </ac:spMkLst>
        </pc:spChg>
        <pc:spChg chg="mod topLvl">
          <ac:chgData name="Minesh Patel" userId="a66d4990ec83ac90" providerId="LiveId" clId="{47ACD7A2-C59F-415D-AE0D-3DACAD3229E7}" dt="2019-06-20T03:41:31.649" v="6774" actId="1035"/>
          <ac:spMkLst>
            <pc:docMk/>
            <pc:sldMk cId="2993975388" sldId="296"/>
            <ac:spMk id="9" creationId="{57AEEAD8-80B9-4ED5-A24A-3ADC5D7A501B}"/>
          </ac:spMkLst>
        </pc:spChg>
        <pc:spChg chg="mod topLvl">
          <ac:chgData name="Minesh Patel" userId="a66d4990ec83ac90" providerId="LiveId" clId="{47ACD7A2-C59F-415D-AE0D-3DACAD3229E7}" dt="2019-06-20T03:41:31.649" v="6774" actId="1035"/>
          <ac:spMkLst>
            <pc:docMk/>
            <pc:sldMk cId="2993975388" sldId="296"/>
            <ac:spMk id="10" creationId="{65FD6476-9875-455E-A68D-0CA9944470E2}"/>
          </ac:spMkLst>
        </pc:spChg>
        <pc:spChg chg="mod topLvl">
          <ac:chgData name="Minesh Patel" userId="a66d4990ec83ac90" providerId="LiveId" clId="{47ACD7A2-C59F-415D-AE0D-3DACAD3229E7}" dt="2019-06-20T17:42:24.864" v="10999" actId="20577"/>
          <ac:spMkLst>
            <pc:docMk/>
            <pc:sldMk cId="2993975388" sldId="296"/>
            <ac:spMk id="11" creationId="{15289E5D-0908-4387-A50A-ED9314128328}"/>
          </ac:spMkLst>
        </pc:spChg>
        <pc:spChg chg="mod topLvl">
          <ac:chgData name="Minesh Patel" userId="a66d4990ec83ac90" providerId="LiveId" clId="{47ACD7A2-C59F-415D-AE0D-3DACAD3229E7}" dt="2019-06-20T03:41:31.649" v="6774" actId="1035"/>
          <ac:spMkLst>
            <pc:docMk/>
            <pc:sldMk cId="2993975388" sldId="296"/>
            <ac:spMk id="12" creationId="{043D294D-D8DD-4678-A61E-DA71F3168EF9}"/>
          </ac:spMkLst>
        </pc:spChg>
        <pc:grpChg chg="del mod">
          <ac:chgData name="Minesh Patel" userId="a66d4990ec83ac90" providerId="LiveId" clId="{47ACD7A2-C59F-415D-AE0D-3DACAD3229E7}" dt="2019-06-20T03:31:55.648" v="6670" actId="165"/>
          <ac:grpSpMkLst>
            <pc:docMk/>
            <pc:sldMk cId="2993975388" sldId="296"/>
            <ac:grpSpMk id="4" creationId="{740E7CD6-7637-4102-A37C-35EFAC3EC656}"/>
          </ac:grpSpMkLst>
        </pc:grpChg>
        <pc:graphicFrameChg chg="del mod">
          <ac:chgData name="Minesh Patel" userId="a66d4990ec83ac90" providerId="LiveId" clId="{47ACD7A2-C59F-415D-AE0D-3DACAD3229E7}" dt="2019-06-20T03:31:46.754" v="6669" actId="18245"/>
          <ac:graphicFrameMkLst>
            <pc:docMk/>
            <pc:sldMk cId="2993975388" sldId="296"/>
            <ac:graphicFrameMk id="7" creationId="{FF2D8A00-F5C0-417B-8C69-D3E777331328}"/>
          </ac:graphicFrameMkLst>
        </pc:graphicFrameChg>
      </pc:sldChg>
      <pc:sldChg chg="addSp delSp modSp modAnim modNotesTx">
        <pc:chgData name="Minesh Patel" userId="a66d4990ec83ac90" providerId="LiveId" clId="{47ACD7A2-C59F-415D-AE0D-3DACAD3229E7}" dt="2019-06-20T23:56:11.761" v="11433" actId="20577"/>
        <pc:sldMkLst>
          <pc:docMk/>
          <pc:sldMk cId="3508444251" sldId="353"/>
        </pc:sldMkLst>
        <pc:spChg chg="mod">
          <ac:chgData name="Minesh Patel" userId="a66d4990ec83ac90" providerId="LiveId" clId="{47ACD7A2-C59F-415D-AE0D-3DACAD3229E7}" dt="2019-06-20T04:01:01.468" v="7361" actId="403"/>
          <ac:spMkLst>
            <pc:docMk/>
            <pc:sldMk cId="3508444251" sldId="353"/>
            <ac:spMk id="2" creationId="{00000000-0000-0000-0000-000000000000}"/>
          </ac:spMkLst>
        </pc:spChg>
        <pc:spChg chg="del">
          <ac:chgData name="Minesh Patel" userId="a66d4990ec83ac90" providerId="LiveId" clId="{47ACD7A2-C59F-415D-AE0D-3DACAD3229E7}" dt="2019-06-19T18:19:52.034" v="380" actId="478"/>
          <ac:spMkLst>
            <pc:docMk/>
            <pc:sldMk cId="3508444251" sldId="353"/>
            <ac:spMk id="6" creationId="{1A248DE7-733D-43CB-A05D-A8AA12624C2D}"/>
          </ac:spMkLst>
        </pc:spChg>
        <pc:spChg chg="add del mod ord">
          <ac:chgData name="Minesh Patel" userId="a66d4990ec83ac90" providerId="LiveId" clId="{47ACD7A2-C59F-415D-AE0D-3DACAD3229E7}" dt="2019-06-20T03:59:48.811" v="7283" actId="208"/>
          <ac:spMkLst>
            <pc:docMk/>
            <pc:sldMk cId="3508444251" sldId="353"/>
            <ac:spMk id="11" creationId="{FFBED990-BF07-40AC-89A8-C9B57C19B139}"/>
          </ac:spMkLst>
        </pc:spChg>
        <pc:spChg chg="mod">
          <ac:chgData name="Minesh Patel" userId="a66d4990ec83ac90" providerId="LiveId" clId="{47ACD7A2-C59F-415D-AE0D-3DACAD3229E7}" dt="2019-06-19T18:18:08.836" v="363" actId="164"/>
          <ac:spMkLst>
            <pc:docMk/>
            <pc:sldMk cId="3508444251" sldId="353"/>
            <ac:spMk id="34" creationId="{E10C4066-9C31-424F-8AFE-31E902E6B7E1}"/>
          </ac:spMkLst>
        </pc:spChg>
        <pc:spChg chg="mod">
          <ac:chgData name="Minesh Patel" userId="a66d4990ec83ac90" providerId="LiveId" clId="{47ACD7A2-C59F-415D-AE0D-3DACAD3229E7}" dt="2019-06-19T18:18:08.836" v="363" actId="164"/>
          <ac:spMkLst>
            <pc:docMk/>
            <pc:sldMk cId="3508444251" sldId="353"/>
            <ac:spMk id="78" creationId="{37BD8821-B5CE-40C6-BC7C-581080F919CF}"/>
          </ac:spMkLst>
        </pc:spChg>
        <pc:spChg chg="mod">
          <ac:chgData name="Minesh Patel" userId="a66d4990ec83ac90" providerId="LiveId" clId="{47ACD7A2-C59F-415D-AE0D-3DACAD3229E7}" dt="2019-06-19T18:18:08.836" v="363" actId="164"/>
          <ac:spMkLst>
            <pc:docMk/>
            <pc:sldMk cId="3508444251" sldId="353"/>
            <ac:spMk id="79" creationId="{6990059F-2BAF-4E9A-8D5E-192AE1260113}"/>
          </ac:spMkLst>
        </pc:spChg>
        <pc:spChg chg="mod">
          <ac:chgData name="Minesh Patel" userId="a66d4990ec83ac90" providerId="LiveId" clId="{47ACD7A2-C59F-415D-AE0D-3DACAD3229E7}" dt="2019-06-19T18:18:26.325" v="365" actId="164"/>
          <ac:spMkLst>
            <pc:docMk/>
            <pc:sldMk cId="3508444251" sldId="353"/>
            <ac:spMk id="81" creationId="{47B956BF-10BB-4F6C-B135-76A26B80827C}"/>
          </ac:spMkLst>
        </pc:spChg>
        <pc:spChg chg="mod">
          <ac:chgData name="Minesh Patel" userId="a66d4990ec83ac90" providerId="LiveId" clId="{47ACD7A2-C59F-415D-AE0D-3DACAD3229E7}" dt="2019-06-20T04:02:15.637" v="7373" actId="1035"/>
          <ac:spMkLst>
            <pc:docMk/>
            <pc:sldMk cId="3508444251" sldId="353"/>
            <ac:spMk id="83" creationId="{E8998A8D-C4B4-415A-AE19-9A07AA333C72}"/>
          </ac:spMkLst>
        </pc:spChg>
        <pc:spChg chg="mod">
          <ac:chgData name="Minesh Patel" userId="a66d4990ec83ac90" providerId="LiveId" clId="{47ACD7A2-C59F-415D-AE0D-3DACAD3229E7}" dt="2019-06-20T03:57:46.336" v="7265" actId="164"/>
          <ac:spMkLst>
            <pc:docMk/>
            <pc:sldMk cId="3508444251" sldId="353"/>
            <ac:spMk id="85" creationId="{9EB56378-8C94-4555-B353-8046ECF589B5}"/>
          </ac:spMkLst>
        </pc:spChg>
        <pc:spChg chg="add mod ord">
          <ac:chgData name="Minesh Patel" userId="a66d4990ec83ac90" providerId="LiveId" clId="{47ACD7A2-C59F-415D-AE0D-3DACAD3229E7}" dt="2019-06-20T03:59:55.260" v="7284" actId="208"/>
          <ac:spMkLst>
            <pc:docMk/>
            <pc:sldMk cId="3508444251" sldId="353"/>
            <ac:spMk id="86" creationId="{3EACD737-00D3-4629-82C8-DF204603DFC0}"/>
          </ac:spMkLst>
        </pc:spChg>
        <pc:spChg chg="mod">
          <ac:chgData name="Minesh Patel" userId="a66d4990ec83ac90" providerId="LiveId" clId="{47ACD7A2-C59F-415D-AE0D-3DACAD3229E7}" dt="2019-06-20T03:57:27.216" v="7263" actId="164"/>
          <ac:spMkLst>
            <pc:docMk/>
            <pc:sldMk cId="3508444251" sldId="353"/>
            <ac:spMk id="88" creationId="{9DB013D5-0887-4BBE-BC01-611E0B4C93B7}"/>
          </ac:spMkLst>
        </pc:spChg>
        <pc:spChg chg="mod">
          <ac:chgData name="Minesh Patel" userId="a66d4990ec83ac90" providerId="LiveId" clId="{47ACD7A2-C59F-415D-AE0D-3DACAD3229E7}" dt="2019-06-19T22:42:16.491" v="6017" actId="121"/>
          <ac:spMkLst>
            <pc:docMk/>
            <pc:sldMk cId="3508444251" sldId="353"/>
            <ac:spMk id="89" creationId="{A719402E-8127-4444-BF12-23FFC4997271}"/>
          </ac:spMkLst>
        </pc:spChg>
        <pc:spChg chg="mod">
          <ac:chgData name="Minesh Patel" userId="a66d4990ec83ac90" providerId="LiveId" clId="{47ACD7A2-C59F-415D-AE0D-3DACAD3229E7}" dt="2019-06-19T22:42:30.946" v="6022" actId="20577"/>
          <ac:spMkLst>
            <pc:docMk/>
            <pc:sldMk cId="3508444251" sldId="353"/>
            <ac:spMk id="90" creationId="{8451DA6E-3385-46EE-A375-E746554DEC8C}"/>
          </ac:spMkLst>
        </pc:spChg>
        <pc:spChg chg="mod">
          <ac:chgData name="Minesh Patel" userId="a66d4990ec83ac90" providerId="LiveId" clId="{47ACD7A2-C59F-415D-AE0D-3DACAD3229E7}" dt="2019-06-19T18:18:26.325" v="365" actId="164"/>
          <ac:spMkLst>
            <pc:docMk/>
            <pc:sldMk cId="3508444251" sldId="353"/>
            <ac:spMk id="91" creationId="{9BAEAF02-D373-44CF-8FA5-AAC6366DA528}"/>
          </ac:spMkLst>
        </pc:spChg>
        <pc:spChg chg="mod">
          <ac:chgData name="Minesh Patel" userId="a66d4990ec83ac90" providerId="LiveId" clId="{47ACD7A2-C59F-415D-AE0D-3DACAD3229E7}" dt="2019-06-19T18:18:26.325" v="365" actId="164"/>
          <ac:spMkLst>
            <pc:docMk/>
            <pc:sldMk cId="3508444251" sldId="353"/>
            <ac:spMk id="92" creationId="{571FC4AF-7680-4B3F-A9FB-8A2387D79FB3}"/>
          </ac:spMkLst>
        </pc:spChg>
        <pc:spChg chg="mod">
          <ac:chgData name="Minesh Patel" userId="a66d4990ec83ac90" providerId="LiveId" clId="{47ACD7A2-C59F-415D-AE0D-3DACAD3229E7}" dt="2019-06-19T18:18:44.171" v="369" actId="164"/>
          <ac:spMkLst>
            <pc:docMk/>
            <pc:sldMk cId="3508444251" sldId="353"/>
            <ac:spMk id="111" creationId="{50E951BF-112E-49E5-BFDF-B993D5D83D93}"/>
          </ac:spMkLst>
        </pc:spChg>
        <pc:grpChg chg="add mod">
          <ac:chgData name="Minesh Patel" userId="a66d4990ec83ac90" providerId="LiveId" clId="{47ACD7A2-C59F-415D-AE0D-3DACAD3229E7}" dt="2019-06-20T04:02:15.637" v="7373" actId="1035"/>
          <ac:grpSpMkLst>
            <pc:docMk/>
            <pc:sldMk cId="3508444251" sldId="353"/>
            <ac:grpSpMk id="3" creationId="{80BFB98C-3ABD-4212-A91A-E4B193588430}"/>
          </ac:grpSpMkLst>
        </pc:grpChg>
        <pc:grpChg chg="add mod">
          <ac:chgData name="Minesh Patel" userId="a66d4990ec83ac90" providerId="LiveId" clId="{47ACD7A2-C59F-415D-AE0D-3DACAD3229E7}" dt="2019-06-20T04:02:15.637" v="7373" actId="1035"/>
          <ac:grpSpMkLst>
            <pc:docMk/>
            <pc:sldMk cId="3508444251" sldId="353"/>
            <ac:grpSpMk id="4" creationId="{482BF436-393D-461D-9D2E-4ABAA86B12F8}"/>
          </ac:grpSpMkLst>
        </pc:grpChg>
        <pc:grpChg chg="add mod ord">
          <ac:chgData name="Minesh Patel" userId="a66d4990ec83ac90" providerId="LiveId" clId="{47ACD7A2-C59F-415D-AE0D-3DACAD3229E7}" dt="2019-06-19T18:19:13.396" v="374" actId="164"/>
          <ac:grpSpMkLst>
            <pc:docMk/>
            <pc:sldMk cId="3508444251" sldId="353"/>
            <ac:grpSpMk id="5" creationId="{23B2CF62-F16E-4448-84E2-652A2FCDA0FF}"/>
          </ac:grpSpMkLst>
        </pc:grpChg>
        <pc:grpChg chg="add mod">
          <ac:chgData name="Minesh Patel" userId="a66d4990ec83ac90" providerId="LiveId" clId="{47ACD7A2-C59F-415D-AE0D-3DACAD3229E7}" dt="2019-06-20T04:02:15.637" v="7373" actId="1035"/>
          <ac:grpSpMkLst>
            <pc:docMk/>
            <pc:sldMk cId="3508444251" sldId="353"/>
            <ac:grpSpMk id="7" creationId="{FF74E734-E2D0-4757-8482-77F66999DD3D}"/>
          </ac:grpSpMkLst>
        </pc:grpChg>
        <pc:grpChg chg="add mod">
          <ac:chgData name="Minesh Patel" userId="a66d4990ec83ac90" providerId="LiveId" clId="{47ACD7A2-C59F-415D-AE0D-3DACAD3229E7}" dt="2019-06-20T04:02:32.227" v="7407" actId="1037"/>
          <ac:grpSpMkLst>
            <pc:docMk/>
            <pc:sldMk cId="3508444251" sldId="353"/>
            <ac:grpSpMk id="12" creationId="{81677DBB-E9C0-498D-AED8-880CE74A39D1}"/>
          </ac:grpSpMkLst>
        </pc:grpChg>
        <pc:grpChg chg="add mod">
          <ac:chgData name="Minesh Patel" userId="a66d4990ec83ac90" providerId="LiveId" clId="{47ACD7A2-C59F-415D-AE0D-3DACAD3229E7}" dt="2019-06-20T04:02:26.616" v="7387" actId="1036"/>
          <ac:grpSpMkLst>
            <pc:docMk/>
            <pc:sldMk cId="3508444251" sldId="353"/>
            <ac:grpSpMk id="13" creationId="{B7658A45-FC6F-4918-A239-066A7DEA9D81}"/>
          </ac:grpSpMkLst>
        </pc:grpChg>
        <pc:grpChg chg="mod">
          <ac:chgData name="Minesh Patel" userId="a66d4990ec83ac90" providerId="LiveId" clId="{47ACD7A2-C59F-415D-AE0D-3DACAD3229E7}" dt="2019-06-19T18:18:08.836" v="363" actId="164"/>
          <ac:grpSpMkLst>
            <pc:docMk/>
            <pc:sldMk cId="3508444251" sldId="353"/>
            <ac:grpSpMk id="16" creationId="{97683838-B242-4AD4-ADD9-7630AE38B4F0}"/>
          </ac:grpSpMkLst>
        </pc:grpChg>
        <pc:grpChg chg="mod">
          <ac:chgData name="Minesh Patel" userId="a66d4990ec83ac90" providerId="LiveId" clId="{47ACD7A2-C59F-415D-AE0D-3DACAD3229E7}" dt="2019-06-19T18:18:26.325" v="365" actId="164"/>
          <ac:grpSpMkLst>
            <pc:docMk/>
            <pc:sldMk cId="3508444251" sldId="353"/>
            <ac:grpSpMk id="93" creationId="{16F29ED0-441E-4116-B6D6-0A28F83F44AA}"/>
          </ac:grpSpMkLst>
        </pc:grpChg>
        <pc:grpChg chg="mod">
          <ac:chgData name="Minesh Patel" userId="a66d4990ec83ac90" providerId="LiveId" clId="{47ACD7A2-C59F-415D-AE0D-3DACAD3229E7}" dt="2019-06-20T03:57:27.216" v="7263" actId="164"/>
          <ac:grpSpMkLst>
            <pc:docMk/>
            <pc:sldMk cId="3508444251" sldId="353"/>
            <ac:grpSpMk id="113" creationId="{347324CB-7C22-43B3-A8B0-3FA7A4BEF1DE}"/>
          </ac:grpSpMkLst>
        </pc:grpChg>
        <pc:picChg chg="mod">
          <ac:chgData name="Minesh Patel" userId="a66d4990ec83ac90" providerId="LiveId" clId="{47ACD7A2-C59F-415D-AE0D-3DACAD3229E7}" dt="2019-06-19T18:18:08.836" v="363" actId="164"/>
          <ac:picMkLst>
            <pc:docMk/>
            <pc:sldMk cId="3508444251" sldId="353"/>
            <ac:picMk id="20" creationId="{C153F0F4-E3E0-414B-B35A-C9D1C576BDCD}"/>
          </ac:picMkLst>
        </pc:picChg>
        <pc:picChg chg="mod">
          <ac:chgData name="Minesh Patel" userId="a66d4990ec83ac90" providerId="LiveId" clId="{47ACD7A2-C59F-415D-AE0D-3DACAD3229E7}" dt="2019-06-19T18:18:26.325" v="365" actId="164"/>
          <ac:picMkLst>
            <pc:docMk/>
            <pc:sldMk cId="3508444251" sldId="353"/>
            <ac:picMk id="76" creationId="{EC8C0688-D2B4-4D2E-930D-73577D76C822}"/>
          </ac:picMkLst>
        </pc:picChg>
        <pc:cxnChg chg="add mod">
          <ac:chgData name="Minesh Patel" userId="a66d4990ec83ac90" providerId="LiveId" clId="{47ACD7A2-C59F-415D-AE0D-3DACAD3229E7}" dt="2019-06-20T03:58:19.451" v="7272" actId="14100"/>
          <ac:cxnSpMkLst>
            <pc:docMk/>
            <pc:sldMk cId="3508444251" sldId="353"/>
            <ac:cxnSpMk id="10" creationId="{DFD5DC2C-6FD6-45E4-9003-90782B29DF58}"/>
          </ac:cxnSpMkLst>
        </pc:cxnChg>
        <pc:cxnChg chg="mod">
          <ac:chgData name="Minesh Patel" userId="a66d4990ec83ac90" providerId="LiveId" clId="{47ACD7A2-C59F-415D-AE0D-3DACAD3229E7}" dt="2019-06-19T18:18:08.836" v="363" actId="164"/>
          <ac:cxnSpMkLst>
            <pc:docMk/>
            <pc:sldMk cId="3508444251" sldId="353"/>
            <ac:cxnSpMk id="23" creationId="{6767C26B-50EE-4764-BAF1-535B3D866193}"/>
          </ac:cxnSpMkLst>
        </pc:cxnChg>
        <pc:cxnChg chg="mod">
          <ac:chgData name="Minesh Patel" userId="a66d4990ec83ac90" providerId="LiveId" clId="{47ACD7A2-C59F-415D-AE0D-3DACAD3229E7}" dt="2019-06-20T03:57:46.336" v="7265" actId="164"/>
          <ac:cxnSpMkLst>
            <pc:docMk/>
            <pc:sldMk cId="3508444251" sldId="353"/>
            <ac:cxnSpMk id="60" creationId="{40547B76-36D7-4FE8-AA79-67F4778B9502}"/>
          </ac:cxnSpMkLst>
        </pc:cxnChg>
        <pc:cxnChg chg="mod">
          <ac:chgData name="Minesh Patel" userId="a66d4990ec83ac90" providerId="LiveId" clId="{47ACD7A2-C59F-415D-AE0D-3DACAD3229E7}" dt="2019-06-19T18:18:26.325" v="365" actId="164"/>
          <ac:cxnSpMkLst>
            <pc:docMk/>
            <pc:sldMk cId="3508444251" sldId="353"/>
            <ac:cxnSpMk id="77" creationId="{B96C7FA2-AADD-4950-9410-22DF11048206}"/>
          </ac:cxnSpMkLst>
        </pc:cxnChg>
        <pc:cxnChg chg="mod">
          <ac:chgData name="Minesh Patel" userId="a66d4990ec83ac90" providerId="LiveId" clId="{47ACD7A2-C59F-415D-AE0D-3DACAD3229E7}" dt="2019-06-19T18:18:08.836" v="363" actId="164"/>
          <ac:cxnSpMkLst>
            <pc:docMk/>
            <pc:sldMk cId="3508444251" sldId="353"/>
            <ac:cxnSpMk id="80" creationId="{9BB017DF-2070-4B02-8B3E-592CF0C759D3}"/>
          </ac:cxnSpMkLst>
        </pc:cxnChg>
        <pc:cxnChg chg="mod">
          <ac:chgData name="Minesh Patel" userId="a66d4990ec83ac90" providerId="LiveId" clId="{47ACD7A2-C59F-415D-AE0D-3DACAD3229E7}" dt="2019-06-20T03:57:46.336" v="7265" actId="164"/>
          <ac:cxnSpMkLst>
            <pc:docMk/>
            <pc:sldMk cId="3508444251" sldId="353"/>
            <ac:cxnSpMk id="82" creationId="{B393236E-2EB0-46ED-B36F-CD7F80C62EE1}"/>
          </ac:cxnSpMkLst>
        </pc:cxnChg>
        <pc:cxnChg chg="mod">
          <ac:chgData name="Minesh Patel" userId="a66d4990ec83ac90" providerId="LiveId" clId="{47ACD7A2-C59F-415D-AE0D-3DACAD3229E7}" dt="2019-06-20T04:02:15.637" v="7373" actId="1035"/>
          <ac:cxnSpMkLst>
            <pc:docMk/>
            <pc:sldMk cId="3508444251" sldId="353"/>
            <ac:cxnSpMk id="84" creationId="{47FC79A7-62F0-4E65-8BBC-EE31F8F9C0EC}"/>
          </ac:cxnSpMkLst>
        </pc:cxnChg>
        <pc:cxnChg chg="mod">
          <ac:chgData name="Minesh Patel" userId="a66d4990ec83ac90" providerId="LiveId" clId="{47ACD7A2-C59F-415D-AE0D-3DACAD3229E7}" dt="2019-06-19T18:18:44.171" v="369" actId="164"/>
          <ac:cxnSpMkLst>
            <pc:docMk/>
            <pc:sldMk cId="3508444251" sldId="353"/>
            <ac:cxnSpMk id="112" creationId="{91DA126A-532B-4CA4-9872-9DA2D263B85D}"/>
          </ac:cxnSpMkLst>
        </pc:cxnChg>
        <pc:cxnChg chg="mod">
          <ac:chgData name="Minesh Patel" userId="a66d4990ec83ac90" providerId="LiveId" clId="{47ACD7A2-C59F-415D-AE0D-3DACAD3229E7}" dt="2019-06-19T18:18:44.171" v="369" actId="164"/>
          <ac:cxnSpMkLst>
            <pc:docMk/>
            <pc:sldMk cId="3508444251" sldId="353"/>
            <ac:cxnSpMk id="114" creationId="{1E2F72D3-D948-4880-8241-D7F259EB12F6}"/>
          </ac:cxnSpMkLst>
        </pc:cxnChg>
        <pc:cxnChg chg="mod">
          <ac:chgData name="Minesh Patel" userId="a66d4990ec83ac90" providerId="LiveId" clId="{47ACD7A2-C59F-415D-AE0D-3DACAD3229E7}" dt="2019-06-19T18:18:44.171" v="369" actId="164"/>
          <ac:cxnSpMkLst>
            <pc:docMk/>
            <pc:sldMk cId="3508444251" sldId="353"/>
            <ac:cxnSpMk id="116" creationId="{80962884-7CCF-4FC2-9A5C-F0C02138DFF9}"/>
          </ac:cxnSpMkLst>
        </pc:cxnChg>
        <pc:cxnChg chg="mod ord">
          <ac:chgData name="Minesh Patel" userId="a66d4990ec83ac90" providerId="LiveId" clId="{47ACD7A2-C59F-415D-AE0D-3DACAD3229E7}" dt="2019-06-19T18:19:13.396" v="374" actId="164"/>
          <ac:cxnSpMkLst>
            <pc:docMk/>
            <pc:sldMk cId="3508444251" sldId="353"/>
            <ac:cxnSpMk id="118" creationId="{2613B3B2-F99C-4D62-89F5-BB562F16DB93}"/>
          </ac:cxnSpMkLst>
        </pc:cxnChg>
      </pc:sldChg>
      <pc:sldChg chg="modSp">
        <pc:chgData name="Minesh Patel" userId="a66d4990ec83ac90" providerId="LiveId" clId="{47ACD7A2-C59F-415D-AE0D-3DACAD3229E7}" dt="2019-06-20T05:51:51.365" v="10989" actId="20577"/>
        <pc:sldMkLst>
          <pc:docMk/>
          <pc:sldMk cId="141642118" sldId="354"/>
        </pc:sldMkLst>
        <pc:spChg chg="mod">
          <ac:chgData name="Minesh Patel" userId="a66d4990ec83ac90" providerId="LiveId" clId="{47ACD7A2-C59F-415D-AE0D-3DACAD3229E7}" dt="2019-06-20T05:51:51.365" v="10989" actId="20577"/>
          <ac:spMkLst>
            <pc:docMk/>
            <pc:sldMk cId="141642118" sldId="354"/>
            <ac:spMk id="2" creationId="{00000000-0000-0000-0000-000000000000}"/>
          </ac:spMkLst>
        </pc:spChg>
      </pc:sldChg>
      <pc:sldChg chg="addSp delSp modSp addAnim delAnim modAnim modNotesTx">
        <pc:chgData name="Minesh Patel" userId="a66d4990ec83ac90" providerId="LiveId" clId="{47ACD7A2-C59F-415D-AE0D-3DACAD3229E7}" dt="2019-06-20T23:49:52.774" v="11336" actId="478"/>
        <pc:sldMkLst>
          <pc:docMk/>
          <pc:sldMk cId="162204352" sldId="356"/>
        </pc:sldMkLst>
        <pc:spChg chg="add mod ord">
          <ac:chgData name="Minesh Patel" userId="a66d4990ec83ac90" providerId="LiveId" clId="{47ACD7A2-C59F-415D-AE0D-3DACAD3229E7}" dt="2019-06-19T18:07:23.200" v="206" actId="164"/>
          <ac:spMkLst>
            <pc:docMk/>
            <pc:sldMk cId="162204352" sldId="356"/>
            <ac:spMk id="5" creationId="{2A7CD0C4-5673-4666-BA1A-7817B1ACCF18}"/>
          </ac:spMkLst>
        </pc:spChg>
        <pc:spChg chg="mod">
          <ac:chgData name="Minesh Patel" userId="a66d4990ec83ac90" providerId="LiveId" clId="{47ACD7A2-C59F-415D-AE0D-3DACAD3229E7}" dt="2019-06-20T03:46:56.142" v="7100" actId="20577"/>
          <ac:spMkLst>
            <pc:docMk/>
            <pc:sldMk cId="162204352" sldId="356"/>
            <ac:spMk id="6" creationId="{5A7FCC19-A139-40CC-8774-8DD39B7ED172}"/>
          </ac:spMkLst>
        </pc:spChg>
        <pc:spChg chg="mod">
          <ac:chgData name="Minesh Patel" userId="a66d4990ec83ac90" providerId="LiveId" clId="{47ACD7A2-C59F-415D-AE0D-3DACAD3229E7}" dt="2019-06-19T22:29:25.587" v="5831" actId="20577"/>
          <ac:spMkLst>
            <pc:docMk/>
            <pc:sldMk cId="162204352" sldId="356"/>
            <ac:spMk id="7" creationId="{BEAF4664-8CEA-47F8-8A3D-A5D22D460825}"/>
          </ac:spMkLst>
        </pc:spChg>
        <pc:spChg chg="mod">
          <ac:chgData name="Minesh Patel" userId="a66d4990ec83ac90" providerId="LiveId" clId="{47ACD7A2-C59F-415D-AE0D-3DACAD3229E7}" dt="2019-06-19T22:29:29.909" v="5834" actId="20577"/>
          <ac:spMkLst>
            <pc:docMk/>
            <pc:sldMk cId="162204352" sldId="356"/>
            <ac:spMk id="8" creationId="{AD385028-4139-4E25-84A8-BC65C2EB8D62}"/>
          </ac:spMkLst>
        </pc:spChg>
        <pc:spChg chg="mod">
          <ac:chgData name="Minesh Patel" userId="a66d4990ec83ac90" providerId="LiveId" clId="{47ACD7A2-C59F-415D-AE0D-3DACAD3229E7}" dt="2019-06-19T22:29:34.460" v="5839" actId="20577"/>
          <ac:spMkLst>
            <pc:docMk/>
            <pc:sldMk cId="162204352" sldId="356"/>
            <ac:spMk id="9" creationId="{A573FF89-7968-4A0D-86FC-DD4CF23F4B19}"/>
          </ac:spMkLst>
        </pc:spChg>
        <pc:spChg chg="mod">
          <ac:chgData name="Minesh Patel" userId="a66d4990ec83ac90" providerId="LiveId" clId="{47ACD7A2-C59F-415D-AE0D-3DACAD3229E7}" dt="2019-06-20T03:47:46.333" v="7165"/>
          <ac:spMkLst>
            <pc:docMk/>
            <pc:sldMk cId="162204352" sldId="356"/>
            <ac:spMk id="30" creationId="{B78ACE9A-ECDF-4F74-A284-1FC565566039}"/>
          </ac:spMkLst>
        </pc:spChg>
        <pc:spChg chg="mod">
          <ac:chgData name="Minesh Patel" userId="a66d4990ec83ac90" providerId="LiveId" clId="{47ACD7A2-C59F-415D-AE0D-3DACAD3229E7}" dt="2019-06-19T22:30:50.333" v="5842" actId="20577"/>
          <ac:spMkLst>
            <pc:docMk/>
            <pc:sldMk cId="162204352" sldId="356"/>
            <ac:spMk id="33" creationId="{6BF89888-431A-4C46-9E14-C28112B262C3}"/>
          </ac:spMkLst>
        </pc:spChg>
        <pc:spChg chg="add del mod">
          <ac:chgData name="Minesh Patel" userId="a66d4990ec83ac90" providerId="LiveId" clId="{47ACD7A2-C59F-415D-AE0D-3DACAD3229E7}" dt="2019-06-19T22:30:56.403" v="5848" actId="6549"/>
          <ac:spMkLst>
            <pc:docMk/>
            <pc:sldMk cId="162204352" sldId="356"/>
            <ac:spMk id="36" creationId="{4C02FF91-8B7E-431E-AE55-A2FD42E25596}"/>
          </ac:spMkLst>
        </pc:spChg>
        <pc:spChg chg="mod">
          <ac:chgData name="Minesh Patel" userId="a66d4990ec83ac90" providerId="LiveId" clId="{47ACD7A2-C59F-415D-AE0D-3DACAD3229E7}" dt="2019-06-19T22:31:00.545" v="5852" actId="20577"/>
          <ac:spMkLst>
            <pc:docMk/>
            <pc:sldMk cId="162204352" sldId="356"/>
            <ac:spMk id="37" creationId="{4E654704-A86D-4073-BC14-537597E86236}"/>
          </ac:spMkLst>
        </pc:spChg>
        <pc:spChg chg="mod ord">
          <ac:chgData name="Minesh Patel" userId="a66d4990ec83ac90" providerId="LiveId" clId="{47ACD7A2-C59F-415D-AE0D-3DACAD3229E7}" dt="2019-06-20T03:48:34.507" v="7169" actId="1076"/>
          <ac:spMkLst>
            <pc:docMk/>
            <pc:sldMk cId="162204352" sldId="356"/>
            <ac:spMk id="40" creationId="{8053A836-80D6-432D-AE32-02880172A473}"/>
          </ac:spMkLst>
        </pc:spChg>
        <pc:spChg chg="mod">
          <ac:chgData name="Minesh Patel" userId="a66d4990ec83ac90" providerId="LiveId" clId="{47ACD7A2-C59F-415D-AE0D-3DACAD3229E7}" dt="2019-06-20T03:46:44.582" v="7091" actId="20577"/>
          <ac:spMkLst>
            <pc:docMk/>
            <pc:sldMk cId="162204352" sldId="356"/>
            <ac:spMk id="49" creationId="{254DDE76-79D4-4246-B3AB-04486F0AA08E}"/>
          </ac:spMkLst>
        </pc:spChg>
        <pc:spChg chg="mod">
          <ac:chgData name="Minesh Patel" userId="a66d4990ec83ac90" providerId="LiveId" clId="{47ACD7A2-C59F-415D-AE0D-3DACAD3229E7}" dt="2019-06-20T03:46:06.154" v="7057" actId="20577"/>
          <ac:spMkLst>
            <pc:docMk/>
            <pc:sldMk cId="162204352" sldId="356"/>
            <ac:spMk id="57" creationId="{2C4958CB-93C8-49CB-AE2A-182408B550C1}"/>
          </ac:spMkLst>
        </pc:spChg>
        <pc:spChg chg="mod">
          <ac:chgData name="Minesh Patel" userId="a66d4990ec83ac90" providerId="LiveId" clId="{47ACD7A2-C59F-415D-AE0D-3DACAD3229E7}" dt="2019-06-20T03:45:51.113" v="7054" actId="20577"/>
          <ac:spMkLst>
            <pc:docMk/>
            <pc:sldMk cId="162204352" sldId="356"/>
            <ac:spMk id="59" creationId="{A5D86594-3622-4E9A-A9B6-85B5ABDFAC84}"/>
          </ac:spMkLst>
        </pc:spChg>
        <pc:spChg chg="mod">
          <ac:chgData name="Minesh Patel" userId="a66d4990ec83ac90" providerId="LiveId" clId="{47ACD7A2-C59F-415D-AE0D-3DACAD3229E7}" dt="2019-06-19T18:03:25.676" v="145" actId="20577"/>
          <ac:spMkLst>
            <pc:docMk/>
            <pc:sldMk cId="162204352" sldId="356"/>
            <ac:spMk id="61" creationId="{665A6882-0283-4937-8A4F-25D2A4D15502}"/>
          </ac:spMkLst>
        </pc:spChg>
        <pc:spChg chg="mod">
          <ac:chgData name="Minesh Patel" userId="a66d4990ec83ac90" providerId="LiveId" clId="{47ACD7A2-C59F-415D-AE0D-3DACAD3229E7}" dt="2019-06-20T03:46:18.572" v="7080" actId="1038"/>
          <ac:spMkLst>
            <pc:docMk/>
            <pc:sldMk cId="162204352" sldId="356"/>
            <ac:spMk id="62" creationId="{DB7D0570-6511-488F-8B9A-E25383C07A97}"/>
          </ac:spMkLst>
        </pc:spChg>
        <pc:spChg chg="mod">
          <ac:chgData name="Minesh Patel" userId="a66d4990ec83ac90" providerId="LiveId" clId="{47ACD7A2-C59F-415D-AE0D-3DACAD3229E7}" dt="2019-06-20T03:47:24.817" v="7144" actId="20577"/>
          <ac:spMkLst>
            <pc:docMk/>
            <pc:sldMk cId="162204352" sldId="356"/>
            <ac:spMk id="63" creationId="{C5FAB9AC-B659-416A-BCE7-4349312418A4}"/>
          </ac:spMkLst>
        </pc:spChg>
        <pc:spChg chg="mod">
          <ac:chgData name="Minesh Patel" userId="a66d4990ec83ac90" providerId="LiveId" clId="{47ACD7A2-C59F-415D-AE0D-3DACAD3229E7}" dt="2019-06-20T03:47:12.650" v="7139" actId="20577"/>
          <ac:spMkLst>
            <pc:docMk/>
            <pc:sldMk cId="162204352" sldId="356"/>
            <ac:spMk id="65" creationId="{9AFEAC2B-02A4-4CF0-9FBF-D7C7DBB26B3F}"/>
          </ac:spMkLst>
        </pc:spChg>
        <pc:spChg chg="mod">
          <ac:chgData name="Minesh Patel" userId="a66d4990ec83ac90" providerId="LiveId" clId="{47ACD7A2-C59F-415D-AE0D-3DACAD3229E7}" dt="2019-06-20T03:46:15.066" v="7071" actId="1037"/>
          <ac:spMkLst>
            <pc:docMk/>
            <pc:sldMk cId="162204352" sldId="356"/>
            <ac:spMk id="70" creationId="{B11A535C-FCB3-41D8-BB3E-22B8E0142D78}"/>
          </ac:spMkLst>
        </pc:spChg>
        <pc:spChg chg="mod">
          <ac:chgData name="Minesh Patel" userId="a66d4990ec83ac90" providerId="LiveId" clId="{47ACD7A2-C59F-415D-AE0D-3DACAD3229E7}" dt="2019-06-20T03:47:04.281" v="7124" actId="1038"/>
          <ac:spMkLst>
            <pc:docMk/>
            <pc:sldMk cId="162204352" sldId="356"/>
            <ac:spMk id="72" creationId="{5B5F2980-846A-4F21-A6B1-B985DADDF797}"/>
          </ac:spMkLst>
        </pc:spChg>
        <pc:spChg chg="mod">
          <ac:chgData name="Minesh Patel" userId="a66d4990ec83ac90" providerId="LiveId" clId="{47ACD7A2-C59F-415D-AE0D-3DACAD3229E7}" dt="2019-06-20T03:46:59.286" v="7109" actId="1037"/>
          <ac:spMkLst>
            <pc:docMk/>
            <pc:sldMk cId="162204352" sldId="356"/>
            <ac:spMk id="73" creationId="{97C58C5E-C1C1-4A97-A3EB-6D548727F80B}"/>
          </ac:spMkLst>
        </pc:spChg>
        <pc:spChg chg="mod">
          <ac:chgData name="Minesh Patel" userId="a66d4990ec83ac90" providerId="LiveId" clId="{47ACD7A2-C59F-415D-AE0D-3DACAD3229E7}" dt="2019-06-20T03:47:31.211" v="7154" actId="1038"/>
          <ac:spMkLst>
            <pc:docMk/>
            <pc:sldMk cId="162204352" sldId="356"/>
            <ac:spMk id="74" creationId="{2387E9EC-C120-4F23-9C0F-A8388EA96F5B}"/>
          </ac:spMkLst>
        </pc:spChg>
        <pc:spChg chg="mod">
          <ac:chgData name="Minesh Patel" userId="a66d4990ec83ac90" providerId="LiveId" clId="{47ACD7A2-C59F-415D-AE0D-3DACAD3229E7}" dt="2019-06-20T03:47:34.688" v="7164" actId="1037"/>
          <ac:spMkLst>
            <pc:docMk/>
            <pc:sldMk cId="162204352" sldId="356"/>
            <ac:spMk id="75" creationId="{5C54B086-977E-48EB-BA96-B20CF778B474}"/>
          </ac:spMkLst>
        </pc:spChg>
        <pc:spChg chg="add del">
          <ac:chgData name="Minesh Patel" userId="a66d4990ec83ac90" providerId="LiveId" clId="{47ACD7A2-C59F-415D-AE0D-3DACAD3229E7}" dt="2019-06-20T23:49:47.445" v="11328" actId="478"/>
          <ac:spMkLst>
            <pc:docMk/>
            <pc:sldMk cId="162204352" sldId="356"/>
            <ac:spMk id="78" creationId="{A50C5E39-AC94-4640-8AA3-DBE149931C27}"/>
          </ac:spMkLst>
        </pc:spChg>
        <pc:spChg chg="add del">
          <ac:chgData name="Minesh Patel" userId="a66d4990ec83ac90" providerId="LiveId" clId="{47ACD7A2-C59F-415D-AE0D-3DACAD3229E7}" dt="2019-06-20T23:49:47.445" v="11328" actId="478"/>
          <ac:spMkLst>
            <pc:docMk/>
            <pc:sldMk cId="162204352" sldId="356"/>
            <ac:spMk id="79" creationId="{E5FCACD2-C5AF-48E4-8DF3-5AB56196ECEC}"/>
          </ac:spMkLst>
        </pc:spChg>
        <pc:spChg chg="add del mod">
          <ac:chgData name="Minesh Patel" userId="a66d4990ec83ac90" providerId="LiveId" clId="{47ACD7A2-C59F-415D-AE0D-3DACAD3229E7}" dt="2019-06-20T23:49:47.445" v="11328" actId="478"/>
          <ac:spMkLst>
            <pc:docMk/>
            <pc:sldMk cId="162204352" sldId="356"/>
            <ac:spMk id="88" creationId="{BA61CB09-4896-488C-AB7B-49C734F32EEC}"/>
          </ac:spMkLst>
        </pc:spChg>
        <pc:spChg chg="add del">
          <ac:chgData name="Minesh Patel" userId="a66d4990ec83ac90" providerId="LiveId" clId="{47ACD7A2-C59F-415D-AE0D-3DACAD3229E7}" dt="2019-06-20T23:49:47.445" v="11328" actId="478"/>
          <ac:spMkLst>
            <pc:docMk/>
            <pc:sldMk cId="162204352" sldId="356"/>
            <ac:spMk id="120" creationId="{7AB643DC-5C61-48D3-BF4A-07DBBEB01225}"/>
          </ac:spMkLst>
        </pc:spChg>
        <pc:spChg chg="add del">
          <ac:chgData name="Minesh Patel" userId="a66d4990ec83ac90" providerId="LiveId" clId="{47ACD7A2-C59F-415D-AE0D-3DACAD3229E7}" dt="2019-06-20T23:49:47.445" v="11328" actId="478"/>
          <ac:spMkLst>
            <pc:docMk/>
            <pc:sldMk cId="162204352" sldId="356"/>
            <ac:spMk id="121" creationId="{9E6310A4-4577-4FA3-B5B1-D7EEDF25FE37}"/>
          </ac:spMkLst>
        </pc:spChg>
        <pc:grpChg chg="add mod">
          <ac:chgData name="Minesh Patel" userId="a66d4990ec83ac90" providerId="LiveId" clId="{47ACD7A2-C59F-415D-AE0D-3DACAD3229E7}" dt="2019-06-19T17:59:54.080" v="103" actId="164"/>
          <ac:grpSpMkLst>
            <pc:docMk/>
            <pc:sldMk cId="162204352" sldId="356"/>
            <ac:grpSpMk id="4" creationId="{09FEFCB1-6E33-4F25-8FA2-87874DC83E64}"/>
          </ac:grpSpMkLst>
        </pc:grpChg>
        <pc:grpChg chg="add del mod">
          <ac:chgData name="Minesh Patel" userId="a66d4990ec83ac90" providerId="LiveId" clId="{47ACD7A2-C59F-415D-AE0D-3DACAD3229E7}" dt="2019-06-20T23:49:52.774" v="11336" actId="478"/>
          <ac:grpSpMkLst>
            <pc:docMk/>
            <pc:sldMk cId="162204352" sldId="356"/>
            <ac:grpSpMk id="10" creationId="{353CF266-9190-48DF-87E9-A849B22E7550}"/>
          </ac:grpSpMkLst>
        </pc:grpChg>
        <pc:grpChg chg="mod">
          <ac:chgData name="Minesh Patel" userId="a66d4990ec83ac90" providerId="LiveId" clId="{47ACD7A2-C59F-415D-AE0D-3DACAD3229E7}" dt="2019-06-19T17:59:54.080" v="103" actId="164"/>
          <ac:grpSpMkLst>
            <pc:docMk/>
            <pc:sldMk cId="162204352" sldId="356"/>
            <ac:grpSpMk id="116" creationId="{AEBE346D-6FB4-4406-8B6F-5A9F1836264C}"/>
          </ac:grpSpMkLst>
        </pc:grpChg>
        <pc:cxnChg chg="mod">
          <ac:chgData name="Minesh Patel" userId="a66d4990ec83ac90" providerId="LiveId" clId="{47ACD7A2-C59F-415D-AE0D-3DACAD3229E7}" dt="2019-06-20T03:45:45.447" v="7042" actId="20577"/>
          <ac:cxnSpMkLst>
            <pc:docMk/>
            <pc:sldMk cId="162204352" sldId="356"/>
            <ac:cxnSpMk id="60" creationId="{0730A235-629D-4FA6-9C94-D1258E3D96DB}"/>
          </ac:cxnSpMkLst>
        </pc:cxnChg>
      </pc:sldChg>
      <pc:sldChg chg="addSp modSp modAnim delCm modNotesTx">
        <pc:chgData name="Minesh Patel" userId="a66d4990ec83ac90" providerId="LiveId" clId="{47ACD7A2-C59F-415D-AE0D-3DACAD3229E7}" dt="2019-06-21T00:03:14.917" v="11473" actId="1036"/>
        <pc:sldMkLst>
          <pc:docMk/>
          <pc:sldMk cId="1760739648" sldId="360"/>
        </pc:sldMkLst>
        <pc:spChg chg="mod">
          <ac:chgData name="Minesh Patel" userId="a66d4990ec83ac90" providerId="LiveId" clId="{47ACD7A2-C59F-415D-AE0D-3DACAD3229E7}" dt="2019-06-21T00:02:46.603" v="11466" actId="20577"/>
          <ac:spMkLst>
            <pc:docMk/>
            <pc:sldMk cId="1760739648" sldId="360"/>
            <ac:spMk id="13" creationId="{E55E915A-E85E-403D-A790-C76ED9704656}"/>
          </ac:spMkLst>
        </pc:spChg>
        <pc:spChg chg="mod">
          <ac:chgData name="Minesh Patel" userId="a66d4990ec83ac90" providerId="LiveId" clId="{47ACD7A2-C59F-415D-AE0D-3DACAD3229E7}" dt="2019-06-19T20:11:41.914" v="1925" actId="164"/>
          <ac:spMkLst>
            <pc:docMk/>
            <pc:sldMk cId="1760739648" sldId="360"/>
            <ac:spMk id="24" creationId="{ECCAB96E-C369-42A3-BA7C-3DBCDC814A5A}"/>
          </ac:spMkLst>
        </pc:spChg>
        <pc:spChg chg="mod">
          <ac:chgData name="Minesh Patel" userId="a66d4990ec83ac90" providerId="LiveId" clId="{47ACD7A2-C59F-415D-AE0D-3DACAD3229E7}" dt="2019-06-19T20:11:41.914" v="1925" actId="164"/>
          <ac:spMkLst>
            <pc:docMk/>
            <pc:sldMk cId="1760739648" sldId="360"/>
            <ac:spMk id="25" creationId="{104E17B0-31E5-4169-BBF3-020632EB3BBB}"/>
          </ac:spMkLst>
        </pc:spChg>
        <pc:spChg chg="mod">
          <ac:chgData name="Minesh Patel" userId="a66d4990ec83ac90" providerId="LiveId" clId="{47ACD7A2-C59F-415D-AE0D-3DACAD3229E7}" dt="2019-06-19T20:11:41.914" v="1925" actId="164"/>
          <ac:spMkLst>
            <pc:docMk/>
            <pc:sldMk cId="1760739648" sldId="360"/>
            <ac:spMk id="26" creationId="{2697C0AB-E1AF-4E5B-8FA0-AF1A1802B4C8}"/>
          </ac:spMkLst>
        </pc:spChg>
        <pc:spChg chg="mod">
          <ac:chgData name="Minesh Patel" userId="a66d4990ec83ac90" providerId="LiveId" clId="{47ACD7A2-C59F-415D-AE0D-3DACAD3229E7}" dt="2019-06-19T20:10:07.108" v="1922" actId="164"/>
          <ac:spMkLst>
            <pc:docMk/>
            <pc:sldMk cId="1760739648" sldId="360"/>
            <ac:spMk id="34" creationId="{4B260631-3349-4A6A-87CA-3A91B14F1216}"/>
          </ac:spMkLst>
        </pc:spChg>
        <pc:spChg chg="mod">
          <ac:chgData name="Minesh Patel" userId="a66d4990ec83ac90" providerId="LiveId" clId="{47ACD7A2-C59F-415D-AE0D-3DACAD3229E7}" dt="2019-06-19T20:10:07.108" v="1922" actId="164"/>
          <ac:spMkLst>
            <pc:docMk/>
            <pc:sldMk cId="1760739648" sldId="360"/>
            <ac:spMk id="35" creationId="{5C6385FE-261B-4FDC-AA1E-CD3932131F63}"/>
          </ac:spMkLst>
        </pc:spChg>
        <pc:spChg chg="mod">
          <ac:chgData name="Minesh Patel" userId="a66d4990ec83ac90" providerId="LiveId" clId="{47ACD7A2-C59F-415D-AE0D-3DACAD3229E7}" dt="2019-06-19T20:10:07.108" v="1922" actId="164"/>
          <ac:spMkLst>
            <pc:docMk/>
            <pc:sldMk cId="1760739648" sldId="360"/>
            <ac:spMk id="36" creationId="{445E08FC-7E92-4DC4-9F54-CCD3C854306C}"/>
          </ac:spMkLst>
        </pc:spChg>
        <pc:spChg chg="mod">
          <ac:chgData name="Minesh Patel" userId="a66d4990ec83ac90" providerId="LiveId" clId="{47ACD7A2-C59F-415D-AE0D-3DACAD3229E7}" dt="2019-06-19T20:10:07.108" v="1922" actId="164"/>
          <ac:spMkLst>
            <pc:docMk/>
            <pc:sldMk cId="1760739648" sldId="360"/>
            <ac:spMk id="52" creationId="{C8ABDFBF-48EA-4B1E-A29E-299FB4A69921}"/>
          </ac:spMkLst>
        </pc:spChg>
        <pc:spChg chg="mod">
          <ac:chgData name="Minesh Patel" userId="a66d4990ec83ac90" providerId="LiveId" clId="{47ACD7A2-C59F-415D-AE0D-3DACAD3229E7}" dt="2019-06-19T20:10:07.108" v="1922" actId="164"/>
          <ac:spMkLst>
            <pc:docMk/>
            <pc:sldMk cId="1760739648" sldId="360"/>
            <ac:spMk id="53" creationId="{EF4A7020-CBBB-4140-B7EB-B08779EBE201}"/>
          </ac:spMkLst>
        </pc:spChg>
        <pc:spChg chg="mod">
          <ac:chgData name="Minesh Patel" userId="a66d4990ec83ac90" providerId="LiveId" clId="{47ACD7A2-C59F-415D-AE0D-3DACAD3229E7}" dt="2019-06-19T20:10:07.108" v="1922" actId="164"/>
          <ac:spMkLst>
            <pc:docMk/>
            <pc:sldMk cId="1760739648" sldId="360"/>
            <ac:spMk id="54" creationId="{181F023C-7B9D-43ED-B094-439193412D31}"/>
          </ac:spMkLst>
        </pc:spChg>
        <pc:spChg chg="mod">
          <ac:chgData name="Minesh Patel" userId="a66d4990ec83ac90" providerId="LiveId" clId="{47ACD7A2-C59F-415D-AE0D-3DACAD3229E7}" dt="2019-06-19T20:10:07.108" v="1922" actId="164"/>
          <ac:spMkLst>
            <pc:docMk/>
            <pc:sldMk cId="1760739648" sldId="360"/>
            <ac:spMk id="56" creationId="{B9FD6038-53B4-4AA3-BD80-5005D4B7C3BA}"/>
          </ac:spMkLst>
        </pc:spChg>
        <pc:spChg chg="mod">
          <ac:chgData name="Minesh Patel" userId="a66d4990ec83ac90" providerId="LiveId" clId="{47ACD7A2-C59F-415D-AE0D-3DACAD3229E7}" dt="2019-06-19T20:10:07.108" v="1922" actId="164"/>
          <ac:spMkLst>
            <pc:docMk/>
            <pc:sldMk cId="1760739648" sldId="360"/>
            <ac:spMk id="59" creationId="{5E816578-36DB-4AFF-9359-6D91B9FF32C9}"/>
          </ac:spMkLst>
        </pc:spChg>
        <pc:spChg chg="mod">
          <ac:chgData name="Minesh Patel" userId="a66d4990ec83ac90" providerId="LiveId" clId="{47ACD7A2-C59F-415D-AE0D-3DACAD3229E7}" dt="2019-06-19T20:10:07.108" v="1922" actId="164"/>
          <ac:spMkLst>
            <pc:docMk/>
            <pc:sldMk cId="1760739648" sldId="360"/>
            <ac:spMk id="60" creationId="{97D544D5-0A0A-461E-A207-3ED8B52743B2}"/>
          </ac:spMkLst>
        </pc:spChg>
        <pc:spChg chg="mod">
          <ac:chgData name="Minesh Patel" userId="a66d4990ec83ac90" providerId="LiveId" clId="{47ACD7A2-C59F-415D-AE0D-3DACAD3229E7}" dt="2019-06-19T20:10:07.108" v="1922" actId="164"/>
          <ac:spMkLst>
            <pc:docMk/>
            <pc:sldMk cId="1760739648" sldId="360"/>
            <ac:spMk id="61" creationId="{DE90869A-2D7E-4918-98E4-B9397EED0A7E}"/>
          </ac:spMkLst>
        </pc:spChg>
        <pc:spChg chg="mod">
          <ac:chgData name="Minesh Patel" userId="a66d4990ec83ac90" providerId="LiveId" clId="{47ACD7A2-C59F-415D-AE0D-3DACAD3229E7}" dt="2019-06-19T20:10:07.108" v="1922" actId="164"/>
          <ac:spMkLst>
            <pc:docMk/>
            <pc:sldMk cId="1760739648" sldId="360"/>
            <ac:spMk id="62" creationId="{3EDED314-8692-46DC-B551-AEE503367E4E}"/>
          </ac:spMkLst>
        </pc:spChg>
        <pc:spChg chg="mod">
          <ac:chgData name="Minesh Patel" userId="a66d4990ec83ac90" providerId="LiveId" clId="{47ACD7A2-C59F-415D-AE0D-3DACAD3229E7}" dt="2019-06-19T20:10:07.108" v="1922" actId="164"/>
          <ac:spMkLst>
            <pc:docMk/>
            <pc:sldMk cId="1760739648" sldId="360"/>
            <ac:spMk id="63" creationId="{0104485D-EC78-4476-8A73-526B9D57D456}"/>
          </ac:spMkLst>
        </pc:spChg>
        <pc:grpChg chg="add mod">
          <ac:chgData name="Minesh Patel" userId="a66d4990ec83ac90" providerId="LiveId" clId="{47ACD7A2-C59F-415D-AE0D-3DACAD3229E7}" dt="2019-06-19T20:10:07.108" v="1922" actId="164"/>
          <ac:grpSpMkLst>
            <pc:docMk/>
            <pc:sldMk cId="1760739648" sldId="360"/>
            <ac:grpSpMk id="3" creationId="{58FAF287-5C18-4648-9271-F026755BAFA7}"/>
          </ac:grpSpMkLst>
        </pc:grpChg>
        <pc:grpChg chg="add mod">
          <ac:chgData name="Minesh Patel" userId="a66d4990ec83ac90" providerId="LiveId" clId="{47ACD7A2-C59F-415D-AE0D-3DACAD3229E7}" dt="2019-06-21T00:03:14.917" v="11473" actId="1036"/>
          <ac:grpSpMkLst>
            <pc:docMk/>
            <pc:sldMk cId="1760739648" sldId="360"/>
            <ac:grpSpMk id="4" creationId="{94DB0371-D4F7-446A-BEAB-2E49246FA5CB}"/>
          </ac:grpSpMkLst>
        </pc:grpChg>
        <pc:cxnChg chg="mod">
          <ac:chgData name="Minesh Patel" userId="a66d4990ec83ac90" providerId="LiveId" clId="{47ACD7A2-C59F-415D-AE0D-3DACAD3229E7}" dt="2019-06-19T20:11:41.914" v="1925" actId="164"/>
          <ac:cxnSpMkLst>
            <pc:docMk/>
            <pc:sldMk cId="1760739648" sldId="360"/>
            <ac:cxnSpMk id="27" creationId="{27C963C7-9937-4E6D-96E7-D05672ECA981}"/>
          </ac:cxnSpMkLst>
        </pc:cxnChg>
        <pc:cxnChg chg="mod">
          <ac:chgData name="Minesh Patel" userId="a66d4990ec83ac90" providerId="LiveId" clId="{47ACD7A2-C59F-415D-AE0D-3DACAD3229E7}" dt="2019-06-19T20:11:41.914" v="1925" actId="164"/>
          <ac:cxnSpMkLst>
            <pc:docMk/>
            <pc:sldMk cId="1760739648" sldId="360"/>
            <ac:cxnSpMk id="28" creationId="{BC8E1C32-D5D9-4C50-A2D3-550542152219}"/>
          </ac:cxnSpMkLst>
        </pc:cxnChg>
        <pc:cxnChg chg="mod">
          <ac:chgData name="Minesh Patel" userId="a66d4990ec83ac90" providerId="LiveId" clId="{47ACD7A2-C59F-415D-AE0D-3DACAD3229E7}" dt="2019-06-19T20:10:07.108" v="1922" actId="164"/>
          <ac:cxnSpMkLst>
            <pc:docMk/>
            <pc:sldMk cId="1760739648" sldId="360"/>
            <ac:cxnSpMk id="40" creationId="{07660A80-4969-481B-A5E7-4AFDE6F5BB64}"/>
          </ac:cxnSpMkLst>
        </pc:cxnChg>
        <pc:cxnChg chg="mod">
          <ac:chgData name="Minesh Patel" userId="a66d4990ec83ac90" providerId="LiveId" clId="{47ACD7A2-C59F-415D-AE0D-3DACAD3229E7}" dt="2019-06-19T20:10:07.108" v="1922" actId="164"/>
          <ac:cxnSpMkLst>
            <pc:docMk/>
            <pc:sldMk cId="1760739648" sldId="360"/>
            <ac:cxnSpMk id="42" creationId="{7216E80D-916E-4A02-B019-52FA1FE2057F}"/>
          </ac:cxnSpMkLst>
        </pc:cxnChg>
        <pc:cxnChg chg="mod">
          <ac:chgData name="Minesh Patel" userId="a66d4990ec83ac90" providerId="LiveId" clId="{47ACD7A2-C59F-415D-AE0D-3DACAD3229E7}" dt="2019-06-19T20:10:07.108" v="1922" actId="164"/>
          <ac:cxnSpMkLst>
            <pc:docMk/>
            <pc:sldMk cId="1760739648" sldId="360"/>
            <ac:cxnSpMk id="49" creationId="{3FC4F181-B8C4-4799-A8CE-42D41F8F3E18}"/>
          </ac:cxnSpMkLst>
        </pc:cxnChg>
        <pc:cxnChg chg="mod">
          <ac:chgData name="Minesh Patel" userId="a66d4990ec83ac90" providerId="LiveId" clId="{47ACD7A2-C59F-415D-AE0D-3DACAD3229E7}" dt="2019-06-19T20:10:07.108" v="1922" actId="164"/>
          <ac:cxnSpMkLst>
            <pc:docMk/>
            <pc:sldMk cId="1760739648" sldId="360"/>
            <ac:cxnSpMk id="51" creationId="{245BBEF5-7847-4A74-A252-419D71A4AEB5}"/>
          </ac:cxnSpMkLst>
        </pc:cxnChg>
      </pc:sldChg>
      <pc:sldChg chg="addSp delSp modSp modAnim addCm delCm modCm modNotesTx">
        <pc:chgData name="Minesh Patel" userId="a66d4990ec83ac90" providerId="LiveId" clId="{47ACD7A2-C59F-415D-AE0D-3DACAD3229E7}" dt="2019-06-20T19:01:48.649" v="11240" actId="20577"/>
        <pc:sldMkLst>
          <pc:docMk/>
          <pc:sldMk cId="4059118559" sldId="364"/>
        </pc:sldMkLst>
        <pc:spChg chg="add mod">
          <ac:chgData name="Minesh Patel" userId="a66d4990ec83ac90" providerId="LiveId" clId="{47ACD7A2-C59F-415D-AE0D-3DACAD3229E7}" dt="2019-06-20T19:01:48.649" v="11240" actId="20577"/>
          <ac:spMkLst>
            <pc:docMk/>
            <pc:sldMk cId="4059118559" sldId="364"/>
            <ac:spMk id="3" creationId="{791C2C1A-966C-4A03-8D61-DF6C69A1C0C3}"/>
          </ac:spMkLst>
        </pc:spChg>
        <pc:graphicFrameChg chg="add del">
          <ac:chgData name="Minesh Patel" userId="a66d4990ec83ac90" providerId="LiveId" clId="{47ACD7A2-C59F-415D-AE0D-3DACAD3229E7}" dt="2019-06-20T04:38:30.420" v="8359"/>
          <ac:graphicFrameMkLst>
            <pc:docMk/>
            <pc:sldMk cId="4059118559" sldId="364"/>
            <ac:graphicFrameMk id="3" creationId="{BE5B67C6-52B3-44AB-BE76-4259628D7C22}"/>
          </ac:graphicFrameMkLst>
        </pc:graphicFrameChg>
        <pc:graphicFrameChg chg="add del">
          <ac:chgData name="Minesh Patel" userId="a66d4990ec83ac90" providerId="LiveId" clId="{47ACD7A2-C59F-415D-AE0D-3DACAD3229E7}" dt="2019-06-20T04:38:31.208" v="8361"/>
          <ac:graphicFrameMkLst>
            <pc:docMk/>
            <pc:sldMk cId="4059118559" sldId="364"/>
            <ac:graphicFrameMk id="4" creationId="{D15024C1-65BF-44CC-AA54-022CF02AAF39}"/>
          </ac:graphicFrameMkLst>
        </pc:graphicFrameChg>
        <pc:graphicFrameChg chg="add del">
          <ac:chgData name="Minesh Patel" userId="a66d4990ec83ac90" providerId="LiveId" clId="{47ACD7A2-C59F-415D-AE0D-3DACAD3229E7}" dt="2019-06-20T04:38:35.731" v="8364"/>
          <ac:graphicFrameMkLst>
            <pc:docMk/>
            <pc:sldMk cId="4059118559" sldId="364"/>
            <ac:graphicFrameMk id="5" creationId="{CD4BA810-BF98-4E6E-B833-2C8009B09EA7}"/>
          </ac:graphicFrameMkLst>
        </pc:graphicFrameChg>
        <pc:graphicFrameChg chg="add del">
          <ac:chgData name="Minesh Patel" userId="a66d4990ec83ac90" providerId="LiveId" clId="{47ACD7A2-C59F-415D-AE0D-3DACAD3229E7}" dt="2019-06-20T04:39:00.347" v="8369"/>
          <ac:graphicFrameMkLst>
            <pc:docMk/>
            <pc:sldMk cId="4059118559" sldId="364"/>
            <ac:graphicFrameMk id="6" creationId="{667EFA7A-6128-4504-831D-0EFAA48C8509}"/>
          </ac:graphicFrameMkLst>
        </pc:graphicFrameChg>
        <pc:graphicFrameChg chg="add mod modGraphic">
          <ac:chgData name="Minesh Patel" userId="a66d4990ec83ac90" providerId="LiveId" clId="{47ACD7A2-C59F-415D-AE0D-3DACAD3229E7}" dt="2019-06-20T04:41:03.555" v="8414" actId="1035"/>
          <ac:graphicFrameMkLst>
            <pc:docMk/>
            <pc:sldMk cId="4059118559" sldId="364"/>
            <ac:graphicFrameMk id="7" creationId="{8BBD241E-48EA-4D67-98A0-3F93524ED189}"/>
          </ac:graphicFrameMkLst>
        </pc:graphicFrameChg>
        <pc:graphicFrameChg chg="add mod">
          <ac:chgData name="Minesh Patel" userId="a66d4990ec83ac90" providerId="LiveId" clId="{47ACD7A2-C59F-415D-AE0D-3DACAD3229E7}" dt="2019-06-20T04:41:03.555" v="8414" actId="1035"/>
          <ac:graphicFrameMkLst>
            <pc:docMk/>
            <pc:sldMk cId="4059118559" sldId="364"/>
            <ac:graphicFrameMk id="8" creationId="{686B8183-5F4C-4E78-AC7E-FB9049E98D09}"/>
          </ac:graphicFrameMkLst>
        </pc:graphicFrameChg>
        <pc:graphicFrameChg chg="mod modGraphic">
          <ac:chgData name="Minesh Patel" userId="a66d4990ec83ac90" providerId="LiveId" clId="{47ACD7A2-C59F-415D-AE0D-3DACAD3229E7}" dt="2019-06-20T04:39:58.104" v="8401"/>
          <ac:graphicFrameMkLst>
            <pc:docMk/>
            <pc:sldMk cId="4059118559" sldId="364"/>
            <ac:graphicFrameMk id="9" creationId="{939C7590-51D4-4B65-8E77-63A2258014A8}"/>
          </ac:graphicFrameMkLst>
        </pc:graphicFrameChg>
        <pc:graphicFrameChg chg="add mod">
          <ac:chgData name="Minesh Patel" userId="a66d4990ec83ac90" providerId="LiveId" clId="{47ACD7A2-C59F-415D-AE0D-3DACAD3229E7}" dt="2019-06-20T04:41:03.555" v="8414" actId="1035"/>
          <ac:graphicFrameMkLst>
            <pc:docMk/>
            <pc:sldMk cId="4059118559" sldId="364"/>
            <ac:graphicFrameMk id="10" creationId="{AA493A4C-C49E-44CA-8706-9282EB9CC8B3}"/>
          </ac:graphicFrameMkLst>
        </pc:graphicFrameChg>
        <pc:graphicFrameChg chg="add mod modGraphic">
          <ac:chgData name="Minesh Patel" userId="a66d4990ec83ac90" providerId="LiveId" clId="{47ACD7A2-C59F-415D-AE0D-3DACAD3229E7}" dt="2019-06-20T04:41:03.555" v="8414" actId="1035"/>
          <ac:graphicFrameMkLst>
            <pc:docMk/>
            <pc:sldMk cId="4059118559" sldId="364"/>
            <ac:graphicFrameMk id="11" creationId="{2F3933E4-D416-4F59-86CA-A93FDA2E1789}"/>
          </ac:graphicFrameMkLst>
        </pc:graphicFrameChg>
      </pc:sldChg>
      <pc:sldChg chg="addSp delSp modSp addAnim delAnim modAnim addCm delCm modCm modNotesTx">
        <pc:chgData name="Minesh Patel" userId="a66d4990ec83ac90" providerId="LiveId" clId="{47ACD7A2-C59F-415D-AE0D-3DACAD3229E7}" dt="2019-06-20T23:49:48.314" v="11330" actId="478"/>
        <pc:sldMkLst>
          <pc:docMk/>
          <pc:sldMk cId="1030043266" sldId="370"/>
        </pc:sldMkLst>
        <pc:spChg chg="mod">
          <ac:chgData name="Minesh Patel" userId="a66d4990ec83ac90" providerId="LiveId" clId="{47ACD7A2-C59F-415D-AE0D-3DACAD3229E7}" dt="2019-06-20T03:50:47.045" v="7188" actId="20577"/>
          <ac:spMkLst>
            <pc:docMk/>
            <pc:sldMk cId="1030043266" sldId="370"/>
            <ac:spMk id="2" creationId="{00000000-0000-0000-0000-000000000000}"/>
          </ac:spMkLst>
        </pc:spChg>
        <pc:spChg chg="mod">
          <ac:chgData name="Minesh Patel" userId="a66d4990ec83ac90" providerId="LiveId" clId="{47ACD7A2-C59F-415D-AE0D-3DACAD3229E7}" dt="2019-06-19T18:13:15.048" v="301" actId="164"/>
          <ac:spMkLst>
            <pc:docMk/>
            <pc:sldMk cId="1030043266" sldId="370"/>
            <ac:spMk id="5" creationId="{19D1596F-82AF-4E4F-B062-D29444FD6FC0}"/>
          </ac:spMkLst>
        </pc:spChg>
        <pc:spChg chg="mod">
          <ac:chgData name="Minesh Patel" userId="a66d4990ec83ac90" providerId="LiveId" clId="{47ACD7A2-C59F-415D-AE0D-3DACAD3229E7}" dt="2019-06-19T18:16:53.307" v="338" actId="114"/>
          <ac:spMkLst>
            <pc:docMk/>
            <pc:sldMk cId="1030043266" sldId="370"/>
            <ac:spMk id="6" creationId="{E22BA5B9-B0AB-412D-9CF4-714D00A950A3}"/>
          </ac:spMkLst>
        </pc:spChg>
        <pc:spChg chg="mod">
          <ac:chgData name="Minesh Patel" userId="a66d4990ec83ac90" providerId="LiveId" clId="{47ACD7A2-C59F-415D-AE0D-3DACAD3229E7}" dt="2019-06-19T18:17:00.870" v="348" actId="20577"/>
          <ac:spMkLst>
            <pc:docMk/>
            <pc:sldMk cId="1030043266" sldId="370"/>
            <ac:spMk id="9" creationId="{108908ED-B9C1-40C4-B046-F5B013D7154E}"/>
          </ac:spMkLst>
        </pc:spChg>
        <pc:spChg chg="mod">
          <ac:chgData name="Minesh Patel" userId="a66d4990ec83ac90" providerId="LiveId" clId="{47ACD7A2-C59F-415D-AE0D-3DACAD3229E7}" dt="2019-06-19T18:13:29.114" v="303" actId="164"/>
          <ac:spMkLst>
            <pc:docMk/>
            <pc:sldMk cId="1030043266" sldId="370"/>
            <ac:spMk id="19" creationId="{F5A269F7-A11F-4CF5-BC88-D1FD6E32D4F0}"/>
          </ac:spMkLst>
        </pc:spChg>
        <pc:spChg chg="mod ord">
          <ac:chgData name="Minesh Patel" userId="a66d4990ec83ac90" providerId="LiveId" clId="{47ACD7A2-C59F-415D-AE0D-3DACAD3229E7}" dt="2019-06-20T03:49:54.072" v="7170" actId="1076"/>
          <ac:spMkLst>
            <pc:docMk/>
            <pc:sldMk cId="1030043266" sldId="370"/>
            <ac:spMk id="20" creationId="{DDFD9B4E-FEE1-4C82-90B6-EC3B83BE1371}"/>
          </ac:spMkLst>
        </pc:spChg>
        <pc:spChg chg="mod">
          <ac:chgData name="Minesh Patel" userId="a66d4990ec83ac90" providerId="LiveId" clId="{47ACD7A2-C59F-415D-AE0D-3DACAD3229E7}" dt="2019-06-20T03:54:43.523" v="7231" actId="1076"/>
          <ac:spMkLst>
            <pc:docMk/>
            <pc:sldMk cId="1030043266" sldId="370"/>
            <ac:spMk id="22" creationId="{F1258A17-6570-434D-B798-7BA431661049}"/>
          </ac:spMkLst>
        </pc:spChg>
        <pc:spChg chg="mod">
          <ac:chgData name="Minesh Patel" userId="a66d4990ec83ac90" providerId="LiveId" clId="{47ACD7A2-C59F-415D-AE0D-3DACAD3229E7}" dt="2019-06-20T03:54:38.146" v="7230" actId="1076"/>
          <ac:spMkLst>
            <pc:docMk/>
            <pc:sldMk cId="1030043266" sldId="370"/>
            <ac:spMk id="24" creationId="{C3BBFA6A-C1F3-4116-B457-61CBFDD0B917}"/>
          </ac:spMkLst>
        </pc:spChg>
        <pc:spChg chg="mod">
          <ac:chgData name="Minesh Patel" userId="a66d4990ec83ac90" providerId="LiveId" clId="{47ACD7A2-C59F-415D-AE0D-3DACAD3229E7}" dt="2019-06-19T18:17:04.405" v="356" actId="20577"/>
          <ac:spMkLst>
            <pc:docMk/>
            <pc:sldMk cId="1030043266" sldId="370"/>
            <ac:spMk id="25" creationId="{80149CA2-7BAE-4315-A3B9-7446982C9D29}"/>
          </ac:spMkLst>
        </pc:spChg>
        <pc:spChg chg="mod">
          <ac:chgData name="Minesh Patel" userId="a66d4990ec83ac90" providerId="LiveId" clId="{47ACD7A2-C59F-415D-AE0D-3DACAD3229E7}" dt="2019-06-20T03:55:35.372" v="7244" actId="12"/>
          <ac:spMkLst>
            <pc:docMk/>
            <pc:sldMk cId="1030043266" sldId="370"/>
            <ac:spMk id="29" creationId="{1E0DAE84-58CD-4488-9B6F-DA1D1117A1B1}"/>
          </ac:spMkLst>
        </pc:spChg>
        <pc:spChg chg="add mod ord">
          <ac:chgData name="Minesh Patel" userId="a66d4990ec83ac90" providerId="LiveId" clId="{47ACD7A2-C59F-415D-AE0D-3DACAD3229E7}" dt="2019-06-19T18:14:33.904" v="320" actId="164"/>
          <ac:spMkLst>
            <pc:docMk/>
            <pc:sldMk cId="1030043266" sldId="370"/>
            <ac:spMk id="31" creationId="{E0A8CC62-5ED3-4DF2-922B-E3B51D157B44}"/>
          </ac:spMkLst>
        </pc:spChg>
        <pc:grpChg chg="add mod">
          <ac:chgData name="Minesh Patel" userId="a66d4990ec83ac90" providerId="LiveId" clId="{47ACD7A2-C59F-415D-AE0D-3DACAD3229E7}" dt="2019-06-19T18:13:15.048" v="301" actId="164"/>
          <ac:grpSpMkLst>
            <pc:docMk/>
            <pc:sldMk cId="1030043266" sldId="370"/>
            <ac:grpSpMk id="8" creationId="{D85E0949-214C-4327-825C-5C750DCA2E7B}"/>
          </ac:grpSpMkLst>
        </pc:grpChg>
        <pc:grpChg chg="add mod">
          <ac:chgData name="Minesh Patel" userId="a66d4990ec83ac90" providerId="LiveId" clId="{47ACD7A2-C59F-415D-AE0D-3DACAD3229E7}" dt="2019-06-19T18:13:21.309" v="302" actId="164"/>
          <ac:grpSpMkLst>
            <pc:docMk/>
            <pc:sldMk cId="1030043266" sldId="370"/>
            <ac:grpSpMk id="10" creationId="{57D83E7C-5BDF-4DC9-A33F-D61A9DAE1789}"/>
          </ac:grpSpMkLst>
        </pc:grpChg>
        <pc:grpChg chg="add mod">
          <ac:chgData name="Minesh Patel" userId="a66d4990ec83ac90" providerId="LiveId" clId="{47ACD7A2-C59F-415D-AE0D-3DACAD3229E7}" dt="2019-06-19T18:13:29.114" v="303" actId="164"/>
          <ac:grpSpMkLst>
            <pc:docMk/>
            <pc:sldMk cId="1030043266" sldId="370"/>
            <ac:grpSpMk id="12" creationId="{BC6C6926-D4B4-4002-9588-44561E9DE63C}"/>
          </ac:grpSpMkLst>
        </pc:grpChg>
        <pc:grpChg chg="add mod">
          <ac:chgData name="Minesh Patel" userId="a66d4990ec83ac90" providerId="LiveId" clId="{47ACD7A2-C59F-415D-AE0D-3DACAD3229E7}" dt="2019-06-20T03:52:17.717" v="7211" actId="20577"/>
          <ac:grpSpMkLst>
            <pc:docMk/>
            <pc:sldMk cId="1030043266" sldId="370"/>
            <ac:grpSpMk id="13" creationId="{56AC3465-79EF-4921-A24A-8F71C85C308C}"/>
          </ac:grpSpMkLst>
        </pc:grpChg>
        <pc:grpChg chg="add mod">
          <ac:chgData name="Minesh Patel" userId="a66d4990ec83ac90" providerId="LiveId" clId="{47ACD7A2-C59F-415D-AE0D-3DACAD3229E7}" dt="2019-06-19T18:13:52.216" v="310" actId="164"/>
          <ac:grpSpMkLst>
            <pc:docMk/>
            <pc:sldMk cId="1030043266" sldId="370"/>
            <ac:grpSpMk id="14" creationId="{59B9F506-9D60-4D17-B2DE-811BC64268CF}"/>
          </ac:grpSpMkLst>
        </pc:grpChg>
        <pc:grpChg chg="add del mod">
          <ac:chgData name="Minesh Patel" userId="a66d4990ec83ac90" providerId="LiveId" clId="{47ACD7A2-C59F-415D-AE0D-3DACAD3229E7}" dt="2019-06-20T23:49:48.314" v="11330" actId="478"/>
          <ac:grpSpMkLst>
            <pc:docMk/>
            <pc:sldMk cId="1030043266" sldId="370"/>
            <ac:grpSpMk id="15" creationId="{CF5FAB5E-95B1-4CDE-B992-C428DA24BEAE}"/>
          </ac:grpSpMkLst>
        </pc:grpChg>
        <pc:graphicFrameChg chg="mod">
          <ac:chgData name="Minesh Patel" userId="a66d4990ec83ac90" providerId="LiveId" clId="{47ACD7A2-C59F-415D-AE0D-3DACAD3229E7}" dt="2019-06-19T18:13:15.048" v="301" actId="164"/>
          <ac:graphicFrameMkLst>
            <pc:docMk/>
            <pc:sldMk cId="1030043266" sldId="370"/>
            <ac:graphicFrameMk id="4" creationId="{4E01CED7-6766-47B7-BBBA-C33424B49436}"/>
          </ac:graphicFrameMkLst>
        </pc:graphicFrameChg>
        <pc:graphicFrameChg chg="mod">
          <ac:chgData name="Minesh Patel" userId="a66d4990ec83ac90" providerId="LiveId" clId="{47ACD7A2-C59F-415D-AE0D-3DACAD3229E7}" dt="2019-06-19T18:13:29.114" v="303" actId="164"/>
          <ac:graphicFrameMkLst>
            <pc:docMk/>
            <pc:sldMk cId="1030043266" sldId="370"/>
            <ac:graphicFrameMk id="45" creationId="{35E77855-40A2-4BA5-95AE-08FAD2EB01E3}"/>
          </ac:graphicFrameMkLst>
        </pc:graphicFrameChg>
        <pc:graphicFrameChg chg="mod">
          <ac:chgData name="Minesh Patel" userId="a66d4990ec83ac90" providerId="LiveId" clId="{47ACD7A2-C59F-415D-AE0D-3DACAD3229E7}" dt="2019-06-19T18:13:29.114" v="303" actId="164"/>
          <ac:graphicFrameMkLst>
            <pc:docMk/>
            <pc:sldMk cId="1030043266" sldId="370"/>
            <ac:graphicFrameMk id="48" creationId="{0F6D38D1-B3A7-40C6-83EC-FC3F3F3CE826}"/>
          </ac:graphicFrameMkLst>
        </pc:graphicFrameChg>
        <pc:graphicFrameChg chg="mod">
          <ac:chgData name="Minesh Patel" userId="a66d4990ec83ac90" providerId="LiveId" clId="{47ACD7A2-C59F-415D-AE0D-3DACAD3229E7}" dt="2019-06-19T18:13:29.114" v="303" actId="164"/>
          <ac:graphicFrameMkLst>
            <pc:docMk/>
            <pc:sldMk cId="1030043266" sldId="370"/>
            <ac:graphicFrameMk id="50" creationId="{A9FA3001-D652-4962-8D22-8C3A86B70FCC}"/>
          </ac:graphicFrameMkLst>
        </pc:graphicFrameChg>
        <pc:cxnChg chg="mod">
          <ac:chgData name="Minesh Patel" userId="a66d4990ec83ac90" providerId="LiveId" clId="{47ACD7A2-C59F-415D-AE0D-3DACAD3229E7}" dt="2019-06-19T18:13:21.309" v="302" actId="164"/>
          <ac:cxnSpMkLst>
            <pc:docMk/>
            <pc:sldMk cId="1030043266" sldId="370"/>
            <ac:cxnSpMk id="11" creationId="{7FFD68DA-A6B9-4B52-BB66-E21D4290EA5A}"/>
          </ac:cxnSpMkLst>
        </pc:cxnChg>
        <pc:cxnChg chg="mod">
          <ac:chgData name="Minesh Patel" userId="a66d4990ec83ac90" providerId="LiveId" clId="{47ACD7A2-C59F-415D-AE0D-3DACAD3229E7}" dt="2019-06-19T18:13:21.309" v="302" actId="164"/>
          <ac:cxnSpMkLst>
            <pc:docMk/>
            <pc:sldMk cId="1030043266" sldId="370"/>
            <ac:cxnSpMk id="21" creationId="{6D15DD6A-5690-4A91-9E1C-7C8A8A7ADE30}"/>
          </ac:cxnSpMkLst>
        </pc:cxnChg>
        <pc:cxnChg chg="mod">
          <ac:chgData name="Minesh Patel" userId="a66d4990ec83ac90" providerId="LiveId" clId="{47ACD7A2-C59F-415D-AE0D-3DACAD3229E7}" dt="2019-06-20T03:54:50.075" v="7233" actId="14100"/>
          <ac:cxnSpMkLst>
            <pc:docMk/>
            <pc:sldMk cId="1030043266" sldId="370"/>
            <ac:cxnSpMk id="23" creationId="{A77C2359-CC87-4436-9A12-038BDF56E971}"/>
          </ac:cxnSpMkLst>
        </pc:cxnChg>
        <pc:cxnChg chg="mod">
          <ac:chgData name="Minesh Patel" userId="a66d4990ec83ac90" providerId="LiveId" clId="{47ACD7A2-C59F-415D-AE0D-3DACAD3229E7}" dt="2019-06-20T03:55:14.031" v="7236" actId="14100"/>
          <ac:cxnSpMkLst>
            <pc:docMk/>
            <pc:sldMk cId="1030043266" sldId="370"/>
            <ac:cxnSpMk id="26" creationId="{4B5C1212-8852-4D7D-8CC8-0F88BAAE989D}"/>
          </ac:cxnSpMkLst>
        </pc:cxnChg>
        <pc:cxnChg chg="mod">
          <ac:chgData name="Minesh Patel" userId="a66d4990ec83ac90" providerId="LiveId" clId="{47ACD7A2-C59F-415D-AE0D-3DACAD3229E7}" dt="2019-06-19T18:13:21.309" v="302" actId="164"/>
          <ac:cxnSpMkLst>
            <pc:docMk/>
            <pc:sldMk cId="1030043266" sldId="370"/>
            <ac:cxnSpMk id="28" creationId="{3E1E906C-2001-4C67-BDC7-5FBBF90563D2}"/>
          </ac:cxnSpMkLst>
        </pc:cxnChg>
        <pc:cxnChg chg="mod">
          <ac:chgData name="Minesh Patel" userId="a66d4990ec83ac90" providerId="LiveId" clId="{47ACD7A2-C59F-415D-AE0D-3DACAD3229E7}" dt="2019-06-19T18:13:29.114" v="303" actId="164"/>
          <ac:cxnSpMkLst>
            <pc:docMk/>
            <pc:sldMk cId="1030043266" sldId="370"/>
            <ac:cxnSpMk id="46" creationId="{B1493396-25AA-4DFD-9259-69FDE1B0C874}"/>
          </ac:cxnSpMkLst>
        </pc:cxnChg>
        <pc:cxnChg chg="mod">
          <ac:chgData name="Minesh Patel" userId="a66d4990ec83ac90" providerId="LiveId" clId="{47ACD7A2-C59F-415D-AE0D-3DACAD3229E7}" dt="2019-06-19T18:13:29.114" v="303" actId="164"/>
          <ac:cxnSpMkLst>
            <pc:docMk/>
            <pc:sldMk cId="1030043266" sldId="370"/>
            <ac:cxnSpMk id="49" creationId="{7F07ACB5-FF99-41D0-A88F-70CEC237B679}"/>
          </ac:cxnSpMkLst>
        </pc:cxnChg>
        <pc:cxnChg chg="mod">
          <ac:chgData name="Minesh Patel" userId="a66d4990ec83ac90" providerId="LiveId" clId="{47ACD7A2-C59F-415D-AE0D-3DACAD3229E7}" dt="2019-06-19T18:13:29.114" v="303" actId="164"/>
          <ac:cxnSpMkLst>
            <pc:docMk/>
            <pc:sldMk cId="1030043266" sldId="370"/>
            <ac:cxnSpMk id="51" creationId="{FFB2B444-FCF6-4A46-A31F-502A9EEAFA18}"/>
          </ac:cxnSpMkLst>
        </pc:cxnChg>
      </pc:sldChg>
      <pc:sldChg chg="modSp modAnim modNotesTx">
        <pc:chgData name="Minesh Patel" userId="a66d4990ec83ac90" providerId="LiveId" clId="{47ACD7A2-C59F-415D-AE0D-3DACAD3229E7}" dt="2019-06-20T04:38:04.108" v="8353" actId="20577"/>
        <pc:sldMkLst>
          <pc:docMk/>
          <pc:sldMk cId="1725297935" sldId="371"/>
        </pc:sldMkLst>
        <pc:spChg chg="mod">
          <ac:chgData name="Minesh Patel" userId="a66d4990ec83ac90" providerId="LiveId" clId="{47ACD7A2-C59F-415D-AE0D-3DACAD3229E7}" dt="2019-06-20T04:38:04.108" v="8353" actId="20577"/>
          <ac:spMkLst>
            <pc:docMk/>
            <pc:sldMk cId="1725297935" sldId="371"/>
            <ac:spMk id="7" creationId="{19EC2C06-E55B-4B9C-BC1A-39F0B9B5A9FE}"/>
          </ac:spMkLst>
        </pc:spChg>
      </pc:sldChg>
      <pc:sldChg chg="modSp ord modAnim">
        <pc:chgData name="Minesh Patel" userId="a66d4990ec83ac90" providerId="LiveId" clId="{47ACD7A2-C59F-415D-AE0D-3DACAD3229E7}" dt="2019-06-20T03:31:12.726" v="6667" actId="403"/>
        <pc:sldMkLst>
          <pc:docMk/>
          <pc:sldMk cId="1698453447" sldId="372"/>
        </pc:sldMkLst>
        <pc:spChg chg="mod">
          <ac:chgData name="Minesh Patel" userId="a66d4990ec83ac90" providerId="LiveId" clId="{47ACD7A2-C59F-415D-AE0D-3DACAD3229E7}" dt="2019-06-20T03:31:12.726" v="6667" actId="403"/>
          <ac:spMkLst>
            <pc:docMk/>
            <pc:sldMk cId="1698453447" sldId="372"/>
            <ac:spMk id="2" creationId="{6FAF6D94-F2D1-4E88-A909-B4DF4E002525}"/>
          </ac:spMkLst>
        </pc:spChg>
        <pc:grpChg chg="mod">
          <ac:chgData name="Minesh Patel" userId="a66d4990ec83ac90" providerId="LiveId" clId="{47ACD7A2-C59F-415D-AE0D-3DACAD3229E7}" dt="2019-06-19T17:56:06.543" v="88" actId="1076"/>
          <ac:grpSpMkLst>
            <pc:docMk/>
            <pc:sldMk cId="1698453447" sldId="372"/>
            <ac:grpSpMk id="5" creationId="{37B5709B-AFE0-4FAA-8AB4-E333BB3B6EFE}"/>
          </ac:grpSpMkLst>
        </pc:grpChg>
      </pc:sldChg>
      <pc:sldChg chg="addSp delSp modSp delAnim modAnim delCm modNotesTx">
        <pc:chgData name="Minesh Patel" userId="a66d4990ec83ac90" providerId="LiveId" clId="{47ACD7A2-C59F-415D-AE0D-3DACAD3229E7}" dt="2019-06-20T03:27:30.383" v="6609" actId="20577"/>
        <pc:sldMkLst>
          <pc:docMk/>
          <pc:sldMk cId="3771362713" sldId="379"/>
        </pc:sldMkLst>
        <pc:spChg chg="mod">
          <ac:chgData name="Minesh Patel" userId="a66d4990ec83ac90" providerId="LiveId" clId="{47ACD7A2-C59F-415D-AE0D-3DACAD3229E7}" dt="2019-06-19T19:43:13.513" v="1407" actId="20577"/>
          <ac:spMkLst>
            <pc:docMk/>
            <pc:sldMk cId="3771362713" sldId="379"/>
            <ac:spMk id="3" creationId="{00000000-0000-0000-0000-000000000000}"/>
          </ac:spMkLst>
        </pc:spChg>
        <pc:spChg chg="del">
          <ac:chgData name="Minesh Patel" userId="a66d4990ec83ac90" providerId="LiveId" clId="{47ACD7A2-C59F-415D-AE0D-3DACAD3229E7}" dt="2019-06-19T19:29:35.896" v="787" actId="478"/>
          <ac:spMkLst>
            <pc:docMk/>
            <pc:sldMk cId="3771362713" sldId="379"/>
            <ac:spMk id="15" creationId="{6308A936-8671-426E-9314-0C5DC08E1234}"/>
          </ac:spMkLst>
        </pc:spChg>
        <pc:spChg chg="del">
          <ac:chgData name="Minesh Patel" userId="a66d4990ec83ac90" providerId="LiveId" clId="{47ACD7A2-C59F-415D-AE0D-3DACAD3229E7}" dt="2019-06-19T19:29:35.896" v="787" actId="478"/>
          <ac:spMkLst>
            <pc:docMk/>
            <pc:sldMk cId="3771362713" sldId="379"/>
            <ac:spMk id="28" creationId="{777E1C16-ED79-4A5A-A2E2-2ECAF762EE27}"/>
          </ac:spMkLst>
        </pc:spChg>
        <pc:spChg chg="del">
          <ac:chgData name="Minesh Patel" userId="a66d4990ec83ac90" providerId="LiveId" clId="{47ACD7A2-C59F-415D-AE0D-3DACAD3229E7}" dt="2019-06-19T19:29:35.896" v="787" actId="478"/>
          <ac:spMkLst>
            <pc:docMk/>
            <pc:sldMk cId="3771362713" sldId="379"/>
            <ac:spMk id="29" creationId="{7BBCEDAA-CD97-4967-8EEB-B8DCA2EBB9B3}"/>
          </ac:spMkLst>
        </pc:spChg>
        <pc:spChg chg="del">
          <ac:chgData name="Minesh Patel" userId="a66d4990ec83ac90" providerId="LiveId" clId="{47ACD7A2-C59F-415D-AE0D-3DACAD3229E7}" dt="2019-06-19T19:29:35.896" v="787" actId="478"/>
          <ac:spMkLst>
            <pc:docMk/>
            <pc:sldMk cId="3771362713" sldId="379"/>
            <ac:spMk id="32" creationId="{CAA860D8-E8C9-4073-8D2E-9F9D696F5107}"/>
          </ac:spMkLst>
        </pc:spChg>
        <pc:spChg chg="del">
          <ac:chgData name="Minesh Patel" userId="a66d4990ec83ac90" providerId="LiveId" clId="{47ACD7A2-C59F-415D-AE0D-3DACAD3229E7}" dt="2019-06-19T19:29:38.310" v="788" actId="478"/>
          <ac:spMkLst>
            <pc:docMk/>
            <pc:sldMk cId="3771362713" sldId="379"/>
            <ac:spMk id="34" creationId="{98D5DAB6-F4D7-48D9-B6A1-96AE35DE08BF}"/>
          </ac:spMkLst>
        </pc:spChg>
        <pc:spChg chg="del">
          <ac:chgData name="Minesh Patel" userId="a66d4990ec83ac90" providerId="LiveId" clId="{47ACD7A2-C59F-415D-AE0D-3DACAD3229E7}" dt="2019-06-19T19:29:35.896" v="787" actId="478"/>
          <ac:spMkLst>
            <pc:docMk/>
            <pc:sldMk cId="3771362713" sldId="379"/>
            <ac:spMk id="38" creationId="{ECEDB4A8-D91E-4E02-96B2-A827FDD0D044}"/>
          </ac:spMkLst>
        </pc:spChg>
        <pc:spChg chg="del">
          <ac:chgData name="Minesh Patel" userId="a66d4990ec83ac90" providerId="LiveId" clId="{47ACD7A2-C59F-415D-AE0D-3DACAD3229E7}" dt="2019-06-19T19:29:35.896" v="787" actId="478"/>
          <ac:spMkLst>
            <pc:docMk/>
            <pc:sldMk cId="3771362713" sldId="379"/>
            <ac:spMk id="47" creationId="{AC0F2FA7-88A7-4940-91F3-DE01D7C98CE9}"/>
          </ac:spMkLst>
        </pc:spChg>
        <pc:spChg chg="del">
          <ac:chgData name="Minesh Patel" userId="a66d4990ec83ac90" providerId="LiveId" clId="{47ACD7A2-C59F-415D-AE0D-3DACAD3229E7}" dt="2019-06-19T19:29:35.896" v="787" actId="478"/>
          <ac:spMkLst>
            <pc:docMk/>
            <pc:sldMk cId="3771362713" sldId="379"/>
            <ac:spMk id="51" creationId="{6798CB1E-9656-43F5-A4CF-758FAEBA702A}"/>
          </ac:spMkLst>
        </pc:spChg>
        <pc:spChg chg="add del mod">
          <ac:chgData name="Minesh Patel" userId="a66d4990ec83ac90" providerId="LiveId" clId="{47ACD7A2-C59F-415D-AE0D-3DACAD3229E7}" dt="2019-06-19T19:42:32.988" v="1395" actId="478"/>
          <ac:spMkLst>
            <pc:docMk/>
            <pc:sldMk cId="3771362713" sldId="379"/>
            <ac:spMk id="55" creationId="{0141EAEB-E66C-410D-B47D-26006DA1C0E9}"/>
          </ac:spMkLst>
        </pc:spChg>
        <pc:spChg chg="add del mod">
          <ac:chgData name="Minesh Patel" userId="a66d4990ec83ac90" providerId="LiveId" clId="{47ACD7A2-C59F-415D-AE0D-3DACAD3229E7}" dt="2019-06-19T19:42:32.988" v="1395" actId="478"/>
          <ac:spMkLst>
            <pc:docMk/>
            <pc:sldMk cId="3771362713" sldId="379"/>
            <ac:spMk id="56" creationId="{AD0E8C27-0EDB-4B4B-BC59-12DBAFB9D03A}"/>
          </ac:spMkLst>
        </pc:spChg>
        <pc:spChg chg="add del mod">
          <ac:chgData name="Minesh Patel" userId="a66d4990ec83ac90" providerId="LiveId" clId="{47ACD7A2-C59F-415D-AE0D-3DACAD3229E7}" dt="2019-06-19T19:42:32.988" v="1395" actId="478"/>
          <ac:spMkLst>
            <pc:docMk/>
            <pc:sldMk cId="3771362713" sldId="379"/>
            <ac:spMk id="57" creationId="{43A3FD6D-6011-4F91-AE33-F86FECF57A9B}"/>
          </ac:spMkLst>
        </pc:spChg>
        <pc:spChg chg="add del mod">
          <ac:chgData name="Minesh Patel" userId="a66d4990ec83ac90" providerId="LiveId" clId="{47ACD7A2-C59F-415D-AE0D-3DACAD3229E7}" dt="2019-06-19T19:42:32.988" v="1395" actId="478"/>
          <ac:spMkLst>
            <pc:docMk/>
            <pc:sldMk cId="3771362713" sldId="379"/>
            <ac:spMk id="112" creationId="{5429020D-E196-4136-A9ED-7679613A5C07}"/>
          </ac:spMkLst>
        </pc:spChg>
        <pc:spChg chg="add del mod">
          <ac:chgData name="Minesh Patel" userId="a66d4990ec83ac90" providerId="LiveId" clId="{47ACD7A2-C59F-415D-AE0D-3DACAD3229E7}" dt="2019-06-19T19:42:32.988" v="1395" actId="478"/>
          <ac:spMkLst>
            <pc:docMk/>
            <pc:sldMk cId="3771362713" sldId="379"/>
            <ac:spMk id="113" creationId="{7E9C3045-1F54-498A-BC18-16BEBB17309A}"/>
          </ac:spMkLst>
        </pc:spChg>
        <pc:grpChg chg="add del mod">
          <ac:chgData name="Minesh Patel" userId="a66d4990ec83ac90" providerId="LiveId" clId="{47ACD7A2-C59F-415D-AE0D-3DACAD3229E7}" dt="2019-06-19T19:42:32.988" v="1395" actId="478"/>
          <ac:grpSpMkLst>
            <pc:docMk/>
            <pc:sldMk cId="3771362713" sldId="379"/>
            <ac:grpSpMk id="23" creationId="{069AD7B0-A61C-4257-981B-5435B7FA5405}"/>
          </ac:grpSpMkLst>
        </pc:grpChg>
        <pc:grpChg chg="add del mod">
          <ac:chgData name="Minesh Patel" userId="a66d4990ec83ac90" providerId="LiveId" clId="{47ACD7A2-C59F-415D-AE0D-3DACAD3229E7}" dt="2019-06-19T19:42:32.988" v="1395" actId="478"/>
          <ac:grpSpMkLst>
            <pc:docMk/>
            <pc:sldMk cId="3771362713" sldId="379"/>
            <ac:grpSpMk id="58" creationId="{D52493E9-731E-43B3-8FC2-86980C0511A9}"/>
          </ac:grpSpMkLst>
        </pc:grpChg>
        <pc:graphicFrameChg chg="del">
          <ac:chgData name="Minesh Patel" userId="a66d4990ec83ac90" providerId="LiveId" clId="{47ACD7A2-C59F-415D-AE0D-3DACAD3229E7}" dt="2019-06-19T19:29:35.896" v="787" actId="478"/>
          <ac:graphicFrameMkLst>
            <pc:docMk/>
            <pc:sldMk cId="3771362713" sldId="379"/>
            <ac:graphicFrameMk id="16" creationId="{30A0D800-E5BD-493F-A4CB-31F2EB0B018A}"/>
          </ac:graphicFrameMkLst>
        </pc:graphicFrameChg>
        <pc:graphicFrameChg chg="del">
          <ac:chgData name="Minesh Patel" userId="a66d4990ec83ac90" providerId="LiveId" clId="{47ACD7A2-C59F-415D-AE0D-3DACAD3229E7}" dt="2019-06-19T19:29:35.896" v="787" actId="478"/>
          <ac:graphicFrameMkLst>
            <pc:docMk/>
            <pc:sldMk cId="3771362713" sldId="379"/>
            <ac:graphicFrameMk id="17" creationId="{DD17F62F-42AB-44A6-AD06-69B97D55350B}"/>
          </ac:graphicFrameMkLst>
        </pc:graphicFrameChg>
        <pc:graphicFrameChg chg="del">
          <ac:chgData name="Minesh Patel" userId="a66d4990ec83ac90" providerId="LiveId" clId="{47ACD7A2-C59F-415D-AE0D-3DACAD3229E7}" dt="2019-06-19T19:29:35.896" v="787" actId="478"/>
          <ac:graphicFrameMkLst>
            <pc:docMk/>
            <pc:sldMk cId="3771362713" sldId="379"/>
            <ac:graphicFrameMk id="21" creationId="{B1BD403B-E7D0-4027-9134-2BB7F0DA9CF5}"/>
          </ac:graphicFrameMkLst>
        </pc:graphicFrameChg>
        <pc:graphicFrameChg chg="del">
          <ac:chgData name="Minesh Patel" userId="a66d4990ec83ac90" providerId="LiveId" clId="{47ACD7A2-C59F-415D-AE0D-3DACAD3229E7}" dt="2019-06-19T19:29:35.896" v="787" actId="478"/>
          <ac:graphicFrameMkLst>
            <pc:docMk/>
            <pc:sldMk cId="3771362713" sldId="379"/>
            <ac:graphicFrameMk id="25" creationId="{02EDB489-EFD9-43EA-A91F-0E14BFF3BF1A}"/>
          </ac:graphicFrameMkLst>
        </pc:graphicFrameChg>
        <pc:cxnChg chg="del">
          <ac:chgData name="Minesh Patel" userId="a66d4990ec83ac90" providerId="LiveId" clId="{47ACD7A2-C59F-415D-AE0D-3DACAD3229E7}" dt="2019-06-19T19:29:35.896" v="787" actId="478"/>
          <ac:cxnSpMkLst>
            <pc:docMk/>
            <pc:sldMk cId="3771362713" sldId="379"/>
            <ac:cxnSpMk id="18" creationId="{AA3874F2-C6A0-414D-9CEF-E8C574A5F8DB}"/>
          </ac:cxnSpMkLst>
        </pc:cxnChg>
        <pc:cxnChg chg="del">
          <ac:chgData name="Minesh Patel" userId="a66d4990ec83ac90" providerId="LiveId" clId="{47ACD7A2-C59F-415D-AE0D-3DACAD3229E7}" dt="2019-06-19T19:29:35.896" v="787" actId="478"/>
          <ac:cxnSpMkLst>
            <pc:docMk/>
            <pc:sldMk cId="3771362713" sldId="379"/>
            <ac:cxnSpMk id="26" creationId="{4656CFA1-471E-4246-8C20-53A31E7FBC15}"/>
          </ac:cxnSpMkLst>
        </pc:cxnChg>
        <pc:cxnChg chg="del">
          <ac:chgData name="Minesh Patel" userId="a66d4990ec83ac90" providerId="LiveId" clId="{47ACD7A2-C59F-415D-AE0D-3DACAD3229E7}" dt="2019-06-19T19:29:35.896" v="787" actId="478"/>
          <ac:cxnSpMkLst>
            <pc:docMk/>
            <pc:sldMk cId="3771362713" sldId="379"/>
            <ac:cxnSpMk id="27" creationId="{DF86B22E-D9E4-4278-B771-C9382349E392}"/>
          </ac:cxnSpMkLst>
        </pc:cxnChg>
        <pc:cxnChg chg="del">
          <ac:chgData name="Minesh Patel" userId="a66d4990ec83ac90" providerId="LiveId" clId="{47ACD7A2-C59F-415D-AE0D-3DACAD3229E7}" dt="2019-06-19T19:29:35.896" v="787" actId="478"/>
          <ac:cxnSpMkLst>
            <pc:docMk/>
            <pc:sldMk cId="3771362713" sldId="379"/>
            <ac:cxnSpMk id="41" creationId="{E29B714F-C223-4405-8018-1EA16D1E6E03}"/>
          </ac:cxnSpMkLst>
        </pc:cxnChg>
        <pc:cxnChg chg="del">
          <ac:chgData name="Minesh Patel" userId="a66d4990ec83ac90" providerId="LiveId" clId="{47ACD7A2-C59F-415D-AE0D-3DACAD3229E7}" dt="2019-06-19T19:29:35.896" v="787" actId="478"/>
          <ac:cxnSpMkLst>
            <pc:docMk/>
            <pc:sldMk cId="3771362713" sldId="379"/>
            <ac:cxnSpMk id="42" creationId="{D2AD6861-D6D3-4485-AD2D-039B8F135465}"/>
          </ac:cxnSpMkLst>
        </pc:cxnChg>
        <pc:cxnChg chg="del">
          <ac:chgData name="Minesh Patel" userId="a66d4990ec83ac90" providerId="LiveId" clId="{47ACD7A2-C59F-415D-AE0D-3DACAD3229E7}" dt="2019-06-19T19:29:35.896" v="787" actId="478"/>
          <ac:cxnSpMkLst>
            <pc:docMk/>
            <pc:sldMk cId="3771362713" sldId="379"/>
            <ac:cxnSpMk id="43" creationId="{12788ECD-A266-4559-819A-A56085820EFD}"/>
          </ac:cxnSpMkLst>
        </pc:cxnChg>
        <pc:cxnChg chg="del">
          <ac:chgData name="Minesh Patel" userId="a66d4990ec83ac90" providerId="LiveId" clId="{47ACD7A2-C59F-415D-AE0D-3DACAD3229E7}" dt="2019-06-19T19:29:35.896" v="787" actId="478"/>
          <ac:cxnSpMkLst>
            <pc:docMk/>
            <pc:sldMk cId="3771362713" sldId="379"/>
            <ac:cxnSpMk id="50" creationId="{41A11CFC-FE22-4ECB-8C37-8FA8353D7B75}"/>
          </ac:cxnSpMkLst>
        </pc:cxnChg>
      </pc:sldChg>
      <pc:sldChg chg="addSp delSp modSp modAnim addCm modCm modNotesTx">
        <pc:chgData name="Minesh Patel" userId="a66d4990ec83ac90" providerId="LiveId" clId="{47ACD7A2-C59F-415D-AE0D-3DACAD3229E7}" dt="2019-06-21T00:11:34.954" v="11498"/>
        <pc:sldMkLst>
          <pc:docMk/>
          <pc:sldMk cId="2435838319" sldId="384"/>
        </pc:sldMkLst>
        <pc:spChg chg="mod">
          <ac:chgData name="Minesh Patel" userId="a66d4990ec83ac90" providerId="LiveId" clId="{47ACD7A2-C59F-415D-AE0D-3DACAD3229E7}" dt="2019-06-19T20:30:14.837" v="2155" actId="164"/>
          <ac:spMkLst>
            <pc:docMk/>
            <pc:sldMk cId="2435838319" sldId="384"/>
            <ac:spMk id="4" creationId="{33CA470C-BAAB-423B-AE1C-16665B997800}"/>
          </ac:spMkLst>
        </pc:spChg>
        <pc:spChg chg="mod">
          <ac:chgData name="Minesh Patel" userId="a66d4990ec83ac90" providerId="LiveId" clId="{47ACD7A2-C59F-415D-AE0D-3DACAD3229E7}" dt="2019-06-19T20:29:53.938" v="2152" actId="122"/>
          <ac:spMkLst>
            <pc:docMk/>
            <pc:sldMk cId="2435838319" sldId="384"/>
            <ac:spMk id="7" creationId="{19EC2C06-E55B-4B9C-BC1A-39F0B9B5A9FE}"/>
          </ac:spMkLst>
        </pc:spChg>
        <pc:spChg chg="add del">
          <ac:chgData name="Minesh Patel" userId="a66d4990ec83ac90" providerId="LiveId" clId="{47ACD7A2-C59F-415D-AE0D-3DACAD3229E7}" dt="2019-06-19T20:36:39.207" v="2325"/>
          <ac:spMkLst>
            <pc:docMk/>
            <pc:sldMk cId="2435838319" sldId="384"/>
            <ac:spMk id="9" creationId="{228B5D27-1FD3-46D3-81D8-2E1DF68BC06A}"/>
          </ac:spMkLst>
        </pc:spChg>
        <pc:spChg chg="add mod">
          <ac:chgData name="Minesh Patel" userId="a66d4990ec83ac90" providerId="LiveId" clId="{47ACD7A2-C59F-415D-AE0D-3DACAD3229E7}" dt="2019-06-19T20:36:49.533" v="2336" actId="1038"/>
          <ac:spMkLst>
            <pc:docMk/>
            <pc:sldMk cId="2435838319" sldId="384"/>
            <ac:spMk id="10" creationId="{61A44F6F-E6EF-47BF-85AA-66E6A90AEE8B}"/>
          </ac:spMkLst>
        </pc:spChg>
        <pc:spChg chg="mod">
          <ac:chgData name="Minesh Patel" userId="a66d4990ec83ac90" providerId="LiveId" clId="{47ACD7A2-C59F-415D-AE0D-3DACAD3229E7}" dt="2019-06-19T20:36:32.996" v="2321" actId="20577"/>
          <ac:spMkLst>
            <pc:docMk/>
            <pc:sldMk cId="2435838319" sldId="384"/>
            <ac:spMk id="12" creationId="{1160FDEE-DE97-4F78-8822-2AA0E5C648A6}"/>
          </ac:spMkLst>
        </pc:spChg>
        <pc:spChg chg="mod">
          <ac:chgData name="Minesh Patel" userId="a66d4990ec83ac90" providerId="LiveId" clId="{47ACD7A2-C59F-415D-AE0D-3DACAD3229E7}" dt="2019-06-19T20:30:19.669" v="2156" actId="164"/>
          <ac:spMkLst>
            <pc:docMk/>
            <pc:sldMk cId="2435838319" sldId="384"/>
            <ac:spMk id="15" creationId="{A04A1556-742C-4289-B396-4480C5A236DE}"/>
          </ac:spMkLst>
        </pc:spChg>
        <pc:spChg chg="add del">
          <ac:chgData name="Minesh Patel" userId="a66d4990ec83ac90" providerId="LiveId" clId="{47ACD7A2-C59F-415D-AE0D-3DACAD3229E7}" dt="2019-06-19T20:27:08.669" v="2084"/>
          <ac:spMkLst>
            <pc:docMk/>
            <pc:sldMk cId="2435838319" sldId="384"/>
            <ac:spMk id="20" creationId="{63C621B4-8530-441E-A469-7BCA74CAF93E}"/>
          </ac:spMkLst>
        </pc:spChg>
        <pc:spChg chg="add del mod">
          <ac:chgData name="Minesh Patel" userId="a66d4990ec83ac90" providerId="LiveId" clId="{47ACD7A2-C59F-415D-AE0D-3DACAD3229E7}" dt="2019-06-19T20:27:26.931" v="2091" actId="478"/>
          <ac:spMkLst>
            <pc:docMk/>
            <pc:sldMk cId="2435838319" sldId="384"/>
            <ac:spMk id="21" creationId="{10092ADA-F211-4ED7-97F5-17F95710D38A}"/>
          </ac:spMkLst>
        </pc:spChg>
        <pc:spChg chg="mod">
          <ac:chgData name="Minesh Patel" userId="a66d4990ec83ac90" providerId="LiveId" clId="{47ACD7A2-C59F-415D-AE0D-3DACAD3229E7}" dt="2019-06-19T20:35:11.990" v="2271" actId="1076"/>
          <ac:spMkLst>
            <pc:docMk/>
            <pc:sldMk cId="2435838319" sldId="384"/>
            <ac:spMk id="23" creationId="{F201BCFF-5DC8-4934-B2A3-EA7405228862}"/>
          </ac:spMkLst>
        </pc:spChg>
        <pc:spChg chg="mod">
          <ac:chgData name="Minesh Patel" userId="a66d4990ec83ac90" providerId="LiveId" clId="{47ACD7A2-C59F-415D-AE0D-3DACAD3229E7}" dt="2019-06-19T20:34:24.893" v="2187" actId="1076"/>
          <ac:spMkLst>
            <pc:docMk/>
            <pc:sldMk cId="2435838319" sldId="384"/>
            <ac:spMk id="29" creationId="{5912C239-DE6B-4084-B7DC-FD1BA5EC90A7}"/>
          </ac:spMkLst>
        </pc:spChg>
        <pc:spChg chg="mod">
          <ac:chgData name="Minesh Patel" userId="a66d4990ec83ac90" providerId="LiveId" clId="{47ACD7A2-C59F-415D-AE0D-3DACAD3229E7}" dt="2019-06-21T00:10:52.018" v="11495" actId="20577"/>
          <ac:spMkLst>
            <pc:docMk/>
            <pc:sldMk cId="2435838319" sldId="384"/>
            <ac:spMk id="31" creationId="{D9BAB4A4-440E-4D96-A27E-84D526D79B74}"/>
          </ac:spMkLst>
        </pc:spChg>
        <pc:spChg chg="mod">
          <ac:chgData name="Minesh Patel" userId="a66d4990ec83ac90" providerId="LiveId" clId="{47ACD7A2-C59F-415D-AE0D-3DACAD3229E7}" dt="2019-06-19T20:36:17.321" v="2319" actId="208"/>
          <ac:spMkLst>
            <pc:docMk/>
            <pc:sldMk cId="2435838319" sldId="384"/>
            <ac:spMk id="35" creationId="{20F7FE1C-C3AE-4BCB-8D41-2FDE201BC05D}"/>
          </ac:spMkLst>
        </pc:spChg>
        <pc:spChg chg="mod">
          <ac:chgData name="Minesh Patel" userId="a66d4990ec83ac90" providerId="LiveId" clId="{47ACD7A2-C59F-415D-AE0D-3DACAD3229E7}" dt="2019-06-19T20:36:13.615" v="2318" actId="207"/>
          <ac:spMkLst>
            <pc:docMk/>
            <pc:sldMk cId="2435838319" sldId="384"/>
            <ac:spMk id="36" creationId="{39C8DD9A-4F53-4F96-9713-DD259773CB70}"/>
          </ac:spMkLst>
        </pc:spChg>
        <pc:grpChg chg="add mod">
          <ac:chgData name="Minesh Patel" userId="a66d4990ec83ac90" providerId="LiveId" clId="{47ACD7A2-C59F-415D-AE0D-3DACAD3229E7}" dt="2019-06-19T20:30:14.837" v="2155" actId="164"/>
          <ac:grpSpMkLst>
            <pc:docMk/>
            <pc:sldMk cId="2435838319" sldId="384"/>
            <ac:grpSpMk id="3" creationId="{889ED1FC-AEFA-4BF8-A0FE-2C0E4D6877E9}"/>
          </ac:grpSpMkLst>
        </pc:grpChg>
        <pc:grpChg chg="add mod">
          <ac:chgData name="Minesh Patel" userId="a66d4990ec83ac90" providerId="LiveId" clId="{47ACD7A2-C59F-415D-AE0D-3DACAD3229E7}" dt="2019-06-19T20:30:19.669" v="2156" actId="164"/>
          <ac:grpSpMkLst>
            <pc:docMk/>
            <pc:sldMk cId="2435838319" sldId="384"/>
            <ac:grpSpMk id="5" creationId="{80EE97EF-0826-4105-BF29-DCCDFE5CBDCF}"/>
          </ac:grpSpMkLst>
        </pc:grpChg>
        <pc:cxnChg chg="mod">
          <ac:chgData name="Minesh Patel" userId="a66d4990ec83ac90" providerId="LiveId" clId="{47ACD7A2-C59F-415D-AE0D-3DACAD3229E7}" dt="2019-06-19T20:30:14.837" v="2155" actId="164"/>
          <ac:cxnSpMkLst>
            <pc:docMk/>
            <pc:sldMk cId="2435838319" sldId="384"/>
            <ac:cxnSpMk id="19" creationId="{B54D0424-CEE8-4850-A377-4021740323BE}"/>
          </ac:cxnSpMkLst>
        </pc:cxnChg>
        <pc:cxnChg chg="mod">
          <ac:chgData name="Minesh Patel" userId="a66d4990ec83ac90" providerId="LiveId" clId="{47ACD7A2-C59F-415D-AE0D-3DACAD3229E7}" dt="2019-06-19T20:35:21.750" v="2278" actId="14100"/>
          <ac:cxnSpMkLst>
            <pc:docMk/>
            <pc:sldMk cId="2435838319" sldId="384"/>
            <ac:cxnSpMk id="24" creationId="{2F8A3E0A-4D91-4672-B112-567982A09B75}"/>
          </ac:cxnSpMkLst>
        </pc:cxnChg>
        <pc:cxnChg chg="mod">
          <ac:chgData name="Minesh Patel" userId="a66d4990ec83ac90" providerId="LiveId" clId="{47ACD7A2-C59F-415D-AE0D-3DACAD3229E7}" dt="2019-06-19T20:34:01.279" v="2164" actId="14100"/>
          <ac:cxnSpMkLst>
            <pc:docMk/>
            <pc:sldMk cId="2435838319" sldId="384"/>
            <ac:cxnSpMk id="26" creationId="{21461D3A-775B-49F2-879A-762C97FECD31}"/>
          </ac:cxnSpMkLst>
        </pc:cxnChg>
        <pc:cxnChg chg="mod">
          <ac:chgData name="Minesh Patel" userId="a66d4990ec83ac90" providerId="LiveId" clId="{47ACD7A2-C59F-415D-AE0D-3DACAD3229E7}" dt="2019-06-19T20:30:19.669" v="2156" actId="164"/>
          <ac:cxnSpMkLst>
            <pc:docMk/>
            <pc:sldMk cId="2435838319" sldId="384"/>
            <ac:cxnSpMk id="37" creationId="{AAAEBDBE-1510-411D-AA94-09BFC6C2A626}"/>
          </ac:cxnSpMkLst>
        </pc:cxnChg>
      </pc:sldChg>
      <pc:sldChg chg="addSp delSp modSp modAnim modNotesTx">
        <pc:chgData name="Minesh Patel" userId="a66d4990ec83ac90" providerId="LiveId" clId="{47ACD7A2-C59F-415D-AE0D-3DACAD3229E7}" dt="2019-06-20T17:52:24.603" v="11029"/>
        <pc:sldMkLst>
          <pc:docMk/>
          <pc:sldMk cId="1438536088" sldId="385"/>
        </pc:sldMkLst>
        <pc:spChg chg="add del">
          <ac:chgData name="Minesh Patel" userId="a66d4990ec83ac90" providerId="LiveId" clId="{47ACD7A2-C59F-415D-AE0D-3DACAD3229E7}" dt="2019-06-20T17:52:13.620" v="11024"/>
          <ac:spMkLst>
            <pc:docMk/>
            <pc:sldMk cId="1438536088" sldId="385"/>
            <ac:spMk id="3" creationId="{9318AEE5-CF7C-4B23-BA25-9703A422F0C4}"/>
          </ac:spMkLst>
        </pc:spChg>
        <pc:spChg chg="add mod">
          <ac:chgData name="Minesh Patel" userId="a66d4990ec83ac90" providerId="LiveId" clId="{47ACD7A2-C59F-415D-AE0D-3DACAD3229E7}" dt="2019-06-20T17:52:22.239" v="11028" actId="1076"/>
          <ac:spMkLst>
            <pc:docMk/>
            <pc:sldMk cId="1438536088" sldId="385"/>
            <ac:spMk id="4" creationId="{0DEAF71B-4740-4120-9258-6AF5790F6E80}"/>
          </ac:spMkLst>
        </pc:spChg>
        <pc:spChg chg="mod">
          <ac:chgData name="Minesh Patel" userId="a66d4990ec83ac90" providerId="LiveId" clId="{47ACD7A2-C59F-415D-AE0D-3DACAD3229E7}" dt="2019-06-20T17:52:10.228" v="11020" actId="14100"/>
          <ac:spMkLst>
            <pc:docMk/>
            <pc:sldMk cId="1438536088" sldId="385"/>
            <ac:spMk id="7" creationId="{19EC2C06-E55B-4B9C-BC1A-39F0B9B5A9FE}"/>
          </ac:spMkLst>
        </pc:spChg>
      </pc:sldChg>
      <pc:sldChg chg="modSp modAnim modNotesTx">
        <pc:chgData name="Minesh Patel" userId="a66d4990ec83ac90" providerId="LiveId" clId="{47ACD7A2-C59F-415D-AE0D-3DACAD3229E7}" dt="2019-06-20T03:27:39.556" v="6614" actId="20577"/>
        <pc:sldMkLst>
          <pc:docMk/>
          <pc:sldMk cId="180562559" sldId="395"/>
        </pc:sldMkLst>
        <pc:spChg chg="mod">
          <ac:chgData name="Minesh Patel" userId="a66d4990ec83ac90" providerId="LiveId" clId="{47ACD7A2-C59F-415D-AE0D-3DACAD3229E7}" dt="2019-06-19T23:03:15.995" v="6121" actId="20577"/>
          <ac:spMkLst>
            <pc:docMk/>
            <pc:sldMk cId="180562559" sldId="395"/>
            <ac:spMk id="22" creationId="{A9DB5B5B-1D0B-4930-B460-05D382776C91}"/>
          </ac:spMkLst>
        </pc:spChg>
      </pc:sldChg>
      <pc:sldChg chg="addSp delSp modSp delAnim modAnim modNotesTx">
        <pc:chgData name="Minesh Patel" userId="a66d4990ec83ac90" providerId="LiveId" clId="{47ACD7A2-C59F-415D-AE0D-3DACAD3229E7}" dt="2019-06-21T00:13:34.416" v="11519" actId="20577"/>
        <pc:sldMkLst>
          <pc:docMk/>
          <pc:sldMk cId="1789984002" sldId="398"/>
        </pc:sldMkLst>
        <pc:spChg chg="mod">
          <ac:chgData name="Minesh Patel" userId="a66d4990ec83ac90" providerId="LiveId" clId="{47ACD7A2-C59F-415D-AE0D-3DACAD3229E7}" dt="2019-06-19T21:18:56.675" v="3180" actId="404"/>
          <ac:spMkLst>
            <pc:docMk/>
            <pc:sldMk cId="1789984002" sldId="398"/>
            <ac:spMk id="2" creationId="{00000000-0000-0000-0000-000000000000}"/>
          </ac:spMkLst>
        </pc:spChg>
        <pc:spChg chg="mod">
          <ac:chgData name="Minesh Patel" userId="a66d4990ec83ac90" providerId="LiveId" clId="{47ACD7A2-C59F-415D-AE0D-3DACAD3229E7}" dt="2019-06-20T17:51:01.844" v="11004" actId="14100"/>
          <ac:spMkLst>
            <pc:docMk/>
            <pc:sldMk cId="1789984002" sldId="398"/>
            <ac:spMk id="10" creationId="{6F419803-B092-48F1-9613-8AE182BEF994}"/>
          </ac:spMkLst>
        </pc:spChg>
        <pc:spChg chg="mod">
          <ac:chgData name="Minesh Patel" userId="a66d4990ec83ac90" providerId="LiveId" clId="{47ACD7A2-C59F-415D-AE0D-3DACAD3229E7}" dt="2019-06-19T21:14:04.802" v="2915" actId="1582"/>
          <ac:spMkLst>
            <pc:docMk/>
            <pc:sldMk cId="1789984002" sldId="398"/>
            <ac:spMk id="35" creationId="{09E024AB-6698-4EAF-B44F-70C2DFDA2F34}"/>
          </ac:spMkLst>
        </pc:spChg>
        <pc:spChg chg="mod">
          <ac:chgData name="Minesh Patel" userId="a66d4990ec83ac90" providerId="LiveId" clId="{47ACD7A2-C59F-415D-AE0D-3DACAD3229E7}" dt="2019-06-20T04:27:32.793" v="8045" actId="404"/>
          <ac:spMkLst>
            <pc:docMk/>
            <pc:sldMk cId="1789984002" sldId="398"/>
            <ac:spMk id="36" creationId="{59FF0354-C3C7-4307-8047-8B9FEB558306}"/>
          </ac:spMkLst>
        </pc:spChg>
        <pc:spChg chg="mod">
          <ac:chgData name="Minesh Patel" userId="a66d4990ec83ac90" providerId="LiveId" clId="{47ACD7A2-C59F-415D-AE0D-3DACAD3229E7}" dt="2019-06-19T21:14:04.802" v="2915" actId="1582"/>
          <ac:spMkLst>
            <pc:docMk/>
            <pc:sldMk cId="1789984002" sldId="398"/>
            <ac:spMk id="40" creationId="{766CAB76-E75E-401B-AE7D-5370C9FBDF8A}"/>
          </ac:spMkLst>
        </pc:spChg>
        <pc:spChg chg="mod">
          <ac:chgData name="Minesh Patel" userId="a66d4990ec83ac90" providerId="LiveId" clId="{47ACD7A2-C59F-415D-AE0D-3DACAD3229E7}" dt="2019-06-19T21:14:11.865" v="2917" actId="255"/>
          <ac:spMkLst>
            <pc:docMk/>
            <pc:sldMk cId="1789984002" sldId="398"/>
            <ac:spMk id="41" creationId="{7FFCF689-DDF8-4B11-B255-08D0BCE954C6}"/>
          </ac:spMkLst>
        </pc:spChg>
        <pc:spChg chg="add mod">
          <ac:chgData name="Minesh Patel" userId="a66d4990ec83ac90" providerId="LiveId" clId="{47ACD7A2-C59F-415D-AE0D-3DACAD3229E7}" dt="2019-06-20T04:28:26.256" v="8094" actId="1035"/>
          <ac:spMkLst>
            <pc:docMk/>
            <pc:sldMk cId="1789984002" sldId="398"/>
            <ac:spMk id="49" creationId="{41657249-5A42-4314-8BAD-C4EF25DBDF8A}"/>
          </ac:spMkLst>
        </pc:spChg>
        <pc:spChg chg="add mod">
          <ac:chgData name="Minesh Patel" userId="a66d4990ec83ac90" providerId="LiveId" clId="{47ACD7A2-C59F-415D-AE0D-3DACAD3229E7}" dt="2019-06-20T04:28:09.581" v="8058" actId="1035"/>
          <ac:spMkLst>
            <pc:docMk/>
            <pc:sldMk cId="1789984002" sldId="398"/>
            <ac:spMk id="50" creationId="{25E81D6B-719A-4000-9AC3-107C5EA935C2}"/>
          </ac:spMkLst>
        </pc:spChg>
        <pc:spChg chg="mod">
          <ac:chgData name="Minesh Patel" userId="a66d4990ec83ac90" providerId="LiveId" clId="{47ACD7A2-C59F-415D-AE0D-3DACAD3229E7}" dt="2019-06-19T21:14:04.802" v="2915" actId="1582"/>
          <ac:spMkLst>
            <pc:docMk/>
            <pc:sldMk cId="1789984002" sldId="398"/>
            <ac:spMk id="54" creationId="{EBE321AB-A417-4817-8B23-AE7103ED38F8}"/>
          </ac:spMkLst>
        </pc:spChg>
        <pc:spChg chg="mod">
          <ac:chgData name="Minesh Patel" userId="a66d4990ec83ac90" providerId="LiveId" clId="{47ACD7A2-C59F-415D-AE0D-3DACAD3229E7}" dt="2019-06-20T04:27:32.793" v="8045" actId="404"/>
          <ac:spMkLst>
            <pc:docMk/>
            <pc:sldMk cId="1789984002" sldId="398"/>
            <ac:spMk id="55" creationId="{3815CD08-EB22-4300-B7C4-3BEAC7063C17}"/>
          </ac:spMkLst>
        </pc:spChg>
        <pc:spChg chg="mod">
          <ac:chgData name="Minesh Patel" userId="a66d4990ec83ac90" providerId="LiveId" clId="{47ACD7A2-C59F-415D-AE0D-3DACAD3229E7}" dt="2019-06-19T21:14:04.802" v="2915" actId="1582"/>
          <ac:spMkLst>
            <pc:docMk/>
            <pc:sldMk cId="1789984002" sldId="398"/>
            <ac:spMk id="56" creationId="{DA95E300-122B-42C1-8D72-0A1DE6946BB0}"/>
          </ac:spMkLst>
        </pc:spChg>
        <pc:spChg chg="mod">
          <ac:chgData name="Minesh Patel" userId="a66d4990ec83ac90" providerId="LiveId" clId="{47ACD7A2-C59F-415D-AE0D-3DACAD3229E7}" dt="2019-06-20T04:27:32.793" v="8045" actId="404"/>
          <ac:spMkLst>
            <pc:docMk/>
            <pc:sldMk cId="1789984002" sldId="398"/>
            <ac:spMk id="57" creationId="{F4927036-3364-48F5-91EF-A92F6BA19127}"/>
          </ac:spMkLst>
        </pc:spChg>
        <pc:spChg chg="mod">
          <ac:chgData name="Minesh Patel" userId="a66d4990ec83ac90" providerId="LiveId" clId="{47ACD7A2-C59F-415D-AE0D-3DACAD3229E7}" dt="2019-06-19T21:14:04.802" v="2915" actId="1582"/>
          <ac:spMkLst>
            <pc:docMk/>
            <pc:sldMk cId="1789984002" sldId="398"/>
            <ac:spMk id="58" creationId="{B7AB7092-E46F-474D-934E-ED02CD9617EE}"/>
          </ac:spMkLst>
        </pc:spChg>
        <pc:spChg chg="mod">
          <ac:chgData name="Minesh Patel" userId="a66d4990ec83ac90" providerId="LiveId" clId="{47ACD7A2-C59F-415D-AE0D-3DACAD3229E7}" dt="2019-06-20T04:28:17.032" v="8068" actId="1035"/>
          <ac:spMkLst>
            <pc:docMk/>
            <pc:sldMk cId="1789984002" sldId="398"/>
            <ac:spMk id="59" creationId="{8842B14F-06F5-42EA-AA8F-F5310840A788}"/>
          </ac:spMkLst>
        </pc:spChg>
        <pc:spChg chg="mod">
          <ac:chgData name="Minesh Patel" userId="a66d4990ec83ac90" providerId="LiveId" clId="{47ACD7A2-C59F-415D-AE0D-3DACAD3229E7}" dt="2019-06-19T21:14:04.802" v="2915" actId="1582"/>
          <ac:spMkLst>
            <pc:docMk/>
            <pc:sldMk cId="1789984002" sldId="398"/>
            <ac:spMk id="61" creationId="{5554D9A8-D802-4684-A1CE-7032017FC09C}"/>
          </ac:spMkLst>
        </pc:spChg>
        <pc:spChg chg="mod">
          <ac:chgData name="Minesh Patel" userId="a66d4990ec83ac90" providerId="LiveId" clId="{47ACD7A2-C59F-415D-AE0D-3DACAD3229E7}" dt="2019-06-19T21:14:11.865" v="2917" actId="255"/>
          <ac:spMkLst>
            <pc:docMk/>
            <pc:sldMk cId="1789984002" sldId="398"/>
            <ac:spMk id="62" creationId="{66AF8321-0063-4F0C-9BC8-F6121B3BF8EE}"/>
          </ac:spMkLst>
        </pc:spChg>
        <pc:spChg chg="mod">
          <ac:chgData name="Minesh Patel" userId="a66d4990ec83ac90" providerId="LiveId" clId="{47ACD7A2-C59F-415D-AE0D-3DACAD3229E7}" dt="2019-06-19T21:14:04.802" v="2915" actId="1582"/>
          <ac:spMkLst>
            <pc:docMk/>
            <pc:sldMk cId="1789984002" sldId="398"/>
            <ac:spMk id="64" creationId="{400E34D2-F68C-4CF6-93F0-2151FAB6DD8C}"/>
          </ac:spMkLst>
        </pc:spChg>
        <pc:spChg chg="mod">
          <ac:chgData name="Minesh Patel" userId="a66d4990ec83ac90" providerId="LiveId" clId="{47ACD7A2-C59F-415D-AE0D-3DACAD3229E7}" dt="2019-06-19T21:14:11.865" v="2917" actId="255"/>
          <ac:spMkLst>
            <pc:docMk/>
            <pc:sldMk cId="1789984002" sldId="398"/>
            <ac:spMk id="65" creationId="{C764B685-06CC-4E65-A227-9AF89184DC4F}"/>
          </ac:spMkLst>
        </pc:spChg>
        <pc:spChg chg="mod">
          <ac:chgData name="Minesh Patel" userId="a66d4990ec83ac90" providerId="LiveId" clId="{47ACD7A2-C59F-415D-AE0D-3DACAD3229E7}" dt="2019-06-19T21:14:04.802" v="2915" actId="1582"/>
          <ac:spMkLst>
            <pc:docMk/>
            <pc:sldMk cId="1789984002" sldId="398"/>
            <ac:spMk id="67" creationId="{B05C936F-EF23-4F0E-B06B-B28702D11E07}"/>
          </ac:spMkLst>
        </pc:spChg>
        <pc:spChg chg="mod">
          <ac:chgData name="Minesh Patel" userId="a66d4990ec83ac90" providerId="LiveId" clId="{47ACD7A2-C59F-415D-AE0D-3DACAD3229E7}" dt="2019-06-19T21:14:11.865" v="2917" actId="255"/>
          <ac:spMkLst>
            <pc:docMk/>
            <pc:sldMk cId="1789984002" sldId="398"/>
            <ac:spMk id="68" creationId="{78A6130A-D6DF-4989-9A4B-BEC042A0195F}"/>
          </ac:spMkLst>
        </pc:spChg>
        <pc:spChg chg="mod">
          <ac:chgData name="Minesh Patel" userId="a66d4990ec83ac90" providerId="LiveId" clId="{47ACD7A2-C59F-415D-AE0D-3DACAD3229E7}" dt="2019-06-19T21:14:04.802" v="2915" actId="1582"/>
          <ac:spMkLst>
            <pc:docMk/>
            <pc:sldMk cId="1789984002" sldId="398"/>
            <ac:spMk id="70" creationId="{B399BC1D-205A-4D33-8A8B-59C40CF6C3BB}"/>
          </ac:spMkLst>
        </pc:spChg>
        <pc:spChg chg="mod">
          <ac:chgData name="Minesh Patel" userId="a66d4990ec83ac90" providerId="LiveId" clId="{47ACD7A2-C59F-415D-AE0D-3DACAD3229E7}" dt="2019-06-19T21:14:11.865" v="2917" actId="255"/>
          <ac:spMkLst>
            <pc:docMk/>
            <pc:sldMk cId="1789984002" sldId="398"/>
            <ac:spMk id="71" creationId="{6DF41F77-4A6A-4ABE-B8F6-D6B6212825EE}"/>
          </ac:spMkLst>
        </pc:spChg>
        <pc:spChg chg="mod topLvl">
          <ac:chgData name="Minesh Patel" userId="a66d4990ec83ac90" providerId="LiveId" clId="{47ACD7A2-C59F-415D-AE0D-3DACAD3229E7}" dt="2019-06-20T04:28:40.108" v="8098" actId="1076"/>
          <ac:spMkLst>
            <pc:docMk/>
            <pc:sldMk cId="1789984002" sldId="398"/>
            <ac:spMk id="73" creationId="{AD4C39A6-F536-47FD-9F01-245BE4CB48EB}"/>
          </ac:spMkLst>
        </pc:spChg>
        <pc:spChg chg="del mod topLvl">
          <ac:chgData name="Minesh Patel" userId="a66d4990ec83ac90" providerId="LiveId" clId="{47ACD7A2-C59F-415D-AE0D-3DACAD3229E7}" dt="2019-06-19T21:16:22.793" v="3029" actId="478"/>
          <ac:spMkLst>
            <pc:docMk/>
            <pc:sldMk cId="1789984002" sldId="398"/>
            <ac:spMk id="74" creationId="{1E50D0F1-F96A-4CB7-A1E3-F4306B4154EE}"/>
          </ac:spMkLst>
        </pc:spChg>
        <pc:spChg chg="mod">
          <ac:chgData name="Minesh Patel" userId="a66d4990ec83ac90" providerId="LiveId" clId="{47ACD7A2-C59F-415D-AE0D-3DACAD3229E7}" dt="2019-06-20T17:51:01.844" v="11004" actId="14100"/>
          <ac:spMkLst>
            <pc:docMk/>
            <pc:sldMk cId="1789984002" sldId="398"/>
            <ac:spMk id="75" creationId="{7A53613C-4918-4EDA-B98D-43B03E492A88}"/>
          </ac:spMkLst>
        </pc:spChg>
        <pc:spChg chg="mod">
          <ac:chgData name="Minesh Patel" userId="a66d4990ec83ac90" providerId="LiveId" clId="{47ACD7A2-C59F-415D-AE0D-3DACAD3229E7}" dt="2019-06-20T17:51:01.844" v="11004" actId="14100"/>
          <ac:spMkLst>
            <pc:docMk/>
            <pc:sldMk cId="1789984002" sldId="398"/>
            <ac:spMk id="76" creationId="{F90AF59F-E003-47EB-9CD4-081623002128}"/>
          </ac:spMkLst>
        </pc:spChg>
        <pc:spChg chg="mod">
          <ac:chgData name="Minesh Patel" userId="a66d4990ec83ac90" providerId="LiveId" clId="{47ACD7A2-C59F-415D-AE0D-3DACAD3229E7}" dt="2019-06-20T17:51:01.844" v="11004" actId="14100"/>
          <ac:spMkLst>
            <pc:docMk/>
            <pc:sldMk cId="1789984002" sldId="398"/>
            <ac:spMk id="77" creationId="{51DF4197-CB29-4D79-80C8-F9108CAEF453}"/>
          </ac:spMkLst>
        </pc:spChg>
        <pc:spChg chg="mod">
          <ac:chgData name="Minesh Patel" userId="a66d4990ec83ac90" providerId="LiveId" clId="{47ACD7A2-C59F-415D-AE0D-3DACAD3229E7}" dt="2019-06-19T21:14:04.802" v="2915" actId="1582"/>
          <ac:spMkLst>
            <pc:docMk/>
            <pc:sldMk cId="1789984002" sldId="398"/>
            <ac:spMk id="79" creationId="{16E3B3AE-75AC-44ED-8B3E-856FC77731F8}"/>
          </ac:spMkLst>
        </pc:spChg>
        <pc:spChg chg="mod">
          <ac:chgData name="Minesh Patel" userId="a66d4990ec83ac90" providerId="LiveId" clId="{47ACD7A2-C59F-415D-AE0D-3DACAD3229E7}" dt="2019-06-19T21:14:11.865" v="2917" actId="255"/>
          <ac:spMkLst>
            <pc:docMk/>
            <pc:sldMk cId="1789984002" sldId="398"/>
            <ac:spMk id="80" creationId="{B0CECBD8-356F-43F8-9F10-B8BB711CBEDB}"/>
          </ac:spMkLst>
        </pc:spChg>
        <pc:spChg chg="del mod">
          <ac:chgData name="Minesh Patel" userId="a66d4990ec83ac90" providerId="LiveId" clId="{47ACD7A2-C59F-415D-AE0D-3DACAD3229E7}" dt="2019-06-19T21:15:12.141" v="2932" actId="478"/>
          <ac:spMkLst>
            <pc:docMk/>
            <pc:sldMk cId="1789984002" sldId="398"/>
            <ac:spMk id="81" creationId="{74E10521-97A0-44AB-B12F-C9A1459CA4A9}"/>
          </ac:spMkLst>
        </pc:spChg>
        <pc:spChg chg="mod">
          <ac:chgData name="Minesh Patel" userId="a66d4990ec83ac90" providerId="LiveId" clId="{47ACD7A2-C59F-415D-AE0D-3DACAD3229E7}" dt="2019-06-20T04:27:32.793" v="8045" actId="404"/>
          <ac:spMkLst>
            <pc:docMk/>
            <pc:sldMk cId="1789984002" sldId="398"/>
            <ac:spMk id="83" creationId="{D49FFE4D-6082-42E7-B1F8-D7B9C836B662}"/>
          </ac:spMkLst>
        </pc:spChg>
        <pc:spChg chg="add mod">
          <ac:chgData name="Minesh Patel" userId="a66d4990ec83ac90" providerId="LiveId" clId="{47ACD7A2-C59F-415D-AE0D-3DACAD3229E7}" dt="2019-06-20T04:28:40.108" v="8098" actId="1076"/>
          <ac:spMkLst>
            <pc:docMk/>
            <pc:sldMk cId="1789984002" sldId="398"/>
            <ac:spMk id="84" creationId="{F7F1FA12-EC3A-407F-8FED-40573C6517F3}"/>
          </ac:spMkLst>
        </pc:spChg>
        <pc:spChg chg="add mod">
          <ac:chgData name="Minesh Patel" userId="a66d4990ec83ac90" providerId="LiveId" clId="{47ACD7A2-C59F-415D-AE0D-3DACAD3229E7}" dt="2019-06-20T04:28:26.256" v="8094" actId="1035"/>
          <ac:spMkLst>
            <pc:docMk/>
            <pc:sldMk cId="1789984002" sldId="398"/>
            <ac:spMk id="85" creationId="{B4F539E2-0E53-432A-89D7-D2E70730592E}"/>
          </ac:spMkLst>
        </pc:spChg>
        <pc:spChg chg="del topLvl">
          <ac:chgData name="Minesh Patel" userId="a66d4990ec83ac90" providerId="LiveId" clId="{47ACD7A2-C59F-415D-AE0D-3DACAD3229E7}" dt="2019-06-20T04:28:51.662" v="8102" actId="478"/>
          <ac:spMkLst>
            <pc:docMk/>
            <pc:sldMk cId="1789984002" sldId="398"/>
            <ac:spMk id="87" creationId="{D03AC65B-CE01-4873-86E8-0F5AA96429C4}"/>
          </ac:spMkLst>
        </pc:spChg>
        <pc:spChg chg="mod topLvl">
          <ac:chgData name="Minesh Patel" userId="a66d4990ec83ac90" providerId="LiveId" clId="{47ACD7A2-C59F-415D-AE0D-3DACAD3229E7}" dt="2019-06-20T17:51:31.058" v="11008" actId="1076"/>
          <ac:spMkLst>
            <pc:docMk/>
            <pc:sldMk cId="1789984002" sldId="398"/>
            <ac:spMk id="88" creationId="{7986119E-6892-4D77-9469-577BBA0AD280}"/>
          </ac:spMkLst>
        </pc:spChg>
        <pc:spChg chg="add mod">
          <ac:chgData name="Minesh Patel" userId="a66d4990ec83ac90" providerId="LiveId" clId="{47ACD7A2-C59F-415D-AE0D-3DACAD3229E7}" dt="2019-06-20T04:28:47.527" v="8100" actId="1076"/>
          <ac:spMkLst>
            <pc:docMk/>
            <pc:sldMk cId="1789984002" sldId="398"/>
            <ac:spMk id="89" creationId="{42FDADFD-D992-4E89-A7E3-944F654277FC}"/>
          </ac:spMkLst>
        </pc:spChg>
        <pc:grpChg chg="mod">
          <ac:chgData name="Minesh Patel" userId="a66d4990ec83ac90" providerId="LiveId" clId="{47ACD7A2-C59F-415D-AE0D-3DACAD3229E7}" dt="2019-06-20T17:51:20.058" v="11005" actId="207"/>
          <ac:grpSpMkLst>
            <pc:docMk/>
            <pc:sldMk cId="1789984002" sldId="398"/>
            <ac:grpSpMk id="34" creationId="{493D0FCF-378B-4702-915D-792E0FAABC66}"/>
          </ac:grpSpMkLst>
        </pc:grpChg>
        <pc:grpChg chg="del mod">
          <ac:chgData name="Minesh Patel" userId="a66d4990ec83ac90" providerId="LiveId" clId="{47ACD7A2-C59F-415D-AE0D-3DACAD3229E7}" dt="2019-06-19T21:16:15.988" v="3024" actId="478"/>
          <ac:grpSpMkLst>
            <pc:docMk/>
            <pc:sldMk cId="1789984002" sldId="398"/>
            <ac:grpSpMk id="37" creationId="{211BC526-EAC8-4C70-839C-04C60FB4FE70}"/>
          </ac:grpSpMkLst>
        </pc:grpChg>
        <pc:grpChg chg="add mod">
          <ac:chgData name="Minesh Patel" userId="a66d4990ec83ac90" providerId="LiveId" clId="{47ACD7A2-C59F-415D-AE0D-3DACAD3229E7}" dt="2019-06-19T21:16:21.085" v="3028" actId="571"/>
          <ac:grpSpMkLst>
            <pc:docMk/>
            <pc:sldMk cId="1789984002" sldId="398"/>
            <ac:grpSpMk id="42" creationId="{F18E39A6-4E94-457B-9C84-4A250B5F8714}"/>
          </ac:grpSpMkLst>
        </pc:grpChg>
        <pc:grpChg chg="add mod">
          <ac:chgData name="Minesh Patel" userId="a66d4990ec83ac90" providerId="LiveId" clId="{47ACD7A2-C59F-415D-AE0D-3DACAD3229E7}" dt="2019-06-19T21:16:20.858" v="3027" actId="571"/>
          <ac:grpSpMkLst>
            <pc:docMk/>
            <pc:sldMk cId="1789984002" sldId="398"/>
            <ac:grpSpMk id="45" creationId="{8C56A5B3-2D33-4A19-A909-D7F81867C552}"/>
          </ac:grpSpMkLst>
        </pc:grpChg>
        <pc:grpChg chg="mod">
          <ac:chgData name="Minesh Patel" userId="a66d4990ec83ac90" providerId="LiveId" clId="{47ACD7A2-C59F-415D-AE0D-3DACAD3229E7}" dt="2019-06-20T17:51:20.058" v="11005" actId="207"/>
          <ac:grpSpMkLst>
            <pc:docMk/>
            <pc:sldMk cId="1789984002" sldId="398"/>
            <ac:grpSpMk id="47" creationId="{E902180A-BF8A-499D-92BD-C6B264FA9492}"/>
          </ac:grpSpMkLst>
        </pc:grpChg>
        <pc:grpChg chg="add mod">
          <ac:chgData name="Minesh Patel" userId="a66d4990ec83ac90" providerId="LiveId" clId="{47ACD7A2-C59F-415D-AE0D-3DACAD3229E7}" dt="2019-06-20T17:51:20.058" v="11005" actId="207"/>
          <ac:grpSpMkLst>
            <pc:docMk/>
            <pc:sldMk cId="1789984002" sldId="398"/>
            <ac:grpSpMk id="51" creationId="{6C6B0149-297E-496A-A96B-DF10787E3384}"/>
          </ac:grpSpMkLst>
        </pc:grpChg>
        <pc:grpChg chg="mod">
          <ac:chgData name="Minesh Patel" userId="a66d4990ec83ac90" providerId="LiveId" clId="{47ACD7A2-C59F-415D-AE0D-3DACAD3229E7}" dt="2019-06-20T17:51:20.058" v="11005" actId="207"/>
          <ac:grpSpMkLst>
            <pc:docMk/>
            <pc:sldMk cId="1789984002" sldId="398"/>
            <ac:grpSpMk id="52" creationId="{2769DE25-466A-4C5F-8AFE-C5464C4485A0}"/>
          </ac:grpSpMkLst>
        </pc:grpChg>
        <pc:grpChg chg="mod">
          <ac:chgData name="Minesh Patel" userId="a66d4990ec83ac90" providerId="LiveId" clId="{47ACD7A2-C59F-415D-AE0D-3DACAD3229E7}" dt="2019-06-20T17:51:20.058" v="11005" actId="207"/>
          <ac:grpSpMkLst>
            <pc:docMk/>
            <pc:sldMk cId="1789984002" sldId="398"/>
            <ac:grpSpMk id="53" creationId="{8B118478-23F2-454E-A775-D2F75D96785F}"/>
          </ac:grpSpMkLst>
        </pc:grpChg>
        <pc:grpChg chg="del mod">
          <ac:chgData name="Minesh Patel" userId="a66d4990ec83ac90" providerId="LiveId" clId="{47ACD7A2-C59F-415D-AE0D-3DACAD3229E7}" dt="2019-06-19T21:15:28.573" v="2937" actId="478"/>
          <ac:grpSpMkLst>
            <pc:docMk/>
            <pc:sldMk cId="1789984002" sldId="398"/>
            <ac:grpSpMk id="60" creationId="{65E53146-7B22-42D6-8D41-45920B9DE4F2}"/>
          </ac:grpSpMkLst>
        </pc:grpChg>
        <pc:grpChg chg="del mod">
          <ac:chgData name="Minesh Patel" userId="a66d4990ec83ac90" providerId="LiveId" clId="{47ACD7A2-C59F-415D-AE0D-3DACAD3229E7}" dt="2019-06-19T21:16:13.432" v="3021" actId="478"/>
          <ac:grpSpMkLst>
            <pc:docMk/>
            <pc:sldMk cId="1789984002" sldId="398"/>
            <ac:grpSpMk id="63" creationId="{208AD609-C45C-4497-BB94-306C78F7555F}"/>
          </ac:grpSpMkLst>
        </pc:grpChg>
        <pc:grpChg chg="del mod">
          <ac:chgData name="Minesh Patel" userId="a66d4990ec83ac90" providerId="LiveId" clId="{47ACD7A2-C59F-415D-AE0D-3DACAD3229E7}" dt="2019-06-19T21:16:15.042" v="3023" actId="478"/>
          <ac:grpSpMkLst>
            <pc:docMk/>
            <pc:sldMk cId="1789984002" sldId="398"/>
            <ac:grpSpMk id="66" creationId="{A1D5AB33-AC02-4505-943E-A29271EFC0A7}"/>
          </ac:grpSpMkLst>
        </pc:grpChg>
        <pc:grpChg chg="del mod">
          <ac:chgData name="Minesh Patel" userId="a66d4990ec83ac90" providerId="LiveId" clId="{47ACD7A2-C59F-415D-AE0D-3DACAD3229E7}" dt="2019-06-19T21:16:14.111" v="3022" actId="478"/>
          <ac:grpSpMkLst>
            <pc:docMk/>
            <pc:sldMk cId="1789984002" sldId="398"/>
            <ac:grpSpMk id="69" creationId="{408B1C76-B92B-43F3-8802-02EE9194E222}"/>
          </ac:grpSpMkLst>
        </pc:grpChg>
        <pc:grpChg chg="del mod">
          <ac:chgData name="Minesh Patel" userId="a66d4990ec83ac90" providerId="LiveId" clId="{47ACD7A2-C59F-415D-AE0D-3DACAD3229E7}" dt="2019-06-19T21:16:22.793" v="3029" actId="478"/>
          <ac:grpSpMkLst>
            <pc:docMk/>
            <pc:sldMk cId="1789984002" sldId="398"/>
            <ac:grpSpMk id="72" creationId="{75D9865C-D1E9-4DC3-AF7A-84C23E1189A2}"/>
          </ac:grpSpMkLst>
        </pc:grpChg>
        <pc:grpChg chg="del mod">
          <ac:chgData name="Minesh Patel" userId="a66d4990ec83ac90" providerId="LiveId" clId="{47ACD7A2-C59F-415D-AE0D-3DACAD3229E7}" dt="2019-06-19T21:15:12.997" v="2933" actId="478"/>
          <ac:grpSpMkLst>
            <pc:docMk/>
            <pc:sldMk cId="1789984002" sldId="398"/>
            <ac:grpSpMk id="78" creationId="{4DA91FE8-AA38-4369-BCCB-AEC35F25D390}"/>
          </ac:grpSpMkLst>
        </pc:grpChg>
        <pc:grpChg chg="add del mod">
          <ac:chgData name="Minesh Patel" userId="a66d4990ec83ac90" providerId="LiveId" clId="{47ACD7A2-C59F-415D-AE0D-3DACAD3229E7}" dt="2019-06-20T04:28:51.662" v="8102" actId="478"/>
          <ac:grpSpMkLst>
            <pc:docMk/>
            <pc:sldMk cId="1789984002" sldId="398"/>
            <ac:grpSpMk id="86" creationId="{F4BD7A98-5EDD-435E-8677-965503177599}"/>
          </ac:grpSpMkLst>
        </pc:grpChg>
      </pc:sldChg>
      <pc:sldChg chg="modAnim modNotesTx">
        <pc:chgData name="Minesh Patel" userId="a66d4990ec83ac90" providerId="LiveId" clId="{47ACD7A2-C59F-415D-AE0D-3DACAD3229E7}" dt="2019-06-21T00:21:21.635" v="11601" actId="313"/>
        <pc:sldMkLst>
          <pc:docMk/>
          <pc:sldMk cId="1112179227" sldId="405"/>
        </pc:sldMkLst>
      </pc:sldChg>
      <pc:sldChg chg="addSp delSp modSp add mod modAnim modNotesTx">
        <pc:chgData name="Minesh Patel" userId="a66d4990ec83ac90" providerId="LiveId" clId="{47ACD7A2-C59F-415D-AE0D-3DACAD3229E7}" dt="2019-06-21T00:02:03.671" v="11465" actId="20577"/>
        <pc:sldMkLst>
          <pc:docMk/>
          <pc:sldMk cId="1194841187" sldId="413"/>
        </pc:sldMkLst>
        <pc:spChg chg="mod">
          <ac:chgData name="Minesh Patel" userId="a66d4990ec83ac90" providerId="LiveId" clId="{47ACD7A2-C59F-415D-AE0D-3DACAD3229E7}" dt="2019-06-20T04:23:26.199" v="7934" actId="20577"/>
          <ac:spMkLst>
            <pc:docMk/>
            <pc:sldMk cId="1194841187" sldId="413"/>
            <ac:spMk id="2" creationId="{00000000-0000-0000-0000-000000000000}"/>
          </ac:spMkLst>
        </pc:spChg>
        <pc:spChg chg="mod">
          <ac:chgData name="Minesh Patel" userId="a66d4990ec83ac90" providerId="LiveId" clId="{47ACD7A2-C59F-415D-AE0D-3DACAD3229E7}" dt="2019-06-20T04:24:40.154" v="7942" actId="20577"/>
          <ac:spMkLst>
            <pc:docMk/>
            <pc:sldMk cId="1194841187" sldId="413"/>
            <ac:spMk id="3" creationId="{00000000-0000-0000-0000-000000000000}"/>
          </ac:spMkLst>
        </pc:spChg>
        <pc:spChg chg="add mod">
          <ac:chgData name="Minesh Patel" userId="a66d4990ec83ac90" providerId="LiveId" clId="{47ACD7A2-C59F-415D-AE0D-3DACAD3229E7}" dt="2019-06-19T20:00:57.567" v="1791" actId="164"/>
          <ac:spMkLst>
            <pc:docMk/>
            <pc:sldMk cId="1194841187" sldId="413"/>
            <ac:spMk id="9" creationId="{4C8856D4-AB84-4F0D-B5AF-3411F5DECDC6}"/>
          </ac:spMkLst>
        </pc:spChg>
        <pc:spChg chg="del mod">
          <ac:chgData name="Minesh Patel" userId="a66d4990ec83ac90" providerId="LiveId" clId="{47ACD7A2-C59F-415D-AE0D-3DACAD3229E7}" dt="2019-06-19T19:53:18.186" v="1597" actId="478"/>
          <ac:spMkLst>
            <pc:docMk/>
            <pc:sldMk cId="1194841187" sldId="413"/>
            <ac:spMk id="15" creationId="{6308A936-8671-426E-9314-0C5DC08E1234}"/>
          </ac:spMkLst>
        </pc:spChg>
        <pc:spChg chg="mod">
          <ac:chgData name="Minesh Patel" userId="a66d4990ec83ac90" providerId="LiveId" clId="{47ACD7A2-C59F-415D-AE0D-3DACAD3229E7}" dt="2019-06-19T20:01:11" v="1793" actId="164"/>
          <ac:spMkLst>
            <pc:docMk/>
            <pc:sldMk cId="1194841187" sldId="413"/>
            <ac:spMk id="28" creationId="{777E1C16-ED79-4A5A-A2E2-2ECAF762EE27}"/>
          </ac:spMkLst>
        </pc:spChg>
        <pc:spChg chg="del mod">
          <ac:chgData name="Minesh Patel" userId="a66d4990ec83ac90" providerId="LiveId" clId="{47ACD7A2-C59F-415D-AE0D-3DACAD3229E7}" dt="2019-06-19T19:53:18.186" v="1597" actId="478"/>
          <ac:spMkLst>
            <pc:docMk/>
            <pc:sldMk cId="1194841187" sldId="413"/>
            <ac:spMk id="29" creationId="{7BBCEDAA-CD97-4967-8EEB-B8DCA2EBB9B3}"/>
          </ac:spMkLst>
        </pc:spChg>
        <pc:spChg chg="add mod">
          <ac:chgData name="Minesh Patel" userId="a66d4990ec83ac90" providerId="LiveId" clId="{47ACD7A2-C59F-415D-AE0D-3DACAD3229E7}" dt="2019-06-19T20:01:15.075" v="1794" actId="164"/>
          <ac:spMkLst>
            <pc:docMk/>
            <pc:sldMk cId="1194841187" sldId="413"/>
            <ac:spMk id="30" creationId="{7D9DE56D-5607-4A60-B504-6FE8CBBEB4C1}"/>
          </ac:spMkLst>
        </pc:spChg>
        <pc:spChg chg="del mod">
          <ac:chgData name="Minesh Patel" userId="a66d4990ec83ac90" providerId="LiveId" clId="{47ACD7A2-C59F-415D-AE0D-3DACAD3229E7}" dt="2019-06-19T19:53:18.186" v="1597" actId="478"/>
          <ac:spMkLst>
            <pc:docMk/>
            <pc:sldMk cId="1194841187" sldId="413"/>
            <ac:spMk id="32" creationId="{CAA860D8-E8C9-4073-8D2E-9F9D696F5107}"/>
          </ac:spMkLst>
        </pc:spChg>
        <pc:spChg chg="add mod">
          <ac:chgData name="Minesh Patel" userId="a66d4990ec83ac90" providerId="LiveId" clId="{47ACD7A2-C59F-415D-AE0D-3DACAD3229E7}" dt="2019-06-19T20:00:57.567" v="1791" actId="164"/>
          <ac:spMkLst>
            <pc:docMk/>
            <pc:sldMk cId="1194841187" sldId="413"/>
            <ac:spMk id="33" creationId="{BA5415E3-53C9-47A5-BDBA-040D248FB671}"/>
          </ac:spMkLst>
        </pc:spChg>
        <pc:spChg chg="del mod">
          <ac:chgData name="Minesh Patel" userId="a66d4990ec83ac90" providerId="LiveId" clId="{47ACD7A2-C59F-415D-AE0D-3DACAD3229E7}" dt="2019-06-19T19:53:18.186" v="1597" actId="478"/>
          <ac:spMkLst>
            <pc:docMk/>
            <pc:sldMk cId="1194841187" sldId="413"/>
            <ac:spMk id="34" creationId="{98D5DAB6-F4D7-48D9-B6A1-96AE35DE08BF}"/>
          </ac:spMkLst>
        </pc:spChg>
        <pc:spChg chg="add mod">
          <ac:chgData name="Minesh Patel" userId="a66d4990ec83ac90" providerId="LiveId" clId="{47ACD7A2-C59F-415D-AE0D-3DACAD3229E7}" dt="2019-06-19T20:00:52.897" v="1790" actId="164"/>
          <ac:spMkLst>
            <pc:docMk/>
            <pc:sldMk cId="1194841187" sldId="413"/>
            <ac:spMk id="35" creationId="{DEEB107A-F473-4D74-9003-5B6B4E2620B9}"/>
          </ac:spMkLst>
        </pc:spChg>
        <pc:spChg chg="add mod">
          <ac:chgData name="Minesh Patel" userId="a66d4990ec83ac90" providerId="LiveId" clId="{47ACD7A2-C59F-415D-AE0D-3DACAD3229E7}" dt="2019-06-19T22:52:58.410" v="6098" actId="14100"/>
          <ac:spMkLst>
            <pc:docMk/>
            <pc:sldMk cId="1194841187" sldId="413"/>
            <ac:spMk id="36" creationId="{39B6E010-2FAF-4F1E-AC15-2B01B1957863}"/>
          </ac:spMkLst>
        </pc:spChg>
        <pc:spChg chg="add mod">
          <ac:chgData name="Minesh Patel" userId="a66d4990ec83ac90" providerId="LiveId" clId="{47ACD7A2-C59F-415D-AE0D-3DACAD3229E7}" dt="2019-06-19T20:01:02.507" v="1792" actId="164"/>
          <ac:spMkLst>
            <pc:docMk/>
            <pc:sldMk cId="1194841187" sldId="413"/>
            <ac:spMk id="37" creationId="{6DB28C44-6FF1-4C91-ADC4-AFC7DDFC4D17}"/>
          </ac:spMkLst>
        </pc:spChg>
        <pc:spChg chg="del mod">
          <ac:chgData name="Minesh Patel" userId="a66d4990ec83ac90" providerId="LiveId" clId="{47ACD7A2-C59F-415D-AE0D-3DACAD3229E7}" dt="2019-06-19T19:53:18.186" v="1597" actId="478"/>
          <ac:spMkLst>
            <pc:docMk/>
            <pc:sldMk cId="1194841187" sldId="413"/>
            <ac:spMk id="38" creationId="{ECEDB4A8-D91E-4E02-96B2-A827FDD0D044}"/>
          </ac:spMkLst>
        </pc:spChg>
        <pc:spChg chg="del mod">
          <ac:chgData name="Minesh Patel" userId="a66d4990ec83ac90" providerId="LiveId" clId="{47ACD7A2-C59F-415D-AE0D-3DACAD3229E7}" dt="2019-06-19T19:53:18.186" v="1597" actId="478"/>
          <ac:spMkLst>
            <pc:docMk/>
            <pc:sldMk cId="1194841187" sldId="413"/>
            <ac:spMk id="47" creationId="{AC0F2FA7-88A7-4940-91F3-DE01D7C98CE9}"/>
          </ac:spMkLst>
        </pc:spChg>
        <pc:spChg chg="del mod">
          <ac:chgData name="Minesh Patel" userId="a66d4990ec83ac90" providerId="LiveId" clId="{47ACD7A2-C59F-415D-AE0D-3DACAD3229E7}" dt="2019-06-19T19:53:18.186" v="1597" actId="478"/>
          <ac:spMkLst>
            <pc:docMk/>
            <pc:sldMk cId="1194841187" sldId="413"/>
            <ac:spMk id="51" creationId="{6798CB1E-9656-43F5-A4CF-758FAEBA702A}"/>
          </ac:spMkLst>
        </pc:spChg>
        <pc:grpChg chg="add mod">
          <ac:chgData name="Minesh Patel" userId="a66d4990ec83ac90" providerId="LiveId" clId="{47ACD7A2-C59F-415D-AE0D-3DACAD3229E7}" dt="2019-06-19T20:00:52.897" v="1790" actId="164"/>
          <ac:grpSpMkLst>
            <pc:docMk/>
            <pc:sldMk cId="1194841187" sldId="413"/>
            <ac:grpSpMk id="20" creationId="{BE833CB9-3E96-4C4F-85F9-2B513216275C}"/>
          </ac:grpSpMkLst>
        </pc:grpChg>
        <pc:grpChg chg="add mod">
          <ac:chgData name="Minesh Patel" userId="a66d4990ec83ac90" providerId="LiveId" clId="{47ACD7A2-C59F-415D-AE0D-3DACAD3229E7}" dt="2019-06-19T20:00:57.567" v="1791" actId="164"/>
          <ac:grpSpMkLst>
            <pc:docMk/>
            <pc:sldMk cId="1194841187" sldId="413"/>
            <ac:grpSpMk id="22" creationId="{10F5CEDC-897F-4FDA-AA1E-12D2B7A51FB7}"/>
          </ac:grpSpMkLst>
        </pc:grpChg>
        <pc:grpChg chg="add mod">
          <ac:chgData name="Minesh Patel" userId="a66d4990ec83ac90" providerId="LiveId" clId="{47ACD7A2-C59F-415D-AE0D-3DACAD3229E7}" dt="2019-06-19T20:01:02.507" v="1792" actId="164"/>
          <ac:grpSpMkLst>
            <pc:docMk/>
            <pc:sldMk cId="1194841187" sldId="413"/>
            <ac:grpSpMk id="23" creationId="{4E855E30-DDE2-4983-830D-B93E3D760129}"/>
          </ac:grpSpMkLst>
        </pc:grpChg>
        <pc:grpChg chg="add mod">
          <ac:chgData name="Minesh Patel" userId="a66d4990ec83ac90" providerId="LiveId" clId="{47ACD7A2-C59F-415D-AE0D-3DACAD3229E7}" dt="2019-06-19T20:01:11" v="1793" actId="164"/>
          <ac:grpSpMkLst>
            <pc:docMk/>
            <pc:sldMk cId="1194841187" sldId="413"/>
            <ac:grpSpMk id="44" creationId="{EEDB877F-0A9F-400D-ADA9-BDD613544617}"/>
          </ac:grpSpMkLst>
        </pc:grpChg>
        <pc:grpChg chg="add mod">
          <ac:chgData name="Minesh Patel" userId="a66d4990ec83ac90" providerId="LiveId" clId="{47ACD7A2-C59F-415D-AE0D-3DACAD3229E7}" dt="2019-06-19T20:01:15.075" v="1794" actId="164"/>
          <ac:grpSpMkLst>
            <pc:docMk/>
            <pc:sldMk cId="1194841187" sldId="413"/>
            <ac:grpSpMk id="45" creationId="{7DDCBBE5-2C25-41E3-B673-63840C521BF2}"/>
          </ac:grpSpMkLst>
        </pc:grpChg>
        <pc:graphicFrameChg chg="del mod">
          <ac:chgData name="Minesh Patel" userId="a66d4990ec83ac90" providerId="LiveId" clId="{47ACD7A2-C59F-415D-AE0D-3DACAD3229E7}" dt="2019-06-19T19:53:18.186" v="1597" actId="478"/>
          <ac:graphicFrameMkLst>
            <pc:docMk/>
            <pc:sldMk cId="1194841187" sldId="413"/>
            <ac:graphicFrameMk id="16" creationId="{30A0D800-E5BD-493F-A4CB-31F2EB0B018A}"/>
          </ac:graphicFrameMkLst>
        </pc:graphicFrameChg>
        <pc:graphicFrameChg chg="del mod">
          <ac:chgData name="Minesh Patel" userId="a66d4990ec83ac90" providerId="LiveId" clId="{47ACD7A2-C59F-415D-AE0D-3DACAD3229E7}" dt="2019-06-19T19:53:18.186" v="1597" actId="478"/>
          <ac:graphicFrameMkLst>
            <pc:docMk/>
            <pc:sldMk cId="1194841187" sldId="413"/>
            <ac:graphicFrameMk id="17" creationId="{DD17F62F-42AB-44A6-AD06-69B97D55350B}"/>
          </ac:graphicFrameMkLst>
        </pc:graphicFrameChg>
        <pc:graphicFrameChg chg="del mod">
          <ac:chgData name="Minesh Patel" userId="a66d4990ec83ac90" providerId="LiveId" clId="{47ACD7A2-C59F-415D-AE0D-3DACAD3229E7}" dt="2019-06-19T19:53:18.186" v="1597" actId="478"/>
          <ac:graphicFrameMkLst>
            <pc:docMk/>
            <pc:sldMk cId="1194841187" sldId="413"/>
            <ac:graphicFrameMk id="21" creationId="{B1BD403B-E7D0-4027-9134-2BB7F0DA9CF5}"/>
          </ac:graphicFrameMkLst>
        </pc:graphicFrameChg>
        <pc:graphicFrameChg chg="mod">
          <ac:chgData name="Minesh Patel" userId="a66d4990ec83ac90" providerId="LiveId" clId="{47ACD7A2-C59F-415D-AE0D-3DACAD3229E7}" dt="2019-06-19T20:01:11" v="1793" actId="164"/>
          <ac:graphicFrameMkLst>
            <pc:docMk/>
            <pc:sldMk cId="1194841187" sldId="413"/>
            <ac:graphicFrameMk id="25" creationId="{02EDB489-EFD9-43EA-A91F-0E14BFF3BF1A}"/>
          </ac:graphicFrameMkLst>
        </pc:graphicFrameChg>
        <pc:graphicFrameChg chg="add mod">
          <ac:chgData name="Minesh Patel" userId="a66d4990ec83ac90" providerId="LiveId" clId="{47ACD7A2-C59F-415D-AE0D-3DACAD3229E7}" dt="2019-06-19T20:01:15.075" v="1794" actId="164"/>
          <ac:graphicFrameMkLst>
            <pc:docMk/>
            <pc:sldMk cId="1194841187" sldId="413"/>
            <ac:graphicFrameMk id="31" creationId="{54450654-6403-4BF4-8C19-70046BE1B239}"/>
          </ac:graphicFrameMkLst>
        </pc:graphicFrameChg>
        <pc:cxnChg chg="del mod">
          <ac:chgData name="Minesh Patel" userId="a66d4990ec83ac90" providerId="LiveId" clId="{47ACD7A2-C59F-415D-AE0D-3DACAD3229E7}" dt="2019-06-19T19:53:18.186" v="1597" actId="478"/>
          <ac:cxnSpMkLst>
            <pc:docMk/>
            <pc:sldMk cId="1194841187" sldId="413"/>
            <ac:cxnSpMk id="18" creationId="{AA3874F2-C6A0-414D-9CEF-E8C574A5F8DB}"/>
          </ac:cxnSpMkLst>
        </pc:cxnChg>
        <pc:cxnChg chg="add del mod">
          <ac:chgData name="Minesh Patel" userId="a66d4990ec83ac90" providerId="LiveId" clId="{47ACD7A2-C59F-415D-AE0D-3DACAD3229E7}" dt="2019-06-19T19:53:18.186" v="1597" actId="478"/>
          <ac:cxnSpMkLst>
            <pc:docMk/>
            <pc:sldMk cId="1194841187" sldId="413"/>
            <ac:cxnSpMk id="24" creationId="{91010026-C41E-44B7-9577-56A5F05067A8}"/>
          </ac:cxnSpMkLst>
        </pc:cxnChg>
        <pc:cxnChg chg="del mod">
          <ac:chgData name="Minesh Patel" userId="a66d4990ec83ac90" providerId="LiveId" clId="{47ACD7A2-C59F-415D-AE0D-3DACAD3229E7}" dt="2019-06-19T19:53:18.186" v="1597" actId="478"/>
          <ac:cxnSpMkLst>
            <pc:docMk/>
            <pc:sldMk cId="1194841187" sldId="413"/>
            <ac:cxnSpMk id="26" creationId="{4656CFA1-471E-4246-8C20-53A31E7FBC15}"/>
          </ac:cxnSpMkLst>
        </pc:cxnChg>
        <pc:cxnChg chg="del mod">
          <ac:chgData name="Minesh Patel" userId="a66d4990ec83ac90" providerId="LiveId" clId="{47ACD7A2-C59F-415D-AE0D-3DACAD3229E7}" dt="2019-06-19T19:53:18.186" v="1597" actId="478"/>
          <ac:cxnSpMkLst>
            <pc:docMk/>
            <pc:sldMk cId="1194841187" sldId="413"/>
            <ac:cxnSpMk id="27" creationId="{DF86B22E-D9E4-4278-B771-C9382349E392}"/>
          </ac:cxnSpMkLst>
        </pc:cxnChg>
        <pc:cxnChg chg="add mod">
          <ac:chgData name="Minesh Patel" userId="a66d4990ec83ac90" providerId="LiveId" clId="{47ACD7A2-C59F-415D-AE0D-3DACAD3229E7}" dt="2019-06-19T20:01:02.507" v="1792" actId="164"/>
          <ac:cxnSpMkLst>
            <pc:docMk/>
            <pc:sldMk cId="1194841187" sldId="413"/>
            <ac:cxnSpMk id="39" creationId="{F7CB5758-3A16-421A-8D01-CB25111B95BB}"/>
          </ac:cxnSpMkLst>
        </pc:cxnChg>
        <pc:cxnChg chg="add mod">
          <ac:chgData name="Minesh Patel" userId="a66d4990ec83ac90" providerId="LiveId" clId="{47ACD7A2-C59F-415D-AE0D-3DACAD3229E7}" dt="2019-06-19T20:01:02.507" v="1792" actId="164"/>
          <ac:cxnSpMkLst>
            <pc:docMk/>
            <pc:sldMk cId="1194841187" sldId="413"/>
            <ac:cxnSpMk id="40" creationId="{1DB5655B-3932-4A9A-B7C2-33E9D9126DF6}"/>
          </ac:cxnSpMkLst>
        </pc:cxnChg>
        <pc:cxnChg chg="del mod">
          <ac:chgData name="Minesh Patel" userId="a66d4990ec83ac90" providerId="LiveId" clId="{47ACD7A2-C59F-415D-AE0D-3DACAD3229E7}" dt="2019-06-19T19:53:18.186" v="1597" actId="478"/>
          <ac:cxnSpMkLst>
            <pc:docMk/>
            <pc:sldMk cId="1194841187" sldId="413"/>
            <ac:cxnSpMk id="41" creationId="{E29B714F-C223-4405-8018-1EA16D1E6E03}"/>
          </ac:cxnSpMkLst>
        </pc:cxnChg>
        <pc:cxnChg chg="del mod">
          <ac:chgData name="Minesh Patel" userId="a66d4990ec83ac90" providerId="LiveId" clId="{47ACD7A2-C59F-415D-AE0D-3DACAD3229E7}" dt="2019-06-19T19:53:18.186" v="1597" actId="478"/>
          <ac:cxnSpMkLst>
            <pc:docMk/>
            <pc:sldMk cId="1194841187" sldId="413"/>
            <ac:cxnSpMk id="42" creationId="{D2AD6861-D6D3-4485-AD2D-039B8F135465}"/>
          </ac:cxnSpMkLst>
        </pc:cxnChg>
        <pc:cxnChg chg="del mod">
          <ac:chgData name="Minesh Patel" userId="a66d4990ec83ac90" providerId="LiveId" clId="{47ACD7A2-C59F-415D-AE0D-3DACAD3229E7}" dt="2019-06-19T19:53:18.186" v="1597" actId="478"/>
          <ac:cxnSpMkLst>
            <pc:docMk/>
            <pc:sldMk cId="1194841187" sldId="413"/>
            <ac:cxnSpMk id="43" creationId="{12788ECD-A266-4559-819A-A56085820EFD}"/>
          </ac:cxnSpMkLst>
        </pc:cxnChg>
        <pc:cxnChg chg="del mod">
          <ac:chgData name="Minesh Patel" userId="a66d4990ec83ac90" providerId="LiveId" clId="{47ACD7A2-C59F-415D-AE0D-3DACAD3229E7}" dt="2019-06-19T19:53:18.186" v="1597" actId="478"/>
          <ac:cxnSpMkLst>
            <pc:docMk/>
            <pc:sldMk cId="1194841187" sldId="413"/>
            <ac:cxnSpMk id="50" creationId="{41A11CFC-FE22-4ECB-8C37-8FA8353D7B75}"/>
          </ac:cxnSpMkLst>
        </pc:cxnChg>
      </pc:sldChg>
      <pc:sldChg chg="addSp delSp modSp add mod delAnim modAnim addCm delCm modCm modNotesTx">
        <pc:chgData name="Minesh Patel" userId="a66d4990ec83ac90" providerId="LiveId" clId="{47ACD7A2-C59F-415D-AE0D-3DACAD3229E7}" dt="2019-06-20T23:59:53.727" v="11436"/>
        <pc:sldMkLst>
          <pc:docMk/>
          <pc:sldMk cId="2319435830" sldId="414"/>
        </pc:sldMkLst>
        <pc:spChg chg="mod">
          <ac:chgData name="Minesh Patel" userId="a66d4990ec83ac90" providerId="LiveId" clId="{47ACD7A2-C59F-415D-AE0D-3DACAD3229E7}" dt="2019-06-19T19:32:20.727" v="972" actId="20577"/>
          <ac:spMkLst>
            <pc:docMk/>
            <pc:sldMk cId="2319435830" sldId="414"/>
            <ac:spMk id="2" creationId="{00000000-0000-0000-0000-000000000000}"/>
          </ac:spMkLst>
        </pc:spChg>
        <pc:spChg chg="del">
          <ac:chgData name="Minesh Patel" userId="a66d4990ec83ac90" providerId="LiveId" clId="{47ACD7A2-C59F-415D-AE0D-3DACAD3229E7}" dt="2019-06-19T19:32:10.366" v="933" actId="478"/>
          <ac:spMkLst>
            <pc:docMk/>
            <pc:sldMk cId="2319435830" sldId="414"/>
            <ac:spMk id="3" creationId="{00000000-0000-0000-0000-000000000000}"/>
          </ac:spMkLst>
        </pc:spChg>
        <pc:spChg chg="add del mod">
          <ac:chgData name="Minesh Patel" userId="a66d4990ec83ac90" providerId="LiveId" clId="{47ACD7A2-C59F-415D-AE0D-3DACAD3229E7}" dt="2019-06-19T19:32:13.291" v="934" actId="478"/>
          <ac:spMkLst>
            <pc:docMk/>
            <pc:sldMk cId="2319435830" sldId="414"/>
            <ac:spMk id="5" creationId="{4DF236B9-B8CC-4A95-A0B3-C3F8E9243679}"/>
          </ac:spMkLst>
        </pc:spChg>
        <pc:spChg chg="mod">
          <ac:chgData name="Minesh Patel" userId="a66d4990ec83ac90" providerId="LiveId" clId="{47ACD7A2-C59F-415D-AE0D-3DACAD3229E7}" dt="2019-06-19T19:50:19.438" v="1493" actId="164"/>
          <ac:spMkLst>
            <pc:docMk/>
            <pc:sldMk cId="2319435830" sldId="414"/>
            <ac:spMk id="55" creationId="{0141EAEB-E66C-410D-B47D-26006DA1C0E9}"/>
          </ac:spMkLst>
        </pc:spChg>
        <pc:spChg chg="mod">
          <ac:chgData name="Minesh Patel" userId="a66d4990ec83ac90" providerId="LiveId" clId="{47ACD7A2-C59F-415D-AE0D-3DACAD3229E7}" dt="2019-06-19T19:50:48.401" v="1496" actId="1076"/>
          <ac:spMkLst>
            <pc:docMk/>
            <pc:sldMk cId="2319435830" sldId="414"/>
            <ac:spMk id="56" creationId="{AD0E8C27-0EDB-4B4B-BC59-12DBAFB9D03A}"/>
          </ac:spMkLst>
        </pc:spChg>
        <pc:spChg chg="mod">
          <ac:chgData name="Minesh Patel" userId="a66d4990ec83ac90" providerId="LiveId" clId="{47ACD7A2-C59F-415D-AE0D-3DACAD3229E7}" dt="2019-06-19T19:51:03.543" v="1498" actId="164"/>
          <ac:spMkLst>
            <pc:docMk/>
            <pc:sldMk cId="2319435830" sldId="414"/>
            <ac:spMk id="57" creationId="{43A3FD6D-6011-4F91-AE33-F86FECF57A9B}"/>
          </ac:spMkLst>
        </pc:spChg>
        <pc:spChg chg="del mod">
          <ac:chgData name="Minesh Patel" userId="a66d4990ec83ac90" providerId="LiveId" clId="{47ACD7A2-C59F-415D-AE0D-3DACAD3229E7}" dt="2019-06-19T19:40:14.589" v="1252" actId="478"/>
          <ac:spMkLst>
            <pc:docMk/>
            <pc:sldMk cId="2319435830" sldId="414"/>
            <ac:spMk id="112" creationId="{5429020D-E196-4136-A9ED-7679613A5C07}"/>
          </ac:spMkLst>
        </pc:spChg>
        <pc:spChg chg="del mod">
          <ac:chgData name="Minesh Patel" userId="a66d4990ec83ac90" providerId="LiveId" clId="{47ACD7A2-C59F-415D-AE0D-3DACAD3229E7}" dt="2019-06-19T19:40:14.589" v="1252" actId="478"/>
          <ac:spMkLst>
            <pc:docMk/>
            <pc:sldMk cId="2319435830" sldId="414"/>
            <ac:spMk id="113" creationId="{7E9C3045-1F54-498A-BC18-16BEBB17309A}"/>
          </ac:spMkLst>
        </pc:spChg>
        <pc:spChg chg="add del mod">
          <ac:chgData name="Minesh Patel" userId="a66d4990ec83ac90" providerId="LiveId" clId="{47ACD7A2-C59F-415D-AE0D-3DACAD3229E7}" dt="2019-06-19T19:34:09.419" v="1032" actId="478"/>
          <ac:spMkLst>
            <pc:docMk/>
            <pc:sldMk cId="2319435830" sldId="414"/>
            <ac:spMk id="132" creationId="{E18558FC-0B28-4820-B773-E7E3F3C80FB8}"/>
          </ac:spMkLst>
        </pc:spChg>
        <pc:spChg chg="add mod">
          <ac:chgData name="Minesh Patel" userId="a66d4990ec83ac90" providerId="LiveId" clId="{47ACD7A2-C59F-415D-AE0D-3DACAD3229E7}" dt="2019-06-19T19:51:12.526" v="1499" actId="164"/>
          <ac:spMkLst>
            <pc:docMk/>
            <pc:sldMk cId="2319435830" sldId="414"/>
            <ac:spMk id="133" creationId="{6007B8C8-D281-4E12-847B-11C2F2FC291C}"/>
          </ac:spMkLst>
        </pc:spChg>
        <pc:spChg chg="add mod">
          <ac:chgData name="Minesh Patel" userId="a66d4990ec83ac90" providerId="LiveId" clId="{47ACD7A2-C59F-415D-AE0D-3DACAD3229E7}" dt="2019-06-20T04:22:06.788" v="7895" actId="20577"/>
          <ac:spMkLst>
            <pc:docMk/>
            <pc:sldMk cId="2319435830" sldId="414"/>
            <ac:spMk id="135" creationId="{C8A973C5-7911-43DA-9578-56F785695B3D}"/>
          </ac:spMkLst>
        </pc:spChg>
        <pc:spChg chg="add mod">
          <ac:chgData name="Minesh Patel" userId="a66d4990ec83ac90" providerId="LiveId" clId="{47ACD7A2-C59F-415D-AE0D-3DACAD3229E7}" dt="2019-06-20T04:20:34.395" v="7807" actId="1037"/>
          <ac:spMkLst>
            <pc:docMk/>
            <pc:sldMk cId="2319435830" sldId="414"/>
            <ac:spMk id="137" creationId="{EFC7D844-3BFC-4223-8F29-52F6B2037E91}"/>
          </ac:spMkLst>
        </pc:spChg>
        <pc:spChg chg="add del mod">
          <ac:chgData name="Minesh Patel" userId="a66d4990ec83ac90" providerId="LiveId" clId="{47ACD7A2-C59F-415D-AE0D-3DACAD3229E7}" dt="2019-06-19T22:48:23.604" v="6059" actId="478"/>
          <ac:spMkLst>
            <pc:docMk/>
            <pc:sldMk cId="2319435830" sldId="414"/>
            <ac:spMk id="139" creationId="{14D9DADD-2EA0-4842-81B0-59117E14C1AE}"/>
          </ac:spMkLst>
        </pc:spChg>
        <pc:spChg chg="add mod">
          <ac:chgData name="Minesh Patel" userId="a66d4990ec83ac90" providerId="LiveId" clId="{47ACD7A2-C59F-415D-AE0D-3DACAD3229E7}" dt="2019-06-19T19:48:16.100" v="1465" actId="571"/>
          <ac:spMkLst>
            <pc:docMk/>
            <pc:sldMk cId="2319435830" sldId="414"/>
            <ac:spMk id="142" creationId="{862F5A34-ACFE-481A-A1DD-533136A81381}"/>
          </ac:spMkLst>
        </pc:spChg>
        <pc:spChg chg="add mod">
          <ac:chgData name="Minesh Patel" userId="a66d4990ec83ac90" providerId="LiveId" clId="{47ACD7A2-C59F-415D-AE0D-3DACAD3229E7}" dt="2019-06-19T19:48:15.574" v="1464" actId="571"/>
          <ac:spMkLst>
            <pc:docMk/>
            <pc:sldMk cId="2319435830" sldId="414"/>
            <ac:spMk id="144" creationId="{6CA5E76E-E84F-44E1-8133-C5DFA97E3967}"/>
          </ac:spMkLst>
        </pc:spChg>
        <pc:spChg chg="add del mod">
          <ac:chgData name="Minesh Patel" userId="a66d4990ec83ac90" providerId="LiveId" clId="{47ACD7A2-C59F-415D-AE0D-3DACAD3229E7}" dt="2019-06-19T22:48:28.075" v="6062" actId="478"/>
          <ac:spMkLst>
            <pc:docMk/>
            <pc:sldMk cId="2319435830" sldId="414"/>
            <ac:spMk id="146" creationId="{E58A1C37-6492-4619-A1AA-2727FB79461E}"/>
          </ac:spMkLst>
        </pc:spChg>
        <pc:spChg chg="add mod">
          <ac:chgData name="Minesh Patel" userId="a66d4990ec83ac90" providerId="LiveId" clId="{47ACD7A2-C59F-415D-AE0D-3DACAD3229E7}" dt="2019-06-19T19:48:25.635" v="1472" actId="571"/>
          <ac:spMkLst>
            <pc:docMk/>
            <pc:sldMk cId="2319435830" sldId="414"/>
            <ac:spMk id="149" creationId="{FF32AE40-F6DC-4488-80EB-719B7929775D}"/>
          </ac:spMkLst>
        </pc:spChg>
        <pc:spChg chg="add del mod">
          <ac:chgData name="Minesh Patel" userId="a66d4990ec83ac90" providerId="LiveId" clId="{47ACD7A2-C59F-415D-AE0D-3DACAD3229E7}" dt="2019-06-19T22:48:30.208" v="6063" actId="478"/>
          <ac:spMkLst>
            <pc:docMk/>
            <pc:sldMk cId="2319435830" sldId="414"/>
            <ac:spMk id="151" creationId="{F4F408A8-E9EF-460C-93DE-0E9D0D43D7B9}"/>
          </ac:spMkLst>
        </pc:spChg>
        <pc:grpChg chg="add mod">
          <ac:chgData name="Minesh Patel" userId="a66d4990ec83ac90" providerId="LiveId" clId="{47ACD7A2-C59F-415D-AE0D-3DACAD3229E7}" dt="2019-06-19T19:50:19.438" v="1493" actId="164"/>
          <ac:grpSpMkLst>
            <pc:docMk/>
            <pc:sldMk cId="2319435830" sldId="414"/>
            <ac:grpSpMk id="9" creationId="{9E75F649-5050-438D-B3EA-3ADD0B1CC944}"/>
          </ac:grpSpMkLst>
        </pc:grpChg>
        <pc:grpChg chg="add mod">
          <ac:chgData name="Minesh Patel" userId="a66d4990ec83ac90" providerId="LiveId" clId="{47ACD7A2-C59F-415D-AE0D-3DACAD3229E7}" dt="2019-06-19T22:48:26.015" v="6061" actId="478"/>
          <ac:grpSpMkLst>
            <pc:docMk/>
            <pc:sldMk cId="2319435830" sldId="414"/>
            <ac:grpSpMk id="10" creationId="{2CED551D-4336-4DB1-A30D-A92AB230356F}"/>
          </ac:grpSpMkLst>
        </pc:grpChg>
        <pc:grpChg chg="add mod">
          <ac:chgData name="Minesh Patel" userId="a66d4990ec83ac90" providerId="LiveId" clId="{47ACD7A2-C59F-415D-AE0D-3DACAD3229E7}" dt="2019-06-19T22:51:06.647" v="6091" actId="1076"/>
          <ac:grpSpMkLst>
            <pc:docMk/>
            <pc:sldMk cId="2319435830" sldId="414"/>
            <ac:grpSpMk id="11" creationId="{F28DF5D4-A895-439E-84C9-F2EEE59BE99D}"/>
          </ac:grpSpMkLst>
        </pc:grpChg>
        <pc:grpChg chg="add mod">
          <ac:chgData name="Minesh Patel" userId="a66d4990ec83ac90" providerId="LiveId" clId="{47ACD7A2-C59F-415D-AE0D-3DACAD3229E7}" dt="2019-06-20T04:20:43.554" v="7843" actId="1037"/>
          <ac:grpSpMkLst>
            <pc:docMk/>
            <pc:sldMk cId="2319435830" sldId="414"/>
            <ac:grpSpMk id="12" creationId="{E47CB966-0155-468C-B198-ACBC57B07948}"/>
          </ac:grpSpMkLst>
        </pc:grpChg>
        <pc:grpChg chg="mod">
          <ac:chgData name="Minesh Patel" userId="a66d4990ec83ac90" providerId="LiveId" clId="{47ACD7A2-C59F-415D-AE0D-3DACAD3229E7}" dt="2019-06-19T19:50:19.438" v="1493" actId="164"/>
          <ac:grpSpMkLst>
            <pc:docMk/>
            <pc:sldMk cId="2319435830" sldId="414"/>
            <ac:grpSpMk id="23" creationId="{069AD7B0-A61C-4257-981B-5435B7FA5405}"/>
          </ac:grpSpMkLst>
        </pc:grpChg>
        <pc:grpChg chg="mod">
          <ac:chgData name="Minesh Patel" userId="a66d4990ec83ac90" providerId="LiveId" clId="{47ACD7A2-C59F-415D-AE0D-3DACAD3229E7}" dt="2019-06-19T19:51:03.543" v="1498" actId="164"/>
          <ac:grpSpMkLst>
            <pc:docMk/>
            <pc:sldMk cId="2319435830" sldId="414"/>
            <ac:grpSpMk id="58" creationId="{D52493E9-731E-43B3-8FC2-86980C0511A9}"/>
          </ac:grpSpMkLst>
        </pc:grpChg>
        <pc:grpChg chg="mod">
          <ac:chgData name="Minesh Patel" userId="a66d4990ec83ac90" providerId="LiveId" clId="{47ACD7A2-C59F-415D-AE0D-3DACAD3229E7}" dt="2019-06-19T19:41:54.039" v="1348" actId="1035"/>
          <ac:grpSpMkLst>
            <pc:docMk/>
            <pc:sldMk cId="2319435830" sldId="414"/>
            <ac:grpSpMk id="59" creationId="{8F3074E4-704B-4858-BA1A-79B11B384EB8}"/>
          </ac:grpSpMkLst>
        </pc:grpChg>
        <pc:grpChg chg="mod">
          <ac:chgData name="Minesh Patel" userId="a66d4990ec83ac90" providerId="LiveId" clId="{47ACD7A2-C59F-415D-AE0D-3DACAD3229E7}" dt="2019-06-19T19:41:54.039" v="1348" actId="1035"/>
          <ac:grpSpMkLst>
            <pc:docMk/>
            <pc:sldMk cId="2319435830" sldId="414"/>
            <ac:grpSpMk id="60" creationId="{F653BEB0-A780-490E-A72C-43806EAF507F}"/>
          </ac:grpSpMkLst>
        </pc:grpChg>
        <pc:grpChg chg="mod">
          <ac:chgData name="Minesh Patel" userId="a66d4990ec83ac90" providerId="LiveId" clId="{47ACD7A2-C59F-415D-AE0D-3DACAD3229E7}" dt="2019-06-19T19:41:54.039" v="1348" actId="1035"/>
          <ac:grpSpMkLst>
            <pc:docMk/>
            <pc:sldMk cId="2319435830" sldId="414"/>
            <ac:grpSpMk id="61" creationId="{53C8FF7B-222C-4EBA-BC29-FF0AE1C164AD}"/>
          </ac:grpSpMkLst>
        </pc:grpChg>
        <pc:grpChg chg="mod">
          <ac:chgData name="Minesh Patel" userId="a66d4990ec83ac90" providerId="LiveId" clId="{47ACD7A2-C59F-415D-AE0D-3DACAD3229E7}" dt="2019-06-19T19:41:54.039" v="1348" actId="1035"/>
          <ac:grpSpMkLst>
            <pc:docMk/>
            <pc:sldMk cId="2319435830" sldId="414"/>
            <ac:grpSpMk id="62" creationId="{03880F9E-F066-4DDB-93FD-4F5ABC09BA71}"/>
          </ac:grpSpMkLst>
        </pc:grpChg>
        <pc:grpChg chg="mod">
          <ac:chgData name="Minesh Patel" userId="a66d4990ec83ac90" providerId="LiveId" clId="{47ACD7A2-C59F-415D-AE0D-3DACAD3229E7}" dt="2019-06-19T19:41:54.039" v="1348" actId="1035"/>
          <ac:grpSpMkLst>
            <pc:docMk/>
            <pc:sldMk cId="2319435830" sldId="414"/>
            <ac:grpSpMk id="63" creationId="{B0A7CF0B-29F6-48BE-B19B-A25F8D2EE3C8}"/>
          </ac:grpSpMkLst>
        </pc:grpChg>
        <pc:grpChg chg="mod">
          <ac:chgData name="Minesh Patel" userId="a66d4990ec83ac90" providerId="LiveId" clId="{47ACD7A2-C59F-415D-AE0D-3DACAD3229E7}" dt="2019-06-19T19:41:54.039" v="1348" actId="1035"/>
          <ac:grpSpMkLst>
            <pc:docMk/>
            <pc:sldMk cId="2319435830" sldId="414"/>
            <ac:grpSpMk id="64" creationId="{E77577F9-4771-44E3-AE26-243197E29F98}"/>
          </ac:grpSpMkLst>
        </pc:grpChg>
        <pc:grpChg chg="mod">
          <ac:chgData name="Minesh Patel" userId="a66d4990ec83ac90" providerId="LiveId" clId="{47ACD7A2-C59F-415D-AE0D-3DACAD3229E7}" dt="2019-06-19T19:41:54.039" v="1348" actId="1035"/>
          <ac:grpSpMkLst>
            <pc:docMk/>
            <pc:sldMk cId="2319435830" sldId="414"/>
            <ac:grpSpMk id="85" creationId="{C8150D8D-C06D-4E5E-AA6B-315948185E5B}"/>
          </ac:grpSpMkLst>
        </pc:grpChg>
        <pc:grpChg chg="mod">
          <ac:chgData name="Minesh Patel" userId="a66d4990ec83ac90" providerId="LiveId" clId="{47ACD7A2-C59F-415D-AE0D-3DACAD3229E7}" dt="2019-06-19T19:41:54.039" v="1348" actId="1035"/>
          <ac:grpSpMkLst>
            <pc:docMk/>
            <pc:sldMk cId="2319435830" sldId="414"/>
            <ac:grpSpMk id="86" creationId="{7136928D-6B0F-410D-8569-333A2714C750}"/>
          </ac:grpSpMkLst>
        </pc:grpChg>
        <pc:grpChg chg="mod">
          <ac:chgData name="Minesh Patel" userId="a66d4990ec83ac90" providerId="LiveId" clId="{47ACD7A2-C59F-415D-AE0D-3DACAD3229E7}" dt="2019-06-19T19:41:54.039" v="1348" actId="1035"/>
          <ac:grpSpMkLst>
            <pc:docMk/>
            <pc:sldMk cId="2319435830" sldId="414"/>
            <ac:grpSpMk id="87" creationId="{80A3F7C9-7F18-4F26-AD7C-FADD69834100}"/>
          </ac:grpSpMkLst>
        </pc:grpChg>
        <pc:grpChg chg="mod">
          <ac:chgData name="Minesh Patel" userId="a66d4990ec83ac90" providerId="LiveId" clId="{47ACD7A2-C59F-415D-AE0D-3DACAD3229E7}" dt="2019-06-19T19:41:54.039" v="1348" actId="1035"/>
          <ac:grpSpMkLst>
            <pc:docMk/>
            <pc:sldMk cId="2319435830" sldId="414"/>
            <ac:grpSpMk id="88" creationId="{6B7DFB67-516F-4A07-BD84-490086CA4F38}"/>
          </ac:grpSpMkLst>
        </pc:grpChg>
        <pc:grpChg chg="mod">
          <ac:chgData name="Minesh Patel" userId="a66d4990ec83ac90" providerId="LiveId" clId="{47ACD7A2-C59F-415D-AE0D-3DACAD3229E7}" dt="2019-06-19T19:41:54.039" v="1348" actId="1035"/>
          <ac:grpSpMkLst>
            <pc:docMk/>
            <pc:sldMk cId="2319435830" sldId="414"/>
            <ac:grpSpMk id="89" creationId="{AB1E6411-E415-4647-BC9C-A3B1EE879AF5}"/>
          </ac:grpSpMkLst>
        </pc:grpChg>
        <pc:grpChg chg="mod">
          <ac:chgData name="Minesh Patel" userId="a66d4990ec83ac90" providerId="LiveId" clId="{47ACD7A2-C59F-415D-AE0D-3DACAD3229E7}" dt="2019-06-19T19:41:54.039" v="1348" actId="1035"/>
          <ac:grpSpMkLst>
            <pc:docMk/>
            <pc:sldMk cId="2319435830" sldId="414"/>
            <ac:grpSpMk id="100" creationId="{99EE7DC6-50BB-4178-982D-908CD52ADAAF}"/>
          </ac:grpSpMkLst>
        </pc:grpChg>
        <pc:grpChg chg="mod">
          <ac:chgData name="Minesh Patel" userId="a66d4990ec83ac90" providerId="LiveId" clId="{47ACD7A2-C59F-415D-AE0D-3DACAD3229E7}" dt="2019-06-19T19:41:54.039" v="1348" actId="1035"/>
          <ac:grpSpMkLst>
            <pc:docMk/>
            <pc:sldMk cId="2319435830" sldId="414"/>
            <ac:grpSpMk id="101" creationId="{637F2656-3DD2-4575-985C-B4B13CD6DF36}"/>
          </ac:grpSpMkLst>
        </pc:grpChg>
        <pc:grpChg chg="mod">
          <ac:chgData name="Minesh Patel" userId="a66d4990ec83ac90" providerId="LiveId" clId="{47ACD7A2-C59F-415D-AE0D-3DACAD3229E7}" dt="2019-06-19T19:41:54.039" v="1348" actId="1035"/>
          <ac:grpSpMkLst>
            <pc:docMk/>
            <pc:sldMk cId="2319435830" sldId="414"/>
            <ac:grpSpMk id="102" creationId="{8569763C-5258-41BE-8504-C6DDDF269DF3}"/>
          </ac:grpSpMkLst>
        </pc:grpChg>
        <pc:grpChg chg="mod">
          <ac:chgData name="Minesh Patel" userId="a66d4990ec83ac90" providerId="LiveId" clId="{47ACD7A2-C59F-415D-AE0D-3DACAD3229E7}" dt="2019-06-19T19:41:54.039" v="1348" actId="1035"/>
          <ac:grpSpMkLst>
            <pc:docMk/>
            <pc:sldMk cId="2319435830" sldId="414"/>
            <ac:grpSpMk id="103" creationId="{7F06C988-56E5-441D-B28C-D3FB5A54D84C}"/>
          </ac:grpSpMkLst>
        </pc:grpChg>
        <pc:grpChg chg="add del mod">
          <ac:chgData name="Minesh Patel" userId="a66d4990ec83ac90" providerId="LiveId" clId="{47ACD7A2-C59F-415D-AE0D-3DACAD3229E7}" dt="2019-06-19T19:34:08.342" v="1031" actId="478"/>
          <ac:grpSpMkLst>
            <pc:docMk/>
            <pc:sldMk cId="2319435830" sldId="414"/>
            <ac:grpSpMk id="114" creationId="{3B09591A-A8CF-415E-9505-A7F050F8082E}"/>
          </ac:grpSpMkLst>
        </pc:grpChg>
        <pc:graphicFrameChg chg="add del mod">
          <ac:chgData name="Minesh Patel" userId="a66d4990ec83ac90" providerId="LiveId" clId="{47ACD7A2-C59F-415D-AE0D-3DACAD3229E7}" dt="2019-06-19T22:48:26.015" v="6061" actId="478"/>
          <ac:graphicFrameMkLst>
            <pc:docMk/>
            <pc:sldMk cId="2319435830" sldId="414"/>
            <ac:graphicFrameMk id="134" creationId="{4A81C826-FD81-4251-85F3-34366CA7E4B5}"/>
          </ac:graphicFrameMkLst>
        </pc:graphicFrameChg>
        <pc:graphicFrameChg chg="add mod">
          <ac:chgData name="Minesh Patel" userId="a66d4990ec83ac90" providerId="LiveId" clId="{47ACD7A2-C59F-415D-AE0D-3DACAD3229E7}" dt="2019-06-19T19:48:16.100" v="1465" actId="571"/>
          <ac:graphicFrameMkLst>
            <pc:docMk/>
            <pc:sldMk cId="2319435830" sldId="414"/>
            <ac:graphicFrameMk id="140" creationId="{68E8AA31-01E9-4247-BF04-ED8DBB65E9B4}"/>
          </ac:graphicFrameMkLst>
        </pc:graphicFrameChg>
        <pc:graphicFrameChg chg="add mod">
          <ac:chgData name="Minesh Patel" userId="a66d4990ec83ac90" providerId="LiveId" clId="{47ACD7A2-C59F-415D-AE0D-3DACAD3229E7}" dt="2019-06-19T19:48:25.635" v="1472" actId="571"/>
          <ac:graphicFrameMkLst>
            <pc:docMk/>
            <pc:sldMk cId="2319435830" sldId="414"/>
            <ac:graphicFrameMk id="147" creationId="{5B27535E-000D-418F-98D6-E0CD38688757}"/>
          </ac:graphicFrameMkLst>
        </pc:graphicFrameChg>
        <pc:cxnChg chg="add del mod">
          <ac:chgData name="Minesh Patel" userId="a66d4990ec83ac90" providerId="LiveId" clId="{47ACD7A2-C59F-415D-AE0D-3DACAD3229E7}" dt="2019-06-19T22:48:10.112" v="6058" actId="478"/>
          <ac:cxnSpMkLst>
            <pc:docMk/>
            <pc:sldMk cId="2319435830" sldId="414"/>
            <ac:cxnSpMk id="7" creationId="{A184D35A-EC2F-40EA-AF13-0CFB961A9B45}"/>
          </ac:cxnSpMkLst>
        </pc:cxnChg>
        <pc:cxnChg chg="add mod">
          <ac:chgData name="Minesh Patel" userId="a66d4990ec83ac90" providerId="LiveId" clId="{47ACD7A2-C59F-415D-AE0D-3DACAD3229E7}" dt="2019-06-20T04:20:34.395" v="7807" actId="1037"/>
          <ac:cxnSpMkLst>
            <pc:docMk/>
            <pc:sldMk cId="2319435830" sldId="414"/>
            <ac:cxnSpMk id="136" creationId="{202F92D0-ED85-4CAF-B467-D8634D0B96E2}"/>
          </ac:cxnSpMkLst>
        </pc:cxnChg>
        <pc:cxnChg chg="add mod">
          <ac:chgData name="Minesh Patel" userId="a66d4990ec83ac90" providerId="LiveId" clId="{47ACD7A2-C59F-415D-AE0D-3DACAD3229E7}" dt="2019-06-20T04:20:40.079" v="7840" actId="1037"/>
          <ac:cxnSpMkLst>
            <pc:docMk/>
            <pc:sldMk cId="2319435830" sldId="414"/>
            <ac:cxnSpMk id="138" creationId="{4821A38B-40AD-46CE-A052-02387CB4601E}"/>
          </ac:cxnSpMkLst>
        </pc:cxnChg>
        <pc:cxnChg chg="add mod">
          <ac:chgData name="Minesh Patel" userId="a66d4990ec83ac90" providerId="LiveId" clId="{47ACD7A2-C59F-415D-AE0D-3DACAD3229E7}" dt="2019-06-19T19:48:16.100" v="1465" actId="571"/>
          <ac:cxnSpMkLst>
            <pc:docMk/>
            <pc:sldMk cId="2319435830" sldId="414"/>
            <ac:cxnSpMk id="141" creationId="{0F4991C2-DAAC-43D6-ADFC-915C9720C40D}"/>
          </ac:cxnSpMkLst>
        </pc:cxnChg>
        <pc:cxnChg chg="add mod">
          <ac:chgData name="Minesh Patel" userId="a66d4990ec83ac90" providerId="LiveId" clId="{47ACD7A2-C59F-415D-AE0D-3DACAD3229E7}" dt="2019-06-19T19:48:15.574" v="1464" actId="571"/>
          <ac:cxnSpMkLst>
            <pc:docMk/>
            <pc:sldMk cId="2319435830" sldId="414"/>
            <ac:cxnSpMk id="143" creationId="{975EA6F5-647B-450E-8034-F595ADDAA6F8}"/>
          </ac:cxnSpMkLst>
        </pc:cxnChg>
        <pc:cxnChg chg="add del mod">
          <ac:chgData name="Minesh Patel" userId="a66d4990ec83ac90" providerId="LiveId" clId="{47ACD7A2-C59F-415D-AE0D-3DACAD3229E7}" dt="2019-06-20T04:20:41.609" v="7841" actId="478"/>
          <ac:cxnSpMkLst>
            <pc:docMk/>
            <pc:sldMk cId="2319435830" sldId="414"/>
            <ac:cxnSpMk id="145" creationId="{5C477947-6119-4871-B6E4-6409ED9F60B2}"/>
          </ac:cxnSpMkLst>
        </pc:cxnChg>
        <pc:cxnChg chg="add mod">
          <ac:chgData name="Minesh Patel" userId="a66d4990ec83ac90" providerId="LiveId" clId="{47ACD7A2-C59F-415D-AE0D-3DACAD3229E7}" dt="2019-06-19T19:48:25.635" v="1472" actId="571"/>
          <ac:cxnSpMkLst>
            <pc:docMk/>
            <pc:sldMk cId="2319435830" sldId="414"/>
            <ac:cxnSpMk id="148" creationId="{23E89D14-B5A5-45E0-A10B-8865A51BE605}"/>
          </ac:cxnSpMkLst>
        </pc:cxnChg>
        <pc:cxnChg chg="add mod">
          <ac:chgData name="Minesh Patel" userId="a66d4990ec83ac90" providerId="LiveId" clId="{47ACD7A2-C59F-415D-AE0D-3DACAD3229E7}" dt="2019-06-20T04:20:48.046" v="7874" actId="1038"/>
          <ac:cxnSpMkLst>
            <pc:docMk/>
            <pc:sldMk cId="2319435830" sldId="414"/>
            <ac:cxnSpMk id="150" creationId="{0A08CC39-C7D5-4BAB-B7DA-9FE62225E557}"/>
          </ac:cxnSpMkLst>
        </pc:cxnChg>
      </pc:sldChg>
      <pc:sldChg chg="modSp add modNotesTx">
        <pc:chgData name="Minesh Patel" userId="a66d4990ec83ac90" providerId="LiveId" clId="{47ACD7A2-C59F-415D-AE0D-3DACAD3229E7}" dt="2019-06-21T00:42:46.081" v="12008" actId="20577"/>
        <pc:sldMkLst>
          <pc:docMk/>
          <pc:sldMk cId="2138928808" sldId="418"/>
        </pc:sldMkLst>
        <pc:spChg chg="mod">
          <ac:chgData name="Minesh Patel" userId="a66d4990ec83ac90" providerId="LiveId" clId="{47ACD7A2-C59F-415D-AE0D-3DACAD3229E7}" dt="2019-06-19T23:42:29.925" v="6418" actId="20577"/>
          <ac:spMkLst>
            <pc:docMk/>
            <pc:sldMk cId="2138928808" sldId="418"/>
            <ac:spMk id="2" creationId="{6FAF6D94-F2D1-4E88-A909-B4DF4E002525}"/>
          </ac:spMkLst>
        </pc:spChg>
        <pc:spChg chg="mod">
          <ac:chgData name="Minesh Patel" userId="a66d4990ec83ac90" providerId="LiveId" clId="{47ACD7A2-C59F-415D-AE0D-3DACAD3229E7}" dt="2019-06-21T00:42:46.081" v="12008" actId="20577"/>
          <ac:spMkLst>
            <pc:docMk/>
            <pc:sldMk cId="2138928808" sldId="418"/>
            <ac:spMk id="3" creationId="{494EC80F-2976-4A92-B16F-8065FDCC9552}"/>
          </ac:spMkLst>
        </pc:spChg>
      </pc:sldChg>
      <pc:sldChg chg="modSp add modNotesTx">
        <pc:chgData name="Minesh Patel" userId="a66d4990ec83ac90" providerId="LiveId" clId="{47ACD7A2-C59F-415D-AE0D-3DACAD3229E7}" dt="2019-06-20T03:29:13.688" v="6648" actId="207"/>
        <pc:sldMkLst>
          <pc:docMk/>
          <pc:sldMk cId="3454888339" sldId="420"/>
        </pc:sldMkLst>
        <pc:spChg chg="mod">
          <ac:chgData name="Minesh Patel" userId="a66d4990ec83ac90" providerId="LiveId" clId="{47ACD7A2-C59F-415D-AE0D-3DACAD3229E7}" dt="2019-06-20T03:29:13.688" v="6648" actId="207"/>
          <ac:spMkLst>
            <pc:docMk/>
            <pc:sldMk cId="3454888339" sldId="420"/>
            <ac:spMk id="104" creationId="{00000000-0000-0000-0000-000000000000}"/>
          </ac:spMkLst>
        </pc:spChg>
      </pc:sldChg>
      <pc:sldChg chg="modSp add modAnim">
        <pc:chgData name="Minesh Patel" userId="a66d4990ec83ac90" providerId="LiveId" clId="{47ACD7A2-C59F-415D-AE0D-3DACAD3229E7}" dt="2019-06-20T18:56:25.570" v="11209" actId="20577"/>
        <pc:sldMkLst>
          <pc:docMk/>
          <pc:sldMk cId="1014060731" sldId="421"/>
        </pc:sldMkLst>
        <pc:spChg chg="mod">
          <ac:chgData name="Minesh Patel" userId="a66d4990ec83ac90" providerId="LiveId" clId="{47ACD7A2-C59F-415D-AE0D-3DACAD3229E7}" dt="2019-06-20T18:56:22.621" v="11186" actId="20577"/>
          <ac:spMkLst>
            <pc:docMk/>
            <pc:sldMk cId="1014060731" sldId="421"/>
            <ac:spMk id="2" creationId="{00000000-0000-0000-0000-000000000000}"/>
          </ac:spMkLst>
        </pc:spChg>
        <pc:spChg chg="mod">
          <ac:chgData name="Minesh Patel" userId="a66d4990ec83ac90" providerId="LiveId" clId="{47ACD7A2-C59F-415D-AE0D-3DACAD3229E7}" dt="2019-06-20T18:56:25.570" v="11209" actId="20577"/>
          <ac:spMkLst>
            <pc:docMk/>
            <pc:sldMk cId="1014060731" sldId="421"/>
            <ac:spMk id="7" creationId="{19EC2C06-E55B-4B9C-BC1A-39F0B9B5A9FE}"/>
          </ac:spMkLst>
        </pc:spChg>
      </pc:sldChg>
      <pc:sldMasterChg chg="modSldLayout">
        <pc:chgData name="Minesh Patel" userId="a66d4990ec83ac90" providerId="LiveId" clId="{47ACD7A2-C59F-415D-AE0D-3DACAD3229E7}" dt="2019-06-20T17:58:17.540" v="11144" actId="1038"/>
        <pc:sldMasterMkLst>
          <pc:docMk/>
          <pc:sldMasterMk cId="1548709790" sldId="2147483660"/>
        </pc:sldMasterMkLst>
        <pc:sldLayoutChg chg="modSp">
          <pc:chgData name="Minesh Patel" userId="a66d4990ec83ac90" providerId="LiveId" clId="{47ACD7A2-C59F-415D-AE0D-3DACAD3229E7}" dt="2019-06-20T17:58:17.540" v="11144" actId="1038"/>
          <pc:sldLayoutMkLst>
            <pc:docMk/>
            <pc:sldMasterMk cId="1548709790" sldId="2147483660"/>
            <pc:sldLayoutMk cId="2304763706" sldId="2147483662"/>
          </pc:sldLayoutMkLst>
          <pc:spChg chg="mod">
            <ac:chgData name="Minesh Patel" userId="a66d4990ec83ac90" providerId="LiveId" clId="{47ACD7A2-C59F-415D-AE0D-3DACAD3229E7}" dt="2019-06-20T17:58:17.540" v="11144" actId="1038"/>
            <ac:spMkLst>
              <pc:docMk/>
              <pc:sldMasterMk cId="1548709790" sldId="2147483660"/>
              <pc:sldLayoutMk cId="2304763706" sldId="2147483662"/>
              <ac:spMk id="8" creationId="{00000000-0000-0000-0000-000000000000}"/>
            </ac:spMkLst>
          </pc:spChg>
        </pc:sldLayoutChg>
      </pc:sldMasterChg>
    </pc:docChg>
  </pc:docChgLst>
  <pc:docChgLst>
    <pc:chgData name="Minesh Patel" userId="a66d4990ec83ac90" providerId="LiveId" clId="{B8451FCD-34EF-4FC2-B042-0FED758AB2FC}"/>
    <pc:docChg chg="custSel addSld delSld modSld sldOrd">
      <pc:chgData name="Minesh Patel" userId="a66d4990ec83ac90" providerId="LiveId" clId="{B8451FCD-34EF-4FC2-B042-0FED758AB2FC}" dt="2019-06-25T18:07:03.829" v="231" actId="20577"/>
      <pc:docMkLst>
        <pc:docMk/>
      </pc:docMkLst>
      <pc:sldChg chg="modSp add">
        <pc:chgData name="Minesh Patel" userId="a66d4990ec83ac90" providerId="LiveId" clId="{B8451FCD-34EF-4FC2-B042-0FED758AB2FC}" dt="2019-06-25T18:07:03.829" v="231" actId="20577"/>
        <pc:sldMkLst>
          <pc:docMk/>
          <pc:sldMk cId="3541538294" sldId="419"/>
        </pc:sldMkLst>
        <pc:spChg chg="mod">
          <ac:chgData name="Minesh Patel" userId="a66d4990ec83ac90" providerId="LiveId" clId="{B8451FCD-34EF-4FC2-B042-0FED758AB2FC}" dt="2019-06-25T18:07:03.829" v="231" actId="20577"/>
          <ac:spMkLst>
            <pc:docMk/>
            <pc:sldMk cId="3541538294" sldId="419"/>
            <ac:spMk id="2" creationId="{00000000-0000-0000-0000-000000000000}"/>
          </ac:spMkLst>
        </pc:spChg>
      </pc:sldChg>
      <pc:sldChg chg="add">
        <pc:chgData name="Minesh Patel" userId="a66d4990ec83ac90" providerId="LiveId" clId="{B8451FCD-34EF-4FC2-B042-0FED758AB2FC}" dt="2019-06-25T18:06:50.554" v="198"/>
        <pc:sldMkLst>
          <pc:docMk/>
          <pc:sldMk cId="2038085540" sldId="475"/>
        </pc:sldMkLst>
      </pc:sldChg>
      <pc:sldChg chg="add">
        <pc:chgData name="Minesh Patel" userId="a66d4990ec83ac90" providerId="LiveId" clId="{B8451FCD-34EF-4FC2-B042-0FED758AB2FC}" dt="2019-06-25T18:06:50.554" v="198"/>
        <pc:sldMkLst>
          <pc:docMk/>
          <pc:sldMk cId="4017287854" sldId="476"/>
        </pc:sldMkLst>
      </pc:sldChg>
      <pc:sldChg chg="modSp add ord">
        <pc:chgData name="Minesh Patel" userId="a66d4990ec83ac90" providerId="LiveId" clId="{B8451FCD-34EF-4FC2-B042-0FED758AB2FC}" dt="2019-06-25T17:55:18.546" v="163" actId="20577"/>
        <pc:sldMkLst>
          <pc:docMk/>
          <pc:sldMk cId="2837375429" sldId="480"/>
        </pc:sldMkLst>
        <pc:spChg chg="mod">
          <ac:chgData name="Minesh Patel" userId="a66d4990ec83ac90" providerId="LiveId" clId="{B8451FCD-34EF-4FC2-B042-0FED758AB2FC}" dt="2019-06-25T17:52:56.565" v="15" actId="20577"/>
          <ac:spMkLst>
            <pc:docMk/>
            <pc:sldMk cId="2837375429" sldId="480"/>
            <ac:spMk id="2" creationId="{00000000-0000-0000-0000-000000000000}"/>
          </ac:spMkLst>
        </pc:spChg>
        <pc:spChg chg="mod">
          <ac:chgData name="Minesh Patel" userId="a66d4990ec83ac90" providerId="LiveId" clId="{B8451FCD-34EF-4FC2-B042-0FED758AB2FC}" dt="2019-06-25T17:55:18.546" v="163" actId="20577"/>
          <ac:spMkLst>
            <pc:docMk/>
            <pc:sldMk cId="2837375429" sldId="480"/>
            <ac:spMk id="3" creationId="{00000000-0000-0000-0000-000000000000}"/>
          </ac:spMkLst>
        </pc:spChg>
      </pc:sldChg>
    </pc:docChg>
  </pc:docChgLst>
  <pc:docChgLst>
    <pc:chgData name="Minesh Patel" userId="a66d4990ec83ac90" providerId="LiveId" clId="{0E555A69-3CC2-46DB-9FF8-36C95C90CEF7}"/>
    <pc:docChg chg="undo redo custSel addSld delSld modSld sldOrd">
      <pc:chgData name="Minesh Patel" userId="a66d4990ec83ac90" providerId="LiveId" clId="{0E555A69-3CC2-46DB-9FF8-36C95C90CEF7}" dt="2019-06-18T00:30:18.591" v="6067" actId="20577"/>
      <pc:docMkLst>
        <pc:docMk/>
      </pc:docMkLst>
      <pc:sldChg chg="modSp addCm modCm">
        <pc:chgData name="Minesh Patel" userId="a66d4990ec83ac90" providerId="LiveId" clId="{0E555A69-3CC2-46DB-9FF8-36C95C90CEF7}" dt="2019-06-17T23:02:25.573" v="5235"/>
        <pc:sldMkLst>
          <pc:docMk/>
          <pc:sldMk cId="2993975388" sldId="296"/>
        </pc:sldMkLst>
        <pc:graphicFrameChg chg="mod">
          <ac:chgData name="Minesh Patel" userId="a66d4990ec83ac90" providerId="LiveId" clId="{0E555A69-3CC2-46DB-9FF8-36C95C90CEF7}" dt="2019-06-17T23:01:49.899" v="5233" actId="20577"/>
          <ac:graphicFrameMkLst>
            <pc:docMk/>
            <pc:sldMk cId="2993975388" sldId="296"/>
            <ac:graphicFrameMk id="7" creationId="{FF2D8A00-F5C0-417B-8C69-D3E777331328}"/>
          </ac:graphicFrameMkLst>
        </pc:graphicFrameChg>
      </pc:sldChg>
      <pc:sldChg chg="modSp">
        <pc:chgData name="Minesh Patel" userId="a66d4990ec83ac90" providerId="LiveId" clId="{0E555A69-3CC2-46DB-9FF8-36C95C90CEF7}" dt="2019-06-16T21:13:02.904" v="69" actId="1076"/>
        <pc:sldMkLst>
          <pc:docMk/>
          <pc:sldMk cId="3508444251" sldId="353"/>
        </pc:sldMkLst>
        <pc:spChg chg="mod">
          <ac:chgData name="Minesh Patel" userId="a66d4990ec83ac90" providerId="LiveId" clId="{0E555A69-3CC2-46DB-9FF8-36C95C90CEF7}" dt="2019-06-16T21:12:43.046" v="67" actId="1035"/>
          <ac:spMkLst>
            <pc:docMk/>
            <pc:sldMk cId="3508444251" sldId="353"/>
            <ac:spMk id="34" creationId="{E10C4066-9C31-424F-8AFE-31E902E6B7E1}"/>
          </ac:spMkLst>
        </pc:spChg>
        <pc:spChg chg="mod">
          <ac:chgData name="Minesh Patel" userId="a66d4990ec83ac90" providerId="LiveId" clId="{0E555A69-3CC2-46DB-9FF8-36C95C90CEF7}" dt="2019-06-16T21:13:02.904" v="69" actId="1076"/>
          <ac:spMkLst>
            <pc:docMk/>
            <pc:sldMk cId="3508444251" sldId="353"/>
            <ac:spMk id="78" creationId="{37BD8821-B5CE-40C6-BC7C-581080F919CF}"/>
          </ac:spMkLst>
        </pc:spChg>
        <pc:spChg chg="mod">
          <ac:chgData name="Minesh Patel" userId="a66d4990ec83ac90" providerId="LiveId" clId="{0E555A69-3CC2-46DB-9FF8-36C95C90CEF7}" dt="2019-06-16T21:12:43.046" v="67" actId="1035"/>
          <ac:spMkLst>
            <pc:docMk/>
            <pc:sldMk cId="3508444251" sldId="353"/>
            <ac:spMk id="81" creationId="{47B956BF-10BB-4F6C-B135-76A26B80827C}"/>
          </ac:spMkLst>
        </pc:spChg>
        <pc:spChg chg="mod">
          <ac:chgData name="Minesh Patel" userId="a66d4990ec83ac90" providerId="LiveId" clId="{0E555A69-3CC2-46DB-9FF8-36C95C90CEF7}" dt="2019-06-16T21:12:01.756" v="62" actId="20577"/>
          <ac:spMkLst>
            <pc:docMk/>
            <pc:sldMk cId="3508444251" sldId="353"/>
            <ac:spMk id="90" creationId="{8451DA6E-3385-46EE-A375-E746554DEC8C}"/>
          </ac:spMkLst>
        </pc:spChg>
      </pc:sldChg>
      <pc:sldChg chg="modTransition">
        <pc:chgData name="Minesh Patel" userId="a66d4990ec83ac90" providerId="LiveId" clId="{0E555A69-3CC2-46DB-9FF8-36C95C90CEF7}" dt="2019-06-16T21:38:25.236" v="600"/>
        <pc:sldMkLst>
          <pc:docMk/>
          <pc:sldMk cId="141642118" sldId="354"/>
        </pc:sldMkLst>
      </pc:sldChg>
      <pc:sldChg chg="addSp delSp modSp">
        <pc:chgData name="Minesh Patel" userId="a66d4990ec83ac90" providerId="LiveId" clId="{0E555A69-3CC2-46DB-9FF8-36C95C90CEF7}" dt="2019-06-17T23:23:31.078" v="5453" actId="1076"/>
        <pc:sldMkLst>
          <pc:docMk/>
          <pc:sldMk cId="162204352" sldId="356"/>
        </pc:sldMkLst>
        <pc:spChg chg="add mod ord">
          <ac:chgData name="Minesh Patel" userId="a66d4990ec83ac90" providerId="LiveId" clId="{0E555A69-3CC2-46DB-9FF8-36C95C90CEF7}" dt="2019-06-17T23:14:20.022" v="5383" actId="1038"/>
          <ac:spMkLst>
            <pc:docMk/>
            <pc:sldMk cId="162204352" sldId="356"/>
            <ac:spMk id="3" creationId="{EB4EF765-8AF1-4F6A-96DA-B7008E92FD95}"/>
          </ac:spMkLst>
        </pc:spChg>
        <pc:spChg chg="mod">
          <ac:chgData name="Minesh Patel" userId="a66d4990ec83ac90" providerId="LiveId" clId="{0E555A69-3CC2-46DB-9FF8-36C95C90CEF7}" dt="2019-06-17T23:14:20.022" v="5383" actId="1038"/>
          <ac:spMkLst>
            <pc:docMk/>
            <pc:sldMk cId="162204352" sldId="356"/>
            <ac:spMk id="6" creationId="{5A7FCC19-A139-40CC-8774-8DD39B7ED172}"/>
          </ac:spMkLst>
        </pc:spChg>
        <pc:spChg chg="mod">
          <ac:chgData name="Minesh Patel" userId="a66d4990ec83ac90" providerId="LiveId" clId="{0E555A69-3CC2-46DB-9FF8-36C95C90CEF7}" dt="2019-06-17T23:14:20.022" v="5383" actId="1038"/>
          <ac:spMkLst>
            <pc:docMk/>
            <pc:sldMk cId="162204352" sldId="356"/>
            <ac:spMk id="7" creationId="{BEAF4664-8CEA-47F8-8A3D-A5D22D460825}"/>
          </ac:spMkLst>
        </pc:spChg>
        <pc:spChg chg="mod">
          <ac:chgData name="Minesh Patel" userId="a66d4990ec83ac90" providerId="LiveId" clId="{0E555A69-3CC2-46DB-9FF8-36C95C90CEF7}" dt="2019-06-17T23:14:20.022" v="5383" actId="1038"/>
          <ac:spMkLst>
            <pc:docMk/>
            <pc:sldMk cId="162204352" sldId="356"/>
            <ac:spMk id="8" creationId="{AD385028-4139-4E25-84A8-BC65C2EB8D62}"/>
          </ac:spMkLst>
        </pc:spChg>
        <pc:spChg chg="mod">
          <ac:chgData name="Minesh Patel" userId="a66d4990ec83ac90" providerId="LiveId" clId="{0E555A69-3CC2-46DB-9FF8-36C95C90CEF7}" dt="2019-06-17T23:11:42.303" v="5320"/>
          <ac:spMkLst>
            <pc:docMk/>
            <pc:sldMk cId="162204352" sldId="356"/>
            <ac:spMk id="9" creationId="{A573FF89-7968-4A0D-86FC-DD4CF23F4B19}"/>
          </ac:spMkLst>
        </pc:spChg>
        <pc:spChg chg="mod">
          <ac:chgData name="Minesh Patel" userId="a66d4990ec83ac90" providerId="LiveId" clId="{0E555A69-3CC2-46DB-9FF8-36C95C90CEF7}" dt="2019-06-17T23:14:20.022" v="5383" actId="1038"/>
          <ac:spMkLst>
            <pc:docMk/>
            <pc:sldMk cId="162204352" sldId="356"/>
            <ac:spMk id="29" creationId="{0F3E8FC1-D57E-4426-B4F7-0B4136129BF1}"/>
          </ac:spMkLst>
        </pc:spChg>
        <pc:spChg chg="mod">
          <ac:chgData name="Minesh Patel" userId="a66d4990ec83ac90" providerId="LiveId" clId="{0E555A69-3CC2-46DB-9FF8-36C95C90CEF7}" dt="2019-06-17T23:14:20.022" v="5383" actId="1038"/>
          <ac:spMkLst>
            <pc:docMk/>
            <pc:sldMk cId="162204352" sldId="356"/>
            <ac:spMk id="30" creationId="{B78ACE9A-ECDF-4F74-A284-1FC565566039}"/>
          </ac:spMkLst>
        </pc:spChg>
        <pc:spChg chg="mod">
          <ac:chgData name="Minesh Patel" userId="a66d4990ec83ac90" providerId="LiveId" clId="{0E555A69-3CC2-46DB-9FF8-36C95C90CEF7}" dt="2019-06-17T23:14:20.022" v="5383" actId="1038"/>
          <ac:spMkLst>
            <pc:docMk/>
            <pc:sldMk cId="162204352" sldId="356"/>
            <ac:spMk id="33" creationId="{6BF89888-431A-4C46-9E14-C28112B262C3}"/>
          </ac:spMkLst>
        </pc:spChg>
        <pc:spChg chg="mod">
          <ac:chgData name="Minesh Patel" userId="a66d4990ec83ac90" providerId="LiveId" clId="{0E555A69-3CC2-46DB-9FF8-36C95C90CEF7}" dt="2019-06-17T23:14:20.022" v="5383" actId="1038"/>
          <ac:spMkLst>
            <pc:docMk/>
            <pc:sldMk cId="162204352" sldId="356"/>
            <ac:spMk id="36" creationId="{4C02FF91-8B7E-431E-AE55-A2FD42E25596}"/>
          </ac:spMkLst>
        </pc:spChg>
        <pc:spChg chg="mod">
          <ac:chgData name="Minesh Patel" userId="a66d4990ec83ac90" providerId="LiveId" clId="{0E555A69-3CC2-46DB-9FF8-36C95C90CEF7}" dt="2019-06-17T23:09:02.116" v="5304" actId="20577"/>
          <ac:spMkLst>
            <pc:docMk/>
            <pc:sldMk cId="162204352" sldId="356"/>
            <ac:spMk id="37" creationId="{4E654704-A86D-4073-BC14-537597E86236}"/>
          </ac:spMkLst>
        </pc:spChg>
        <pc:spChg chg="mod">
          <ac:chgData name="Minesh Patel" userId="a66d4990ec83ac90" providerId="LiveId" clId="{0E555A69-3CC2-46DB-9FF8-36C95C90CEF7}" dt="2019-06-17T23:19:28.314" v="5432" actId="1076"/>
          <ac:spMkLst>
            <pc:docMk/>
            <pc:sldMk cId="162204352" sldId="356"/>
            <ac:spMk id="40" creationId="{8053A836-80D6-432D-AE32-02880172A473}"/>
          </ac:spMkLst>
        </pc:spChg>
        <pc:spChg chg="mod">
          <ac:chgData name="Minesh Patel" userId="a66d4990ec83ac90" providerId="LiveId" clId="{0E555A69-3CC2-46DB-9FF8-36C95C90CEF7}" dt="2019-06-17T23:14:20.022" v="5383" actId="1038"/>
          <ac:spMkLst>
            <pc:docMk/>
            <pc:sldMk cId="162204352" sldId="356"/>
            <ac:spMk id="43" creationId="{75974292-DF6B-4EAD-B664-C0CA338E4EED}"/>
          </ac:spMkLst>
        </pc:spChg>
        <pc:spChg chg="mod">
          <ac:chgData name="Minesh Patel" userId="a66d4990ec83ac90" providerId="LiveId" clId="{0E555A69-3CC2-46DB-9FF8-36C95C90CEF7}" dt="2019-06-17T23:14:20.022" v="5383" actId="1038"/>
          <ac:spMkLst>
            <pc:docMk/>
            <pc:sldMk cId="162204352" sldId="356"/>
            <ac:spMk id="44" creationId="{2DDD2B29-EA23-4CE8-BCB6-47458B4C965B}"/>
          </ac:spMkLst>
        </pc:spChg>
        <pc:spChg chg="mod">
          <ac:chgData name="Minesh Patel" userId="a66d4990ec83ac90" providerId="LiveId" clId="{0E555A69-3CC2-46DB-9FF8-36C95C90CEF7}" dt="2019-06-17T23:11:42.303" v="5320"/>
          <ac:spMkLst>
            <pc:docMk/>
            <pc:sldMk cId="162204352" sldId="356"/>
            <ac:spMk id="45" creationId="{EA08F425-6695-4C38-AC6A-156687341B21}"/>
          </ac:spMkLst>
        </pc:spChg>
        <pc:spChg chg="mod">
          <ac:chgData name="Minesh Patel" userId="a66d4990ec83ac90" providerId="LiveId" clId="{0E555A69-3CC2-46DB-9FF8-36C95C90CEF7}" dt="2019-06-17T23:14:20.022" v="5383" actId="1038"/>
          <ac:spMkLst>
            <pc:docMk/>
            <pc:sldMk cId="162204352" sldId="356"/>
            <ac:spMk id="49" creationId="{254DDE76-79D4-4246-B3AB-04486F0AA08E}"/>
          </ac:spMkLst>
        </pc:spChg>
        <pc:spChg chg="add mod ord">
          <ac:chgData name="Minesh Patel" userId="a66d4990ec83ac90" providerId="LiveId" clId="{0E555A69-3CC2-46DB-9FF8-36C95C90CEF7}" dt="2019-06-17T23:14:20.022" v="5383" actId="1038"/>
          <ac:spMkLst>
            <pc:docMk/>
            <pc:sldMk cId="162204352" sldId="356"/>
            <ac:spMk id="55" creationId="{A05C3A3B-E62B-4A77-A568-675D6A8072CF}"/>
          </ac:spMkLst>
        </pc:spChg>
        <pc:spChg chg="add mod ord">
          <ac:chgData name="Minesh Patel" userId="a66d4990ec83ac90" providerId="LiveId" clId="{0E555A69-3CC2-46DB-9FF8-36C95C90CEF7}" dt="2019-06-17T23:12:59.346" v="5331" actId="207"/>
          <ac:spMkLst>
            <pc:docMk/>
            <pc:sldMk cId="162204352" sldId="356"/>
            <ac:spMk id="56" creationId="{955465A1-B202-47F6-B46D-BC81212FBB30}"/>
          </ac:spMkLst>
        </pc:spChg>
        <pc:spChg chg="mod">
          <ac:chgData name="Minesh Patel" userId="a66d4990ec83ac90" providerId="LiveId" clId="{0E555A69-3CC2-46DB-9FF8-36C95C90CEF7}" dt="2019-06-17T23:14:20.022" v="5383" actId="1038"/>
          <ac:spMkLst>
            <pc:docMk/>
            <pc:sldMk cId="162204352" sldId="356"/>
            <ac:spMk id="57" creationId="{2C4958CB-93C8-49CB-AE2A-182408B550C1}"/>
          </ac:spMkLst>
        </pc:spChg>
        <pc:spChg chg="mod">
          <ac:chgData name="Minesh Patel" userId="a66d4990ec83ac90" providerId="LiveId" clId="{0E555A69-3CC2-46DB-9FF8-36C95C90CEF7}" dt="2019-06-17T23:14:20.022" v="5383" actId="1038"/>
          <ac:spMkLst>
            <pc:docMk/>
            <pc:sldMk cId="162204352" sldId="356"/>
            <ac:spMk id="59" creationId="{A5D86594-3622-4E9A-A9B6-85B5ABDFAC84}"/>
          </ac:spMkLst>
        </pc:spChg>
        <pc:spChg chg="add mod">
          <ac:chgData name="Minesh Patel" userId="a66d4990ec83ac90" providerId="LiveId" clId="{0E555A69-3CC2-46DB-9FF8-36C95C90CEF7}" dt="2019-06-17T23:23:31.078" v="5453" actId="1076"/>
          <ac:spMkLst>
            <pc:docMk/>
            <pc:sldMk cId="162204352" sldId="356"/>
            <ac:spMk id="61" creationId="{665A6882-0283-4937-8A4F-25D2A4D15502}"/>
          </ac:spMkLst>
        </pc:spChg>
        <pc:spChg chg="mod topLvl">
          <ac:chgData name="Minesh Patel" userId="a66d4990ec83ac90" providerId="LiveId" clId="{0E555A69-3CC2-46DB-9FF8-36C95C90CEF7}" dt="2019-06-17T23:14:36.274" v="5426" actId="1038"/>
          <ac:spMkLst>
            <pc:docMk/>
            <pc:sldMk cId="162204352" sldId="356"/>
            <ac:spMk id="62" creationId="{DB7D0570-6511-488F-8B9A-E25383C07A97}"/>
          </ac:spMkLst>
        </pc:spChg>
        <pc:spChg chg="mod topLvl">
          <ac:chgData name="Minesh Patel" userId="a66d4990ec83ac90" providerId="LiveId" clId="{0E555A69-3CC2-46DB-9FF8-36C95C90CEF7}" dt="2019-06-17T23:14:36.274" v="5426" actId="1038"/>
          <ac:spMkLst>
            <pc:docMk/>
            <pc:sldMk cId="162204352" sldId="356"/>
            <ac:spMk id="70" creationId="{B11A535C-FCB3-41D8-BB3E-22B8E0142D78}"/>
          </ac:spMkLst>
        </pc:spChg>
        <pc:spChg chg="mod topLvl">
          <ac:chgData name="Minesh Patel" userId="a66d4990ec83ac90" providerId="LiveId" clId="{0E555A69-3CC2-46DB-9FF8-36C95C90CEF7}" dt="2019-06-17T23:14:31.401" v="5402" actId="1037"/>
          <ac:spMkLst>
            <pc:docMk/>
            <pc:sldMk cId="162204352" sldId="356"/>
            <ac:spMk id="72" creationId="{5B5F2980-846A-4F21-A6B1-B985DADDF797}"/>
          </ac:spMkLst>
        </pc:spChg>
        <pc:spChg chg="mod topLvl">
          <ac:chgData name="Minesh Patel" userId="a66d4990ec83ac90" providerId="LiveId" clId="{0E555A69-3CC2-46DB-9FF8-36C95C90CEF7}" dt="2019-06-17T23:14:31.401" v="5402" actId="1037"/>
          <ac:spMkLst>
            <pc:docMk/>
            <pc:sldMk cId="162204352" sldId="356"/>
            <ac:spMk id="73" creationId="{97C58C5E-C1C1-4A97-A3EB-6D548727F80B}"/>
          </ac:spMkLst>
        </pc:spChg>
        <pc:spChg chg="mod topLvl">
          <ac:chgData name="Minesh Patel" userId="a66d4990ec83ac90" providerId="LiveId" clId="{0E555A69-3CC2-46DB-9FF8-36C95C90CEF7}" dt="2019-06-17T23:14:25.625" v="5384" actId="165"/>
          <ac:spMkLst>
            <pc:docMk/>
            <pc:sldMk cId="162204352" sldId="356"/>
            <ac:spMk id="74" creationId="{2387E9EC-C120-4F23-9C0F-A8388EA96F5B}"/>
          </ac:spMkLst>
        </pc:spChg>
        <pc:spChg chg="mod topLvl">
          <ac:chgData name="Minesh Patel" userId="a66d4990ec83ac90" providerId="LiveId" clId="{0E555A69-3CC2-46DB-9FF8-36C95C90CEF7}" dt="2019-06-17T23:14:25.625" v="5384" actId="165"/>
          <ac:spMkLst>
            <pc:docMk/>
            <pc:sldMk cId="162204352" sldId="356"/>
            <ac:spMk id="75" creationId="{5C54B086-977E-48EB-BA96-B20CF778B474}"/>
          </ac:spMkLst>
        </pc:spChg>
        <pc:spChg chg="mod">
          <ac:chgData name="Minesh Patel" userId="a66d4990ec83ac90" providerId="LiveId" clId="{0E555A69-3CC2-46DB-9FF8-36C95C90CEF7}" dt="2019-06-17T23:14:20.022" v="5383" actId="1038"/>
          <ac:spMkLst>
            <pc:docMk/>
            <pc:sldMk cId="162204352" sldId="356"/>
            <ac:spMk id="77" creationId="{F91D3EB7-BE52-4E77-A82C-34998E817686}"/>
          </ac:spMkLst>
        </pc:spChg>
        <pc:spChg chg="mod">
          <ac:chgData name="Minesh Patel" userId="a66d4990ec83ac90" providerId="LiveId" clId="{0E555A69-3CC2-46DB-9FF8-36C95C90CEF7}" dt="2019-06-17T23:14:39.646" v="5427" actId="1076"/>
          <ac:spMkLst>
            <pc:docMk/>
            <pc:sldMk cId="162204352" sldId="356"/>
            <ac:spMk id="78" creationId="{A50C5E39-AC94-4640-8AA3-DBE149931C27}"/>
          </ac:spMkLst>
        </pc:spChg>
        <pc:spChg chg="mod">
          <ac:chgData name="Minesh Patel" userId="a66d4990ec83ac90" providerId="LiveId" clId="{0E555A69-3CC2-46DB-9FF8-36C95C90CEF7}" dt="2019-06-17T23:14:45.285" v="5429" actId="1076"/>
          <ac:spMkLst>
            <pc:docMk/>
            <pc:sldMk cId="162204352" sldId="356"/>
            <ac:spMk id="79" creationId="{E5FCACD2-C5AF-48E4-8DF3-5AB56196ECEC}"/>
          </ac:spMkLst>
        </pc:spChg>
        <pc:spChg chg="mod">
          <ac:chgData name="Minesh Patel" userId="a66d4990ec83ac90" providerId="LiveId" clId="{0E555A69-3CC2-46DB-9FF8-36C95C90CEF7}" dt="2019-06-17T23:14:52.300" v="5431" actId="1076"/>
          <ac:spMkLst>
            <pc:docMk/>
            <pc:sldMk cId="162204352" sldId="356"/>
            <ac:spMk id="88" creationId="{BA61CB09-4896-488C-AB7B-49C734F32EEC}"/>
          </ac:spMkLst>
        </pc:spChg>
        <pc:spChg chg="mod">
          <ac:chgData name="Minesh Patel" userId="a66d4990ec83ac90" providerId="LiveId" clId="{0E555A69-3CC2-46DB-9FF8-36C95C90CEF7}" dt="2019-06-17T23:14:20.022" v="5383" actId="1038"/>
          <ac:spMkLst>
            <pc:docMk/>
            <pc:sldMk cId="162204352" sldId="356"/>
            <ac:spMk id="91" creationId="{A6141EC2-0286-4785-B1BA-248C3DC34AC4}"/>
          </ac:spMkLst>
        </pc:spChg>
        <pc:grpChg chg="del">
          <ac:chgData name="Minesh Patel" userId="a66d4990ec83ac90" providerId="LiveId" clId="{0E555A69-3CC2-46DB-9FF8-36C95C90CEF7}" dt="2019-06-17T23:14:25.625" v="5384" actId="165"/>
          <ac:grpSpMkLst>
            <pc:docMk/>
            <pc:sldMk cId="162204352" sldId="356"/>
            <ac:grpSpMk id="76" creationId="{F3A150C9-D8FD-4120-8F35-E144729AFE0A}"/>
          </ac:grpSpMkLst>
        </pc:grpChg>
        <pc:cxnChg chg="mod">
          <ac:chgData name="Minesh Patel" userId="a66d4990ec83ac90" providerId="LiveId" clId="{0E555A69-3CC2-46DB-9FF8-36C95C90CEF7}" dt="2019-06-17T23:14:20.022" v="5383" actId="1038"/>
          <ac:cxnSpMkLst>
            <pc:docMk/>
            <pc:sldMk cId="162204352" sldId="356"/>
            <ac:cxnSpMk id="12" creationId="{28F5ADE7-65FE-4063-9406-ABC07C881808}"/>
          </ac:cxnSpMkLst>
        </pc:cxnChg>
        <pc:cxnChg chg="mod">
          <ac:chgData name="Minesh Patel" userId="a66d4990ec83ac90" providerId="LiveId" clId="{0E555A69-3CC2-46DB-9FF8-36C95C90CEF7}" dt="2019-06-17T23:14:20.022" v="5383" actId="1038"/>
          <ac:cxnSpMkLst>
            <pc:docMk/>
            <pc:sldMk cId="162204352" sldId="356"/>
            <ac:cxnSpMk id="26" creationId="{2DD6FB83-E7F7-4A97-A3C3-6B6E65B82B59}"/>
          </ac:cxnSpMkLst>
        </pc:cxnChg>
        <pc:cxnChg chg="mod">
          <ac:chgData name="Minesh Patel" userId="a66d4990ec83ac90" providerId="LiveId" clId="{0E555A69-3CC2-46DB-9FF8-36C95C90CEF7}" dt="2019-06-17T23:14:20.022" v="5383" actId="1038"/>
          <ac:cxnSpMkLst>
            <pc:docMk/>
            <pc:sldMk cId="162204352" sldId="356"/>
            <ac:cxnSpMk id="27" creationId="{C1499FC1-4C80-4551-85DF-1F973A629156}"/>
          </ac:cxnSpMkLst>
        </pc:cxnChg>
        <pc:cxnChg chg="mod">
          <ac:chgData name="Minesh Patel" userId="a66d4990ec83ac90" providerId="LiveId" clId="{0E555A69-3CC2-46DB-9FF8-36C95C90CEF7}" dt="2019-06-17T23:14:20.022" v="5383" actId="1038"/>
          <ac:cxnSpMkLst>
            <pc:docMk/>
            <pc:sldMk cId="162204352" sldId="356"/>
            <ac:cxnSpMk id="53" creationId="{C3842042-C372-43BD-AB52-E6E41F9C38FA}"/>
          </ac:cxnSpMkLst>
        </pc:cxnChg>
        <pc:cxnChg chg="mod">
          <ac:chgData name="Minesh Patel" userId="a66d4990ec83ac90" providerId="LiveId" clId="{0E555A69-3CC2-46DB-9FF8-36C95C90CEF7}" dt="2019-06-17T23:14:20.022" v="5383" actId="1038"/>
          <ac:cxnSpMkLst>
            <pc:docMk/>
            <pc:sldMk cId="162204352" sldId="356"/>
            <ac:cxnSpMk id="54" creationId="{AFB58D50-9201-4714-B5DC-BB3E0F8F9A8B}"/>
          </ac:cxnSpMkLst>
        </pc:cxnChg>
        <pc:cxnChg chg="mod">
          <ac:chgData name="Minesh Patel" userId="a66d4990ec83ac90" providerId="LiveId" clId="{0E555A69-3CC2-46DB-9FF8-36C95C90CEF7}" dt="2019-06-17T23:14:20.022" v="5383" actId="1038"/>
          <ac:cxnSpMkLst>
            <pc:docMk/>
            <pc:sldMk cId="162204352" sldId="356"/>
            <ac:cxnSpMk id="58" creationId="{EDF03915-35D4-4347-AA84-A8DF1D41AAAE}"/>
          </ac:cxnSpMkLst>
        </pc:cxnChg>
        <pc:cxnChg chg="mod">
          <ac:chgData name="Minesh Patel" userId="a66d4990ec83ac90" providerId="LiveId" clId="{0E555A69-3CC2-46DB-9FF8-36C95C90CEF7}" dt="2019-06-17T23:14:20.022" v="5383" actId="1038"/>
          <ac:cxnSpMkLst>
            <pc:docMk/>
            <pc:sldMk cId="162204352" sldId="356"/>
            <ac:cxnSpMk id="60" creationId="{0730A235-629D-4FA6-9C94-D1258E3D96DB}"/>
          </ac:cxnSpMkLst>
        </pc:cxnChg>
        <pc:cxnChg chg="mod">
          <ac:chgData name="Minesh Patel" userId="a66d4990ec83ac90" providerId="LiveId" clId="{0E555A69-3CC2-46DB-9FF8-36C95C90CEF7}" dt="2019-06-17T23:14:20.022" v="5383" actId="1038"/>
          <ac:cxnSpMkLst>
            <pc:docMk/>
            <pc:sldMk cId="162204352" sldId="356"/>
            <ac:cxnSpMk id="71" creationId="{61CA459F-2903-4702-A3A6-87E9B8839B66}"/>
          </ac:cxnSpMkLst>
        </pc:cxnChg>
      </pc:sldChg>
      <pc:sldChg chg="addSp delSp modSp ord addCm modCm">
        <pc:chgData name="Minesh Patel" userId="a66d4990ec83ac90" providerId="LiveId" clId="{0E555A69-3CC2-46DB-9FF8-36C95C90CEF7}" dt="2019-06-18T00:06:22.162" v="5640" actId="207"/>
        <pc:sldMkLst>
          <pc:docMk/>
          <pc:sldMk cId="1760739648" sldId="360"/>
        </pc:sldMkLst>
        <pc:spChg chg="mod">
          <ac:chgData name="Minesh Patel" userId="a66d4990ec83ac90" providerId="LiveId" clId="{0E555A69-3CC2-46DB-9FF8-36C95C90CEF7}" dt="2019-06-17T17:51:37.564" v="3335" actId="20577"/>
          <ac:spMkLst>
            <pc:docMk/>
            <pc:sldMk cId="1760739648" sldId="360"/>
            <ac:spMk id="2" creationId="{00000000-0000-0000-0000-000000000000}"/>
          </ac:spMkLst>
        </pc:spChg>
        <pc:spChg chg="add del">
          <ac:chgData name="Minesh Patel" userId="a66d4990ec83ac90" providerId="LiveId" clId="{0E555A69-3CC2-46DB-9FF8-36C95C90CEF7}" dt="2019-06-17T17:17:21.963" v="1951"/>
          <ac:spMkLst>
            <pc:docMk/>
            <pc:sldMk cId="1760739648" sldId="360"/>
            <ac:spMk id="4" creationId="{C221292A-040A-4E13-BB5E-9D576C1DC2B6}"/>
          </ac:spMkLst>
        </pc:spChg>
        <pc:spChg chg="add mod">
          <ac:chgData name="Minesh Patel" userId="a66d4990ec83ac90" providerId="LiveId" clId="{0E555A69-3CC2-46DB-9FF8-36C95C90CEF7}" dt="2019-06-18T00:02:24.268" v="5630" actId="207"/>
          <ac:spMkLst>
            <pc:docMk/>
            <pc:sldMk cId="1760739648" sldId="360"/>
            <ac:spMk id="5" creationId="{2841FC76-9FD6-4128-86CB-990C1FB1B3D7}"/>
          </ac:spMkLst>
        </pc:spChg>
        <pc:spChg chg="mod">
          <ac:chgData name="Minesh Patel" userId="a66d4990ec83ac90" providerId="LiveId" clId="{0E555A69-3CC2-46DB-9FF8-36C95C90CEF7}" dt="2019-06-18T00:01:09.829" v="5624" actId="20577"/>
          <ac:spMkLst>
            <pc:docMk/>
            <pc:sldMk cId="1760739648" sldId="360"/>
            <ac:spMk id="13" creationId="{E55E915A-E85E-403D-A790-C76ED9704656}"/>
          </ac:spMkLst>
        </pc:spChg>
        <pc:spChg chg="add mod">
          <ac:chgData name="Minesh Patel" userId="a66d4990ec83ac90" providerId="LiveId" clId="{0E555A69-3CC2-46DB-9FF8-36C95C90CEF7}" dt="2019-06-17T22:21:53.927" v="4737" actId="14100"/>
          <ac:spMkLst>
            <pc:docMk/>
            <pc:sldMk cId="1760739648" sldId="360"/>
            <ac:spMk id="21" creationId="{D63B317B-84F4-4EAD-8D75-06EEEEF35267}"/>
          </ac:spMkLst>
        </pc:spChg>
        <pc:spChg chg="mod">
          <ac:chgData name="Minesh Patel" userId="a66d4990ec83ac90" providerId="LiveId" clId="{0E555A69-3CC2-46DB-9FF8-36C95C90CEF7}" dt="2019-06-18T00:05:55.061" v="5638" actId="207"/>
          <ac:spMkLst>
            <pc:docMk/>
            <pc:sldMk cId="1760739648" sldId="360"/>
            <ac:spMk id="37" creationId="{F63FECA6-6664-4E9F-BC05-78D7CEE9C99E}"/>
          </ac:spMkLst>
        </pc:spChg>
        <pc:spChg chg="mod">
          <ac:chgData name="Minesh Patel" userId="a66d4990ec83ac90" providerId="LiveId" clId="{0E555A69-3CC2-46DB-9FF8-36C95C90CEF7}" dt="2019-06-18T00:06:22.162" v="5640" actId="207"/>
          <ac:spMkLst>
            <pc:docMk/>
            <pc:sldMk cId="1760739648" sldId="360"/>
            <ac:spMk id="38" creationId="{96E7DD2A-AD6E-47D3-967F-F3FC44C67E12}"/>
          </ac:spMkLst>
        </pc:spChg>
        <pc:spChg chg="add del mod">
          <ac:chgData name="Minesh Patel" userId="a66d4990ec83ac90" providerId="LiveId" clId="{0E555A69-3CC2-46DB-9FF8-36C95C90CEF7}" dt="2019-06-18T00:06:17.548" v="5639" actId="207"/>
          <ac:spMkLst>
            <pc:docMk/>
            <pc:sldMk cId="1760739648" sldId="360"/>
            <ac:spMk id="39" creationId="{FA84BADB-C850-4F4D-9A84-4AA56DD78F87}"/>
          </ac:spMkLst>
        </pc:spChg>
        <pc:spChg chg="del mod">
          <ac:chgData name="Minesh Patel" userId="a66d4990ec83ac90" providerId="LiveId" clId="{0E555A69-3CC2-46DB-9FF8-36C95C90CEF7}" dt="2019-06-17T17:14:04.119" v="1890" actId="478"/>
          <ac:spMkLst>
            <pc:docMk/>
            <pc:sldMk cId="1760739648" sldId="360"/>
            <ac:spMk id="42" creationId="{DFDFE56D-25EE-4E18-B3AD-93DE09F063DB}"/>
          </ac:spMkLst>
        </pc:spChg>
        <pc:spChg chg="mod">
          <ac:chgData name="Minesh Patel" userId="a66d4990ec83ac90" providerId="LiveId" clId="{0E555A69-3CC2-46DB-9FF8-36C95C90CEF7}" dt="2019-06-18T00:05:44.801" v="5637" actId="207"/>
          <ac:spMkLst>
            <pc:docMk/>
            <pc:sldMk cId="1760739648" sldId="360"/>
            <ac:spMk id="46" creationId="{D2DDB549-EF7B-460C-89B4-471569EE677F}"/>
          </ac:spMkLst>
        </pc:spChg>
        <pc:spChg chg="mod">
          <ac:chgData name="Minesh Patel" userId="a66d4990ec83ac90" providerId="LiveId" clId="{0E555A69-3CC2-46DB-9FF8-36C95C90CEF7}" dt="2019-06-18T00:02:06.035" v="5626" actId="207"/>
          <ac:spMkLst>
            <pc:docMk/>
            <pc:sldMk cId="1760739648" sldId="360"/>
            <ac:spMk id="50" creationId="{D21465BB-1570-4CA7-9AC0-6C5FAE2747E4}"/>
          </ac:spMkLst>
        </pc:spChg>
        <pc:spChg chg="mod">
          <ac:chgData name="Minesh Patel" userId="a66d4990ec83ac90" providerId="LiveId" clId="{0E555A69-3CC2-46DB-9FF8-36C95C90CEF7}" dt="2019-06-18T00:02:18.242" v="5628" actId="207"/>
          <ac:spMkLst>
            <pc:docMk/>
            <pc:sldMk cId="1760739648" sldId="360"/>
            <ac:spMk id="55" creationId="{AA5BE44C-A593-45A8-858E-2265B4AD4DEC}"/>
          </ac:spMkLst>
        </pc:spChg>
        <pc:spChg chg="del">
          <ac:chgData name="Minesh Patel" userId="a66d4990ec83ac90" providerId="LiveId" clId="{0E555A69-3CC2-46DB-9FF8-36C95C90CEF7}" dt="2019-06-17T17:17:12.265" v="1946" actId="478"/>
          <ac:spMkLst>
            <pc:docMk/>
            <pc:sldMk cId="1760739648" sldId="360"/>
            <ac:spMk id="56" creationId="{87E59298-1CA4-4310-89C2-29F6730AFDBD}"/>
          </ac:spMkLst>
        </pc:spChg>
        <pc:spChg chg="mod">
          <ac:chgData name="Minesh Patel" userId="a66d4990ec83ac90" providerId="LiveId" clId="{0E555A69-3CC2-46DB-9FF8-36C95C90CEF7}" dt="2019-06-18T00:02:21.809" v="5629" actId="207"/>
          <ac:spMkLst>
            <pc:docMk/>
            <pc:sldMk cId="1760739648" sldId="360"/>
            <ac:spMk id="57" creationId="{460C6C0D-24B0-421F-8712-3BAEE8D1688C}"/>
          </ac:spMkLst>
        </pc:spChg>
        <pc:spChg chg="mod">
          <ac:chgData name="Minesh Patel" userId="a66d4990ec83ac90" providerId="LiveId" clId="{0E555A69-3CC2-46DB-9FF8-36C95C90CEF7}" dt="2019-06-18T00:01:43.025" v="5625" actId="207"/>
          <ac:spMkLst>
            <pc:docMk/>
            <pc:sldMk cId="1760739648" sldId="360"/>
            <ac:spMk id="58" creationId="{191621F0-A412-4D28-ACB7-C0140E1B2E39}"/>
          </ac:spMkLst>
        </pc:spChg>
        <pc:cxnChg chg="mod">
          <ac:chgData name="Minesh Patel" userId="a66d4990ec83ac90" providerId="LiveId" clId="{0E555A69-3CC2-46DB-9FF8-36C95C90CEF7}" dt="2019-06-17T17:14:04.119" v="1890" actId="478"/>
          <ac:cxnSpMkLst>
            <pc:docMk/>
            <pc:sldMk cId="1760739648" sldId="360"/>
            <ac:cxnSpMk id="43" creationId="{B0DAF63F-9426-4EC8-A168-1D6F3FC4DA2A}"/>
          </ac:cxnSpMkLst>
        </pc:cxnChg>
      </pc:sldChg>
      <pc:sldChg chg="addSp delSp modSp ord">
        <pc:chgData name="Minesh Patel" userId="a66d4990ec83ac90" providerId="LiveId" clId="{0E555A69-3CC2-46DB-9FF8-36C95C90CEF7}" dt="2019-06-17T22:16:49.740" v="4632"/>
        <pc:sldMkLst>
          <pc:docMk/>
          <pc:sldMk cId="4059118559" sldId="364"/>
        </pc:sldMkLst>
        <pc:spChg chg="mod">
          <ac:chgData name="Minesh Patel" userId="a66d4990ec83ac90" providerId="LiveId" clId="{0E555A69-3CC2-46DB-9FF8-36C95C90CEF7}" dt="2019-06-17T06:32:36.472" v="1702" actId="20577"/>
          <ac:spMkLst>
            <pc:docMk/>
            <pc:sldMk cId="4059118559" sldId="364"/>
            <ac:spMk id="2" creationId="{00000000-0000-0000-0000-000000000000}"/>
          </ac:spMkLst>
        </pc:spChg>
        <pc:spChg chg="del">
          <ac:chgData name="Minesh Patel" userId="a66d4990ec83ac90" providerId="LiveId" clId="{0E555A69-3CC2-46DB-9FF8-36C95C90CEF7}" dt="2019-06-17T06:32:39.703" v="1703" actId="478"/>
          <ac:spMkLst>
            <pc:docMk/>
            <pc:sldMk cId="4059118559" sldId="364"/>
            <ac:spMk id="5" creationId="{19D1596F-82AF-4E4F-B062-D29444FD6FC0}"/>
          </ac:spMkLst>
        </pc:spChg>
        <pc:spChg chg="del">
          <ac:chgData name="Minesh Patel" userId="a66d4990ec83ac90" providerId="LiveId" clId="{0E555A69-3CC2-46DB-9FF8-36C95C90CEF7}" dt="2019-06-17T06:32:39.703" v="1703" actId="478"/>
          <ac:spMkLst>
            <pc:docMk/>
            <pc:sldMk cId="4059118559" sldId="364"/>
            <ac:spMk id="6" creationId="{E22BA5B9-B0AB-412D-9CF4-714D00A950A3}"/>
          </ac:spMkLst>
        </pc:spChg>
        <pc:spChg chg="del">
          <ac:chgData name="Minesh Patel" userId="a66d4990ec83ac90" providerId="LiveId" clId="{0E555A69-3CC2-46DB-9FF8-36C95C90CEF7}" dt="2019-06-17T06:32:39.703" v="1703" actId="478"/>
          <ac:spMkLst>
            <pc:docMk/>
            <pc:sldMk cId="4059118559" sldId="364"/>
            <ac:spMk id="9" creationId="{108908ED-B9C1-40C4-B046-F5B013D7154E}"/>
          </ac:spMkLst>
        </pc:spChg>
        <pc:spChg chg="del">
          <ac:chgData name="Minesh Patel" userId="a66d4990ec83ac90" providerId="LiveId" clId="{0E555A69-3CC2-46DB-9FF8-36C95C90CEF7}" dt="2019-06-17T06:32:46.327" v="1704" actId="478"/>
          <ac:spMkLst>
            <pc:docMk/>
            <pc:sldMk cId="4059118559" sldId="364"/>
            <ac:spMk id="19" creationId="{48152277-58CC-42C4-85FB-E67903189E19}"/>
          </ac:spMkLst>
        </pc:spChg>
        <pc:spChg chg="del">
          <ac:chgData name="Minesh Patel" userId="a66d4990ec83ac90" providerId="LiveId" clId="{0E555A69-3CC2-46DB-9FF8-36C95C90CEF7}" dt="2019-06-17T06:32:49.691" v="1705" actId="478"/>
          <ac:spMkLst>
            <pc:docMk/>
            <pc:sldMk cId="4059118559" sldId="364"/>
            <ac:spMk id="20" creationId="{88A5E53F-59B2-4E39-A452-D732E3FF291E}"/>
          </ac:spMkLst>
        </pc:spChg>
        <pc:spChg chg="del">
          <ac:chgData name="Minesh Patel" userId="a66d4990ec83ac90" providerId="LiveId" clId="{0E555A69-3CC2-46DB-9FF8-36C95C90CEF7}" dt="2019-06-17T06:32:39.703" v="1703" actId="478"/>
          <ac:spMkLst>
            <pc:docMk/>
            <pc:sldMk cId="4059118559" sldId="364"/>
            <ac:spMk id="25" creationId="{80149CA2-7BAE-4315-A3B9-7446982C9D29}"/>
          </ac:spMkLst>
        </pc:spChg>
        <pc:graphicFrameChg chg="del">
          <ac:chgData name="Minesh Patel" userId="a66d4990ec83ac90" providerId="LiveId" clId="{0E555A69-3CC2-46DB-9FF8-36C95C90CEF7}" dt="2019-06-17T06:32:39.703" v="1703" actId="478"/>
          <ac:graphicFrameMkLst>
            <pc:docMk/>
            <pc:sldMk cId="4059118559" sldId="364"/>
            <ac:graphicFrameMk id="4" creationId="{4E01CED7-6766-47B7-BBBA-C33424B49436}"/>
          </ac:graphicFrameMkLst>
        </pc:graphicFrameChg>
        <pc:graphicFrameChg chg="del">
          <ac:chgData name="Minesh Patel" userId="a66d4990ec83ac90" providerId="LiveId" clId="{0E555A69-3CC2-46DB-9FF8-36C95C90CEF7}" dt="2019-06-17T06:32:39.703" v="1703" actId="478"/>
          <ac:graphicFrameMkLst>
            <pc:docMk/>
            <pc:sldMk cId="4059118559" sldId="364"/>
            <ac:graphicFrameMk id="45" creationId="{35E77855-40A2-4BA5-95AE-08FAD2EB01E3}"/>
          </ac:graphicFrameMkLst>
        </pc:graphicFrameChg>
        <pc:graphicFrameChg chg="del">
          <ac:chgData name="Minesh Patel" userId="a66d4990ec83ac90" providerId="LiveId" clId="{0E555A69-3CC2-46DB-9FF8-36C95C90CEF7}" dt="2019-06-17T06:32:39.703" v="1703" actId="478"/>
          <ac:graphicFrameMkLst>
            <pc:docMk/>
            <pc:sldMk cId="4059118559" sldId="364"/>
            <ac:graphicFrameMk id="48" creationId="{0F6D38D1-B3A7-40C6-83EC-FC3F3F3CE826}"/>
          </ac:graphicFrameMkLst>
        </pc:graphicFrameChg>
        <pc:graphicFrameChg chg="del">
          <ac:chgData name="Minesh Patel" userId="a66d4990ec83ac90" providerId="LiveId" clId="{0E555A69-3CC2-46DB-9FF8-36C95C90CEF7}" dt="2019-06-17T06:32:39.703" v="1703" actId="478"/>
          <ac:graphicFrameMkLst>
            <pc:docMk/>
            <pc:sldMk cId="4059118559" sldId="364"/>
            <ac:graphicFrameMk id="50" creationId="{A9FA3001-D652-4962-8D22-8C3A86B70FCC}"/>
          </ac:graphicFrameMkLst>
        </pc:graphicFrameChg>
        <pc:picChg chg="add del">
          <ac:chgData name="Minesh Patel" userId="a66d4990ec83ac90" providerId="LiveId" clId="{0E555A69-3CC2-46DB-9FF8-36C95C90CEF7}" dt="2019-06-17T06:33:40.985" v="1707" actId="478"/>
          <ac:picMkLst>
            <pc:docMk/>
            <pc:sldMk cId="4059118559" sldId="364"/>
            <ac:picMk id="3" creationId="{88C24FDF-3B92-40B9-A440-1AEDB275E550}"/>
          </ac:picMkLst>
        </pc:picChg>
        <pc:picChg chg="add mod">
          <ac:chgData name="Minesh Patel" userId="a66d4990ec83ac90" providerId="LiveId" clId="{0E555A69-3CC2-46DB-9FF8-36C95C90CEF7}" dt="2019-06-17T06:34:09.528" v="1710" actId="1076"/>
          <ac:picMkLst>
            <pc:docMk/>
            <pc:sldMk cId="4059118559" sldId="364"/>
            <ac:picMk id="7" creationId="{41C30D68-4BA8-440B-BFE0-BEC8E11DEDCB}"/>
          </ac:picMkLst>
        </pc:picChg>
        <pc:cxnChg chg="del">
          <ac:chgData name="Minesh Patel" userId="a66d4990ec83ac90" providerId="LiveId" clId="{0E555A69-3CC2-46DB-9FF8-36C95C90CEF7}" dt="2019-06-17T06:32:39.703" v="1703" actId="478"/>
          <ac:cxnSpMkLst>
            <pc:docMk/>
            <pc:sldMk cId="4059118559" sldId="364"/>
            <ac:cxnSpMk id="11" creationId="{7FFD68DA-A6B9-4B52-BB66-E21D4290EA5A}"/>
          </ac:cxnSpMkLst>
        </pc:cxnChg>
        <pc:cxnChg chg="del">
          <ac:chgData name="Minesh Patel" userId="a66d4990ec83ac90" providerId="LiveId" clId="{0E555A69-3CC2-46DB-9FF8-36C95C90CEF7}" dt="2019-06-17T06:32:39.703" v="1703" actId="478"/>
          <ac:cxnSpMkLst>
            <pc:docMk/>
            <pc:sldMk cId="4059118559" sldId="364"/>
            <ac:cxnSpMk id="21" creationId="{6D15DD6A-5690-4A91-9E1C-7C8A8A7ADE30}"/>
          </ac:cxnSpMkLst>
        </pc:cxnChg>
        <pc:cxnChg chg="del">
          <ac:chgData name="Minesh Patel" userId="a66d4990ec83ac90" providerId="LiveId" clId="{0E555A69-3CC2-46DB-9FF8-36C95C90CEF7}" dt="2019-06-17T06:32:39.703" v="1703" actId="478"/>
          <ac:cxnSpMkLst>
            <pc:docMk/>
            <pc:sldMk cId="4059118559" sldId="364"/>
            <ac:cxnSpMk id="28" creationId="{3E1E906C-2001-4C67-BDC7-5FBBF90563D2}"/>
          </ac:cxnSpMkLst>
        </pc:cxnChg>
        <pc:cxnChg chg="del">
          <ac:chgData name="Minesh Patel" userId="a66d4990ec83ac90" providerId="LiveId" clId="{0E555A69-3CC2-46DB-9FF8-36C95C90CEF7}" dt="2019-06-17T06:32:39.703" v="1703" actId="478"/>
          <ac:cxnSpMkLst>
            <pc:docMk/>
            <pc:sldMk cId="4059118559" sldId="364"/>
            <ac:cxnSpMk id="46" creationId="{B1493396-25AA-4DFD-9259-69FDE1B0C874}"/>
          </ac:cxnSpMkLst>
        </pc:cxnChg>
        <pc:cxnChg chg="del">
          <ac:chgData name="Minesh Patel" userId="a66d4990ec83ac90" providerId="LiveId" clId="{0E555A69-3CC2-46DB-9FF8-36C95C90CEF7}" dt="2019-06-17T06:32:39.703" v="1703" actId="478"/>
          <ac:cxnSpMkLst>
            <pc:docMk/>
            <pc:sldMk cId="4059118559" sldId="364"/>
            <ac:cxnSpMk id="49" creationId="{7F07ACB5-FF99-41D0-A88F-70CEC237B679}"/>
          </ac:cxnSpMkLst>
        </pc:cxnChg>
        <pc:cxnChg chg="del">
          <ac:chgData name="Minesh Patel" userId="a66d4990ec83ac90" providerId="LiveId" clId="{0E555A69-3CC2-46DB-9FF8-36C95C90CEF7}" dt="2019-06-17T06:32:39.703" v="1703" actId="478"/>
          <ac:cxnSpMkLst>
            <pc:docMk/>
            <pc:sldMk cId="4059118559" sldId="364"/>
            <ac:cxnSpMk id="51" creationId="{FFB2B444-FCF6-4A46-A31F-502A9EEAFA18}"/>
          </ac:cxnSpMkLst>
        </pc:cxnChg>
      </pc:sldChg>
      <pc:sldChg chg="addSp delSp modSp addAnim delAnim">
        <pc:chgData name="Minesh Patel" userId="a66d4990ec83ac90" providerId="LiveId" clId="{0E555A69-3CC2-46DB-9FF8-36C95C90CEF7}" dt="2019-06-17T23:26:37.530" v="5460" actId="1076"/>
        <pc:sldMkLst>
          <pc:docMk/>
          <pc:sldMk cId="1030043266" sldId="370"/>
        </pc:sldMkLst>
        <pc:spChg chg="add del mod">
          <ac:chgData name="Minesh Patel" userId="a66d4990ec83ac90" providerId="LiveId" clId="{0E555A69-3CC2-46DB-9FF8-36C95C90CEF7}" dt="2019-06-17T23:26:37.530" v="5460" actId="1076"/>
          <ac:spMkLst>
            <pc:docMk/>
            <pc:sldMk cId="1030043266" sldId="370"/>
            <ac:spMk id="20" creationId="{DDFD9B4E-FEE1-4C82-90B6-EC3B83BE1371}"/>
          </ac:spMkLst>
        </pc:spChg>
      </pc:sldChg>
      <pc:sldChg chg="modSp">
        <pc:chgData name="Minesh Patel" userId="a66d4990ec83ac90" providerId="LiveId" clId="{0E555A69-3CC2-46DB-9FF8-36C95C90CEF7}" dt="2019-06-18T00:30:18.591" v="6067" actId="20577"/>
        <pc:sldMkLst>
          <pc:docMk/>
          <pc:sldMk cId="1725297935" sldId="371"/>
        </pc:sldMkLst>
        <pc:spChg chg="mod">
          <ac:chgData name="Minesh Patel" userId="a66d4990ec83ac90" providerId="LiveId" clId="{0E555A69-3CC2-46DB-9FF8-36C95C90CEF7}" dt="2019-06-18T00:30:18.591" v="6067" actId="20577"/>
          <ac:spMkLst>
            <pc:docMk/>
            <pc:sldMk cId="1725297935" sldId="371"/>
            <ac:spMk id="2" creationId="{00000000-0000-0000-0000-000000000000}"/>
          </ac:spMkLst>
        </pc:spChg>
      </pc:sldChg>
      <pc:sldChg chg="modSp addCm modCm">
        <pc:chgData name="Minesh Patel" userId="a66d4990ec83ac90" providerId="LiveId" clId="{0E555A69-3CC2-46DB-9FF8-36C95C90CEF7}" dt="2019-06-17T23:06:14.951" v="5261" actId="14100"/>
        <pc:sldMkLst>
          <pc:docMk/>
          <pc:sldMk cId="1698453447" sldId="372"/>
        </pc:sldMkLst>
        <pc:spChg chg="mod">
          <ac:chgData name="Minesh Patel" userId="a66d4990ec83ac90" providerId="LiveId" clId="{0E555A69-3CC2-46DB-9FF8-36C95C90CEF7}" dt="2019-06-17T23:03:38.557" v="5238" actId="1076"/>
          <ac:spMkLst>
            <pc:docMk/>
            <pc:sldMk cId="1698453447" sldId="372"/>
            <ac:spMk id="17" creationId="{12816CAD-FD38-48D0-B224-E872D3C067AF}"/>
          </ac:spMkLst>
        </pc:spChg>
        <pc:spChg chg="mod">
          <ac:chgData name="Minesh Patel" userId="a66d4990ec83ac90" providerId="LiveId" clId="{0E555A69-3CC2-46DB-9FF8-36C95C90CEF7}" dt="2019-06-17T23:05:13.659" v="5248" actId="1035"/>
          <ac:spMkLst>
            <pc:docMk/>
            <pc:sldMk cId="1698453447" sldId="372"/>
            <ac:spMk id="19" creationId="{5518301F-C0E7-4021-8FDC-FF0172F3CE48}"/>
          </ac:spMkLst>
        </pc:spChg>
        <pc:spChg chg="mod">
          <ac:chgData name="Minesh Patel" userId="a66d4990ec83ac90" providerId="LiveId" clId="{0E555A69-3CC2-46DB-9FF8-36C95C90CEF7}" dt="2019-06-17T23:05:39.007" v="5257" actId="20577"/>
          <ac:spMkLst>
            <pc:docMk/>
            <pc:sldMk cId="1698453447" sldId="372"/>
            <ac:spMk id="26" creationId="{614FDA30-CE15-4B92-B943-0B057AC48B55}"/>
          </ac:spMkLst>
        </pc:spChg>
        <pc:spChg chg="mod">
          <ac:chgData name="Minesh Patel" userId="a66d4990ec83ac90" providerId="LiveId" clId="{0E555A69-3CC2-46DB-9FF8-36C95C90CEF7}" dt="2019-06-17T23:05:13.659" v="5248" actId="1035"/>
          <ac:spMkLst>
            <pc:docMk/>
            <pc:sldMk cId="1698453447" sldId="372"/>
            <ac:spMk id="53" creationId="{1B4026C8-7FBC-4D83-8088-15DA10A9EC0F}"/>
          </ac:spMkLst>
        </pc:spChg>
        <pc:spChg chg="mod">
          <ac:chgData name="Minesh Patel" userId="a66d4990ec83ac90" providerId="LiveId" clId="{0E555A69-3CC2-46DB-9FF8-36C95C90CEF7}" dt="2019-06-17T23:05:13.659" v="5248" actId="1035"/>
          <ac:spMkLst>
            <pc:docMk/>
            <pc:sldMk cId="1698453447" sldId="372"/>
            <ac:spMk id="57" creationId="{A5910A61-606F-4BD7-8FED-59B1D15D9AF5}"/>
          </ac:spMkLst>
        </pc:spChg>
        <pc:spChg chg="mod">
          <ac:chgData name="Minesh Patel" userId="a66d4990ec83ac90" providerId="LiveId" clId="{0E555A69-3CC2-46DB-9FF8-36C95C90CEF7}" dt="2019-06-17T23:05:13.659" v="5248" actId="1035"/>
          <ac:spMkLst>
            <pc:docMk/>
            <pc:sldMk cId="1698453447" sldId="372"/>
            <ac:spMk id="61" creationId="{3E71E316-DFA7-4C77-9C0D-C313D9F42630}"/>
          </ac:spMkLst>
        </pc:spChg>
        <pc:spChg chg="mod">
          <ac:chgData name="Minesh Patel" userId="a66d4990ec83ac90" providerId="LiveId" clId="{0E555A69-3CC2-46DB-9FF8-36C95C90CEF7}" dt="2019-06-17T23:05:13.659" v="5248" actId="1035"/>
          <ac:spMkLst>
            <pc:docMk/>
            <pc:sldMk cId="1698453447" sldId="372"/>
            <ac:spMk id="65" creationId="{848359D6-B9F5-4B59-AA73-1441BC6A1988}"/>
          </ac:spMkLst>
        </pc:spChg>
        <pc:spChg chg="mod">
          <ac:chgData name="Minesh Patel" userId="a66d4990ec83ac90" providerId="LiveId" clId="{0E555A69-3CC2-46DB-9FF8-36C95C90CEF7}" dt="2019-06-17T23:05:13.659" v="5248" actId="1035"/>
          <ac:spMkLst>
            <pc:docMk/>
            <pc:sldMk cId="1698453447" sldId="372"/>
            <ac:spMk id="71" creationId="{18841002-40B8-49F3-BCBC-B7AAF01E731C}"/>
          </ac:spMkLst>
        </pc:spChg>
        <pc:grpChg chg="mod">
          <ac:chgData name="Minesh Patel" userId="a66d4990ec83ac90" providerId="LiveId" clId="{0E555A69-3CC2-46DB-9FF8-36C95C90CEF7}" dt="2019-06-17T23:06:14.951" v="5261" actId="14100"/>
          <ac:grpSpMkLst>
            <pc:docMk/>
            <pc:sldMk cId="1698453447" sldId="372"/>
            <ac:grpSpMk id="16" creationId="{9FE6AD33-7911-4AF7-9B4B-C67CE1A3BBE9}"/>
          </ac:grpSpMkLst>
        </pc:grpChg>
        <pc:graphicFrameChg chg="mod">
          <ac:chgData name="Minesh Patel" userId="a66d4990ec83ac90" providerId="LiveId" clId="{0E555A69-3CC2-46DB-9FF8-36C95C90CEF7}" dt="2019-06-17T23:05:13.659" v="5248" actId="1035"/>
          <ac:graphicFrameMkLst>
            <pc:docMk/>
            <pc:sldMk cId="1698453447" sldId="372"/>
            <ac:graphicFrameMk id="54" creationId="{E44ACBD5-4D33-405B-93AC-79A5DB99F396}"/>
          </ac:graphicFrameMkLst>
        </pc:graphicFrameChg>
        <pc:graphicFrameChg chg="mod">
          <ac:chgData name="Minesh Patel" userId="a66d4990ec83ac90" providerId="LiveId" clId="{0E555A69-3CC2-46DB-9FF8-36C95C90CEF7}" dt="2019-06-17T23:05:13.659" v="5248" actId="1035"/>
          <ac:graphicFrameMkLst>
            <pc:docMk/>
            <pc:sldMk cId="1698453447" sldId="372"/>
            <ac:graphicFrameMk id="58" creationId="{0DC5DE53-5CE9-4521-8124-6471432CB08C}"/>
          </ac:graphicFrameMkLst>
        </pc:graphicFrameChg>
        <pc:graphicFrameChg chg="mod">
          <ac:chgData name="Minesh Patel" userId="a66d4990ec83ac90" providerId="LiveId" clId="{0E555A69-3CC2-46DB-9FF8-36C95C90CEF7}" dt="2019-06-17T23:05:13.659" v="5248" actId="1035"/>
          <ac:graphicFrameMkLst>
            <pc:docMk/>
            <pc:sldMk cId="1698453447" sldId="372"/>
            <ac:graphicFrameMk id="69" creationId="{759F8452-DCE0-43FA-B734-45CE041DC1C2}"/>
          </ac:graphicFrameMkLst>
        </pc:graphicFrameChg>
      </pc:sldChg>
      <pc:sldChg chg="modSp modAnim addCm modCm">
        <pc:chgData name="Minesh Patel" userId="a66d4990ec83ac90" providerId="LiveId" clId="{0E555A69-3CC2-46DB-9FF8-36C95C90CEF7}" dt="2019-06-17T23:54:16.275" v="5601" actId="20577"/>
        <pc:sldMkLst>
          <pc:docMk/>
          <pc:sldMk cId="3771362713" sldId="379"/>
        </pc:sldMkLst>
        <pc:spChg chg="mod">
          <ac:chgData name="Minesh Patel" userId="a66d4990ec83ac90" providerId="LiveId" clId="{0E555A69-3CC2-46DB-9FF8-36C95C90CEF7}" dt="2019-06-17T23:54:16.275" v="5601" actId="20577"/>
          <ac:spMkLst>
            <pc:docMk/>
            <pc:sldMk cId="3771362713" sldId="379"/>
            <ac:spMk id="3" creationId="{00000000-0000-0000-0000-000000000000}"/>
          </ac:spMkLst>
        </pc:spChg>
      </pc:sldChg>
      <pc:sldChg chg="add ord">
        <pc:chgData name="Minesh Patel" userId="a66d4990ec83ac90" providerId="LiveId" clId="{0E555A69-3CC2-46DB-9FF8-36C95C90CEF7}" dt="2019-06-17T22:24:08.594" v="4809"/>
        <pc:sldMkLst>
          <pc:docMk/>
          <pc:sldMk cId="2435838319" sldId="384"/>
        </pc:sldMkLst>
      </pc:sldChg>
      <pc:sldChg chg="modSp add ord">
        <pc:chgData name="Minesh Patel" userId="a66d4990ec83ac90" providerId="LiveId" clId="{0E555A69-3CC2-46DB-9FF8-36C95C90CEF7}" dt="2019-06-17T22:23:15.939" v="4787"/>
        <pc:sldMkLst>
          <pc:docMk/>
          <pc:sldMk cId="1438536088" sldId="385"/>
        </pc:sldMkLst>
        <pc:spChg chg="mod">
          <ac:chgData name="Minesh Patel" userId="a66d4990ec83ac90" providerId="LiveId" clId="{0E555A69-3CC2-46DB-9FF8-36C95C90CEF7}" dt="2019-06-17T22:23:11.545" v="4786" actId="20577"/>
          <ac:spMkLst>
            <pc:docMk/>
            <pc:sldMk cId="1438536088" sldId="385"/>
            <ac:spMk id="7" creationId="{19EC2C06-E55B-4B9C-BC1A-39F0B9B5A9FE}"/>
          </ac:spMkLst>
        </pc:spChg>
      </pc:sldChg>
    </pc:docChg>
  </pc:docChgLst>
  <pc:docChgLst>
    <pc:chgData name="Minesh Patel" userId="a66d4990ec83ac90" providerId="LiveId" clId="{54AEC61D-7624-47A8-943D-FFFE3B019E63}"/>
    <pc:docChg chg="undo custSel addSld delSld modSld sldOrd">
      <pc:chgData name="Minesh Patel" userId="a66d4990ec83ac90" providerId="LiveId" clId="{54AEC61D-7624-47A8-943D-FFFE3B019E63}" dt="2019-06-16T21:09:41.052" v="2505"/>
      <pc:docMkLst>
        <pc:docMk/>
      </pc:docMkLst>
      <pc:sldChg chg="addSp delSp modSp modAnim">
        <pc:chgData name="Minesh Patel" userId="a66d4990ec83ac90" providerId="LiveId" clId="{54AEC61D-7624-47A8-943D-FFFE3B019E63}" dt="2019-06-16T20:43:32.979" v="1901" actId="1038"/>
        <pc:sldMkLst>
          <pc:docMk/>
          <pc:sldMk cId="2993975388" sldId="296"/>
        </pc:sldMkLst>
        <pc:spChg chg="mod">
          <ac:chgData name="Minesh Patel" userId="a66d4990ec83ac90" providerId="LiveId" clId="{54AEC61D-7624-47A8-943D-FFFE3B019E63}" dt="2019-06-16T20:43:28.005" v="1893" actId="404"/>
          <ac:spMkLst>
            <pc:docMk/>
            <pc:sldMk cId="2993975388" sldId="296"/>
            <ac:spMk id="3" creationId="{00000000-0000-0000-0000-000000000000}"/>
          </ac:spMkLst>
        </pc:spChg>
        <pc:spChg chg="del">
          <ac:chgData name="Minesh Patel" userId="a66d4990ec83ac90" providerId="LiveId" clId="{54AEC61D-7624-47A8-943D-FFFE3B019E63}" dt="2019-06-16T20:22:42.295" v="1207" actId="478"/>
          <ac:spMkLst>
            <pc:docMk/>
            <pc:sldMk cId="2993975388" sldId="296"/>
            <ac:spMk id="4" creationId="{372B2BBF-5A65-42DE-AC74-34BCB660FFA9}"/>
          </ac:spMkLst>
        </pc:spChg>
        <pc:spChg chg="del mod">
          <ac:chgData name="Minesh Patel" userId="a66d4990ec83ac90" providerId="LiveId" clId="{54AEC61D-7624-47A8-943D-FFFE3B019E63}" dt="2019-06-16T20:22:41.384" v="1206" actId="478"/>
          <ac:spMkLst>
            <pc:docMk/>
            <pc:sldMk cId="2993975388" sldId="296"/>
            <ac:spMk id="5" creationId="{101A0E18-B5F6-44C6-8FC9-71E84EB43510}"/>
          </ac:spMkLst>
        </pc:spChg>
        <pc:spChg chg="del">
          <ac:chgData name="Minesh Patel" userId="a66d4990ec83ac90" providerId="LiveId" clId="{54AEC61D-7624-47A8-943D-FFFE3B019E63}" dt="2019-06-16T20:22:38.198" v="1203" actId="478"/>
          <ac:spMkLst>
            <pc:docMk/>
            <pc:sldMk cId="2993975388" sldId="296"/>
            <ac:spMk id="6" creationId="{1861158C-00ED-4688-9B13-58D123C36E0D}"/>
          </ac:spMkLst>
        </pc:spChg>
        <pc:graphicFrameChg chg="add mod">
          <ac:chgData name="Minesh Patel" userId="a66d4990ec83ac90" providerId="LiveId" clId="{54AEC61D-7624-47A8-943D-FFFE3B019E63}" dt="2019-06-16T20:43:32.979" v="1901" actId="1038"/>
          <ac:graphicFrameMkLst>
            <pc:docMk/>
            <pc:sldMk cId="2993975388" sldId="296"/>
            <ac:graphicFrameMk id="7" creationId="{FF2D8A00-F5C0-417B-8C69-D3E777331328}"/>
          </ac:graphicFrameMkLst>
        </pc:graphicFrameChg>
        <pc:graphicFrameChg chg="add del mod">
          <ac:chgData name="Minesh Patel" userId="a66d4990ec83ac90" providerId="LiveId" clId="{54AEC61D-7624-47A8-943D-FFFE3B019E63}" dt="2019-06-16T20:23:38.594" v="1224" actId="478"/>
          <ac:graphicFrameMkLst>
            <pc:docMk/>
            <pc:sldMk cId="2993975388" sldId="296"/>
            <ac:graphicFrameMk id="8" creationId="{1828892D-5B6E-4423-AEF8-B1778200EA2E}"/>
          </ac:graphicFrameMkLst>
        </pc:graphicFrameChg>
        <pc:graphicFrameChg chg="add del mod">
          <ac:chgData name="Minesh Patel" userId="a66d4990ec83ac90" providerId="LiveId" clId="{54AEC61D-7624-47A8-943D-FFFE3B019E63}" dt="2019-06-16T20:23:49.044" v="1226" actId="478"/>
          <ac:graphicFrameMkLst>
            <pc:docMk/>
            <pc:sldMk cId="2993975388" sldId="296"/>
            <ac:graphicFrameMk id="9" creationId="{8AE56936-14F2-4404-A738-F7D609006508}"/>
          </ac:graphicFrameMkLst>
        </pc:graphicFrameChg>
      </pc:sldChg>
      <pc:sldChg chg="addSp delSp modSp ord">
        <pc:chgData name="Minesh Patel" userId="a66d4990ec83ac90" providerId="LiveId" clId="{54AEC61D-7624-47A8-943D-FFFE3B019E63}" dt="2019-06-16T21:08:40.937" v="2492" actId="1076"/>
        <pc:sldMkLst>
          <pc:docMk/>
          <pc:sldMk cId="3508444251" sldId="353"/>
        </pc:sldMkLst>
        <pc:spChg chg="add mod">
          <ac:chgData name="Minesh Patel" userId="a66d4990ec83ac90" providerId="LiveId" clId="{54AEC61D-7624-47A8-943D-FFFE3B019E63}" dt="2019-06-16T21:07:54.652" v="2482" actId="1076"/>
          <ac:spMkLst>
            <pc:docMk/>
            <pc:sldMk cId="3508444251" sldId="353"/>
            <ac:spMk id="85" creationId="{9EB56378-8C94-4555-B353-8046ECF589B5}"/>
          </ac:spMkLst>
        </pc:spChg>
        <pc:spChg chg="add mod">
          <ac:chgData name="Minesh Patel" userId="a66d4990ec83ac90" providerId="LiveId" clId="{54AEC61D-7624-47A8-943D-FFFE3B019E63}" dt="2019-06-16T21:08:12.001" v="2488" actId="207"/>
          <ac:spMkLst>
            <pc:docMk/>
            <pc:sldMk cId="3508444251" sldId="353"/>
            <ac:spMk id="88" creationId="{9DB013D5-0887-4BBE-BC01-611E0B4C93B7}"/>
          </ac:spMkLst>
        </pc:spChg>
        <pc:grpChg chg="add mod">
          <ac:chgData name="Minesh Patel" userId="a66d4990ec83ac90" providerId="LiveId" clId="{54AEC61D-7624-47A8-943D-FFFE3B019E63}" dt="2019-06-16T21:08:40.937" v="2492" actId="1076"/>
          <ac:grpSpMkLst>
            <pc:docMk/>
            <pc:sldMk cId="3508444251" sldId="353"/>
            <ac:grpSpMk id="113" creationId="{347324CB-7C22-43B3-A8B0-3FA7A4BEF1DE}"/>
          </ac:grpSpMkLst>
        </pc:grpChg>
        <pc:cxnChg chg="add mod">
          <ac:chgData name="Minesh Patel" userId="a66d4990ec83ac90" providerId="LiveId" clId="{54AEC61D-7624-47A8-943D-FFFE3B019E63}" dt="2019-06-16T21:07:54.652" v="2482" actId="1076"/>
          <ac:cxnSpMkLst>
            <pc:docMk/>
            <pc:sldMk cId="3508444251" sldId="353"/>
            <ac:cxnSpMk id="60" creationId="{40547B76-36D7-4FE8-AA79-67F4778B9502}"/>
          </ac:cxnSpMkLst>
        </pc:cxnChg>
        <pc:cxnChg chg="add mod">
          <ac:chgData name="Minesh Patel" userId="a66d4990ec83ac90" providerId="LiveId" clId="{54AEC61D-7624-47A8-943D-FFFE3B019E63}" dt="2019-06-16T21:07:54.652" v="2482" actId="1076"/>
          <ac:cxnSpMkLst>
            <pc:docMk/>
            <pc:sldMk cId="3508444251" sldId="353"/>
            <ac:cxnSpMk id="82" creationId="{B393236E-2EB0-46ED-B36F-CD7F80C62EE1}"/>
          </ac:cxnSpMkLst>
        </pc:cxnChg>
        <pc:cxnChg chg="add del mod">
          <ac:chgData name="Minesh Patel" userId="a66d4990ec83ac90" providerId="LiveId" clId="{54AEC61D-7624-47A8-943D-FFFE3B019E63}" dt="2019-06-16T21:08:33.044" v="2490" actId="478"/>
          <ac:cxnSpMkLst>
            <pc:docMk/>
            <pc:sldMk cId="3508444251" sldId="353"/>
            <ac:cxnSpMk id="86" creationId="{D960D9B6-F898-4B08-A75F-F8F681BFA70F}"/>
          </ac:cxnSpMkLst>
        </pc:cxnChg>
        <pc:cxnChg chg="add del mod">
          <ac:chgData name="Minesh Patel" userId="a66d4990ec83ac90" providerId="LiveId" clId="{54AEC61D-7624-47A8-943D-FFFE3B019E63}" dt="2019-06-16T21:08:31.827" v="2489" actId="478"/>
          <ac:cxnSpMkLst>
            <pc:docMk/>
            <pc:sldMk cId="3508444251" sldId="353"/>
            <ac:cxnSpMk id="87" creationId="{DE21849D-E9A7-4F62-9E74-2463B2A4123C}"/>
          </ac:cxnSpMkLst>
        </pc:cxnChg>
      </pc:sldChg>
      <pc:sldChg chg="add">
        <pc:chgData name="Minesh Patel" userId="a66d4990ec83ac90" providerId="LiveId" clId="{54AEC61D-7624-47A8-943D-FFFE3B019E63}" dt="2019-06-16T21:09:41.052" v="2505"/>
        <pc:sldMkLst>
          <pc:docMk/>
          <pc:sldMk cId="141642118" sldId="354"/>
        </pc:sldMkLst>
      </pc:sldChg>
      <pc:sldChg chg="modSp">
        <pc:chgData name="Minesh Patel" userId="a66d4990ec83ac90" providerId="LiveId" clId="{54AEC61D-7624-47A8-943D-FFFE3B019E63}" dt="2019-06-16T20:32:55.470" v="1543" actId="1076"/>
        <pc:sldMkLst>
          <pc:docMk/>
          <pc:sldMk cId="162204352" sldId="356"/>
        </pc:sldMkLst>
        <pc:spChg chg="mod">
          <ac:chgData name="Minesh Patel" userId="a66d4990ec83ac90" providerId="LiveId" clId="{54AEC61D-7624-47A8-943D-FFFE3B019E63}" dt="2019-06-16T20:31:32.528" v="1527" actId="14100"/>
          <ac:spMkLst>
            <pc:docMk/>
            <pc:sldMk cId="162204352" sldId="356"/>
            <ac:spMk id="38" creationId="{7CD2A476-3FB6-4734-AEF0-A1F01C10AC51}"/>
          </ac:spMkLst>
        </pc:spChg>
        <pc:spChg chg="mod">
          <ac:chgData name="Minesh Patel" userId="a66d4990ec83ac90" providerId="LiveId" clId="{54AEC61D-7624-47A8-943D-FFFE3B019E63}" dt="2019-06-16T20:32:55.470" v="1543" actId="1076"/>
          <ac:spMkLst>
            <pc:docMk/>
            <pc:sldMk cId="162204352" sldId="356"/>
            <ac:spMk id="40" creationId="{8053A836-80D6-432D-AE32-02880172A473}"/>
          </ac:spMkLst>
        </pc:spChg>
      </pc:sldChg>
      <pc:sldChg chg="addSp delSp modSp modAnim">
        <pc:chgData name="Minesh Patel" userId="a66d4990ec83ac90" providerId="LiveId" clId="{54AEC61D-7624-47A8-943D-FFFE3B019E63}" dt="2019-06-16T21:06:22.994" v="2455" actId="1076"/>
        <pc:sldMkLst>
          <pc:docMk/>
          <pc:sldMk cId="1030043266" sldId="370"/>
        </pc:sldMkLst>
        <pc:spChg chg="mod">
          <ac:chgData name="Minesh Patel" userId="a66d4990ec83ac90" providerId="LiveId" clId="{54AEC61D-7624-47A8-943D-FFFE3B019E63}" dt="2019-06-16T20:37:35.735" v="1853" actId="255"/>
          <ac:spMkLst>
            <pc:docMk/>
            <pc:sldMk cId="1030043266" sldId="370"/>
            <ac:spMk id="2" creationId="{00000000-0000-0000-0000-000000000000}"/>
          </ac:spMkLst>
        </pc:spChg>
        <pc:spChg chg="mod">
          <ac:chgData name="Minesh Patel" userId="a66d4990ec83ac90" providerId="LiveId" clId="{54AEC61D-7624-47A8-943D-FFFE3B019E63}" dt="2019-06-16T21:03:57.536" v="2355" actId="1035"/>
          <ac:spMkLst>
            <pc:docMk/>
            <pc:sldMk cId="1030043266" sldId="370"/>
            <ac:spMk id="5" creationId="{19D1596F-82AF-4E4F-B062-D29444FD6FC0}"/>
          </ac:spMkLst>
        </pc:spChg>
        <pc:spChg chg="mod">
          <ac:chgData name="Minesh Patel" userId="a66d4990ec83ac90" providerId="LiveId" clId="{54AEC61D-7624-47A8-943D-FFFE3B019E63}" dt="2019-06-16T21:03:57.536" v="2355" actId="1035"/>
          <ac:spMkLst>
            <pc:docMk/>
            <pc:sldMk cId="1030043266" sldId="370"/>
            <ac:spMk id="6" creationId="{E22BA5B9-B0AB-412D-9CF4-714D00A950A3}"/>
          </ac:spMkLst>
        </pc:spChg>
        <pc:spChg chg="mod">
          <ac:chgData name="Minesh Patel" userId="a66d4990ec83ac90" providerId="LiveId" clId="{54AEC61D-7624-47A8-943D-FFFE3B019E63}" dt="2019-06-16T21:03:57.536" v="2355" actId="1035"/>
          <ac:spMkLst>
            <pc:docMk/>
            <pc:sldMk cId="1030043266" sldId="370"/>
            <ac:spMk id="9" creationId="{108908ED-B9C1-40C4-B046-F5B013D7154E}"/>
          </ac:spMkLst>
        </pc:spChg>
        <pc:spChg chg="add del mod">
          <ac:chgData name="Minesh Patel" userId="a66d4990ec83ac90" providerId="LiveId" clId="{54AEC61D-7624-47A8-943D-FFFE3B019E63}" dt="2019-06-16T21:01:49.252" v="2159"/>
          <ac:spMkLst>
            <pc:docMk/>
            <pc:sldMk cId="1030043266" sldId="370"/>
            <ac:spMk id="10" creationId="{39218B6E-5E53-4ECC-9AA9-A36D458E715E}"/>
          </ac:spMkLst>
        </pc:spChg>
        <pc:spChg chg="add del mod">
          <ac:chgData name="Minesh Patel" userId="a66d4990ec83ac90" providerId="LiveId" clId="{54AEC61D-7624-47A8-943D-FFFE3B019E63}" dt="2019-06-16T21:01:49.252" v="2159"/>
          <ac:spMkLst>
            <pc:docMk/>
            <pc:sldMk cId="1030043266" sldId="370"/>
            <ac:spMk id="12" creationId="{78635288-8D48-4627-9197-70408166CB9B}"/>
          </ac:spMkLst>
        </pc:spChg>
        <pc:spChg chg="mod">
          <ac:chgData name="Minesh Patel" userId="a66d4990ec83ac90" providerId="LiveId" clId="{54AEC61D-7624-47A8-943D-FFFE3B019E63}" dt="2019-06-16T21:03:57.536" v="2355" actId="1035"/>
          <ac:spMkLst>
            <pc:docMk/>
            <pc:sldMk cId="1030043266" sldId="370"/>
            <ac:spMk id="19" creationId="{F5A269F7-A11F-4CF5-BC88-D1FD6E32D4F0}"/>
          </ac:spMkLst>
        </pc:spChg>
        <pc:spChg chg="mod">
          <ac:chgData name="Minesh Patel" userId="a66d4990ec83ac90" providerId="LiveId" clId="{54AEC61D-7624-47A8-943D-FFFE3B019E63}" dt="2019-06-16T21:06:22.994" v="2455" actId="1076"/>
          <ac:spMkLst>
            <pc:docMk/>
            <pc:sldMk cId="1030043266" sldId="370"/>
            <ac:spMk id="20" creationId="{DDFD9B4E-FEE1-4C82-90B6-EC3B83BE1371}"/>
          </ac:spMkLst>
        </pc:spChg>
        <pc:spChg chg="mod">
          <ac:chgData name="Minesh Patel" userId="a66d4990ec83ac90" providerId="LiveId" clId="{54AEC61D-7624-47A8-943D-FFFE3B019E63}" dt="2019-06-16T21:04:24.811" v="2361" actId="1076"/>
          <ac:spMkLst>
            <pc:docMk/>
            <pc:sldMk cId="1030043266" sldId="370"/>
            <ac:spMk id="22" creationId="{F1258A17-6570-434D-B798-7BA431661049}"/>
          </ac:spMkLst>
        </pc:spChg>
        <pc:spChg chg="mod">
          <ac:chgData name="Minesh Patel" userId="a66d4990ec83ac90" providerId="LiveId" clId="{54AEC61D-7624-47A8-943D-FFFE3B019E63}" dt="2019-06-16T21:04:15.242" v="2357" actId="1076"/>
          <ac:spMkLst>
            <pc:docMk/>
            <pc:sldMk cId="1030043266" sldId="370"/>
            <ac:spMk id="24" creationId="{C3BBFA6A-C1F3-4116-B457-61CBFDD0B917}"/>
          </ac:spMkLst>
        </pc:spChg>
        <pc:spChg chg="mod">
          <ac:chgData name="Minesh Patel" userId="a66d4990ec83ac90" providerId="LiveId" clId="{54AEC61D-7624-47A8-943D-FFFE3B019E63}" dt="2019-06-16T21:03:57.536" v="2355" actId="1035"/>
          <ac:spMkLst>
            <pc:docMk/>
            <pc:sldMk cId="1030043266" sldId="370"/>
            <ac:spMk id="25" creationId="{80149CA2-7BAE-4315-A3B9-7446982C9D29}"/>
          </ac:spMkLst>
        </pc:spChg>
        <pc:spChg chg="add mod ord">
          <ac:chgData name="Minesh Patel" userId="a66d4990ec83ac90" providerId="LiveId" clId="{54AEC61D-7624-47A8-943D-FFFE3B019E63}" dt="2019-06-16T21:05:12.572" v="2410" actId="20577"/>
          <ac:spMkLst>
            <pc:docMk/>
            <pc:sldMk cId="1030043266" sldId="370"/>
            <ac:spMk id="29" creationId="{1E0DAE84-58CD-4488-9B6F-DA1D1117A1B1}"/>
          </ac:spMkLst>
        </pc:spChg>
        <pc:graphicFrameChg chg="mod">
          <ac:chgData name="Minesh Patel" userId="a66d4990ec83ac90" providerId="LiveId" clId="{54AEC61D-7624-47A8-943D-FFFE3B019E63}" dt="2019-06-16T21:03:57.536" v="2355" actId="1035"/>
          <ac:graphicFrameMkLst>
            <pc:docMk/>
            <pc:sldMk cId="1030043266" sldId="370"/>
            <ac:graphicFrameMk id="4" creationId="{4E01CED7-6766-47B7-BBBA-C33424B49436}"/>
          </ac:graphicFrameMkLst>
        </pc:graphicFrameChg>
        <pc:graphicFrameChg chg="mod">
          <ac:chgData name="Minesh Patel" userId="a66d4990ec83ac90" providerId="LiveId" clId="{54AEC61D-7624-47A8-943D-FFFE3B019E63}" dt="2019-06-16T21:03:57.536" v="2355" actId="1035"/>
          <ac:graphicFrameMkLst>
            <pc:docMk/>
            <pc:sldMk cId="1030043266" sldId="370"/>
            <ac:graphicFrameMk id="45" creationId="{35E77855-40A2-4BA5-95AE-08FAD2EB01E3}"/>
          </ac:graphicFrameMkLst>
        </pc:graphicFrameChg>
        <pc:graphicFrameChg chg="mod">
          <ac:chgData name="Minesh Patel" userId="a66d4990ec83ac90" providerId="LiveId" clId="{54AEC61D-7624-47A8-943D-FFFE3B019E63}" dt="2019-06-16T21:03:57.536" v="2355" actId="1035"/>
          <ac:graphicFrameMkLst>
            <pc:docMk/>
            <pc:sldMk cId="1030043266" sldId="370"/>
            <ac:graphicFrameMk id="48" creationId="{0F6D38D1-B3A7-40C6-83EC-FC3F3F3CE826}"/>
          </ac:graphicFrameMkLst>
        </pc:graphicFrameChg>
        <pc:graphicFrameChg chg="mod">
          <ac:chgData name="Minesh Patel" userId="a66d4990ec83ac90" providerId="LiveId" clId="{54AEC61D-7624-47A8-943D-FFFE3B019E63}" dt="2019-06-16T21:03:57.536" v="2355" actId="1035"/>
          <ac:graphicFrameMkLst>
            <pc:docMk/>
            <pc:sldMk cId="1030043266" sldId="370"/>
            <ac:graphicFrameMk id="50" creationId="{A9FA3001-D652-4962-8D22-8C3A86B70FCC}"/>
          </ac:graphicFrameMkLst>
        </pc:graphicFrameChg>
        <pc:cxnChg chg="mod">
          <ac:chgData name="Minesh Patel" userId="a66d4990ec83ac90" providerId="LiveId" clId="{54AEC61D-7624-47A8-943D-FFFE3B019E63}" dt="2019-06-16T21:03:57.536" v="2355" actId="1035"/>
          <ac:cxnSpMkLst>
            <pc:docMk/>
            <pc:sldMk cId="1030043266" sldId="370"/>
            <ac:cxnSpMk id="11" creationId="{7FFD68DA-A6B9-4B52-BB66-E21D4290EA5A}"/>
          </ac:cxnSpMkLst>
        </pc:cxnChg>
        <pc:cxnChg chg="mod">
          <ac:chgData name="Minesh Patel" userId="a66d4990ec83ac90" providerId="LiveId" clId="{54AEC61D-7624-47A8-943D-FFFE3B019E63}" dt="2019-06-16T21:03:57.536" v="2355" actId="1035"/>
          <ac:cxnSpMkLst>
            <pc:docMk/>
            <pc:sldMk cId="1030043266" sldId="370"/>
            <ac:cxnSpMk id="21" creationId="{6D15DD6A-5690-4A91-9E1C-7C8A8A7ADE30}"/>
          </ac:cxnSpMkLst>
        </pc:cxnChg>
        <pc:cxnChg chg="mod">
          <ac:chgData name="Minesh Patel" userId="a66d4990ec83ac90" providerId="LiveId" clId="{54AEC61D-7624-47A8-943D-FFFE3B019E63}" dt="2019-06-16T21:04:28.934" v="2362" actId="14100"/>
          <ac:cxnSpMkLst>
            <pc:docMk/>
            <pc:sldMk cId="1030043266" sldId="370"/>
            <ac:cxnSpMk id="23" creationId="{A77C2359-CC87-4436-9A12-038BDF56E971}"/>
          </ac:cxnSpMkLst>
        </pc:cxnChg>
        <pc:cxnChg chg="mod">
          <ac:chgData name="Minesh Patel" userId="a66d4990ec83ac90" providerId="LiveId" clId="{54AEC61D-7624-47A8-943D-FFFE3B019E63}" dt="2019-06-16T21:04:19.561" v="2359" actId="14100"/>
          <ac:cxnSpMkLst>
            <pc:docMk/>
            <pc:sldMk cId="1030043266" sldId="370"/>
            <ac:cxnSpMk id="26" creationId="{4B5C1212-8852-4D7D-8CC8-0F88BAAE989D}"/>
          </ac:cxnSpMkLst>
        </pc:cxnChg>
        <pc:cxnChg chg="mod">
          <ac:chgData name="Minesh Patel" userId="a66d4990ec83ac90" providerId="LiveId" clId="{54AEC61D-7624-47A8-943D-FFFE3B019E63}" dt="2019-06-16T21:03:57.536" v="2355" actId="1035"/>
          <ac:cxnSpMkLst>
            <pc:docMk/>
            <pc:sldMk cId="1030043266" sldId="370"/>
            <ac:cxnSpMk id="28" creationId="{3E1E906C-2001-4C67-BDC7-5FBBF90563D2}"/>
          </ac:cxnSpMkLst>
        </pc:cxnChg>
        <pc:cxnChg chg="mod">
          <ac:chgData name="Minesh Patel" userId="a66d4990ec83ac90" providerId="LiveId" clId="{54AEC61D-7624-47A8-943D-FFFE3B019E63}" dt="2019-06-16T21:03:57.536" v="2355" actId="1035"/>
          <ac:cxnSpMkLst>
            <pc:docMk/>
            <pc:sldMk cId="1030043266" sldId="370"/>
            <ac:cxnSpMk id="46" creationId="{B1493396-25AA-4DFD-9259-69FDE1B0C874}"/>
          </ac:cxnSpMkLst>
        </pc:cxnChg>
        <pc:cxnChg chg="mod">
          <ac:chgData name="Minesh Patel" userId="a66d4990ec83ac90" providerId="LiveId" clId="{54AEC61D-7624-47A8-943D-FFFE3B019E63}" dt="2019-06-16T21:03:57.536" v="2355" actId="1035"/>
          <ac:cxnSpMkLst>
            <pc:docMk/>
            <pc:sldMk cId="1030043266" sldId="370"/>
            <ac:cxnSpMk id="49" creationId="{7F07ACB5-FF99-41D0-A88F-70CEC237B679}"/>
          </ac:cxnSpMkLst>
        </pc:cxnChg>
        <pc:cxnChg chg="mod">
          <ac:chgData name="Minesh Patel" userId="a66d4990ec83ac90" providerId="LiveId" clId="{54AEC61D-7624-47A8-943D-FFFE3B019E63}" dt="2019-06-16T21:03:57.536" v="2355" actId="1035"/>
          <ac:cxnSpMkLst>
            <pc:docMk/>
            <pc:sldMk cId="1030043266" sldId="370"/>
            <ac:cxnSpMk id="51" creationId="{FFB2B444-FCF6-4A46-A31F-502A9EEAFA18}"/>
          </ac:cxnSpMkLst>
        </pc:cxnChg>
      </pc:sldChg>
      <pc:sldChg chg="modSp">
        <pc:chgData name="Minesh Patel" userId="a66d4990ec83ac90" providerId="LiveId" clId="{54AEC61D-7624-47A8-943D-FFFE3B019E63}" dt="2019-06-16T20:30:20.968" v="1510" actId="1076"/>
        <pc:sldMkLst>
          <pc:docMk/>
          <pc:sldMk cId="1698453447" sldId="372"/>
        </pc:sldMkLst>
        <pc:spChg chg="mod">
          <ac:chgData name="Minesh Patel" userId="a66d4990ec83ac90" providerId="LiveId" clId="{54AEC61D-7624-47A8-943D-FFFE3B019E63}" dt="2019-06-16T20:30:15.772" v="1508" actId="14100"/>
          <ac:spMkLst>
            <pc:docMk/>
            <pc:sldMk cId="1698453447" sldId="372"/>
            <ac:spMk id="6" creationId="{D1E58238-95D9-4E1E-B315-F30DBBD3246F}"/>
          </ac:spMkLst>
        </pc:spChg>
        <pc:spChg chg="mod">
          <ac:chgData name="Minesh Patel" userId="a66d4990ec83ac90" providerId="LiveId" clId="{54AEC61D-7624-47A8-943D-FFFE3B019E63}" dt="2019-06-16T20:29:53.828" v="1503" actId="404"/>
          <ac:spMkLst>
            <pc:docMk/>
            <pc:sldMk cId="1698453447" sldId="372"/>
            <ac:spMk id="26" creationId="{614FDA30-CE15-4B92-B943-0B057AC48B55}"/>
          </ac:spMkLst>
        </pc:spChg>
        <pc:grpChg chg="mod">
          <ac:chgData name="Minesh Patel" userId="a66d4990ec83ac90" providerId="LiveId" clId="{54AEC61D-7624-47A8-943D-FFFE3B019E63}" dt="2019-06-16T20:30:20.968" v="1510" actId="1076"/>
          <ac:grpSpMkLst>
            <pc:docMk/>
            <pc:sldMk cId="1698453447" sldId="372"/>
            <ac:grpSpMk id="14" creationId="{5B9E6105-73A3-495F-887B-F351AEC2E7E0}"/>
          </ac:grpSpMkLst>
        </pc:grpChg>
        <pc:grpChg chg="mod">
          <ac:chgData name="Minesh Patel" userId="a66d4990ec83ac90" providerId="LiveId" clId="{54AEC61D-7624-47A8-943D-FFFE3B019E63}" dt="2019-06-16T20:30:00.260" v="1504" actId="1076"/>
          <ac:grpSpMkLst>
            <pc:docMk/>
            <pc:sldMk cId="1698453447" sldId="372"/>
            <ac:grpSpMk id="16" creationId="{9FE6AD33-7911-4AF7-9B4B-C67CE1A3BBE9}"/>
          </ac:grpSpMkLst>
        </pc:grpChg>
        <pc:cxnChg chg="mod">
          <ac:chgData name="Minesh Patel" userId="a66d4990ec83ac90" providerId="LiveId" clId="{54AEC61D-7624-47A8-943D-FFFE3B019E63}" dt="2019-06-16T20:30:07.529" v="1506" actId="1076"/>
          <ac:cxnSpMkLst>
            <pc:docMk/>
            <pc:sldMk cId="1698453447" sldId="372"/>
            <ac:cxnSpMk id="52" creationId="{D1215578-7273-4B04-A7C4-407C0104F680}"/>
          </ac:cxnSpMkLst>
        </pc:cxnChg>
        <pc:cxnChg chg="mod">
          <ac:chgData name="Minesh Patel" userId="a66d4990ec83ac90" providerId="LiveId" clId="{54AEC61D-7624-47A8-943D-FFFE3B019E63}" dt="2019-06-16T20:30:05.440" v="1505" actId="1076"/>
          <ac:cxnSpMkLst>
            <pc:docMk/>
            <pc:sldMk cId="1698453447" sldId="372"/>
            <ac:cxnSpMk id="60" creationId="{76E6AEFD-157F-408F-97BC-1740AA8AE0C6}"/>
          </ac:cxnSpMkLst>
        </pc:cxnChg>
      </pc:sldChg>
    </pc:docChg>
  </pc:docChgLst>
  <pc:docChgLst>
    <pc:chgData name="Minesh Patel" userId="a66d4990ec83ac90" providerId="LiveId" clId="{B976BB56-5392-401B-9D03-798D043FD1EE}"/>
    <pc:docChg chg="undo redo custSel addSld delSld modSld">
      <pc:chgData name="Minesh Patel" userId="a66d4990ec83ac90" providerId="LiveId" clId="{B976BB56-5392-401B-9D03-798D043FD1EE}" dt="2019-06-23T07:19:18.383" v="4633" actId="14100"/>
      <pc:docMkLst>
        <pc:docMk/>
      </pc:docMkLst>
      <pc:sldChg chg="modSp">
        <pc:chgData name="Minesh Patel" userId="a66d4990ec83ac90" providerId="LiveId" clId="{B976BB56-5392-401B-9D03-798D043FD1EE}" dt="2019-06-22T20:02:12.512" v="521" actId="20577"/>
        <pc:sldMkLst>
          <pc:docMk/>
          <pc:sldMk cId="2993975388" sldId="296"/>
        </pc:sldMkLst>
        <pc:spChg chg="mod">
          <ac:chgData name="Minesh Patel" userId="a66d4990ec83ac90" providerId="LiveId" clId="{B976BB56-5392-401B-9D03-798D043FD1EE}" dt="2019-06-22T19:28:57.640" v="111" actId="20577"/>
          <ac:spMkLst>
            <pc:docMk/>
            <pc:sldMk cId="2993975388" sldId="296"/>
            <ac:spMk id="6" creationId="{75FADE67-17D4-4F8C-ABE3-6CE3086B2676}"/>
          </ac:spMkLst>
        </pc:spChg>
        <pc:spChg chg="mod">
          <ac:chgData name="Minesh Patel" userId="a66d4990ec83ac90" providerId="LiveId" clId="{B976BB56-5392-401B-9D03-798D043FD1EE}" dt="2019-06-22T19:29:09.209" v="121" actId="20577"/>
          <ac:spMkLst>
            <pc:docMk/>
            <pc:sldMk cId="2993975388" sldId="296"/>
            <ac:spMk id="9" creationId="{57AEEAD8-80B9-4ED5-A24A-3ADC5D7A501B}"/>
          </ac:spMkLst>
        </pc:spChg>
        <pc:spChg chg="mod">
          <ac:chgData name="Minesh Patel" userId="a66d4990ec83ac90" providerId="LiveId" clId="{B976BB56-5392-401B-9D03-798D043FD1EE}" dt="2019-06-22T20:02:12.512" v="521" actId="20577"/>
          <ac:spMkLst>
            <pc:docMk/>
            <pc:sldMk cId="2993975388" sldId="296"/>
            <ac:spMk id="13" creationId="{2A1868EC-C784-4084-8A4F-BDE3FB91F291}"/>
          </ac:spMkLst>
        </pc:spChg>
      </pc:sldChg>
      <pc:sldChg chg="addSp delSp modSp delAnim modAnim addCm delCm modCm modNotesTx">
        <pc:chgData name="Minesh Patel" userId="a66d4990ec83ac90" providerId="LiveId" clId="{B976BB56-5392-401B-9D03-798D043FD1EE}" dt="2019-06-23T05:38:18.203" v="2924" actId="3064"/>
        <pc:sldMkLst>
          <pc:docMk/>
          <pc:sldMk cId="3508444251" sldId="353"/>
        </pc:sldMkLst>
        <pc:spChg chg="mod">
          <ac:chgData name="Minesh Patel" userId="a66d4990ec83ac90" providerId="LiveId" clId="{B976BB56-5392-401B-9D03-798D043FD1EE}" dt="2019-06-23T02:52:39.973" v="2466" actId="20577"/>
          <ac:spMkLst>
            <pc:docMk/>
            <pc:sldMk cId="3508444251" sldId="353"/>
            <ac:spMk id="9" creationId="{036A1107-FF69-4DD8-B955-3F7F3056E930}"/>
          </ac:spMkLst>
        </pc:spChg>
        <pc:spChg chg="mod topLvl">
          <ac:chgData name="Minesh Patel" userId="a66d4990ec83ac90" providerId="LiveId" clId="{B976BB56-5392-401B-9D03-798D043FD1EE}" dt="2019-06-23T05:29:30.924" v="2838" actId="164"/>
          <ac:spMkLst>
            <pc:docMk/>
            <pc:sldMk cId="3508444251" sldId="353"/>
            <ac:spMk id="34" creationId="{E10C4066-9C31-424F-8AFE-31E902E6B7E1}"/>
          </ac:spMkLst>
        </pc:spChg>
        <pc:spChg chg="mod">
          <ac:chgData name="Minesh Patel" userId="a66d4990ec83ac90" providerId="LiveId" clId="{B976BB56-5392-401B-9D03-798D043FD1EE}" dt="2019-06-23T00:44:38.506" v="1411"/>
          <ac:spMkLst>
            <pc:docMk/>
            <pc:sldMk cId="3508444251" sldId="353"/>
            <ac:spMk id="47" creationId="{DF591141-448B-4690-AFA7-FDA45691BDF0}"/>
          </ac:spMkLst>
        </pc:spChg>
        <pc:spChg chg="mod topLvl">
          <ac:chgData name="Minesh Patel" userId="a66d4990ec83ac90" providerId="LiveId" clId="{B976BB56-5392-401B-9D03-798D043FD1EE}" dt="2019-06-23T05:38:18.203" v="2924" actId="3064"/>
          <ac:spMkLst>
            <pc:docMk/>
            <pc:sldMk cId="3508444251" sldId="353"/>
            <ac:spMk id="78" creationId="{37BD8821-B5CE-40C6-BC7C-581080F919CF}"/>
          </ac:spMkLst>
        </pc:spChg>
        <pc:spChg chg="mod topLvl">
          <ac:chgData name="Minesh Patel" userId="a66d4990ec83ac90" providerId="LiveId" clId="{B976BB56-5392-401B-9D03-798D043FD1EE}" dt="2019-06-23T05:31:15.686" v="2856" actId="164"/>
          <ac:spMkLst>
            <pc:docMk/>
            <pc:sldMk cId="3508444251" sldId="353"/>
            <ac:spMk id="79" creationId="{6990059F-2BAF-4E9A-8D5E-192AE1260113}"/>
          </ac:spMkLst>
        </pc:spChg>
        <pc:spChg chg="mod topLvl">
          <ac:chgData name="Minesh Patel" userId="a66d4990ec83ac90" providerId="LiveId" clId="{B976BB56-5392-401B-9D03-798D043FD1EE}" dt="2019-06-23T05:33:03.406" v="2873" actId="164"/>
          <ac:spMkLst>
            <pc:docMk/>
            <pc:sldMk cId="3508444251" sldId="353"/>
            <ac:spMk id="81" creationId="{47B956BF-10BB-4F6C-B135-76A26B80827C}"/>
          </ac:spMkLst>
        </pc:spChg>
        <pc:spChg chg="mod">
          <ac:chgData name="Minesh Patel" userId="a66d4990ec83ac90" providerId="LiveId" clId="{B976BB56-5392-401B-9D03-798D043FD1EE}" dt="2019-06-23T02:58:29.109" v="2486" actId="20577"/>
          <ac:spMkLst>
            <pc:docMk/>
            <pc:sldMk cId="3508444251" sldId="353"/>
            <ac:spMk id="83" creationId="{E8998A8D-C4B4-415A-AE19-9A07AA333C72}"/>
          </ac:spMkLst>
        </pc:spChg>
        <pc:spChg chg="mod topLvl">
          <ac:chgData name="Minesh Patel" userId="a66d4990ec83ac90" providerId="LiveId" clId="{B976BB56-5392-401B-9D03-798D043FD1EE}" dt="2019-06-23T05:31:15.686" v="2856" actId="164"/>
          <ac:spMkLst>
            <pc:docMk/>
            <pc:sldMk cId="3508444251" sldId="353"/>
            <ac:spMk id="90" creationId="{8451DA6E-3385-46EE-A375-E746554DEC8C}"/>
          </ac:spMkLst>
        </pc:spChg>
        <pc:spChg chg="add mod topLvl">
          <ac:chgData name="Minesh Patel" userId="a66d4990ec83ac90" providerId="LiveId" clId="{B976BB56-5392-401B-9D03-798D043FD1EE}" dt="2019-06-23T05:32:16.089" v="2865" actId="164"/>
          <ac:spMkLst>
            <pc:docMk/>
            <pc:sldMk cId="3508444251" sldId="353"/>
            <ac:spMk id="91" creationId="{3224D8D7-A7BC-4FCD-9F96-2F770A4D2449}"/>
          </ac:spMkLst>
        </pc:spChg>
        <pc:spChg chg="mod">
          <ac:chgData name="Minesh Patel" userId="a66d4990ec83ac90" providerId="LiveId" clId="{B976BB56-5392-401B-9D03-798D043FD1EE}" dt="2019-06-23T02:54:08.121" v="2478" actId="14100"/>
          <ac:spMkLst>
            <pc:docMk/>
            <pc:sldMk cId="3508444251" sldId="353"/>
            <ac:spMk id="96" creationId="{DECD3517-AEF2-4CA8-8D7E-DB19ADDD1C5A}"/>
          </ac:spMkLst>
        </pc:spChg>
        <pc:spChg chg="mod">
          <ac:chgData name="Minesh Patel" userId="a66d4990ec83ac90" providerId="LiveId" clId="{B976BB56-5392-401B-9D03-798D043FD1EE}" dt="2019-06-23T02:51:04.142" v="2454" actId="404"/>
          <ac:spMkLst>
            <pc:docMk/>
            <pc:sldMk cId="3508444251" sldId="353"/>
            <ac:spMk id="111" creationId="{50E951BF-112E-49E5-BFDF-B993D5D83D93}"/>
          </ac:spMkLst>
        </pc:spChg>
        <pc:spChg chg="add del mod">
          <ac:chgData name="Minesh Patel" userId="a66d4990ec83ac90" providerId="LiveId" clId="{B976BB56-5392-401B-9D03-798D043FD1EE}" dt="2019-06-23T05:21:33.124" v="2719" actId="478"/>
          <ac:spMkLst>
            <pc:docMk/>
            <pc:sldMk cId="3508444251" sldId="353"/>
            <ac:spMk id="114" creationId="{E5AE4A99-F263-4B72-B491-7B90CA0A6D3D}"/>
          </ac:spMkLst>
        </pc:spChg>
        <pc:spChg chg="add del mod topLvl">
          <ac:chgData name="Minesh Patel" userId="a66d4990ec83ac90" providerId="LiveId" clId="{B976BB56-5392-401B-9D03-798D043FD1EE}" dt="2019-06-23T05:33:45.721" v="2883" actId="164"/>
          <ac:spMkLst>
            <pc:docMk/>
            <pc:sldMk cId="3508444251" sldId="353"/>
            <ac:spMk id="115" creationId="{DE102035-6791-4D52-9E88-16C6EC7C91A7}"/>
          </ac:spMkLst>
        </pc:spChg>
        <pc:spChg chg="mod topLvl">
          <ac:chgData name="Minesh Patel" userId="a66d4990ec83ac90" providerId="LiveId" clId="{B976BB56-5392-401B-9D03-798D043FD1EE}" dt="2019-06-23T05:32:48.442" v="2869" actId="164"/>
          <ac:spMkLst>
            <pc:docMk/>
            <pc:sldMk cId="3508444251" sldId="353"/>
            <ac:spMk id="119" creationId="{6CE48A59-A371-45A1-91A8-20FEC1911BFD}"/>
          </ac:spMkLst>
        </pc:spChg>
        <pc:spChg chg="mod">
          <ac:chgData name="Minesh Patel" userId="a66d4990ec83ac90" providerId="LiveId" clId="{B976BB56-5392-401B-9D03-798D043FD1EE}" dt="2019-06-23T03:10:08.001" v="2595" actId="207"/>
          <ac:spMkLst>
            <pc:docMk/>
            <pc:sldMk cId="3508444251" sldId="353"/>
            <ac:spMk id="120" creationId="{BA459487-B7EF-499C-BDC9-F33505073E7D}"/>
          </ac:spMkLst>
        </pc:spChg>
        <pc:spChg chg="add mod">
          <ac:chgData name="Minesh Patel" userId="a66d4990ec83ac90" providerId="LiveId" clId="{B976BB56-5392-401B-9D03-798D043FD1EE}" dt="2019-06-23T05:31:15.686" v="2856" actId="164"/>
          <ac:spMkLst>
            <pc:docMk/>
            <pc:sldMk cId="3508444251" sldId="353"/>
            <ac:spMk id="140" creationId="{7BA35FA5-2E02-4D68-8920-833AAD82F4D7}"/>
          </ac:spMkLst>
        </pc:spChg>
        <pc:spChg chg="mod topLvl">
          <ac:chgData name="Minesh Patel" userId="a66d4990ec83ac90" providerId="LiveId" clId="{B976BB56-5392-401B-9D03-798D043FD1EE}" dt="2019-06-23T05:38:18.203" v="2924" actId="3064"/>
          <ac:spMkLst>
            <pc:docMk/>
            <pc:sldMk cId="3508444251" sldId="353"/>
            <ac:spMk id="143" creationId="{F667BD4F-7832-4C70-A43E-309B965082B6}"/>
          </ac:spMkLst>
        </pc:spChg>
        <pc:spChg chg="mod">
          <ac:chgData name="Minesh Patel" userId="a66d4990ec83ac90" providerId="LiveId" clId="{B976BB56-5392-401B-9D03-798D043FD1EE}" dt="2019-06-23T05:38:18.203" v="2924" actId="3064"/>
          <ac:spMkLst>
            <pc:docMk/>
            <pc:sldMk cId="3508444251" sldId="353"/>
            <ac:spMk id="147" creationId="{D050A649-824B-43A8-BBBD-4C4049E24C59}"/>
          </ac:spMkLst>
        </pc:spChg>
        <pc:spChg chg="mod topLvl">
          <ac:chgData name="Minesh Patel" userId="a66d4990ec83ac90" providerId="LiveId" clId="{B976BB56-5392-401B-9D03-798D043FD1EE}" dt="2019-06-23T05:31:15.686" v="2856" actId="164"/>
          <ac:spMkLst>
            <pc:docMk/>
            <pc:sldMk cId="3508444251" sldId="353"/>
            <ac:spMk id="162" creationId="{7082822D-D1A1-4F84-BA4C-C9215A138A66}"/>
          </ac:spMkLst>
        </pc:spChg>
        <pc:spChg chg="mod topLvl">
          <ac:chgData name="Minesh Patel" userId="a66d4990ec83ac90" providerId="LiveId" clId="{B976BB56-5392-401B-9D03-798D043FD1EE}" dt="2019-06-23T05:31:15.686" v="2856" actId="164"/>
          <ac:spMkLst>
            <pc:docMk/>
            <pc:sldMk cId="3508444251" sldId="353"/>
            <ac:spMk id="163" creationId="{292E5E09-DC11-44B5-9901-2DA62D4B7FEE}"/>
          </ac:spMkLst>
        </pc:spChg>
        <pc:spChg chg="mod topLvl">
          <ac:chgData name="Minesh Patel" userId="a66d4990ec83ac90" providerId="LiveId" clId="{B976BB56-5392-401B-9D03-798D043FD1EE}" dt="2019-06-23T05:32:16.089" v="2865" actId="164"/>
          <ac:spMkLst>
            <pc:docMk/>
            <pc:sldMk cId="3508444251" sldId="353"/>
            <ac:spMk id="164" creationId="{1CE0A04E-5773-49FC-8080-8E42375B467C}"/>
          </ac:spMkLst>
        </pc:spChg>
        <pc:spChg chg="add del mod topLvl">
          <ac:chgData name="Minesh Patel" userId="a66d4990ec83ac90" providerId="LiveId" clId="{B976BB56-5392-401B-9D03-798D043FD1EE}" dt="2019-06-23T05:32:16.089" v="2865" actId="164"/>
          <ac:spMkLst>
            <pc:docMk/>
            <pc:sldMk cId="3508444251" sldId="353"/>
            <ac:spMk id="165" creationId="{959C431C-D638-41FF-BE96-93840D7BE332}"/>
          </ac:spMkLst>
        </pc:spChg>
        <pc:spChg chg="mod">
          <ac:chgData name="Minesh Patel" userId="a66d4990ec83ac90" providerId="LiveId" clId="{B976BB56-5392-401B-9D03-798D043FD1EE}" dt="2019-06-23T00:45:22.949" v="1419"/>
          <ac:spMkLst>
            <pc:docMk/>
            <pc:sldMk cId="3508444251" sldId="353"/>
            <ac:spMk id="167" creationId="{96AA6C1D-F385-49ED-A91C-31026802E2E8}"/>
          </ac:spMkLst>
        </pc:spChg>
        <pc:spChg chg="mod">
          <ac:chgData name="Minesh Patel" userId="a66d4990ec83ac90" providerId="LiveId" clId="{B976BB56-5392-401B-9D03-798D043FD1EE}" dt="2019-06-23T02:50:22.366" v="2411" actId="14100"/>
          <ac:spMkLst>
            <pc:docMk/>
            <pc:sldMk cId="3508444251" sldId="353"/>
            <ac:spMk id="168" creationId="{3149F919-AD8D-45DC-B460-A4751E3ABC20}"/>
          </ac:spMkLst>
        </pc:spChg>
        <pc:spChg chg="mod">
          <ac:chgData name="Minesh Patel" userId="a66d4990ec83ac90" providerId="LiveId" clId="{B976BB56-5392-401B-9D03-798D043FD1EE}" dt="2019-06-23T00:45:50.846" v="1426"/>
          <ac:spMkLst>
            <pc:docMk/>
            <pc:sldMk cId="3508444251" sldId="353"/>
            <ac:spMk id="169" creationId="{B539B459-A088-44DE-BFEE-FF13DD55726B}"/>
          </ac:spMkLst>
        </pc:spChg>
        <pc:spChg chg="mod">
          <ac:chgData name="Minesh Patel" userId="a66d4990ec83ac90" providerId="LiveId" clId="{B976BB56-5392-401B-9D03-798D043FD1EE}" dt="2019-06-23T03:10:12.183" v="2597" actId="207"/>
          <ac:spMkLst>
            <pc:docMk/>
            <pc:sldMk cId="3508444251" sldId="353"/>
            <ac:spMk id="174" creationId="{81CD1551-6644-4B25-B3C0-29D182F42D83}"/>
          </ac:spMkLst>
        </pc:spChg>
        <pc:spChg chg="add mod">
          <ac:chgData name="Minesh Patel" userId="a66d4990ec83ac90" providerId="LiveId" clId="{B976BB56-5392-401B-9D03-798D043FD1EE}" dt="2019-06-23T05:33:45.721" v="2883" actId="164"/>
          <ac:spMkLst>
            <pc:docMk/>
            <pc:sldMk cId="3508444251" sldId="353"/>
            <ac:spMk id="189" creationId="{EDAF2FE4-7A82-4CC6-8ECC-482E6508BD89}"/>
          </ac:spMkLst>
        </pc:spChg>
        <pc:spChg chg="mod">
          <ac:chgData name="Minesh Patel" userId="a66d4990ec83ac90" providerId="LiveId" clId="{B976BB56-5392-401B-9D03-798D043FD1EE}" dt="2019-06-23T05:35:08.932" v="2899" actId="1076"/>
          <ac:spMkLst>
            <pc:docMk/>
            <pc:sldMk cId="3508444251" sldId="353"/>
            <ac:spMk id="191" creationId="{9AB41264-7E4F-48C2-A97E-CBD6D437ADE9}"/>
          </ac:spMkLst>
        </pc:spChg>
        <pc:spChg chg="mod">
          <ac:chgData name="Minesh Patel" userId="a66d4990ec83ac90" providerId="LiveId" clId="{B976BB56-5392-401B-9D03-798D043FD1EE}" dt="2019-06-23T05:09:05.508" v="2624" actId="404"/>
          <ac:spMkLst>
            <pc:docMk/>
            <pc:sldMk cId="3508444251" sldId="353"/>
            <ac:spMk id="192" creationId="{5811FC04-F1CC-4495-9695-B33D0B15CF69}"/>
          </ac:spMkLst>
        </pc:spChg>
        <pc:spChg chg="mod">
          <ac:chgData name="Minesh Patel" userId="a66d4990ec83ac90" providerId="LiveId" clId="{B976BB56-5392-401B-9D03-798D043FD1EE}" dt="2019-06-23T05:14:47.333" v="2675" actId="14100"/>
          <ac:spMkLst>
            <pc:docMk/>
            <pc:sldMk cId="3508444251" sldId="353"/>
            <ac:spMk id="194" creationId="{EC371CAB-79E0-433E-B45D-428D47A3E7DE}"/>
          </ac:spMkLst>
        </pc:spChg>
        <pc:spChg chg="mod">
          <ac:chgData name="Minesh Patel" userId="a66d4990ec83ac90" providerId="LiveId" clId="{B976BB56-5392-401B-9D03-798D043FD1EE}" dt="2019-06-23T05:08:50.023" v="2619" actId="404"/>
          <ac:spMkLst>
            <pc:docMk/>
            <pc:sldMk cId="3508444251" sldId="353"/>
            <ac:spMk id="197" creationId="{B952DDC6-6E84-4142-807A-F7F000B48798}"/>
          </ac:spMkLst>
        </pc:spChg>
        <pc:spChg chg="mod">
          <ac:chgData name="Minesh Patel" userId="a66d4990ec83ac90" providerId="LiveId" clId="{B976BB56-5392-401B-9D03-798D043FD1EE}" dt="2019-06-23T05:08:50.023" v="2619" actId="404"/>
          <ac:spMkLst>
            <pc:docMk/>
            <pc:sldMk cId="3508444251" sldId="353"/>
            <ac:spMk id="200" creationId="{5C3E56B8-CB0B-49A1-9843-4D80D29768AC}"/>
          </ac:spMkLst>
        </pc:spChg>
        <pc:spChg chg="mod">
          <ac:chgData name="Minesh Patel" userId="a66d4990ec83ac90" providerId="LiveId" clId="{B976BB56-5392-401B-9D03-798D043FD1EE}" dt="2019-06-23T05:11:18.909" v="2645" actId="14100"/>
          <ac:spMkLst>
            <pc:docMk/>
            <pc:sldMk cId="3508444251" sldId="353"/>
            <ac:spMk id="202" creationId="{F3A31F24-D701-4924-A254-4E03848D4F7F}"/>
          </ac:spMkLst>
        </pc:spChg>
        <pc:spChg chg="mod">
          <ac:chgData name="Minesh Patel" userId="a66d4990ec83ac90" providerId="LiveId" clId="{B976BB56-5392-401B-9D03-798D043FD1EE}" dt="2019-06-23T05:11:07.755" v="2643" actId="14100"/>
          <ac:spMkLst>
            <pc:docMk/>
            <pc:sldMk cId="3508444251" sldId="353"/>
            <ac:spMk id="205" creationId="{F8C3661E-17C9-4386-B660-8316049EF8DC}"/>
          </ac:spMkLst>
        </pc:spChg>
        <pc:spChg chg="add mod">
          <ac:chgData name="Minesh Patel" userId="a66d4990ec83ac90" providerId="LiveId" clId="{B976BB56-5392-401B-9D03-798D043FD1EE}" dt="2019-06-23T05:30:04.984" v="2841" actId="1076"/>
          <ac:spMkLst>
            <pc:docMk/>
            <pc:sldMk cId="3508444251" sldId="353"/>
            <ac:spMk id="211" creationId="{C89E079D-85C0-4859-90E8-61B8027C09BA}"/>
          </ac:spMkLst>
        </pc:spChg>
        <pc:spChg chg="add mod topLvl">
          <ac:chgData name="Minesh Patel" userId="a66d4990ec83ac90" providerId="LiveId" clId="{B976BB56-5392-401B-9D03-798D043FD1EE}" dt="2019-06-23T05:30:30.238" v="2849" actId="164"/>
          <ac:spMkLst>
            <pc:docMk/>
            <pc:sldMk cId="3508444251" sldId="353"/>
            <ac:spMk id="212" creationId="{48329D7D-EBE1-4EAB-968E-066FF6EB6812}"/>
          </ac:spMkLst>
        </pc:spChg>
        <pc:spChg chg="add mod topLvl">
          <ac:chgData name="Minesh Patel" userId="a66d4990ec83ac90" providerId="LiveId" clId="{B976BB56-5392-401B-9D03-798D043FD1EE}" dt="2019-06-23T05:30:30.238" v="2849" actId="164"/>
          <ac:spMkLst>
            <pc:docMk/>
            <pc:sldMk cId="3508444251" sldId="353"/>
            <ac:spMk id="213" creationId="{BC521E26-DF88-41D7-AC92-F8F880C9FAD3}"/>
          </ac:spMkLst>
        </pc:spChg>
        <pc:spChg chg="add mod">
          <ac:chgData name="Minesh Patel" userId="a66d4990ec83ac90" providerId="LiveId" clId="{B976BB56-5392-401B-9D03-798D043FD1EE}" dt="2019-06-23T05:35:25.462" v="2906" actId="1035"/>
          <ac:spMkLst>
            <pc:docMk/>
            <pc:sldMk cId="3508444251" sldId="353"/>
            <ac:spMk id="214" creationId="{DFDE6C46-32E1-4FD6-A49D-BC4E80D4289A}"/>
          </ac:spMkLst>
        </pc:spChg>
        <pc:spChg chg="add mod">
          <ac:chgData name="Minesh Patel" userId="a66d4990ec83ac90" providerId="LiveId" clId="{B976BB56-5392-401B-9D03-798D043FD1EE}" dt="2019-06-23T05:33:45.721" v="2883" actId="164"/>
          <ac:spMkLst>
            <pc:docMk/>
            <pc:sldMk cId="3508444251" sldId="353"/>
            <ac:spMk id="215" creationId="{97EC3DBC-4CAF-4E0F-8CB5-F9CC95291BDB}"/>
          </ac:spMkLst>
        </pc:spChg>
        <pc:spChg chg="add mod">
          <ac:chgData name="Minesh Patel" userId="a66d4990ec83ac90" providerId="LiveId" clId="{B976BB56-5392-401B-9D03-798D043FD1EE}" dt="2019-06-23T05:33:45.721" v="2883" actId="164"/>
          <ac:spMkLst>
            <pc:docMk/>
            <pc:sldMk cId="3508444251" sldId="353"/>
            <ac:spMk id="216" creationId="{6F057309-9880-43D4-B92D-9887D89C1C74}"/>
          </ac:spMkLst>
        </pc:spChg>
        <pc:spChg chg="add mod">
          <ac:chgData name="Minesh Patel" userId="a66d4990ec83ac90" providerId="LiveId" clId="{B976BB56-5392-401B-9D03-798D043FD1EE}" dt="2019-06-23T05:33:45.721" v="2883" actId="164"/>
          <ac:spMkLst>
            <pc:docMk/>
            <pc:sldMk cId="3508444251" sldId="353"/>
            <ac:spMk id="217" creationId="{079CC775-D526-43CA-8243-0BBC409AA4A0}"/>
          </ac:spMkLst>
        </pc:spChg>
        <pc:spChg chg="add mod topLvl">
          <ac:chgData name="Minesh Patel" userId="a66d4990ec83ac90" providerId="LiveId" clId="{B976BB56-5392-401B-9D03-798D043FD1EE}" dt="2019-06-23T05:37:13.661" v="2922" actId="14100"/>
          <ac:spMkLst>
            <pc:docMk/>
            <pc:sldMk cId="3508444251" sldId="353"/>
            <ac:spMk id="218" creationId="{61D3B20B-4A0C-4FF0-94A5-9275DD2D4F30}"/>
          </ac:spMkLst>
        </pc:spChg>
        <pc:spChg chg="add mod topLvl">
          <ac:chgData name="Minesh Patel" userId="a66d4990ec83ac90" providerId="LiveId" clId="{B976BB56-5392-401B-9D03-798D043FD1EE}" dt="2019-06-23T05:33:45.721" v="2883" actId="164"/>
          <ac:spMkLst>
            <pc:docMk/>
            <pc:sldMk cId="3508444251" sldId="353"/>
            <ac:spMk id="219" creationId="{0DEDCCC2-FF71-41C1-9F1D-AFDBCD16700E}"/>
          </ac:spMkLst>
        </pc:spChg>
        <pc:spChg chg="add mod topLvl">
          <ac:chgData name="Minesh Patel" userId="a66d4990ec83ac90" providerId="LiveId" clId="{B976BB56-5392-401B-9D03-798D043FD1EE}" dt="2019-06-23T05:33:45.721" v="2883" actId="164"/>
          <ac:spMkLst>
            <pc:docMk/>
            <pc:sldMk cId="3508444251" sldId="353"/>
            <ac:spMk id="220" creationId="{99C48E9D-814C-4BB5-A8F4-56E5DC18321D}"/>
          </ac:spMkLst>
        </pc:spChg>
        <pc:spChg chg="add mod topLvl">
          <ac:chgData name="Minesh Patel" userId="a66d4990ec83ac90" providerId="LiveId" clId="{B976BB56-5392-401B-9D03-798D043FD1EE}" dt="2019-06-23T05:33:45.721" v="2883" actId="164"/>
          <ac:spMkLst>
            <pc:docMk/>
            <pc:sldMk cId="3508444251" sldId="353"/>
            <ac:spMk id="221" creationId="{76F08E59-3DDE-4079-9125-823C83F924FB}"/>
          </ac:spMkLst>
        </pc:spChg>
        <pc:spChg chg="add mod">
          <ac:chgData name="Minesh Patel" userId="a66d4990ec83ac90" providerId="LiveId" clId="{B976BB56-5392-401B-9D03-798D043FD1EE}" dt="2019-06-23T05:30:30.238" v="2849" actId="164"/>
          <ac:spMkLst>
            <pc:docMk/>
            <pc:sldMk cId="3508444251" sldId="353"/>
            <ac:spMk id="222" creationId="{FC90E713-7BD2-42FD-BE54-30F56D9A820C}"/>
          </ac:spMkLst>
        </pc:spChg>
        <pc:spChg chg="add del mod">
          <ac:chgData name="Minesh Patel" userId="a66d4990ec83ac90" providerId="LiveId" clId="{B976BB56-5392-401B-9D03-798D043FD1EE}" dt="2019-06-23T05:27:26.148" v="2800" actId="478"/>
          <ac:spMkLst>
            <pc:docMk/>
            <pc:sldMk cId="3508444251" sldId="353"/>
            <ac:spMk id="224" creationId="{B513E1FA-2524-4EC5-B99B-D30EBCED87A0}"/>
          </ac:spMkLst>
        </pc:spChg>
        <pc:spChg chg="add del mod">
          <ac:chgData name="Minesh Patel" userId="a66d4990ec83ac90" providerId="LiveId" clId="{B976BB56-5392-401B-9D03-798D043FD1EE}" dt="2019-06-23T05:27:26.148" v="2800" actId="478"/>
          <ac:spMkLst>
            <pc:docMk/>
            <pc:sldMk cId="3508444251" sldId="353"/>
            <ac:spMk id="225" creationId="{5C55A557-06EE-4C8B-B292-F0FE8249EA15}"/>
          </ac:spMkLst>
        </pc:spChg>
        <pc:grpChg chg="del mod topLvl">
          <ac:chgData name="Minesh Patel" userId="a66d4990ec83ac90" providerId="LiveId" clId="{B976BB56-5392-401B-9D03-798D043FD1EE}" dt="2019-06-23T03:04:03.399" v="2515" actId="478"/>
          <ac:grpSpMkLst>
            <pc:docMk/>
            <pc:sldMk cId="3508444251" sldId="353"/>
            <ac:grpSpMk id="16" creationId="{97683838-B242-4AD4-ADD9-7630AE38B4F0}"/>
          </ac:grpSpMkLst>
        </pc:grpChg>
        <pc:grpChg chg="del mod">
          <ac:chgData name="Minesh Patel" userId="a66d4990ec83ac90" providerId="LiveId" clId="{B976BB56-5392-401B-9D03-798D043FD1EE}" dt="2019-06-23T05:20:41.785" v="2714" actId="478"/>
          <ac:grpSpMkLst>
            <pc:docMk/>
            <pc:sldMk cId="3508444251" sldId="353"/>
            <ac:grpSpMk id="49" creationId="{0CBC15AE-6C99-443A-8BCF-3E554AB56C59}"/>
          </ac:grpSpMkLst>
        </pc:grpChg>
        <pc:grpChg chg="del mod">
          <ac:chgData name="Minesh Patel" userId="a66d4990ec83ac90" providerId="LiveId" clId="{B976BB56-5392-401B-9D03-798D043FD1EE}" dt="2019-06-23T05:20:45.178" v="2715" actId="478"/>
          <ac:grpSpMkLst>
            <pc:docMk/>
            <pc:sldMk cId="3508444251" sldId="353"/>
            <ac:grpSpMk id="50" creationId="{12EBD328-D9A8-4822-83C9-58B6081A5618}"/>
          </ac:grpSpMkLst>
        </pc:grpChg>
        <pc:grpChg chg="del">
          <ac:chgData name="Minesh Patel" userId="a66d4990ec83ac90" providerId="LiveId" clId="{B976BB56-5392-401B-9D03-798D043FD1EE}" dt="2019-06-23T03:02:08.753" v="2489" actId="165"/>
          <ac:grpSpMkLst>
            <pc:docMk/>
            <pc:sldMk cId="3508444251" sldId="353"/>
            <ac:grpSpMk id="51" creationId="{8092F986-059D-4D47-BF8B-9EA2B1AE6FCA}"/>
          </ac:grpSpMkLst>
        </pc:grpChg>
        <pc:grpChg chg="del mod">
          <ac:chgData name="Minesh Patel" userId="a66d4990ec83ac90" providerId="LiveId" clId="{B976BB56-5392-401B-9D03-798D043FD1EE}" dt="2019-06-23T03:06:10.677" v="2546" actId="165"/>
          <ac:grpSpMkLst>
            <pc:docMk/>
            <pc:sldMk cId="3508444251" sldId="353"/>
            <ac:grpSpMk id="53" creationId="{027D5A8A-937F-4ACA-9D2B-A380D626E809}"/>
          </ac:grpSpMkLst>
        </pc:grpChg>
        <pc:grpChg chg="del mod">
          <ac:chgData name="Minesh Patel" userId="a66d4990ec83ac90" providerId="LiveId" clId="{B976BB56-5392-401B-9D03-798D043FD1EE}" dt="2019-06-23T03:04:00.637" v="2514" actId="165"/>
          <ac:grpSpMkLst>
            <pc:docMk/>
            <pc:sldMk cId="3508444251" sldId="353"/>
            <ac:grpSpMk id="54" creationId="{25600961-91ED-4CE9-884D-81C434223E38}"/>
          </ac:grpSpMkLst>
        </pc:grpChg>
        <pc:grpChg chg="del mod topLvl">
          <ac:chgData name="Minesh Patel" userId="a66d4990ec83ac90" providerId="LiveId" clId="{B976BB56-5392-401B-9D03-798D043FD1EE}" dt="2019-06-23T03:06:13.711" v="2547" actId="478"/>
          <ac:grpSpMkLst>
            <pc:docMk/>
            <pc:sldMk cId="3508444251" sldId="353"/>
            <ac:grpSpMk id="93" creationId="{16F29ED0-441E-4116-B6D6-0A28F83F44AA}"/>
          </ac:grpSpMkLst>
        </pc:grpChg>
        <pc:grpChg chg="add mod ord">
          <ac:chgData name="Minesh Patel" userId="a66d4990ec83ac90" providerId="LiveId" clId="{B976BB56-5392-401B-9D03-798D043FD1EE}" dt="2019-06-23T05:31:15.686" v="2856" actId="164"/>
          <ac:grpSpMkLst>
            <pc:docMk/>
            <pc:sldMk cId="3508444251" sldId="353"/>
            <ac:grpSpMk id="116" creationId="{3AAF589D-7AA7-4AA6-80C7-7CB1DBAF5139}"/>
          </ac:grpSpMkLst>
        </pc:grpChg>
        <pc:grpChg chg="mod">
          <ac:chgData name="Minesh Patel" userId="a66d4990ec83ac90" providerId="LiveId" clId="{B976BB56-5392-401B-9D03-798D043FD1EE}" dt="2019-06-23T03:04:09.013" v="2516" actId="571"/>
          <ac:grpSpMkLst>
            <pc:docMk/>
            <pc:sldMk cId="3508444251" sldId="353"/>
            <ac:grpSpMk id="117" creationId="{C973D3EA-4761-454B-813B-072AA54CF7E2}"/>
          </ac:grpSpMkLst>
        </pc:grpChg>
        <pc:grpChg chg="mod">
          <ac:chgData name="Minesh Patel" userId="a66d4990ec83ac90" providerId="LiveId" clId="{B976BB56-5392-401B-9D03-798D043FD1EE}" dt="2019-06-23T03:04:09.013" v="2516" actId="571"/>
          <ac:grpSpMkLst>
            <pc:docMk/>
            <pc:sldMk cId="3508444251" sldId="353"/>
            <ac:grpSpMk id="118" creationId="{B2465A62-A1DD-4770-974A-F0A1BDAF9F74}"/>
          </ac:grpSpMkLst>
        </pc:grpChg>
        <pc:grpChg chg="add del mod">
          <ac:chgData name="Minesh Patel" userId="a66d4990ec83ac90" providerId="LiveId" clId="{B976BB56-5392-401B-9D03-798D043FD1EE}" dt="2019-06-23T05:30:15.392" v="2844" actId="165"/>
          <ac:grpSpMkLst>
            <pc:docMk/>
            <pc:sldMk cId="3508444251" sldId="353"/>
            <ac:grpSpMk id="137" creationId="{15F78FBB-0190-4AAC-AD2E-53D7A4CB07A8}"/>
          </ac:grpSpMkLst>
        </pc:grpChg>
        <pc:grpChg chg="add mod">
          <ac:chgData name="Minesh Patel" userId="a66d4990ec83ac90" providerId="LiveId" clId="{B976BB56-5392-401B-9D03-798D043FD1EE}" dt="2019-06-23T05:35:22.774" v="2904" actId="1076"/>
          <ac:grpSpMkLst>
            <pc:docMk/>
            <pc:sldMk cId="3508444251" sldId="353"/>
            <ac:grpSpMk id="138" creationId="{3E9FB738-F859-4BF9-80D0-B7630B64A1A4}"/>
          </ac:grpSpMkLst>
        </pc:grpChg>
        <pc:grpChg chg="add mod">
          <ac:chgData name="Minesh Patel" userId="a66d4990ec83ac90" providerId="LiveId" clId="{B976BB56-5392-401B-9D03-798D043FD1EE}" dt="2019-06-23T05:29:54.446" v="2840" actId="1076"/>
          <ac:grpSpMkLst>
            <pc:docMk/>
            <pc:sldMk cId="3508444251" sldId="353"/>
            <ac:grpSpMk id="139" creationId="{6BF85025-BC41-464F-9640-2F69BDE86337}"/>
          </ac:grpSpMkLst>
        </pc:grpChg>
        <pc:grpChg chg="mod topLvl">
          <ac:chgData name="Minesh Patel" userId="a66d4990ec83ac90" providerId="LiveId" clId="{B976BB56-5392-401B-9D03-798D043FD1EE}" dt="2019-06-23T05:29:18.296" v="2837" actId="164"/>
          <ac:grpSpMkLst>
            <pc:docMk/>
            <pc:sldMk cId="3508444251" sldId="353"/>
            <ac:grpSpMk id="144" creationId="{8194C0AE-3CF3-4760-AA1F-B16CD7B7D7F6}"/>
          </ac:grpSpMkLst>
        </pc:grpChg>
        <pc:grpChg chg="add mod ord">
          <ac:chgData name="Minesh Patel" userId="a66d4990ec83ac90" providerId="LiveId" clId="{B976BB56-5392-401B-9D03-798D043FD1EE}" dt="2019-06-23T05:32:16.089" v="2865" actId="164"/>
          <ac:grpSpMkLst>
            <pc:docMk/>
            <pc:sldMk cId="3508444251" sldId="353"/>
            <ac:grpSpMk id="166" creationId="{04BDE3BC-2153-447C-A716-D3417319DE87}"/>
          </ac:grpSpMkLst>
        </pc:grpChg>
        <pc:grpChg chg="mod">
          <ac:chgData name="Minesh Patel" userId="a66d4990ec83ac90" providerId="LiveId" clId="{B976BB56-5392-401B-9D03-798D043FD1EE}" dt="2019-06-23T03:06:23.146" v="2548" actId="571"/>
          <ac:grpSpMkLst>
            <pc:docMk/>
            <pc:sldMk cId="3508444251" sldId="353"/>
            <ac:grpSpMk id="172" creationId="{330BC360-58C4-41E6-A217-DC5EE3849954}"/>
          </ac:grpSpMkLst>
        </pc:grpChg>
        <pc:grpChg chg="mod">
          <ac:chgData name="Minesh Patel" userId="a66d4990ec83ac90" providerId="LiveId" clId="{B976BB56-5392-401B-9D03-798D043FD1EE}" dt="2019-06-23T03:06:23.146" v="2548" actId="571"/>
          <ac:grpSpMkLst>
            <pc:docMk/>
            <pc:sldMk cId="3508444251" sldId="353"/>
            <ac:grpSpMk id="173" creationId="{C35B14AB-9617-4A2F-B464-9C97C2D392C0}"/>
          </ac:grpSpMkLst>
        </pc:grpChg>
        <pc:grpChg chg="add mod">
          <ac:chgData name="Minesh Patel" userId="a66d4990ec83ac90" providerId="LiveId" clId="{B976BB56-5392-401B-9D03-798D043FD1EE}" dt="2019-06-23T05:28:32.542" v="2826" actId="164"/>
          <ac:grpSpMkLst>
            <pc:docMk/>
            <pc:sldMk cId="3508444251" sldId="353"/>
            <ac:grpSpMk id="190" creationId="{EEB90591-B9A1-40AC-B7E6-7DAC2891C1F4}"/>
          </ac:grpSpMkLst>
        </pc:grpChg>
        <pc:grpChg chg="add del mod">
          <ac:chgData name="Minesh Patel" userId="a66d4990ec83ac90" providerId="LiveId" clId="{B976BB56-5392-401B-9D03-798D043FD1EE}" dt="2019-06-23T05:12:02.091" v="2656" actId="478"/>
          <ac:grpSpMkLst>
            <pc:docMk/>
            <pc:sldMk cId="3508444251" sldId="353"/>
            <ac:grpSpMk id="196" creationId="{56C03478-909B-4AB8-8DB7-B70E75C4AE89}"/>
          </ac:grpSpMkLst>
        </pc:grpChg>
        <pc:grpChg chg="add mod topLvl">
          <ac:chgData name="Minesh Patel" userId="a66d4990ec83ac90" providerId="LiveId" clId="{B976BB56-5392-401B-9D03-798D043FD1EE}" dt="2019-06-23T05:30:30.238" v="2849" actId="164"/>
          <ac:grpSpMkLst>
            <pc:docMk/>
            <pc:sldMk cId="3508444251" sldId="353"/>
            <ac:grpSpMk id="201" creationId="{BDBF4418-CA7E-43F0-A7D1-4063B229369A}"/>
          </ac:grpSpMkLst>
        </pc:grpChg>
        <pc:grpChg chg="add mod">
          <ac:chgData name="Minesh Patel" userId="a66d4990ec83ac90" providerId="LiveId" clId="{B976BB56-5392-401B-9D03-798D043FD1EE}" dt="2019-06-23T05:28:36.193" v="2827" actId="164"/>
          <ac:grpSpMkLst>
            <pc:docMk/>
            <pc:sldMk cId="3508444251" sldId="353"/>
            <ac:grpSpMk id="206" creationId="{EAFE26F7-D8CB-423B-B1BF-4B7D8E17A2BE}"/>
          </ac:grpSpMkLst>
        </pc:grpChg>
        <pc:grpChg chg="add mod">
          <ac:chgData name="Minesh Patel" userId="a66d4990ec83ac90" providerId="LiveId" clId="{B976BB56-5392-401B-9D03-798D043FD1EE}" dt="2019-06-23T05:29:18.296" v="2837" actId="164"/>
          <ac:grpSpMkLst>
            <pc:docMk/>
            <pc:sldMk cId="3508444251" sldId="353"/>
            <ac:grpSpMk id="227" creationId="{2105BCCC-75DB-4C1D-ABE8-9A4EF81E4529}"/>
          </ac:grpSpMkLst>
        </pc:grpChg>
        <pc:grpChg chg="add mod">
          <ac:chgData name="Minesh Patel" userId="a66d4990ec83ac90" providerId="LiveId" clId="{B976BB56-5392-401B-9D03-798D043FD1EE}" dt="2019-06-23T05:29:30.924" v="2838" actId="164"/>
          <ac:grpSpMkLst>
            <pc:docMk/>
            <pc:sldMk cId="3508444251" sldId="353"/>
            <ac:grpSpMk id="228" creationId="{F896BD38-3B95-4D48-ABE4-FB2ADB7E136B}"/>
          </ac:grpSpMkLst>
        </pc:grpChg>
        <pc:grpChg chg="add mod">
          <ac:chgData name="Minesh Patel" userId="a66d4990ec83ac90" providerId="LiveId" clId="{B976BB56-5392-401B-9D03-798D043FD1EE}" dt="2019-06-23T05:30:26.958" v="2848" actId="164"/>
          <ac:grpSpMkLst>
            <pc:docMk/>
            <pc:sldMk cId="3508444251" sldId="353"/>
            <ac:grpSpMk id="229" creationId="{3DC00E3C-1E69-4071-A681-875D519A91EA}"/>
          </ac:grpSpMkLst>
        </pc:grpChg>
        <pc:grpChg chg="add mod">
          <ac:chgData name="Minesh Patel" userId="a66d4990ec83ac90" providerId="LiveId" clId="{B976BB56-5392-401B-9D03-798D043FD1EE}" dt="2019-06-23T05:31:29.287" v="2862" actId="1076"/>
          <ac:grpSpMkLst>
            <pc:docMk/>
            <pc:sldMk cId="3508444251" sldId="353"/>
            <ac:grpSpMk id="230" creationId="{39E8DDEC-8B28-4118-82E1-FDCB58E52629}"/>
          </ac:grpSpMkLst>
        </pc:grpChg>
        <pc:grpChg chg="add mod">
          <ac:chgData name="Minesh Patel" userId="a66d4990ec83ac90" providerId="LiveId" clId="{B976BB56-5392-401B-9D03-798D043FD1EE}" dt="2019-06-23T05:31:18.089" v="2858" actId="1076"/>
          <ac:grpSpMkLst>
            <pc:docMk/>
            <pc:sldMk cId="3508444251" sldId="353"/>
            <ac:grpSpMk id="234" creationId="{FCA82552-1305-4051-BDD4-17D2F7C54431}"/>
          </ac:grpSpMkLst>
        </pc:grpChg>
        <pc:grpChg chg="add del mod">
          <ac:chgData name="Minesh Patel" userId="a66d4990ec83ac90" providerId="LiveId" clId="{B976BB56-5392-401B-9D03-798D043FD1EE}" dt="2019-06-23T05:32:45.102" v="2868" actId="165"/>
          <ac:grpSpMkLst>
            <pc:docMk/>
            <pc:sldMk cId="3508444251" sldId="353"/>
            <ac:grpSpMk id="235" creationId="{64A9B6E6-4FFD-435B-B7D7-3794B7FE19A7}"/>
          </ac:grpSpMkLst>
        </pc:grpChg>
        <pc:grpChg chg="add del mod">
          <ac:chgData name="Minesh Patel" userId="a66d4990ec83ac90" providerId="LiveId" clId="{B976BB56-5392-401B-9D03-798D043FD1EE}" dt="2019-06-23T05:33:00.517" v="2872" actId="165"/>
          <ac:grpSpMkLst>
            <pc:docMk/>
            <pc:sldMk cId="3508444251" sldId="353"/>
            <ac:grpSpMk id="236" creationId="{7A22B9CB-FCB5-403C-9306-EA37354097E3}"/>
          </ac:grpSpMkLst>
        </pc:grpChg>
        <pc:grpChg chg="add del mod">
          <ac:chgData name="Minesh Patel" userId="a66d4990ec83ac90" providerId="LiveId" clId="{B976BB56-5392-401B-9D03-798D043FD1EE}" dt="2019-06-23T05:33:40.814" v="2882" actId="165"/>
          <ac:grpSpMkLst>
            <pc:docMk/>
            <pc:sldMk cId="3508444251" sldId="353"/>
            <ac:grpSpMk id="237" creationId="{4E482F06-4963-42E8-A4CF-78D8FDFCC32C}"/>
          </ac:grpSpMkLst>
        </pc:grpChg>
        <pc:grpChg chg="add mod">
          <ac:chgData name="Minesh Patel" userId="a66d4990ec83ac90" providerId="LiveId" clId="{B976BB56-5392-401B-9D03-798D043FD1EE}" dt="2019-06-23T05:32:16.089" v="2865" actId="164"/>
          <ac:grpSpMkLst>
            <pc:docMk/>
            <pc:sldMk cId="3508444251" sldId="353"/>
            <ac:grpSpMk id="238" creationId="{CD2FE9D5-FA41-4D2B-AD8A-BEEF9C6D8D34}"/>
          </ac:grpSpMkLst>
        </pc:grpChg>
        <pc:grpChg chg="add mod">
          <ac:chgData name="Minesh Patel" userId="a66d4990ec83ac90" providerId="LiveId" clId="{B976BB56-5392-401B-9D03-798D043FD1EE}" dt="2019-06-23T05:32:48.442" v="2869" actId="164"/>
          <ac:grpSpMkLst>
            <pc:docMk/>
            <pc:sldMk cId="3508444251" sldId="353"/>
            <ac:grpSpMk id="239" creationId="{F7C5A7ED-2BF7-4C6C-B8BC-F3E23E538674}"/>
          </ac:grpSpMkLst>
        </pc:grpChg>
        <pc:grpChg chg="add mod">
          <ac:chgData name="Minesh Patel" userId="a66d4990ec83ac90" providerId="LiveId" clId="{B976BB56-5392-401B-9D03-798D043FD1EE}" dt="2019-06-23T05:33:09.660" v="2876" actId="1076"/>
          <ac:grpSpMkLst>
            <pc:docMk/>
            <pc:sldMk cId="3508444251" sldId="353"/>
            <ac:grpSpMk id="240" creationId="{79924ABA-D65B-49F8-A1C7-A961AFFDCCE3}"/>
          </ac:grpSpMkLst>
        </pc:grpChg>
        <pc:grpChg chg="add mod">
          <ac:chgData name="Minesh Patel" userId="a66d4990ec83ac90" providerId="LiveId" clId="{B976BB56-5392-401B-9D03-798D043FD1EE}" dt="2019-06-23T05:33:45.721" v="2883" actId="164"/>
          <ac:grpSpMkLst>
            <pc:docMk/>
            <pc:sldMk cId="3508444251" sldId="353"/>
            <ac:grpSpMk id="241" creationId="{7F0AC509-4422-4E6F-919F-A32DECBA63A7}"/>
          </ac:grpSpMkLst>
        </pc:grpChg>
        <pc:picChg chg="mod topLvl">
          <ac:chgData name="Minesh Patel" userId="a66d4990ec83ac90" providerId="LiveId" clId="{B976BB56-5392-401B-9D03-798D043FD1EE}" dt="2019-06-23T05:32:48.442" v="2869" actId="164"/>
          <ac:picMkLst>
            <pc:docMk/>
            <pc:sldMk cId="3508444251" sldId="353"/>
            <ac:picMk id="20" creationId="{C153F0F4-E3E0-414B-B35A-C9D1C576BDCD}"/>
          </ac:picMkLst>
        </pc:picChg>
        <pc:picChg chg="mod topLvl">
          <ac:chgData name="Minesh Patel" userId="a66d4990ec83ac90" providerId="LiveId" clId="{B976BB56-5392-401B-9D03-798D043FD1EE}" dt="2019-06-23T05:33:03.406" v="2873" actId="164"/>
          <ac:picMkLst>
            <pc:docMk/>
            <pc:sldMk cId="3508444251" sldId="353"/>
            <ac:picMk id="76" creationId="{EC8C0688-D2B4-4D2E-930D-73577D76C822}"/>
          </ac:picMkLst>
        </pc:picChg>
        <pc:picChg chg="mod topLvl">
          <ac:chgData name="Minesh Patel" userId="a66d4990ec83ac90" providerId="LiveId" clId="{B976BB56-5392-401B-9D03-798D043FD1EE}" dt="2019-06-23T05:29:30.924" v="2838" actId="164"/>
          <ac:picMkLst>
            <pc:docMk/>
            <pc:sldMk cId="3508444251" sldId="353"/>
            <ac:picMk id="87" creationId="{DD5E89C5-E8D4-4F1B-94EB-751800EB8279}"/>
          </ac:picMkLst>
        </pc:picChg>
        <pc:cxnChg chg="mod ord topLvl">
          <ac:chgData name="Minesh Patel" userId="a66d4990ec83ac90" providerId="LiveId" clId="{B976BB56-5392-401B-9D03-798D043FD1EE}" dt="2019-06-23T05:31:15.686" v="2856" actId="164"/>
          <ac:cxnSpMkLst>
            <pc:docMk/>
            <pc:sldMk cId="3508444251" sldId="353"/>
            <ac:cxnSpMk id="23" creationId="{6767C26B-50EE-4764-BAF1-535B3D866193}"/>
          </ac:cxnSpMkLst>
        </pc:cxnChg>
        <pc:cxnChg chg="mod topLvl">
          <ac:chgData name="Minesh Patel" userId="a66d4990ec83ac90" providerId="LiveId" clId="{B976BB56-5392-401B-9D03-798D043FD1EE}" dt="2019-06-23T05:34:49.693" v="2896" actId="14100"/>
          <ac:cxnSpMkLst>
            <pc:docMk/>
            <pc:sldMk cId="3508444251" sldId="353"/>
            <ac:cxnSpMk id="77" creationId="{B96C7FA2-AADD-4950-9410-22DF11048206}"/>
          </ac:cxnSpMkLst>
        </pc:cxnChg>
        <pc:cxnChg chg="mod topLvl">
          <ac:chgData name="Minesh Patel" userId="a66d4990ec83ac90" providerId="LiveId" clId="{B976BB56-5392-401B-9D03-798D043FD1EE}" dt="2019-06-23T05:31:15.686" v="2856" actId="164"/>
          <ac:cxnSpMkLst>
            <pc:docMk/>
            <pc:sldMk cId="3508444251" sldId="353"/>
            <ac:cxnSpMk id="80" creationId="{9BB017DF-2070-4B02-8B3E-592CF0C759D3}"/>
          </ac:cxnSpMkLst>
        </pc:cxnChg>
        <pc:cxnChg chg="mod">
          <ac:chgData name="Minesh Patel" userId="a66d4990ec83ac90" providerId="LiveId" clId="{B976BB56-5392-401B-9D03-798D043FD1EE}" dt="2019-06-23T05:20:45.178" v="2715" actId="478"/>
          <ac:cxnSpMkLst>
            <pc:docMk/>
            <pc:sldMk cId="3508444251" sldId="353"/>
            <ac:cxnSpMk id="84" creationId="{47FC79A7-62F0-4E65-8BBC-EE31F8F9C0EC}"/>
          </ac:cxnSpMkLst>
        </pc:cxnChg>
        <pc:cxnChg chg="add mod topLvl">
          <ac:chgData name="Minesh Patel" userId="a66d4990ec83ac90" providerId="LiveId" clId="{B976BB56-5392-401B-9D03-798D043FD1EE}" dt="2019-06-23T05:34:49.693" v="2896" actId="14100"/>
          <ac:cxnSpMkLst>
            <pc:docMk/>
            <pc:sldMk cId="3508444251" sldId="353"/>
            <ac:cxnSpMk id="89" creationId="{25B32AE8-F9CA-4136-A8C8-397AD9BF7887}"/>
          </ac:cxnSpMkLst>
        </pc:cxnChg>
        <pc:cxnChg chg="mod">
          <ac:chgData name="Minesh Patel" userId="a66d4990ec83ac90" providerId="LiveId" clId="{B976BB56-5392-401B-9D03-798D043FD1EE}" dt="2019-06-23T02:54:08.121" v="2478" actId="14100"/>
          <ac:cxnSpMkLst>
            <pc:docMk/>
            <pc:sldMk cId="3508444251" sldId="353"/>
            <ac:cxnSpMk id="97" creationId="{141FB0BF-530F-42E0-BC69-58F007F69105}"/>
          </ac:cxnSpMkLst>
        </pc:cxnChg>
        <pc:cxnChg chg="mod">
          <ac:chgData name="Minesh Patel" userId="a66d4990ec83ac90" providerId="LiveId" clId="{B976BB56-5392-401B-9D03-798D043FD1EE}" dt="2019-06-23T02:54:08.121" v="2478" actId="14100"/>
          <ac:cxnSpMkLst>
            <pc:docMk/>
            <pc:sldMk cId="3508444251" sldId="353"/>
            <ac:cxnSpMk id="98" creationId="{532D0FC2-EB2E-4280-8284-0C07B945083C}"/>
          </ac:cxnSpMkLst>
        </pc:cxnChg>
        <pc:cxnChg chg="mod">
          <ac:chgData name="Minesh Patel" userId="a66d4990ec83ac90" providerId="LiveId" clId="{B976BB56-5392-401B-9D03-798D043FD1EE}" dt="2019-06-23T02:54:08.121" v="2478" actId="14100"/>
          <ac:cxnSpMkLst>
            <pc:docMk/>
            <pc:sldMk cId="3508444251" sldId="353"/>
            <ac:cxnSpMk id="99" creationId="{926C9B95-0C69-491E-B084-12DB74849BB0}"/>
          </ac:cxnSpMkLst>
        </pc:cxnChg>
        <pc:cxnChg chg="mod">
          <ac:chgData name="Minesh Patel" userId="a66d4990ec83ac90" providerId="LiveId" clId="{B976BB56-5392-401B-9D03-798D043FD1EE}" dt="2019-06-23T02:54:08.121" v="2478" actId="14100"/>
          <ac:cxnSpMkLst>
            <pc:docMk/>
            <pc:sldMk cId="3508444251" sldId="353"/>
            <ac:cxnSpMk id="100" creationId="{6C691FCD-423B-493D-87C4-C6270254A1EA}"/>
          </ac:cxnSpMkLst>
        </pc:cxnChg>
        <pc:cxnChg chg="mod">
          <ac:chgData name="Minesh Patel" userId="a66d4990ec83ac90" providerId="LiveId" clId="{B976BB56-5392-401B-9D03-798D043FD1EE}" dt="2019-06-23T02:54:08.121" v="2478" actId="14100"/>
          <ac:cxnSpMkLst>
            <pc:docMk/>
            <pc:sldMk cId="3508444251" sldId="353"/>
            <ac:cxnSpMk id="101" creationId="{1A0E44BD-9325-4630-9F64-060FAC0AE76C}"/>
          </ac:cxnSpMkLst>
        </pc:cxnChg>
        <pc:cxnChg chg="mod">
          <ac:chgData name="Minesh Patel" userId="a66d4990ec83ac90" providerId="LiveId" clId="{B976BB56-5392-401B-9D03-798D043FD1EE}" dt="2019-06-23T02:54:08.121" v="2478" actId="14100"/>
          <ac:cxnSpMkLst>
            <pc:docMk/>
            <pc:sldMk cId="3508444251" sldId="353"/>
            <ac:cxnSpMk id="102" creationId="{A623BD5A-64FF-4BFD-9F17-AF4E2B810CF0}"/>
          </ac:cxnSpMkLst>
        </pc:cxnChg>
        <pc:cxnChg chg="mod">
          <ac:chgData name="Minesh Patel" userId="a66d4990ec83ac90" providerId="LiveId" clId="{B976BB56-5392-401B-9D03-798D043FD1EE}" dt="2019-06-23T02:54:08.121" v="2478" actId="14100"/>
          <ac:cxnSpMkLst>
            <pc:docMk/>
            <pc:sldMk cId="3508444251" sldId="353"/>
            <ac:cxnSpMk id="103" creationId="{68D0EF27-762A-450A-A569-9CCB0CCCCC18}"/>
          </ac:cxnSpMkLst>
        </pc:cxnChg>
        <pc:cxnChg chg="mod">
          <ac:chgData name="Minesh Patel" userId="a66d4990ec83ac90" providerId="LiveId" clId="{B976BB56-5392-401B-9D03-798D043FD1EE}" dt="2019-06-23T02:54:08.121" v="2478" actId="14100"/>
          <ac:cxnSpMkLst>
            <pc:docMk/>
            <pc:sldMk cId="3508444251" sldId="353"/>
            <ac:cxnSpMk id="104" creationId="{A0118599-6780-4826-B334-FBBBFA64ED3D}"/>
          </ac:cxnSpMkLst>
        </pc:cxnChg>
        <pc:cxnChg chg="mod">
          <ac:chgData name="Minesh Patel" userId="a66d4990ec83ac90" providerId="LiveId" clId="{B976BB56-5392-401B-9D03-798D043FD1EE}" dt="2019-06-23T02:54:08.121" v="2478" actId="14100"/>
          <ac:cxnSpMkLst>
            <pc:docMk/>
            <pc:sldMk cId="3508444251" sldId="353"/>
            <ac:cxnSpMk id="105" creationId="{A7F6D0E5-B28B-4164-92D0-A6F9BA1D869A}"/>
          </ac:cxnSpMkLst>
        </pc:cxnChg>
        <pc:cxnChg chg="mod">
          <ac:chgData name="Minesh Patel" userId="a66d4990ec83ac90" providerId="LiveId" clId="{B976BB56-5392-401B-9D03-798D043FD1EE}" dt="2019-06-23T02:54:08.121" v="2478" actId="14100"/>
          <ac:cxnSpMkLst>
            <pc:docMk/>
            <pc:sldMk cId="3508444251" sldId="353"/>
            <ac:cxnSpMk id="106" creationId="{4EBFB31F-F0E8-4FCA-9FD5-7FC3AEBF960A}"/>
          </ac:cxnSpMkLst>
        </pc:cxnChg>
        <pc:cxnChg chg="mod">
          <ac:chgData name="Minesh Patel" userId="a66d4990ec83ac90" providerId="LiveId" clId="{B976BB56-5392-401B-9D03-798D043FD1EE}" dt="2019-06-23T02:54:08.121" v="2478" actId="14100"/>
          <ac:cxnSpMkLst>
            <pc:docMk/>
            <pc:sldMk cId="3508444251" sldId="353"/>
            <ac:cxnSpMk id="107" creationId="{C35827F1-5923-4B9A-9FEA-6B293B22B2FC}"/>
          </ac:cxnSpMkLst>
        </pc:cxnChg>
        <pc:cxnChg chg="mod">
          <ac:chgData name="Minesh Patel" userId="a66d4990ec83ac90" providerId="LiveId" clId="{B976BB56-5392-401B-9D03-798D043FD1EE}" dt="2019-06-23T02:54:08.121" v="2478" actId="14100"/>
          <ac:cxnSpMkLst>
            <pc:docMk/>
            <pc:sldMk cId="3508444251" sldId="353"/>
            <ac:cxnSpMk id="108" creationId="{638BE8E9-A069-4A0B-A3DB-5314CF6A2115}"/>
          </ac:cxnSpMkLst>
        </pc:cxnChg>
        <pc:cxnChg chg="mod">
          <ac:chgData name="Minesh Patel" userId="a66d4990ec83ac90" providerId="LiveId" clId="{B976BB56-5392-401B-9D03-798D043FD1EE}" dt="2019-06-23T02:54:08.121" v="2478" actId="14100"/>
          <ac:cxnSpMkLst>
            <pc:docMk/>
            <pc:sldMk cId="3508444251" sldId="353"/>
            <ac:cxnSpMk id="109" creationId="{CE54120D-A2E0-4D57-B954-CC7BA0D51EF4}"/>
          </ac:cxnSpMkLst>
        </pc:cxnChg>
        <pc:cxnChg chg="mod">
          <ac:chgData name="Minesh Patel" userId="a66d4990ec83ac90" providerId="LiveId" clId="{B976BB56-5392-401B-9D03-798D043FD1EE}" dt="2019-06-23T02:54:08.121" v="2478" actId="14100"/>
          <ac:cxnSpMkLst>
            <pc:docMk/>
            <pc:sldMk cId="3508444251" sldId="353"/>
            <ac:cxnSpMk id="110" creationId="{012D2F98-52DB-4948-AED8-E3F42B3BBE92}"/>
          </ac:cxnSpMkLst>
        </pc:cxnChg>
        <pc:cxnChg chg="mod topLvl">
          <ac:chgData name="Minesh Patel" userId="a66d4990ec83ac90" providerId="LiveId" clId="{B976BB56-5392-401B-9D03-798D043FD1EE}" dt="2019-06-23T05:29:18.296" v="2837" actId="164"/>
          <ac:cxnSpMkLst>
            <pc:docMk/>
            <pc:sldMk cId="3508444251" sldId="353"/>
            <ac:cxnSpMk id="142" creationId="{246C3C64-C6C1-4340-9A44-62CE0D8CE51E}"/>
          </ac:cxnSpMkLst>
        </pc:cxnChg>
        <pc:cxnChg chg="mod topLvl">
          <ac:chgData name="Minesh Patel" userId="a66d4990ec83ac90" providerId="LiveId" clId="{B976BB56-5392-401B-9D03-798D043FD1EE}" dt="2019-06-23T05:32:48.442" v="2869" actId="164"/>
          <ac:cxnSpMkLst>
            <pc:docMk/>
            <pc:sldMk cId="3508444251" sldId="353"/>
            <ac:cxnSpMk id="170" creationId="{3C73989C-639E-47FC-95BC-F4E3A5B4F9D3}"/>
          </ac:cxnSpMkLst>
        </pc:cxnChg>
        <pc:cxnChg chg="mod topLvl">
          <ac:chgData name="Minesh Patel" userId="a66d4990ec83ac90" providerId="LiveId" clId="{B976BB56-5392-401B-9D03-798D043FD1EE}" dt="2019-06-23T05:33:03.406" v="2873" actId="164"/>
          <ac:cxnSpMkLst>
            <pc:docMk/>
            <pc:sldMk cId="3508444251" sldId="353"/>
            <ac:cxnSpMk id="171" creationId="{44D34DD6-E822-4183-8A6B-5A7DF60B65EE}"/>
          </ac:cxnSpMkLst>
        </pc:cxnChg>
        <pc:cxnChg chg="mod">
          <ac:chgData name="Minesh Patel" userId="a66d4990ec83ac90" providerId="LiveId" clId="{B976BB56-5392-401B-9D03-798D043FD1EE}" dt="2019-06-23T05:14:47.333" v="2675" actId="14100"/>
          <ac:cxnSpMkLst>
            <pc:docMk/>
            <pc:sldMk cId="3508444251" sldId="353"/>
            <ac:cxnSpMk id="195" creationId="{E0BE757E-B04E-407A-87DD-0F1C7EE608C1}"/>
          </ac:cxnSpMkLst>
        </pc:cxnChg>
        <pc:cxnChg chg="add mod">
          <ac:chgData name="Minesh Patel" userId="a66d4990ec83ac90" providerId="LiveId" clId="{B976BB56-5392-401B-9D03-798D043FD1EE}" dt="2019-06-23T05:30:30.238" v="2849" actId="164"/>
          <ac:cxnSpMkLst>
            <pc:docMk/>
            <pc:sldMk cId="3508444251" sldId="353"/>
            <ac:cxnSpMk id="223" creationId="{3061978E-033F-44AD-9251-DA542213A8D0}"/>
          </ac:cxnSpMkLst>
        </pc:cxnChg>
      </pc:sldChg>
      <pc:sldChg chg="addSp delSp modSp">
        <pc:chgData name="Minesh Patel" userId="a66d4990ec83ac90" providerId="LiveId" clId="{B976BB56-5392-401B-9D03-798D043FD1EE}" dt="2019-06-22T19:50:10.800" v="356" actId="20577"/>
        <pc:sldMkLst>
          <pc:docMk/>
          <pc:sldMk cId="4059118559" sldId="364"/>
        </pc:sldMkLst>
        <pc:spChg chg="mod">
          <ac:chgData name="Minesh Patel" userId="a66d4990ec83ac90" providerId="LiveId" clId="{B976BB56-5392-401B-9D03-798D043FD1EE}" dt="2019-06-22T19:48:37.155" v="321" actId="403"/>
          <ac:spMkLst>
            <pc:docMk/>
            <pc:sldMk cId="4059118559" sldId="364"/>
            <ac:spMk id="2" creationId="{00000000-0000-0000-0000-000000000000}"/>
          </ac:spMkLst>
        </pc:spChg>
        <pc:spChg chg="add del mod">
          <ac:chgData name="Minesh Patel" userId="a66d4990ec83ac90" providerId="LiveId" clId="{B976BB56-5392-401B-9D03-798D043FD1EE}" dt="2019-06-22T19:46:37.928" v="162"/>
          <ac:spMkLst>
            <pc:docMk/>
            <pc:sldMk cId="4059118559" sldId="364"/>
            <ac:spMk id="3" creationId="{B5FB2985-2458-4FA1-A2B7-182F923DF1C8}"/>
          </ac:spMkLst>
        </pc:spChg>
        <pc:spChg chg="add mod">
          <ac:chgData name="Minesh Patel" userId="a66d4990ec83ac90" providerId="LiveId" clId="{B976BB56-5392-401B-9D03-798D043FD1EE}" dt="2019-06-22T19:50:10.800" v="356" actId="20577"/>
          <ac:spMkLst>
            <pc:docMk/>
            <pc:sldMk cId="4059118559" sldId="364"/>
            <ac:spMk id="4" creationId="{C3AFAD73-B65B-4276-8016-4D83BE61770E}"/>
          </ac:spMkLst>
        </pc:spChg>
        <pc:graphicFrameChg chg="mod modGraphic">
          <ac:chgData name="Minesh Patel" userId="a66d4990ec83ac90" providerId="LiveId" clId="{B976BB56-5392-401B-9D03-798D043FD1EE}" dt="2019-06-22T19:46:34.036" v="161" actId="1076"/>
          <ac:graphicFrameMkLst>
            <pc:docMk/>
            <pc:sldMk cId="4059118559" sldId="364"/>
            <ac:graphicFrameMk id="7" creationId="{8BBD241E-48EA-4D67-98A0-3F93524ED189}"/>
          </ac:graphicFrameMkLst>
        </pc:graphicFrameChg>
        <pc:graphicFrameChg chg="mod modGraphic">
          <ac:chgData name="Minesh Patel" userId="a66d4990ec83ac90" providerId="LiveId" clId="{B976BB56-5392-401B-9D03-798D043FD1EE}" dt="2019-06-22T19:46:34.036" v="161" actId="1076"/>
          <ac:graphicFrameMkLst>
            <pc:docMk/>
            <pc:sldMk cId="4059118559" sldId="364"/>
            <ac:graphicFrameMk id="8" creationId="{686B8183-5F4C-4E78-AC7E-FB9049E98D09}"/>
          </ac:graphicFrameMkLst>
        </pc:graphicFrameChg>
        <pc:graphicFrameChg chg="mod modGraphic">
          <ac:chgData name="Minesh Patel" userId="a66d4990ec83ac90" providerId="LiveId" clId="{B976BB56-5392-401B-9D03-798D043FD1EE}" dt="2019-06-22T19:46:34.036" v="161" actId="1076"/>
          <ac:graphicFrameMkLst>
            <pc:docMk/>
            <pc:sldMk cId="4059118559" sldId="364"/>
            <ac:graphicFrameMk id="9" creationId="{939C7590-51D4-4B65-8E77-63A2258014A8}"/>
          </ac:graphicFrameMkLst>
        </pc:graphicFrameChg>
        <pc:graphicFrameChg chg="mod modGraphic">
          <ac:chgData name="Minesh Patel" userId="a66d4990ec83ac90" providerId="LiveId" clId="{B976BB56-5392-401B-9D03-798D043FD1EE}" dt="2019-06-22T19:46:34.036" v="161" actId="1076"/>
          <ac:graphicFrameMkLst>
            <pc:docMk/>
            <pc:sldMk cId="4059118559" sldId="364"/>
            <ac:graphicFrameMk id="10" creationId="{AA493A4C-C49E-44CA-8706-9282EB9CC8B3}"/>
          </ac:graphicFrameMkLst>
        </pc:graphicFrameChg>
        <pc:graphicFrameChg chg="mod modGraphic">
          <ac:chgData name="Minesh Patel" userId="a66d4990ec83ac90" providerId="LiveId" clId="{B976BB56-5392-401B-9D03-798D043FD1EE}" dt="2019-06-22T19:46:34.036" v="161" actId="1076"/>
          <ac:graphicFrameMkLst>
            <pc:docMk/>
            <pc:sldMk cId="4059118559" sldId="364"/>
            <ac:graphicFrameMk id="11" creationId="{2F3933E4-D416-4F59-86CA-A93FDA2E1789}"/>
          </ac:graphicFrameMkLst>
        </pc:graphicFrameChg>
      </pc:sldChg>
      <pc:sldChg chg="addSp delSp modSp mod delAnim modAnim modNotesTx">
        <pc:chgData name="Minesh Patel" userId="a66d4990ec83ac90" providerId="LiveId" clId="{B976BB56-5392-401B-9D03-798D043FD1EE}" dt="2019-06-23T06:53:40.533" v="4570" actId="6549"/>
        <pc:sldMkLst>
          <pc:docMk/>
          <pc:sldMk cId="1030043266" sldId="370"/>
        </pc:sldMkLst>
        <pc:spChg chg="mod">
          <ac:chgData name="Minesh Patel" userId="a66d4990ec83ac90" providerId="LiveId" clId="{B976BB56-5392-401B-9D03-798D043FD1EE}" dt="2019-06-23T02:22:12.860" v="2152" actId="403"/>
          <ac:spMkLst>
            <pc:docMk/>
            <pc:sldMk cId="1030043266" sldId="370"/>
            <ac:spMk id="2" creationId="{00000000-0000-0000-0000-000000000000}"/>
          </ac:spMkLst>
        </pc:spChg>
        <pc:spChg chg="del mod topLvl">
          <ac:chgData name="Minesh Patel" userId="a66d4990ec83ac90" providerId="LiveId" clId="{B976BB56-5392-401B-9D03-798D043FD1EE}" dt="2019-06-23T01:55:10.700" v="1927" actId="478"/>
          <ac:spMkLst>
            <pc:docMk/>
            <pc:sldMk cId="1030043266" sldId="370"/>
            <ac:spMk id="19" creationId="{F5A269F7-A11F-4CF5-BC88-D1FD6E32D4F0}"/>
          </ac:spMkLst>
        </pc:spChg>
        <pc:spChg chg="add del mod">
          <ac:chgData name="Minesh Patel" userId="a66d4990ec83ac90" providerId="LiveId" clId="{B976BB56-5392-401B-9D03-798D043FD1EE}" dt="2019-06-23T01:22:31.212" v="1751" actId="478"/>
          <ac:spMkLst>
            <pc:docMk/>
            <pc:sldMk cId="1030043266" sldId="370"/>
            <ac:spMk id="27" creationId="{F84174E1-7FB5-4186-8BF8-92102430CA99}"/>
          </ac:spMkLst>
        </pc:spChg>
        <pc:spChg chg="del">
          <ac:chgData name="Minesh Patel" userId="a66d4990ec83ac90" providerId="LiveId" clId="{B976BB56-5392-401B-9D03-798D043FD1EE}" dt="2019-06-23T01:22:29.174" v="1750" actId="478"/>
          <ac:spMkLst>
            <pc:docMk/>
            <pc:sldMk cId="1030043266" sldId="370"/>
            <ac:spMk id="29" creationId="{1E0DAE84-58CD-4488-9B6F-DA1D1117A1B1}"/>
          </ac:spMkLst>
        </pc:spChg>
        <pc:spChg chg="add mod">
          <ac:chgData name="Minesh Patel" userId="a66d4990ec83ac90" providerId="LiveId" clId="{B976BB56-5392-401B-9D03-798D043FD1EE}" dt="2019-06-23T02:23:00.412" v="2154" actId="404"/>
          <ac:spMkLst>
            <pc:docMk/>
            <pc:sldMk cId="1030043266" sldId="370"/>
            <ac:spMk id="30" creationId="{D0CD56EB-5FAC-45CC-87FD-177E4FD61F69}"/>
          </ac:spMkLst>
        </pc:spChg>
        <pc:spChg chg="add del mod">
          <ac:chgData name="Minesh Patel" userId="a66d4990ec83ac90" providerId="LiveId" clId="{B976BB56-5392-401B-9D03-798D043FD1EE}" dt="2019-06-23T01:55:10.700" v="1927" actId="478"/>
          <ac:spMkLst>
            <pc:docMk/>
            <pc:sldMk cId="1030043266" sldId="370"/>
            <ac:spMk id="35" creationId="{E24ADDFC-55AE-4700-8E9C-B87F4768064E}"/>
          </ac:spMkLst>
        </pc:spChg>
        <pc:spChg chg="add del mod">
          <ac:chgData name="Minesh Patel" userId="a66d4990ec83ac90" providerId="LiveId" clId="{B976BB56-5392-401B-9D03-798D043FD1EE}" dt="2019-06-23T01:55:10.700" v="1927" actId="478"/>
          <ac:spMkLst>
            <pc:docMk/>
            <pc:sldMk cId="1030043266" sldId="370"/>
            <ac:spMk id="37" creationId="{37F17B09-61D7-4093-B2C5-9F0E27955AF2}"/>
          </ac:spMkLst>
        </pc:spChg>
        <pc:spChg chg="add del mod">
          <ac:chgData name="Minesh Patel" userId="a66d4990ec83ac90" providerId="LiveId" clId="{B976BB56-5392-401B-9D03-798D043FD1EE}" dt="2019-06-23T01:55:10.700" v="1927" actId="478"/>
          <ac:spMkLst>
            <pc:docMk/>
            <pc:sldMk cId="1030043266" sldId="370"/>
            <ac:spMk id="39" creationId="{29EBEA01-8C02-4533-B1CE-E783314BF2ED}"/>
          </ac:spMkLst>
        </pc:spChg>
        <pc:spChg chg="add del mod">
          <ac:chgData name="Minesh Patel" userId="a66d4990ec83ac90" providerId="LiveId" clId="{B976BB56-5392-401B-9D03-798D043FD1EE}" dt="2019-06-23T01:54:21.087" v="1913" actId="478"/>
          <ac:spMkLst>
            <pc:docMk/>
            <pc:sldMk cId="1030043266" sldId="370"/>
            <ac:spMk id="40" creationId="{B475D4C6-EA93-4A05-ACD6-5673C1C73D18}"/>
          </ac:spMkLst>
        </pc:spChg>
        <pc:spChg chg="add del mod">
          <ac:chgData name="Minesh Patel" userId="a66d4990ec83ac90" providerId="LiveId" clId="{B976BB56-5392-401B-9D03-798D043FD1EE}" dt="2019-06-23T01:54:21.087" v="1913" actId="478"/>
          <ac:spMkLst>
            <pc:docMk/>
            <pc:sldMk cId="1030043266" sldId="370"/>
            <ac:spMk id="43" creationId="{439DF639-3E16-4378-A4E2-77D9056A8D08}"/>
          </ac:spMkLst>
        </pc:spChg>
        <pc:spChg chg="del topLvl">
          <ac:chgData name="Minesh Patel" userId="a66d4990ec83ac90" providerId="LiveId" clId="{B976BB56-5392-401B-9D03-798D043FD1EE}" dt="2019-06-23T01:25:48.086" v="1797" actId="478"/>
          <ac:spMkLst>
            <pc:docMk/>
            <pc:sldMk cId="1030043266" sldId="370"/>
            <ac:spMk id="53" creationId="{61302B7C-4713-475D-9FE9-54D56211ED87}"/>
          </ac:spMkLst>
        </pc:spChg>
        <pc:spChg chg="add mod">
          <ac:chgData name="Minesh Patel" userId="a66d4990ec83ac90" providerId="LiveId" clId="{B976BB56-5392-401B-9D03-798D043FD1EE}" dt="2019-06-23T06:32:36.612" v="4149" actId="164"/>
          <ac:spMkLst>
            <pc:docMk/>
            <pc:sldMk cId="1030043266" sldId="370"/>
            <ac:spMk id="58" creationId="{3D99B1F8-1A38-4526-A40B-738934CB44D0}"/>
          </ac:spMkLst>
        </pc:spChg>
        <pc:spChg chg="add mod">
          <ac:chgData name="Minesh Patel" userId="a66d4990ec83ac90" providerId="LiveId" clId="{B976BB56-5392-401B-9D03-798D043FD1EE}" dt="2019-06-23T06:32:36.612" v="4149" actId="164"/>
          <ac:spMkLst>
            <pc:docMk/>
            <pc:sldMk cId="1030043266" sldId="370"/>
            <ac:spMk id="59" creationId="{D6814E6D-E1A2-4D18-B597-B65D90B56F34}"/>
          </ac:spMkLst>
        </pc:spChg>
        <pc:spChg chg="add del mod">
          <ac:chgData name="Minesh Patel" userId="a66d4990ec83ac90" providerId="LiveId" clId="{B976BB56-5392-401B-9D03-798D043FD1EE}" dt="2019-06-23T06:32:36.612" v="4149" actId="164"/>
          <ac:spMkLst>
            <pc:docMk/>
            <pc:sldMk cId="1030043266" sldId="370"/>
            <ac:spMk id="60" creationId="{E179F8DC-467B-4923-B7A2-B88264C31F9E}"/>
          </ac:spMkLst>
        </pc:spChg>
        <pc:spChg chg="add del mod">
          <ac:chgData name="Minesh Patel" userId="a66d4990ec83ac90" providerId="LiveId" clId="{B976BB56-5392-401B-9D03-798D043FD1EE}" dt="2019-06-23T02:46:12.762" v="2393" actId="478"/>
          <ac:spMkLst>
            <pc:docMk/>
            <pc:sldMk cId="1030043266" sldId="370"/>
            <ac:spMk id="61" creationId="{D5607820-77B7-40A1-8FB1-810D8A4D4465}"/>
          </ac:spMkLst>
        </pc:spChg>
        <pc:spChg chg="add mod">
          <ac:chgData name="Minesh Patel" userId="a66d4990ec83ac90" providerId="LiveId" clId="{B976BB56-5392-401B-9D03-798D043FD1EE}" dt="2019-06-23T06:32:36.612" v="4149" actId="164"/>
          <ac:spMkLst>
            <pc:docMk/>
            <pc:sldMk cId="1030043266" sldId="370"/>
            <ac:spMk id="62" creationId="{15F766BA-6254-4008-9B8F-FD3F90611B7D}"/>
          </ac:spMkLst>
        </pc:spChg>
        <pc:spChg chg="add mod">
          <ac:chgData name="Minesh Patel" userId="a66d4990ec83ac90" providerId="LiveId" clId="{B976BB56-5392-401B-9D03-798D043FD1EE}" dt="2019-06-23T06:32:36.612" v="4149" actId="164"/>
          <ac:spMkLst>
            <pc:docMk/>
            <pc:sldMk cId="1030043266" sldId="370"/>
            <ac:spMk id="63" creationId="{2AF3D040-E572-4E40-BF5C-2B405586C730}"/>
          </ac:spMkLst>
        </pc:spChg>
        <pc:spChg chg="add mod">
          <ac:chgData name="Minesh Patel" userId="a66d4990ec83ac90" providerId="LiveId" clId="{B976BB56-5392-401B-9D03-798D043FD1EE}" dt="2019-06-23T06:32:36.612" v="4149" actId="164"/>
          <ac:spMkLst>
            <pc:docMk/>
            <pc:sldMk cId="1030043266" sldId="370"/>
            <ac:spMk id="64" creationId="{0058AFDA-6B90-44DB-B7BD-735542AD9F3C}"/>
          </ac:spMkLst>
        </pc:spChg>
        <pc:spChg chg="add mod">
          <ac:chgData name="Minesh Patel" userId="a66d4990ec83ac90" providerId="LiveId" clId="{B976BB56-5392-401B-9D03-798D043FD1EE}" dt="2019-06-23T06:26:05.726" v="4086" actId="208"/>
          <ac:spMkLst>
            <pc:docMk/>
            <pc:sldMk cId="1030043266" sldId="370"/>
            <ac:spMk id="70" creationId="{FF3A4EF4-DA77-4056-93D1-8A05CE582EBF}"/>
          </ac:spMkLst>
        </pc:spChg>
        <pc:spChg chg="add del mod">
          <ac:chgData name="Minesh Patel" userId="a66d4990ec83ac90" providerId="LiveId" clId="{B976BB56-5392-401B-9D03-798D043FD1EE}" dt="2019-06-23T06:27:53.262" v="4094" actId="113"/>
          <ac:spMkLst>
            <pc:docMk/>
            <pc:sldMk cId="1030043266" sldId="370"/>
            <ac:spMk id="71" creationId="{6D0922FE-2C40-41C6-B601-F153EC765875}"/>
          </ac:spMkLst>
        </pc:spChg>
        <pc:spChg chg="add mod">
          <ac:chgData name="Minesh Patel" userId="a66d4990ec83ac90" providerId="LiveId" clId="{B976BB56-5392-401B-9D03-798D043FD1EE}" dt="2019-06-23T06:37:05.708" v="4171" actId="1076"/>
          <ac:spMkLst>
            <pc:docMk/>
            <pc:sldMk cId="1030043266" sldId="370"/>
            <ac:spMk id="73" creationId="{A141E329-A053-4EC1-8645-E3853C6C6DF5}"/>
          </ac:spMkLst>
        </pc:spChg>
        <pc:spChg chg="add del mod">
          <ac:chgData name="Minesh Patel" userId="a66d4990ec83ac90" providerId="LiveId" clId="{B976BB56-5392-401B-9D03-798D043FD1EE}" dt="2019-06-23T06:09:45.996" v="3811" actId="11529"/>
          <ac:spMkLst>
            <pc:docMk/>
            <pc:sldMk cId="1030043266" sldId="370"/>
            <ac:spMk id="80" creationId="{0DBB2196-CB47-418B-A2B4-244BDEDF2712}"/>
          </ac:spMkLst>
        </pc:spChg>
        <pc:spChg chg="add mod">
          <ac:chgData name="Minesh Patel" userId="a66d4990ec83ac90" providerId="LiveId" clId="{B976BB56-5392-401B-9D03-798D043FD1EE}" dt="2019-06-23T06:11:07.487" v="3842"/>
          <ac:spMkLst>
            <pc:docMk/>
            <pc:sldMk cId="1030043266" sldId="370"/>
            <ac:spMk id="81" creationId="{C98941C2-0D32-44F7-96CA-9D48AA17DF78}"/>
          </ac:spMkLst>
        </pc:spChg>
        <pc:spChg chg="add mod">
          <ac:chgData name="Minesh Patel" userId="a66d4990ec83ac90" providerId="LiveId" clId="{B976BB56-5392-401B-9D03-798D043FD1EE}" dt="2019-06-23T06:30:39.287" v="4101" actId="1076"/>
          <ac:spMkLst>
            <pc:docMk/>
            <pc:sldMk cId="1030043266" sldId="370"/>
            <ac:spMk id="82" creationId="{3253CAA3-F55F-47AC-9E7F-60E11558E02E}"/>
          </ac:spMkLst>
        </pc:spChg>
        <pc:spChg chg="add mod">
          <ac:chgData name="Minesh Patel" userId="a66d4990ec83ac90" providerId="LiveId" clId="{B976BB56-5392-401B-9D03-798D043FD1EE}" dt="2019-06-23T06:24:55.612" v="4079" actId="1076"/>
          <ac:spMkLst>
            <pc:docMk/>
            <pc:sldMk cId="1030043266" sldId="370"/>
            <ac:spMk id="83" creationId="{9475439D-6BA0-443D-AE00-58AD90BBBBC8}"/>
          </ac:spMkLst>
        </pc:spChg>
        <pc:spChg chg="add mod">
          <ac:chgData name="Minesh Patel" userId="a66d4990ec83ac90" providerId="LiveId" clId="{B976BB56-5392-401B-9D03-798D043FD1EE}" dt="2019-06-23T06:25:03.659" v="4080" actId="1076"/>
          <ac:spMkLst>
            <pc:docMk/>
            <pc:sldMk cId="1030043266" sldId="370"/>
            <ac:spMk id="88" creationId="{A986A38F-0D4D-4F08-86C6-A18BB0E9EAC5}"/>
          </ac:spMkLst>
        </pc:spChg>
        <pc:spChg chg="add mod">
          <ac:chgData name="Minesh Patel" userId="a66d4990ec83ac90" providerId="LiveId" clId="{B976BB56-5392-401B-9D03-798D043FD1EE}" dt="2019-06-23T06:25:31.078" v="4081"/>
          <ac:spMkLst>
            <pc:docMk/>
            <pc:sldMk cId="1030043266" sldId="370"/>
            <ac:spMk id="89" creationId="{FE7D7E26-AED4-425D-B3DB-5E4FC36C5F42}"/>
          </ac:spMkLst>
        </pc:spChg>
        <pc:spChg chg="mod">
          <ac:chgData name="Minesh Patel" userId="a66d4990ec83ac90" providerId="LiveId" clId="{B976BB56-5392-401B-9D03-798D043FD1EE}" dt="2019-06-23T06:31:19.161" v="4138" actId="14100"/>
          <ac:spMkLst>
            <pc:docMk/>
            <pc:sldMk cId="1030043266" sldId="370"/>
            <ac:spMk id="101" creationId="{5044C3A9-19A8-4633-A6FA-B85ECAD710F2}"/>
          </ac:spMkLst>
        </pc:spChg>
        <pc:spChg chg="mod">
          <ac:chgData name="Minesh Patel" userId="a66d4990ec83ac90" providerId="LiveId" clId="{B976BB56-5392-401B-9D03-798D043FD1EE}" dt="2019-06-23T06:39:24.730" v="4211" actId="1035"/>
          <ac:spMkLst>
            <pc:docMk/>
            <pc:sldMk cId="1030043266" sldId="370"/>
            <ac:spMk id="109" creationId="{6530E607-FB4F-41DC-8C00-C013D644FE70}"/>
          </ac:spMkLst>
        </pc:spChg>
        <pc:grpChg chg="del mod">
          <ac:chgData name="Minesh Patel" userId="a66d4990ec83ac90" providerId="LiveId" clId="{B976BB56-5392-401B-9D03-798D043FD1EE}" dt="2019-06-23T01:17:18.501" v="1615" actId="478"/>
          <ac:grpSpMkLst>
            <pc:docMk/>
            <pc:sldMk cId="1030043266" sldId="370"/>
            <ac:grpSpMk id="8" creationId="{D85E0949-214C-4327-825C-5C750DCA2E7B}"/>
          </ac:grpSpMkLst>
        </pc:grpChg>
        <pc:grpChg chg="del mod">
          <ac:chgData name="Minesh Patel" userId="a66d4990ec83ac90" providerId="LiveId" clId="{B976BB56-5392-401B-9D03-798D043FD1EE}" dt="2019-06-23T01:17:21.621" v="1617" actId="478"/>
          <ac:grpSpMkLst>
            <pc:docMk/>
            <pc:sldMk cId="1030043266" sldId="370"/>
            <ac:grpSpMk id="10" creationId="{57D83E7C-5BDF-4DC9-A33F-D61A9DAE1789}"/>
          </ac:grpSpMkLst>
        </pc:grpChg>
        <pc:grpChg chg="del mod">
          <ac:chgData name="Minesh Patel" userId="a66d4990ec83ac90" providerId="LiveId" clId="{B976BB56-5392-401B-9D03-798D043FD1EE}" dt="2019-06-23T01:17:26.299" v="1619" actId="165"/>
          <ac:grpSpMkLst>
            <pc:docMk/>
            <pc:sldMk cId="1030043266" sldId="370"/>
            <ac:grpSpMk id="12" creationId="{BC6C6926-D4B4-4002-9588-44561E9DE63C}"/>
          </ac:grpSpMkLst>
        </pc:grpChg>
        <pc:grpChg chg="del mod">
          <ac:chgData name="Minesh Patel" userId="a66d4990ec83ac90" providerId="LiveId" clId="{B976BB56-5392-401B-9D03-798D043FD1EE}" dt="2019-06-23T01:55:19.415" v="1930" actId="478"/>
          <ac:grpSpMkLst>
            <pc:docMk/>
            <pc:sldMk cId="1030043266" sldId="370"/>
            <ac:grpSpMk id="13" creationId="{56AC3465-79EF-4921-A24A-8F71C85C308C}"/>
          </ac:grpSpMkLst>
        </pc:grpChg>
        <pc:grpChg chg="del mod">
          <ac:chgData name="Minesh Patel" userId="a66d4990ec83ac90" providerId="LiveId" clId="{B976BB56-5392-401B-9D03-798D043FD1EE}" dt="2019-06-23T01:55:19.415" v="1930" actId="478"/>
          <ac:grpSpMkLst>
            <pc:docMk/>
            <pc:sldMk cId="1030043266" sldId="370"/>
            <ac:grpSpMk id="14" creationId="{59B9F506-9D60-4D17-B2DE-811BC64268CF}"/>
          </ac:grpSpMkLst>
        </pc:grpChg>
        <pc:grpChg chg="add del mod">
          <ac:chgData name="Minesh Patel" userId="a66d4990ec83ac90" providerId="LiveId" clId="{B976BB56-5392-401B-9D03-798D043FD1EE}" dt="2019-06-23T01:25:48.086" v="1797" actId="478"/>
          <ac:grpSpMkLst>
            <pc:docMk/>
            <pc:sldMk cId="1030043266" sldId="370"/>
            <ac:grpSpMk id="47" creationId="{9D172FC8-FCA9-4028-B13D-6527EE404028}"/>
          </ac:grpSpMkLst>
        </pc:grpChg>
        <pc:grpChg chg="add mod">
          <ac:chgData name="Minesh Patel" userId="a66d4990ec83ac90" providerId="LiveId" clId="{B976BB56-5392-401B-9D03-798D043FD1EE}" dt="2019-06-23T06:05:29.171" v="3654" actId="164"/>
          <ac:grpSpMkLst>
            <pc:docMk/>
            <pc:sldMk cId="1030043266" sldId="370"/>
            <ac:grpSpMk id="72" creationId="{5EB961E5-BABC-4B36-A690-26D8657AE781}"/>
          </ac:grpSpMkLst>
        </pc:grpChg>
        <pc:grpChg chg="add mod">
          <ac:chgData name="Minesh Patel" userId="a66d4990ec83ac90" providerId="LiveId" clId="{B976BB56-5392-401B-9D03-798D043FD1EE}" dt="2019-06-23T06:23:42.394" v="4063" actId="571"/>
          <ac:grpSpMkLst>
            <pc:docMk/>
            <pc:sldMk cId="1030043266" sldId="370"/>
            <ac:grpSpMk id="76" creationId="{8F271FCB-AD0E-4DB1-9A32-B4B6BFAFE454}"/>
          </ac:grpSpMkLst>
        </pc:grpChg>
        <pc:grpChg chg="add mod">
          <ac:chgData name="Minesh Patel" userId="a66d4990ec83ac90" providerId="LiveId" clId="{B976BB56-5392-401B-9D03-798D043FD1EE}" dt="2019-06-23T06:25:31.078" v="4081"/>
          <ac:grpSpMkLst>
            <pc:docMk/>
            <pc:sldMk cId="1030043266" sldId="370"/>
            <ac:grpSpMk id="90" creationId="{42670A93-9762-4F0B-9A0B-B730A8C8C4B0}"/>
          </ac:grpSpMkLst>
        </pc:grpChg>
        <pc:grpChg chg="add mod">
          <ac:chgData name="Minesh Patel" userId="a66d4990ec83ac90" providerId="LiveId" clId="{B976BB56-5392-401B-9D03-798D043FD1EE}" dt="2019-06-23T06:30:21.775" v="4097" actId="1076"/>
          <ac:grpSpMkLst>
            <pc:docMk/>
            <pc:sldMk cId="1030043266" sldId="370"/>
            <ac:grpSpMk id="95" creationId="{EFFE4969-0388-4F8D-92EC-6730B339BC08}"/>
          </ac:grpSpMkLst>
        </pc:grpChg>
        <pc:grpChg chg="add mod">
          <ac:chgData name="Minesh Patel" userId="a66d4990ec83ac90" providerId="LiveId" clId="{B976BB56-5392-401B-9D03-798D043FD1EE}" dt="2019-06-23T06:31:32.734" v="4143" actId="571"/>
          <ac:grpSpMkLst>
            <pc:docMk/>
            <pc:sldMk cId="1030043266" sldId="370"/>
            <ac:grpSpMk id="100" creationId="{1DB57AF6-48AF-44D1-A6FF-AD8B643434DD}"/>
          </ac:grpSpMkLst>
        </pc:grpChg>
        <pc:grpChg chg="add mod">
          <ac:chgData name="Minesh Patel" userId="a66d4990ec83ac90" providerId="LiveId" clId="{B976BB56-5392-401B-9D03-798D043FD1EE}" dt="2019-06-23T06:32:36.612" v="4149" actId="164"/>
          <ac:grpSpMkLst>
            <pc:docMk/>
            <pc:sldMk cId="1030043266" sldId="370"/>
            <ac:grpSpMk id="107" creationId="{6C5DCFF5-4D44-405C-9415-E1B44B90376E}"/>
          </ac:grpSpMkLst>
        </pc:grpChg>
        <pc:grpChg chg="add mod">
          <ac:chgData name="Minesh Patel" userId="a66d4990ec83ac90" providerId="LiveId" clId="{B976BB56-5392-401B-9D03-798D043FD1EE}" dt="2019-06-23T06:36:27.876" v="4160" actId="1076"/>
          <ac:grpSpMkLst>
            <pc:docMk/>
            <pc:sldMk cId="1030043266" sldId="370"/>
            <ac:grpSpMk id="108" creationId="{B3190B47-0AE9-4AB9-8632-EBCB4E890B70}"/>
          </ac:grpSpMkLst>
        </pc:grpChg>
        <pc:graphicFrameChg chg="add del modGraphic">
          <ac:chgData name="Minesh Patel" userId="a66d4990ec83ac90" providerId="LiveId" clId="{B976BB56-5392-401B-9D03-798D043FD1EE}" dt="2019-06-23T01:44:37.075" v="1870" actId="478"/>
          <ac:graphicFrameMkLst>
            <pc:docMk/>
            <pc:sldMk cId="1030043266" sldId="370"/>
            <ac:graphicFrameMk id="34" creationId="{1ACFBE09-FEEE-4D96-BE6D-BF841BCBA21B}"/>
          </ac:graphicFrameMkLst>
        </pc:graphicFrameChg>
        <pc:graphicFrameChg chg="add mod modGraphic">
          <ac:chgData name="Minesh Patel" userId="a66d4990ec83ac90" providerId="LiveId" clId="{B976BB56-5392-401B-9D03-798D043FD1EE}" dt="2019-06-23T06:32:36.612" v="4149" actId="164"/>
          <ac:graphicFrameMkLst>
            <pc:docMk/>
            <pc:sldMk cId="1030043266" sldId="370"/>
            <ac:graphicFrameMk id="44" creationId="{E623B5A8-0E98-4883-8EB7-E86E58063CC6}"/>
          </ac:graphicFrameMkLst>
        </pc:graphicFrameChg>
        <pc:graphicFrameChg chg="del mod topLvl">
          <ac:chgData name="Minesh Patel" userId="a66d4990ec83ac90" providerId="LiveId" clId="{B976BB56-5392-401B-9D03-798D043FD1EE}" dt="2019-06-23T01:20:32.410" v="1662" actId="478"/>
          <ac:graphicFrameMkLst>
            <pc:docMk/>
            <pc:sldMk cId="1030043266" sldId="370"/>
            <ac:graphicFrameMk id="45" creationId="{35E77855-40A2-4BA5-95AE-08FAD2EB01E3}"/>
          </ac:graphicFrameMkLst>
        </pc:graphicFrameChg>
        <pc:graphicFrameChg chg="del mod topLvl">
          <ac:chgData name="Minesh Patel" userId="a66d4990ec83ac90" providerId="LiveId" clId="{B976BB56-5392-401B-9D03-798D043FD1EE}" dt="2019-06-23T01:20:32.410" v="1662" actId="478"/>
          <ac:graphicFrameMkLst>
            <pc:docMk/>
            <pc:sldMk cId="1030043266" sldId="370"/>
            <ac:graphicFrameMk id="48" creationId="{0F6D38D1-B3A7-40C6-83EC-FC3F3F3CE826}"/>
          </ac:graphicFrameMkLst>
        </pc:graphicFrameChg>
        <pc:graphicFrameChg chg="del mod topLvl">
          <ac:chgData name="Minesh Patel" userId="a66d4990ec83ac90" providerId="LiveId" clId="{B976BB56-5392-401B-9D03-798D043FD1EE}" dt="2019-06-23T01:20:32.410" v="1662" actId="478"/>
          <ac:graphicFrameMkLst>
            <pc:docMk/>
            <pc:sldMk cId="1030043266" sldId="370"/>
            <ac:graphicFrameMk id="50" creationId="{A9FA3001-D652-4962-8D22-8C3A86B70FCC}"/>
          </ac:graphicFrameMkLst>
        </pc:graphicFrameChg>
        <pc:graphicFrameChg chg="del mod topLvl modGraphic">
          <ac:chgData name="Minesh Patel" userId="a66d4990ec83ac90" providerId="LiveId" clId="{B976BB56-5392-401B-9D03-798D043FD1EE}" dt="2019-06-23T01:32:09.579" v="1829" actId="478"/>
          <ac:graphicFrameMkLst>
            <pc:docMk/>
            <pc:sldMk cId="1030043266" sldId="370"/>
            <ac:graphicFrameMk id="52" creationId="{3843AF58-B3F6-4CAF-BBFD-3BADEB4872C2}"/>
          </ac:graphicFrameMkLst>
        </pc:graphicFrameChg>
        <pc:graphicFrameChg chg="add del mod">
          <ac:chgData name="Minesh Patel" userId="a66d4990ec83ac90" providerId="LiveId" clId="{B976BB56-5392-401B-9D03-798D043FD1EE}" dt="2019-06-23T01:28:51.996" v="1827" actId="478"/>
          <ac:graphicFrameMkLst>
            <pc:docMk/>
            <pc:sldMk cId="1030043266" sldId="370"/>
            <ac:graphicFrameMk id="54" creationId="{A7AAC71D-0B6A-41CC-9015-A76E349A798D}"/>
          </ac:graphicFrameMkLst>
        </pc:graphicFrameChg>
        <pc:graphicFrameChg chg="add mod ord modGraphic">
          <ac:chgData name="Minesh Patel" userId="a66d4990ec83ac90" providerId="LiveId" clId="{B976BB56-5392-401B-9D03-798D043FD1EE}" dt="2019-06-23T06:18:26.590" v="4006"/>
          <ac:graphicFrameMkLst>
            <pc:docMk/>
            <pc:sldMk cId="1030043266" sldId="370"/>
            <ac:graphicFrameMk id="57" creationId="{8BEF141D-2DA4-4CE4-9D71-01E15C954622}"/>
          </ac:graphicFrameMkLst>
        </pc:graphicFrameChg>
        <pc:graphicFrameChg chg="add mod modGraphic">
          <ac:chgData name="Minesh Patel" userId="a66d4990ec83ac90" providerId="LiveId" clId="{B976BB56-5392-401B-9D03-798D043FD1EE}" dt="2019-06-23T06:19:10.364" v="4013"/>
          <ac:graphicFrameMkLst>
            <pc:docMk/>
            <pc:sldMk cId="1030043266" sldId="370"/>
            <ac:graphicFrameMk id="65" creationId="{C7EC18E7-5D96-4353-B63B-143F432D8547}"/>
          </ac:graphicFrameMkLst>
        </pc:graphicFrameChg>
        <pc:graphicFrameChg chg="add mod modGraphic">
          <ac:chgData name="Minesh Patel" userId="a66d4990ec83ac90" providerId="LiveId" clId="{B976BB56-5392-401B-9D03-798D043FD1EE}" dt="2019-06-23T06:03:51.714" v="3565"/>
          <ac:graphicFrameMkLst>
            <pc:docMk/>
            <pc:sldMk cId="1030043266" sldId="370"/>
            <ac:graphicFrameMk id="66" creationId="{EFCFA5BB-7876-4D1B-935D-B73930595F6B}"/>
          </ac:graphicFrameMkLst>
        </pc:graphicFrameChg>
        <pc:graphicFrameChg chg="add mod modGraphic">
          <ac:chgData name="Minesh Patel" userId="a66d4990ec83ac90" providerId="LiveId" clId="{B976BB56-5392-401B-9D03-798D043FD1EE}" dt="2019-06-23T06:02:04.280" v="3556"/>
          <ac:graphicFrameMkLst>
            <pc:docMk/>
            <pc:sldMk cId="1030043266" sldId="370"/>
            <ac:graphicFrameMk id="67" creationId="{DE031B37-B201-4DA3-AD4B-4D5E268AF4D8}"/>
          </ac:graphicFrameMkLst>
        </pc:graphicFrameChg>
        <pc:graphicFrameChg chg="add mod modGraphic">
          <ac:chgData name="Minesh Patel" userId="a66d4990ec83ac90" providerId="LiveId" clId="{B976BB56-5392-401B-9D03-798D043FD1EE}" dt="2019-06-23T06:01:45.732" v="3553"/>
          <ac:graphicFrameMkLst>
            <pc:docMk/>
            <pc:sldMk cId="1030043266" sldId="370"/>
            <ac:graphicFrameMk id="68" creationId="{49AFAAA9-6E65-4556-878E-F1E15481412D}"/>
          </ac:graphicFrameMkLst>
        </pc:graphicFrameChg>
        <pc:cxnChg chg="mod">
          <ac:chgData name="Minesh Patel" userId="a66d4990ec83ac90" providerId="LiveId" clId="{B976BB56-5392-401B-9D03-798D043FD1EE}" dt="2019-06-23T01:17:21.621" v="1617" actId="478"/>
          <ac:cxnSpMkLst>
            <pc:docMk/>
            <pc:sldMk cId="1030043266" sldId="370"/>
            <ac:cxnSpMk id="11" creationId="{7FFD68DA-A6B9-4B52-BB66-E21D4290EA5A}"/>
          </ac:cxnSpMkLst>
        </pc:cxnChg>
        <pc:cxnChg chg="mod">
          <ac:chgData name="Minesh Patel" userId="a66d4990ec83ac90" providerId="LiveId" clId="{B976BB56-5392-401B-9D03-798D043FD1EE}" dt="2019-06-23T01:17:21.621" v="1617" actId="478"/>
          <ac:cxnSpMkLst>
            <pc:docMk/>
            <pc:sldMk cId="1030043266" sldId="370"/>
            <ac:cxnSpMk id="21" creationId="{6D15DD6A-5690-4A91-9E1C-7C8A8A7ADE30}"/>
          </ac:cxnSpMkLst>
        </pc:cxnChg>
        <pc:cxnChg chg="mod">
          <ac:chgData name="Minesh Patel" userId="a66d4990ec83ac90" providerId="LiveId" clId="{B976BB56-5392-401B-9D03-798D043FD1EE}" dt="2019-06-23T01:55:19.415" v="1930" actId="478"/>
          <ac:cxnSpMkLst>
            <pc:docMk/>
            <pc:sldMk cId="1030043266" sldId="370"/>
            <ac:cxnSpMk id="23" creationId="{A77C2359-CC87-4436-9A12-038BDF56E971}"/>
          </ac:cxnSpMkLst>
        </pc:cxnChg>
        <pc:cxnChg chg="mod">
          <ac:chgData name="Minesh Patel" userId="a66d4990ec83ac90" providerId="LiveId" clId="{B976BB56-5392-401B-9D03-798D043FD1EE}" dt="2019-06-23T01:17:21.621" v="1617" actId="478"/>
          <ac:cxnSpMkLst>
            <pc:docMk/>
            <pc:sldMk cId="1030043266" sldId="370"/>
            <ac:cxnSpMk id="28" creationId="{3E1E906C-2001-4C67-BDC7-5FBBF90563D2}"/>
          </ac:cxnSpMkLst>
        </pc:cxnChg>
        <pc:cxnChg chg="del mod topLvl">
          <ac:chgData name="Minesh Patel" userId="a66d4990ec83ac90" providerId="LiveId" clId="{B976BB56-5392-401B-9D03-798D043FD1EE}" dt="2019-06-23T01:54:18.302" v="1911" actId="478"/>
          <ac:cxnSpMkLst>
            <pc:docMk/>
            <pc:sldMk cId="1030043266" sldId="370"/>
            <ac:cxnSpMk id="46" creationId="{B1493396-25AA-4DFD-9259-69FDE1B0C874}"/>
          </ac:cxnSpMkLst>
        </pc:cxnChg>
        <pc:cxnChg chg="del mod topLvl">
          <ac:chgData name="Minesh Patel" userId="a66d4990ec83ac90" providerId="LiveId" clId="{B976BB56-5392-401B-9D03-798D043FD1EE}" dt="2019-06-23T01:54:19.277" v="1912" actId="478"/>
          <ac:cxnSpMkLst>
            <pc:docMk/>
            <pc:sldMk cId="1030043266" sldId="370"/>
            <ac:cxnSpMk id="49" creationId="{7F07ACB5-FF99-41D0-A88F-70CEC237B679}"/>
          </ac:cxnSpMkLst>
        </pc:cxnChg>
        <pc:cxnChg chg="del mod topLvl">
          <ac:chgData name="Minesh Patel" userId="a66d4990ec83ac90" providerId="LiveId" clId="{B976BB56-5392-401B-9D03-798D043FD1EE}" dt="2019-06-23T01:22:38.962" v="1755" actId="478"/>
          <ac:cxnSpMkLst>
            <pc:docMk/>
            <pc:sldMk cId="1030043266" sldId="370"/>
            <ac:cxnSpMk id="51" creationId="{FFB2B444-FCF6-4A46-A31F-502A9EEAFA18}"/>
          </ac:cxnSpMkLst>
        </pc:cxnChg>
        <pc:cxnChg chg="add mod ord">
          <ac:chgData name="Minesh Patel" userId="a66d4990ec83ac90" providerId="LiveId" clId="{B976BB56-5392-401B-9D03-798D043FD1EE}" dt="2019-06-23T06:09:09.840" v="3809" actId="14100"/>
          <ac:cxnSpMkLst>
            <pc:docMk/>
            <pc:sldMk cId="1030043266" sldId="370"/>
            <ac:cxnSpMk id="56" creationId="{6008F2B5-66BC-469F-865F-6F2ADD24490F}"/>
          </ac:cxnSpMkLst>
        </pc:cxnChg>
        <pc:cxnChg chg="add mod">
          <ac:chgData name="Minesh Patel" userId="a66d4990ec83ac90" providerId="LiveId" clId="{B976BB56-5392-401B-9D03-798D043FD1EE}" dt="2019-06-23T06:37:09.500" v="4172" actId="1076"/>
          <ac:cxnSpMkLst>
            <pc:docMk/>
            <pc:sldMk cId="1030043266" sldId="370"/>
            <ac:cxnSpMk id="74" creationId="{9E69435A-001D-45A8-B435-2D2934376215}"/>
          </ac:cxnSpMkLst>
        </pc:cxnChg>
        <pc:cxnChg chg="add del mod">
          <ac:chgData name="Minesh Patel" userId="a66d4990ec83ac90" providerId="LiveId" clId="{B976BB56-5392-401B-9D03-798D043FD1EE}" dt="2019-06-23T06:14:25.168" v="3964" actId="478"/>
          <ac:cxnSpMkLst>
            <pc:docMk/>
            <pc:sldMk cId="1030043266" sldId="370"/>
            <ac:cxnSpMk id="84" creationId="{575734AA-7B19-465C-9235-AE4D5D9A94A3}"/>
          </ac:cxnSpMkLst>
        </pc:cxnChg>
        <pc:cxnChg chg="add mod">
          <ac:chgData name="Minesh Patel" userId="a66d4990ec83ac90" providerId="LiveId" clId="{B976BB56-5392-401B-9D03-798D043FD1EE}" dt="2019-06-23T06:23:42.394" v="4063" actId="571"/>
          <ac:cxnSpMkLst>
            <pc:docMk/>
            <pc:sldMk cId="1030043266" sldId="370"/>
            <ac:cxnSpMk id="91" creationId="{BA69B5A8-447E-4B82-A0C9-098AF5F56192}"/>
          </ac:cxnSpMkLst>
        </pc:cxnChg>
        <pc:cxnChg chg="add mod">
          <ac:chgData name="Minesh Patel" userId="a66d4990ec83ac90" providerId="LiveId" clId="{B976BB56-5392-401B-9D03-798D043FD1EE}" dt="2019-06-23T06:30:41.465" v="4102" actId="14100"/>
          <ac:cxnSpMkLst>
            <pc:docMk/>
            <pc:sldMk cId="1030043266" sldId="370"/>
            <ac:cxnSpMk id="92" creationId="{A3DE4F59-1FE6-4E04-93BC-43B90E9B1205}"/>
          </ac:cxnSpMkLst>
        </pc:cxnChg>
        <pc:cxnChg chg="add del">
          <ac:chgData name="Minesh Patel" userId="a66d4990ec83ac90" providerId="LiveId" clId="{B976BB56-5392-401B-9D03-798D043FD1EE}" dt="2019-06-23T06:25:58.018" v="4084"/>
          <ac:cxnSpMkLst>
            <pc:docMk/>
            <pc:sldMk cId="1030043266" sldId="370"/>
            <ac:cxnSpMk id="96" creationId="{16B2369C-B74B-4AAC-A263-0E50D68B5ECC}"/>
          </ac:cxnSpMkLst>
        </pc:cxnChg>
        <pc:cxnChg chg="mod">
          <ac:chgData name="Minesh Patel" userId="a66d4990ec83ac90" providerId="LiveId" clId="{B976BB56-5392-401B-9D03-798D043FD1EE}" dt="2019-06-23T06:31:31.638" v="4142" actId="1076"/>
          <ac:cxnSpMkLst>
            <pc:docMk/>
            <pc:sldMk cId="1030043266" sldId="370"/>
            <ac:cxnSpMk id="102" creationId="{D21A7682-57FA-4EB0-B144-599219AD615A}"/>
          </ac:cxnSpMkLst>
        </pc:cxnChg>
        <pc:cxnChg chg="add mod">
          <ac:chgData name="Minesh Patel" userId="a66d4990ec83ac90" providerId="LiveId" clId="{B976BB56-5392-401B-9D03-798D043FD1EE}" dt="2019-06-23T06:31:36.966" v="4145" actId="14100"/>
          <ac:cxnSpMkLst>
            <pc:docMk/>
            <pc:sldMk cId="1030043266" sldId="370"/>
            <ac:cxnSpMk id="104" creationId="{3A5A4D30-D5DA-4D9C-86DA-BED0ECC4F15E}"/>
          </ac:cxnSpMkLst>
        </pc:cxnChg>
        <pc:cxnChg chg="mod">
          <ac:chgData name="Minesh Patel" userId="a66d4990ec83ac90" providerId="LiveId" clId="{B976BB56-5392-401B-9D03-798D043FD1EE}" dt="2019-06-23T06:39:34.210" v="4213" actId="14100"/>
          <ac:cxnSpMkLst>
            <pc:docMk/>
            <pc:sldMk cId="1030043266" sldId="370"/>
            <ac:cxnSpMk id="110" creationId="{F453A45A-C1A8-41DE-A648-E1C76FC91F27}"/>
          </ac:cxnSpMkLst>
        </pc:cxnChg>
        <pc:cxnChg chg="mod">
          <ac:chgData name="Minesh Patel" userId="a66d4990ec83ac90" providerId="LiveId" clId="{B976BB56-5392-401B-9D03-798D043FD1EE}" dt="2019-06-23T06:39:05.446" v="4191" actId="14100"/>
          <ac:cxnSpMkLst>
            <pc:docMk/>
            <pc:sldMk cId="1030043266" sldId="370"/>
            <ac:cxnSpMk id="111" creationId="{7880C290-184E-4915-9B03-D0B5234EFED1}"/>
          </ac:cxnSpMkLst>
        </pc:cxnChg>
      </pc:sldChg>
      <pc:sldChg chg="modSp">
        <pc:chgData name="Minesh Patel" userId="a66d4990ec83ac90" providerId="LiveId" clId="{B976BB56-5392-401B-9D03-798D043FD1EE}" dt="2019-06-22T19:28:37.032" v="99" actId="20577"/>
        <pc:sldMkLst>
          <pc:docMk/>
          <pc:sldMk cId="1698453447" sldId="372"/>
        </pc:sldMkLst>
        <pc:spChg chg="mod">
          <ac:chgData name="Minesh Patel" userId="a66d4990ec83ac90" providerId="LiveId" clId="{B976BB56-5392-401B-9D03-798D043FD1EE}" dt="2019-06-22T19:28:37.032" v="99" actId="20577"/>
          <ac:spMkLst>
            <pc:docMk/>
            <pc:sldMk cId="1698453447" sldId="372"/>
            <ac:spMk id="4" creationId="{A779D54E-50AE-4547-A390-EC2952AE0B36}"/>
          </ac:spMkLst>
        </pc:spChg>
      </pc:sldChg>
      <pc:sldChg chg="modNotesTx">
        <pc:chgData name="Minesh Patel" userId="a66d4990ec83ac90" providerId="LiveId" clId="{B976BB56-5392-401B-9D03-798D043FD1EE}" dt="2019-06-22T21:09:37.775" v="1175" actId="20577"/>
        <pc:sldMkLst>
          <pc:docMk/>
          <pc:sldMk cId="1112179227" sldId="405"/>
        </pc:sldMkLst>
      </pc:sldChg>
      <pc:sldChg chg="modSp">
        <pc:chgData name="Minesh Patel" userId="a66d4990ec83ac90" providerId="LiveId" clId="{B976BB56-5392-401B-9D03-798D043FD1EE}" dt="2019-06-22T20:11:06.103" v="865" actId="20577"/>
        <pc:sldMkLst>
          <pc:docMk/>
          <pc:sldMk cId="2138928808" sldId="418"/>
        </pc:sldMkLst>
        <pc:spChg chg="mod">
          <ac:chgData name="Minesh Patel" userId="a66d4990ec83ac90" providerId="LiveId" clId="{B976BB56-5392-401B-9D03-798D043FD1EE}" dt="2019-06-22T20:11:06.103" v="865" actId="20577"/>
          <ac:spMkLst>
            <pc:docMk/>
            <pc:sldMk cId="2138928808" sldId="418"/>
            <ac:spMk id="2" creationId="{6FAF6D94-F2D1-4E88-A909-B4DF4E002525}"/>
          </ac:spMkLst>
        </pc:spChg>
      </pc:sldChg>
      <pc:sldChg chg="modNotesTx">
        <pc:chgData name="Minesh Patel" userId="a66d4990ec83ac90" providerId="LiveId" clId="{B976BB56-5392-401B-9D03-798D043FD1EE}" dt="2019-06-22T20:04:11.561" v="657" actId="113"/>
        <pc:sldMkLst>
          <pc:docMk/>
          <pc:sldMk cId="2975268049" sldId="427"/>
        </pc:sldMkLst>
      </pc:sldChg>
      <pc:sldChg chg="modSp addCm modCm">
        <pc:chgData name="Minesh Patel" userId="a66d4990ec83ac90" providerId="LiveId" clId="{B976BB56-5392-401B-9D03-798D043FD1EE}" dt="2019-06-22T21:06:05.420" v="1130"/>
        <pc:sldMkLst>
          <pc:docMk/>
          <pc:sldMk cId="4212347909" sldId="431"/>
        </pc:sldMkLst>
        <pc:spChg chg="mod">
          <ac:chgData name="Minesh Patel" userId="a66d4990ec83ac90" providerId="LiveId" clId="{B976BB56-5392-401B-9D03-798D043FD1EE}" dt="2019-06-22T21:05:52.524" v="1128"/>
          <ac:spMkLst>
            <pc:docMk/>
            <pc:sldMk cId="4212347909" sldId="431"/>
            <ac:spMk id="22" creationId="{A9DB5B5B-1D0B-4930-B460-05D382776C91}"/>
          </ac:spMkLst>
        </pc:spChg>
      </pc:sldChg>
      <pc:sldChg chg="addSp modSp modAnim">
        <pc:chgData name="Minesh Patel" userId="a66d4990ec83ac90" providerId="LiveId" clId="{B976BB56-5392-401B-9D03-798D043FD1EE}" dt="2019-06-23T00:34:12.514" v="1321" actId="1076"/>
        <pc:sldMkLst>
          <pc:docMk/>
          <pc:sldMk cId="2833271560" sldId="438"/>
        </pc:sldMkLst>
        <pc:spChg chg="mod">
          <ac:chgData name="Minesh Patel" userId="a66d4990ec83ac90" providerId="LiveId" clId="{B976BB56-5392-401B-9D03-798D043FD1EE}" dt="2019-06-23T00:31:29.509" v="1314" actId="1035"/>
          <ac:spMkLst>
            <pc:docMk/>
            <pc:sldMk cId="2833271560" sldId="438"/>
            <ac:spMk id="3" creationId="{494EC80F-2976-4A92-B16F-8065FDCC9552}"/>
          </ac:spMkLst>
        </pc:spChg>
        <pc:spChg chg="add mod ord">
          <ac:chgData name="Minesh Patel" userId="a66d4990ec83ac90" providerId="LiveId" clId="{B976BB56-5392-401B-9D03-798D043FD1EE}" dt="2019-06-23T00:34:12.514" v="1321" actId="1076"/>
          <ac:spMkLst>
            <pc:docMk/>
            <pc:sldMk cId="2833271560" sldId="438"/>
            <ac:spMk id="4" creationId="{38554B7B-B743-4949-ABD3-1B96E44A197C}"/>
          </ac:spMkLst>
        </pc:spChg>
        <pc:spChg chg="mod">
          <ac:chgData name="Minesh Patel" userId="a66d4990ec83ac90" providerId="LiveId" clId="{B976BB56-5392-401B-9D03-798D043FD1EE}" dt="2019-06-23T00:31:29.509" v="1314" actId="1035"/>
          <ac:spMkLst>
            <pc:docMk/>
            <pc:sldMk cId="2833271560" sldId="438"/>
            <ac:spMk id="5" creationId="{68A819FC-A218-4776-97AE-F4A6B514D47F}"/>
          </ac:spMkLst>
        </pc:spChg>
        <pc:spChg chg="add mod">
          <ac:chgData name="Minesh Patel" userId="a66d4990ec83ac90" providerId="LiveId" clId="{B976BB56-5392-401B-9D03-798D043FD1EE}" dt="2019-06-23T00:21:19.331" v="1225" actId="571"/>
          <ac:spMkLst>
            <pc:docMk/>
            <pc:sldMk cId="2833271560" sldId="438"/>
            <ac:spMk id="6" creationId="{E4032C6D-2B29-438E-BCDC-4266AE442B86}"/>
          </ac:spMkLst>
        </pc:spChg>
        <pc:spChg chg="add mod">
          <ac:chgData name="Minesh Patel" userId="a66d4990ec83ac90" providerId="LiveId" clId="{B976BB56-5392-401B-9D03-798D043FD1EE}" dt="2019-06-23T00:21:19.331" v="1225" actId="571"/>
          <ac:spMkLst>
            <pc:docMk/>
            <pc:sldMk cId="2833271560" sldId="438"/>
            <ac:spMk id="7" creationId="{85BEEC49-041D-430F-ABA0-D4EC5BA89205}"/>
          </ac:spMkLst>
        </pc:spChg>
        <pc:spChg chg="add mod ord">
          <ac:chgData name="Minesh Patel" userId="a66d4990ec83ac90" providerId="LiveId" clId="{B976BB56-5392-401B-9D03-798D043FD1EE}" dt="2019-06-23T00:31:29.509" v="1314" actId="1035"/>
          <ac:spMkLst>
            <pc:docMk/>
            <pc:sldMk cId="2833271560" sldId="438"/>
            <ac:spMk id="8" creationId="{3A63EAD5-2458-414C-941F-38257A740D84}"/>
          </ac:spMkLst>
        </pc:spChg>
        <pc:spChg chg="add mod ord">
          <ac:chgData name="Minesh Patel" userId="a66d4990ec83ac90" providerId="LiveId" clId="{B976BB56-5392-401B-9D03-798D043FD1EE}" dt="2019-06-23T00:31:29.509" v="1314" actId="1035"/>
          <ac:spMkLst>
            <pc:docMk/>
            <pc:sldMk cId="2833271560" sldId="438"/>
            <ac:spMk id="9" creationId="{5E0033F3-D366-48F4-AC12-B0221C1D6FF3}"/>
          </ac:spMkLst>
        </pc:spChg>
        <pc:spChg chg="add mod ord">
          <ac:chgData name="Minesh Patel" userId="a66d4990ec83ac90" providerId="LiveId" clId="{B976BB56-5392-401B-9D03-798D043FD1EE}" dt="2019-06-23T00:31:29.509" v="1314" actId="1035"/>
          <ac:spMkLst>
            <pc:docMk/>
            <pc:sldMk cId="2833271560" sldId="438"/>
            <ac:spMk id="10" creationId="{232BEA74-48C0-4811-AD63-E5EB0F246550}"/>
          </ac:spMkLst>
        </pc:spChg>
        <pc:spChg chg="add mod ord">
          <ac:chgData name="Minesh Patel" userId="a66d4990ec83ac90" providerId="LiveId" clId="{B976BB56-5392-401B-9D03-798D043FD1EE}" dt="2019-06-23T00:33:55.852" v="1318" actId="207"/>
          <ac:spMkLst>
            <pc:docMk/>
            <pc:sldMk cId="2833271560" sldId="438"/>
            <ac:spMk id="11" creationId="{4BAE461A-632E-45E7-B8F1-91DAB34097E1}"/>
          </ac:spMkLst>
        </pc:spChg>
      </pc:sldChg>
      <pc:sldChg chg="modSp">
        <pc:chgData name="Minesh Patel" userId="a66d4990ec83ac90" providerId="LiveId" clId="{B976BB56-5392-401B-9D03-798D043FD1EE}" dt="2019-06-22T19:27:31.022" v="93" actId="1076"/>
        <pc:sldMkLst>
          <pc:docMk/>
          <pc:sldMk cId="3073025476" sldId="439"/>
        </pc:sldMkLst>
        <pc:spChg chg="mod">
          <ac:chgData name="Minesh Patel" userId="a66d4990ec83ac90" providerId="LiveId" clId="{B976BB56-5392-401B-9D03-798D043FD1EE}" dt="2019-06-22T19:27:07.990" v="89" actId="14100"/>
          <ac:spMkLst>
            <pc:docMk/>
            <pc:sldMk cId="3073025476" sldId="439"/>
            <ac:spMk id="98" creationId="{D92324E9-2916-4DA5-8BD9-D7A99907CABF}"/>
          </ac:spMkLst>
        </pc:spChg>
        <pc:grpChg chg="mod">
          <ac:chgData name="Minesh Patel" userId="a66d4990ec83ac90" providerId="LiveId" clId="{B976BB56-5392-401B-9D03-798D043FD1EE}" dt="2019-06-22T19:27:31.022" v="93" actId="1076"/>
          <ac:grpSpMkLst>
            <pc:docMk/>
            <pc:sldMk cId="3073025476" sldId="439"/>
            <ac:grpSpMk id="5" creationId="{F7A7F73C-AA3B-44E5-979E-F5724D9FEA11}"/>
          </ac:grpSpMkLst>
        </pc:grpChg>
        <pc:grpChg chg="mod">
          <ac:chgData name="Minesh Patel" userId="a66d4990ec83ac90" providerId="LiveId" clId="{B976BB56-5392-401B-9D03-798D043FD1EE}" dt="2019-06-22T19:27:26.398" v="92" actId="1076"/>
          <ac:grpSpMkLst>
            <pc:docMk/>
            <pc:sldMk cId="3073025476" sldId="439"/>
            <ac:grpSpMk id="8" creationId="{BCB4E7F5-13C8-41CD-A91B-E3CC3458E0BD}"/>
          </ac:grpSpMkLst>
        </pc:grpChg>
        <pc:grpChg chg="mod">
          <ac:chgData name="Minesh Patel" userId="a66d4990ec83ac90" providerId="LiveId" clId="{B976BB56-5392-401B-9D03-798D043FD1EE}" dt="2019-06-22T19:27:19.320" v="90" actId="1076"/>
          <ac:grpSpMkLst>
            <pc:docMk/>
            <pc:sldMk cId="3073025476" sldId="439"/>
            <ac:grpSpMk id="47" creationId="{9A5C7986-2DBC-4E00-A108-8444B9497B8D}"/>
          </ac:grpSpMkLst>
        </pc:grpChg>
      </pc:sldChg>
      <pc:sldChg chg="addSp modSp modAnim">
        <pc:chgData name="Minesh Patel" userId="a66d4990ec83ac90" providerId="LiveId" clId="{B976BB56-5392-401B-9D03-798D043FD1EE}" dt="2019-06-22T20:10:31.496" v="849" actId="1076"/>
        <pc:sldMkLst>
          <pc:docMk/>
          <pc:sldMk cId="2210273427" sldId="450"/>
        </pc:sldMkLst>
        <pc:spChg chg="mod">
          <ac:chgData name="Minesh Patel" userId="a66d4990ec83ac90" providerId="LiveId" clId="{B976BB56-5392-401B-9D03-798D043FD1EE}" dt="2019-06-22T20:10:31.496" v="849" actId="1076"/>
          <ac:spMkLst>
            <pc:docMk/>
            <pc:sldMk cId="2210273427" sldId="450"/>
            <ac:spMk id="45" creationId="{318AEC57-71F9-4AC1-8BA3-0CA37A80940A}"/>
          </ac:spMkLst>
        </pc:spChg>
        <pc:spChg chg="add mod">
          <ac:chgData name="Minesh Patel" userId="a66d4990ec83ac90" providerId="LiveId" clId="{B976BB56-5392-401B-9D03-798D043FD1EE}" dt="2019-06-22T20:10:27.974" v="848" actId="1076"/>
          <ac:spMkLst>
            <pc:docMk/>
            <pc:sldMk cId="2210273427" sldId="450"/>
            <ac:spMk id="46" creationId="{99AD28B9-D722-4CD1-8A95-1C8589966FD2}"/>
          </ac:spMkLst>
        </pc:spChg>
      </pc:sldChg>
      <pc:sldChg chg="modSp add">
        <pc:chgData name="Minesh Patel" userId="a66d4990ec83ac90" providerId="LiveId" clId="{B976BB56-5392-401B-9D03-798D043FD1EE}" dt="2019-06-22T19:25:10.361" v="58" actId="207"/>
        <pc:sldMkLst>
          <pc:docMk/>
          <pc:sldMk cId="232232348" sldId="451"/>
        </pc:sldMkLst>
        <pc:spChg chg="mod">
          <ac:chgData name="Minesh Patel" userId="a66d4990ec83ac90" providerId="LiveId" clId="{B976BB56-5392-401B-9D03-798D043FD1EE}" dt="2019-06-22T19:25:10.361" v="58" actId="207"/>
          <ac:spMkLst>
            <pc:docMk/>
            <pc:sldMk cId="232232348" sldId="451"/>
            <ac:spMk id="3" creationId="{494EC80F-2976-4A92-B16F-8065FDCC9552}"/>
          </ac:spMkLst>
        </pc:spChg>
      </pc:sldChg>
      <pc:sldChg chg="add">
        <pc:chgData name="Minesh Patel" userId="a66d4990ec83ac90" providerId="LiveId" clId="{B976BB56-5392-401B-9D03-798D043FD1EE}" dt="2019-06-23T00:51:09.323" v="1461"/>
        <pc:sldMkLst>
          <pc:docMk/>
          <pc:sldMk cId="708922144" sldId="457"/>
        </pc:sldMkLst>
      </pc:sldChg>
    </pc:docChg>
  </pc:docChgLst>
  <pc:docChgLst>
    <pc:chgData name="Minesh Patel" userId="a66d4990ec83ac90" providerId="LiveId" clId="{96F3A6E2-D26F-48D6-912B-0B47B181183D}"/>
    <pc:docChg chg="modSld">
      <pc:chgData name="Minesh Patel" userId="a66d4990ec83ac90" providerId="LiveId" clId="{96F3A6E2-D26F-48D6-912B-0B47B181183D}" dt="2019-06-27T17:05:34.221" v="50" actId="20577"/>
      <pc:docMkLst>
        <pc:docMk/>
      </pc:docMkLst>
      <pc:sldChg chg="modSp">
        <pc:chgData name="Minesh Patel" userId="a66d4990ec83ac90" providerId="LiveId" clId="{96F3A6E2-D26F-48D6-912B-0B47B181183D}" dt="2019-06-27T17:05:34.221" v="50" actId="20577"/>
        <pc:sldMkLst>
          <pc:docMk/>
          <pc:sldMk cId="2837375429" sldId="480"/>
        </pc:sldMkLst>
        <pc:spChg chg="mod">
          <ac:chgData name="Minesh Patel" userId="a66d4990ec83ac90" providerId="LiveId" clId="{96F3A6E2-D26F-48D6-912B-0B47B181183D}" dt="2019-06-27T17:05:34.221" v="50" actId="20577"/>
          <ac:spMkLst>
            <pc:docMk/>
            <pc:sldMk cId="2837375429" sldId="480"/>
            <ac:spMk id="3" creationId="{00000000-0000-0000-0000-000000000000}"/>
          </ac:spMkLst>
        </pc:spChg>
      </pc:sldChg>
    </pc:docChg>
  </pc:docChgLst>
  <pc:docChgLst>
    <pc:chgData name="Minesh Patel" userId="a66d4990ec83ac90" providerId="LiveId" clId="{BFA0F24C-E436-47AA-AA0A-CBA5947DBF6C}"/>
    <pc:docChg chg="undo redo custSel addSld delSld modSld sldOrd modMainMaster">
      <pc:chgData name="Minesh Patel" userId="a66d4990ec83ac90" providerId="LiveId" clId="{BFA0F24C-E436-47AA-AA0A-CBA5947DBF6C}" dt="2019-06-22T08:12:09.432" v="5237" actId="20577"/>
      <pc:docMkLst>
        <pc:docMk/>
      </pc:docMkLst>
      <pc:sldChg chg="addSp delSp modSp modTransition delAnim">
        <pc:chgData name="Minesh Patel" userId="a66d4990ec83ac90" providerId="LiveId" clId="{BFA0F24C-E436-47AA-AA0A-CBA5947DBF6C}" dt="2019-06-22T06:56:59.988" v="5218" actId="478"/>
        <pc:sldMkLst>
          <pc:docMk/>
          <pc:sldMk cId="996510876" sldId="257"/>
        </pc:sldMkLst>
        <pc:picChg chg="add del mod">
          <ac:chgData name="Minesh Patel" userId="a66d4990ec83ac90" providerId="LiveId" clId="{BFA0F24C-E436-47AA-AA0A-CBA5947DBF6C}" dt="2019-06-22T06:55:01.732" v="5215" actId="478"/>
          <ac:picMkLst>
            <pc:docMk/>
            <pc:sldMk cId="996510876" sldId="257"/>
            <ac:picMk id="4" creationId="{130F2F04-F475-480E-B3C7-C4C759144A80}"/>
          </ac:picMkLst>
        </pc:picChg>
        <pc:picChg chg="add del mod">
          <ac:chgData name="Minesh Patel" userId="a66d4990ec83ac90" providerId="LiveId" clId="{BFA0F24C-E436-47AA-AA0A-CBA5947DBF6C}" dt="2019-06-22T06:56:59.988" v="5218" actId="478"/>
          <ac:picMkLst>
            <pc:docMk/>
            <pc:sldMk cId="996510876" sldId="257"/>
            <ac:picMk id="5" creationId="{E0F9AE9E-F0DF-457C-8FF4-1F70D8C66B3B}"/>
          </ac:picMkLst>
        </pc:picChg>
      </pc:sldChg>
      <pc:sldChg chg="modSp modTransition">
        <pc:chgData name="Minesh Patel" userId="a66d4990ec83ac90" providerId="LiveId" clId="{BFA0F24C-E436-47AA-AA0A-CBA5947DBF6C}" dt="2019-06-22T06:55:36.384" v="5216"/>
        <pc:sldMkLst>
          <pc:docMk/>
          <pc:sldMk cId="2993975388" sldId="296"/>
        </pc:sldMkLst>
        <pc:spChg chg="mod">
          <ac:chgData name="Minesh Patel" userId="a66d4990ec83ac90" providerId="LiveId" clId="{BFA0F24C-E436-47AA-AA0A-CBA5947DBF6C}" dt="2019-06-22T04:30:00.313" v="1954" actId="114"/>
          <ac:spMkLst>
            <pc:docMk/>
            <pc:sldMk cId="2993975388" sldId="296"/>
            <ac:spMk id="2" creationId="{00000000-0000-0000-0000-000000000000}"/>
          </ac:spMkLst>
        </pc:spChg>
        <pc:spChg chg="mod">
          <ac:chgData name="Minesh Patel" userId="a66d4990ec83ac90" providerId="LiveId" clId="{BFA0F24C-E436-47AA-AA0A-CBA5947DBF6C}" dt="2019-06-22T04:30:00.313" v="1954" actId="114"/>
          <ac:spMkLst>
            <pc:docMk/>
            <pc:sldMk cId="2993975388" sldId="296"/>
            <ac:spMk id="3" creationId="{00000000-0000-0000-0000-000000000000}"/>
          </ac:spMkLst>
        </pc:spChg>
        <pc:spChg chg="mod">
          <ac:chgData name="Minesh Patel" userId="a66d4990ec83ac90" providerId="LiveId" clId="{BFA0F24C-E436-47AA-AA0A-CBA5947DBF6C}" dt="2019-06-22T04:30:00.313" v="1954" actId="114"/>
          <ac:spMkLst>
            <pc:docMk/>
            <pc:sldMk cId="2993975388" sldId="296"/>
            <ac:spMk id="5" creationId="{F7595E6F-E2DA-43BB-A57A-6DD5F83BD74D}"/>
          </ac:spMkLst>
        </pc:spChg>
        <pc:spChg chg="mod">
          <ac:chgData name="Minesh Patel" userId="a66d4990ec83ac90" providerId="LiveId" clId="{BFA0F24C-E436-47AA-AA0A-CBA5947DBF6C}" dt="2019-06-22T04:29:58.040" v="1953" actId="114"/>
          <ac:spMkLst>
            <pc:docMk/>
            <pc:sldMk cId="2993975388" sldId="296"/>
            <ac:spMk id="6" creationId="{75FADE67-17D4-4F8C-ABE3-6CE3086B2676}"/>
          </ac:spMkLst>
        </pc:spChg>
        <pc:spChg chg="mod">
          <ac:chgData name="Minesh Patel" userId="a66d4990ec83ac90" providerId="LiveId" clId="{BFA0F24C-E436-47AA-AA0A-CBA5947DBF6C}" dt="2019-06-22T03:55:46.319" v="1713" actId="1076"/>
          <ac:spMkLst>
            <pc:docMk/>
            <pc:sldMk cId="2993975388" sldId="296"/>
            <ac:spMk id="8" creationId="{2C5AD983-3D15-498E-8DC0-05EE1288E681}"/>
          </ac:spMkLst>
        </pc:spChg>
        <pc:spChg chg="mod">
          <ac:chgData name="Minesh Patel" userId="a66d4990ec83ac90" providerId="LiveId" clId="{BFA0F24C-E436-47AA-AA0A-CBA5947DBF6C}" dt="2019-06-22T04:30:06.377" v="1957" actId="114"/>
          <ac:spMkLst>
            <pc:docMk/>
            <pc:sldMk cId="2993975388" sldId="296"/>
            <ac:spMk id="9" creationId="{57AEEAD8-80B9-4ED5-A24A-3ADC5D7A501B}"/>
          </ac:spMkLst>
        </pc:spChg>
        <pc:spChg chg="mod">
          <ac:chgData name="Minesh Patel" userId="a66d4990ec83ac90" providerId="LiveId" clId="{BFA0F24C-E436-47AA-AA0A-CBA5947DBF6C}" dt="2019-06-22T03:56:04.718" v="1714" actId="1076"/>
          <ac:spMkLst>
            <pc:docMk/>
            <pc:sldMk cId="2993975388" sldId="296"/>
            <ac:spMk id="10" creationId="{65FD6476-9875-455E-A68D-0CA9944470E2}"/>
          </ac:spMkLst>
        </pc:spChg>
        <pc:spChg chg="mod">
          <ac:chgData name="Minesh Patel" userId="a66d4990ec83ac90" providerId="LiveId" clId="{BFA0F24C-E436-47AA-AA0A-CBA5947DBF6C}" dt="2019-06-22T04:30:03.234" v="1955" actId="114"/>
          <ac:spMkLst>
            <pc:docMk/>
            <pc:sldMk cId="2993975388" sldId="296"/>
            <ac:spMk id="11" creationId="{15289E5D-0908-4387-A50A-ED9314128328}"/>
          </ac:spMkLst>
        </pc:spChg>
        <pc:spChg chg="mod">
          <ac:chgData name="Minesh Patel" userId="a66d4990ec83ac90" providerId="LiveId" clId="{BFA0F24C-E436-47AA-AA0A-CBA5947DBF6C}" dt="2019-06-22T03:56:31.761" v="1717" actId="1076"/>
          <ac:spMkLst>
            <pc:docMk/>
            <pc:sldMk cId="2993975388" sldId="296"/>
            <ac:spMk id="12" creationId="{043D294D-D8DD-4678-A61E-DA71F3168EF9}"/>
          </ac:spMkLst>
        </pc:spChg>
        <pc:spChg chg="mod">
          <ac:chgData name="Minesh Patel" userId="a66d4990ec83ac90" providerId="LiveId" clId="{BFA0F24C-E436-47AA-AA0A-CBA5947DBF6C}" dt="2019-06-22T04:30:04.929" v="1956" actId="114"/>
          <ac:spMkLst>
            <pc:docMk/>
            <pc:sldMk cId="2993975388" sldId="296"/>
            <ac:spMk id="13" creationId="{2A1868EC-C784-4084-8A4F-BDE3FB91F291}"/>
          </ac:spMkLst>
        </pc:spChg>
        <pc:spChg chg="mod">
          <ac:chgData name="Minesh Patel" userId="a66d4990ec83ac90" providerId="LiveId" clId="{BFA0F24C-E436-47AA-AA0A-CBA5947DBF6C}" dt="2019-06-22T03:56:25.970" v="1716" actId="1076"/>
          <ac:spMkLst>
            <pc:docMk/>
            <pc:sldMk cId="2993975388" sldId="296"/>
            <ac:spMk id="14" creationId="{81F70A4C-6599-47EF-BE77-41051BE0E64B}"/>
          </ac:spMkLst>
        </pc:spChg>
        <pc:spChg chg="mod">
          <ac:chgData name="Minesh Patel" userId="a66d4990ec83ac90" providerId="LiveId" clId="{BFA0F24C-E436-47AA-AA0A-CBA5947DBF6C}" dt="2019-06-22T04:30:21.383" v="1962" actId="14100"/>
          <ac:spMkLst>
            <pc:docMk/>
            <pc:sldMk cId="2993975388" sldId="296"/>
            <ac:spMk id="16" creationId="{3E78F803-2567-4F69-80C2-2C0B79B694B0}"/>
          </ac:spMkLst>
        </pc:spChg>
        <pc:spChg chg="mod">
          <ac:chgData name="Minesh Patel" userId="a66d4990ec83ac90" providerId="LiveId" clId="{BFA0F24C-E436-47AA-AA0A-CBA5947DBF6C}" dt="2019-06-22T03:55:46.319" v="1713" actId="1076"/>
          <ac:spMkLst>
            <pc:docMk/>
            <pc:sldMk cId="2993975388" sldId="296"/>
            <ac:spMk id="21" creationId="{1F8C06B9-519B-46F0-8966-5C535B855CE8}"/>
          </ac:spMkLst>
        </pc:spChg>
        <pc:spChg chg="mod">
          <ac:chgData name="Minesh Patel" userId="a66d4990ec83ac90" providerId="LiveId" clId="{BFA0F24C-E436-47AA-AA0A-CBA5947DBF6C}" dt="2019-06-22T03:56:31.761" v="1717" actId="1076"/>
          <ac:spMkLst>
            <pc:docMk/>
            <pc:sldMk cId="2993975388" sldId="296"/>
            <ac:spMk id="22" creationId="{53C6B537-7660-4272-9A5D-72AA434005E4}"/>
          </ac:spMkLst>
        </pc:spChg>
        <pc:spChg chg="mod">
          <ac:chgData name="Minesh Patel" userId="a66d4990ec83ac90" providerId="LiveId" clId="{BFA0F24C-E436-47AA-AA0A-CBA5947DBF6C}" dt="2019-06-22T03:56:25.970" v="1716" actId="1076"/>
          <ac:spMkLst>
            <pc:docMk/>
            <pc:sldMk cId="2993975388" sldId="296"/>
            <ac:spMk id="23" creationId="{9A756ABB-B7ED-49AA-BB09-6D44DA9CA648}"/>
          </ac:spMkLst>
        </pc:spChg>
        <pc:spChg chg="mod">
          <ac:chgData name="Minesh Patel" userId="a66d4990ec83ac90" providerId="LiveId" clId="{BFA0F24C-E436-47AA-AA0A-CBA5947DBF6C}" dt="2019-06-22T03:56:04.718" v="1714" actId="1076"/>
          <ac:spMkLst>
            <pc:docMk/>
            <pc:sldMk cId="2993975388" sldId="296"/>
            <ac:spMk id="24" creationId="{D05039BE-7F7A-474C-BEA8-E1B0F627E81B}"/>
          </ac:spMkLst>
        </pc:spChg>
        <pc:grpChg chg="mod">
          <ac:chgData name="Minesh Patel" userId="a66d4990ec83ac90" providerId="LiveId" clId="{BFA0F24C-E436-47AA-AA0A-CBA5947DBF6C}" dt="2019-06-22T04:30:00.313" v="1954" actId="114"/>
          <ac:grpSpMkLst>
            <pc:docMk/>
            <pc:sldMk cId="2993975388" sldId="296"/>
            <ac:grpSpMk id="25" creationId="{D61B6163-85C0-4EA9-863B-DBB903CB0636}"/>
          </ac:grpSpMkLst>
        </pc:grpChg>
        <pc:grpChg chg="mod">
          <ac:chgData name="Minesh Patel" userId="a66d4990ec83ac90" providerId="LiveId" clId="{BFA0F24C-E436-47AA-AA0A-CBA5947DBF6C}" dt="2019-06-22T04:30:00.313" v="1954" actId="114"/>
          <ac:grpSpMkLst>
            <pc:docMk/>
            <pc:sldMk cId="2993975388" sldId="296"/>
            <ac:grpSpMk id="26" creationId="{55DD8372-5461-4C9B-B762-6C298F692E68}"/>
          </ac:grpSpMkLst>
        </pc:grpChg>
        <pc:grpChg chg="mod">
          <ac:chgData name="Minesh Patel" userId="a66d4990ec83ac90" providerId="LiveId" clId="{BFA0F24C-E436-47AA-AA0A-CBA5947DBF6C}" dt="2019-06-22T04:30:00.313" v="1954" actId="114"/>
          <ac:grpSpMkLst>
            <pc:docMk/>
            <pc:sldMk cId="2993975388" sldId="296"/>
            <ac:grpSpMk id="27" creationId="{E85C79FD-EC04-4ADA-8BF5-4DE917015BCC}"/>
          </ac:grpSpMkLst>
        </pc:grpChg>
        <pc:grpChg chg="mod">
          <ac:chgData name="Minesh Patel" userId="a66d4990ec83ac90" providerId="LiveId" clId="{BFA0F24C-E436-47AA-AA0A-CBA5947DBF6C}" dt="2019-06-22T04:30:00.313" v="1954" actId="114"/>
          <ac:grpSpMkLst>
            <pc:docMk/>
            <pc:sldMk cId="2993975388" sldId="296"/>
            <ac:grpSpMk id="28" creationId="{82D0D9CA-E392-4CE3-BE4F-3AE3F7932B1B}"/>
          </ac:grpSpMkLst>
        </pc:grpChg>
      </pc:sldChg>
      <pc:sldChg chg="modTransition">
        <pc:chgData name="Minesh Patel" userId="a66d4990ec83ac90" providerId="LiveId" clId="{BFA0F24C-E436-47AA-AA0A-CBA5947DBF6C}" dt="2019-06-22T06:55:36.384" v="5216"/>
        <pc:sldMkLst>
          <pc:docMk/>
          <pc:sldMk cId="2058467664" sldId="351"/>
        </pc:sldMkLst>
      </pc:sldChg>
      <pc:sldChg chg="modTransition modNotesTx">
        <pc:chgData name="Minesh Patel" userId="a66d4990ec83ac90" providerId="LiveId" clId="{BFA0F24C-E436-47AA-AA0A-CBA5947DBF6C}" dt="2019-06-22T06:55:36.384" v="5216"/>
        <pc:sldMkLst>
          <pc:docMk/>
          <pc:sldMk cId="3508444251" sldId="353"/>
        </pc:sldMkLst>
      </pc:sldChg>
      <pc:sldChg chg="modTransition">
        <pc:chgData name="Minesh Patel" userId="a66d4990ec83ac90" providerId="LiveId" clId="{BFA0F24C-E436-47AA-AA0A-CBA5947DBF6C}" dt="2019-06-22T06:55:36.384" v="5216"/>
        <pc:sldMkLst>
          <pc:docMk/>
          <pc:sldMk cId="141642118" sldId="354"/>
        </pc:sldMkLst>
      </pc:sldChg>
      <pc:sldChg chg="modTransition">
        <pc:chgData name="Minesh Patel" userId="a66d4990ec83ac90" providerId="LiveId" clId="{BFA0F24C-E436-47AA-AA0A-CBA5947DBF6C}" dt="2019-06-22T06:55:36.384" v="5216"/>
        <pc:sldMkLst>
          <pc:docMk/>
          <pc:sldMk cId="162204352" sldId="356"/>
        </pc:sldMkLst>
      </pc:sldChg>
      <pc:sldChg chg="modTransition">
        <pc:chgData name="Minesh Patel" userId="a66d4990ec83ac90" providerId="LiveId" clId="{BFA0F24C-E436-47AA-AA0A-CBA5947DBF6C}" dt="2019-06-22T06:55:36.384" v="5216"/>
        <pc:sldMkLst>
          <pc:docMk/>
          <pc:sldMk cId="1760739648" sldId="360"/>
        </pc:sldMkLst>
      </pc:sldChg>
      <pc:sldChg chg="modTransition">
        <pc:chgData name="Minesh Patel" userId="a66d4990ec83ac90" providerId="LiveId" clId="{BFA0F24C-E436-47AA-AA0A-CBA5947DBF6C}" dt="2019-06-22T06:55:36.384" v="5216"/>
        <pc:sldMkLst>
          <pc:docMk/>
          <pc:sldMk cId="1816583391" sldId="361"/>
        </pc:sldMkLst>
      </pc:sldChg>
      <pc:sldChg chg="addSp delSp modSp modTransition delAnim modAnim">
        <pc:chgData name="Minesh Patel" userId="a66d4990ec83ac90" providerId="LiveId" clId="{BFA0F24C-E436-47AA-AA0A-CBA5947DBF6C}" dt="2019-06-22T06:55:36.384" v="5216"/>
        <pc:sldMkLst>
          <pc:docMk/>
          <pc:sldMk cId="4059118559" sldId="364"/>
        </pc:sldMkLst>
        <pc:graphicFrameChg chg="mod modGraphic">
          <ac:chgData name="Minesh Patel" userId="a66d4990ec83ac90" providerId="LiveId" clId="{BFA0F24C-E436-47AA-AA0A-CBA5947DBF6C}" dt="2019-06-22T06:40:38.594" v="5041" actId="207"/>
          <ac:graphicFrameMkLst>
            <pc:docMk/>
            <pc:sldMk cId="4059118559" sldId="364"/>
            <ac:graphicFrameMk id="7" creationId="{8BBD241E-48EA-4D67-98A0-3F93524ED189}"/>
          </ac:graphicFrameMkLst>
        </pc:graphicFrameChg>
        <pc:graphicFrameChg chg="mod modGraphic">
          <ac:chgData name="Minesh Patel" userId="a66d4990ec83ac90" providerId="LiveId" clId="{BFA0F24C-E436-47AA-AA0A-CBA5947DBF6C}" dt="2019-06-22T06:40:53.805" v="5045"/>
          <ac:graphicFrameMkLst>
            <pc:docMk/>
            <pc:sldMk cId="4059118559" sldId="364"/>
            <ac:graphicFrameMk id="8" creationId="{686B8183-5F4C-4E78-AC7E-FB9049E98D09}"/>
          </ac:graphicFrameMkLst>
        </pc:graphicFrameChg>
        <pc:graphicFrameChg chg="mod modGraphic">
          <ac:chgData name="Minesh Patel" userId="a66d4990ec83ac90" providerId="LiveId" clId="{BFA0F24C-E436-47AA-AA0A-CBA5947DBF6C}" dt="2019-06-22T06:41:10.425" v="5047" actId="114"/>
          <ac:graphicFrameMkLst>
            <pc:docMk/>
            <pc:sldMk cId="4059118559" sldId="364"/>
            <ac:graphicFrameMk id="9" creationId="{939C7590-51D4-4B65-8E77-63A2258014A8}"/>
          </ac:graphicFrameMkLst>
        </pc:graphicFrameChg>
        <pc:graphicFrameChg chg="mod modGraphic">
          <ac:chgData name="Minesh Patel" userId="a66d4990ec83ac90" providerId="LiveId" clId="{BFA0F24C-E436-47AA-AA0A-CBA5947DBF6C}" dt="2019-06-22T06:40:42.947" v="5043" actId="207"/>
          <ac:graphicFrameMkLst>
            <pc:docMk/>
            <pc:sldMk cId="4059118559" sldId="364"/>
            <ac:graphicFrameMk id="10" creationId="{AA493A4C-C49E-44CA-8706-9282EB9CC8B3}"/>
          </ac:graphicFrameMkLst>
        </pc:graphicFrameChg>
        <pc:graphicFrameChg chg="mod modGraphic">
          <ac:chgData name="Minesh Patel" userId="a66d4990ec83ac90" providerId="LiveId" clId="{BFA0F24C-E436-47AA-AA0A-CBA5947DBF6C}" dt="2019-06-22T06:40:40.652" v="5042" actId="207"/>
          <ac:graphicFrameMkLst>
            <pc:docMk/>
            <pc:sldMk cId="4059118559" sldId="364"/>
            <ac:graphicFrameMk id="11" creationId="{2F3933E4-D416-4F59-86CA-A93FDA2E1789}"/>
          </ac:graphicFrameMkLst>
        </pc:graphicFrameChg>
        <pc:graphicFrameChg chg="add del mod modGraphic">
          <ac:chgData name="Minesh Patel" userId="a66d4990ec83ac90" providerId="LiveId" clId="{BFA0F24C-E436-47AA-AA0A-CBA5947DBF6C}" dt="2019-06-22T06:40:44.668" v="5044" actId="478"/>
          <ac:graphicFrameMkLst>
            <pc:docMk/>
            <pc:sldMk cId="4059118559" sldId="364"/>
            <ac:graphicFrameMk id="12" creationId="{A08DC2A9-B708-4665-B41D-33F9DC85B311}"/>
          </ac:graphicFrameMkLst>
        </pc:graphicFrameChg>
      </pc:sldChg>
      <pc:sldChg chg="modSp modTransition">
        <pc:chgData name="Minesh Patel" userId="a66d4990ec83ac90" providerId="LiveId" clId="{BFA0F24C-E436-47AA-AA0A-CBA5947DBF6C}" dt="2019-06-22T06:55:36.384" v="5216"/>
        <pc:sldMkLst>
          <pc:docMk/>
          <pc:sldMk cId="1030043266" sldId="370"/>
        </pc:sldMkLst>
        <pc:spChg chg="mod">
          <ac:chgData name="Minesh Patel" userId="a66d4990ec83ac90" providerId="LiveId" clId="{BFA0F24C-E436-47AA-AA0A-CBA5947DBF6C}" dt="2019-06-22T04:31:05.467" v="1964" actId="1076"/>
          <ac:spMkLst>
            <pc:docMk/>
            <pc:sldMk cId="1030043266" sldId="370"/>
            <ac:spMk id="5" creationId="{19D1596F-82AF-4E4F-B062-D29444FD6FC0}"/>
          </ac:spMkLst>
        </pc:spChg>
        <pc:grpChg chg="mod">
          <ac:chgData name="Minesh Patel" userId="a66d4990ec83ac90" providerId="LiveId" clId="{BFA0F24C-E436-47AA-AA0A-CBA5947DBF6C}" dt="2019-06-22T04:31:20.939" v="1966" actId="1076"/>
          <ac:grpSpMkLst>
            <pc:docMk/>
            <pc:sldMk cId="1030043266" sldId="370"/>
            <ac:grpSpMk id="10" creationId="{57D83E7C-5BDF-4DC9-A33F-D61A9DAE1789}"/>
          </ac:grpSpMkLst>
        </pc:grpChg>
        <pc:grpChg chg="mod">
          <ac:chgData name="Minesh Patel" userId="a66d4990ec83ac90" providerId="LiveId" clId="{BFA0F24C-E436-47AA-AA0A-CBA5947DBF6C}" dt="2019-06-22T04:31:56.808" v="1976" actId="1076"/>
          <ac:grpSpMkLst>
            <pc:docMk/>
            <pc:sldMk cId="1030043266" sldId="370"/>
            <ac:grpSpMk id="14" creationId="{59B9F506-9D60-4D17-B2DE-811BC64268CF}"/>
          </ac:grpSpMkLst>
        </pc:grpChg>
        <pc:cxnChg chg="mod">
          <ac:chgData name="Minesh Patel" userId="a66d4990ec83ac90" providerId="LiveId" clId="{BFA0F24C-E436-47AA-AA0A-CBA5947DBF6C}" dt="2019-06-22T04:31:23.527" v="1967" actId="14100"/>
          <ac:cxnSpMkLst>
            <pc:docMk/>
            <pc:sldMk cId="1030043266" sldId="370"/>
            <ac:cxnSpMk id="11" creationId="{7FFD68DA-A6B9-4B52-BB66-E21D4290EA5A}"/>
          </ac:cxnSpMkLst>
        </pc:cxnChg>
        <pc:cxnChg chg="mod">
          <ac:chgData name="Minesh Patel" userId="a66d4990ec83ac90" providerId="LiveId" clId="{BFA0F24C-E436-47AA-AA0A-CBA5947DBF6C}" dt="2019-06-22T04:31:32.854" v="1970" actId="14100"/>
          <ac:cxnSpMkLst>
            <pc:docMk/>
            <pc:sldMk cId="1030043266" sldId="370"/>
            <ac:cxnSpMk id="21" creationId="{6D15DD6A-5690-4A91-9E1C-7C8A8A7ADE30}"/>
          </ac:cxnSpMkLst>
        </pc:cxnChg>
        <pc:cxnChg chg="mod">
          <ac:chgData name="Minesh Patel" userId="a66d4990ec83ac90" providerId="LiveId" clId="{BFA0F24C-E436-47AA-AA0A-CBA5947DBF6C}" dt="2019-06-22T04:32:08.832" v="1978" actId="1582"/>
          <ac:cxnSpMkLst>
            <pc:docMk/>
            <pc:sldMk cId="1030043266" sldId="370"/>
            <ac:cxnSpMk id="23" creationId="{A77C2359-CC87-4436-9A12-038BDF56E971}"/>
          </ac:cxnSpMkLst>
        </pc:cxnChg>
        <pc:cxnChg chg="mod">
          <ac:chgData name="Minesh Patel" userId="a66d4990ec83ac90" providerId="LiveId" clId="{BFA0F24C-E436-47AA-AA0A-CBA5947DBF6C}" dt="2019-06-22T04:32:03.053" v="1977" actId="1582"/>
          <ac:cxnSpMkLst>
            <pc:docMk/>
            <pc:sldMk cId="1030043266" sldId="370"/>
            <ac:cxnSpMk id="26" creationId="{4B5C1212-8852-4D7D-8CC8-0F88BAAE989D}"/>
          </ac:cxnSpMkLst>
        </pc:cxnChg>
        <pc:cxnChg chg="mod">
          <ac:chgData name="Minesh Patel" userId="a66d4990ec83ac90" providerId="LiveId" clId="{BFA0F24C-E436-47AA-AA0A-CBA5947DBF6C}" dt="2019-06-22T04:31:35.807" v="1971" actId="14100"/>
          <ac:cxnSpMkLst>
            <pc:docMk/>
            <pc:sldMk cId="1030043266" sldId="370"/>
            <ac:cxnSpMk id="28" creationId="{3E1E906C-2001-4C67-BDC7-5FBBF90563D2}"/>
          </ac:cxnSpMkLst>
        </pc:cxnChg>
        <pc:cxnChg chg="mod">
          <ac:chgData name="Minesh Patel" userId="a66d4990ec83ac90" providerId="LiveId" clId="{BFA0F24C-E436-47AA-AA0A-CBA5947DBF6C}" dt="2019-06-22T04:32:03.053" v="1977" actId="1582"/>
          <ac:cxnSpMkLst>
            <pc:docMk/>
            <pc:sldMk cId="1030043266" sldId="370"/>
            <ac:cxnSpMk id="36" creationId="{103D6AA4-529C-43AA-9324-47D401437216}"/>
          </ac:cxnSpMkLst>
        </pc:cxnChg>
        <pc:cxnChg chg="mod">
          <ac:chgData name="Minesh Patel" userId="a66d4990ec83ac90" providerId="LiveId" clId="{BFA0F24C-E436-47AA-AA0A-CBA5947DBF6C}" dt="2019-06-22T04:32:03.053" v="1977" actId="1582"/>
          <ac:cxnSpMkLst>
            <pc:docMk/>
            <pc:sldMk cId="1030043266" sldId="370"/>
            <ac:cxnSpMk id="38" creationId="{78EFA0D7-29C8-4D6E-85B8-7438C6197A59}"/>
          </ac:cxnSpMkLst>
        </pc:cxnChg>
        <pc:cxnChg chg="mod">
          <ac:chgData name="Minesh Patel" userId="a66d4990ec83ac90" providerId="LiveId" clId="{BFA0F24C-E436-47AA-AA0A-CBA5947DBF6C}" dt="2019-06-22T04:31:39.437" v="1972" actId="14100"/>
          <ac:cxnSpMkLst>
            <pc:docMk/>
            <pc:sldMk cId="1030043266" sldId="370"/>
            <ac:cxnSpMk id="46" creationId="{B1493396-25AA-4DFD-9259-69FDE1B0C874}"/>
          </ac:cxnSpMkLst>
        </pc:cxnChg>
        <pc:cxnChg chg="mod">
          <ac:chgData name="Minesh Patel" userId="a66d4990ec83ac90" providerId="LiveId" clId="{BFA0F24C-E436-47AA-AA0A-CBA5947DBF6C}" dt="2019-06-22T04:31:41.477" v="1973" actId="14100"/>
          <ac:cxnSpMkLst>
            <pc:docMk/>
            <pc:sldMk cId="1030043266" sldId="370"/>
            <ac:cxnSpMk id="49" creationId="{7F07ACB5-FF99-41D0-A88F-70CEC237B679}"/>
          </ac:cxnSpMkLst>
        </pc:cxnChg>
        <pc:cxnChg chg="mod">
          <ac:chgData name="Minesh Patel" userId="a66d4990ec83ac90" providerId="LiveId" clId="{BFA0F24C-E436-47AA-AA0A-CBA5947DBF6C}" dt="2019-06-22T04:31:43.817" v="1974" actId="14100"/>
          <ac:cxnSpMkLst>
            <pc:docMk/>
            <pc:sldMk cId="1030043266" sldId="370"/>
            <ac:cxnSpMk id="51" creationId="{FFB2B444-FCF6-4A46-A31F-502A9EEAFA18}"/>
          </ac:cxnSpMkLst>
        </pc:cxnChg>
      </pc:sldChg>
      <pc:sldChg chg="modTransition">
        <pc:chgData name="Minesh Patel" userId="a66d4990ec83ac90" providerId="LiveId" clId="{BFA0F24C-E436-47AA-AA0A-CBA5947DBF6C}" dt="2019-06-22T06:55:36.384" v="5216"/>
        <pc:sldMkLst>
          <pc:docMk/>
          <pc:sldMk cId="1725297935" sldId="371"/>
        </pc:sldMkLst>
      </pc:sldChg>
      <pc:sldChg chg="modSp modTransition">
        <pc:chgData name="Minesh Patel" userId="a66d4990ec83ac90" providerId="LiveId" clId="{BFA0F24C-E436-47AA-AA0A-CBA5947DBF6C}" dt="2019-06-22T06:55:36.384" v="5216"/>
        <pc:sldMkLst>
          <pc:docMk/>
          <pc:sldMk cId="1698453447" sldId="372"/>
        </pc:sldMkLst>
        <pc:spChg chg="mod">
          <ac:chgData name="Minesh Patel" userId="a66d4990ec83ac90" providerId="LiveId" clId="{BFA0F24C-E436-47AA-AA0A-CBA5947DBF6C}" dt="2019-06-22T03:49:14.933" v="1634" actId="20577"/>
          <ac:spMkLst>
            <pc:docMk/>
            <pc:sldMk cId="1698453447" sldId="372"/>
            <ac:spMk id="4" creationId="{A779D54E-50AE-4547-A390-EC2952AE0B36}"/>
          </ac:spMkLst>
        </pc:spChg>
      </pc:sldChg>
      <pc:sldChg chg="modSp modTransition">
        <pc:chgData name="Minesh Patel" userId="a66d4990ec83ac90" providerId="LiveId" clId="{BFA0F24C-E436-47AA-AA0A-CBA5947DBF6C}" dt="2019-06-22T06:55:36.384" v="5216"/>
        <pc:sldMkLst>
          <pc:docMk/>
          <pc:sldMk cId="3771362713" sldId="379"/>
        </pc:sldMkLst>
        <pc:spChg chg="mod">
          <ac:chgData name="Minesh Patel" userId="a66d4990ec83ac90" providerId="LiveId" clId="{BFA0F24C-E436-47AA-AA0A-CBA5947DBF6C}" dt="2019-06-22T03:57:17.363" v="1719" actId="403"/>
          <ac:spMkLst>
            <pc:docMk/>
            <pc:sldMk cId="3771362713" sldId="379"/>
            <ac:spMk id="3" creationId="{00000000-0000-0000-0000-000000000000}"/>
          </ac:spMkLst>
        </pc:spChg>
      </pc:sldChg>
      <pc:sldChg chg="modTransition modNotesTx">
        <pc:chgData name="Minesh Patel" userId="a66d4990ec83ac90" providerId="LiveId" clId="{BFA0F24C-E436-47AA-AA0A-CBA5947DBF6C}" dt="2019-06-22T06:55:36.384" v="5216"/>
        <pc:sldMkLst>
          <pc:docMk/>
          <pc:sldMk cId="2435838319" sldId="384"/>
        </pc:sldMkLst>
      </pc:sldChg>
      <pc:sldChg chg="addSp delSp modSp modTransition modAnim">
        <pc:chgData name="Minesh Patel" userId="a66d4990ec83ac90" providerId="LiveId" clId="{BFA0F24C-E436-47AA-AA0A-CBA5947DBF6C}" dt="2019-06-22T06:55:36.384" v="5216"/>
        <pc:sldMkLst>
          <pc:docMk/>
          <pc:sldMk cId="1438536088" sldId="385"/>
        </pc:sldMkLst>
        <pc:spChg chg="add del">
          <ac:chgData name="Minesh Patel" userId="a66d4990ec83ac90" providerId="LiveId" clId="{BFA0F24C-E436-47AA-AA0A-CBA5947DBF6C}" dt="2019-06-22T04:01:06.779" v="1780"/>
          <ac:spMkLst>
            <pc:docMk/>
            <pc:sldMk cId="1438536088" sldId="385"/>
            <ac:spMk id="3" creationId="{C315391E-ACE9-4AF6-85B1-A4F18A9968B3}"/>
          </ac:spMkLst>
        </pc:spChg>
        <pc:spChg chg="mod">
          <ac:chgData name="Minesh Patel" userId="a66d4990ec83ac90" providerId="LiveId" clId="{BFA0F24C-E436-47AA-AA0A-CBA5947DBF6C}" dt="2019-06-22T04:01:03.304" v="1776" actId="1076"/>
          <ac:spMkLst>
            <pc:docMk/>
            <pc:sldMk cId="1438536088" sldId="385"/>
            <ac:spMk id="4" creationId="{0DEAF71B-4740-4120-9258-6AF5790F6E80}"/>
          </ac:spMkLst>
        </pc:spChg>
        <pc:spChg chg="add mod">
          <ac:chgData name="Minesh Patel" userId="a66d4990ec83ac90" providerId="LiveId" clId="{BFA0F24C-E436-47AA-AA0A-CBA5947DBF6C}" dt="2019-06-22T06:20:27.160" v="4893" actId="20577"/>
          <ac:spMkLst>
            <pc:docMk/>
            <pc:sldMk cId="1438536088" sldId="385"/>
            <ac:spMk id="5" creationId="{AEB749E8-091D-4618-8890-71A65ADEA094}"/>
          </ac:spMkLst>
        </pc:spChg>
        <pc:spChg chg="mod">
          <ac:chgData name="Minesh Patel" userId="a66d4990ec83ac90" providerId="LiveId" clId="{BFA0F24C-E436-47AA-AA0A-CBA5947DBF6C}" dt="2019-06-22T04:00:58.452" v="1775"/>
          <ac:spMkLst>
            <pc:docMk/>
            <pc:sldMk cId="1438536088" sldId="385"/>
            <ac:spMk id="7" creationId="{19EC2C06-E55B-4B9C-BC1A-39F0B9B5A9FE}"/>
          </ac:spMkLst>
        </pc:spChg>
      </pc:sldChg>
      <pc:sldChg chg="modTransition">
        <pc:chgData name="Minesh Patel" userId="a66d4990ec83ac90" providerId="LiveId" clId="{BFA0F24C-E436-47AA-AA0A-CBA5947DBF6C}" dt="2019-06-22T06:55:36.384" v="5216"/>
        <pc:sldMkLst>
          <pc:docMk/>
          <pc:sldMk cId="180562559" sldId="395"/>
        </pc:sldMkLst>
      </pc:sldChg>
      <pc:sldChg chg="addSp delSp modSp modTransition delAnim modAnim modNotesTx">
        <pc:chgData name="Minesh Patel" userId="a66d4990ec83ac90" providerId="LiveId" clId="{BFA0F24C-E436-47AA-AA0A-CBA5947DBF6C}" dt="2019-06-22T08:11:40.749" v="5226" actId="20577"/>
        <pc:sldMkLst>
          <pc:docMk/>
          <pc:sldMk cId="1789984002" sldId="398"/>
        </pc:sldMkLst>
        <pc:spChg chg="add mod">
          <ac:chgData name="Minesh Patel" userId="a66d4990ec83ac90" providerId="LiveId" clId="{BFA0F24C-E436-47AA-AA0A-CBA5947DBF6C}" dt="2019-06-22T03:58:23.402" v="1730" actId="1076"/>
          <ac:spMkLst>
            <pc:docMk/>
            <pc:sldMk cId="1789984002" sldId="398"/>
            <ac:spMk id="29" creationId="{70FE4836-550B-433C-B856-A88FB2099850}"/>
          </ac:spMkLst>
        </pc:spChg>
        <pc:spChg chg="add mod">
          <ac:chgData name="Minesh Patel" userId="a66d4990ec83ac90" providerId="LiveId" clId="{BFA0F24C-E436-47AA-AA0A-CBA5947DBF6C}" dt="2019-06-22T03:58:27.108" v="1731" actId="1076"/>
          <ac:spMkLst>
            <pc:docMk/>
            <pc:sldMk cId="1789984002" sldId="398"/>
            <ac:spMk id="30" creationId="{3D6FCF6A-38D9-40BF-B443-7F57E4037A7F}"/>
          </ac:spMkLst>
        </pc:spChg>
        <pc:spChg chg="mod">
          <ac:chgData name="Minesh Patel" userId="a66d4990ec83ac90" providerId="LiveId" clId="{BFA0F24C-E436-47AA-AA0A-CBA5947DBF6C}" dt="2019-06-22T08:11:40.749" v="5226" actId="20577"/>
          <ac:spMkLst>
            <pc:docMk/>
            <pc:sldMk cId="1789984002" sldId="398"/>
            <ac:spMk id="36" creationId="{59FF0354-C3C7-4307-8047-8B9FEB558306}"/>
          </ac:spMkLst>
        </pc:spChg>
        <pc:spChg chg="del">
          <ac:chgData name="Minesh Patel" userId="a66d4990ec83ac90" providerId="LiveId" clId="{BFA0F24C-E436-47AA-AA0A-CBA5947DBF6C}" dt="2019-06-21T22:05:20.756" v="320" actId="478"/>
          <ac:spMkLst>
            <pc:docMk/>
            <pc:sldMk cId="1789984002" sldId="398"/>
            <ac:spMk id="49" creationId="{41657249-5A42-4314-8BAD-C4EF25DBDF8A}"/>
          </ac:spMkLst>
        </pc:spChg>
        <pc:spChg chg="mod">
          <ac:chgData name="Minesh Patel" userId="a66d4990ec83ac90" providerId="LiveId" clId="{BFA0F24C-E436-47AA-AA0A-CBA5947DBF6C}" dt="2019-06-22T03:59:25.010" v="1755" actId="403"/>
          <ac:spMkLst>
            <pc:docMk/>
            <pc:sldMk cId="1789984002" sldId="398"/>
            <ac:spMk id="55" creationId="{3815CD08-EB22-4300-B7C4-3BEAC7063C17}"/>
          </ac:spMkLst>
        </pc:spChg>
        <pc:spChg chg="mod">
          <ac:chgData name="Minesh Patel" userId="a66d4990ec83ac90" providerId="LiveId" clId="{BFA0F24C-E436-47AA-AA0A-CBA5947DBF6C}" dt="2019-06-21T22:02:11.002" v="269" actId="6549"/>
          <ac:spMkLst>
            <pc:docMk/>
            <pc:sldMk cId="1789984002" sldId="398"/>
            <ac:spMk id="57" creationId="{F4927036-3364-48F5-91EF-A92F6BA19127}"/>
          </ac:spMkLst>
        </pc:spChg>
        <pc:spChg chg="mod">
          <ac:chgData name="Minesh Patel" userId="a66d4990ec83ac90" providerId="LiveId" clId="{BFA0F24C-E436-47AA-AA0A-CBA5947DBF6C}" dt="2019-06-22T03:59:25.010" v="1755" actId="403"/>
          <ac:spMkLst>
            <pc:docMk/>
            <pc:sldMk cId="1789984002" sldId="398"/>
            <ac:spMk id="59" creationId="{8842B14F-06F5-42EA-AA8F-F5310840A788}"/>
          </ac:spMkLst>
        </pc:spChg>
        <pc:spChg chg="del">
          <ac:chgData name="Minesh Patel" userId="a66d4990ec83ac90" providerId="LiveId" clId="{BFA0F24C-E436-47AA-AA0A-CBA5947DBF6C}" dt="2019-06-21T22:05:19.130" v="319" actId="478"/>
          <ac:spMkLst>
            <pc:docMk/>
            <pc:sldMk cId="1789984002" sldId="398"/>
            <ac:spMk id="73" creationId="{AD4C39A6-F536-47FD-9F01-245BE4CB48EB}"/>
          </ac:spMkLst>
        </pc:spChg>
        <pc:spChg chg="mod">
          <ac:chgData name="Minesh Patel" userId="a66d4990ec83ac90" providerId="LiveId" clId="{BFA0F24C-E436-47AA-AA0A-CBA5947DBF6C}" dt="2019-06-22T03:59:57.683" v="1770" actId="1076"/>
          <ac:spMkLst>
            <pc:docMk/>
            <pc:sldMk cId="1789984002" sldId="398"/>
            <ac:spMk id="75" creationId="{7A53613C-4918-4EDA-B98D-43B03E492A88}"/>
          </ac:spMkLst>
        </pc:spChg>
        <pc:spChg chg="mod">
          <ac:chgData name="Minesh Patel" userId="a66d4990ec83ac90" providerId="LiveId" clId="{BFA0F24C-E436-47AA-AA0A-CBA5947DBF6C}" dt="2019-06-22T04:00:00.305" v="1771" actId="1076"/>
          <ac:spMkLst>
            <pc:docMk/>
            <pc:sldMk cId="1789984002" sldId="398"/>
            <ac:spMk id="76" creationId="{F90AF59F-E003-47EB-9CD4-081623002128}"/>
          </ac:spMkLst>
        </pc:spChg>
        <pc:spChg chg="mod">
          <ac:chgData name="Minesh Patel" userId="a66d4990ec83ac90" providerId="LiveId" clId="{BFA0F24C-E436-47AA-AA0A-CBA5947DBF6C}" dt="2019-06-22T04:00:04.976" v="1772" actId="1076"/>
          <ac:spMkLst>
            <pc:docMk/>
            <pc:sldMk cId="1789984002" sldId="398"/>
            <ac:spMk id="77" creationId="{51DF4197-CB29-4D79-80C8-F9108CAEF453}"/>
          </ac:spMkLst>
        </pc:spChg>
        <pc:spChg chg="mod">
          <ac:chgData name="Minesh Patel" userId="a66d4990ec83ac90" providerId="LiveId" clId="{BFA0F24C-E436-47AA-AA0A-CBA5947DBF6C}" dt="2019-06-22T03:59:25.010" v="1755" actId="403"/>
          <ac:spMkLst>
            <pc:docMk/>
            <pc:sldMk cId="1789984002" sldId="398"/>
            <ac:spMk id="83" creationId="{D49FFE4D-6082-42E7-B1F8-D7B9C836B662}"/>
          </ac:spMkLst>
        </pc:spChg>
        <pc:spChg chg="del">
          <ac:chgData name="Minesh Patel" userId="a66d4990ec83ac90" providerId="LiveId" clId="{BFA0F24C-E436-47AA-AA0A-CBA5947DBF6C}" dt="2019-06-22T03:58:02.075" v="1726" actId="478"/>
          <ac:spMkLst>
            <pc:docMk/>
            <pc:sldMk cId="1789984002" sldId="398"/>
            <ac:spMk id="84" creationId="{F7F1FA12-EC3A-407F-8FED-40573C6517F3}"/>
          </ac:spMkLst>
        </pc:spChg>
        <pc:spChg chg="del">
          <ac:chgData name="Minesh Patel" userId="a66d4990ec83ac90" providerId="LiveId" clId="{BFA0F24C-E436-47AA-AA0A-CBA5947DBF6C}" dt="2019-06-22T03:58:01.192" v="1725" actId="478"/>
          <ac:spMkLst>
            <pc:docMk/>
            <pc:sldMk cId="1789984002" sldId="398"/>
            <ac:spMk id="85" creationId="{B4F539E2-0E53-432A-89D7-D2E70730592E}"/>
          </ac:spMkLst>
        </pc:spChg>
        <pc:spChg chg="mod">
          <ac:chgData name="Minesh Patel" userId="a66d4990ec83ac90" providerId="LiveId" clId="{BFA0F24C-E436-47AA-AA0A-CBA5947DBF6C}" dt="2019-06-22T03:59:42.791" v="1769" actId="113"/>
          <ac:spMkLst>
            <pc:docMk/>
            <pc:sldMk cId="1789984002" sldId="398"/>
            <ac:spMk id="88" creationId="{7986119E-6892-4D77-9469-577BBA0AD280}"/>
          </ac:spMkLst>
        </pc:spChg>
        <pc:spChg chg="mod">
          <ac:chgData name="Minesh Patel" userId="a66d4990ec83ac90" providerId="LiveId" clId="{BFA0F24C-E436-47AA-AA0A-CBA5947DBF6C}" dt="2019-06-22T03:58:30.352" v="1732" actId="1076"/>
          <ac:spMkLst>
            <pc:docMk/>
            <pc:sldMk cId="1789984002" sldId="398"/>
            <ac:spMk id="89" creationId="{42FDADFD-D992-4E89-A7E3-944F654277FC}"/>
          </ac:spMkLst>
        </pc:spChg>
        <pc:grpChg chg="mod">
          <ac:chgData name="Minesh Patel" userId="a66d4990ec83ac90" providerId="LiveId" clId="{BFA0F24C-E436-47AA-AA0A-CBA5947DBF6C}" dt="2019-06-22T04:00:17.391" v="1773" actId="14100"/>
          <ac:grpSpMkLst>
            <pc:docMk/>
            <pc:sldMk cId="1789984002" sldId="398"/>
            <ac:grpSpMk id="34" creationId="{493D0FCF-378B-4702-915D-792E0FAABC66}"/>
          </ac:grpSpMkLst>
        </pc:grpChg>
        <pc:grpChg chg="mod">
          <ac:chgData name="Minesh Patel" userId="a66d4990ec83ac90" providerId="LiveId" clId="{BFA0F24C-E436-47AA-AA0A-CBA5947DBF6C}" dt="2019-06-22T04:00:17.391" v="1773" actId="14100"/>
          <ac:grpSpMkLst>
            <pc:docMk/>
            <pc:sldMk cId="1789984002" sldId="398"/>
            <ac:grpSpMk id="47" creationId="{E902180A-BF8A-499D-92BD-C6B264FA9492}"/>
          </ac:grpSpMkLst>
        </pc:grpChg>
        <pc:grpChg chg="mod">
          <ac:chgData name="Minesh Patel" userId="a66d4990ec83ac90" providerId="LiveId" clId="{BFA0F24C-E436-47AA-AA0A-CBA5947DBF6C}" dt="2019-06-22T04:00:17.391" v="1773" actId="14100"/>
          <ac:grpSpMkLst>
            <pc:docMk/>
            <pc:sldMk cId="1789984002" sldId="398"/>
            <ac:grpSpMk id="51" creationId="{6C6B0149-297E-496A-A96B-DF10787E3384}"/>
          </ac:grpSpMkLst>
        </pc:grpChg>
        <pc:grpChg chg="del">
          <ac:chgData name="Minesh Patel" userId="a66d4990ec83ac90" providerId="LiveId" clId="{BFA0F24C-E436-47AA-AA0A-CBA5947DBF6C}" dt="2019-06-21T22:05:17.288" v="318" actId="478"/>
          <ac:grpSpMkLst>
            <pc:docMk/>
            <pc:sldMk cId="1789984002" sldId="398"/>
            <ac:grpSpMk id="52" creationId="{2769DE25-466A-4C5F-8AFE-C5464C4485A0}"/>
          </ac:grpSpMkLst>
        </pc:grpChg>
        <pc:grpChg chg="mod">
          <ac:chgData name="Minesh Patel" userId="a66d4990ec83ac90" providerId="LiveId" clId="{BFA0F24C-E436-47AA-AA0A-CBA5947DBF6C}" dt="2019-06-22T04:00:17.391" v="1773" actId="14100"/>
          <ac:grpSpMkLst>
            <pc:docMk/>
            <pc:sldMk cId="1789984002" sldId="398"/>
            <ac:grpSpMk id="53" creationId="{8B118478-23F2-454E-A775-D2F75D96785F}"/>
          </ac:grpSpMkLst>
        </pc:grpChg>
      </pc:sldChg>
      <pc:sldChg chg="modTransition">
        <pc:chgData name="Minesh Patel" userId="a66d4990ec83ac90" providerId="LiveId" clId="{BFA0F24C-E436-47AA-AA0A-CBA5947DBF6C}" dt="2019-06-22T06:55:36.384" v="5216"/>
        <pc:sldMkLst>
          <pc:docMk/>
          <pc:sldMk cId="935254004" sldId="400"/>
        </pc:sldMkLst>
      </pc:sldChg>
      <pc:sldChg chg="add modTransition">
        <pc:chgData name="Minesh Patel" userId="a66d4990ec83ac90" providerId="LiveId" clId="{BFA0F24C-E436-47AA-AA0A-CBA5947DBF6C}" dt="2019-06-22T06:55:36.384" v="5216"/>
        <pc:sldMkLst>
          <pc:docMk/>
          <pc:sldMk cId="390458114" sldId="402"/>
        </pc:sldMkLst>
      </pc:sldChg>
      <pc:sldChg chg="addSp delSp modSp modTransition addAnim delAnim modAnim modNotesTx">
        <pc:chgData name="Minesh Patel" userId="a66d4990ec83ac90" providerId="LiveId" clId="{BFA0F24C-E436-47AA-AA0A-CBA5947DBF6C}" dt="2019-06-22T06:55:36.384" v="5216"/>
        <pc:sldMkLst>
          <pc:docMk/>
          <pc:sldMk cId="1112179227" sldId="405"/>
        </pc:sldMkLst>
        <pc:spChg chg="mod">
          <ac:chgData name="Minesh Patel" userId="a66d4990ec83ac90" providerId="LiveId" clId="{BFA0F24C-E436-47AA-AA0A-CBA5947DBF6C}" dt="2019-06-22T05:33:10.196" v="3698" actId="113"/>
          <ac:spMkLst>
            <pc:docMk/>
            <pc:sldMk cId="1112179227" sldId="405"/>
            <ac:spMk id="4" creationId="{A879A821-59AF-4870-946E-52AEF5B65792}"/>
          </ac:spMkLst>
        </pc:spChg>
        <pc:spChg chg="mod">
          <ac:chgData name="Minesh Patel" userId="a66d4990ec83ac90" providerId="LiveId" clId="{BFA0F24C-E436-47AA-AA0A-CBA5947DBF6C}" dt="2019-06-22T05:33:10.196" v="3698" actId="113"/>
          <ac:spMkLst>
            <pc:docMk/>
            <pc:sldMk cId="1112179227" sldId="405"/>
            <ac:spMk id="5" creationId="{FD108F91-F10E-42DB-AA07-501708A121BD}"/>
          </ac:spMkLst>
        </pc:spChg>
        <pc:spChg chg="mod">
          <ac:chgData name="Minesh Patel" userId="a66d4990ec83ac90" providerId="LiveId" clId="{BFA0F24C-E436-47AA-AA0A-CBA5947DBF6C}" dt="2019-06-22T05:33:10.196" v="3698" actId="113"/>
          <ac:spMkLst>
            <pc:docMk/>
            <pc:sldMk cId="1112179227" sldId="405"/>
            <ac:spMk id="6" creationId="{D717B734-106C-4FF5-A0C0-8F1CE7FF5A89}"/>
          </ac:spMkLst>
        </pc:spChg>
        <pc:spChg chg="mod">
          <ac:chgData name="Minesh Patel" userId="a66d4990ec83ac90" providerId="LiveId" clId="{BFA0F24C-E436-47AA-AA0A-CBA5947DBF6C}" dt="2019-06-22T05:33:10.196" v="3698" actId="113"/>
          <ac:spMkLst>
            <pc:docMk/>
            <pc:sldMk cId="1112179227" sldId="405"/>
            <ac:spMk id="8" creationId="{06D267C9-742D-40AB-AE93-084EC2EE5256}"/>
          </ac:spMkLst>
        </pc:spChg>
        <pc:spChg chg="mod">
          <ac:chgData name="Minesh Patel" userId="a66d4990ec83ac90" providerId="LiveId" clId="{BFA0F24C-E436-47AA-AA0A-CBA5947DBF6C}" dt="2019-06-22T05:33:10.196" v="3698" actId="113"/>
          <ac:spMkLst>
            <pc:docMk/>
            <pc:sldMk cId="1112179227" sldId="405"/>
            <ac:spMk id="9" creationId="{01466386-3A8E-485F-AF77-6EB534EDF408}"/>
          </ac:spMkLst>
        </pc:spChg>
        <pc:spChg chg="mod">
          <ac:chgData name="Minesh Patel" userId="a66d4990ec83ac90" providerId="LiveId" clId="{BFA0F24C-E436-47AA-AA0A-CBA5947DBF6C}" dt="2019-06-22T05:33:10.196" v="3698" actId="113"/>
          <ac:spMkLst>
            <pc:docMk/>
            <pc:sldMk cId="1112179227" sldId="405"/>
            <ac:spMk id="10" creationId="{6D13F569-12C5-420F-B861-43486D4CB9F1}"/>
          </ac:spMkLst>
        </pc:spChg>
        <pc:spChg chg="add mod">
          <ac:chgData name="Minesh Patel" userId="a66d4990ec83ac90" providerId="LiveId" clId="{BFA0F24C-E436-47AA-AA0A-CBA5947DBF6C}" dt="2019-06-22T05:36:35.028" v="3730" actId="1076"/>
          <ac:spMkLst>
            <pc:docMk/>
            <pc:sldMk cId="1112179227" sldId="405"/>
            <ac:spMk id="11" creationId="{80461A66-B61A-4D77-A351-157355F58AD5}"/>
          </ac:spMkLst>
        </pc:spChg>
        <pc:spChg chg="mod">
          <ac:chgData name="Minesh Patel" userId="a66d4990ec83ac90" providerId="LiveId" clId="{BFA0F24C-E436-47AA-AA0A-CBA5947DBF6C}" dt="2019-06-22T05:33:10.196" v="3698" actId="113"/>
          <ac:spMkLst>
            <pc:docMk/>
            <pc:sldMk cId="1112179227" sldId="405"/>
            <ac:spMk id="14" creationId="{54D3F223-98C8-4788-8E23-40413041B484}"/>
          </ac:spMkLst>
        </pc:spChg>
        <pc:spChg chg="mod">
          <ac:chgData name="Minesh Patel" userId="a66d4990ec83ac90" providerId="LiveId" clId="{BFA0F24C-E436-47AA-AA0A-CBA5947DBF6C}" dt="2019-06-22T05:33:10.196" v="3698" actId="113"/>
          <ac:spMkLst>
            <pc:docMk/>
            <pc:sldMk cId="1112179227" sldId="405"/>
            <ac:spMk id="15" creationId="{37064378-5269-4A1A-B436-F42F61F516A2}"/>
          </ac:spMkLst>
        </pc:spChg>
        <pc:spChg chg="mod">
          <ac:chgData name="Minesh Patel" userId="a66d4990ec83ac90" providerId="LiveId" clId="{BFA0F24C-E436-47AA-AA0A-CBA5947DBF6C}" dt="2019-06-22T05:33:14.002" v="3699" actId="1076"/>
          <ac:spMkLst>
            <pc:docMk/>
            <pc:sldMk cId="1112179227" sldId="405"/>
            <ac:spMk id="17" creationId="{8B59F425-F004-4306-A344-55F7C0FB047C}"/>
          </ac:spMkLst>
        </pc:spChg>
        <pc:spChg chg="del">
          <ac:chgData name="Minesh Patel" userId="a66d4990ec83ac90" providerId="LiveId" clId="{BFA0F24C-E436-47AA-AA0A-CBA5947DBF6C}" dt="2019-06-22T05:29:47.630" v="3656" actId="478"/>
          <ac:spMkLst>
            <pc:docMk/>
            <pc:sldMk cId="1112179227" sldId="405"/>
            <ac:spMk id="19" creationId="{6FA4C4D3-2A80-4DC7-8A2D-3A31D977DA9B}"/>
          </ac:spMkLst>
        </pc:spChg>
        <pc:spChg chg="del">
          <ac:chgData name="Minesh Patel" userId="a66d4990ec83ac90" providerId="LiveId" clId="{BFA0F24C-E436-47AA-AA0A-CBA5947DBF6C}" dt="2019-06-22T05:29:47.630" v="3656" actId="478"/>
          <ac:spMkLst>
            <pc:docMk/>
            <pc:sldMk cId="1112179227" sldId="405"/>
            <ac:spMk id="20" creationId="{28C2DD7A-CEDE-4947-A255-C8AE4BF23F39}"/>
          </ac:spMkLst>
        </pc:spChg>
        <pc:spChg chg="del">
          <ac:chgData name="Minesh Patel" userId="a66d4990ec83ac90" providerId="LiveId" clId="{BFA0F24C-E436-47AA-AA0A-CBA5947DBF6C}" dt="2019-06-22T05:29:47.630" v="3656" actId="478"/>
          <ac:spMkLst>
            <pc:docMk/>
            <pc:sldMk cId="1112179227" sldId="405"/>
            <ac:spMk id="21" creationId="{CFA57CA3-158D-42B4-A4D0-E0F3F8ECB9A6}"/>
          </ac:spMkLst>
        </pc:spChg>
        <pc:spChg chg="del">
          <ac:chgData name="Minesh Patel" userId="a66d4990ec83ac90" providerId="LiveId" clId="{BFA0F24C-E436-47AA-AA0A-CBA5947DBF6C}" dt="2019-06-22T05:29:47.630" v="3656" actId="478"/>
          <ac:spMkLst>
            <pc:docMk/>
            <pc:sldMk cId="1112179227" sldId="405"/>
            <ac:spMk id="22" creationId="{EC70884C-EA68-44C3-8D8D-518B755C2EF3}"/>
          </ac:spMkLst>
        </pc:spChg>
        <pc:spChg chg="del">
          <ac:chgData name="Minesh Patel" userId="a66d4990ec83ac90" providerId="LiveId" clId="{BFA0F24C-E436-47AA-AA0A-CBA5947DBF6C}" dt="2019-06-22T05:29:47.630" v="3656" actId="478"/>
          <ac:spMkLst>
            <pc:docMk/>
            <pc:sldMk cId="1112179227" sldId="405"/>
            <ac:spMk id="23" creationId="{BF5D1D6B-6C88-43B8-93DC-F811C6B338A2}"/>
          </ac:spMkLst>
        </pc:spChg>
        <pc:spChg chg="del">
          <ac:chgData name="Minesh Patel" userId="a66d4990ec83ac90" providerId="LiveId" clId="{BFA0F24C-E436-47AA-AA0A-CBA5947DBF6C}" dt="2019-06-22T05:29:47.630" v="3656" actId="478"/>
          <ac:spMkLst>
            <pc:docMk/>
            <pc:sldMk cId="1112179227" sldId="405"/>
            <ac:spMk id="25" creationId="{72CD564A-2302-424F-AA23-FCA35713ADEA}"/>
          </ac:spMkLst>
        </pc:spChg>
        <pc:spChg chg="del">
          <ac:chgData name="Minesh Patel" userId="a66d4990ec83ac90" providerId="LiveId" clId="{BFA0F24C-E436-47AA-AA0A-CBA5947DBF6C}" dt="2019-06-22T05:29:47.630" v="3656" actId="478"/>
          <ac:spMkLst>
            <pc:docMk/>
            <pc:sldMk cId="1112179227" sldId="405"/>
            <ac:spMk id="26" creationId="{0A8A746F-C972-4449-8B80-C71D6DBCDD8A}"/>
          </ac:spMkLst>
        </pc:spChg>
        <pc:spChg chg="del">
          <ac:chgData name="Minesh Patel" userId="a66d4990ec83ac90" providerId="LiveId" clId="{BFA0F24C-E436-47AA-AA0A-CBA5947DBF6C}" dt="2019-06-22T05:29:47.630" v="3656" actId="478"/>
          <ac:spMkLst>
            <pc:docMk/>
            <pc:sldMk cId="1112179227" sldId="405"/>
            <ac:spMk id="27" creationId="{613F9BC3-26B8-4CB0-9AB2-5D9D0600394C}"/>
          </ac:spMkLst>
        </pc:spChg>
        <pc:spChg chg="mod">
          <ac:chgData name="Minesh Patel" userId="a66d4990ec83ac90" providerId="LiveId" clId="{BFA0F24C-E436-47AA-AA0A-CBA5947DBF6C}" dt="2019-06-22T05:37:18.353" v="3769" actId="164"/>
          <ac:spMkLst>
            <pc:docMk/>
            <pc:sldMk cId="1112179227" sldId="405"/>
            <ac:spMk id="30" creationId="{C777E0E3-5F77-4476-979E-0BC065042800}"/>
          </ac:spMkLst>
        </pc:spChg>
        <pc:spChg chg="mod">
          <ac:chgData name="Minesh Patel" userId="a66d4990ec83ac90" providerId="LiveId" clId="{BFA0F24C-E436-47AA-AA0A-CBA5947DBF6C}" dt="2019-06-22T05:37:18.353" v="3769" actId="164"/>
          <ac:spMkLst>
            <pc:docMk/>
            <pc:sldMk cId="1112179227" sldId="405"/>
            <ac:spMk id="31" creationId="{03344A0F-9CE1-4C82-960E-91784BE9C434}"/>
          </ac:spMkLst>
        </pc:spChg>
        <pc:spChg chg="del">
          <ac:chgData name="Minesh Patel" userId="a66d4990ec83ac90" providerId="LiveId" clId="{BFA0F24C-E436-47AA-AA0A-CBA5947DBF6C}" dt="2019-06-22T05:30:08.115" v="3658" actId="478"/>
          <ac:spMkLst>
            <pc:docMk/>
            <pc:sldMk cId="1112179227" sldId="405"/>
            <ac:spMk id="32" creationId="{896FD48C-A2BC-4388-BF5C-A037F4B4EF47}"/>
          </ac:spMkLst>
        </pc:spChg>
        <pc:spChg chg="add del mod">
          <ac:chgData name="Minesh Patel" userId="a66d4990ec83ac90" providerId="LiveId" clId="{BFA0F24C-E436-47AA-AA0A-CBA5947DBF6C}" dt="2019-06-22T05:36:17.985" v="3725"/>
          <ac:spMkLst>
            <pc:docMk/>
            <pc:sldMk cId="1112179227" sldId="405"/>
            <ac:spMk id="36" creationId="{FD949A16-02B9-403A-B83B-45293948B282}"/>
          </ac:spMkLst>
        </pc:spChg>
        <pc:spChg chg="add mod">
          <ac:chgData name="Minesh Patel" userId="a66d4990ec83ac90" providerId="LiveId" clId="{BFA0F24C-E436-47AA-AA0A-CBA5947DBF6C}" dt="2019-06-22T05:37:51.239" v="3780" actId="164"/>
          <ac:spMkLst>
            <pc:docMk/>
            <pc:sldMk cId="1112179227" sldId="405"/>
            <ac:spMk id="37" creationId="{7AA9078F-C880-4923-97D7-730A3DBA43FB}"/>
          </ac:spMkLst>
        </pc:spChg>
        <pc:spChg chg="add mod">
          <ac:chgData name="Minesh Patel" userId="a66d4990ec83ac90" providerId="LiveId" clId="{BFA0F24C-E436-47AA-AA0A-CBA5947DBF6C}" dt="2019-06-22T05:36:52.983" v="3761" actId="1036"/>
          <ac:spMkLst>
            <pc:docMk/>
            <pc:sldMk cId="1112179227" sldId="405"/>
            <ac:spMk id="38" creationId="{E95FF578-D28A-4214-9C5B-ED8618BFE70D}"/>
          </ac:spMkLst>
        </pc:spChg>
        <pc:spChg chg="add mod">
          <ac:chgData name="Minesh Patel" userId="a66d4990ec83ac90" providerId="LiveId" clId="{BFA0F24C-E436-47AA-AA0A-CBA5947DBF6C}" dt="2019-06-22T05:39:47.540" v="3789" actId="1036"/>
          <ac:spMkLst>
            <pc:docMk/>
            <pc:sldMk cId="1112179227" sldId="405"/>
            <ac:spMk id="39" creationId="{E9246117-BBE7-4EA5-BD67-CCEA3CB854B5}"/>
          </ac:spMkLst>
        </pc:spChg>
        <pc:spChg chg="mod">
          <ac:chgData name="Minesh Patel" userId="a66d4990ec83ac90" providerId="LiveId" clId="{BFA0F24C-E436-47AA-AA0A-CBA5947DBF6C}" dt="2019-06-22T05:39:48.165" v="3790" actId="1036"/>
          <ac:spMkLst>
            <pc:docMk/>
            <pc:sldMk cId="1112179227" sldId="405"/>
            <ac:spMk id="42" creationId="{DC82A2A1-1344-4A10-8B4D-E07A1BF61774}"/>
          </ac:spMkLst>
        </pc:spChg>
        <pc:spChg chg="add del mod topLvl">
          <ac:chgData name="Minesh Patel" userId="a66d4990ec83ac90" providerId="LiveId" clId="{BFA0F24C-E436-47AA-AA0A-CBA5947DBF6C}" dt="2019-06-22T05:40:40.827" v="3813" actId="478"/>
          <ac:spMkLst>
            <pc:docMk/>
            <pc:sldMk cId="1112179227" sldId="405"/>
            <ac:spMk id="44" creationId="{8DE4A505-4956-49EE-B659-9F2970DAD681}"/>
          </ac:spMkLst>
        </pc:spChg>
        <pc:spChg chg="del mod topLvl">
          <ac:chgData name="Minesh Patel" userId="a66d4990ec83ac90" providerId="LiveId" clId="{BFA0F24C-E436-47AA-AA0A-CBA5947DBF6C}" dt="2019-06-22T05:40:56.482" v="3819"/>
          <ac:spMkLst>
            <pc:docMk/>
            <pc:sldMk cId="1112179227" sldId="405"/>
            <ac:spMk id="45" creationId="{87528B3B-3DDD-49BA-9C9A-710A3D0F11A6}"/>
          </ac:spMkLst>
        </pc:spChg>
        <pc:spChg chg="mod">
          <ac:chgData name="Minesh Patel" userId="a66d4990ec83ac90" providerId="LiveId" clId="{BFA0F24C-E436-47AA-AA0A-CBA5947DBF6C}" dt="2019-06-22T06:48:31.587" v="5202" actId="1076"/>
          <ac:spMkLst>
            <pc:docMk/>
            <pc:sldMk cId="1112179227" sldId="405"/>
            <ac:spMk id="65" creationId="{60BF255D-EBFA-4122-8B8D-7CC0FCEA513B}"/>
          </ac:spMkLst>
        </pc:spChg>
        <pc:grpChg chg="add mod ord">
          <ac:chgData name="Minesh Patel" userId="a66d4990ec83ac90" providerId="LiveId" clId="{BFA0F24C-E436-47AA-AA0A-CBA5947DBF6C}" dt="2019-06-22T06:47:56.034" v="5196" actId="1076"/>
          <ac:grpSpMkLst>
            <pc:docMk/>
            <pc:sldMk cId="1112179227" sldId="405"/>
            <ac:grpSpMk id="12" creationId="{D9232B45-BDBB-4A5E-ADC8-8A07F6A904BA}"/>
          </ac:grpSpMkLst>
        </pc:grpChg>
        <pc:grpChg chg="add mod">
          <ac:chgData name="Minesh Patel" userId="a66d4990ec83ac90" providerId="LiveId" clId="{BFA0F24C-E436-47AA-AA0A-CBA5947DBF6C}" dt="2019-06-22T05:35:54.408" v="3716" actId="164"/>
          <ac:grpSpMkLst>
            <pc:docMk/>
            <pc:sldMk cId="1112179227" sldId="405"/>
            <ac:grpSpMk id="13" creationId="{D978D2F4-5EF1-4CAB-A10A-93B54B6D816B}"/>
          </ac:grpSpMkLst>
        </pc:grpChg>
        <pc:grpChg chg="add del mod ord">
          <ac:chgData name="Minesh Patel" userId="a66d4990ec83ac90" providerId="LiveId" clId="{BFA0F24C-E436-47AA-AA0A-CBA5947DBF6C}" dt="2019-06-22T05:47:32.567" v="4061" actId="478"/>
          <ac:grpSpMkLst>
            <pc:docMk/>
            <pc:sldMk cId="1112179227" sldId="405"/>
            <ac:grpSpMk id="16" creationId="{2D0FBE81-54CF-429E-ACB6-B16E1B1EE244}"/>
          </ac:grpSpMkLst>
        </pc:grpChg>
        <pc:grpChg chg="mod topLvl">
          <ac:chgData name="Minesh Patel" userId="a66d4990ec83ac90" providerId="LiveId" clId="{BFA0F24C-E436-47AA-AA0A-CBA5947DBF6C}" dt="2019-06-22T05:32:50.937" v="3694" actId="164"/>
          <ac:grpSpMkLst>
            <pc:docMk/>
            <pc:sldMk cId="1112179227" sldId="405"/>
            <ac:grpSpMk id="18" creationId="{1C599480-1E4E-4B9E-B2A6-7A9F9E072695}"/>
          </ac:grpSpMkLst>
        </pc:grpChg>
        <pc:grpChg chg="add mod">
          <ac:chgData name="Minesh Patel" userId="a66d4990ec83ac90" providerId="LiveId" clId="{BFA0F24C-E436-47AA-AA0A-CBA5947DBF6C}" dt="2019-06-22T05:50:05.762" v="4099" actId="14100"/>
          <ac:grpSpMkLst>
            <pc:docMk/>
            <pc:sldMk cId="1112179227" sldId="405"/>
            <ac:grpSpMk id="24" creationId="{E1287DE0-05DA-4C02-BFA7-3FE2D89F8989}"/>
          </ac:grpSpMkLst>
        </pc:grpChg>
        <pc:grpChg chg="mod topLvl">
          <ac:chgData name="Minesh Patel" userId="a66d4990ec83ac90" providerId="LiveId" clId="{BFA0F24C-E436-47AA-AA0A-CBA5947DBF6C}" dt="2019-06-22T05:32:50.937" v="3694" actId="164"/>
          <ac:grpSpMkLst>
            <pc:docMk/>
            <pc:sldMk cId="1112179227" sldId="405"/>
            <ac:grpSpMk id="28" creationId="{83DD2D82-39D3-43E0-B111-B7C7368B789F}"/>
          </ac:grpSpMkLst>
        </pc:grpChg>
        <pc:grpChg chg="del mod">
          <ac:chgData name="Minesh Patel" userId="a66d4990ec83ac90" providerId="LiveId" clId="{BFA0F24C-E436-47AA-AA0A-CBA5947DBF6C}" dt="2019-06-22T05:32:48.480" v="3693" actId="165"/>
          <ac:grpSpMkLst>
            <pc:docMk/>
            <pc:sldMk cId="1112179227" sldId="405"/>
            <ac:grpSpMk id="29" creationId="{6FF5274D-119A-40CC-B919-6C1B6C0575F9}"/>
          </ac:grpSpMkLst>
        </pc:grpChg>
        <pc:grpChg chg="add mod">
          <ac:chgData name="Minesh Patel" userId="a66d4990ec83ac90" providerId="LiveId" clId="{BFA0F24C-E436-47AA-AA0A-CBA5947DBF6C}" dt="2019-06-22T05:49:25.778" v="4079" actId="1076"/>
          <ac:grpSpMkLst>
            <pc:docMk/>
            <pc:sldMk cId="1112179227" sldId="405"/>
            <ac:grpSpMk id="40" creationId="{773E4850-11F7-47FB-AFD9-403EB5341E29}"/>
          </ac:grpSpMkLst>
        </pc:grpChg>
        <pc:grpChg chg="add del mod">
          <ac:chgData name="Minesh Patel" userId="a66d4990ec83ac90" providerId="LiveId" clId="{BFA0F24C-E436-47AA-AA0A-CBA5947DBF6C}" dt="2019-06-22T05:40:40.827" v="3813" actId="478"/>
          <ac:grpSpMkLst>
            <pc:docMk/>
            <pc:sldMk cId="1112179227" sldId="405"/>
            <ac:grpSpMk id="43" creationId="{E08C5E5A-ED74-4049-8A57-236DF14B7F20}"/>
          </ac:grpSpMkLst>
        </pc:grpChg>
        <pc:grpChg chg="add del">
          <ac:chgData name="Minesh Patel" userId="a66d4990ec83ac90" providerId="LiveId" clId="{BFA0F24C-E436-47AA-AA0A-CBA5947DBF6C}" dt="2019-06-22T05:46:53.245" v="4049"/>
          <ac:grpSpMkLst>
            <pc:docMk/>
            <pc:sldMk cId="1112179227" sldId="405"/>
            <ac:grpSpMk id="49" creationId="{A881BF3D-A580-45B2-857B-8C52F30049D7}"/>
          </ac:grpSpMkLst>
        </pc:grpChg>
        <pc:grpChg chg="add">
          <ac:chgData name="Minesh Patel" userId="a66d4990ec83ac90" providerId="LiveId" clId="{BFA0F24C-E436-47AA-AA0A-CBA5947DBF6C}" dt="2019-06-22T05:47:33.348" v="4062"/>
          <ac:grpSpMkLst>
            <pc:docMk/>
            <pc:sldMk cId="1112179227" sldId="405"/>
            <ac:grpSpMk id="52" creationId="{0151D873-3F77-4A37-848C-EFF1D24DC4ED}"/>
          </ac:grpSpMkLst>
        </pc:grpChg>
        <pc:grpChg chg="add del">
          <ac:chgData name="Minesh Patel" userId="a66d4990ec83ac90" providerId="LiveId" clId="{BFA0F24C-E436-47AA-AA0A-CBA5947DBF6C}" dt="2019-06-22T05:48:59.417" v="4073" actId="478"/>
          <ac:grpSpMkLst>
            <pc:docMk/>
            <pc:sldMk cId="1112179227" sldId="405"/>
            <ac:grpSpMk id="55" creationId="{5B4D3146-7504-4C59-9224-B592CC18D412}"/>
          </ac:grpSpMkLst>
        </pc:grpChg>
        <pc:grpChg chg="add">
          <ac:chgData name="Minesh Patel" userId="a66d4990ec83ac90" providerId="LiveId" clId="{BFA0F24C-E436-47AA-AA0A-CBA5947DBF6C}" dt="2019-06-22T05:47:33.348" v="4062"/>
          <ac:grpSpMkLst>
            <pc:docMk/>
            <pc:sldMk cId="1112179227" sldId="405"/>
            <ac:grpSpMk id="58" creationId="{836E915C-72E1-4CCF-8729-E7130F4C15F8}"/>
          </ac:grpSpMkLst>
        </pc:grpChg>
        <pc:grpChg chg="add">
          <ac:chgData name="Minesh Patel" userId="a66d4990ec83ac90" providerId="LiveId" clId="{BFA0F24C-E436-47AA-AA0A-CBA5947DBF6C}" dt="2019-06-22T05:49:00.184" v="4074"/>
          <ac:grpSpMkLst>
            <pc:docMk/>
            <pc:sldMk cId="1112179227" sldId="405"/>
            <ac:grpSpMk id="61" creationId="{33FCF8E2-3FFA-48DC-947A-8274CCF59A51}"/>
          </ac:grpSpMkLst>
        </pc:grpChg>
        <pc:grpChg chg="add mod">
          <ac:chgData name="Minesh Patel" userId="a66d4990ec83ac90" providerId="LiveId" clId="{BFA0F24C-E436-47AA-AA0A-CBA5947DBF6C}" dt="2019-06-22T06:47:18.670" v="5158" actId="571"/>
          <ac:grpSpMkLst>
            <pc:docMk/>
            <pc:sldMk cId="1112179227" sldId="405"/>
            <ac:grpSpMk id="64" creationId="{04678CE0-DB7E-43B4-A233-833A7F52CF14}"/>
          </ac:grpSpMkLst>
        </pc:grpChg>
        <pc:picChg chg="mod modCrop">
          <ac:chgData name="Minesh Patel" userId="a66d4990ec83ac90" providerId="LiveId" clId="{BFA0F24C-E436-47AA-AA0A-CBA5947DBF6C}" dt="2019-06-22T05:35:34.237" v="3711" actId="1076"/>
          <ac:picMkLst>
            <pc:docMk/>
            <pc:sldMk cId="1112179227" sldId="405"/>
            <ac:picMk id="7" creationId="{41C30D68-4BA8-440B-BFE0-BEC8E11DEDCB}"/>
          </ac:picMkLst>
        </pc:picChg>
        <pc:picChg chg="add mod modCrop">
          <ac:chgData name="Minesh Patel" userId="a66d4990ec83ac90" providerId="LiveId" clId="{BFA0F24C-E436-47AA-AA0A-CBA5947DBF6C}" dt="2019-06-22T05:33:55.315" v="3703" actId="732"/>
          <ac:picMkLst>
            <pc:docMk/>
            <pc:sldMk cId="1112179227" sldId="405"/>
            <ac:picMk id="33" creationId="{93898DE8-7DF4-4BEB-892E-A0E0C1D536FF}"/>
          </ac:picMkLst>
        </pc:picChg>
        <pc:picChg chg="add del">
          <ac:chgData name="Minesh Patel" userId="a66d4990ec83ac90" providerId="LiveId" clId="{BFA0F24C-E436-47AA-AA0A-CBA5947DBF6C}" dt="2019-06-22T05:35:46.409" v="3713"/>
          <ac:picMkLst>
            <pc:docMk/>
            <pc:sldMk cId="1112179227" sldId="405"/>
            <ac:picMk id="34" creationId="{1CB5D98B-2819-40B4-ABD0-3E0D921D26C1}"/>
          </ac:picMkLst>
        </pc:picChg>
        <pc:picChg chg="add del mod modCrop">
          <ac:chgData name="Minesh Patel" userId="a66d4990ec83ac90" providerId="LiveId" clId="{BFA0F24C-E436-47AA-AA0A-CBA5947DBF6C}" dt="2019-06-22T05:36:17.985" v="3725"/>
          <ac:picMkLst>
            <pc:docMk/>
            <pc:sldMk cId="1112179227" sldId="405"/>
            <ac:picMk id="35" creationId="{14EFD379-2008-463F-B821-4286E00E33CB}"/>
          </ac:picMkLst>
        </pc:picChg>
        <pc:cxnChg chg="add del mod">
          <ac:chgData name="Minesh Patel" userId="a66d4990ec83ac90" providerId="LiveId" clId="{BFA0F24C-E436-47AA-AA0A-CBA5947DBF6C}" dt="2019-06-22T05:40:56.482" v="3819"/>
          <ac:cxnSpMkLst>
            <pc:docMk/>
            <pc:sldMk cId="1112179227" sldId="405"/>
            <ac:cxnSpMk id="46" creationId="{4AE7E2CD-5B77-4690-9C47-92AD46AFCC38}"/>
          </ac:cxnSpMkLst>
        </pc:cxnChg>
        <pc:cxnChg chg="mod">
          <ac:chgData name="Minesh Patel" userId="a66d4990ec83ac90" providerId="LiveId" clId="{BFA0F24C-E436-47AA-AA0A-CBA5947DBF6C}" dt="2019-06-22T06:49:07.324" v="5206" actId="1076"/>
          <ac:cxnSpMkLst>
            <pc:docMk/>
            <pc:sldMk cId="1112179227" sldId="405"/>
            <ac:cxnSpMk id="66" creationId="{78413AF9-2B3F-44B7-88D3-F9146B1D8428}"/>
          </ac:cxnSpMkLst>
        </pc:cxnChg>
      </pc:sldChg>
      <pc:sldChg chg="add modTransition">
        <pc:chgData name="Minesh Patel" userId="a66d4990ec83ac90" providerId="LiveId" clId="{BFA0F24C-E436-47AA-AA0A-CBA5947DBF6C}" dt="2019-06-22T06:55:36.384" v="5216"/>
        <pc:sldMkLst>
          <pc:docMk/>
          <pc:sldMk cId="1183712637" sldId="406"/>
        </pc:sldMkLst>
      </pc:sldChg>
      <pc:sldChg chg="add modTransition">
        <pc:chgData name="Minesh Patel" userId="a66d4990ec83ac90" providerId="LiveId" clId="{BFA0F24C-E436-47AA-AA0A-CBA5947DBF6C}" dt="2019-06-22T06:55:36.384" v="5216"/>
        <pc:sldMkLst>
          <pc:docMk/>
          <pc:sldMk cId="2515531538" sldId="407"/>
        </pc:sldMkLst>
      </pc:sldChg>
      <pc:sldChg chg="add modTransition">
        <pc:chgData name="Minesh Patel" userId="a66d4990ec83ac90" providerId="LiveId" clId="{BFA0F24C-E436-47AA-AA0A-CBA5947DBF6C}" dt="2019-06-22T06:55:36.384" v="5216"/>
        <pc:sldMkLst>
          <pc:docMk/>
          <pc:sldMk cId="4263456158" sldId="408"/>
        </pc:sldMkLst>
      </pc:sldChg>
      <pc:sldChg chg="add modTransition">
        <pc:chgData name="Minesh Patel" userId="a66d4990ec83ac90" providerId="LiveId" clId="{BFA0F24C-E436-47AA-AA0A-CBA5947DBF6C}" dt="2019-06-22T06:55:36.384" v="5216"/>
        <pc:sldMkLst>
          <pc:docMk/>
          <pc:sldMk cId="2596683054" sldId="409"/>
        </pc:sldMkLst>
      </pc:sldChg>
      <pc:sldChg chg="modTransition modNotesTx">
        <pc:chgData name="Minesh Patel" userId="a66d4990ec83ac90" providerId="LiveId" clId="{BFA0F24C-E436-47AA-AA0A-CBA5947DBF6C}" dt="2019-06-22T06:55:36.384" v="5216"/>
        <pc:sldMkLst>
          <pc:docMk/>
          <pc:sldMk cId="1194841187" sldId="413"/>
        </pc:sldMkLst>
      </pc:sldChg>
      <pc:sldChg chg="delSp modSp modTransition delAnim modAnim modNotesTx">
        <pc:chgData name="Minesh Patel" userId="a66d4990ec83ac90" providerId="LiveId" clId="{BFA0F24C-E436-47AA-AA0A-CBA5947DBF6C}" dt="2019-06-22T06:55:36.384" v="5216"/>
        <pc:sldMkLst>
          <pc:docMk/>
          <pc:sldMk cId="2319435830" sldId="414"/>
        </pc:sldMkLst>
        <pc:spChg chg="del">
          <ac:chgData name="Minesh Patel" userId="a66d4990ec83ac90" providerId="LiveId" clId="{BFA0F24C-E436-47AA-AA0A-CBA5947DBF6C}" dt="2019-06-21T21:46:37.979" v="3" actId="478"/>
          <ac:spMkLst>
            <pc:docMk/>
            <pc:sldMk cId="2319435830" sldId="414"/>
            <ac:spMk id="3" creationId="{DE3AB7AB-8B76-47EF-A8E8-EA67056C2B82}"/>
          </ac:spMkLst>
        </pc:spChg>
        <pc:spChg chg="mod">
          <ac:chgData name="Minesh Patel" userId="a66d4990ec83ac90" providerId="LiveId" clId="{BFA0F24C-E436-47AA-AA0A-CBA5947DBF6C}" dt="2019-06-22T04:52:35.270" v="2581" actId="20577"/>
          <ac:spMkLst>
            <pc:docMk/>
            <pc:sldMk cId="2319435830" sldId="414"/>
            <ac:spMk id="135" creationId="{C8A973C5-7911-43DA-9578-56F785695B3D}"/>
          </ac:spMkLst>
        </pc:spChg>
      </pc:sldChg>
      <pc:sldChg chg="modSp modTransition modAnim">
        <pc:chgData name="Minesh Patel" userId="a66d4990ec83ac90" providerId="LiveId" clId="{BFA0F24C-E436-47AA-AA0A-CBA5947DBF6C}" dt="2019-06-22T06:55:36.384" v="5216"/>
        <pc:sldMkLst>
          <pc:docMk/>
          <pc:sldMk cId="2138928808" sldId="418"/>
        </pc:sldMkLst>
        <pc:spChg chg="mod">
          <ac:chgData name="Minesh Patel" userId="a66d4990ec83ac90" providerId="LiveId" clId="{BFA0F24C-E436-47AA-AA0A-CBA5947DBF6C}" dt="2019-06-22T05:05:42.948" v="3294" actId="404"/>
          <ac:spMkLst>
            <pc:docMk/>
            <pc:sldMk cId="2138928808" sldId="418"/>
            <ac:spMk id="3" creationId="{494EC80F-2976-4A92-B16F-8065FDCC9552}"/>
          </ac:spMkLst>
        </pc:spChg>
      </pc:sldChg>
      <pc:sldChg chg="modTransition">
        <pc:chgData name="Minesh Patel" userId="a66d4990ec83ac90" providerId="LiveId" clId="{BFA0F24C-E436-47AA-AA0A-CBA5947DBF6C}" dt="2019-06-22T06:55:36.384" v="5216"/>
        <pc:sldMkLst>
          <pc:docMk/>
          <pc:sldMk cId="3454888339" sldId="420"/>
        </pc:sldMkLst>
      </pc:sldChg>
      <pc:sldChg chg="addSp delSp modSp modTransition addAnim delAnim modAnim">
        <pc:chgData name="Minesh Patel" userId="a66d4990ec83ac90" providerId="LiveId" clId="{BFA0F24C-E436-47AA-AA0A-CBA5947DBF6C}" dt="2019-06-22T06:55:36.384" v="5216"/>
        <pc:sldMkLst>
          <pc:docMk/>
          <pc:sldMk cId="1014060731" sldId="421"/>
        </pc:sldMkLst>
        <pc:spChg chg="mod topLvl">
          <ac:chgData name="Minesh Patel" userId="a66d4990ec83ac90" providerId="LiveId" clId="{BFA0F24C-E436-47AA-AA0A-CBA5947DBF6C}" dt="2019-06-22T05:20:51.892" v="3466" actId="164"/>
          <ac:spMkLst>
            <pc:docMk/>
            <pc:sldMk cId="1014060731" sldId="421"/>
            <ac:spMk id="5" creationId="{24FA3D97-5CA3-4D50-8AAE-2B0921B2A50C}"/>
          </ac:spMkLst>
        </pc:spChg>
        <pc:spChg chg="del mod topLvl">
          <ac:chgData name="Minesh Patel" userId="a66d4990ec83ac90" providerId="LiveId" clId="{BFA0F24C-E436-47AA-AA0A-CBA5947DBF6C}" dt="2019-06-22T05:09:38.191" v="3382" actId="478"/>
          <ac:spMkLst>
            <pc:docMk/>
            <pc:sldMk cId="1014060731" sldId="421"/>
            <ac:spMk id="10" creationId="{E229197F-4C28-46AD-8B15-7AE6C4889E35}"/>
          </ac:spMkLst>
        </pc:spChg>
        <pc:spChg chg="mod topLvl">
          <ac:chgData name="Minesh Patel" userId="a66d4990ec83ac90" providerId="LiveId" clId="{BFA0F24C-E436-47AA-AA0A-CBA5947DBF6C}" dt="2019-06-22T05:20:51.892" v="3466" actId="164"/>
          <ac:spMkLst>
            <pc:docMk/>
            <pc:sldMk cId="1014060731" sldId="421"/>
            <ac:spMk id="12" creationId="{4A3E82FD-DF48-4FF8-BC7D-78170001C57A}"/>
          </ac:spMkLst>
        </pc:spChg>
        <pc:spChg chg="del mod topLvl">
          <ac:chgData name="Minesh Patel" userId="a66d4990ec83ac90" providerId="LiveId" clId="{BFA0F24C-E436-47AA-AA0A-CBA5947DBF6C}" dt="2019-06-22T05:09:36.318" v="3381" actId="478"/>
          <ac:spMkLst>
            <pc:docMk/>
            <pc:sldMk cId="1014060731" sldId="421"/>
            <ac:spMk id="13" creationId="{4587163B-4D3D-486D-B830-3C9F75A2768E}"/>
          </ac:spMkLst>
        </pc:spChg>
        <pc:spChg chg="mod topLvl">
          <ac:chgData name="Minesh Patel" userId="a66d4990ec83ac90" providerId="LiveId" clId="{BFA0F24C-E436-47AA-AA0A-CBA5947DBF6C}" dt="2019-06-22T05:20:51.892" v="3466" actId="164"/>
          <ac:spMkLst>
            <pc:docMk/>
            <pc:sldMk cId="1014060731" sldId="421"/>
            <ac:spMk id="14" creationId="{3F00B0AB-EE47-45C7-8353-CF11CC1FA8FF}"/>
          </ac:spMkLst>
        </pc:spChg>
        <pc:spChg chg="mod">
          <ac:chgData name="Minesh Patel" userId="a66d4990ec83ac90" providerId="LiveId" clId="{BFA0F24C-E436-47AA-AA0A-CBA5947DBF6C}" dt="2019-06-22T05:12:27.778" v="3420" actId="14100"/>
          <ac:spMkLst>
            <pc:docMk/>
            <pc:sldMk cId="1014060731" sldId="421"/>
            <ac:spMk id="18" creationId="{A553D70A-FDF3-4CD9-B2D9-8975C7DD2B3A}"/>
          </ac:spMkLst>
        </pc:spChg>
        <pc:spChg chg="mod topLvl">
          <ac:chgData name="Minesh Patel" userId="a66d4990ec83ac90" providerId="LiveId" clId="{BFA0F24C-E436-47AA-AA0A-CBA5947DBF6C}" dt="2019-06-22T05:18:19.496" v="3465" actId="1076"/>
          <ac:spMkLst>
            <pc:docMk/>
            <pc:sldMk cId="1014060731" sldId="421"/>
            <ac:spMk id="40" creationId="{F00336C9-E2A3-4D56-A229-ACC6B0A6C0C5}"/>
          </ac:spMkLst>
        </pc:spChg>
        <pc:spChg chg="mod topLvl">
          <ac:chgData name="Minesh Patel" userId="a66d4990ec83ac90" providerId="LiveId" clId="{BFA0F24C-E436-47AA-AA0A-CBA5947DBF6C}" dt="2019-06-22T05:09:06.067" v="3378" actId="164"/>
          <ac:spMkLst>
            <pc:docMk/>
            <pc:sldMk cId="1014060731" sldId="421"/>
            <ac:spMk id="51" creationId="{25CBF4F6-FCB5-4EB6-9D17-B17C57E433C7}"/>
          </ac:spMkLst>
        </pc:spChg>
        <pc:spChg chg="mod topLvl">
          <ac:chgData name="Minesh Patel" userId="a66d4990ec83ac90" providerId="LiveId" clId="{BFA0F24C-E436-47AA-AA0A-CBA5947DBF6C}" dt="2019-06-22T05:11:20.691" v="3411" actId="164"/>
          <ac:spMkLst>
            <pc:docMk/>
            <pc:sldMk cId="1014060731" sldId="421"/>
            <ac:spMk id="76" creationId="{101452D0-D891-4316-8BE9-D992A09ED6CE}"/>
          </ac:spMkLst>
        </pc:spChg>
        <pc:spChg chg="mod topLvl">
          <ac:chgData name="Minesh Patel" userId="a66d4990ec83ac90" providerId="LiveId" clId="{BFA0F24C-E436-47AA-AA0A-CBA5947DBF6C}" dt="2019-06-22T05:11:20.691" v="3411" actId="164"/>
          <ac:spMkLst>
            <pc:docMk/>
            <pc:sldMk cId="1014060731" sldId="421"/>
            <ac:spMk id="77" creationId="{65CDACB2-2721-4686-A986-9B093D323D35}"/>
          </ac:spMkLst>
        </pc:spChg>
        <pc:spChg chg="mod topLvl">
          <ac:chgData name="Minesh Patel" userId="a66d4990ec83ac90" providerId="LiveId" clId="{BFA0F24C-E436-47AA-AA0A-CBA5947DBF6C}" dt="2019-06-22T05:11:20.691" v="3411" actId="164"/>
          <ac:spMkLst>
            <pc:docMk/>
            <pc:sldMk cId="1014060731" sldId="421"/>
            <ac:spMk id="78" creationId="{C9F24AFB-C912-4B14-B17A-CE6C6E87DF4B}"/>
          </ac:spMkLst>
        </pc:spChg>
        <pc:spChg chg="mod topLvl">
          <ac:chgData name="Minesh Patel" userId="a66d4990ec83ac90" providerId="LiveId" clId="{BFA0F24C-E436-47AA-AA0A-CBA5947DBF6C}" dt="2019-06-22T05:11:20.691" v="3411" actId="164"/>
          <ac:spMkLst>
            <pc:docMk/>
            <pc:sldMk cId="1014060731" sldId="421"/>
            <ac:spMk id="79" creationId="{D0989194-CF07-4DC9-9350-36BF7034EE7B}"/>
          </ac:spMkLst>
        </pc:spChg>
        <pc:spChg chg="mod topLvl">
          <ac:chgData name="Minesh Patel" userId="a66d4990ec83ac90" providerId="LiveId" clId="{BFA0F24C-E436-47AA-AA0A-CBA5947DBF6C}" dt="2019-06-22T05:11:20.691" v="3411" actId="164"/>
          <ac:spMkLst>
            <pc:docMk/>
            <pc:sldMk cId="1014060731" sldId="421"/>
            <ac:spMk id="80" creationId="{C0535129-87A5-466E-B9E0-2821841DCDF7}"/>
          </ac:spMkLst>
        </pc:spChg>
        <pc:spChg chg="mod topLvl">
          <ac:chgData name="Minesh Patel" userId="a66d4990ec83ac90" providerId="LiveId" clId="{BFA0F24C-E436-47AA-AA0A-CBA5947DBF6C}" dt="2019-06-22T05:11:20.691" v="3411" actId="164"/>
          <ac:spMkLst>
            <pc:docMk/>
            <pc:sldMk cId="1014060731" sldId="421"/>
            <ac:spMk id="81" creationId="{6882F149-1DE4-43F9-8295-36AC004B87AD}"/>
          </ac:spMkLst>
        </pc:spChg>
        <pc:spChg chg="mod topLvl">
          <ac:chgData name="Minesh Patel" userId="a66d4990ec83ac90" providerId="LiveId" clId="{BFA0F24C-E436-47AA-AA0A-CBA5947DBF6C}" dt="2019-06-22T05:11:20.691" v="3411" actId="164"/>
          <ac:spMkLst>
            <pc:docMk/>
            <pc:sldMk cId="1014060731" sldId="421"/>
            <ac:spMk id="82" creationId="{079C0821-CA88-4429-AC20-5BB6783116D7}"/>
          </ac:spMkLst>
        </pc:spChg>
        <pc:spChg chg="mod topLvl">
          <ac:chgData name="Minesh Patel" userId="a66d4990ec83ac90" providerId="LiveId" clId="{BFA0F24C-E436-47AA-AA0A-CBA5947DBF6C}" dt="2019-06-22T05:11:20.691" v="3411" actId="164"/>
          <ac:spMkLst>
            <pc:docMk/>
            <pc:sldMk cId="1014060731" sldId="421"/>
            <ac:spMk id="84" creationId="{8106C18D-77ED-49AB-A865-B20DDC2F8AC4}"/>
          </ac:spMkLst>
        </pc:spChg>
        <pc:spChg chg="del">
          <ac:chgData name="Minesh Patel" userId="a66d4990ec83ac90" providerId="LiveId" clId="{BFA0F24C-E436-47AA-AA0A-CBA5947DBF6C}" dt="2019-06-22T05:10:41.121" v="3402" actId="478"/>
          <ac:spMkLst>
            <pc:docMk/>
            <pc:sldMk cId="1014060731" sldId="421"/>
            <ac:spMk id="89" creationId="{E2B4F556-7F24-4CF7-A6EC-916491508350}"/>
          </ac:spMkLst>
        </pc:spChg>
        <pc:spChg chg="del">
          <ac:chgData name="Minesh Patel" userId="a66d4990ec83ac90" providerId="LiveId" clId="{BFA0F24C-E436-47AA-AA0A-CBA5947DBF6C}" dt="2019-06-22T05:10:38.578" v="3401" actId="478"/>
          <ac:spMkLst>
            <pc:docMk/>
            <pc:sldMk cId="1014060731" sldId="421"/>
            <ac:spMk id="90" creationId="{39C7953C-713E-4ABE-8D3E-035A9CDFCEE2}"/>
          </ac:spMkLst>
        </pc:spChg>
        <pc:spChg chg="del">
          <ac:chgData name="Minesh Patel" userId="a66d4990ec83ac90" providerId="LiveId" clId="{BFA0F24C-E436-47AA-AA0A-CBA5947DBF6C}" dt="2019-06-22T05:10:37.433" v="3400" actId="478"/>
          <ac:spMkLst>
            <pc:docMk/>
            <pc:sldMk cId="1014060731" sldId="421"/>
            <ac:spMk id="91" creationId="{6342DF4E-3FF8-4CB6-8B20-5732B4E2A225}"/>
          </ac:spMkLst>
        </pc:spChg>
        <pc:spChg chg="add mod">
          <ac:chgData name="Minesh Patel" userId="a66d4990ec83ac90" providerId="LiveId" clId="{BFA0F24C-E436-47AA-AA0A-CBA5947DBF6C}" dt="2019-06-22T05:20:51.892" v="3466" actId="164"/>
          <ac:spMkLst>
            <pc:docMk/>
            <pc:sldMk cId="1014060731" sldId="421"/>
            <ac:spMk id="93" creationId="{D9D78BB7-4D13-4133-8C90-2D8A8506D7D7}"/>
          </ac:spMkLst>
        </pc:spChg>
        <pc:spChg chg="add del mod">
          <ac:chgData name="Minesh Patel" userId="a66d4990ec83ac90" providerId="LiveId" clId="{BFA0F24C-E436-47AA-AA0A-CBA5947DBF6C}" dt="2019-06-22T05:20:51.892" v="3466" actId="164"/>
          <ac:spMkLst>
            <pc:docMk/>
            <pc:sldMk cId="1014060731" sldId="421"/>
            <ac:spMk id="94" creationId="{E259913C-6A7A-4AD1-AF35-18757E559BD5}"/>
          </ac:spMkLst>
        </pc:spChg>
        <pc:grpChg chg="add mod">
          <ac:chgData name="Minesh Patel" userId="a66d4990ec83ac90" providerId="LiveId" clId="{BFA0F24C-E436-47AA-AA0A-CBA5947DBF6C}" dt="2019-06-22T05:09:09.770" v="3379" actId="164"/>
          <ac:grpSpMkLst>
            <pc:docMk/>
            <pc:sldMk cId="1014060731" sldId="421"/>
            <ac:grpSpMk id="3" creationId="{B255A14E-947C-4A4D-A14C-0B759E78E690}"/>
          </ac:grpSpMkLst>
        </pc:grpChg>
        <pc:grpChg chg="add mod">
          <ac:chgData name="Minesh Patel" userId="a66d4990ec83ac90" providerId="LiveId" clId="{BFA0F24C-E436-47AA-AA0A-CBA5947DBF6C}" dt="2019-06-22T05:09:09.770" v="3379" actId="164"/>
          <ac:grpSpMkLst>
            <pc:docMk/>
            <pc:sldMk cId="1014060731" sldId="421"/>
            <ac:grpSpMk id="4" creationId="{1D1AE1D2-A694-4FAB-90AF-A3459F8FEA28}"/>
          </ac:grpSpMkLst>
        </pc:grpChg>
        <pc:grpChg chg="mod topLvl">
          <ac:chgData name="Minesh Patel" userId="a66d4990ec83ac90" providerId="LiveId" clId="{BFA0F24C-E436-47AA-AA0A-CBA5947DBF6C}" dt="2019-06-22T05:20:51.892" v="3466" actId="164"/>
          <ac:grpSpMkLst>
            <pc:docMk/>
            <pc:sldMk cId="1014060731" sldId="421"/>
            <ac:grpSpMk id="6" creationId="{7584749E-7996-435E-B3BC-861D154CB2DF}"/>
          </ac:grpSpMkLst>
        </pc:grpChg>
        <pc:grpChg chg="add mod">
          <ac:chgData name="Minesh Patel" userId="a66d4990ec83ac90" providerId="LiveId" clId="{BFA0F24C-E436-47AA-AA0A-CBA5947DBF6C}" dt="2019-06-22T05:20:51.892" v="3466" actId="164"/>
          <ac:grpSpMkLst>
            <pc:docMk/>
            <pc:sldMk cId="1014060731" sldId="421"/>
            <ac:grpSpMk id="15" creationId="{AA240F13-3B8C-4DA4-A64B-9576C253840C}"/>
          </ac:grpSpMkLst>
        </pc:grpChg>
        <pc:grpChg chg="del">
          <ac:chgData name="Minesh Patel" userId="a66d4990ec83ac90" providerId="LiveId" clId="{BFA0F24C-E436-47AA-AA0A-CBA5947DBF6C}" dt="2019-06-22T05:09:32.844" v="3380" actId="165"/>
          <ac:grpSpMkLst>
            <pc:docMk/>
            <pc:sldMk cId="1014060731" sldId="421"/>
            <ac:grpSpMk id="38" creationId="{722564CE-71F9-49EA-850B-494798A50294}"/>
          </ac:grpSpMkLst>
        </pc:grpChg>
        <pc:grpChg chg="del mod topLvl">
          <ac:chgData name="Minesh Patel" userId="a66d4990ec83ac90" providerId="LiveId" clId="{BFA0F24C-E436-47AA-AA0A-CBA5947DBF6C}" dt="2019-06-22T05:08:36.122" v="3370" actId="165"/>
          <ac:grpSpMkLst>
            <pc:docMk/>
            <pc:sldMk cId="1014060731" sldId="421"/>
            <ac:grpSpMk id="41" creationId="{7706F1DA-B9D9-48DA-AD32-62262F29F242}"/>
          </ac:grpSpMkLst>
        </pc:grpChg>
        <pc:grpChg chg="add mod">
          <ac:chgData name="Minesh Patel" userId="a66d4990ec83ac90" providerId="LiveId" clId="{BFA0F24C-E436-47AA-AA0A-CBA5947DBF6C}" dt="2019-06-22T05:20:51.892" v="3466" actId="164"/>
          <ac:grpSpMkLst>
            <pc:docMk/>
            <pc:sldMk cId="1014060731" sldId="421"/>
            <ac:grpSpMk id="44" creationId="{E3ADD5DA-3DBA-4D2E-8E63-9051E4B2C3D6}"/>
          </ac:grpSpMkLst>
        </pc:grpChg>
        <pc:grpChg chg="del mod topLvl">
          <ac:chgData name="Minesh Patel" userId="a66d4990ec83ac90" providerId="LiveId" clId="{BFA0F24C-E436-47AA-AA0A-CBA5947DBF6C}" dt="2019-06-22T05:08:53.280" v="3375" actId="165"/>
          <ac:grpSpMkLst>
            <pc:docMk/>
            <pc:sldMk cId="1014060731" sldId="421"/>
            <ac:grpSpMk id="49" creationId="{FBDEC68C-2DB4-45FF-BEDB-51B25FBDC1E5}"/>
          </ac:grpSpMkLst>
        </pc:grpChg>
        <pc:grpChg chg="del">
          <ac:chgData name="Minesh Patel" userId="a66d4990ec83ac90" providerId="LiveId" clId="{BFA0F24C-E436-47AA-AA0A-CBA5947DBF6C}" dt="2019-06-22T05:07:46.933" v="3356" actId="478"/>
          <ac:grpSpMkLst>
            <pc:docMk/>
            <pc:sldMk cId="1014060731" sldId="421"/>
            <ac:grpSpMk id="50" creationId="{78C77CC9-2FB8-49AD-8F51-802CE3664976}"/>
          </ac:grpSpMkLst>
        </pc:grpChg>
        <pc:grpChg chg="add del mod">
          <ac:chgData name="Minesh Patel" userId="a66d4990ec83ac90" providerId="LiveId" clId="{BFA0F24C-E436-47AA-AA0A-CBA5947DBF6C}" dt="2019-06-22T05:08:26.914" v="3367" actId="165"/>
          <ac:grpSpMkLst>
            <pc:docMk/>
            <pc:sldMk cId="1014060731" sldId="421"/>
            <ac:grpSpMk id="66" creationId="{186F8EA0-634E-42B1-A49E-BC6775AA65CA}"/>
          </ac:grpSpMkLst>
        </pc:grpChg>
        <pc:grpChg chg="add del mod">
          <ac:chgData name="Minesh Patel" userId="a66d4990ec83ac90" providerId="LiveId" clId="{BFA0F24C-E436-47AA-AA0A-CBA5947DBF6C}" dt="2019-06-22T05:08:53.280" v="3375" actId="165"/>
          <ac:grpSpMkLst>
            <pc:docMk/>
            <pc:sldMk cId="1014060731" sldId="421"/>
            <ac:grpSpMk id="67" creationId="{39ECD78A-56D9-4207-867F-9A74C2581749}"/>
          </ac:grpSpMkLst>
        </pc:grpChg>
        <pc:grpChg chg="add del mod ord">
          <ac:chgData name="Minesh Patel" userId="a66d4990ec83ac90" providerId="LiveId" clId="{BFA0F24C-E436-47AA-AA0A-CBA5947DBF6C}" dt="2019-06-22T05:10:34.069" v="3397" actId="165"/>
          <ac:grpSpMkLst>
            <pc:docMk/>
            <pc:sldMk cId="1014060731" sldId="421"/>
            <ac:grpSpMk id="75" creationId="{73B192F4-C7A0-4941-8774-0DF18CD4B604}"/>
          </ac:grpSpMkLst>
        </pc:grpChg>
        <pc:grpChg chg="add del mod topLvl">
          <ac:chgData name="Minesh Patel" userId="a66d4990ec83ac90" providerId="LiveId" clId="{BFA0F24C-E436-47AA-AA0A-CBA5947DBF6C}" dt="2019-06-22T05:11:20.691" v="3411" actId="164"/>
          <ac:grpSpMkLst>
            <pc:docMk/>
            <pc:sldMk cId="1014060731" sldId="421"/>
            <ac:grpSpMk id="83" creationId="{7FA64DB5-6D45-4465-8B96-C9036D83E06D}"/>
          </ac:grpSpMkLst>
        </pc:grpChg>
        <pc:picChg chg="del mod topLvl">
          <ac:chgData name="Minesh Patel" userId="a66d4990ec83ac90" providerId="LiveId" clId="{BFA0F24C-E436-47AA-AA0A-CBA5947DBF6C}" dt="2019-06-22T05:09:39.922" v="3383" actId="478"/>
          <ac:picMkLst>
            <pc:docMk/>
            <pc:sldMk cId="1014060731" sldId="421"/>
            <ac:picMk id="8" creationId="{75B754DD-6FC2-47C3-B8A0-2D929F9E3BC6}"/>
          </ac:picMkLst>
        </pc:picChg>
        <pc:cxnChg chg="mod topLvl">
          <ac:chgData name="Minesh Patel" userId="a66d4990ec83ac90" providerId="LiveId" clId="{BFA0F24C-E436-47AA-AA0A-CBA5947DBF6C}" dt="2019-06-22T05:20:51.892" v="3466" actId="164"/>
          <ac:cxnSpMkLst>
            <pc:docMk/>
            <pc:sldMk cId="1014060731" sldId="421"/>
            <ac:cxnSpMk id="9" creationId="{F33260DD-D1B1-41DD-A1EB-183FF5EE4FE0}"/>
          </ac:cxnSpMkLst>
        </pc:cxnChg>
        <pc:cxnChg chg="mod topLvl">
          <ac:chgData name="Minesh Patel" userId="a66d4990ec83ac90" providerId="LiveId" clId="{BFA0F24C-E436-47AA-AA0A-CBA5947DBF6C}" dt="2019-06-22T05:20:51.892" v="3466" actId="164"/>
          <ac:cxnSpMkLst>
            <pc:docMk/>
            <pc:sldMk cId="1014060731" sldId="421"/>
            <ac:cxnSpMk id="11" creationId="{88E745DC-E1FC-434B-A46F-9BA4885D6DB1}"/>
          </ac:cxnSpMkLst>
        </pc:cxnChg>
        <pc:cxnChg chg="del">
          <ac:chgData name="Minesh Patel" userId="a66d4990ec83ac90" providerId="LiveId" clId="{BFA0F24C-E436-47AA-AA0A-CBA5947DBF6C}" dt="2019-06-22T05:07:40.956" v="3352" actId="478"/>
          <ac:cxnSpMkLst>
            <pc:docMk/>
            <pc:sldMk cId="1014060731" sldId="421"/>
            <ac:cxnSpMk id="52" creationId="{22E85EB3-6B9E-4572-84EC-8496E9219589}"/>
          </ac:cxnSpMkLst>
        </pc:cxnChg>
        <pc:cxnChg chg="del">
          <ac:chgData name="Minesh Patel" userId="a66d4990ec83ac90" providerId="LiveId" clId="{BFA0F24C-E436-47AA-AA0A-CBA5947DBF6C}" dt="2019-06-22T05:07:42.595" v="3353" actId="478"/>
          <ac:cxnSpMkLst>
            <pc:docMk/>
            <pc:sldMk cId="1014060731" sldId="421"/>
            <ac:cxnSpMk id="53" creationId="{64A7C385-9E76-4041-97D1-B3CF69E0370A}"/>
          </ac:cxnSpMkLst>
        </pc:cxnChg>
        <pc:cxnChg chg="del">
          <ac:chgData name="Minesh Patel" userId="a66d4990ec83ac90" providerId="LiveId" clId="{BFA0F24C-E436-47AA-AA0A-CBA5947DBF6C}" dt="2019-06-22T05:07:44.202" v="3354" actId="478"/>
          <ac:cxnSpMkLst>
            <pc:docMk/>
            <pc:sldMk cId="1014060731" sldId="421"/>
            <ac:cxnSpMk id="54" creationId="{DF702549-F94E-4118-A42A-75D7D2BDB54D}"/>
          </ac:cxnSpMkLst>
        </pc:cxnChg>
        <pc:cxnChg chg="del">
          <ac:chgData name="Minesh Patel" userId="a66d4990ec83ac90" providerId="LiveId" clId="{BFA0F24C-E436-47AA-AA0A-CBA5947DBF6C}" dt="2019-06-22T05:07:45.646" v="3355" actId="478"/>
          <ac:cxnSpMkLst>
            <pc:docMk/>
            <pc:sldMk cId="1014060731" sldId="421"/>
            <ac:cxnSpMk id="55" creationId="{EA303D2E-50F2-4B31-A7D2-4304E9A5A251}"/>
          </ac:cxnSpMkLst>
        </pc:cxnChg>
        <pc:cxnChg chg="del">
          <ac:chgData name="Minesh Patel" userId="a66d4990ec83ac90" providerId="LiveId" clId="{BFA0F24C-E436-47AA-AA0A-CBA5947DBF6C}" dt="2019-06-22T05:07:46.933" v="3356" actId="478"/>
          <ac:cxnSpMkLst>
            <pc:docMk/>
            <pc:sldMk cId="1014060731" sldId="421"/>
            <ac:cxnSpMk id="56" creationId="{BDE9EED8-7902-4827-AD3C-407F07C82A29}"/>
          </ac:cxnSpMkLst>
        </pc:cxnChg>
        <pc:cxnChg chg="del">
          <ac:chgData name="Minesh Patel" userId="a66d4990ec83ac90" providerId="LiveId" clId="{BFA0F24C-E436-47AA-AA0A-CBA5947DBF6C}" dt="2019-06-22T05:07:39.518" v="3351" actId="478"/>
          <ac:cxnSpMkLst>
            <pc:docMk/>
            <pc:sldMk cId="1014060731" sldId="421"/>
            <ac:cxnSpMk id="57" creationId="{3A8D4E07-9BAD-4BA9-921E-5E7BFC2CED95}"/>
          </ac:cxnSpMkLst>
        </pc:cxnChg>
        <pc:cxnChg chg="del">
          <ac:chgData name="Minesh Patel" userId="a66d4990ec83ac90" providerId="LiveId" clId="{BFA0F24C-E436-47AA-AA0A-CBA5947DBF6C}" dt="2019-06-22T05:07:49.342" v="3359" actId="478"/>
          <ac:cxnSpMkLst>
            <pc:docMk/>
            <pc:sldMk cId="1014060731" sldId="421"/>
            <ac:cxnSpMk id="58" creationId="{7263CFBF-8412-4C54-9A9A-59076CC1C032}"/>
          </ac:cxnSpMkLst>
        </pc:cxnChg>
        <pc:cxnChg chg="mod ord topLvl">
          <ac:chgData name="Minesh Patel" userId="a66d4990ec83ac90" providerId="LiveId" clId="{BFA0F24C-E436-47AA-AA0A-CBA5947DBF6C}" dt="2019-06-22T05:09:06.067" v="3378" actId="164"/>
          <ac:cxnSpMkLst>
            <pc:docMk/>
            <pc:sldMk cId="1014060731" sldId="421"/>
            <ac:cxnSpMk id="59" creationId="{D4657279-B2D8-4834-82B2-9CD117B746E7}"/>
          </ac:cxnSpMkLst>
        </pc:cxnChg>
        <pc:cxnChg chg="mod ord topLvl">
          <ac:chgData name="Minesh Patel" userId="a66d4990ec83ac90" providerId="LiveId" clId="{BFA0F24C-E436-47AA-AA0A-CBA5947DBF6C}" dt="2019-06-22T05:09:06.067" v="3378" actId="164"/>
          <ac:cxnSpMkLst>
            <pc:docMk/>
            <pc:sldMk cId="1014060731" sldId="421"/>
            <ac:cxnSpMk id="60" creationId="{E2237667-8BDC-4FD1-ABA9-4595FAEFA045}"/>
          </ac:cxnSpMkLst>
        </pc:cxnChg>
        <pc:cxnChg chg="mod ord topLvl">
          <ac:chgData name="Minesh Patel" userId="a66d4990ec83ac90" providerId="LiveId" clId="{BFA0F24C-E436-47AA-AA0A-CBA5947DBF6C}" dt="2019-06-22T05:09:06.067" v="3378" actId="164"/>
          <ac:cxnSpMkLst>
            <pc:docMk/>
            <pc:sldMk cId="1014060731" sldId="421"/>
            <ac:cxnSpMk id="61" creationId="{96BAF34F-A19D-41D9-AE35-82F07AB9FF67}"/>
          </ac:cxnSpMkLst>
        </pc:cxnChg>
        <pc:cxnChg chg="mod ord topLvl">
          <ac:chgData name="Minesh Patel" userId="a66d4990ec83ac90" providerId="LiveId" clId="{BFA0F24C-E436-47AA-AA0A-CBA5947DBF6C}" dt="2019-06-22T05:09:06.067" v="3378" actId="164"/>
          <ac:cxnSpMkLst>
            <pc:docMk/>
            <pc:sldMk cId="1014060731" sldId="421"/>
            <ac:cxnSpMk id="62" creationId="{0D35A48A-2148-44F9-9B0A-BB88742D40A8}"/>
          </ac:cxnSpMkLst>
        </pc:cxnChg>
        <pc:cxnChg chg="mod ord topLvl">
          <ac:chgData name="Minesh Patel" userId="a66d4990ec83ac90" providerId="LiveId" clId="{BFA0F24C-E436-47AA-AA0A-CBA5947DBF6C}" dt="2019-06-22T05:09:06.067" v="3378" actId="164"/>
          <ac:cxnSpMkLst>
            <pc:docMk/>
            <pc:sldMk cId="1014060731" sldId="421"/>
            <ac:cxnSpMk id="63" creationId="{F6682AD1-E9A4-4012-A0FE-FF140A1597A1}"/>
          </ac:cxnSpMkLst>
        </pc:cxnChg>
        <pc:cxnChg chg="mod ord topLvl">
          <ac:chgData name="Minesh Patel" userId="a66d4990ec83ac90" providerId="LiveId" clId="{BFA0F24C-E436-47AA-AA0A-CBA5947DBF6C}" dt="2019-06-22T05:09:06.067" v="3378" actId="164"/>
          <ac:cxnSpMkLst>
            <pc:docMk/>
            <pc:sldMk cId="1014060731" sldId="421"/>
            <ac:cxnSpMk id="64" creationId="{99093BE4-8B40-433F-B35E-DAEDB77223D9}"/>
          </ac:cxnSpMkLst>
        </pc:cxnChg>
        <pc:cxnChg chg="mod ord topLvl">
          <ac:chgData name="Minesh Patel" userId="a66d4990ec83ac90" providerId="LiveId" clId="{BFA0F24C-E436-47AA-AA0A-CBA5947DBF6C}" dt="2019-06-22T05:09:06.067" v="3378" actId="164"/>
          <ac:cxnSpMkLst>
            <pc:docMk/>
            <pc:sldMk cId="1014060731" sldId="421"/>
            <ac:cxnSpMk id="65" creationId="{9110DDD6-EE83-4E97-A160-2AE7749F81AB}"/>
          </ac:cxnSpMkLst>
        </pc:cxnChg>
        <pc:cxnChg chg="mod ord topLvl">
          <ac:chgData name="Minesh Patel" userId="a66d4990ec83ac90" providerId="LiveId" clId="{BFA0F24C-E436-47AA-AA0A-CBA5947DBF6C}" dt="2019-06-22T05:09:06.067" v="3378" actId="164"/>
          <ac:cxnSpMkLst>
            <pc:docMk/>
            <pc:sldMk cId="1014060731" sldId="421"/>
            <ac:cxnSpMk id="68" creationId="{F0330EA6-06C1-4B08-8098-2D82D312539D}"/>
          </ac:cxnSpMkLst>
        </pc:cxnChg>
        <pc:cxnChg chg="mod ord topLvl">
          <ac:chgData name="Minesh Patel" userId="a66d4990ec83ac90" providerId="LiveId" clId="{BFA0F24C-E436-47AA-AA0A-CBA5947DBF6C}" dt="2019-06-22T05:09:06.067" v="3378" actId="164"/>
          <ac:cxnSpMkLst>
            <pc:docMk/>
            <pc:sldMk cId="1014060731" sldId="421"/>
            <ac:cxnSpMk id="69" creationId="{A32374E0-2E2D-475C-AD26-0AB566F9E65D}"/>
          </ac:cxnSpMkLst>
        </pc:cxnChg>
        <pc:cxnChg chg="mod ord topLvl">
          <ac:chgData name="Minesh Patel" userId="a66d4990ec83ac90" providerId="LiveId" clId="{BFA0F24C-E436-47AA-AA0A-CBA5947DBF6C}" dt="2019-06-22T05:09:06.067" v="3378" actId="164"/>
          <ac:cxnSpMkLst>
            <pc:docMk/>
            <pc:sldMk cId="1014060731" sldId="421"/>
            <ac:cxnSpMk id="70" creationId="{45FD4607-F575-4AC6-B4F1-A58326D12C43}"/>
          </ac:cxnSpMkLst>
        </pc:cxnChg>
        <pc:cxnChg chg="mod ord topLvl">
          <ac:chgData name="Minesh Patel" userId="a66d4990ec83ac90" providerId="LiveId" clId="{BFA0F24C-E436-47AA-AA0A-CBA5947DBF6C}" dt="2019-06-22T05:09:06.067" v="3378" actId="164"/>
          <ac:cxnSpMkLst>
            <pc:docMk/>
            <pc:sldMk cId="1014060731" sldId="421"/>
            <ac:cxnSpMk id="71" creationId="{229B821A-E734-4047-9F97-E1197207B984}"/>
          </ac:cxnSpMkLst>
        </pc:cxnChg>
        <pc:cxnChg chg="mod ord topLvl">
          <ac:chgData name="Minesh Patel" userId="a66d4990ec83ac90" providerId="LiveId" clId="{BFA0F24C-E436-47AA-AA0A-CBA5947DBF6C}" dt="2019-06-22T05:09:06.067" v="3378" actId="164"/>
          <ac:cxnSpMkLst>
            <pc:docMk/>
            <pc:sldMk cId="1014060731" sldId="421"/>
            <ac:cxnSpMk id="72" creationId="{0D1430C6-C4F5-4570-A589-921D53DFDAE5}"/>
          </ac:cxnSpMkLst>
        </pc:cxnChg>
        <pc:cxnChg chg="mod ord topLvl">
          <ac:chgData name="Minesh Patel" userId="a66d4990ec83ac90" providerId="LiveId" clId="{BFA0F24C-E436-47AA-AA0A-CBA5947DBF6C}" dt="2019-06-22T05:09:06.067" v="3378" actId="164"/>
          <ac:cxnSpMkLst>
            <pc:docMk/>
            <pc:sldMk cId="1014060731" sldId="421"/>
            <ac:cxnSpMk id="73" creationId="{F26097AC-D42B-4D04-9EC4-B1A13241419A}"/>
          </ac:cxnSpMkLst>
        </pc:cxnChg>
        <pc:cxnChg chg="mod ord topLvl">
          <ac:chgData name="Minesh Patel" userId="a66d4990ec83ac90" providerId="LiveId" clId="{BFA0F24C-E436-47AA-AA0A-CBA5947DBF6C}" dt="2019-06-22T05:09:06.067" v="3378" actId="164"/>
          <ac:cxnSpMkLst>
            <pc:docMk/>
            <pc:sldMk cId="1014060731" sldId="421"/>
            <ac:cxnSpMk id="74" creationId="{F0D68BB7-A5FD-439A-8620-C00ADCA0656C}"/>
          </ac:cxnSpMkLst>
        </pc:cxnChg>
      </pc:sldChg>
      <pc:sldChg chg="modTransition">
        <pc:chgData name="Minesh Patel" userId="a66d4990ec83ac90" providerId="LiveId" clId="{BFA0F24C-E436-47AA-AA0A-CBA5947DBF6C}" dt="2019-06-22T06:55:36.384" v="5216"/>
        <pc:sldMkLst>
          <pc:docMk/>
          <pc:sldMk cId="3195022978" sldId="423"/>
        </pc:sldMkLst>
      </pc:sldChg>
      <pc:sldChg chg="modTransition">
        <pc:chgData name="Minesh Patel" userId="a66d4990ec83ac90" providerId="LiveId" clId="{BFA0F24C-E436-47AA-AA0A-CBA5947DBF6C}" dt="2019-06-22T06:55:36.384" v="5216"/>
        <pc:sldMkLst>
          <pc:docMk/>
          <pc:sldMk cId="2975268049" sldId="427"/>
        </pc:sldMkLst>
      </pc:sldChg>
      <pc:sldChg chg="modTransition">
        <pc:chgData name="Minesh Patel" userId="a66d4990ec83ac90" providerId="LiveId" clId="{BFA0F24C-E436-47AA-AA0A-CBA5947DBF6C}" dt="2019-06-22T06:55:36.384" v="5216"/>
        <pc:sldMkLst>
          <pc:docMk/>
          <pc:sldMk cId="4212347909" sldId="431"/>
        </pc:sldMkLst>
      </pc:sldChg>
      <pc:sldChg chg="modSp modTransition modAnim modNotesTx">
        <pc:chgData name="Minesh Patel" userId="a66d4990ec83ac90" providerId="LiveId" clId="{BFA0F24C-E436-47AA-AA0A-CBA5947DBF6C}" dt="2019-06-22T06:55:36.384" v="5216"/>
        <pc:sldMkLst>
          <pc:docMk/>
          <pc:sldMk cId="2837311020" sldId="432"/>
        </pc:sldMkLst>
        <pc:spChg chg="mod">
          <ac:chgData name="Minesh Patel" userId="a66d4990ec83ac90" providerId="LiveId" clId="{BFA0F24C-E436-47AA-AA0A-CBA5947DBF6C}" dt="2019-06-22T05:24:08.444" v="3642" actId="20577"/>
          <ac:spMkLst>
            <pc:docMk/>
            <pc:sldMk cId="2837311020" sldId="432"/>
            <ac:spMk id="5" creationId="{CC069886-AC92-4732-8D1F-E77E932B3E9F}"/>
          </ac:spMkLst>
        </pc:spChg>
      </pc:sldChg>
      <pc:sldChg chg="addSp delSp modSp add modTransition modAnim">
        <pc:chgData name="Minesh Patel" userId="a66d4990ec83ac90" providerId="LiveId" clId="{BFA0F24C-E436-47AA-AA0A-CBA5947DBF6C}" dt="2019-06-22T06:55:36.384" v="5216"/>
        <pc:sldMkLst>
          <pc:docMk/>
          <pc:sldMk cId="2833271560" sldId="438"/>
        </pc:sldMkLst>
        <pc:spChg chg="mod">
          <ac:chgData name="Minesh Patel" userId="a66d4990ec83ac90" providerId="LiveId" clId="{BFA0F24C-E436-47AA-AA0A-CBA5947DBF6C}" dt="2019-06-22T01:41:04.793" v="512" actId="113"/>
          <ac:spMkLst>
            <pc:docMk/>
            <pc:sldMk cId="2833271560" sldId="438"/>
            <ac:spMk id="3" creationId="{494EC80F-2976-4A92-B16F-8065FDCC9552}"/>
          </ac:spMkLst>
        </pc:spChg>
        <pc:spChg chg="mod">
          <ac:chgData name="Minesh Patel" userId="a66d4990ec83ac90" providerId="LiveId" clId="{BFA0F24C-E436-47AA-AA0A-CBA5947DBF6C}" dt="2019-06-22T03:05:02.540" v="811" actId="20577"/>
          <ac:spMkLst>
            <pc:docMk/>
            <pc:sldMk cId="2833271560" sldId="438"/>
            <ac:spMk id="5" creationId="{68A819FC-A218-4776-97AE-F4A6B514D47F}"/>
          </ac:spMkLst>
        </pc:spChg>
        <pc:picChg chg="add del mod">
          <ac:chgData name="Minesh Patel" userId="a66d4990ec83ac90" providerId="LiveId" clId="{BFA0F24C-E436-47AA-AA0A-CBA5947DBF6C}" dt="2019-06-22T06:55:36.384" v="5216"/>
          <ac:picMkLst>
            <pc:docMk/>
            <pc:sldMk cId="2833271560" sldId="438"/>
            <ac:picMk id="4" creationId="{E350E2B7-0F79-412D-B118-2B3CA82DF1BE}"/>
          </ac:picMkLst>
        </pc:picChg>
      </pc:sldChg>
      <pc:sldChg chg="modSp add modTransition modAnim modNotesTx">
        <pc:chgData name="Minesh Patel" userId="a66d4990ec83ac90" providerId="LiveId" clId="{BFA0F24C-E436-47AA-AA0A-CBA5947DBF6C}" dt="2019-06-22T06:55:36.384" v="5216"/>
        <pc:sldMkLst>
          <pc:docMk/>
          <pc:sldMk cId="3073025476" sldId="439"/>
        </pc:sldMkLst>
        <pc:spChg chg="mod">
          <ac:chgData name="Minesh Patel" userId="a66d4990ec83ac90" providerId="LiveId" clId="{BFA0F24C-E436-47AA-AA0A-CBA5947DBF6C}" dt="2019-06-22T03:47:35.634" v="1607" actId="1076"/>
          <ac:spMkLst>
            <pc:docMk/>
            <pc:sldMk cId="3073025476" sldId="439"/>
            <ac:spMk id="85" creationId="{3646A859-0D1A-442B-9237-C38520D2019C}"/>
          </ac:spMkLst>
        </pc:spChg>
        <pc:grpChg chg="mod">
          <ac:chgData name="Minesh Patel" userId="a66d4990ec83ac90" providerId="LiveId" clId="{BFA0F24C-E436-47AA-AA0A-CBA5947DBF6C}" dt="2019-06-22T03:48:52.796" v="1628" actId="1036"/>
          <ac:grpSpMkLst>
            <pc:docMk/>
            <pc:sldMk cId="3073025476" sldId="439"/>
            <ac:grpSpMk id="4" creationId="{C216775E-980C-4D63-97DF-3008F6B0047F}"/>
          </ac:grpSpMkLst>
        </pc:grpChg>
        <pc:grpChg chg="mod">
          <ac:chgData name="Minesh Patel" userId="a66d4990ec83ac90" providerId="LiveId" clId="{BFA0F24C-E436-47AA-AA0A-CBA5947DBF6C}" dt="2019-06-22T03:48:52.796" v="1628" actId="1036"/>
          <ac:grpSpMkLst>
            <pc:docMk/>
            <pc:sldMk cId="3073025476" sldId="439"/>
            <ac:grpSpMk id="5" creationId="{F7A7F73C-AA3B-44E5-979E-F5724D9FEA11}"/>
          </ac:grpSpMkLst>
        </pc:grpChg>
        <pc:grpChg chg="mod">
          <ac:chgData name="Minesh Patel" userId="a66d4990ec83ac90" providerId="LiveId" clId="{BFA0F24C-E436-47AA-AA0A-CBA5947DBF6C}" dt="2019-06-22T03:48:52.796" v="1628" actId="1036"/>
          <ac:grpSpMkLst>
            <pc:docMk/>
            <pc:sldMk cId="3073025476" sldId="439"/>
            <ac:grpSpMk id="6" creationId="{2C794E5A-C7C7-4058-8A47-46D7BC61FD5E}"/>
          </ac:grpSpMkLst>
        </pc:grpChg>
        <pc:grpChg chg="mod">
          <ac:chgData name="Minesh Patel" userId="a66d4990ec83ac90" providerId="LiveId" clId="{BFA0F24C-E436-47AA-AA0A-CBA5947DBF6C}" dt="2019-06-22T03:48:52.796" v="1628" actId="1036"/>
          <ac:grpSpMkLst>
            <pc:docMk/>
            <pc:sldMk cId="3073025476" sldId="439"/>
            <ac:grpSpMk id="8" creationId="{BCB4E7F5-13C8-41CD-A91B-E3CC3458E0BD}"/>
          </ac:grpSpMkLst>
        </pc:grpChg>
        <pc:grpChg chg="mod">
          <ac:chgData name="Minesh Patel" userId="a66d4990ec83ac90" providerId="LiveId" clId="{BFA0F24C-E436-47AA-AA0A-CBA5947DBF6C}" dt="2019-06-22T03:48:52.796" v="1628" actId="1036"/>
          <ac:grpSpMkLst>
            <pc:docMk/>
            <pc:sldMk cId="3073025476" sldId="439"/>
            <ac:grpSpMk id="44" creationId="{7BFB25B3-858B-4DF7-B267-5B33D965A278}"/>
          </ac:grpSpMkLst>
        </pc:grpChg>
        <pc:grpChg chg="mod">
          <ac:chgData name="Minesh Patel" userId="a66d4990ec83ac90" providerId="LiveId" clId="{BFA0F24C-E436-47AA-AA0A-CBA5947DBF6C}" dt="2019-06-22T03:48:52.796" v="1628" actId="1036"/>
          <ac:grpSpMkLst>
            <pc:docMk/>
            <pc:sldMk cId="3073025476" sldId="439"/>
            <ac:grpSpMk id="47" creationId="{9A5C7986-2DBC-4E00-A108-8444B9497B8D}"/>
          </ac:grpSpMkLst>
        </pc:grpChg>
      </pc:sldChg>
      <pc:sldChg chg="addSp add modTransition modAnim">
        <pc:chgData name="Minesh Patel" userId="a66d4990ec83ac90" providerId="LiveId" clId="{BFA0F24C-E436-47AA-AA0A-CBA5947DBF6C}" dt="2019-06-22T06:55:36.384" v="5216"/>
        <pc:sldMkLst>
          <pc:docMk/>
          <pc:sldMk cId="2210273427" sldId="450"/>
        </pc:sldMkLst>
        <pc:grpChg chg="add">
          <ac:chgData name="Minesh Patel" userId="a66d4990ec83ac90" providerId="LiveId" clId="{BFA0F24C-E436-47AA-AA0A-CBA5947DBF6C}" dt="2019-06-22T06:49:22.972" v="5211"/>
          <ac:grpSpMkLst>
            <pc:docMk/>
            <pc:sldMk cId="2210273427" sldId="450"/>
            <ac:grpSpMk id="43" creationId="{EDAE7414-FBFF-49B3-AC43-B674FE45718D}"/>
          </ac:grpSpMkLst>
        </pc:grpChg>
      </pc:sldChg>
      <pc:sldMasterChg chg="modSldLayout">
        <pc:chgData name="Minesh Patel" userId="a66d4990ec83ac90" providerId="LiveId" clId="{BFA0F24C-E436-47AA-AA0A-CBA5947DBF6C}" dt="2019-06-22T04:45:14.165" v="2518" actId="2711"/>
        <pc:sldMasterMkLst>
          <pc:docMk/>
          <pc:sldMasterMk cId="1548709790" sldId="2147483660"/>
        </pc:sldMasterMkLst>
        <pc:sldLayoutChg chg="modSp">
          <pc:chgData name="Minesh Patel" userId="a66d4990ec83ac90" providerId="LiveId" clId="{BFA0F24C-E436-47AA-AA0A-CBA5947DBF6C}" dt="2019-06-22T04:45:14.165" v="2518" actId="2711"/>
          <pc:sldLayoutMkLst>
            <pc:docMk/>
            <pc:sldMasterMk cId="1548709790" sldId="2147483660"/>
            <pc:sldLayoutMk cId="2304763706" sldId="2147483662"/>
          </pc:sldLayoutMkLst>
          <pc:spChg chg="mod">
            <ac:chgData name="Minesh Patel" userId="a66d4990ec83ac90" providerId="LiveId" clId="{BFA0F24C-E436-47AA-AA0A-CBA5947DBF6C}" dt="2019-06-22T03:39:22.746" v="1299" actId="255"/>
            <ac:spMkLst>
              <pc:docMk/>
              <pc:sldMasterMk cId="1548709790" sldId="2147483660"/>
              <pc:sldLayoutMk cId="2304763706" sldId="2147483662"/>
              <ac:spMk id="3" creationId="{00000000-0000-0000-0000-000000000000}"/>
            </ac:spMkLst>
          </pc:spChg>
          <pc:spChg chg="mod">
            <ac:chgData name="Minesh Patel" userId="a66d4990ec83ac90" providerId="LiveId" clId="{BFA0F24C-E436-47AA-AA0A-CBA5947DBF6C}" dt="2019-06-22T04:45:14.165" v="2518" actId="2711"/>
            <ac:spMkLst>
              <pc:docMk/>
              <pc:sldMasterMk cId="1548709790" sldId="2147483660"/>
              <pc:sldLayoutMk cId="2304763706" sldId="2147483662"/>
              <ac:spMk id="8" creationId="{00000000-0000-0000-0000-000000000000}"/>
            </ac:spMkLst>
          </pc:spChg>
        </pc:sldLayoutChg>
      </pc:sldMasterChg>
    </pc:docChg>
  </pc:docChgLst>
  <pc:docChgLst>
    <pc:chgData name="Minesh Patel" userId="a66d4990ec83ac90" providerId="LiveId" clId="{B46489FE-55B8-48D6-82F2-6682ABFDA5EC}"/>
    <pc:docChg chg="undo redo custSel addSld delSld modSld">
      <pc:chgData name="Minesh Patel" userId="a66d4990ec83ac90" providerId="LiveId" clId="{B46489FE-55B8-48D6-82F2-6682ABFDA5EC}" dt="2019-06-18T07:59:01.283" v="5292" actId="20577"/>
      <pc:docMkLst>
        <pc:docMk/>
      </pc:docMkLst>
      <pc:sldChg chg="addSp delSp modSp">
        <pc:chgData name="Minesh Patel" userId="a66d4990ec83ac90" providerId="LiveId" clId="{B46489FE-55B8-48D6-82F2-6682ABFDA5EC}" dt="2019-06-18T06:43:30.449" v="2758" actId="1035"/>
        <pc:sldMkLst>
          <pc:docMk/>
          <pc:sldMk cId="996510876" sldId="257"/>
        </pc:sldMkLst>
        <pc:spChg chg="add del">
          <ac:chgData name="Minesh Patel" userId="a66d4990ec83ac90" providerId="LiveId" clId="{B46489FE-55B8-48D6-82F2-6682ABFDA5EC}" dt="2019-06-18T06:42:18.379" v="2724"/>
          <ac:spMkLst>
            <pc:docMk/>
            <pc:sldMk cId="996510876" sldId="257"/>
            <ac:spMk id="2" creationId="{A20B1B7B-0C45-4B54-8CFB-F4F52B355470}"/>
          </ac:spMkLst>
        </pc:spChg>
        <pc:spChg chg="add mod">
          <ac:chgData name="Minesh Patel" userId="a66d4990ec83ac90" providerId="LiveId" clId="{B46489FE-55B8-48D6-82F2-6682ABFDA5EC}" dt="2019-06-18T06:43:30.449" v="2758" actId="1035"/>
          <ac:spMkLst>
            <pc:docMk/>
            <pc:sldMk cId="996510876" sldId="257"/>
            <ac:spMk id="3" creationId="{B59CC1FB-D609-4396-BC60-B1C0F1DA6978}"/>
          </ac:spMkLst>
        </pc:spChg>
        <pc:spChg chg="mod">
          <ac:chgData name="Minesh Patel" userId="a66d4990ec83ac90" providerId="LiveId" clId="{B46489FE-55B8-48D6-82F2-6682ABFDA5EC}" dt="2019-06-18T06:43:30.449" v="2758" actId="1035"/>
          <ac:spMkLst>
            <pc:docMk/>
            <pc:sldMk cId="996510876" sldId="257"/>
            <ac:spMk id="103" creationId="{00000000-0000-0000-0000-000000000000}"/>
          </ac:spMkLst>
        </pc:spChg>
      </pc:sldChg>
      <pc:sldChg chg="modSp">
        <pc:chgData name="Minesh Patel" userId="a66d4990ec83ac90" providerId="LiveId" clId="{B46489FE-55B8-48D6-82F2-6682ABFDA5EC}" dt="2019-06-18T06:46:10.773" v="2793"/>
        <pc:sldMkLst>
          <pc:docMk/>
          <pc:sldMk cId="2993975388" sldId="296"/>
        </pc:sldMkLst>
        <pc:spChg chg="mod">
          <ac:chgData name="Minesh Patel" userId="a66d4990ec83ac90" providerId="LiveId" clId="{B46489FE-55B8-48D6-82F2-6682ABFDA5EC}" dt="2019-06-18T04:57:00.190" v="148" actId="404"/>
          <ac:spMkLst>
            <pc:docMk/>
            <pc:sldMk cId="2993975388" sldId="296"/>
            <ac:spMk id="3" creationId="{00000000-0000-0000-0000-000000000000}"/>
          </ac:spMkLst>
        </pc:spChg>
        <pc:graphicFrameChg chg="mod">
          <ac:chgData name="Minesh Patel" userId="a66d4990ec83ac90" providerId="LiveId" clId="{B46489FE-55B8-48D6-82F2-6682ABFDA5EC}" dt="2019-06-18T06:46:10.773" v="2793"/>
          <ac:graphicFrameMkLst>
            <pc:docMk/>
            <pc:sldMk cId="2993975388" sldId="296"/>
            <ac:graphicFrameMk id="7" creationId="{FF2D8A00-F5C0-417B-8C69-D3E777331328}"/>
          </ac:graphicFrameMkLst>
        </pc:graphicFrameChg>
      </pc:sldChg>
      <pc:sldChg chg="addSp modSp">
        <pc:chgData name="Minesh Patel" userId="a66d4990ec83ac90" providerId="LiveId" clId="{B46489FE-55B8-48D6-82F2-6682ABFDA5EC}" dt="2019-06-18T06:26:20.726" v="2189" actId="1076"/>
        <pc:sldMkLst>
          <pc:docMk/>
          <pc:sldMk cId="3508444251" sldId="353"/>
        </pc:sldMkLst>
        <pc:spChg chg="add mod">
          <ac:chgData name="Minesh Patel" userId="a66d4990ec83ac90" providerId="LiveId" clId="{B46489FE-55B8-48D6-82F2-6682ABFDA5EC}" dt="2019-06-18T06:26:16.558" v="2185" actId="571"/>
          <ac:spMkLst>
            <pc:docMk/>
            <pc:sldMk cId="3508444251" sldId="353"/>
            <ac:spMk id="86" creationId="{835E707D-466D-4A06-A709-5D30106172B3}"/>
          </ac:spMkLst>
        </pc:spChg>
        <pc:spChg chg="mod">
          <ac:chgData name="Minesh Patel" userId="a66d4990ec83ac90" providerId="LiveId" clId="{B46489FE-55B8-48D6-82F2-6682ABFDA5EC}" dt="2019-06-18T06:26:20.726" v="2189" actId="1076"/>
          <ac:spMkLst>
            <pc:docMk/>
            <pc:sldMk cId="3508444251" sldId="353"/>
            <ac:spMk id="111" creationId="{50E951BF-112E-49E5-BFDF-B993D5D83D93}"/>
          </ac:spMkLst>
        </pc:spChg>
        <pc:cxnChg chg="mod">
          <ac:chgData name="Minesh Patel" userId="a66d4990ec83ac90" providerId="LiveId" clId="{B46489FE-55B8-48D6-82F2-6682ABFDA5EC}" dt="2019-06-18T06:26:06.294" v="2181" actId="14100"/>
          <ac:cxnSpMkLst>
            <pc:docMk/>
            <pc:sldMk cId="3508444251" sldId="353"/>
            <ac:cxnSpMk id="84" creationId="{47FC79A7-62F0-4E65-8BBC-EE31F8F9C0EC}"/>
          </ac:cxnSpMkLst>
        </pc:cxnChg>
        <pc:cxnChg chg="mod">
          <ac:chgData name="Minesh Patel" userId="a66d4990ec83ac90" providerId="LiveId" clId="{B46489FE-55B8-48D6-82F2-6682ABFDA5EC}" dt="2019-06-18T06:26:20.726" v="2189" actId="1076"/>
          <ac:cxnSpMkLst>
            <pc:docMk/>
            <pc:sldMk cId="3508444251" sldId="353"/>
            <ac:cxnSpMk id="112" creationId="{91DA126A-532B-4CA4-9872-9DA2D263B85D}"/>
          </ac:cxnSpMkLst>
        </pc:cxnChg>
        <pc:cxnChg chg="mod">
          <ac:chgData name="Minesh Patel" userId="a66d4990ec83ac90" providerId="LiveId" clId="{B46489FE-55B8-48D6-82F2-6682ABFDA5EC}" dt="2019-06-18T06:26:20.726" v="2189" actId="1076"/>
          <ac:cxnSpMkLst>
            <pc:docMk/>
            <pc:sldMk cId="3508444251" sldId="353"/>
            <ac:cxnSpMk id="114" creationId="{1E2F72D3-D948-4880-8241-D7F259EB12F6}"/>
          </ac:cxnSpMkLst>
        </pc:cxnChg>
        <pc:cxnChg chg="mod">
          <ac:chgData name="Minesh Patel" userId="a66d4990ec83ac90" providerId="LiveId" clId="{B46489FE-55B8-48D6-82F2-6682ABFDA5EC}" dt="2019-06-18T06:26:20.726" v="2189" actId="1076"/>
          <ac:cxnSpMkLst>
            <pc:docMk/>
            <pc:sldMk cId="3508444251" sldId="353"/>
            <ac:cxnSpMk id="116" creationId="{80962884-7CCF-4FC2-9A5C-F0C02138DFF9}"/>
          </ac:cxnSpMkLst>
        </pc:cxnChg>
        <pc:cxnChg chg="mod">
          <ac:chgData name="Minesh Patel" userId="a66d4990ec83ac90" providerId="LiveId" clId="{B46489FE-55B8-48D6-82F2-6682ABFDA5EC}" dt="2019-06-18T06:26:20.726" v="2189" actId="1076"/>
          <ac:cxnSpMkLst>
            <pc:docMk/>
            <pc:sldMk cId="3508444251" sldId="353"/>
            <ac:cxnSpMk id="118" creationId="{2613B3B2-F99C-4D62-89F5-BB562F16DB93}"/>
          </ac:cxnSpMkLst>
        </pc:cxnChg>
      </pc:sldChg>
      <pc:sldChg chg="addSp delSp modSp">
        <pc:chgData name="Minesh Patel" userId="a66d4990ec83ac90" providerId="LiveId" clId="{B46489FE-55B8-48D6-82F2-6682ABFDA5EC}" dt="2019-06-18T06:47:47.276" v="2807" actId="1076"/>
        <pc:sldMkLst>
          <pc:docMk/>
          <pc:sldMk cId="162204352" sldId="356"/>
        </pc:sldMkLst>
        <pc:spChg chg="mod">
          <ac:chgData name="Minesh Patel" userId="a66d4990ec83ac90" providerId="LiveId" clId="{B46489FE-55B8-48D6-82F2-6682ABFDA5EC}" dt="2019-06-18T05:57:41.091" v="1309" actId="255"/>
          <ac:spMkLst>
            <pc:docMk/>
            <pc:sldMk cId="162204352" sldId="356"/>
            <ac:spMk id="2" creationId="{00000000-0000-0000-0000-000000000000}"/>
          </ac:spMkLst>
        </pc:spChg>
        <pc:spChg chg="mod">
          <ac:chgData name="Minesh Patel" userId="a66d4990ec83ac90" providerId="LiveId" clId="{B46489FE-55B8-48D6-82F2-6682ABFDA5EC}" dt="2019-06-18T05:48:56.037" v="864" actId="14100"/>
          <ac:spMkLst>
            <pc:docMk/>
            <pc:sldMk cId="162204352" sldId="356"/>
            <ac:spMk id="3" creationId="{EB4EF765-8AF1-4F6A-96DA-B7008E92FD95}"/>
          </ac:spMkLst>
        </pc:spChg>
        <pc:spChg chg="mod ord">
          <ac:chgData name="Minesh Patel" userId="a66d4990ec83ac90" providerId="LiveId" clId="{B46489FE-55B8-48D6-82F2-6682ABFDA5EC}" dt="2019-06-18T05:51:42.490" v="938" actId="166"/>
          <ac:spMkLst>
            <pc:docMk/>
            <pc:sldMk cId="162204352" sldId="356"/>
            <ac:spMk id="6" creationId="{5A7FCC19-A139-40CC-8774-8DD39B7ED172}"/>
          </ac:spMkLst>
        </pc:spChg>
        <pc:spChg chg="mod">
          <ac:chgData name="Minesh Patel" userId="a66d4990ec83ac90" providerId="LiveId" clId="{B46489FE-55B8-48D6-82F2-6682ABFDA5EC}" dt="2019-06-18T05:50:40.897" v="927" actId="1036"/>
          <ac:spMkLst>
            <pc:docMk/>
            <pc:sldMk cId="162204352" sldId="356"/>
            <ac:spMk id="7" creationId="{BEAF4664-8CEA-47F8-8A3D-A5D22D460825}"/>
          </ac:spMkLst>
        </pc:spChg>
        <pc:spChg chg="mod">
          <ac:chgData name="Minesh Patel" userId="a66d4990ec83ac90" providerId="LiveId" clId="{B46489FE-55B8-48D6-82F2-6682ABFDA5EC}" dt="2019-06-18T05:50:40.897" v="927" actId="1036"/>
          <ac:spMkLst>
            <pc:docMk/>
            <pc:sldMk cId="162204352" sldId="356"/>
            <ac:spMk id="8" creationId="{AD385028-4139-4E25-84A8-BC65C2EB8D62}"/>
          </ac:spMkLst>
        </pc:spChg>
        <pc:spChg chg="mod">
          <ac:chgData name="Minesh Patel" userId="a66d4990ec83ac90" providerId="LiveId" clId="{B46489FE-55B8-48D6-82F2-6682ABFDA5EC}" dt="2019-06-18T05:50:40.897" v="927" actId="1036"/>
          <ac:spMkLst>
            <pc:docMk/>
            <pc:sldMk cId="162204352" sldId="356"/>
            <ac:spMk id="9" creationId="{A573FF89-7968-4A0D-86FC-DD4CF23F4B19}"/>
          </ac:spMkLst>
        </pc:spChg>
        <pc:spChg chg="mod">
          <ac:chgData name="Minesh Patel" userId="a66d4990ec83ac90" providerId="LiveId" clId="{B46489FE-55B8-48D6-82F2-6682ABFDA5EC}" dt="2019-06-18T05:39:50.485" v="775" actId="113"/>
          <ac:spMkLst>
            <pc:docMk/>
            <pc:sldMk cId="162204352" sldId="356"/>
            <ac:spMk id="29" creationId="{0F3E8FC1-D57E-4426-B4F7-0B4136129BF1}"/>
          </ac:spMkLst>
        </pc:spChg>
        <pc:spChg chg="mod">
          <ac:chgData name="Minesh Patel" userId="a66d4990ec83ac90" providerId="LiveId" clId="{B46489FE-55B8-48D6-82F2-6682ABFDA5EC}" dt="2019-06-18T05:33:43.583" v="628" actId="1036"/>
          <ac:spMkLst>
            <pc:docMk/>
            <pc:sldMk cId="162204352" sldId="356"/>
            <ac:spMk id="30" creationId="{B78ACE9A-ECDF-4F74-A284-1FC565566039}"/>
          </ac:spMkLst>
        </pc:spChg>
        <pc:spChg chg="mod">
          <ac:chgData name="Minesh Patel" userId="a66d4990ec83ac90" providerId="LiveId" clId="{B46489FE-55B8-48D6-82F2-6682ABFDA5EC}" dt="2019-06-18T05:33:43.583" v="628" actId="1036"/>
          <ac:spMkLst>
            <pc:docMk/>
            <pc:sldMk cId="162204352" sldId="356"/>
            <ac:spMk id="31" creationId="{17616C5D-E825-47B6-8C2A-06519353AEE9}"/>
          </ac:spMkLst>
        </pc:spChg>
        <pc:spChg chg="mod">
          <ac:chgData name="Minesh Patel" userId="a66d4990ec83ac90" providerId="LiveId" clId="{B46489FE-55B8-48D6-82F2-6682ABFDA5EC}" dt="2019-06-18T05:38:19.876" v="723" actId="14100"/>
          <ac:spMkLst>
            <pc:docMk/>
            <pc:sldMk cId="162204352" sldId="356"/>
            <ac:spMk id="33" creationId="{6BF89888-431A-4C46-9E14-C28112B262C3}"/>
          </ac:spMkLst>
        </pc:spChg>
        <pc:spChg chg="mod">
          <ac:chgData name="Minesh Patel" userId="a66d4990ec83ac90" providerId="LiveId" clId="{B46489FE-55B8-48D6-82F2-6682ABFDA5EC}" dt="2019-06-18T05:33:26.801" v="604" actId="1076"/>
          <ac:spMkLst>
            <pc:docMk/>
            <pc:sldMk cId="162204352" sldId="356"/>
            <ac:spMk id="34" creationId="{6B80C6AC-8F4D-4D0B-BE94-422CACD6E2D4}"/>
          </ac:spMkLst>
        </pc:spChg>
        <pc:spChg chg="mod">
          <ac:chgData name="Minesh Patel" userId="a66d4990ec83ac90" providerId="LiveId" clId="{B46489FE-55B8-48D6-82F2-6682ABFDA5EC}" dt="2019-06-18T05:41:20.822" v="802" actId="207"/>
          <ac:spMkLst>
            <pc:docMk/>
            <pc:sldMk cId="162204352" sldId="356"/>
            <ac:spMk id="36" creationId="{4C02FF91-8B7E-431E-AE55-A2FD42E25596}"/>
          </ac:spMkLst>
        </pc:spChg>
        <pc:spChg chg="mod">
          <ac:chgData name="Minesh Patel" userId="a66d4990ec83ac90" providerId="LiveId" clId="{B46489FE-55B8-48D6-82F2-6682ABFDA5EC}" dt="2019-06-18T05:37:52.575" v="707" actId="207"/>
          <ac:spMkLst>
            <pc:docMk/>
            <pc:sldMk cId="162204352" sldId="356"/>
            <ac:spMk id="37" creationId="{4E654704-A86D-4073-BC14-537597E86236}"/>
          </ac:spMkLst>
        </pc:spChg>
        <pc:spChg chg="del mod">
          <ac:chgData name="Minesh Patel" userId="a66d4990ec83ac90" providerId="LiveId" clId="{B46489FE-55B8-48D6-82F2-6682ABFDA5EC}" dt="2019-06-18T05:39:22.892" v="764" actId="478"/>
          <ac:spMkLst>
            <pc:docMk/>
            <pc:sldMk cId="162204352" sldId="356"/>
            <ac:spMk id="38" creationId="{7CD2A476-3FB6-4734-AEF0-A1F01C10AC51}"/>
          </ac:spMkLst>
        </pc:spChg>
        <pc:spChg chg="mod">
          <ac:chgData name="Minesh Patel" userId="a66d4990ec83ac90" providerId="LiveId" clId="{B46489FE-55B8-48D6-82F2-6682ABFDA5EC}" dt="2019-06-18T06:47:47.276" v="2807" actId="1076"/>
          <ac:spMkLst>
            <pc:docMk/>
            <pc:sldMk cId="162204352" sldId="356"/>
            <ac:spMk id="40" creationId="{8053A836-80D6-432D-AE32-02880172A473}"/>
          </ac:spMkLst>
        </pc:spChg>
        <pc:spChg chg="mod">
          <ac:chgData name="Minesh Patel" userId="a66d4990ec83ac90" providerId="LiveId" clId="{B46489FE-55B8-48D6-82F2-6682ABFDA5EC}" dt="2019-06-18T05:50:16.341" v="921" actId="1035"/>
          <ac:spMkLst>
            <pc:docMk/>
            <pc:sldMk cId="162204352" sldId="356"/>
            <ac:spMk id="43" creationId="{75974292-DF6B-4EAD-B664-C0CA338E4EED}"/>
          </ac:spMkLst>
        </pc:spChg>
        <pc:spChg chg="mod">
          <ac:chgData name="Minesh Patel" userId="a66d4990ec83ac90" providerId="LiveId" clId="{B46489FE-55B8-48D6-82F2-6682ABFDA5EC}" dt="2019-06-18T05:50:16.341" v="921" actId="1035"/>
          <ac:spMkLst>
            <pc:docMk/>
            <pc:sldMk cId="162204352" sldId="356"/>
            <ac:spMk id="44" creationId="{2DDD2B29-EA23-4CE8-BCB6-47458B4C965B}"/>
          </ac:spMkLst>
        </pc:spChg>
        <pc:spChg chg="mod">
          <ac:chgData name="Minesh Patel" userId="a66d4990ec83ac90" providerId="LiveId" clId="{B46489FE-55B8-48D6-82F2-6682ABFDA5EC}" dt="2019-06-18T05:50:16.341" v="921" actId="1035"/>
          <ac:spMkLst>
            <pc:docMk/>
            <pc:sldMk cId="162204352" sldId="356"/>
            <ac:spMk id="45" creationId="{EA08F425-6695-4C38-AC6A-156687341B21}"/>
          </ac:spMkLst>
        </pc:spChg>
        <pc:spChg chg="mod ord">
          <ac:chgData name="Minesh Patel" userId="a66d4990ec83ac90" providerId="LiveId" clId="{B46489FE-55B8-48D6-82F2-6682ABFDA5EC}" dt="2019-06-18T05:51:42.490" v="938" actId="166"/>
          <ac:spMkLst>
            <pc:docMk/>
            <pc:sldMk cId="162204352" sldId="356"/>
            <ac:spMk id="49" creationId="{254DDE76-79D4-4246-B3AB-04486F0AA08E}"/>
          </ac:spMkLst>
        </pc:spChg>
        <pc:spChg chg="mod">
          <ac:chgData name="Minesh Patel" userId="a66d4990ec83ac90" providerId="LiveId" clId="{B46489FE-55B8-48D6-82F2-6682ABFDA5EC}" dt="2019-06-18T05:48:56.037" v="864" actId="14100"/>
          <ac:spMkLst>
            <pc:docMk/>
            <pc:sldMk cId="162204352" sldId="356"/>
            <ac:spMk id="55" creationId="{A05C3A3B-E62B-4A77-A568-675D6A8072CF}"/>
          </ac:spMkLst>
        </pc:spChg>
        <pc:spChg chg="mod">
          <ac:chgData name="Minesh Patel" userId="a66d4990ec83ac90" providerId="LiveId" clId="{B46489FE-55B8-48D6-82F2-6682ABFDA5EC}" dt="2019-06-18T05:48:56.037" v="864" actId="14100"/>
          <ac:spMkLst>
            <pc:docMk/>
            <pc:sldMk cId="162204352" sldId="356"/>
            <ac:spMk id="56" creationId="{955465A1-B202-47F6-B46D-BC81212FBB30}"/>
          </ac:spMkLst>
        </pc:spChg>
        <pc:spChg chg="mod ord">
          <ac:chgData name="Minesh Patel" userId="a66d4990ec83ac90" providerId="LiveId" clId="{B46489FE-55B8-48D6-82F2-6682ABFDA5EC}" dt="2019-06-18T05:51:42.490" v="938" actId="166"/>
          <ac:spMkLst>
            <pc:docMk/>
            <pc:sldMk cId="162204352" sldId="356"/>
            <ac:spMk id="57" creationId="{2C4958CB-93C8-49CB-AE2A-182408B550C1}"/>
          </ac:spMkLst>
        </pc:spChg>
        <pc:spChg chg="mod ord">
          <ac:chgData name="Minesh Patel" userId="a66d4990ec83ac90" providerId="LiveId" clId="{B46489FE-55B8-48D6-82F2-6682ABFDA5EC}" dt="2019-06-18T05:51:42.490" v="938" actId="166"/>
          <ac:spMkLst>
            <pc:docMk/>
            <pc:sldMk cId="162204352" sldId="356"/>
            <ac:spMk id="59" creationId="{A5D86594-3622-4E9A-A9B6-85B5ABDFAC84}"/>
          </ac:spMkLst>
        </pc:spChg>
        <pc:spChg chg="mod">
          <ac:chgData name="Minesh Patel" userId="a66d4990ec83ac90" providerId="LiveId" clId="{B46489FE-55B8-48D6-82F2-6682ABFDA5EC}" dt="2019-06-18T05:49:20.422" v="889" actId="1076"/>
          <ac:spMkLst>
            <pc:docMk/>
            <pc:sldMk cId="162204352" sldId="356"/>
            <ac:spMk id="61" creationId="{665A6882-0283-4937-8A4F-25D2A4D15502}"/>
          </ac:spMkLst>
        </pc:spChg>
        <pc:spChg chg="mod ord">
          <ac:chgData name="Minesh Patel" userId="a66d4990ec83ac90" providerId="LiveId" clId="{B46489FE-55B8-48D6-82F2-6682ABFDA5EC}" dt="2019-06-18T05:51:42.490" v="938" actId="166"/>
          <ac:spMkLst>
            <pc:docMk/>
            <pc:sldMk cId="162204352" sldId="356"/>
            <ac:spMk id="62" creationId="{DB7D0570-6511-488F-8B9A-E25383C07A97}"/>
          </ac:spMkLst>
        </pc:spChg>
        <pc:spChg chg="mod ord">
          <ac:chgData name="Minesh Patel" userId="a66d4990ec83ac90" providerId="LiveId" clId="{B46489FE-55B8-48D6-82F2-6682ABFDA5EC}" dt="2019-06-18T05:51:42.490" v="938" actId="166"/>
          <ac:spMkLst>
            <pc:docMk/>
            <pc:sldMk cId="162204352" sldId="356"/>
            <ac:spMk id="63" creationId="{C5FAB9AC-B659-416A-BCE7-4349312418A4}"/>
          </ac:spMkLst>
        </pc:spChg>
        <pc:spChg chg="mod ord">
          <ac:chgData name="Minesh Patel" userId="a66d4990ec83ac90" providerId="LiveId" clId="{B46489FE-55B8-48D6-82F2-6682ABFDA5EC}" dt="2019-06-18T05:51:42.490" v="938" actId="166"/>
          <ac:spMkLst>
            <pc:docMk/>
            <pc:sldMk cId="162204352" sldId="356"/>
            <ac:spMk id="65" creationId="{9AFEAC2B-02A4-4CF0-9FBF-D7C7DBB26B3F}"/>
          </ac:spMkLst>
        </pc:spChg>
        <pc:spChg chg="mod ord">
          <ac:chgData name="Minesh Patel" userId="a66d4990ec83ac90" providerId="LiveId" clId="{B46489FE-55B8-48D6-82F2-6682ABFDA5EC}" dt="2019-06-18T05:51:42.490" v="938" actId="166"/>
          <ac:spMkLst>
            <pc:docMk/>
            <pc:sldMk cId="162204352" sldId="356"/>
            <ac:spMk id="70" creationId="{B11A535C-FCB3-41D8-BB3E-22B8E0142D78}"/>
          </ac:spMkLst>
        </pc:spChg>
        <pc:spChg chg="mod ord">
          <ac:chgData name="Minesh Patel" userId="a66d4990ec83ac90" providerId="LiveId" clId="{B46489FE-55B8-48D6-82F2-6682ABFDA5EC}" dt="2019-06-18T05:51:42.490" v="938" actId="166"/>
          <ac:spMkLst>
            <pc:docMk/>
            <pc:sldMk cId="162204352" sldId="356"/>
            <ac:spMk id="72" creationId="{5B5F2980-846A-4F21-A6B1-B985DADDF797}"/>
          </ac:spMkLst>
        </pc:spChg>
        <pc:spChg chg="mod ord">
          <ac:chgData name="Minesh Patel" userId="a66d4990ec83ac90" providerId="LiveId" clId="{B46489FE-55B8-48D6-82F2-6682ABFDA5EC}" dt="2019-06-18T05:51:42.490" v="938" actId="166"/>
          <ac:spMkLst>
            <pc:docMk/>
            <pc:sldMk cId="162204352" sldId="356"/>
            <ac:spMk id="73" creationId="{97C58C5E-C1C1-4A97-A3EB-6D548727F80B}"/>
          </ac:spMkLst>
        </pc:spChg>
        <pc:spChg chg="mod ord">
          <ac:chgData name="Minesh Patel" userId="a66d4990ec83ac90" providerId="LiveId" clId="{B46489FE-55B8-48D6-82F2-6682ABFDA5EC}" dt="2019-06-18T05:51:42.490" v="938" actId="166"/>
          <ac:spMkLst>
            <pc:docMk/>
            <pc:sldMk cId="162204352" sldId="356"/>
            <ac:spMk id="74" creationId="{2387E9EC-C120-4F23-9C0F-A8388EA96F5B}"/>
          </ac:spMkLst>
        </pc:spChg>
        <pc:spChg chg="mod ord">
          <ac:chgData name="Minesh Patel" userId="a66d4990ec83ac90" providerId="LiveId" clId="{B46489FE-55B8-48D6-82F2-6682ABFDA5EC}" dt="2019-06-18T05:51:42.490" v="938" actId="166"/>
          <ac:spMkLst>
            <pc:docMk/>
            <pc:sldMk cId="162204352" sldId="356"/>
            <ac:spMk id="75" creationId="{5C54B086-977E-48EB-BA96-B20CF778B474}"/>
          </ac:spMkLst>
        </pc:spChg>
        <pc:spChg chg="add mod">
          <ac:chgData name="Minesh Patel" userId="a66d4990ec83ac90" providerId="LiveId" clId="{B46489FE-55B8-48D6-82F2-6682ABFDA5EC}" dt="2019-06-18T05:31:44.876" v="555" actId="571"/>
          <ac:spMkLst>
            <pc:docMk/>
            <pc:sldMk cId="162204352" sldId="356"/>
            <ac:spMk id="76" creationId="{3A29DCD5-D8AB-495E-8C00-3F902CFC5148}"/>
          </ac:spMkLst>
        </pc:spChg>
        <pc:spChg chg="mod ord">
          <ac:chgData name="Minesh Patel" userId="a66d4990ec83ac90" providerId="LiveId" clId="{B46489FE-55B8-48D6-82F2-6682ABFDA5EC}" dt="2019-06-18T05:51:42.490" v="938" actId="166"/>
          <ac:spMkLst>
            <pc:docMk/>
            <pc:sldMk cId="162204352" sldId="356"/>
            <ac:spMk id="77" creationId="{F91D3EB7-BE52-4E77-A82C-34998E817686}"/>
          </ac:spMkLst>
        </pc:spChg>
        <pc:spChg chg="mod">
          <ac:chgData name="Minesh Patel" userId="a66d4990ec83ac90" providerId="LiveId" clId="{B46489FE-55B8-48D6-82F2-6682ABFDA5EC}" dt="2019-06-18T06:19:02.173" v="2002" actId="404"/>
          <ac:spMkLst>
            <pc:docMk/>
            <pc:sldMk cId="162204352" sldId="356"/>
            <ac:spMk id="78" creationId="{A50C5E39-AC94-4640-8AA3-DBE149931C27}"/>
          </ac:spMkLst>
        </pc:spChg>
        <pc:spChg chg="mod">
          <ac:chgData name="Minesh Patel" userId="a66d4990ec83ac90" providerId="LiveId" clId="{B46489FE-55B8-48D6-82F2-6682ABFDA5EC}" dt="2019-06-18T06:18:59.284" v="2001" actId="1076"/>
          <ac:spMkLst>
            <pc:docMk/>
            <pc:sldMk cId="162204352" sldId="356"/>
            <ac:spMk id="79" creationId="{E5FCACD2-C5AF-48E4-8DF3-5AB56196ECEC}"/>
          </ac:spMkLst>
        </pc:spChg>
        <pc:spChg chg="add del mod">
          <ac:chgData name="Minesh Patel" userId="a66d4990ec83ac90" providerId="LiveId" clId="{B46489FE-55B8-48D6-82F2-6682ABFDA5EC}" dt="2019-06-18T05:34:30.590" v="652" actId="478"/>
          <ac:spMkLst>
            <pc:docMk/>
            <pc:sldMk cId="162204352" sldId="356"/>
            <ac:spMk id="80" creationId="{2DBCD460-7378-47D4-A2A0-233E6462F337}"/>
          </ac:spMkLst>
        </pc:spChg>
        <pc:spChg chg="add del mod">
          <ac:chgData name="Minesh Patel" userId="a66d4990ec83ac90" providerId="LiveId" clId="{B46489FE-55B8-48D6-82F2-6682ABFDA5EC}" dt="2019-06-18T05:34:30.590" v="652" actId="478"/>
          <ac:spMkLst>
            <pc:docMk/>
            <pc:sldMk cId="162204352" sldId="356"/>
            <ac:spMk id="81" creationId="{F2DD38A5-08F1-4773-B835-5A1284628181}"/>
          </ac:spMkLst>
        </pc:spChg>
        <pc:spChg chg="mod">
          <ac:chgData name="Minesh Patel" userId="a66d4990ec83ac90" providerId="LiveId" clId="{B46489FE-55B8-48D6-82F2-6682ABFDA5EC}" dt="2019-06-18T06:19:07.624" v="2004" actId="1076"/>
          <ac:spMkLst>
            <pc:docMk/>
            <pc:sldMk cId="162204352" sldId="356"/>
            <ac:spMk id="88" creationId="{BA61CB09-4896-488C-AB7B-49C734F32EEC}"/>
          </ac:spMkLst>
        </pc:spChg>
        <pc:spChg chg="add mod">
          <ac:chgData name="Minesh Patel" userId="a66d4990ec83ac90" providerId="LiveId" clId="{B46489FE-55B8-48D6-82F2-6682ABFDA5EC}" dt="2019-06-18T05:49:20.422" v="889" actId="1076"/>
          <ac:spMkLst>
            <pc:docMk/>
            <pc:sldMk cId="162204352" sldId="356"/>
            <ac:spMk id="90" creationId="{DD8EF0D0-CD49-463F-9949-63C26E98DEC0}"/>
          </ac:spMkLst>
        </pc:spChg>
        <pc:spChg chg="mod ord">
          <ac:chgData name="Minesh Patel" userId="a66d4990ec83ac90" providerId="LiveId" clId="{B46489FE-55B8-48D6-82F2-6682ABFDA5EC}" dt="2019-06-18T05:51:42.490" v="938" actId="166"/>
          <ac:spMkLst>
            <pc:docMk/>
            <pc:sldMk cId="162204352" sldId="356"/>
            <ac:spMk id="91" creationId="{A6141EC2-0286-4785-B1BA-248C3DC34AC4}"/>
          </ac:spMkLst>
        </pc:spChg>
        <pc:spChg chg="mod ord">
          <ac:chgData name="Minesh Patel" userId="a66d4990ec83ac90" providerId="LiveId" clId="{B46489FE-55B8-48D6-82F2-6682ABFDA5EC}" dt="2019-06-18T05:51:42.490" v="938" actId="166"/>
          <ac:spMkLst>
            <pc:docMk/>
            <pc:sldMk cId="162204352" sldId="356"/>
            <ac:spMk id="92" creationId="{B1FA69A5-353D-45F8-8A4A-49D8DE6F06B5}"/>
          </ac:spMkLst>
        </pc:spChg>
        <pc:spChg chg="add mod">
          <ac:chgData name="Minesh Patel" userId="a66d4990ec83ac90" providerId="LiveId" clId="{B46489FE-55B8-48D6-82F2-6682ABFDA5EC}" dt="2019-06-18T05:49:20.422" v="889" actId="1076"/>
          <ac:spMkLst>
            <pc:docMk/>
            <pc:sldMk cId="162204352" sldId="356"/>
            <ac:spMk id="93" creationId="{2226FE3E-DE39-444A-96FB-5D4F1F1F19BD}"/>
          </ac:spMkLst>
        </pc:spChg>
        <pc:spChg chg="add del mod">
          <ac:chgData name="Minesh Patel" userId="a66d4990ec83ac90" providerId="LiveId" clId="{B46489FE-55B8-48D6-82F2-6682ABFDA5EC}" dt="2019-06-18T05:39:45.120" v="773" actId="478"/>
          <ac:spMkLst>
            <pc:docMk/>
            <pc:sldMk cId="162204352" sldId="356"/>
            <ac:spMk id="98" creationId="{44C200F1-D493-4812-8E5F-4309372D212B}"/>
          </ac:spMkLst>
        </pc:spChg>
        <pc:spChg chg="add mod">
          <ac:chgData name="Minesh Patel" userId="a66d4990ec83ac90" providerId="LiveId" clId="{B46489FE-55B8-48D6-82F2-6682ABFDA5EC}" dt="2019-06-18T06:19:22.420" v="2009" actId="1076"/>
          <ac:spMkLst>
            <pc:docMk/>
            <pc:sldMk cId="162204352" sldId="356"/>
            <ac:spMk id="120" creationId="{7AB643DC-5C61-48D3-BF4A-07DBBEB01225}"/>
          </ac:spMkLst>
        </pc:spChg>
        <pc:spChg chg="add mod">
          <ac:chgData name="Minesh Patel" userId="a66d4990ec83ac90" providerId="LiveId" clId="{B46489FE-55B8-48D6-82F2-6682ABFDA5EC}" dt="2019-06-18T06:19:16.731" v="2008" actId="1076"/>
          <ac:spMkLst>
            <pc:docMk/>
            <pc:sldMk cId="162204352" sldId="356"/>
            <ac:spMk id="121" creationId="{9E6310A4-4577-4FA3-B5B1-D7EEDF25FE37}"/>
          </ac:spMkLst>
        </pc:spChg>
        <pc:grpChg chg="add del mod">
          <ac:chgData name="Minesh Patel" userId="a66d4990ec83ac90" providerId="LiveId" clId="{B46489FE-55B8-48D6-82F2-6682ABFDA5EC}" dt="2019-06-18T05:06:46.198" v="430" actId="165"/>
          <ac:grpSpMkLst>
            <pc:docMk/>
            <pc:sldMk cId="162204352" sldId="356"/>
            <ac:grpSpMk id="10" creationId="{D1D632DA-6A5D-495D-BDE3-69D1829F1CC9}"/>
          </ac:grpSpMkLst>
        </pc:grpChg>
        <pc:grpChg chg="add mod">
          <ac:chgData name="Minesh Patel" userId="a66d4990ec83ac90" providerId="LiveId" clId="{B46489FE-55B8-48D6-82F2-6682ABFDA5EC}" dt="2019-06-18T05:31:05.361" v="548" actId="164"/>
          <ac:grpSpMkLst>
            <pc:docMk/>
            <pc:sldMk cId="162204352" sldId="356"/>
            <ac:grpSpMk id="24" creationId="{48C05A9A-DA0C-4A62-8D20-90A46D1EA40D}"/>
          </ac:grpSpMkLst>
        </pc:grpChg>
        <pc:grpChg chg="add mod">
          <ac:chgData name="Minesh Patel" userId="a66d4990ec83ac90" providerId="LiveId" clId="{B46489FE-55B8-48D6-82F2-6682ABFDA5EC}" dt="2019-06-18T05:50:55.736" v="929" actId="14100"/>
          <ac:grpSpMkLst>
            <pc:docMk/>
            <pc:sldMk cId="162204352" sldId="356"/>
            <ac:grpSpMk id="115" creationId="{FB272393-2D8B-47B3-B353-8D2990D24A32}"/>
          </ac:grpSpMkLst>
        </pc:grpChg>
        <pc:grpChg chg="add mod">
          <ac:chgData name="Minesh Patel" userId="a66d4990ec83ac90" providerId="LiveId" clId="{B46489FE-55B8-48D6-82F2-6682ABFDA5EC}" dt="2019-06-18T05:51:26.583" v="937" actId="14100"/>
          <ac:grpSpMkLst>
            <pc:docMk/>
            <pc:sldMk cId="162204352" sldId="356"/>
            <ac:grpSpMk id="116" creationId="{AEBE346D-6FB4-4406-8B6F-5A9F1836264C}"/>
          </ac:grpSpMkLst>
        </pc:grpChg>
        <pc:cxnChg chg="mod topLvl">
          <ac:chgData name="Minesh Patel" userId="a66d4990ec83ac90" providerId="LiveId" clId="{B46489FE-55B8-48D6-82F2-6682ABFDA5EC}" dt="2019-06-18T05:51:16.498" v="935" actId="164"/>
          <ac:cxnSpMkLst>
            <pc:docMk/>
            <pc:sldMk cId="162204352" sldId="356"/>
            <ac:cxnSpMk id="12" creationId="{28F5ADE7-65FE-4063-9406-ABC07C881808}"/>
          </ac:cxnSpMkLst>
        </pc:cxnChg>
        <pc:cxnChg chg="mod">
          <ac:chgData name="Minesh Patel" userId="a66d4990ec83ac90" providerId="LiveId" clId="{B46489FE-55B8-48D6-82F2-6682ABFDA5EC}" dt="2019-06-18T05:50:52.195" v="928" actId="164"/>
          <ac:cxnSpMkLst>
            <pc:docMk/>
            <pc:sldMk cId="162204352" sldId="356"/>
            <ac:cxnSpMk id="26" creationId="{2DD6FB83-E7F7-4A97-A3C3-6B6E65B82B59}"/>
          </ac:cxnSpMkLst>
        </pc:cxnChg>
        <pc:cxnChg chg="mod">
          <ac:chgData name="Minesh Patel" userId="a66d4990ec83ac90" providerId="LiveId" clId="{B46489FE-55B8-48D6-82F2-6682ABFDA5EC}" dt="2019-06-18T05:50:52.195" v="928" actId="164"/>
          <ac:cxnSpMkLst>
            <pc:docMk/>
            <pc:sldMk cId="162204352" sldId="356"/>
            <ac:cxnSpMk id="27" creationId="{C1499FC1-4C80-4551-85DF-1F973A629156}"/>
          </ac:cxnSpMkLst>
        </pc:cxnChg>
        <pc:cxnChg chg="mod">
          <ac:chgData name="Minesh Patel" userId="a66d4990ec83ac90" providerId="LiveId" clId="{B46489FE-55B8-48D6-82F2-6682ABFDA5EC}" dt="2019-06-18T05:50:52.195" v="928" actId="164"/>
          <ac:cxnSpMkLst>
            <pc:docMk/>
            <pc:sldMk cId="162204352" sldId="356"/>
            <ac:cxnSpMk id="28" creationId="{B46718B3-2D50-4765-A2D6-E6CE57AF5717}"/>
          </ac:cxnSpMkLst>
        </pc:cxnChg>
        <pc:cxnChg chg="mod">
          <ac:chgData name="Minesh Patel" userId="a66d4990ec83ac90" providerId="LiveId" clId="{B46489FE-55B8-48D6-82F2-6682ABFDA5EC}" dt="2019-06-18T05:50:16.341" v="921" actId="1035"/>
          <ac:cxnSpMkLst>
            <pc:docMk/>
            <pc:sldMk cId="162204352" sldId="356"/>
            <ac:cxnSpMk id="46" creationId="{EFC671B9-522C-4BDC-B6B9-498F8CD7BC8C}"/>
          </ac:cxnSpMkLst>
        </pc:cxnChg>
        <pc:cxnChg chg="mod">
          <ac:chgData name="Minesh Patel" userId="a66d4990ec83ac90" providerId="LiveId" clId="{B46489FE-55B8-48D6-82F2-6682ABFDA5EC}" dt="2019-06-18T05:50:16.341" v="921" actId="1035"/>
          <ac:cxnSpMkLst>
            <pc:docMk/>
            <pc:sldMk cId="162204352" sldId="356"/>
            <ac:cxnSpMk id="47" creationId="{82BD5527-E227-47C9-8A1D-A502B16C7D9E}"/>
          </ac:cxnSpMkLst>
        </pc:cxnChg>
        <pc:cxnChg chg="mod">
          <ac:chgData name="Minesh Patel" userId="a66d4990ec83ac90" providerId="LiveId" clId="{B46489FE-55B8-48D6-82F2-6682ABFDA5EC}" dt="2019-06-18T05:50:16.341" v="921" actId="1035"/>
          <ac:cxnSpMkLst>
            <pc:docMk/>
            <pc:sldMk cId="162204352" sldId="356"/>
            <ac:cxnSpMk id="48" creationId="{94EAE7D6-6ECC-4A5A-9385-56D84045738A}"/>
          </ac:cxnSpMkLst>
        </pc:cxnChg>
        <pc:cxnChg chg="mod">
          <ac:chgData name="Minesh Patel" userId="a66d4990ec83ac90" providerId="LiveId" clId="{B46489FE-55B8-48D6-82F2-6682ABFDA5EC}" dt="2019-06-18T05:52:23.045" v="940" actId="14100"/>
          <ac:cxnSpMkLst>
            <pc:docMk/>
            <pc:sldMk cId="162204352" sldId="356"/>
            <ac:cxnSpMk id="53" creationId="{C3842042-C372-43BD-AB52-E6E41F9C38FA}"/>
          </ac:cxnSpMkLst>
        </pc:cxnChg>
        <pc:cxnChg chg="mod ord">
          <ac:chgData name="Minesh Patel" userId="a66d4990ec83ac90" providerId="LiveId" clId="{B46489FE-55B8-48D6-82F2-6682ABFDA5EC}" dt="2019-06-18T05:51:42.490" v="938" actId="166"/>
          <ac:cxnSpMkLst>
            <pc:docMk/>
            <pc:sldMk cId="162204352" sldId="356"/>
            <ac:cxnSpMk id="54" creationId="{AFB58D50-9201-4714-B5DC-BB3E0F8F9A8B}"/>
          </ac:cxnSpMkLst>
        </pc:cxnChg>
        <pc:cxnChg chg="mod topLvl">
          <ac:chgData name="Minesh Patel" userId="a66d4990ec83ac90" providerId="LiveId" clId="{B46489FE-55B8-48D6-82F2-6682ABFDA5EC}" dt="2019-06-18T05:51:16.498" v="935" actId="164"/>
          <ac:cxnSpMkLst>
            <pc:docMk/>
            <pc:sldMk cId="162204352" sldId="356"/>
            <ac:cxnSpMk id="58" creationId="{EDF03915-35D4-4347-AA84-A8DF1D41AAAE}"/>
          </ac:cxnSpMkLst>
        </pc:cxnChg>
        <pc:cxnChg chg="mod">
          <ac:chgData name="Minesh Patel" userId="a66d4990ec83ac90" providerId="LiveId" clId="{B46489FE-55B8-48D6-82F2-6682ABFDA5EC}" dt="2019-06-18T05:52:26.939" v="941" actId="14100"/>
          <ac:cxnSpMkLst>
            <pc:docMk/>
            <pc:sldMk cId="162204352" sldId="356"/>
            <ac:cxnSpMk id="60" creationId="{0730A235-629D-4FA6-9C94-D1258E3D96DB}"/>
          </ac:cxnSpMkLst>
        </pc:cxnChg>
        <pc:cxnChg chg="mod topLvl">
          <ac:chgData name="Minesh Patel" userId="a66d4990ec83ac90" providerId="LiveId" clId="{B46489FE-55B8-48D6-82F2-6682ABFDA5EC}" dt="2019-06-18T05:51:16.498" v="935" actId="164"/>
          <ac:cxnSpMkLst>
            <pc:docMk/>
            <pc:sldMk cId="162204352" sldId="356"/>
            <ac:cxnSpMk id="64" creationId="{92A797B2-CABE-4ACA-9EDE-264300A470B9}"/>
          </ac:cxnSpMkLst>
        </pc:cxnChg>
        <pc:cxnChg chg="mod">
          <ac:chgData name="Minesh Patel" userId="a66d4990ec83ac90" providerId="LiveId" clId="{B46489FE-55B8-48D6-82F2-6682ABFDA5EC}" dt="2019-06-18T05:51:03.260" v="934" actId="1036"/>
          <ac:cxnSpMkLst>
            <pc:docMk/>
            <pc:sldMk cId="162204352" sldId="356"/>
            <ac:cxnSpMk id="66" creationId="{9D1E760A-EF19-47A4-97AC-36C9703A361A}"/>
          </ac:cxnSpMkLst>
        </pc:cxnChg>
        <pc:cxnChg chg="mod ord">
          <ac:chgData name="Minesh Patel" userId="a66d4990ec83ac90" providerId="LiveId" clId="{B46489FE-55B8-48D6-82F2-6682ABFDA5EC}" dt="2019-06-18T05:51:42.490" v="938" actId="166"/>
          <ac:cxnSpMkLst>
            <pc:docMk/>
            <pc:sldMk cId="162204352" sldId="356"/>
            <ac:cxnSpMk id="67" creationId="{33B93905-AFBA-4CC2-9B8B-F37595E8ED6A}"/>
          </ac:cxnSpMkLst>
        </pc:cxnChg>
        <pc:cxnChg chg="mod ord">
          <ac:chgData name="Minesh Patel" userId="a66d4990ec83ac90" providerId="LiveId" clId="{B46489FE-55B8-48D6-82F2-6682ABFDA5EC}" dt="2019-06-18T05:51:42.490" v="938" actId="166"/>
          <ac:cxnSpMkLst>
            <pc:docMk/>
            <pc:sldMk cId="162204352" sldId="356"/>
            <ac:cxnSpMk id="71" creationId="{61CA459F-2903-4702-A3A6-87E9B8839B66}"/>
          </ac:cxnSpMkLst>
        </pc:cxnChg>
      </pc:sldChg>
      <pc:sldChg chg="addSp delSp modSp">
        <pc:chgData name="Minesh Patel" userId="a66d4990ec83ac90" providerId="LiveId" clId="{B46489FE-55B8-48D6-82F2-6682ABFDA5EC}" dt="2019-06-18T07:52:05.569" v="5157" actId="478"/>
        <pc:sldMkLst>
          <pc:docMk/>
          <pc:sldMk cId="1760739648" sldId="360"/>
        </pc:sldMkLst>
        <pc:spChg chg="add del mod">
          <ac:chgData name="Minesh Patel" userId="a66d4990ec83ac90" providerId="LiveId" clId="{B46489FE-55B8-48D6-82F2-6682ABFDA5EC}" dt="2019-06-18T07:52:05.569" v="5157" actId="478"/>
          <ac:spMkLst>
            <pc:docMk/>
            <pc:sldMk cId="1760739648" sldId="360"/>
            <ac:spMk id="3" creationId="{3947BD0A-A8B5-40AD-BFF6-7AFFFC0F867B}"/>
          </ac:spMkLst>
        </pc:spChg>
        <pc:spChg chg="mod">
          <ac:chgData name="Minesh Patel" userId="a66d4990ec83ac90" providerId="LiveId" clId="{B46489FE-55B8-48D6-82F2-6682ABFDA5EC}" dt="2019-06-18T07:51:08.243" v="5145" actId="20577"/>
          <ac:spMkLst>
            <pc:docMk/>
            <pc:sldMk cId="1760739648" sldId="360"/>
            <ac:spMk id="13" creationId="{E55E915A-E85E-403D-A790-C76ED9704656}"/>
          </ac:spMkLst>
        </pc:spChg>
        <pc:spChg chg="add del mod">
          <ac:chgData name="Minesh Patel" userId="a66d4990ec83ac90" providerId="LiveId" clId="{B46489FE-55B8-48D6-82F2-6682ABFDA5EC}" dt="2019-06-18T07:52:03.089" v="5155" actId="478"/>
          <ac:spMkLst>
            <pc:docMk/>
            <pc:sldMk cId="1760739648" sldId="360"/>
            <ac:spMk id="22" creationId="{5349A6BB-D99D-4FF4-AEA1-E9DE58FF864C}"/>
          </ac:spMkLst>
        </pc:spChg>
        <pc:spChg chg="add mod">
          <ac:chgData name="Minesh Patel" userId="a66d4990ec83ac90" providerId="LiveId" clId="{B46489FE-55B8-48D6-82F2-6682ABFDA5EC}" dt="2019-06-18T07:51:35.737" v="5151" actId="20577"/>
          <ac:spMkLst>
            <pc:docMk/>
            <pc:sldMk cId="1760739648" sldId="360"/>
            <ac:spMk id="25" creationId="{104E17B0-31E5-4169-BBF3-020632EB3BBB}"/>
          </ac:spMkLst>
        </pc:spChg>
        <pc:spChg chg="add mod">
          <ac:chgData name="Minesh Patel" userId="a66d4990ec83ac90" providerId="LiveId" clId="{B46489FE-55B8-48D6-82F2-6682ABFDA5EC}" dt="2019-06-18T07:26:36.588" v="3782" actId="1038"/>
          <ac:spMkLst>
            <pc:docMk/>
            <pc:sldMk cId="1760739648" sldId="360"/>
            <ac:spMk id="26" creationId="{2697C0AB-E1AF-4E5B-8FA0-AF1A1802B4C8}"/>
          </ac:spMkLst>
        </pc:spChg>
        <pc:spChg chg="add mod">
          <ac:chgData name="Minesh Patel" userId="a66d4990ec83ac90" providerId="LiveId" clId="{B46489FE-55B8-48D6-82F2-6682ABFDA5EC}" dt="2019-06-18T07:51:14.229" v="5148" actId="571"/>
          <ac:spMkLst>
            <pc:docMk/>
            <pc:sldMk cId="1760739648" sldId="360"/>
            <ac:spMk id="30" creationId="{05E86B46-38BA-4A8A-8597-3E31E2A4F50E}"/>
          </ac:spMkLst>
        </pc:spChg>
        <pc:spChg chg="add mod">
          <ac:chgData name="Minesh Patel" userId="a66d4990ec83ac90" providerId="LiveId" clId="{B46489FE-55B8-48D6-82F2-6682ABFDA5EC}" dt="2019-06-18T07:51:14.229" v="5148" actId="571"/>
          <ac:spMkLst>
            <pc:docMk/>
            <pc:sldMk cId="1760739648" sldId="360"/>
            <ac:spMk id="31" creationId="{6BF284F9-B11B-494E-A9E5-2D2C47E0C44E}"/>
          </ac:spMkLst>
        </pc:spChg>
        <pc:spChg chg="add mod">
          <ac:chgData name="Minesh Patel" userId="a66d4990ec83ac90" providerId="LiveId" clId="{B46489FE-55B8-48D6-82F2-6682ABFDA5EC}" dt="2019-06-18T07:51:35.264" v="5150" actId="571"/>
          <ac:spMkLst>
            <pc:docMk/>
            <pc:sldMk cId="1760739648" sldId="360"/>
            <ac:spMk id="32" creationId="{53732406-8D62-4F52-BD43-5F9C617B197C}"/>
          </ac:spMkLst>
        </pc:spChg>
        <pc:cxnChg chg="add del mod">
          <ac:chgData name="Minesh Patel" userId="a66d4990ec83ac90" providerId="LiveId" clId="{B46489FE-55B8-48D6-82F2-6682ABFDA5EC}" dt="2019-06-18T07:52:04.138" v="5156" actId="478"/>
          <ac:cxnSpMkLst>
            <pc:docMk/>
            <pc:sldMk cId="1760739648" sldId="360"/>
            <ac:cxnSpMk id="23" creationId="{44668A3B-4B8F-4053-AAAF-57991B26861A}"/>
          </ac:cxnSpMkLst>
        </pc:cxnChg>
        <pc:cxnChg chg="add mod">
          <ac:chgData name="Minesh Patel" userId="a66d4990ec83ac90" providerId="LiveId" clId="{B46489FE-55B8-48D6-82F2-6682ABFDA5EC}" dt="2019-06-18T07:26:45.839" v="3789" actId="14100"/>
          <ac:cxnSpMkLst>
            <pc:docMk/>
            <pc:sldMk cId="1760739648" sldId="360"/>
            <ac:cxnSpMk id="27" creationId="{27C963C7-9937-4E6D-96E7-D05672ECA981}"/>
          </ac:cxnSpMkLst>
        </pc:cxnChg>
      </pc:sldChg>
      <pc:sldChg chg="addSp delSp modSp delCm">
        <pc:chgData name="Minesh Patel" userId="a66d4990ec83ac90" providerId="LiveId" clId="{B46489FE-55B8-48D6-82F2-6682ABFDA5EC}" dt="2019-06-18T06:47:10.249" v="2806" actId="14100"/>
        <pc:sldMkLst>
          <pc:docMk/>
          <pc:sldMk cId="1698453447" sldId="372"/>
        </pc:sldMkLst>
        <pc:spChg chg="add del">
          <ac:chgData name="Minesh Patel" userId="a66d4990ec83ac90" providerId="LiveId" clId="{B46489FE-55B8-48D6-82F2-6682ABFDA5EC}" dt="2019-06-18T05:00:53.376" v="245"/>
          <ac:spMkLst>
            <pc:docMk/>
            <pc:sldMk cId="1698453447" sldId="372"/>
            <ac:spMk id="3" creationId="{614614DC-0884-467A-B204-5274B308E7D5}"/>
          </ac:spMkLst>
        </pc:spChg>
        <pc:spChg chg="add mod">
          <ac:chgData name="Minesh Patel" userId="a66d4990ec83ac90" providerId="LiveId" clId="{B46489FE-55B8-48D6-82F2-6682ABFDA5EC}" dt="2019-06-18T05:46:58.977" v="859" actId="20577"/>
          <ac:spMkLst>
            <pc:docMk/>
            <pc:sldMk cId="1698453447" sldId="372"/>
            <ac:spMk id="4" creationId="{A779D54E-50AE-4547-A390-EC2952AE0B36}"/>
          </ac:spMkLst>
        </pc:spChg>
        <pc:spChg chg="mod">
          <ac:chgData name="Minesh Patel" userId="a66d4990ec83ac90" providerId="LiveId" clId="{B46489FE-55B8-48D6-82F2-6682ABFDA5EC}" dt="2019-06-18T05:04:53.478" v="387" actId="20577"/>
          <ac:spMkLst>
            <pc:docMk/>
            <pc:sldMk cId="1698453447" sldId="372"/>
            <ac:spMk id="6" creationId="{D1E58238-95D9-4E1E-B315-F30DBBD3246F}"/>
          </ac:spMkLst>
        </pc:spChg>
        <pc:spChg chg="add del">
          <ac:chgData name="Minesh Patel" userId="a66d4990ec83ac90" providerId="LiveId" clId="{B46489FE-55B8-48D6-82F2-6682ABFDA5EC}" dt="2019-06-18T05:01:24.941" v="254"/>
          <ac:spMkLst>
            <pc:docMk/>
            <pc:sldMk cId="1698453447" sldId="372"/>
            <ac:spMk id="7" creationId="{ABCCD592-070E-4399-95FC-6A83EBB92CAB}"/>
          </ac:spMkLst>
        </pc:spChg>
        <pc:spChg chg="add mod">
          <ac:chgData name="Minesh Patel" userId="a66d4990ec83ac90" providerId="LiveId" clId="{B46489FE-55B8-48D6-82F2-6682ABFDA5EC}" dt="2019-06-18T06:46:58.184" v="2801" actId="403"/>
          <ac:spMkLst>
            <pc:docMk/>
            <pc:sldMk cId="1698453447" sldId="372"/>
            <ac:spMk id="13" creationId="{4FBB20F0-F847-4E29-9B9C-38299D2C005E}"/>
          </ac:spMkLst>
        </pc:spChg>
        <pc:spChg chg="mod">
          <ac:chgData name="Minesh Patel" userId="a66d4990ec83ac90" providerId="LiveId" clId="{B46489FE-55B8-48D6-82F2-6682ABFDA5EC}" dt="2019-06-18T05:01:08.528" v="249" actId="164"/>
          <ac:spMkLst>
            <pc:docMk/>
            <pc:sldMk cId="1698453447" sldId="372"/>
            <ac:spMk id="17" creationId="{12816CAD-FD38-48D0-B224-E872D3C067AF}"/>
          </ac:spMkLst>
        </pc:spChg>
        <pc:spChg chg="add del mod">
          <ac:chgData name="Minesh Patel" userId="a66d4990ec83ac90" providerId="LiveId" clId="{B46489FE-55B8-48D6-82F2-6682ABFDA5EC}" dt="2019-06-18T05:04:52.288" v="376" actId="11529"/>
          <ac:spMkLst>
            <pc:docMk/>
            <pc:sldMk cId="1698453447" sldId="372"/>
            <ac:spMk id="22" creationId="{F79CAA4F-1E3B-4A9F-997F-4C1FAA79C173}"/>
          </ac:spMkLst>
        </pc:spChg>
        <pc:spChg chg="mod">
          <ac:chgData name="Minesh Patel" userId="a66d4990ec83ac90" providerId="LiveId" clId="{B46489FE-55B8-48D6-82F2-6682ABFDA5EC}" dt="2019-06-18T06:47:10.249" v="2806" actId="14100"/>
          <ac:spMkLst>
            <pc:docMk/>
            <pc:sldMk cId="1698453447" sldId="372"/>
            <ac:spMk id="26" creationId="{614FDA30-CE15-4B92-B943-0B057AC48B55}"/>
          </ac:spMkLst>
        </pc:spChg>
        <pc:spChg chg="mod">
          <ac:chgData name="Minesh Patel" userId="a66d4990ec83ac90" providerId="LiveId" clId="{B46489FE-55B8-48D6-82F2-6682ABFDA5EC}" dt="2019-06-18T05:02:26.040" v="278" actId="1036"/>
          <ac:spMkLst>
            <pc:docMk/>
            <pc:sldMk cId="1698453447" sldId="372"/>
            <ac:spMk id="64" creationId="{BD803BA6-E019-460C-8746-3AD95A5BE3F6}"/>
          </ac:spMkLst>
        </pc:spChg>
        <pc:grpChg chg="add mod">
          <ac:chgData name="Minesh Patel" userId="a66d4990ec83ac90" providerId="LiveId" clId="{B46489FE-55B8-48D6-82F2-6682ABFDA5EC}" dt="2019-06-18T05:05:13.565" v="400" actId="1037"/>
          <ac:grpSpMkLst>
            <pc:docMk/>
            <pc:sldMk cId="1698453447" sldId="372"/>
            <ac:grpSpMk id="5" creationId="{37B5709B-AFE0-4FAA-8AB4-E333BB3B6EFE}"/>
          </ac:grpSpMkLst>
        </pc:grpChg>
        <pc:grpChg chg="mod">
          <ac:chgData name="Minesh Patel" userId="a66d4990ec83ac90" providerId="LiveId" clId="{B46489FE-55B8-48D6-82F2-6682ABFDA5EC}" dt="2019-06-18T05:05:00.777" v="391" actId="1076"/>
          <ac:grpSpMkLst>
            <pc:docMk/>
            <pc:sldMk cId="1698453447" sldId="372"/>
            <ac:grpSpMk id="14" creationId="{5B9E6105-73A3-495F-887B-F351AEC2E7E0}"/>
          </ac:grpSpMkLst>
        </pc:grpChg>
        <pc:grpChg chg="add mod">
          <ac:chgData name="Minesh Patel" userId="a66d4990ec83ac90" providerId="LiveId" clId="{B46489FE-55B8-48D6-82F2-6682ABFDA5EC}" dt="2019-06-18T05:02:35.439" v="288" actId="1035"/>
          <ac:grpSpMkLst>
            <pc:docMk/>
            <pc:sldMk cId="1698453447" sldId="372"/>
            <ac:grpSpMk id="15" creationId="{91301F19-E3E5-4CAE-B14F-9DF5BFB21C84}"/>
          </ac:grpSpMkLst>
        </pc:grpChg>
        <pc:grpChg chg="mod">
          <ac:chgData name="Minesh Patel" userId="a66d4990ec83ac90" providerId="LiveId" clId="{B46489FE-55B8-48D6-82F2-6682ABFDA5EC}" dt="2019-06-18T05:01:47.389" v="265" actId="164"/>
          <ac:grpSpMkLst>
            <pc:docMk/>
            <pc:sldMk cId="1698453447" sldId="372"/>
            <ac:grpSpMk id="16" creationId="{9FE6AD33-7911-4AF7-9B4B-C67CE1A3BBE9}"/>
          </ac:grpSpMkLst>
        </pc:grpChg>
        <pc:grpChg chg="add mod">
          <ac:chgData name="Minesh Patel" userId="a66d4990ec83ac90" providerId="LiveId" clId="{B46489FE-55B8-48D6-82F2-6682ABFDA5EC}" dt="2019-06-18T05:04:52.326" v="377" actId="164"/>
          <ac:grpSpMkLst>
            <pc:docMk/>
            <pc:sldMk cId="1698453447" sldId="372"/>
            <ac:grpSpMk id="21" creationId="{160F6F80-E7ED-4B04-ACD4-D5D6C4C78857}"/>
          </ac:grpSpMkLst>
        </pc:grpChg>
        <pc:grpChg chg="add del mod">
          <ac:chgData name="Minesh Patel" userId="a66d4990ec83ac90" providerId="LiveId" clId="{B46489FE-55B8-48D6-82F2-6682ABFDA5EC}" dt="2019-06-18T05:04:55.832" v="390" actId="478"/>
          <ac:grpSpMkLst>
            <pc:docMk/>
            <pc:sldMk cId="1698453447" sldId="372"/>
            <ac:grpSpMk id="62" creationId="{C6F518F8-19BE-4CF7-831D-DC7655D265F4}"/>
          </ac:grpSpMkLst>
        </pc:grpChg>
        <pc:grpChg chg="mod">
          <ac:chgData name="Minesh Patel" userId="a66d4990ec83ac90" providerId="LiveId" clId="{B46489FE-55B8-48D6-82F2-6682ABFDA5EC}" dt="2019-06-18T05:02:47.332" v="301" actId="571"/>
          <ac:grpSpMkLst>
            <pc:docMk/>
            <pc:sldMk cId="1698453447" sldId="372"/>
            <ac:grpSpMk id="87" creationId="{F5D129D6-97CA-4834-86C7-D0B5A90ED5B7}"/>
          </ac:grpSpMkLst>
        </pc:grpChg>
        <pc:grpChg chg="add mod">
          <ac:chgData name="Minesh Patel" userId="a66d4990ec83ac90" providerId="LiveId" clId="{B46489FE-55B8-48D6-82F2-6682ABFDA5EC}" dt="2019-06-18T05:04:53.792" v="389" actId="571"/>
          <ac:grpSpMkLst>
            <pc:docMk/>
            <pc:sldMk cId="1698453447" sldId="372"/>
            <ac:grpSpMk id="97" creationId="{9EF81B24-B733-4103-A75C-7E35DDFEF186}"/>
          </ac:grpSpMkLst>
        </pc:grpChg>
        <pc:grpChg chg="mod">
          <ac:chgData name="Minesh Patel" userId="a66d4990ec83ac90" providerId="LiveId" clId="{B46489FE-55B8-48D6-82F2-6682ABFDA5EC}" dt="2019-06-18T05:04:53.792" v="389" actId="571"/>
          <ac:grpSpMkLst>
            <pc:docMk/>
            <pc:sldMk cId="1698453447" sldId="372"/>
            <ac:grpSpMk id="105" creationId="{275FC04B-8B22-4B40-902A-4F57F25E6A5D}"/>
          </ac:grpSpMkLst>
        </pc:grpChg>
        <pc:grpChg chg="add mod">
          <ac:chgData name="Minesh Patel" userId="a66d4990ec83ac90" providerId="LiveId" clId="{B46489FE-55B8-48D6-82F2-6682ABFDA5EC}" dt="2019-06-18T05:04:53.633" v="388" actId="571"/>
          <ac:grpSpMkLst>
            <pc:docMk/>
            <pc:sldMk cId="1698453447" sldId="372"/>
            <ac:grpSpMk id="115" creationId="{ABEFA28B-8A1B-44A0-AF81-21B9C22CEAB5}"/>
          </ac:grpSpMkLst>
        </pc:grpChg>
        <pc:grpChg chg="mod">
          <ac:chgData name="Minesh Patel" userId="a66d4990ec83ac90" providerId="LiveId" clId="{B46489FE-55B8-48D6-82F2-6682ABFDA5EC}" dt="2019-06-18T05:04:53.633" v="388" actId="571"/>
          <ac:grpSpMkLst>
            <pc:docMk/>
            <pc:sldMk cId="1698453447" sldId="372"/>
            <ac:grpSpMk id="123" creationId="{F6403B38-9964-49C2-9E52-7E904E984425}"/>
          </ac:grpSpMkLst>
        </pc:grpChg>
        <pc:cxnChg chg="mod">
          <ac:chgData name="Minesh Patel" userId="a66d4990ec83ac90" providerId="LiveId" clId="{B46489FE-55B8-48D6-82F2-6682ABFDA5EC}" dt="2019-06-18T06:47:08.549" v="2804" actId="14100"/>
          <ac:cxnSpMkLst>
            <pc:docMk/>
            <pc:sldMk cId="1698453447" sldId="372"/>
            <ac:cxnSpMk id="35" creationId="{E7B94691-1D52-4749-A0C0-49462DEA7849}"/>
          </ac:cxnSpMkLst>
        </pc:cxnChg>
        <pc:cxnChg chg="mod">
          <ac:chgData name="Minesh Patel" userId="a66d4990ec83ac90" providerId="LiveId" clId="{B46489FE-55B8-48D6-82F2-6682ABFDA5EC}" dt="2019-06-18T06:47:08.549" v="2804" actId="14100"/>
          <ac:cxnSpMkLst>
            <pc:docMk/>
            <pc:sldMk cId="1698453447" sldId="372"/>
            <ac:cxnSpMk id="36" creationId="{69CC73EC-1DB7-4D94-B101-B0EB8F918D69}"/>
          </ac:cxnSpMkLst>
        </pc:cxnChg>
        <pc:cxnChg chg="mod">
          <ac:chgData name="Minesh Patel" userId="a66d4990ec83ac90" providerId="LiveId" clId="{B46489FE-55B8-48D6-82F2-6682ABFDA5EC}" dt="2019-06-18T06:47:08.549" v="2804" actId="14100"/>
          <ac:cxnSpMkLst>
            <pc:docMk/>
            <pc:sldMk cId="1698453447" sldId="372"/>
            <ac:cxnSpMk id="40" creationId="{329DE77B-9BC5-4643-B05E-DA8E3C914D25}"/>
          </ac:cxnSpMkLst>
        </pc:cxnChg>
        <pc:cxnChg chg="mod">
          <ac:chgData name="Minesh Patel" userId="a66d4990ec83ac90" providerId="LiveId" clId="{B46489FE-55B8-48D6-82F2-6682ABFDA5EC}" dt="2019-06-18T05:05:17.366" v="412" actId="1038"/>
          <ac:cxnSpMkLst>
            <pc:docMk/>
            <pc:sldMk cId="1698453447" sldId="372"/>
            <ac:cxnSpMk id="52" creationId="{D1215578-7273-4B04-A7C4-407C0104F680}"/>
          </ac:cxnSpMkLst>
        </pc:cxnChg>
        <pc:cxnChg chg="mod">
          <ac:chgData name="Minesh Patel" userId="a66d4990ec83ac90" providerId="LiveId" clId="{B46489FE-55B8-48D6-82F2-6682ABFDA5EC}" dt="2019-06-18T05:05:04.655" v="392" actId="1076"/>
          <ac:cxnSpMkLst>
            <pc:docMk/>
            <pc:sldMk cId="1698453447" sldId="372"/>
            <ac:cxnSpMk id="60" creationId="{76E6AEFD-157F-408F-97BC-1740AA8AE0C6}"/>
          </ac:cxnSpMkLst>
        </pc:cxnChg>
        <pc:cxnChg chg="mod">
          <ac:chgData name="Minesh Patel" userId="a66d4990ec83ac90" providerId="LiveId" clId="{B46489FE-55B8-48D6-82F2-6682ABFDA5EC}" dt="2019-06-18T05:02:31.219" v="280" actId="14100"/>
          <ac:cxnSpMkLst>
            <pc:docMk/>
            <pc:sldMk cId="1698453447" sldId="372"/>
            <ac:cxnSpMk id="73" creationId="{1432D81B-2AFD-40B1-ACA4-6C77F9C7A3E2}"/>
          </ac:cxnSpMkLst>
        </pc:cxnChg>
      </pc:sldChg>
      <pc:sldChg chg="delSp modSp add">
        <pc:chgData name="Minesh Patel" userId="a66d4990ec83ac90" providerId="LiveId" clId="{B46489FE-55B8-48D6-82F2-6682ABFDA5EC}" dt="2019-06-18T07:47:33.161" v="5103" actId="20577"/>
        <pc:sldMkLst>
          <pc:docMk/>
          <pc:sldMk cId="180562559" sldId="395"/>
        </pc:sldMkLst>
        <pc:spChg chg="mod">
          <ac:chgData name="Minesh Patel" userId="a66d4990ec83ac90" providerId="LiveId" clId="{B46489FE-55B8-48D6-82F2-6682ABFDA5EC}" dt="2019-06-18T07:47:33.161" v="5103" actId="20577"/>
          <ac:spMkLst>
            <pc:docMk/>
            <pc:sldMk cId="180562559" sldId="395"/>
            <ac:spMk id="22" creationId="{A9DB5B5B-1D0B-4930-B460-05D382776C91}"/>
          </ac:spMkLst>
        </pc:spChg>
        <pc:grpChg chg="del">
          <ac:chgData name="Minesh Patel" userId="a66d4990ec83ac90" providerId="LiveId" clId="{B46489FE-55B8-48D6-82F2-6682ABFDA5EC}" dt="2019-06-18T07:28:35.484" v="3852" actId="478"/>
          <ac:grpSpMkLst>
            <pc:docMk/>
            <pc:sldMk cId="180562559" sldId="395"/>
            <ac:grpSpMk id="24" creationId="{54E48B5F-AC64-4D7C-9816-252EE690B78E}"/>
          </ac:grpSpMkLst>
        </pc:gr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Ex1.xml.rels><?xml version="1.0" encoding="UTF-8" standalone="yes"?>
<Relationships xmlns="http://schemas.openxmlformats.org/package/2006/relationships"><Relationship Id="rId3" Type="http://schemas.microsoft.com/office/2011/relationships/chartColorStyle" Target="colors8.xml"/><Relationship Id="rId2" Type="http://schemas.microsoft.com/office/2011/relationships/chartStyle" Target="style8.xml"/><Relationship Id="rId1" Type="http://schemas.openxmlformats.org/officeDocument/2006/relationships/package" Target="../embeddings/Microsoft_Excel_Worksheet7.xlsx"/></Relationships>
</file>

<file path=ppt/charts/_rels/chartEx2.xml.rels><?xml version="1.0" encoding="UTF-8" standalone="yes"?>
<Relationships xmlns="http://schemas.openxmlformats.org/package/2006/relationships"><Relationship Id="rId3" Type="http://schemas.microsoft.com/office/2011/relationships/chartColorStyle" Target="colors9.xml"/><Relationship Id="rId2" Type="http://schemas.microsoft.com/office/2011/relationships/chartStyle" Target="style9.xml"/><Relationship Id="rId1" Type="http://schemas.openxmlformats.org/officeDocument/2006/relationships/package" Target="../embeddings/Microsoft_Excel_Worksheet8.xlsx"/></Relationships>
</file>

<file path=ppt/charts/_rels/chartEx3.xml.rels><?xml version="1.0" encoding="UTF-8" standalone="yes"?>
<Relationships xmlns="http://schemas.openxmlformats.org/package/2006/relationships"><Relationship Id="rId3" Type="http://schemas.microsoft.com/office/2011/relationships/chartColorStyle" Target="colors10.xml"/><Relationship Id="rId2" Type="http://schemas.microsoft.com/office/2011/relationships/chartStyle" Target="style10.xml"/><Relationship Id="rId1" Type="http://schemas.openxmlformats.org/officeDocument/2006/relationships/package" Target="../embeddings/Microsoft_Excel_Worksheet9.xlsx"/></Relationships>
</file>

<file path=ppt/charts/_rels/chartEx4.xml.rels><?xml version="1.0" encoding="UTF-8" standalone="yes"?>
<Relationships xmlns="http://schemas.openxmlformats.org/package/2006/relationships"><Relationship Id="rId3" Type="http://schemas.microsoft.com/office/2011/relationships/chartColorStyle" Target="colors11.xml"/><Relationship Id="rId2" Type="http://schemas.microsoft.com/office/2011/relationships/chartStyle" Target="style11.xml"/><Relationship Id="rId1" Type="http://schemas.openxmlformats.org/officeDocument/2006/relationships/package" Target="../embeddings/Microsoft_Excel_Worksheet10.xlsx"/></Relationships>
</file>

<file path=ppt/charts/_rels/chartEx5.xml.rels><?xml version="1.0" encoding="UTF-8" standalone="yes"?>
<Relationships xmlns="http://schemas.openxmlformats.org/package/2006/relationships"><Relationship Id="rId3" Type="http://schemas.microsoft.com/office/2011/relationships/chartColorStyle" Target="colors12.xml"/><Relationship Id="rId2" Type="http://schemas.microsoft.com/office/2011/relationships/chartStyle" Target="style12.xml"/><Relationship Id="rId1" Type="http://schemas.openxmlformats.org/officeDocument/2006/relationships/package" Target="../embeddings/Microsoft_Excel_Worksheet11.xlsx"/></Relationships>
</file>

<file path=ppt/charts/_rels/chartEx6.xml.rels><?xml version="1.0" encoding="UTF-8" standalone="yes"?>
<Relationships xmlns="http://schemas.openxmlformats.org/package/2006/relationships"><Relationship Id="rId3" Type="http://schemas.microsoft.com/office/2011/relationships/chartColorStyle" Target="colors13.xml"/><Relationship Id="rId2" Type="http://schemas.microsoft.com/office/2011/relationships/chartStyle" Target="style13.xml"/><Relationship Id="rId1" Type="http://schemas.openxmlformats.org/officeDocument/2006/relationships/package" Target="../embeddings/Microsoft_Excel_Worksheet12.xlsx"/></Relationships>
</file>

<file path=ppt/charts/_rels/chartEx7.xml.rels><?xml version="1.0" encoding="UTF-8" standalone="yes"?>
<Relationships xmlns="http://schemas.openxmlformats.org/package/2006/relationships"><Relationship Id="rId3" Type="http://schemas.microsoft.com/office/2011/relationships/chartColorStyle" Target="colors14.xml"/><Relationship Id="rId2" Type="http://schemas.microsoft.com/office/2011/relationships/chartStyle" Target="style14.xml"/><Relationship Id="rId1" Type="http://schemas.openxmlformats.org/officeDocument/2006/relationships/package" Target="../embeddings/Microsoft_Excel_Worksheet13.xlsx"/></Relationships>
</file>

<file path=ppt/charts/_rels/chartEx8.xml.rels><?xml version="1.0" encoding="UTF-8" standalone="yes"?>
<Relationships xmlns="http://schemas.openxmlformats.org/package/2006/relationships"><Relationship Id="rId3" Type="http://schemas.microsoft.com/office/2011/relationships/chartColorStyle" Target="colors15.xml"/><Relationship Id="rId2" Type="http://schemas.microsoft.com/office/2011/relationships/chartStyle" Target="style15.xml"/><Relationship Id="rId1" Type="http://schemas.openxmlformats.org/officeDocument/2006/relationships/package" Target="../embeddings/Microsoft_Excel_Worksheet14.xlsx"/></Relationships>
</file>

<file path=ppt/charts/_rels/chartEx9.xml.rels><?xml version="1.0" encoding="UTF-8" standalone="yes"?>
<Relationships xmlns="http://schemas.openxmlformats.org/package/2006/relationships"><Relationship Id="rId3" Type="http://schemas.microsoft.com/office/2011/relationships/chartColorStyle" Target="colors16.xml"/><Relationship Id="rId2" Type="http://schemas.microsoft.com/office/2011/relationships/chartStyle" Target="style16.xml"/><Relationship Id="rId1" Type="http://schemas.openxmlformats.org/officeDocument/2006/relationships/package" Target="../embeddings/Microsoft_Excel_Worksheet15.xlsx"/></Relationships>
</file>

<file path=ppt/charts/_rels/chartEx10.xml.rels><?xml version="1.0" encoding="UTF-8" standalone="yes"?>
<Relationships xmlns="http://schemas.openxmlformats.org/package/2006/relationships"><Relationship Id="rId3" Type="http://schemas.microsoft.com/office/2011/relationships/chartColorStyle" Target="colors17.xml"/><Relationship Id="rId2" Type="http://schemas.microsoft.com/office/2011/relationships/chartStyle" Target="style17.xml"/><Relationship Id="rId1" Type="http://schemas.openxmlformats.org/officeDocument/2006/relationships/package" Target="../embeddings/Microsoft_Excel_Worksheet16.xlsx"/></Relationships>
</file>

<file path=ppt/charts/_rels/chartEx11.xml.rels><?xml version="1.0" encoding="UTF-8" standalone="yes"?>
<Relationships xmlns="http://schemas.openxmlformats.org/package/2006/relationships"><Relationship Id="rId3" Type="http://schemas.microsoft.com/office/2011/relationships/chartColorStyle" Target="colors18.xml"/><Relationship Id="rId2" Type="http://schemas.microsoft.com/office/2011/relationships/chartStyle" Target="style18.xml"/><Relationship Id="rId1" Type="http://schemas.openxmlformats.org/officeDocument/2006/relationships/package" Target="../embeddings/Microsoft_Excel_Worksheet17.xlsx"/></Relationships>
</file>

<file path=ppt/charts/_rels/chartEx12.xml.rels><?xml version="1.0" encoding="UTF-8" standalone="yes"?>
<Relationships xmlns="http://schemas.openxmlformats.org/package/2006/relationships"><Relationship Id="rId3" Type="http://schemas.microsoft.com/office/2011/relationships/chartColorStyle" Target="colors19.xml"/><Relationship Id="rId2" Type="http://schemas.microsoft.com/office/2011/relationships/chartStyle" Target="style19.xml"/><Relationship Id="rId1" Type="http://schemas.openxmlformats.org/officeDocument/2006/relationships/package" Target="../embeddings/Microsoft_Excel_Worksheet1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83685134616299"/>
          <c:y val="7.9988248011989491E-2"/>
          <c:w val="0.83190987905168245"/>
          <c:h val="0.76590715519994756"/>
        </c:manualLayout>
      </c:layout>
      <c:scatterChart>
        <c:scatterStyle val="smoothMarker"/>
        <c:varyColors val="0"/>
        <c:ser>
          <c:idx val="0"/>
          <c:order val="0"/>
          <c:tx>
            <c:strRef>
              <c:f>Sheet1!$B$1</c:f>
              <c:strCache>
                <c:ptCount val="1"/>
                <c:pt idx="0">
                  <c:v>Y-Values</c:v>
                </c:pt>
              </c:strCache>
            </c:strRef>
          </c:tx>
          <c:spPr>
            <a:ln w="50800" cap="rnd">
              <a:solidFill>
                <a:schemeClr val="accent1"/>
              </a:solidFill>
              <a:round/>
            </a:ln>
            <a:effectLst/>
          </c:spPr>
          <c:marker>
            <c:symbol val="none"/>
          </c:marker>
          <c:xVal>
            <c:numRef>
              <c:f>Sheet1!$A$2:$A$14</c:f>
              <c:numCache>
                <c:formatCode>General</c:formatCode>
                <c:ptCount val="13"/>
                <c:pt idx="0">
                  <c:v>0</c:v>
                </c:pt>
                <c:pt idx="1">
                  <c:v>0.25</c:v>
                </c:pt>
                <c:pt idx="2">
                  <c:v>0.5</c:v>
                </c:pt>
                <c:pt idx="3">
                  <c:v>0.75</c:v>
                </c:pt>
                <c:pt idx="4">
                  <c:v>1</c:v>
                </c:pt>
                <c:pt idx="5">
                  <c:v>1.25</c:v>
                </c:pt>
                <c:pt idx="6">
                  <c:v>1.5</c:v>
                </c:pt>
                <c:pt idx="7">
                  <c:v>1.75</c:v>
                </c:pt>
                <c:pt idx="8">
                  <c:v>2</c:v>
                </c:pt>
                <c:pt idx="9">
                  <c:v>2.25</c:v>
                </c:pt>
                <c:pt idx="10">
                  <c:v>2.5</c:v>
                </c:pt>
                <c:pt idx="11">
                  <c:v>2.75</c:v>
                </c:pt>
                <c:pt idx="12">
                  <c:v>3</c:v>
                </c:pt>
              </c:numCache>
            </c:numRef>
          </c:xVal>
          <c:yVal>
            <c:numRef>
              <c:f>Sheet1!$B$2:$B$14</c:f>
              <c:numCache>
                <c:formatCode>General</c:formatCode>
                <c:ptCount val="13"/>
                <c:pt idx="0">
                  <c:v>0</c:v>
                </c:pt>
                <c:pt idx="1">
                  <c:v>6.834949509643215E-2</c:v>
                </c:pt>
                <c:pt idx="2">
                  <c:v>0.61045530419018301</c:v>
                </c:pt>
                <c:pt idx="3">
                  <c:v>0.90155770372943977</c:v>
                </c:pt>
                <c:pt idx="4">
                  <c:v>0.79788456080286529</c:v>
                </c:pt>
                <c:pt idx="5">
                  <c:v>0.57780375455938948</c:v>
                </c:pt>
                <c:pt idx="6">
                  <c:v>0.38286977198859273</c:v>
                </c:pt>
                <c:pt idx="7">
                  <c:v>0.24371718573474227</c:v>
                </c:pt>
                <c:pt idx="8">
                  <c:v>0.15261382604754573</c:v>
                </c:pt>
                <c:pt idx="9">
                  <c:v>9.5184591906419619E-2</c:v>
                </c:pt>
                <c:pt idx="10">
                  <c:v>5.9530916570285732E-2</c:v>
                </c:pt>
                <c:pt idx="11">
                  <c:v>3.7475605662833124E-2</c:v>
                </c:pt>
                <c:pt idx="12">
                  <c:v>2.3794482261436573E-2</c:v>
                </c:pt>
              </c:numCache>
            </c:numRef>
          </c:yVal>
          <c:smooth val="1"/>
          <c:extLst>
            <c:ext xmlns:c16="http://schemas.microsoft.com/office/drawing/2014/chart" uri="{C3380CC4-5D6E-409C-BE32-E72D297353CC}">
              <c16:uniqueId val="{00000000-83A0-4C6B-B95A-A46F72BA613F}"/>
            </c:ext>
          </c:extLst>
        </c:ser>
        <c:dLbls>
          <c:showLegendKey val="0"/>
          <c:showVal val="0"/>
          <c:showCatName val="0"/>
          <c:showSerName val="0"/>
          <c:showPercent val="0"/>
          <c:showBubbleSize val="0"/>
        </c:dLbls>
        <c:axId val="551911888"/>
        <c:axId val="817335696"/>
      </c:scatterChart>
      <c:valAx>
        <c:axId val="551911888"/>
        <c:scaling>
          <c:orientation val="minMax"/>
          <c:max val="3"/>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817335696"/>
        <c:crosses val="autoZero"/>
        <c:crossBetween val="midCat"/>
      </c:valAx>
      <c:valAx>
        <c:axId val="817335696"/>
        <c:scaling>
          <c:orientation val="minMax"/>
          <c:min val="0"/>
        </c:scaling>
        <c:delete val="0"/>
        <c:axPos val="l"/>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55191188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770493468500497"/>
          <c:y val="5.5028284042129789E-2"/>
          <c:w val="0.83190987905168245"/>
          <c:h val="0.76590715519994756"/>
        </c:manualLayout>
      </c:layout>
      <c:scatterChart>
        <c:scatterStyle val="smoothMarker"/>
        <c:varyColors val="0"/>
        <c:ser>
          <c:idx val="0"/>
          <c:order val="0"/>
          <c:tx>
            <c:strRef>
              <c:f>Sheet1!$B$1</c:f>
              <c:strCache>
                <c:ptCount val="1"/>
                <c:pt idx="0">
                  <c:v>Y-Values</c:v>
                </c:pt>
              </c:strCache>
            </c:strRef>
          </c:tx>
          <c:spPr>
            <a:ln w="50800" cap="rnd">
              <a:solidFill>
                <a:schemeClr val="accent1"/>
              </a:solidFill>
              <a:round/>
            </a:ln>
            <a:effectLst/>
          </c:spPr>
          <c:marker>
            <c:symbol val="none"/>
          </c:marker>
          <c:xVal>
            <c:numRef>
              <c:f>Sheet1!$A$2:$A$14</c:f>
              <c:numCache>
                <c:formatCode>General</c:formatCode>
                <c:ptCount val="13"/>
                <c:pt idx="0">
                  <c:v>0</c:v>
                </c:pt>
                <c:pt idx="1">
                  <c:v>0.25</c:v>
                </c:pt>
                <c:pt idx="2">
                  <c:v>0.5</c:v>
                </c:pt>
                <c:pt idx="3">
                  <c:v>0.75</c:v>
                </c:pt>
                <c:pt idx="4">
                  <c:v>1</c:v>
                </c:pt>
                <c:pt idx="5">
                  <c:v>1.25</c:v>
                </c:pt>
                <c:pt idx="6">
                  <c:v>1.5</c:v>
                </c:pt>
                <c:pt idx="7">
                  <c:v>1.75</c:v>
                </c:pt>
                <c:pt idx="8">
                  <c:v>2</c:v>
                </c:pt>
                <c:pt idx="9">
                  <c:v>2.25</c:v>
                </c:pt>
                <c:pt idx="10">
                  <c:v>2.5</c:v>
                </c:pt>
                <c:pt idx="11">
                  <c:v>2.75</c:v>
                </c:pt>
                <c:pt idx="12">
                  <c:v>3</c:v>
                </c:pt>
              </c:numCache>
            </c:numRef>
          </c:xVal>
          <c:yVal>
            <c:numRef>
              <c:f>Sheet1!$B$2:$B$14</c:f>
              <c:numCache>
                <c:formatCode>General</c:formatCode>
                <c:ptCount val="13"/>
                <c:pt idx="0">
                  <c:v>0.5</c:v>
                </c:pt>
                <c:pt idx="1">
                  <c:v>0.44124845129229773</c:v>
                </c:pt>
                <c:pt idx="2">
                  <c:v>0.38940039153570244</c:v>
                </c:pt>
                <c:pt idx="3">
                  <c:v>0.34364463939548612</c:v>
                </c:pt>
                <c:pt idx="4">
                  <c:v>0.30326532985631671</c:v>
                </c:pt>
                <c:pt idx="5">
                  <c:v>0.26763071425949514</c:v>
                </c:pt>
                <c:pt idx="6">
                  <c:v>0.23618327637050734</c:v>
                </c:pt>
                <c:pt idx="7">
                  <c:v>0.20843100983925419</c:v>
                </c:pt>
                <c:pt idx="8">
                  <c:v>0.18393972058572117</c:v>
                </c:pt>
                <c:pt idx="9">
                  <c:v>0.16232623367917487</c:v>
                </c:pt>
                <c:pt idx="10">
                  <c:v>0.14325239843009505</c:v>
                </c:pt>
                <c:pt idx="11">
                  <c:v>0.12641979790237323</c:v>
                </c:pt>
                <c:pt idx="12">
                  <c:v>0.11156508007421491</c:v>
                </c:pt>
              </c:numCache>
            </c:numRef>
          </c:yVal>
          <c:smooth val="1"/>
          <c:extLst>
            <c:ext xmlns:c16="http://schemas.microsoft.com/office/drawing/2014/chart" uri="{C3380CC4-5D6E-409C-BE32-E72D297353CC}">
              <c16:uniqueId val="{00000000-AA38-40A7-8DBF-2086844D7AFE}"/>
            </c:ext>
          </c:extLst>
        </c:ser>
        <c:ser>
          <c:idx val="1"/>
          <c:order val="1"/>
          <c:tx>
            <c:strRef>
              <c:f>Sheet1!$C$1</c:f>
              <c:strCache>
                <c:ptCount val="1"/>
                <c:pt idx="0">
                  <c:v>Y2</c:v>
                </c:pt>
              </c:strCache>
            </c:strRef>
          </c:tx>
          <c:spPr>
            <a:ln w="50800" cap="rnd">
              <a:solidFill>
                <a:schemeClr val="accent2"/>
              </a:solidFill>
              <a:round/>
            </a:ln>
            <a:effectLst/>
          </c:spPr>
          <c:marker>
            <c:symbol val="none"/>
          </c:marker>
          <c:xVal>
            <c:numRef>
              <c:f>Sheet1!$A$2:$A$14</c:f>
              <c:numCache>
                <c:formatCode>General</c:formatCode>
                <c:ptCount val="13"/>
                <c:pt idx="0">
                  <c:v>0</c:v>
                </c:pt>
                <c:pt idx="1">
                  <c:v>0.25</c:v>
                </c:pt>
                <c:pt idx="2">
                  <c:v>0.5</c:v>
                </c:pt>
                <c:pt idx="3">
                  <c:v>0.75</c:v>
                </c:pt>
                <c:pt idx="4">
                  <c:v>1</c:v>
                </c:pt>
                <c:pt idx="5">
                  <c:v>1.25</c:v>
                </c:pt>
                <c:pt idx="6">
                  <c:v>1.5</c:v>
                </c:pt>
                <c:pt idx="7">
                  <c:v>1.75</c:v>
                </c:pt>
                <c:pt idx="8">
                  <c:v>2</c:v>
                </c:pt>
                <c:pt idx="9">
                  <c:v>2.25</c:v>
                </c:pt>
                <c:pt idx="10">
                  <c:v>2.5</c:v>
                </c:pt>
                <c:pt idx="11">
                  <c:v>2.75</c:v>
                </c:pt>
                <c:pt idx="12">
                  <c:v>3</c:v>
                </c:pt>
              </c:numCache>
            </c:numRef>
          </c:xVal>
          <c:yVal>
            <c:numRef>
              <c:f>Sheet1!$C$2:$C$14</c:f>
              <c:numCache>
                <c:formatCode>General</c:formatCode>
                <c:ptCount val="13"/>
                <c:pt idx="0">
                  <c:v>0.8</c:v>
                </c:pt>
                <c:pt idx="1">
                  <c:v>0.65498460246238555</c:v>
                </c:pt>
                <c:pt idx="2">
                  <c:v>0.53625603682851153</c:v>
                </c:pt>
                <c:pt idx="3">
                  <c:v>0.43904930887522114</c:v>
                </c:pt>
                <c:pt idx="4">
                  <c:v>0.35946317129377725</c:v>
                </c:pt>
                <c:pt idx="5">
                  <c:v>0.29430355293715388</c:v>
                </c:pt>
                <c:pt idx="6">
                  <c:v>0.24095536952976163</c:v>
                </c:pt>
                <c:pt idx="7">
                  <c:v>0.19727757115328515</c:v>
                </c:pt>
                <c:pt idx="8">
                  <c:v>0.16151721439572431</c:v>
                </c:pt>
                <c:pt idx="9">
                  <c:v>0.13223911057726923</c:v>
                </c:pt>
                <c:pt idx="10">
                  <c:v>0.10826822658929017</c:v>
                </c:pt>
                <c:pt idx="11">
                  <c:v>8.8642526689867107E-2</c:v>
                </c:pt>
                <c:pt idx="12">
                  <c:v>7.2574362631529984E-2</c:v>
                </c:pt>
              </c:numCache>
            </c:numRef>
          </c:yVal>
          <c:smooth val="1"/>
          <c:extLst>
            <c:ext xmlns:c16="http://schemas.microsoft.com/office/drawing/2014/chart" uri="{C3380CC4-5D6E-409C-BE32-E72D297353CC}">
              <c16:uniqueId val="{00000001-AA38-40A7-8DBF-2086844D7AFE}"/>
            </c:ext>
          </c:extLst>
        </c:ser>
        <c:ser>
          <c:idx val="2"/>
          <c:order val="2"/>
          <c:tx>
            <c:strRef>
              <c:f>Sheet1!$D$1</c:f>
              <c:strCache>
                <c:ptCount val="1"/>
                <c:pt idx="0">
                  <c:v>Y3</c:v>
                </c:pt>
              </c:strCache>
            </c:strRef>
          </c:tx>
          <c:spPr>
            <a:ln w="50800" cap="rnd">
              <a:solidFill>
                <a:schemeClr val="accent3"/>
              </a:solidFill>
              <a:round/>
            </a:ln>
            <a:effectLst/>
          </c:spPr>
          <c:marker>
            <c:symbol val="none"/>
          </c:marker>
          <c:xVal>
            <c:numRef>
              <c:f>Sheet1!$A$2:$A$14</c:f>
              <c:numCache>
                <c:formatCode>General</c:formatCode>
                <c:ptCount val="13"/>
                <c:pt idx="0">
                  <c:v>0</c:v>
                </c:pt>
                <c:pt idx="1">
                  <c:v>0.25</c:v>
                </c:pt>
                <c:pt idx="2">
                  <c:v>0.5</c:v>
                </c:pt>
                <c:pt idx="3">
                  <c:v>0.75</c:v>
                </c:pt>
                <c:pt idx="4">
                  <c:v>1</c:v>
                </c:pt>
                <c:pt idx="5">
                  <c:v>1.25</c:v>
                </c:pt>
                <c:pt idx="6">
                  <c:v>1.5</c:v>
                </c:pt>
                <c:pt idx="7">
                  <c:v>1.75</c:v>
                </c:pt>
                <c:pt idx="8">
                  <c:v>2</c:v>
                </c:pt>
                <c:pt idx="9">
                  <c:v>2.25</c:v>
                </c:pt>
                <c:pt idx="10">
                  <c:v>2.5</c:v>
                </c:pt>
                <c:pt idx="11">
                  <c:v>2.75</c:v>
                </c:pt>
                <c:pt idx="12">
                  <c:v>3</c:v>
                </c:pt>
              </c:numCache>
            </c:numRef>
          </c:xVal>
          <c:yVal>
            <c:numRef>
              <c:f>Sheet1!$D$2:$D$14</c:f>
              <c:numCache>
                <c:formatCode>General</c:formatCode>
                <c:ptCount val="13"/>
                <c:pt idx="0">
                  <c:v>1.2</c:v>
                </c:pt>
                <c:pt idx="1">
                  <c:v>0.88898186481806141</c:v>
                </c:pt>
                <c:pt idx="2">
                  <c:v>0.65857396331283169</c:v>
                </c:pt>
                <c:pt idx="3">
                  <c:v>0.48788359168871898</c:v>
                </c:pt>
                <c:pt idx="4">
                  <c:v>0.36143305429464256</c:v>
                </c:pt>
                <c:pt idx="5">
                  <c:v>0.26775619217811575</c:v>
                </c:pt>
                <c:pt idx="6">
                  <c:v>0.19835866586590387</c:v>
                </c:pt>
                <c:pt idx="7">
                  <c:v>0.14694771390357828</c:v>
                </c:pt>
                <c:pt idx="8">
                  <c:v>0.10886154394729501</c:v>
                </c:pt>
                <c:pt idx="9">
                  <c:v>8.0646615287699744E-2</c:v>
                </c:pt>
                <c:pt idx="10">
                  <c:v>5.9744482041436731E-2</c:v>
                </c:pt>
                <c:pt idx="11">
                  <c:v>4.4259800881488016E-2</c:v>
                </c:pt>
                <c:pt idx="12">
                  <c:v>3.2788466936751082E-2</c:v>
                </c:pt>
              </c:numCache>
            </c:numRef>
          </c:yVal>
          <c:smooth val="1"/>
          <c:extLst>
            <c:ext xmlns:c16="http://schemas.microsoft.com/office/drawing/2014/chart" uri="{C3380CC4-5D6E-409C-BE32-E72D297353CC}">
              <c16:uniqueId val="{00000002-AA38-40A7-8DBF-2086844D7AFE}"/>
            </c:ext>
          </c:extLst>
        </c:ser>
        <c:dLbls>
          <c:showLegendKey val="0"/>
          <c:showVal val="0"/>
          <c:showCatName val="0"/>
          <c:showSerName val="0"/>
          <c:showPercent val="0"/>
          <c:showBubbleSize val="0"/>
        </c:dLbls>
        <c:axId val="551911888"/>
        <c:axId val="817335696"/>
      </c:scatterChart>
      <c:valAx>
        <c:axId val="551911888"/>
        <c:scaling>
          <c:orientation val="minMax"/>
          <c:max val="3"/>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817335696"/>
        <c:crosses val="autoZero"/>
        <c:crossBetween val="midCat"/>
      </c:valAx>
      <c:valAx>
        <c:axId val="817335696"/>
        <c:scaling>
          <c:orientation val="minMax"/>
          <c:min val="0"/>
        </c:scaling>
        <c:delete val="0"/>
        <c:axPos val="l"/>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55191188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83685134616299"/>
          <c:y val="7.9988248011989491E-2"/>
          <c:w val="0.83190987905168245"/>
          <c:h val="0.76590715519994756"/>
        </c:manualLayout>
      </c:layout>
      <c:scatterChart>
        <c:scatterStyle val="smoothMarker"/>
        <c:varyColors val="0"/>
        <c:ser>
          <c:idx val="0"/>
          <c:order val="0"/>
          <c:tx>
            <c:strRef>
              <c:f>Sheet1!$B$1</c:f>
              <c:strCache>
                <c:ptCount val="1"/>
                <c:pt idx="0">
                  <c:v>Y-Values</c:v>
                </c:pt>
              </c:strCache>
            </c:strRef>
          </c:tx>
          <c:spPr>
            <a:ln w="50800" cap="rnd">
              <a:solidFill>
                <a:schemeClr val="accent1"/>
              </a:solidFill>
              <a:round/>
            </a:ln>
            <a:effectLst/>
          </c:spPr>
          <c:marker>
            <c:symbol val="none"/>
          </c:marker>
          <c:xVal>
            <c:numRef>
              <c:f>Sheet1!$A$2:$A$14</c:f>
              <c:numCache>
                <c:formatCode>General</c:formatCode>
                <c:ptCount val="13"/>
                <c:pt idx="0">
                  <c:v>0</c:v>
                </c:pt>
                <c:pt idx="1">
                  <c:v>0.25</c:v>
                </c:pt>
                <c:pt idx="2">
                  <c:v>0.5</c:v>
                </c:pt>
                <c:pt idx="3">
                  <c:v>0.75</c:v>
                </c:pt>
                <c:pt idx="4">
                  <c:v>1</c:v>
                </c:pt>
                <c:pt idx="5">
                  <c:v>1.25</c:v>
                </c:pt>
                <c:pt idx="6">
                  <c:v>1.5</c:v>
                </c:pt>
                <c:pt idx="7">
                  <c:v>1.75</c:v>
                </c:pt>
                <c:pt idx="8">
                  <c:v>2</c:v>
                </c:pt>
                <c:pt idx="9">
                  <c:v>2.25</c:v>
                </c:pt>
                <c:pt idx="10">
                  <c:v>2.5</c:v>
                </c:pt>
                <c:pt idx="11">
                  <c:v>2.75</c:v>
                </c:pt>
                <c:pt idx="12">
                  <c:v>3</c:v>
                </c:pt>
              </c:numCache>
            </c:numRef>
          </c:xVal>
          <c:yVal>
            <c:numRef>
              <c:f>Sheet1!$B$2:$B$14</c:f>
              <c:numCache>
                <c:formatCode>General</c:formatCode>
                <c:ptCount val="13"/>
                <c:pt idx="0">
                  <c:v>0</c:v>
                </c:pt>
                <c:pt idx="1">
                  <c:v>1.3222192947339193</c:v>
                </c:pt>
                <c:pt idx="2">
                  <c:v>1.6127838567197355</c:v>
                </c:pt>
                <c:pt idx="3">
                  <c:v>1.7853298350107671</c:v>
                </c:pt>
                <c:pt idx="4">
                  <c:v>1.9084850188786497</c:v>
                </c:pt>
                <c:pt idx="5">
                  <c:v>2.0043213737826426</c:v>
                </c:pt>
                <c:pt idx="6">
                  <c:v>2.0827853703164503</c:v>
                </c:pt>
                <c:pt idx="7">
                  <c:v>2.1492191126553797</c:v>
                </c:pt>
                <c:pt idx="8">
                  <c:v>2.2068258760318495</c:v>
                </c:pt>
                <c:pt idx="9">
                  <c:v>2.2576785748691846</c:v>
                </c:pt>
                <c:pt idx="10">
                  <c:v>2.3031960574204891</c:v>
                </c:pt>
                <c:pt idx="11">
                  <c:v>2.3443922736851106</c:v>
                </c:pt>
                <c:pt idx="12">
                  <c:v>2.3820170425748683</c:v>
                </c:pt>
              </c:numCache>
            </c:numRef>
          </c:yVal>
          <c:smooth val="1"/>
          <c:extLst>
            <c:ext xmlns:c16="http://schemas.microsoft.com/office/drawing/2014/chart" uri="{C3380CC4-5D6E-409C-BE32-E72D297353CC}">
              <c16:uniqueId val="{00000000-986B-49D1-986F-B581E12A4B27}"/>
            </c:ext>
          </c:extLst>
        </c:ser>
        <c:dLbls>
          <c:showLegendKey val="0"/>
          <c:showVal val="0"/>
          <c:showCatName val="0"/>
          <c:showSerName val="0"/>
          <c:showPercent val="0"/>
          <c:showBubbleSize val="0"/>
        </c:dLbls>
        <c:axId val="551911888"/>
        <c:axId val="817335696"/>
      </c:scatterChart>
      <c:valAx>
        <c:axId val="551911888"/>
        <c:scaling>
          <c:orientation val="minMax"/>
          <c:max val="3"/>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817335696"/>
        <c:crosses val="autoZero"/>
        <c:crossBetween val="midCat"/>
      </c:valAx>
      <c:valAx>
        <c:axId val="817335696"/>
        <c:scaling>
          <c:orientation val="minMax"/>
          <c:min val="0"/>
        </c:scaling>
        <c:delete val="0"/>
        <c:axPos val="l"/>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55191188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668558124582946"/>
          <c:y val="6.8603990795023634E-2"/>
          <c:w val="0.83190987905168245"/>
          <c:h val="0.76590715519994756"/>
        </c:manualLayout>
      </c:layout>
      <c:scatterChart>
        <c:scatterStyle val="smoothMarker"/>
        <c:varyColors val="0"/>
        <c:ser>
          <c:idx val="0"/>
          <c:order val="0"/>
          <c:tx>
            <c:strRef>
              <c:f>Sheet1!$B$1</c:f>
              <c:strCache>
                <c:ptCount val="1"/>
                <c:pt idx="0">
                  <c:v>Y-Values</c:v>
                </c:pt>
              </c:strCache>
            </c:strRef>
          </c:tx>
          <c:spPr>
            <a:ln w="50800" cap="rnd">
              <a:solidFill>
                <a:schemeClr val="accent1"/>
              </a:solidFill>
              <a:round/>
            </a:ln>
            <a:effectLst/>
          </c:spPr>
          <c:marker>
            <c:symbol val="none"/>
          </c:marker>
          <c:xVal>
            <c:numRef>
              <c:f>Sheet1!$A$2:$A$14</c:f>
              <c:numCache>
                <c:formatCode>General</c:formatCode>
                <c:ptCount val="13"/>
                <c:pt idx="0">
                  <c:v>0</c:v>
                </c:pt>
                <c:pt idx="1">
                  <c:v>0.25</c:v>
                </c:pt>
                <c:pt idx="2">
                  <c:v>0.5</c:v>
                </c:pt>
                <c:pt idx="3">
                  <c:v>0.75</c:v>
                </c:pt>
                <c:pt idx="4">
                  <c:v>1</c:v>
                </c:pt>
                <c:pt idx="5">
                  <c:v>1.25</c:v>
                </c:pt>
                <c:pt idx="6">
                  <c:v>1.5</c:v>
                </c:pt>
                <c:pt idx="7">
                  <c:v>1.75</c:v>
                </c:pt>
                <c:pt idx="8">
                  <c:v>2</c:v>
                </c:pt>
                <c:pt idx="9">
                  <c:v>2.25</c:v>
                </c:pt>
                <c:pt idx="10">
                  <c:v>2.5</c:v>
                </c:pt>
                <c:pt idx="11">
                  <c:v>2.75</c:v>
                </c:pt>
                <c:pt idx="12">
                  <c:v>3</c:v>
                </c:pt>
              </c:numCache>
            </c:numRef>
          </c:xVal>
          <c:yVal>
            <c:numRef>
              <c:f>Sheet1!$B$2:$B$14</c:f>
              <c:numCache>
                <c:formatCode>General</c:formatCode>
                <c:ptCount val="13"/>
                <c:pt idx="0">
                  <c:v>0</c:v>
                </c:pt>
                <c:pt idx="1">
                  <c:v>6.834949509643215E-2</c:v>
                </c:pt>
                <c:pt idx="2">
                  <c:v>0.61045530419018301</c:v>
                </c:pt>
                <c:pt idx="3">
                  <c:v>0.90155770372943977</c:v>
                </c:pt>
                <c:pt idx="4">
                  <c:v>0.79788456080286529</c:v>
                </c:pt>
                <c:pt idx="5">
                  <c:v>0.57780375455938948</c:v>
                </c:pt>
                <c:pt idx="6">
                  <c:v>0.38286977198859273</c:v>
                </c:pt>
                <c:pt idx="7">
                  <c:v>0.24371718573474227</c:v>
                </c:pt>
                <c:pt idx="8">
                  <c:v>0.15261382604754573</c:v>
                </c:pt>
                <c:pt idx="9">
                  <c:v>9.5184591906419619E-2</c:v>
                </c:pt>
                <c:pt idx="10">
                  <c:v>5.9530916570285732E-2</c:v>
                </c:pt>
                <c:pt idx="11">
                  <c:v>3.7475605662833124E-2</c:v>
                </c:pt>
                <c:pt idx="12">
                  <c:v>2.3794482261436573E-2</c:v>
                </c:pt>
              </c:numCache>
            </c:numRef>
          </c:yVal>
          <c:smooth val="1"/>
          <c:extLst>
            <c:ext xmlns:c16="http://schemas.microsoft.com/office/drawing/2014/chart" uri="{C3380CC4-5D6E-409C-BE32-E72D297353CC}">
              <c16:uniqueId val="{00000000-2035-46B3-B5A0-D70D18EF356D}"/>
            </c:ext>
          </c:extLst>
        </c:ser>
        <c:dLbls>
          <c:showLegendKey val="0"/>
          <c:showVal val="0"/>
          <c:showCatName val="0"/>
          <c:showSerName val="0"/>
          <c:showPercent val="0"/>
          <c:showBubbleSize val="0"/>
        </c:dLbls>
        <c:axId val="551911888"/>
        <c:axId val="817335696"/>
      </c:scatterChart>
      <c:valAx>
        <c:axId val="551911888"/>
        <c:scaling>
          <c:orientation val="minMax"/>
          <c:max val="3"/>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817335696"/>
        <c:crosses val="autoZero"/>
        <c:crossBetween val="midCat"/>
      </c:valAx>
      <c:valAx>
        <c:axId val="817335696"/>
        <c:scaling>
          <c:orientation val="minMax"/>
          <c:min val="0"/>
        </c:scaling>
        <c:delete val="0"/>
        <c:axPos val="l"/>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55191188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83685134616299"/>
          <c:y val="7.9988248011989491E-2"/>
          <c:w val="0.83190987905168245"/>
          <c:h val="0.76590715519994756"/>
        </c:manualLayout>
      </c:layout>
      <c:scatterChart>
        <c:scatterStyle val="smoothMarker"/>
        <c:varyColors val="0"/>
        <c:ser>
          <c:idx val="0"/>
          <c:order val="0"/>
          <c:tx>
            <c:strRef>
              <c:f>Sheet1!$B$1</c:f>
              <c:strCache>
                <c:ptCount val="1"/>
                <c:pt idx="0">
                  <c:v>Y-Values</c:v>
                </c:pt>
              </c:strCache>
            </c:strRef>
          </c:tx>
          <c:spPr>
            <a:ln w="50800" cap="rnd">
              <a:solidFill>
                <a:schemeClr val="accent1"/>
              </a:solidFill>
              <a:round/>
            </a:ln>
            <a:effectLst/>
          </c:spPr>
          <c:marker>
            <c:symbol val="none"/>
          </c:marker>
          <c:xVal>
            <c:numRef>
              <c:f>Sheet1!$A$2:$A$14</c:f>
              <c:numCache>
                <c:formatCode>General</c:formatCode>
                <c:ptCount val="13"/>
                <c:pt idx="0">
                  <c:v>0</c:v>
                </c:pt>
                <c:pt idx="1">
                  <c:v>0.25</c:v>
                </c:pt>
                <c:pt idx="2">
                  <c:v>0.5</c:v>
                </c:pt>
                <c:pt idx="3">
                  <c:v>0.75</c:v>
                </c:pt>
                <c:pt idx="4">
                  <c:v>1</c:v>
                </c:pt>
                <c:pt idx="5">
                  <c:v>1.25</c:v>
                </c:pt>
                <c:pt idx="6">
                  <c:v>1.5</c:v>
                </c:pt>
                <c:pt idx="7">
                  <c:v>1.75</c:v>
                </c:pt>
                <c:pt idx="8">
                  <c:v>2</c:v>
                </c:pt>
                <c:pt idx="9">
                  <c:v>2.25</c:v>
                </c:pt>
                <c:pt idx="10">
                  <c:v>2.5</c:v>
                </c:pt>
                <c:pt idx="11">
                  <c:v>2.75</c:v>
                </c:pt>
                <c:pt idx="12">
                  <c:v>3</c:v>
                </c:pt>
              </c:numCache>
            </c:numRef>
          </c:xVal>
          <c:yVal>
            <c:numRef>
              <c:f>Sheet1!$B$2:$B$14</c:f>
              <c:numCache>
                <c:formatCode>General</c:formatCode>
                <c:ptCount val="13"/>
                <c:pt idx="0">
                  <c:v>0</c:v>
                </c:pt>
                <c:pt idx="1">
                  <c:v>0.69407266045209759</c:v>
                </c:pt>
                <c:pt idx="2">
                  <c:v>0.47805772165576255</c:v>
                </c:pt>
                <c:pt idx="3">
                  <c:v>0.34815311978506125</c:v>
                </c:pt>
                <c:pt idx="4">
                  <c:v>0.26596152026762171</c:v>
                </c:pt>
                <c:pt idx="5">
                  <c:v>0.2104278765839076</c:v>
                </c:pt>
                <c:pt idx="6">
                  <c:v>0.17094686240292253</c:v>
                </c:pt>
                <c:pt idx="7">
                  <c:v>0.14176100186368559</c:v>
                </c:pt>
                <c:pt idx="8">
                  <c:v>0.11951443041394062</c:v>
                </c:pt>
                <c:pt idx="9">
                  <c:v>0.10213406891325931</c:v>
                </c:pt>
                <c:pt idx="10">
                  <c:v>8.8277533187411217E-2</c:v>
                </c:pt>
                <c:pt idx="11">
                  <c:v>7.7041376610022722E-2</c:v>
                </c:pt>
                <c:pt idx="12">
                  <c:v>6.7797713407234492E-2</c:v>
                </c:pt>
              </c:numCache>
            </c:numRef>
          </c:yVal>
          <c:smooth val="1"/>
          <c:extLst>
            <c:ext xmlns:c16="http://schemas.microsoft.com/office/drawing/2014/chart" uri="{C3380CC4-5D6E-409C-BE32-E72D297353CC}">
              <c16:uniqueId val="{00000000-2035-46B3-B5A0-D70D18EF356D}"/>
            </c:ext>
          </c:extLst>
        </c:ser>
        <c:dLbls>
          <c:showLegendKey val="0"/>
          <c:showVal val="0"/>
          <c:showCatName val="0"/>
          <c:showSerName val="0"/>
          <c:showPercent val="0"/>
          <c:showBubbleSize val="0"/>
        </c:dLbls>
        <c:axId val="551911888"/>
        <c:axId val="817335696"/>
      </c:scatterChart>
      <c:valAx>
        <c:axId val="551911888"/>
        <c:scaling>
          <c:orientation val="minMax"/>
          <c:max val="3"/>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817335696"/>
        <c:crosses val="autoZero"/>
        <c:crossBetween val="midCat"/>
      </c:valAx>
      <c:valAx>
        <c:axId val="817335696"/>
        <c:scaling>
          <c:orientation val="minMax"/>
          <c:min val="0"/>
        </c:scaling>
        <c:delete val="0"/>
        <c:axPos val="l"/>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55191188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83685134616299"/>
          <c:y val="7.9988248011989491E-2"/>
          <c:w val="0.83190987905168245"/>
          <c:h val="0.76590715519994756"/>
        </c:manualLayout>
      </c:layout>
      <c:scatterChart>
        <c:scatterStyle val="smoothMarker"/>
        <c:varyColors val="0"/>
        <c:ser>
          <c:idx val="0"/>
          <c:order val="0"/>
          <c:tx>
            <c:strRef>
              <c:f>Sheet1!$B$1</c:f>
              <c:strCache>
                <c:ptCount val="1"/>
                <c:pt idx="0">
                  <c:v>Y-Values</c:v>
                </c:pt>
              </c:strCache>
            </c:strRef>
          </c:tx>
          <c:spPr>
            <a:ln w="50800" cap="rnd">
              <a:solidFill>
                <a:schemeClr val="accent1"/>
              </a:solidFill>
              <a:round/>
            </a:ln>
            <a:effectLst/>
          </c:spPr>
          <c:marker>
            <c:symbol val="none"/>
          </c:marker>
          <c:xVal>
            <c:numRef>
              <c:f>Sheet1!$A$2:$A$14</c:f>
              <c:numCache>
                <c:formatCode>General</c:formatCode>
                <c:ptCount val="13"/>
                <c:pt idx="0">
                  <c:v>0</c:v>
                </c:pt>
                <c:pt idx="1">
                  <c:v>0.25</c:v>
                </c:pt>
                <c:pt idx="2">
                  <c:v>0.5</c:v>
                </c:pt>
                <c:pt idx="3">
                  <c:v>0.75</c:v>
                </c:pt>
                <c:pt idx="4">
                  <c:v>1</c:v>
                </c:pt>
                <c:pt idx="5">
                  <c:v>1.25</c:v>
                </c:pt>
                <c:pt idx="6">
                  <c:v>1.5</c:v>
                </c:pt>
                <c:pt idx="7">
                  <c:v>1.75</c:v>
                </c:pt>
                <c:pt idx="8">
                  <c:v>2</c:v>
                </c:pt>
                <c:pt idx="9">
                  <c:v>2.25</c:v>
                </c:pt>
                <c:pt idx="10">
                  <c:v>2.5</c:v>
                </c:pt>
                <c:pt idx="11">
                  <c:v>2.75</c:v>
                </c:pt>
                <c:pt idx="12">
                  <c:v>3</c:v>
                </c:pt>
              </c:numCache>
            </c:numRef>
          </c:xVal>
          <c:yVal>
            <c:numRef>
              <c:f>Sheet1!$B$2:$B$14</c:f>
              <c:numCache>
                <c:formatCode>General</c:formatCode>
                <c:ptCount val="13"/>
                <c:pt idx="0">
                  <c:v>0</c:v>
                </c:pt>
                <c:pt idx="1">
                  <c:v>2.9446618075981183E-10</c:v>
                </c:pt>
                <c:pt idx="2">
                  <c:v>9.8329517102159897E-3</c:v>
                </c:pt>
                <c:pt idx="3">
                  <c:v>0.94522646618196571</c:v>
                </c:pt>
                <c:pt idx="4">
                  <c:v>1.9947114020071632</c:v>
                </c:pt>
                <c:pt idx="5">
                  <c:v>0.85636616774518792</c:v>
                </c:pt>
                <c:pt idx="6">
                  <c:v>0.17033466618039952</c:v>
                </c:pt>
                <c:pt idx="7">
                  <c:v>2.2737510234142031E-2</c:v>
                </c:pt>
                <c:pt idx="8">
                  <c:v>2.4582379275539966E-3</c:v>
                </c:pt>
                <c:pt idx="9">
                  <c:v>2.3864617754186895E-4</c:v>
                </c:pt>
                <c:pt idx="10">
                  <c:v>2.2084155127765736E-5</c:v>
                </c:pt>
                <c:pt idx="11">
                  <c:v>2.0192052010445338E-6</c:v>
                </c:pt>
                <c:pt idx="12">
                  <c:v>1.8647383183274276E-7</c:v>
                </c:pt>
              </c:numCache>
            </c:numRef>
          </c:yVal>
          <c:smooth val="1"/>
          <c:extLst>
            <c:ext xmlns:c16="http://schemas.microsoft.com/office/drawing/2014/chart" uri="{C3380CC4-5D6E-409C-BE32-E72D297353CC}">
              <c16:uniqueId val="{00000000-2035-46B3-B5A0-D70D18EF356D}"/>
            </c:ext>
          </c:extLst>
        </c:ser>
        <c:dLbls>
          <c:showLegendKey val="0"/>
          <c:showVal val="0"/>
          <c:showCatName val="0"/>
          <c:showSerName val="0"/>
          <c:showPercent val="0"/>
          <c:showBubbleSize val="0"/>
        </c:dLbls>
        <c:axId val="551911888"/>
        <c:axId val="817335696"/>
      </c:scatterChart>
      <c:valAx>
        <c:axId val="551911888"/>
        <c:scaling>
          <c:orientation val="minMax"/>
          <c:max val="3"/>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817335696"/>
        <c:crosses val="autoZero"/>
        <c:crossBetween val="midCat"/>
      </c:valAx>
      <c:valAx>
        <c:axId val="817335696"/>
        <c:scaling>
          <c:orientation val="minMax"/>
          <c:min val="0"/>
        </c:scaling>
        <c:delete val="0"/>
        <c:axPos val="l"/>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55191188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83685134616299"/>
          <c:y val="7.9988248011989491E-2"/>
          <c:w val="0.83190987905168245"/>
          <c:h val="0.76590715519994756"/>
        </c:manualLayout>
      </c:layout>
      <c:scatterChart>
        <c:scatterStyle val="smoothMarker"/>
        <c:varyColors val="0"/>
        <c:ser>
          <c:idx val="0"/>
          <c:order val="0"/>
          <c:tx>
            <c:strRef>
              <c:f>Sheet1!$B$1</c:f>
              <c:strCache>
                <c:ptCount val="1"/>
                <c:pt idx="0">
                  <c:v>Y-Values</c:v>
                </c:pt>
              </c:strCache>
            </c:strRef>
          </c:tx>
          <c:spPr>
            <a:ln w="50800" cap="rnd">
              <a:solidFill>
                <a:schemeClr val="accent1"/>
              </a:solidFill>
              <a:round/>
            </a:ln>
            <a:effectLst/>
          </c:spPr>
          <c:marker>
            <c:symbol val="none"/>
          </c:marker>
          <c:xVal>
            <c:numRef>
              <c:f>Sheet1!$A$2:$A$14</c:f>
              <c:numCache>
                <c:formatCode>General</c:formatCode>
                <c:ptCount val="13"/>
                <c:pt idx="0">
                  <c:v>0</c:v>
                </c:pt>
                <c:pt idx="1">
                  <c:v>0.25</c:v>
                </c:pt>
                <c:pt idx="2">
                  <c:v>0.5</c:v>
                </c:pt>
                <c:pt idx="3">
                  <c:v>0.75</c:v>
                </c:pt>
                <c:pt idx="4">
                  <c:v>1</c:v>
                </c:pt>
                <c:pt idx="5">
                  <c:v>1.25</c:v>
                </c:pt>
                <c:pt idx="6">
                  <c:v>1.5</c:v>
                </c:pt>
                <c:pt idx="7">
                  <c:v>1.75</c:v>
                </c:pt>
                <c:pt idx="8">
                  <c:v>2</c:v>
                </c:pt>
                <c:pt idx="9">
                  <c:v>2.25</c:v>
                </c:pt>
                <c:pt idx="10">
                  <c:v>2.5</c:v>
                </c:pt>
                <c:pt idx="11">
                  <c:v>2.75</c:v>
                </c:pt>
                <c:pt idx="12">
                  <c:v>3</c:v>
                </c:pt>
              </c:numCache>
            </c:numRef>
          </c:xVal>
          <c:yVal>
            <c:numRef>
              <c:f>Sheet1!$B$2:$B$14</c:f>
              <c:numCache>
                <c:formatCode>General</c:formatCode>
                <c:ptCount val="13"/>
                <c:pt idx="0">
                  <c:v>0</c:v>
                </c:pt>
                <c:pt idx="1">
                  <c:v>9.8329517102159897E-3</c:v>
                </c:pt>
                <c:pt idx="2">
                  <c:v>0.4444506342437145</c:v>
                </c:pt>
                <c:pt idx="3">
                  <c:v>1.0267579583546997</c:v>
                </c:pt>
                <c:pt idx="4">
                  <c:v>0.99735570100358162</c:v>
                </c:pt>
                <c:pt idx="5">
                  <c:v>0.6829083494113708</c:v>
                </c:pt>
                <c:pt idx="6">
                  <c:v>0.3977748985011158</c:v>
                </c:pt>
                <c:pt idx="7">
                  <c:v>0.21418410965253015</c:v>
                </c:pt>
                <c:pt idx="8">
                  <c:v>0.11111265856092864</c:v>
                </c:pt>
                <c:pt idx="9">
                  <c:v>5.6778222060133221E-2</c:v>
                </c:pt>
                <c:pt idx="10">
                  <c:v>2.8936449871704194E-2</c:v>
                </c:pt>
                <c:pt idx="11">
                  <c:v>1.481411291706783E-2</c:v>
                </c:pt>
                <c:pt idx="12">
                  <c:v>7.6505664163020485E-3</c:v>
                </c:pt>
              </c:numCache>
            </c:numRef>
          </c:yVal>
          <c:smooth val="1"/>
          <c:extLst>
            <c:ext xmlns:c16="http://schemas.microsoft.com/office/drawing/2014/chart" uri="{C3380CC4-5D6E-409C-BE32-E72D297353CC}">
              <c16:uniqueId val="{00000000-2035-46B3-B5A0-D70D18EF356D}"/>
            </c:ext>
          </c:extLst>
        </c:ser>
        <c:dLbls>
          <c:showLegendKey val="0"/>
          <c:showVal val="0"/>
          <c:showCatName val="0"/>
          <c:showSerName val="0"/>
          <c:showPercent val="0"/>
          <c:showBubbleSize val="0"/>
        </c:dLbls>
        <c:axId val="551911888"/>
        <c:axId val="817335696"/>
      </c:scatterChart>
      <c:valAx>
        <c:axId val="551911888"/>
        <c:scaling>
          <c:orientation val="minMax"/>
          <c:max val="3"/>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817335696"/>
        <c:crosses val="autoZero"/>
        <c:crossBetween val="midCat"/>
      </c:valAx>
      <c:valAx>
        <c:axId val="817335696"/>
        <c:scaling>
          <c:orientation val="minMax"/>
          <c:min val="0"/>
        </c:scaling>
        <c:delete val="0"/>
        <c:axPos val="l"/>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55191188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652841728983223"/>
          <c:y val="7.9988248011989491E-2"/>
          <c:w val="0.78221849557549827"/>
          <c:h val="0.76590715519994756"/>
        </c:manualLayout>
      </c:layout>
      <c:scatterChart>
        <c:scatterStyle val="smoothMarker"/>
        <c:varyColors val="0"/>
        <c:ser>
          <c:idx val="0"/>
          <c:order val="0"/>
          <c:tx>
            <c:strRef>
              <c:f>Sheet1!$B$1</c:f>
              <c:strCache>
                <c:ptCount val="1"/>
                <c:pt idx="0">
                  <c:v>Y-Values</c:v>
                </c:pt>
              </c:strCache>
            </c:strRef>
          </c:tx>
          <c:spPr>
            <a:ln w="57150" cap="rnd">
              <a:solidFill>
                <a:schemeClr val="accent1"/>
              </a:solidFill>
              <a:round/>
            </a:ln>
            <a:effectLst/>
          </c:spPr>
          <c:marker>
            <c:symbol val="none"/>
          </c:marker>
          <c:xVal>
            <c:numRef>
              <c:f>Sheet1!$A$2:$A$17</c:f>
              <c:numCache>
                <c:formatCode>General</c:formatCode>
                <c:ptCount val="16"/>
                <c:pt idx="0">
                  <c:v>0</c:v>
                </c:pt>
                <c:pt idx="1">
                  <c:v>1</c:v>
                </c:pt>
                <c:pt idx="2">
                  <c:v>2</c:v>
                </c:pt>
                <c:pt idx="3">
                  <c:v>3</c:v>
                </c:pt>
                <c:pt idx="4">
                  <c:v>3.1</c:v>
                </c:pt>
                <c:pt idx="5">
                  <c:v>4</c:v>
                </c:pt>
                <c:pt idx="6">
                  <c:v>5</c:v>
                </c:pt>
                <c:pt idx="7">
                  <c:v>6</c:v>
                </c:pt>
                <c:pt idx="8">
                  <c:v>6.1</c:v>
                </c:pt>
                <c:pt idx="9">
                  <c:v>7</c:v>
                </c:pt>
                <c:pt idx="10">
                  <c:v>8</c:v>
                </c:pt>
                <c:pt idx="11">
                  <c:v>9</c:v>
                </c:pt>
                <c:pt idx="12">
                  <c:v>9.1</c:v>
                </c:pt>
                <c:pt idx="13">
                  <c:v>10</c:v>
                </c:pt>
                <c:pt idx="14">
                  <c:v>11</c:v>
                </c:pt>
              </c:numCache>
            </c:numRef>
          </c:xVal>
          <c:yVal>
            <c:numRef>
              <c:f>Sheet1!$B$2:$B$17</c:f>
              <c:numCache>
                <c:formatCode>General</c:formatCode>
                <c:ptCount val="16"/>
                <c:pt idx="0">
                  <c:v>4</c:v>
                </c:pt>
                <c:pt idx="1">
                  <c:v>2</c:v>
                </c:pt>
                <c:pt idx="2">
                  <c:v>1</c:v>
                </c:pt>
                <c:pt idx="3">
                  <c:v>1</c:v>
                </c:pt>
                <c:pt idx="4">
                  <c:v>4</c:v>
                </c:pt>
                <c:pt idx="5">
                  <c:v>2</c:v>
                </c:pt>
                <c:pt idx="6">
                  <c:v>1</c:v>
                </c:pt>
                <c:pt idx="7">
                  <c:v>1</c:v>
                </c:pt>
                <c:pt idx="8">
                  <c:v>4</c:v>
                </c:pt>
                <c:pt idx="9">
                  <c:v>2</c:v>
                </c:pt>
                <c:pt idx="10">
                  <c:v>1</c:v>
                </c:pt>
                <c:pt idx="11">
                  <c:v>1</c:v>
                </c:pt>
                <c:pt idx="12">
                  <c:v>4</c:v>
                </c:pt>
                <c:pt idx="13">
                  <c:v>2</c:v>
                </c:pt>
                <c:pt idx="14">
                  <c:v>1</c:v>
                </c:pt>
              </c:numCache>
            </c:numRef>
          </c:yVal>
          <c:smooth val="1"/>
          <c:extLst>
            <c:ext xmlns:c16="http://schemas.microsoft.com/office/drawing/2014/chart" uri="{C3380CC4-5D6E-409C-BE32-E72D297353CC}">
              <c16:uniqueId val="{00000000-DFFD-4740-A2A9-B4A2B45CB1C6}"/>
            </c:ext>
          </c:extLst>
        </c:ser>
        <c:dLbls>
          <c:showLegendKey val="0"/>
          <c:showVal val="0"/>
          <c:showCatName val="0"/>
          <c:showSerName val="0"/>
          <c:showPercent val="0"/>
          <c:showBubbleSize val="0"/>
        </c:dLbls>
        <c:axId val="551911888"/>
        <c:axId val="817335696"/>
      </c:scatterChart>
      <c:valAx>
        <c:axId val="551911888"/>
        <c:scaling>
          <c:orientation val="minMax"/>
          <c:max val="12"/>
          <c:min val="0"/>
        </c:scaling>
        <c:delete val="0"/>
        <c:axPos val="b"/>
        <c:title>
          <c:tx>
            <c:rich>
              <a:bodyPr rot="0" spcFirstLastPara="1" vertOverflow="ellipsis" vert="horz" wrap="square" anchor="ctr" anchorCtr="1"/>
              <a:lstStyle/>
              <a:p>
                <a:pPr>
                  <a:defRPr sz="1800" b="1" i="0" u="none" strike="noStrike" kern="1200" baseline="0">
                    <a:solidFill>
                      <a:schemeClr val="tx1"/>
                    </a:solidFill>
                    <a:latin typeface="Segoe UI" panose="020B0502040204020203" pitchFamily="34" charset="0"/>
                    <a:ea typeface="+mn-ea"/>
                    <a:cs typeface="Segoe UI" panose="020B0502040204020203" pitchFamily="34" charset="0"/>
                  </a:defRPr>
                </a:pPr>
                <a:r>
                  <a:rPr lang="en-US" sz="1800" b="1" dirty="0">
                    <a:solidFill>
                      <a:schemeClr val="tx1"/>
                    </a:solidFill>
                    <a:latin typeface="Segoe UI" panose="020B0502040204020203" pitchFamily="34" charset="0"/>
                    <a:cs typeface="Segoe UI" panose="020B0502040204020203" pitchFamily="34" charset="0"/>
                  </a:rPr>
                  <a:t>Time</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Segoe UI" panose="020B0502040204020203" pitchFamily="34" charset="0"/>
                  <a:ea typeface="+mn-ea"/>
                  <a:cs typeface="Segoe UI" panose="020B0502040204020203" pitchFamily="34" charset="0"/>
                </a:defRPr>
              </a:pPr>
              <a:endParaRPr lang="en-US"/>
            </a:p>
          </c:txPr>
        </c:title>
        <c:numFmt formatCode="General" sourceLinked="1"/>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817335696"/>
        <c:crosses val="autoZero"/>
        <c:crossBetween val="midCat"/>
      </c:valAx>
      <c:valAx>
        <c:axId val="817335696"/>
        <c:scaling>
          <c:orientation val="minMax"/>
          <c:min val="0"/>
        </c:scaling>
        <c:delete val="0"/>
        <c:axPos val="l"/>
        <c:title>
          <c:tx>
            <c:rich>
              <a:bodyPr rot="-5400000" spcFirstLastPara="1" vertOverflow="ellipsis" vert="horz" wrap="square" anchor="ctr" anchorCtr="1"/>
              <a:lstStyle/>
              <a:p>
                <a:pPr>
                  <a:defRPr sz="1800" b="1" i="0" u="none" strike="noStrike" kern="1200" baseline="0">
                    <a:solidFill>
                      <a:schemeClr val="tx1"/>
                    </a:solidFill>
                    <a:latin typeface="Segoe UI" panose="020B0502040204020203" pitchFamily="34" charset="0"/>
                    <a:ea typeface="+mn-ea"/>
                    <a:cs typeface="Segoe UI" panose="020B0502040204020203" pitchFamily="34" charset="0"/>
                  </a:defRPr>
                </a:pPr>
                <a:r>
                  <a:rPr lang="en-US" sz="1800" b="1" dirty="0">
                    <a:solidFill>
                      <a:schemeClr val="tx1"/>
                    </a:solidFill>
                    <a:latin typeface="Segoe UI" panose="020B0502040204020203" pitchFamily="34" charset="0"/>
                    <a:cs typeface="Segoe UI" panose="020B0502040204020203" pitchFamily="34" charset="0"/>
                  </a:rPr>
                  <a:t>Charge</a:t>
                </a:r>
              </a:p>
            </c:rich>
          </c:tx>
          <c:layout>
            <c:manualLayout>
              <c:xMode val="edge"/>
              <c:yMode val="edge"/>
              <c:x val="0"/>
              <c:y val="0.21741630534670381"/>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Segoe UI" panose="020B0502040204020203" pitchFamily="34" charset="0"/>
                  <a:ea typeface="+mn-ea"/>
                  <a:cs typeface="Segoe UI" panose="020B0502040204020203" pitchFamily="34" charset="0"/>
                </a:defRPr>
              </a:pPr>
              <a:endParaRPr lang="en-US"/>
            </a:p>
          </c:txPr>
        </c:title>
        <c:numFmt formatCode="General" sourceLinked="1"/>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55191188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83685134616299"/>
          <c:y val="7.9988248011989491E-2"/>
          <c:w val="0.83190987905168245"/>
          <c:h val="0.76590715519994756"/>
        </c:manualLayout>
      </c:layout>
      <c:scatterChart>
        <c:scatterStyle val="smoothMarker"/>
        <c:varyColors val="0"/>
        <c:ser>
          <c:idx val="0"/>
          <c:order val="0"/>
          <c:tx>
            <c:strRef>
              <c:f>Sheet1!$B$1</c:f>
              <c:strCache>
                <c:ptCount val="1"/>
                <c:pt idx="0">
                  <c:v>Y-Values</c:v>
                </c:pt>
              </c:strCache>
            </c:strRef>
          </c:tx>
          <c:spPr>
            <a:ln w="19050" cap="rnd">
              <a:solidFill>
                <a:schemeClr val="accent1"/>
              </a:solidFill>
              <a:round/>
            </a:ln>
            <a:effectLst/>
          </c:spPr>
          <c:marker>
            <c:symbol val="none"/>
          </c:marker>
          <c:xVal>
            <c:numRef>
              <c:f>Sheet1!$A$2:$A$14</c:f>
              <c:numCache>
                <c:formatCode>General</c:formatCode>
                <c:ptCount val="13"/>
                <c:pt idx="0">
                  <c:v>0</c:v>
                </c:pt>
                <c:pt idx="1">
                  <c:v>0.25</c:v>
                </c:pt>
                <c:pt idx="2">
                  <c:v>0.5</c:v>
                </c:pt>
                <c:pt idx="3">
                  <c:v>0.75</c:v>
                </c:pt>
                <c:pt idx="4">
                  <c:v>1</c:v>
                </c:pt>
                <c:pt idx="5">
                  <c:v>1.25</c:v>
                </c:pt>
                <c:pt idx="6">
                  <c:v>1.5</c:v>
                </c:pt>
                <c:pt idx="7">
                  <c:v>1.75</c:v>
                </c:pt>
                <c:pt idx="8">
                  <c:v>2</c:v>
                </c:pt>
                <c:pt idx="9">
                  <c:v>2.25</c:v>
                </c:pt>
                <c:pt idx="10">
                  <c:v>2.5</c:v>
                </c:pt>
                <c:pt idx="11">
                  <c:v>2.75</c:v>
                </c:pt>
                <c:pt idx="12">
                  <c:v>3</c:v>
                </c:pt>
              </c:numCache>
            </c:numRef>
          </c:xVal>
          <c:yVal>
            <c:numRef>
              <c:f>Sheet1!$B$2:$B$14</c:f>
              <c:numCache>
                <c:formatCode>General</c:formatCode>
                <c:ptCount val="13"/>
                <c:pt idx="0">
                  <c:v>0</c:v>
                </c:pt>
                <c:pt idx="1">
                  <c:v>6.834949509643215E-2</c:v>
                </c:pt>
                <c:pt idx="2">
                  <c:v>0.61045530419018301</c:v>
                </c:pt>
                <c:pt idx="3">
                  <c:v>0.90155770372943977</c:v>
                </c:pt>
                <c:pt idx="4">
                  <c:v>0.79788456080286529</c:v>
                </c:pt>
                <c:pt idx="5">
                  <c:v>0.57780375455938948</c:v>
                </c:pt>
                <c:pt idx="6">
                  <c:v>0.38286977198859273</c:v>
                </c:pt>
                <c:pt idx="7">
                  <c:v>0.24371718573474227</c:v>
                </c:pt>
                <c:pt idx="8">
                  <c:v>0.15261382604754573</c:v>
                </c:pt>
                <c:pt idx="9">
                  <c:v>9.5184591906419619E-2</c:v>
                </c:pt>
                <c:pt idx="10">
                  <c:v>5.9530916570285732E-2</c:v>
                </c:pt>
                <c:pt idx="11">
                  <c:v>3.7475605662833124E-2</c:v>
                </c:pt>
                <c:pt idx="12">
                  <c:v>2.3794482261436573E-2</c:v>
                </c:pt>
              </c:numCache>
            </c:numRef>
          </c:yVal>
          <c:smooth val="1"/>
          <c:extLst>
            <c:ext xmlns:c16="http://schemas.microsoft.com/office/drawing/2014/chart" uri="{C3380CC4-5D6E-409C-BE32-E72D297353CC}">
              <c16:uniqueId val="{00000000-2035-46B3-B5A0-D70D18EF356D}"/>
            </c:ext>
          </c:extLst>
        </c:ser>
        <c:dLbls>
          <c:showLegendKey val="0"/>
          <c:showVal val="0"/>
          <c:showCatName val="0"/>
          <c:showSerName val="0"/>
          <c:showPercent val="0"/>
          <c:showBubbleSize val="0"/>
        </c:dLbls>
        <c:axId val="551911888"/>
        <c:axId val="817335696"/>
      </c:scatterChart>
      <c:valAx>
        <c:axId val="551911888"/>
        <c:scaling>
          <c:orientation val="minMax"/>
          <c:max val="3"/>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817335696"/>
        <c:crosses val="autoZero"/>
        <c:crossBetween val="midCat"/>
      </c:valAx>
      <c:valAx>
        <c:axId val="817335696"/>
        <c:scaling>
          <c:orientation val="minMax"/>
          <c:min val="0"/>
        </c:scaling>
        <c:delete val="0"/>
        <c:axPos val="l"/>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55191188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83685134616299"/>
          <c:y val="7.9988248011989491E-2"/>
          <c:w val="0.83190987905168245"/>
          <c:h val="0.57534419385480939"/>
        </c:manualLayout>
      </c:layout>
      <c:scatterChart>
        <c:scatterStyle val="smoothMarker"/>
        <c:varyColors val="0"/>
        <c:ser>
          <c:idx val="0"/>
          <c:order val="0"/>
          <c:tx>
            <c:strRef>
              <c:f>Sheet1!$B$1</c:f>
              <c:strCache>
                <c:ptCount val="1"/>
                <c:pt idx="0">
                  <c:v>A</c:v>
                </c:pt>
              </c:strCache>
            </c:strRef>
          </c:tx>
          <c:spPr>
            <a:ln w="19050" cap="rnd">
              <a:solidFill>
                <a:schemeClr val="accent1"/>
              </a:solidFill>
              <a:round/>
            </a:ln>
            <a:effectLst/>
          </c:spPr>
          <c:marker>
            <c:symbol val="none"/>
          </c:marker>
          <c:xVal>
            <c:numRef>
              <c:f>Sheet1!$A$2:$A$14</c:f>
              <c:numCache>
                <c:formatCode>General</c:formatCode>
                <c:ptCount val="13"/>
                <c:pt idx="0">
                  <c:v>0</c:v>
                </c:pt>
                <c:pt idx="1">
                  <c:v>0.25</c:v>
                </c:pt>
                <c:pt idx="2">
                  <c:v>0.5</c:v>
                </c:pt>
                <c:pt idx="3">
                  <c:v>0.75</c:v>
                </c:pt>
                <c:pt idx="4">
                  <c:v>1</c:v>
                </c:pt>
                <c:pt idx="5">
                  <c:v>1.25</c:v>
                </c:pt>
                <c:pt idx="6">
                  <c:v>1.5</c:v>
                </c:pt>
                <c:pt idx="7">
                  <c:v>1.75</c:v>
                </c:pt>
                <c:pt idx="8">
                  <c:v>2</c:v>
                </c:pt>
                <c:pt idx="9">
                  <c:v>2.25</c:v>
                </c:pt>
                <c:pt idx="10">
                  <c:v>2.5</c:v>
                </c:pt>
                <c:pt idx="11">
                  <c:v>2.75</c:v>
                </c:pt>
                <c:pt idx="12">
                  <c:v>3</c:v>
                </c:pt>
              </c:numCache>
            </c:numRef>
          </c:xVal>
          <c:yVal>
            <c:numRef>
              <c:f>Sheet1!$B$2:$B$14</c:f>
              <c:numCache>
                <c:formatCode>General</c:formatCode>
                <c:ptCount val="13"/>
                <c:pt idx="0">
                  <c:v>0</c:v>
                </c:pt>
                <c:pt idx="1">
                  <c:v>6.834949509643215E-2</c:v>
                </c:pt>
                <c:pt idx="2">
                  <c:v>0.61045530419018301</c:v>
                </c:pt>
                <c:pt idx="3">
                  <c:v>0.90155770372943977</c:v>
                </c:pt>
                <c:pt idx="4">
                  <c:v>0.79788456080286529</c:v>
                </c:pt>
                <c:pt idx="5">
                  <c:v>0.57780375455938948</c:v>
                </c:pt>
                <c:pt idx="6">
                  <c:v>0.38286977198859273</c:v>
                </c:pt>
                <c:pt idx="7">
                  <c:v>0.24371718573474227</c:v>
                </c:pt>
                <c:pt idx="8">
                  <c:v>0.15261382604754573</c:v>
                </c:pt>
                <c:pt idx="9">
                  <c:v>9.5184591906419619E-2</c:v>
                </c:pt>
                <c:pt idx="10">
                  <c:v>5.9530916570285732E-2</c:v>
                </c:pt>
                <c:pt idx="11">
                  <c:v>3.7475605662833124E-2</c:v>
                </c:pt>
                <c:pt idx="12">
                  <c:v>2.3794482261436573E-2</c:v>
                </c:pt>
              </c:numCache>
            </c:numRef>
          </c:yVal>
          <c:smooth val="1"/>
          <c:extLst>
            <c:ext xmlns:c16="http://schemas.microsoft.com/office/drawing/2014/chart" uri="{C3380CC4-5D6E-409C-BE32-E72D297353CC}">
              <c16:uniqueId val="{00000000-2035-46B3-B5A0-D70D18EF356D}"/>
            </c:ext>
          </c:extLst>
        </c:ser>
        <c:ser>
          <c:idx val="1"/>
          <c:order val="1"/>
          <c:tx>
            <c:strRef>
              <c:f>Sheet1!$C$1</c:f>
              <c:strCache>
                <c:ptCount val="1"/>
                <c:pt idx="0">
                  <c:v>B</c:v>
                </c:pt>
              </c:strCache>
            </c:strRef>
          </c:tx>
          <c:spPr>
            <a:ln w="19050" cap="rnd">
              <a:solidFill>
                <a:schemeClr val="accent2"/>
              </a:solidFill>
              <a:round/>
            </a:ln>
            <a:effectLst/>
          </c:spPr>
          <c:marker>
            <c:symbol val="none"/>
          </c:marker>
          <c:xVal>
            <c:numRef>
              <c:f>Sheet1!$A$2:$A$14</c:f>
              <c:numCache>
                <c:formatCode>General</c:formatCode>
                <c:ptCount val="13"/>
                <c:pt idx="0">
                  <c:v>0</c:v>
                </c:pt>
                <c:pt idx="1">
                  <c:v>0.25</c:v>
                </c:pt>
                <c:pt idx="2">
                  <c:v>0.5</c:v>
                </c:pt>
                <c:pt idx="3">
                  <c:v>0.75</c:v>
                </c:pt>
                <c:pt idx="4">
                  <c:v>1</c:v>
                </c:pt>
                <c:pt idx="5">
                  <c:v>1.25</c:v>
                </c:pt>
                <c:pt idx="6">
                  <c:v>1.5</c:v>
                </c:pt>
                <c:pt idx="7">
                  <c:v>1.75</c:v>
                </c:pt>
                <c:pt idx="8">
                  <c:v>2</c:v>
                </c:pt>
                <c:pt idx="9">
                  <c:v>2.25</c:v>
                </c:pt>
                <c:pt idx="10">
                  <c:v>2.5</c:v>
                </c:pt>
                <c:pt idx="11">
                  <c:v>2.75</c:v>
                </c:pt>
                <c:pt idx="12">
                  <c:v>3</c:v>
                </c:pt>
              </c:numCache>
            </c:numRef>
          </c:xVal>
          <c:yVal>
            <c:numRef>
              <c:f>Sheet1!$C$2:$C$14</c:f>
              <c:numCache>
                <c:formatCode>General</c:formatCode>
                <c:ptCount val="13"/>
                <c:pt idx="0">
                  <c:v>0</c:v>
                </c:pt>
                <c:pt idx="1">
                  <c:v>9.8329517102159897E-3</c:v>
                </c:pt>
                <c:pt idx="2">
                  <c:v>0.4444506342437145</c:v>
                </c:pt>
                <c:pt idx="3">
                  <c:v>1.0267579583546997</c:v>
                </c:pt>
                <c:pt idx="4">
                  <c:v>0.99735570100358162</c:v>
                </c:pt>
                <c:pt idx="5">
                  <c:v>0.6829083494113708</c:v>
                </c:pt>
                <c:pt idx="6">
                  <c:v>0.3977748985011158</c:v>
                </c:pt>
                <c:pt idx="7">
                  <c:v>0.21418410965253015</c:v>
                </c:pt>
                <c:pt idx="8">
                  <c:v>0.11111265856092864</c:v>
                </c:pt>
                <c:pt idx="9">
                  <c:v>5.6778222060133221E-2</c:v>
                </c:pt>
                <c:pt idx="10">
                  <c:v>2.8936449871704194E-2</c:v>
                </c:pt>
                <c:pt idx="11">
                  <c:v>1.481411291706783E-2</c:v>
                </c:pt>
                <c:pt idx="12">
                  <c:v>7.6505664163020485E-3</c:v>
                </c:pt>
              </c:numCache>
            </c:numRef>
          </c:yVal>
          <c:smooth val="1"/>
          <c:extLst>
            <c:ext xmlns:c16="http://schemas.microsoft.com/office/drawing/2014/chart" uri="{C3380CC4-5D6E-409C-BE32-E72D297353CC}">
              <c16:uniqueId val="{00000000-6CD5-40A9-8927-BE5C58B71C7E}"/>
            </c:ext>
          </c:extLst>
        </c:ser>
        <c:ser>
          <c:idx val="2"/>
          <c:order val="2"/>
          <c:tx>
            <c:strRef>
              <c:f>Sheet1!$D$1</c:f>
              <c:strCache>
                <c:ptCount val="1"/>
                <c:pt idx="0">
                  <c:v>C</c:v>
                </c:pt>
              </c:strCache>
            </c:strRef>
          </c:tx>
          <c:spPr>
            <a:ln w="19050" cap="rnd">
              <a:solidFill>
                <a:schemeClr val="accent3"/>
              </a:solidFill>
              <a:round/>
            </a:ln>
            <a:effectLst/>
          </c:spPr>
          <c:marker>
            <c:symbol val="none"/>
          </c:marker>
          <c:xVal>
            <c:numRef>
              <c:f>Sheet1!$A$2:$A$14</c:f>
              <c:numCache>
                <c:formatCode>General</c:formatCode>
                <c:ptCount val="13"/>
                <c:pt idx="0">
                  <c:v>0</c:v>
                </c:pt>
                <c:pt idx="1">
                  <c:v>0.25</c:v>
                </c:pt>
                <c:pt idx="2">
                  <c:v>0.5</c:v>
                </c:pt>
                <c:pt idx="3">
                  <c:v>0.75</c:v>
                </c:pt>
                <c:pt idx="4">
                  <c:v>1</c:v>
                </c:pt>
                <c:pt idx="5">
                  <c:v>1.25</c:v>
                </c:pt>
                <c:pt idx="6">
                  <c:v>1.5</c:v>
                </c:pt>
                <c:pt idx="7">
                  <c:v>1.75</c:v>
                </c:pt>
                <c:pt idx="8">
                  <c:v>2</c:v>
                </c:pt>
                <c:pt idx="9">
                  <c:v>2.25</c:v>
                </c:pt>
                <c:pt idx="10">
                  <c:v>2.5</c:v>
                </c:pt>
                <c:pt idx="11">
                  <c:v>2.75</c:v>
                </c:pt>
                <c:pt idx="12">
                  <c:v>3</c:v>
                </c:pt>
              </c:numCache>
            </c:numRef>
          </c:xVal>
          <c:yVal>
            <c:numRef>
              <c:f>Sheet1!$D$2:$D$14</c:f>
              <c:numCache>
                <c:formatCode>General</c:formatCode>
                <c:ptCount val="13"/>
                <c:pt idx="0">
                  <c:v>0</c:v>
                </c:pt>
                <c:pt idx="1">
                  <c:v>1.2274457222598501E-4</c:v>
                </c:pt>
                <c:pt idx="2">
                  <c:v>0.18433473559043451</c:v>
                </c:pt>
                <c:pt idx="3">
                  <c:v>1.1195570882608157</c:v>
                </c:pt>
                <c:pt idx="4">
                  <c:v>1.329807601338109</c:v>
                </c:pt>
                <c:pt idx="5">
                  <c:v>0.80675334228775197</c:v>
                </c:pt>
                <c:pt idx="6">
                  <c:v>0.35566179088930955</c:v>
                </c:pt>
                <c:pt idx="7">
                  <c:v>0.13339856451772814</c:v>
                </c:pt>
                <c:pt idx="8">
                  <c:v>4.6083683897608613E-2</c:v>
                </c:pt>
                <c:pt idx="9">
                  <c:v>1.5309638244835512E-2</c:v>
                </c:pt>
                <c:pt idx="10">
                  <c:v>5.0134140093541701E-3</c:v>
                </c:pt>
                <c:pt idx="11">
                  <c:v>1.6421172103467233E-3</c:v>
                </c:pt>
                <c:pt idx="12">
                  <c:v>5.4275636494509609E-4</c:v>
                </c:pt>
              </c:numCache>
            </c:numRef>
          </c:yVal>
          <c:smooth val="1"/>
          <c:extLst>
            <c:ext xmlns:c16="http://schemas.microsoft.com/office/drawing/2014/chart" uri="{C3380CC4-5D6E-409C-BE32-E72D297353CC}">
              <c16:uniqueId val="{00000001-6CD5-40A9-8927-BE5C58B71C7E}"/>
            </c:ext>
          </c:extLst>
        </c:ser>
        <c:ser>
          <c:idx val="3"/>
          <c:order val="3"/>
          <c:tx>
            <c:strRef>
              <c:f>Sheet1!$E$1</c:f>
              <c:strCache>
                <c:ptCount val="1"/>
                <c:pt idx="0">
                  <c:v>D</c:v>
                </c:pt>
              </c:strCache>
            </c:strRef>
          </c:tx>
          <c:spPr>
            <a:ln w="19050" cap="rnd">
              <a:solidFill>
                <a:schemeClr val="accent4"/>
              </a:solidFill>
              <a:round/>
            </a:ln>
            <a:effectLst/>
          </c:spPr>
          <c:marker>
            <c:symbol val="none"/>
          </c:marker>
          <c:xVal>
            <c:numRef>
              <c:f>Sheet1!$A$2:$A$14</c:f>
              <c:numCache>
                <c:formatCode>General</c:formatCode>
                <c:ptCount val="13"/>
                <c:pt idx="0">
                  <c:v>0</c:v>
                </c:pt>
                <c:pt idx="1">
                  <c:v>0.25</c:v>
                </c:pt>
                <c:pt idx="2">
                  <c:v>0.5</c:v>
                </c:pt>
                <c:pt idx="3">
                  <c:v>0.75</c:v>
                </c:pt>
                <c:pt idx="4">
                  <c:v>1</c:v>
                </c:pt>
                <c:pt idx="5">
                  <c:v>1.25</c:v>
                </c:pt>
                <c:pt idx="6">
                  <c:v>1.5</c:v>
                </c:pt>
                <c:pt idx="7">
                  <c:v>1.75</c:v>
                </c:pt>
                <c:pt idx="8">
                  <c:v>2</c:v>
                </c:pt>
                <c:pt idx="9">
                  <c:v>2.25</c:v>
                </c:pt>
                <c:pt idx="10">
                  <c:v>2.5</c:v>
                </c:pt>
                <c:pt idx="11">
                  <c:v>2.75</c:v>
                </c:pt>
                <c:pt idx="12">
                  <c:v>3</c:v>
                </c:pt>
              </c:numCache>
            </c:numRef>
          </c:xVal>
          <c:yVal>
            <c:numRef>
              <c:f>Sheet1!$E$2:$E$14</c:f>
              <c:numCache>
                <c:formatCode>General</c:formatCode>
                <c:ptCount val="13"/>
                <c:pt idx="0">
                  <c:v>0</c:v>
                </c:pt>
                <c:pt idx="1">
                  <c:v>2.9446618075981183E-10</c:v>
                </c:pt>
                <c:pt idx="2">
                  <c:v>9.8329517102159897E-3</c:v>
                </c:pt>
                <c:pt idx="3">
                  <c:v>0.94522646618196571</c:v>
                </c:pt>
                <c:pt idx="4">
                  <c:v>1.9947114020071632</c:v>
                </c:pt>
                <c:pt idx="5">
                  <c:v>0.85636616774518792</c:v>
                </c:pt>
                <c:pt idx="6">
                  <c:v>0.17033466618039952</c:v>
                </c:pt>
                <c:pt idx="7">
                  <c:v>2.2737510234142031E-2</c:v>
                </c:pt>
                <c:pt idx="8">
                  <c:v>2.4582379275539966E-3</c:v>
                </c:pt>
                <c:pt idx="9">
                  <c:v>2.3864617754186895E-4</c:v>
                </c:pt>
                <c:pt idx="10">
                  <c:v>2.2084155127765736E-5</c:v>
                </c:pt>
                <c:pt idx="11">
                  <c:v>2.0192052010445338E-6</c:v>
                </c:pt>
                <c:pt idx="12">
                  <c:v>1.8647383183274276E-7</c:v>
                </c:pt>
              </c:numCache>
            </c:numRef>
          </c:yVal>
          <c:smooth val="1"/>
          <c:extLst>
            <c:ext xmlns:c16="http://schemas.microsoft.com/office/drawing/2014/chart" uri="{C3380CC4-5D6E-409C-BE32-E72D297353CC}">
              <c16:uniqueId val="{00000002-6CD5-40A9-8927-BE5C58B71C7E}"/>
            </c:ext>
          </c:extLst>
        </c:ser>
        <c:dLbls>
          <c:showLegendKey val="0"/>
          <c:showVal val="0"/>
          <c:showCatName val="0"/>
          <c:showSerName val="0"/>
          <c:showPercent val="0"/>
          <c:showBubbleSize val="0"/>
        </c:dLbls>
        <c:axId val="551911888"/>
        <c:axId val="817335696"/>
      </c:scatterChart>
      <c:valAx>
        <c:axId val="551911888"/>
        <c:scaling>
          <c:orientation val="minMax"/>
          <c:max val="2"/>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817335696"/>
        <c:crosses val="autoZero"/>
        <c:crossBetween val="midCat"/>
      </c:valAx>
      <c:valAx>
        <c:axId val="817335696"/>
        <c:scaling>
          <c:orientation val="minMax"/>
          <c:max val="2"/>
          <c:min val="0"/>
        </c:scaling>
        <c:delete val="0"/>
        <c:axPos val="l"/>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55191188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lumMod val="20000"/>
                <a:lumOff val="80000"/>
              </a:schemeClr>
            </a:solidFill>
            <a:ln w="25400">
              <a:solidFill>
                <a:schemeClr val="tx1"/>
              </a:solidFill>
            </a:ln>
            <a:effectLst/>
          </c:spPr>
          <c:invertIfNegative val="0"/>
          <c:cat>
            <c:strRef>
              <c:f>Sheet1!$A$2:$A$6</c:f>
              <c:strCache>
                <c:ptCount val="5"/>
                <c:pt idx="0">
                  <c:v>A</c:v>
                </c:pt>
                <c:pt idx="1">
                  <c:v>B</c:v>
                </c:pt>
                <c:pt idx="2">
                  <c:v>C</c:v>
                </c:pt>
                <c:pt idx="3">
                  <c:v>D</c:v>
                </c:pt>
                <c:pt idx="4">
                  <c:v>…</c:v>
                </c:pt>
              </c:strCache>
            </c:strRef>
          </c:cat>
          <c:val>
            <c:numRef>
              <c:f>Sheet1!$B$2:$B$6</c:f>
              <c:numCache>
                <c:formatCode>General</c:formatCode>
                <c:ptCount val="5"/>
                <c:pt idx="0">
                  <c:v>0.2</c:v>
                </c:pt>
                <c:pt idx="1">
                  <c:v>0.4</c:v>
                </c:pt>
                <c:pt idx="2">
                  <c:v>0.1</c:v>
                </c:pt>
                <c:pt idx="3">
                  <c:v>0.8</c:v>
                </c:pt>
              </c:numCache>
            </c:numRef>
          </c:val>
          <c:extLst>
            <c:ext xmlns:c16="http://schemas.microsoft.com/office/drawing/2014/chart" uri="{C3380CC4-5D6E-409C-BE32-E72D297353CC}">
              <c16:uniqueId val="{00000000-D8F4-48CA-9FE6-710F9BC8B5B9}"/>
            </c:ext>
          </c:extLst>
        </c:ser>
        <c:dLbls>
          <c:showLegendKey val="0"/>
          <c:showVal val="0"/>
          <c:showCatName val="0"/>
          <c:showSerName val="0"/>
          <c:showPercent val="0"/>
          <c:showBubbleSize val="0"/>
        </c:dLbls>
        <c:gapWidth val="0"/>
        <c:axId val="1406444527"/>
        <c:axId val="517669007"/>
      </c:barChart>
      <c:catAx>
        <c:axId val="14064445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Segoe UI" panose="020B0502040204020203" pitchFamily="34" charset="0"/>
                <a:ea typeface="+mn-ea"/>
                <a:cs typeface="Segoe UI" panose="020B0502040204020203" pitchFamily="34" charset="0"/>
              </a:defRPr>
            </a:pPr>
            <a:endParaRPr lang="en-US"/>
          </a:p>
        </c:txPr>
        <c:crossAx val="517669007"/>
        <c:crosses val="autoZero"/>
        <c:auto val="1"/>
        <c:lblAlgn val="ctr"/>
        <c:lblOffset val="100"/>
        <c:noMultiLvlLbl val="0"/>
      </c:catAx>
      <c:valAx>
        <c:axId val="517669007"/>
        <c:scaling>
          <c:orientation val="minMax"/>
          <c:max val="1"/>
          <c:min val="0"/>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406444527"/>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Sheet1!$A$2:$A$43</cx:f>
        <cx:lvl ptCount="42">
          <cx:pt idx="0">50nm</cx:pt>
          <cx:pt idx="1">50nm</cx:pt>
          <cx:pt idx="2">50nm</cx:pt>
          <cx:pt idx="3">50nm</cx:pt>
          <cx:pt idx="4">50nm</cx:pt>
          <cx:pt idx="5">50nm</cx:pt>
          <cx:pt idx="6">50nm</cx:pt>
          <cx:pt idx="7">50nm</cx:pt>
          <cx:pt idx="8">50nm</cx:pt>
          <cx:pt idx="9">50nm</cx:pt>
          <cx:pt idx="10">40nm</cx:pt>
          <cx:pt idx="11">40nm</cx:pt>
          <cx:pt idx="12">40nm</cx:pt>
          <cx:pt idx="13">40nm</cx:pt>
          <cx:pt idx="14">40nm</cx:pt>
          <cx:pt idx="15">40nm</cx:pt>
          <cx:pt idx="16">40nm</cx:pt>
          <cx:pt idx="17">40nm</cx:pt>
          <cx:pt idx="18">30nm</cx:pt>
          <cx:pt idx="19">30nm</cx:pt>
          <cx:pt idx="20">30nm</cx:pt>
          <cx:pt idx="21">30nm</cx:pt>
          <cx:pt idx="22">30nm</cx:pt>
          <cx:pt idx="23">30nm</cx:pt>
          <cx:pt idx="24">30nm</cx:pt>
          <cx:pt idx="25">30nm</cx:pt>
          <cx:pt idx="26">20nm</cx:pt>
          <cx:pt idx="27">20nm</cx:pt>
          <cx:pt idx="28">20nm</cx:pt>
          <cx:pt idx="29">20nm</cx:pt>
          <cx:pt idx="30">20nm</cx:pt>
          <cx:pt idx="31">20nm</cx:pt>
          <cx:pt idx="32">20nm</cx:pt>
          <cx:pt idx="33">20nm</cx:pt>
          <cx:pt idx="34">10nm</cx:pt>
          <cx:pt idx="35">10nm</cx:pt>
          <cx:pt idx="36">10nm</cx:pt>
          <cx:pt idx="37">10nm</cx:pt>
          <cx:pt idx="38">10nm</cx:pt>
          <cx:pt idx="39">10nm</cx:pt>
          <cx:pt idx="40">10nm</cx:pt>
          <cx:pt idx="41">10nm</cx:pt>
        </cx:lvl>
      </cx:strDim>
      <cx:numDim type="val">
        <cx:f>Sheet1!$B$2:$B$43</cx:f>
        <cx:lvl ptCount="42" formatCode="General">
          <cx:pt idx="26">100</cx:pt>
          <cx:pt idx="27">110</cx:pt>
          <cx:pt idx="28">110</cx:pt>
          <cx:pt idx="29">120</cx:pt>
          <cx:pt idx="30">120</cx:pt>
          <cx:pt idx="31">100</cx:pt>
          <cx:pt idx="32">110</cx:pt>
          <cx:pt idx="33">105</cx:pt>
          <cx:pt idx="34">90</cx:pt>
          <cx:pt idx="35">92</cx:pt>
          <cx:pt idx="36">100</cx:pt>
          <cx:pt idx="37">100</cx:pt>
          <cx:pt idx="38">100</cx:pt>
          <cx:pt idx="39">100</cx:pt>
          <cx:pt idx="40">110</cx:pt>
          <cx:pt idx="41">110</cx:pt>
        </cx:lvl>
      </cx:numDim>
    </cx:data>
  </cx:chartData>
  <cx:chart>
    <cx:plotArea>
      <cx:plotAreaRegion>
        <cx:series layoutId="boxWhisker" uniqueId="{1D67F3DB-891B-4269-9E90-919D1AA2ECF5}">
          <cx:tx>
            <cx:txData>
              <cx:f>Sheet1!$B$1</cx:f>
              <cx:v>Series1</cx:v>
            </cx:txData>
          </cx:tx>
          <cx:spPr>
            <a:solidFill>
              <a:schemeClr val="accent6">
                <a:lumMod val="40000"/>
                <a:lumOff val="60000"/>
              </a:schemeClr>
            </a:solidFill>
            <a:ln w="19050">
              <a:solidFill>
                <a:schemeClr val="tx1"/>
              </a:solidFill>
            </a:ln>
          </cx:spPr>
          <cx:dataId val="0"/>
          <cx:layoutPr>
            <cx:visibility meanMarker="0" nonoutliers="0" outliers="0"/>
            <cx:statistics quartileMethod="exclusive"/>
          </cx:layoutPr>
        </cx:series>
      </cx:plotAreaRegion>
      <cx:axis id="0" hidden="1">
        <cx:catScaling gapWidth="1"/>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axis id="1" hidden="1">
        <cx:valScaling max="180" min="80"/>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Sheet1!$A$2:$A$6</cx:f>
        <cx:lvl ptCount="5">
          <cx:pt idx="0">v0</cx:pt>
          <cx:pt idx="1">v1</cx:pt>
          <cx:pt idx="2">v2</cx:pt>
          <cx:pt idx="3">v3</cx:pt>
          <cx:pt idx="4">v4</cx:pt>
        </cx:lvl>
      </cx:strDim>
      <cx:numDim type="val">
        <cx:f>Sheet1!$B$2:$B$6</cx:f>
        <cx:lvl ptCount="5" formatCode="General"/>
      </cx:numDim>
    </cx:data>
  </cx:chartData>
  <cx:chart>
    <cx:plotArea>
      <cx:plotAreaRegion>
        <cx:series layoutId="boxWhisker" uniqueId="{1D67F3DB-891B-4269-9E90-919D1AA2ECF5}">
          <cx:tx>
            <cx:txData>
              <cx:f>Sheet1!$B$1</cx:f>
              <cx:v>Series1</cx:v>
            </cx:txData>
          </cx:tx>
          <cx:spPr>
            <a:solidFill>
              <a:schemeClr val="accent6">
                <a:lumMod val="40000"/>
                <a:lumOff val="60000"/>
              </a:schemeClr>
            </a:solidFill>
            <a:ln w="19050">
              <a:solidFill>
                <a:schemeClr val="tx1"/>
              </a:solidFill>
            </a:ln>
          </cx:spPr>
          <cx:dataId val="0"/>
          <cx:layoutPr>
            <cx:statistics quartileMethod="exclusive"/>
          </cx:layoutPr>
        </cx:series>
      </cx:plotAreaRegion>
      <cx:axis id="0">
        <cx:catScaling gapWidth="1"/>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axis id="1">
        <cx:valScaling max="200" min="100"/>
        <cx:majorGridlines/>
        <cx:tickLabels/>
        <cx:numFmt formatCode="#,##0;-#,##0" sourceLinked="0"/>
        <cx:txPr>
          <a:bodyPr vertOverflow="overflow" horzOverflow="overflow" wrap="square" lIns="0" tIns="0" rIns="0" bIns="0"/>
          <a:lstStyle/>
          <a:p>
            <a:pPr algn="ctr" rtl="0">
              <a:defRPr sz="2000" b="0">
                <a:solidFill>
                  <a:schemeClr val="bg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bg1"/>
              </a:solidFill>
              <a:latin typeface="Segoe UI" panose="020B0502040204020203" pitchFamily="34" charset="0"/>
              <a:cs typeface="Segoe UI" panose="020B0502040204020203" pitchFamily="34" charset="0"/>
            </a:endParaRPr>
          </a:p>
        </cx:txPr>
      </cx:axis>
    </cx:plotArea>
  </cx:chart>
</cx:chartSpace>
</file>

<file path=ppt/charts/chartEx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Sheet1!$A$2:$A$43</cx:f>
        <cx:lvl ptCount="42">
          <cx:pt idx="0">Gen 1</cx:pt>
          <cx:pt idx="1">Gen 1</cx:pt>
          <cx:pt idx="2">Gen 1</cx:pt>
          <cx:pt idx="3">Gen 1</cx:pt>
          <cx:pt idx="4">Gen 1</cx:pt>
          <cx:pt idx="5">Gen 1</cx:pt>
          <cx:pt idx="6">Gen 1</cx:pt>
          <cx:pt idx="7">Gen 1</cx:pt>
          <cx:pt idx="8">Gen 1</cx:pt>
          <cx:pt idx="9">Gen 1</cx:pt>
          <cx:pt idx="10">Gen 2</cx:pt>
          <cx:pt idx="11">Gen 2</cx:pt>
          <cx:pt idx="12">Gen 2</cx:pt>
          <cx:pt idx="13">Gen 2</cx:pt>
          <cx:pt idx="14">Gen 2</cx:pt>
          <cx:pt idx="15">Gen 2</cx:pt>
          <cx:pt idx="16">Gen 2</cx:pt>
          <cx:pt idx="17">Gen 2</cx:pt>
          <cx:pt idx="18">Gen 3</cx:pt>
          <cx:pt idx="19">Gen 3</cx:pt>
          <cx:pt idx="20">Gen 3</cx:pt>
          <cx:pt idx="21">Gen 3</cx:pt>
          <cx:pt idx="22">Gen 3</cx:pt>
          <cx:pt idx="23">Gen 3</cx:pt>
          <cx:pt idx="24">Gen 3</cx:pt>
          <cx:pt idx="25">Gen 3</cx:pt>
          <cx:pt idx="26">Gen 4</cx:pt>
          <cx:pt idx="27">Gen 4</cx:pt>
          <cx:pt idx="28">Gen 4</cx:pt>
          <cx:pt idx="29">Gen 4</cx:pt>
          <cx:pt idx="30">Gen 4</cx:pt>
          <cx:pt idx="31">Gen 4</cx:pt>
          <cx:pt idx="32">Gen 4</cx:pt>
          <cx:pt idx="33">Gen 4</cx:pt>
          <cx:pt idx="34">Gen 5</cx:pt>
          <cx:pt idx="35">Gen 5</cx:pt>
          <cx:pt idx="36">Gen 5</cx:pt>
          <cx:pt idx="37">Gen 5</cx:pt>
          <cx:pt idx="38">Gen 5</cx:pt>
          <cx:pt idx="39">Gen 5</cx:pt>
          <cx:pt idx="40">Gen 5</cx:pt>
          <cx:pt idx="41">Gen 5</cx:pt>
        </cx:lvl>
      </cx:strDim>
      <cx:numDim type="val">
        <cx:f>Sheet1!$B$2:$B$43</cx:f>
        <cx:lvl ptCount="42" formatCode="General">
          <cx:pt idx="26">130</cx:pt>
          <cx:pt idx="27">130</cx:pt>
          <cx:pt idx="28">140</cx:pt>
          <cx:pt idx="29">140</cx:pt>
          <cx:pt idx="30">140</cx:pt>
          <cx:pt idx="31">140</cx:pt>
          <cx:pt idx="32">145</cx:pt>
          <cx:pt idx="33">150</cx:pt>
          <cx:pt idx="34">150</cx:pt>
          <cx:pt idx="35">153</cx:pt>
          <cx:pt idx="36">155</cx:pt>
          <cx:pt idx="37">160</cx:pt>
          <cx:pt idx="38">170</cx:pt>
          <cx:pt idx="39">160</cx:pt>
          <cx:pt idx="40">170</cx:pt>
          <cx:pt idx="41">175</cx:pt>
        </cx:lvl>
      </cx:numDim>
    </cx:data>
  </cx:chartData>
  <cx:chart>
    <cx:plotArea>
      <cx:plotAreaRegion>
        <cx:series layoutId="boxWhisker" uniqueId="{1D67F3DB-891B-4269-9E90-919D1AA2ECF5}">
          <cx:tx>
            <cx:txData>
              <cx:f>Sheet1!$B$1</cx:f>
              <cx:v>Series1</cx:v>
            </cx:txData>
          </cx:tx>
          <cx:spPr>
            <a:solidFill>
              <a:schemeClr val="accent2">
                <a:lumMod val="40000"/>
                <a:lumOff val="60000"/>
              </a:schemeClr>
            </a:solidFill>
            <a:ln w="19050">
              <a:solidFill>
                <a:srgbClr val="C00000"/>
              </a:solidFill>
            </a:ln>
          </cx:spPr>
          <cx:dataId val="0"/>
          <cx:layoutPr>
            <cx:visibility meanMarker="0" nonoutliers="0" outliers="0"/>
            <cx:statistics quartileMethod="exclusive"/>
          </cx:layoutPr>
        </cx:series>
      </cx:plotAreaRegion>
      <cx:axis id="0" hidden="1">
        <cx:catScaling gapWidth="1"/>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axis id="1" hidden="1">
        <cx:valScaling max="180" min="80"/>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plotArea>
  </cx:chart>
</cx:chartSpace>
</file>

<file path=ppt/charts/chartEx4.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Sheet1!$A$2:$A$43</cx:f>
        <cx:lvl ptCount="42">
          <cx:pt idx="0">Gen 1</cx:pt>
          <cx:pt idx="1">Gen 1</cx:pt>
          <cx:pt idx="2">Gen 1</cx:pt>
          <cx:pt idx="3">Gen 1</cx:pt>
          <cx:pt idx="4">Gen 1</cx:pt>
          <cx:pt idx="5">Gen 1</cx:pt>
          <cx:pt idx="6">Gen 1</cx:pt>
          <cx:pt idx="7">Gen 1</cx:pt>
          <cx:pt idx="8">Gen 1</cx:pt>
          <cx:pt idx="9">Gen 1</cx:pt>
          <cx:pt idx="10">Gen 2</cx:pt>
          <cx:pt idx="11">Gen 2</cx:pt>
          <cx:pt idx="12">Gen 2</cx:pt>
          <cx:pt idx="13">Gen 2</cx:pt>
          <cx:pt idx="14">Gen 2</cx:pt>
          <cx:pt idx="15">Gen 2</cx:pt>
          <cx:pt idx="16">Gen 2</cx:pt>
          <cx:pt idx="17">Gen 2</cx:pt>
          <cx:pt idx="18">Gen 3</cx:pt>
          <cx:pt idx="19">Gen 3</cx:pt>
          <cx:pt idx="20">Gen 3</cx:pt>
          <cx:pt idx="21">Gen 3</cx:pt>
          <cx:pt idx="22">Gen 3</cx:pt>
          <cx:pt idx="23">Gen 3</cx:pt>
          <cx:pt idx="24">Gen 3</cx:pt>
          <cx:pt idx="25">Gen 3</cx:pt>
          <cx:pt idx="26">Gen 4</cx:pt>
          <cx:pt idx="27">Gen 4</cx:pt>
          <cx:pt idx="28">Gen 4</cx:pt>
          <cx:pt idx="29">Gen 4</cx:pt>
          <cx:pt idx="30">Gen 4</cx:pt>
          <cx:pt idx="31">Gen 4</cx:pt>
          <cx:pt idx="32">Gen 4</cx:pt>
          <cx:pt idx="33">Gen 4</cx:pt>
          <cx:pt idx="34">Gen 5</cx:pt>
          <cx:pt idx="35">Gen 5</cx:pt>
          <cx:pt idx="36">Gen 5</cx:pt>
          <cx:pt idx="37">Gen 5</cx:pt>
          <cx:pt idx="38">Gen 5</cx:pt>
          <cx:pt idx="39">Gen 5</cx:pt>
          <cx:pt idx="40">Gen 5</cx:pt>
          <cx:pt idx="41">Gen 5</cx:pt>
        </cx:lvl>
      </cx:strDim>
      <cx:numDim type="val">
        <cx:f>Sheet1!$B$2:$B$43</cx:f>
        <cx:lvl ptCount="42" formatCode="General">
          <cx:pt idx="0">120</cx:pt>
          <cx:pt idx="1">120</cx:pt>
          <cx:pt idx="2">130</cx:pt>
          <cx:pt idx="3">130</cx:pt>
          <cx:pt idx="4">140</cx:pt>
          <cx:pt idx="5">140</cx:pt>
          <cx:pt idx="6">140</cx:pt>
          <cx:pt idx="7">150</cx:pt>
          <cx:pt idx="8">150</cx:pt>
          <cx:pt idx="9">160</cx:pt>
        </cx:lvl>
      </cx:numDim>
    </cx:data>
  </cx:chartData>
  <cx:chart>
    <cx:plotArea>
      <cx:plotAreaRegion>
        <cx:series layoutId="boxWhisker" uniqueId="{1D67F3DB-891B-4269-9E90-919D1AA2ECF5}">
          <cx:tx>
            <cx:txData>
              <cx:f>Sheet1!$B$1</cx:f>
              <cx:v>Series1</cx:v>
            </cx:txData>
          </cx:tx>
          <cx:spPr>
            <a:solidFill>
              <a:schemeClr val="accent6">
                <a:lumMod val="40000"/>
                <a:lumOff val="60000"/>
              </a:schemeClr>
            </a:solidFill>
            <a:ln w="19050">
              <a:solidFill>
                <a:schemeClr val="tx1"/>
              </a:solidFill>
            </a:ln>
          </cx:spPr>
          <cx:dataId val="0"/>
          <cx:layoutPr>
            <cx:visibility meanMarker="0" nonoutliers="0" outliers="0"/>
            <cx:statistics quartileMethod="exclusive"/>
          </cx:layoutPr>
        </cx:series>
      </cx:plotAreaRegion>
      <cx:axis id="0" hidden="1">
        <cx:catScaling gapWidth="1"/>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axis id="1" hidden="1">
        <cx:valScaling max="180" min="80"/>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plotArea>
  </cx:chart>
</cx:chartSpace>
</file>

<file path=ppt/charts/chartEx5.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Sheet1!$A$2:$A$43</cx:f>
        <cx:lvl ptCount="42">
          <cx:pt idx="0">Gen 1</cx:pt>
          <cx:pt idx="1">Gen 1</cx:pt>
          <cx:pt idx="2">Gen 1</cx:pt>
          <cx:pt idx="3">Gen 1</cx:pt>
          <cx:pt idx="4">Gen 1</cx:pt>
          <cx:pt idx="5">Gen 1</cx:pt>
          <cx:pt idx="6">Gen 1</cx:pt>
          <cx:pt idx="7">Gen 1</cx:pt>
          <cx:pt idx="8">Gen 1</cx:pt>
          <cx:pt idx="9">Gen 1</cx:pt>
          <cx:pt idx="10">Gen 2</cx:pt>
          <cx:pt idx="11">Gen 2</cx:pt>
          <cx:pt idx="12">Gen 2</cx:pt>
          <cx:pt idx="13">Gen 2</cx:pt>
          <cx:pt idx="14">Gen 2</cx:pt>
          <cx:pt idx="15">Gen 2</cx:pt>
          <cx:pt idx="16">Gen 2</cx:pt>
          <cx:pt idx="17">Gen 2</cx:pt>
          <cx:pt idx="18">Gen 3</cx:pt>
          <cx:pt idx="19">Gen 3</cx:pt>
          <cx:pt idx="20">Gen 3</cx:pt>
          <cx:pt idx="21">Gen 3</cx:pt>
          <cx:pt idx="22">Gen 3</cx:pt>
          <cx:pt idx="23">Gen 3</cx:pt>
          <cx:pt idx="24">Gen 3</cx:pt>
          <cx:pt idx="25">Gen 3</cx:pt>
          <cx:pt idx="26">Gen 4</cx:pt>
          <cx:pt idx="27">Gen 4</cx:pt>
          <cx:pt idx="28">Gen 4</cx:pt>
          <cx:pt idx="29">Gen 4</cx:pt>
          <cx:pt idx="30">Gen 4</cx:pt>
          <cx:pt idx="31">Gen 4</cx:pt>
          <cx:pt idx="32">Gen 4</cx:pt>
          <cx:pt idx="33">Gen 4</cx:pt>
          <cx:pt idx="34">Gen 5</cx:pt>
          <cx:pt idx="35">Gen 5</cx:pt>
          <cx:pt idx="36">Gen 5</cx:pt>
          <cx:pt idx="37">Gen 5</cx:pt>
          <cx:pt idx="38">Gen 5</cx:pt>
          <cx:pt idx="39">Gen 5</cx:pt>
          <cx:pt idx="40">Gen 5</cx:pt>
          <cx:pt idx="41">Gen 5</cx:pt>
        </cx:lvl>
      </cx:strDim>
      <cx:numDim type="val">
        <cx:f>Sheet1!$B$2:$B$43</cx:f>
        <cx:lvl ptCount="42" formatCode="General">
          <cx:pt idx="10">110</cx:pt>
          <cx:pt idx="11">120</cx:pt>
          <cx:pt idx="12">120</cx:pt>
          <cx:pt idx="13">130</cx:pt>
          <cx:pt idx="14">130</cx:pt>
          <cx:pt idx="15">130</cx:pt>
          <cx:pt idx="16">140</cx:pt>
          <cx:pt idx="17">140</cx:pt>
        </cx:lvl>
      </cx:numDim>
    </cx:data>
  </cx:chartData>
  <cx:chart>
    <cx:plotArea>
      <cx:plotAreaRegion>
        <cx:series layoutId="boxWhisker" uniqueId="{1D67F3DB-891B-4269-9E90-919D1AA2ECF5}">
          <cx:tx>
            <cx:txData>
              <cx:f>Sheet1!$B$1</cx:f>
              <cx:v>Series1</cx:v>
            </cx:txData>
          </cx:tx>
          <cx:spPr>
            <a:solidFill>
              <a:schemeClr val="accent6">
                <a:lumMod val="40000"/>
                <a:lumOff val="60000"/>
              </a:schemeClr>
            </a:solidFill>
            <a:ln w="19050">
              <a:solidFill>
                <a:schemeClr val="tx1"/>
              </a:solidFill>
            </a:ln>
          </cx:spPr>
          <cx:dataId val="0"/>
          <cx:layoutPr>
            <cx:visibility meanMarker="0" nonoutliers="0" outliers="0"/>
            <cx:statistics quartileMethod="exclusive"/>
          </cx:layoutPr>
        </cx:series>
      </cx:plotAreaRegion>
      <cx:axis id="0" hidden="1">
        <cx:catScaling gapWidth="1"/>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axis id="1" hidden="1">
        <cx:valScaling max="180" min="80"/>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plotArea>
  </cx:chart>
</cx:chartSpace>
</file>

<file path=ppt/charts/chartEx6.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Sheet1!$A$2:$A$43</cx:f>
        <cx:lvl ptCount="42">
          <cx:pt idx="0">Gen 1</cx:pt>
          <cx:pt idx="1">Gen 1</cx:pt>
          <cx:pt idx="2">Gen 1</cx:pt>
          <cx:pt idx="3">Gen 1</cx:pt>
          <cx:pt idx="4">Gen 1</cx:pt>
          <cx:pt idx="5">Gen 1</cx:pt>
          <cx:pt idx="6">Gen 1</cx:pt>
          <cx:pt idx="7">Gen 1</cx:pt>
          <cx:pt idx="8">Gen 1</cx:pt>
          <cx:pt idx="9">Gen 1</cx:pt>
          <cx:pt idx="10">Gen 2</cx:pt>
          <cx:pt idx="11">Gen 2</cx:pt>
          <cx:pt idx="12">Gen 2</cx:pt>
          <cx:pt idx="13">Gen 2</cx:pt>
          <cx:pt idx="14">Gen 2</cx:pt>
          <cx:pt idx="15">Gen 2</cx:pt>
          <cx:pt idx="16">Gen 2</cx:pt>
          <cx:pt idx="17">Gen 2</cx:pt>
          <cx:pt idx="18">Gen 3</cx:pt>
          <cx:pt idx="19">Gen 3</cx:pt>
          <cx:pt idx="20">Gen 3</cx:pt>
          <cx:pt idx="21">Gen 3</cx:pt>
          <cx:pt idx="22">Gen 3</cx:pt>
          <cx:pt idx="23">Gen 3</cx:pt>
          <cx:pt idx="24">Gen 3</cx:pt>
          <cx:pt idx="25">Gen 3</cx:pt>
          <cx:pt idx="26">Gen 4</cx:pt>
          <cx:pt idx="27">Gen 4</cx:pt>
          <cx:pt idx="28">Gen 4</cx:pt>
          <cx:pt idx="29">Gen 4</cx:pt>
          <cx:pt idx="30">Gen 4</cx:pt>
          <cx:pt idx="31">Gen 4</cx:pt>
          <cx:pt idx="32">Gen 4</cx:pt>
          <cx:pt idx="33">Gen 4</cx:pt>
          <cx:pt idx="34">Gen 5</cx:pt>
          <cx:pt idx="35">Gen 5</cx:pt>
          <cx:pt idx="36">Gen 5</cx:pt>
          <cx:pt idx="37">Gen 5</cx:pt>
          <cx:pt idx="38">Gen 5</cx:pt>
          <cx:pt idx="39">Gen 5</cx:pt>
          <cx:pt idx="40">Gen 5</cx:pt>
          <cx:pt idx="41">Gen 5</cx:pt>
        </cx:lvl>
      </cx:strDim>
      <cx:numDim type="val">
        <cx:f>Sheet1!$B$2:$B$43</cx:f>
        <cx:lvl ptCount="42" formatCode="General">
          <cx:pt idx="18">100</cx:pt>
          <cx:pt idx="19">110</cx:pt>
          <cx:pt idx="20">110</cx:pt>
          <cx:pt idx="21">120</cx:pt>
          <cx:pt idx="22">120</cx:pt>
          <cx:pt idx="23">120</cx:pt>
          <cx:pt idx="24">130</cx:pt>
          <cx:pt idx="25">140</cx:pt>
        </cx:lvl>
      </cx:numDim>
    </cx:data>
  </cx:chartData>
  <cx:chart>
    <cx:plotArea>
      <cx:plotAreaRegion>
        <cx:series layoutId="boxWhisker" uniqueId="{1D67F3DB-891B-4269-9E90-919D1AA2ECF5}">
          <cx:tx>
            <cx:txData>
              <cx:f>Sheet1!$B$1</cx:f>
              <cx:v>Series1</cx:v>
            </cx:txData>
          </cx:tx>
          <cx:spPr>
            <a:solidFill>
              <a:schemeClr val="accent6">
                <a:lumMod val="40000"/>
                <a:lumOff val="60000"/>
              </a:schemeClr>
            </a:solidFill>
            <a:ln w="19050">
              <a:solidFill>
                <a:schemeClr val="tx1"/>
              </a:solidFill>
            </a:ln>
          </cx:spPr>
          <cx:dataId val="0"/>
          <cx:layoutPr>
            <cx:visibility meanMarker="0" nonoutliers="0" outliers="0"/>
            <cx:statistics quartileMethod="exclusive"/>
          </cx:layoutPr>
        </cx:series>
      </cx:plotAreaRegion>
      <cx:axis id="0" hidden="1">
        <cx:catScaling gapWidth="1"/>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axis id="1" hidden="1">
        <cx:valScaling max="180" min="80"/>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plotArea>
  </cx:chart>
</cx:chartSpace>
</file>

<file path=ppt/charts/chartEx7.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Sheet1!$A$2:$A$43</cx:f>
        <cx:lvl ptCount="42">
          <cx:pt idx="0">50nm</cx:pt>
          <cx:pt idx="1">50nm</cx:pt>
          <cx:pt idx="2">50nm</cx:pt>
          <cx:pt idx="3">50nm</cx:pt>
          <cx:pt idx="4">50nm</cx:pt>
          <cx:pt idx="5">50nm</cx:pt>
          <cx:pt idx="6">50nm</cx:pt>
          <cx:pt idx="7">50nm</cx:pt>
          <cx:pt idx="8">50nm</cx:pt>
          <cx:pt idx="9">50nm</cx:pt>
          <cx:pt idx="10">40nm</cx:pt>
          <cx:pt idx="11">40nm</cx:pt>
          <cx:pt idx="12">40nm</cx:pt>
          <cx:pt idx="13">40nm</cx:pt>
          <cx:pt idx="14">40nm</cx:pt>
          <cx:pt idx="15">40nm</cx:pt>
          <cx:pt idx="16">40nm</cx:pt>
          <cx:pt idx="17">40nm</cx:pt>
          <cx:pt idx="18">30nm</cx:pt>
          <cx:pt idx="19">30nm</cx:pt>
          <cx:pt idx="20">30nm</cx:pt>
          <cx:pt idx="21">30nm</cx:pt>
          <cx:pt idx="22">30nm</cx:pt>
          <cx:pt idx="23">30nm</cx:pt>
          <cx:pt idx="24">30nm</cx:pt>
          <cx:pt idx="25">30nm</cx:pt>
          <cx:pt idx="26">20nm</cx:pt>
          <cx:pt idx="27">20nm</cx:pt>
          <cx:pt idx="28">20nm</cx:pt>
          <cx:pt idx="29">20nm</cx:pt>
          <cx:pt idx="30">20nm</cx:pt>
          <cx:pt idx="31">20nm</cx:pt>
          <cx:pt idx="32">20nm</cx:pt>
          <cx:pt idx="33">20nm</cx:pt>
          <cx:pt idx="34">10nm</cx:pt>
          <cx:pt idx="35">10nm</cx:pt>
          <cx:pt idx="36">10nm</cx:pt>
          <cx:pt idx="37">10nm</cx:pt>
          <cx:pt idx="38">10nm</cx:pt>
          <cx:pt idx="39">10nm</cx:pt>
          <cx:pt idx="40">10nm</cx:pt>
          <cx:pt idx="41">10nm</cx:pt>
        </cx:lvl>
      </cx:strDim>
      <cx:numDim type="val">
        <cx:f>Sheet1!$B$2:$B$43</cx:f>
        <cx:lvl ptCount="42" formatCode="General">
          <cx:pt idx="26">100</cx:pt>
          <cx:pt idx="27">110</cx:pt>
          <cx:pt idx="28">110</cx:pt>
          <cx:pt idx="29">120</cx:pt>
          <cx:pt idx="30">120</cx:pt>
          <cx:pt idx="31">100</cx:pt>
          <cx:pt idx="32">110</cx:pt>
          <cx:pt idx="33">105</cx:pt>
          <cx:pt idx="34">90</cx:pt>
          <cx:pt idx="35">92</cx:pt>
          <cx:pt idx="36">100</cx:pt>
          <cx:pt idx="37">100</cx:pt>
          <cx:pt idx="38">100</cx:pt>
          <cx:pt idx="39">100</cx:pt>
          <cx:pt idx="40">110</cx:pt>
          <cx:pt idx="41">110</cx:pt>
        </cx:lvl>
      </cx:numDim>
    </cx:data>
  </cx:chartData>
  <cx:chart>
    <cx:plotArea>
      <cx:plotAreaRegion>
        <cx:series layoutId="boxWhisker" uniqueId="{1D67F3DB-891B-4269-9E90-919D1AA2ECF5}">
          <cx:tx>
            <cx:txData>
              <cx:f>Sheet1!$B$1</cx:f>
              <cx:v>Series1</cx:v>
            </cx:txData>
          </cx:tx>
          <cx:spPr>
            <a:solidFill>
              <a:schemeClr val="accent6">
                <a:lumMod val="40000"/>
                <a:lumOff val="60000"/>
              </a:schemeClr>
            </a:solidFill>
            <a:ln w="19050">
              <a:solidFill>
                <a:schemeClr val="tx1"/>
              </a:solidFill>
            </a:ln>
          </cx:spPr>
          <cx:dataId val="0"/>
          <cx:layoutPr>
            <cx:visibility meanMarker="0" nonoutliers="0" outliers="0"/>
            <cx:statistics quartileMethod="exclusive"/>
          </cx:layoutPr>
        </cx:series>
      </cx:plotAreaRegion>
      <cx:axis id="0" hidden="1">
        <cx:catScaling gapWidth="1"/>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axis id="1" hidden="1">
        <cx:valScaling max="180" min="80"/>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plotArea>
  </cx:chart>
</cx:chartSpace>
</file>

<file path=ppt/charts/chartEx8.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Sheet1!$A$2:$A$43</cx:f>
        <cx:lvl ptCount="42">
          <cx:pt idx="0">Gen 1</cx:pt>
          <cx:pt idx="1">Gen 1</cx:pt>
          <cx:pt idx="2">Gen 1</cx:pt>
          <cx:pt idx="3">Gen 1</cx:pt>
          <cx:pt idx="4">Gen 1</cx:pt>
          <cx:pt idx="5">Gen 1</cx:pt>
          <cx:pt idx="6">Gen 1</cx:pt>
          <cx:pt idx="7">Gen 1</cx:pt>
          <cx:pt idx="8">Gen 1</cx:pt>
          <cx:pt idx="9">Gen 1</cx:pt>
          <cx:pt idx="10">Gen 2</cx:pt>
          <cx:pt idx="11">Gen 2</cx:pt>
          <cx:pt idx="12">Gen 2</cx:pt>
          <cx:pt idx="13">Gen 2</cx:pt>
          <cx:pt idx="14">Gen 2</cx:pt>
          <cx:pt idx="15">Gen 2</cx:pt>
          <cx:pt idx="16">Gen 2</cx:pt>
          <cx:pt idx="17">Gen 2</cx:pt>
          <cx:pt idx="18">Gen 3</cx:pt>
          <cx:pt idx="19">Gen 3</cx:pt>
          <cx:pt idx="20">Gen 3</cx:pt>
          <cx:pt idx="21">Gen 3</cx:pt>
          <cx:pt idx="22">Gen 3</cx:pt>
          <cx:pt idx="23">Gen 3</cx:pt>
          <cx:pt idx="24">Gen 3</cx:pt>
          <cx:pt idx="25">Gen 3</cx:pt>
          <cx:pt idx="26">Gen 4</cx:pt>
          <cx:pt idx="27">Gen 4</cx:pt>
          <cx:pt idx="28">Gen 4</cx:pt>
          <cx:pt idx="29">Gen 4</cx:pt>
          <cx:pt idx="30">Gen 4</cx:pt>
          <cx:pt idx="31">Gen 4</cx:pt>
          <cx:pt idx="32">Gen 4</cx:pt>
          <cx:pt idx="33">Gen 4</cx:pt>
          <cx:pt idx="34">Gen 5</cx:pt>
          <cx:pt idx="35">Gen 5</cx:pt>
          <cx:pt idx="36">Gen 5</cx:pt>
          <cx:pt idx="37">Gen 5</cx:pt>
          <cx:pt idx="38">Gen 5</cx:pt>
          <cx:pt idx="39">Gen 5</cx:pt>
          <cx:pt idx="40">Gen 5</cx:pt>
          <cx:pt idx="41">Gen 5</cx:pt>
        </cx:lvl>
      </cx:strDim>
      <cx:numDim type="val">
        <cx:f>Sheet1!$B$2:$B$43</cx:f>
        <cx:lvl ptCount="42" formatCode="General"/>
      </cx:numDim>
    </cx:data>
  </cx:chartData>
  <cx:chart>
    <cx:plotArea>
      <cx:plotAreaRegion>
        <cx:series layoutId="boxWhisker" uniqueId="{1D67F3DB-891B-4269-9E90-919D1AA2ECF5}">
          <cx:tx>
            <cx:txData>
              <cx:f>Sheet1!$B$1</cx:f>
              <cx:v>Series1</cx:v>
            </cx:txData>
          </cx:tx>
          <cx:spPr>
            <a:solidFill>
              <a:schemeClr val="accent6">
                <a:lumMod val="40000"/>
                <a:lumOff val="60000"/>
              </a:schemeClr>
            </a:solidFill>
            <a:ln w="19050">
              <a:solidFill>
                <a:schemeClr val="tx1"/>
              </a:solidFill>
            </a:ln>
          </cx:spPr>
          <cx:dataId val="0"/>
          <cx:layoutPr>
            <cx:statistics quartileMethod="exclusive"/>
          </cx:layoutPr>
        </cx:series>
      </cx:plotAreaRegion>
      <cx:axis id="0">
        <cx:catScaling gapWidth="1"/>
        <cx:title>
          <cx:tx>
            <cx:txData>
              <cx:v>Technology Generation</cx:v>
            </cx:txData>
          </cx:tx>
          <cx:txPr>
            <a:bodyPr spcFirstLastPara="1" vertOverflow="ellipsis" horzOverflow="overflow" wrap="square" lIns="0" tIns="0" rIns="0" bIns="0" anchor="ctr" anchorCtr="1"/>
            <a:lstStyle/>
            <a:p>
              <a:pPr algn="ctr" rtl="0">
                <a:defRPr sz="2800">
                  <a:solidFill>
                    <a:schemeClr val="tx1"/>
                  </a:solidFill>
                  <a:latin typeface="Segoe UI" panose="020B0502040204020203" pitchFamily="34" charset="0"/>
                  <a:ea typeface="Segoe UI" panose="020B0502040204020203" pitchFamily="34" charset="0"/>
                  <a:cs typeface="Segoe UI" panose="020B0502040204020203" pitchFamily="34" charset="0"/>
                </a:defRPr>
              </a:pPr>
              <a:r>
                <a:rPr lang="en-US" sz="2800" b="0" i="0" u="none" strike="noStrike" baseline="0" dirty="0">
                  <a:solidFill>
                    <a:schemeClr val="tx1"/>
                  </a:solidFill>
                  <a:latin typeface="Segoe UI" panose="020B0502040204020203" pitchFamily="34" charset="0"/>
                  <a:cs typeface="Segoe UI" panose="020B0502040204020203" pitchFamily="34" charset="0"/>
                </a:rPr>
                <a:t>Technology Generation</a:t>
              </a:r>
            </a:p>
          </cx:txPr>
        </cx:title>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axis id="1">
        <cx:valScaling max="200" min="100"/>
        <cx:title>
          <cx:tx>
            <cx:rich>
              <a:bodyPr spcFirstLastPara="1" vertOverflow="ellipsis" horzOverflow="overflow" wrap="square" lIns="0" tIns="0" rIns="0" bIns="0" anchor="ctr" anchorCtr="1"/>
              <a:lstStyle/>
              <a:p>
                <a:pPr algn="ctr" rtl="0">
                  <a:defRPr sz="2800" b="1">
                    <a:solidFill>
                      <a:schemeClr val="tx1"/>
                    </a:solidFill>
                    <a:latin typeface="Segoe UI" panose="020B0502040204020203" pitchFamily="34" charset="0"/>
                    <a:ea typeface="Segoe UI" panose="020B0502040204020203" pitchFamily="34" charset="0"/>
                    <a:cs typeface="Segoe UI" panose="020B0502040204020203" pitchFamily="34" charset="0"/>
                  </a:defRPr>
                </a:pPr>
                <a:r>
                  <a:rPr lang="en-US" sz="2800" b="0" i="0" u="none" strike="noStrike" baseline="0" dirty="0">
                    <a:solidFill>
                      <a:schemeClr val="tx1"/>
                    </a:solidFill>
                    <a:latin typeface="Segoe UI" panose="020B0502040204020203" pitchFamily="34" charset="0"/>
                    <a:cs typeface="Segoe UI" panose="020B0502040204020203" pitchFamily="34" charset="0"/>
                  </a:rPr>
                  <a:t>Arbitrary</a:t>
                </a:r>
              </a:p>
              <a:p>
                <a:pPr algn="ctr" rtl="0">
                  <a:defRPr sz="2800" b="1">
                    <a:solidFill>
                      <a:schemeClr val="tx1"/>
                    </a:solidFill>
                    <a:latin typeface="Segoe UI" panose="020B0502040204020203" pitchFamily="34" charset="0"/>
                    <a:ea typeface="Segoe UI" panose="020B0502040204020203" pitchFamily="34" charset="0"/>
                    <a:cs typeface="Segoe UI" panose="020B0502040204020203" pitchFamily="34" charset="0"/>
                  </a:defRPr>
                </a:pPr>
                <a:r>
                  <a:rPr lang="en-US" sz="2400" b="0" i="0" u="none" strike="noStrike" baseline="0" dirty="0">
                    <a:solidFill>
                      <a:schemeClr val="tx1"/>
                    </a:solidFill>
                    <a:latin typeface="Segoe UI" panose="020B0502040204020203" pitchFamily="34" charset="0"/>
                    <a:cs typeface="Segoe UI" panose="020B0502040204020203" pitchFamily="34" charset="0"/>
                  </a:rPr>
                  <a:t> </a:t>
                </a:r>
                <a:r>
                  <a:rPr lang="en-US" sz="2000" b="0" i="0" u="none" strike="noStrike" baseline="0" dirty="0">
                    <a:solidFill>
                      <a:schemeClr val="tx1"/>
                    </a:solidFill>
                    <a:latin typeface="Segoe UI" panose="020B0502040204020203" pitchFamily="34" charset="0"/>
                    <a:cs typeface="Segoe UI" panose="020B0502040204020203" pitchFamily="34" charset="0"/>
                  </a:rPr>
                  <a:t>(e.g., temperature, voltage)</a:t>
                </a:r>
                <a:endParaRPr lang="en-US" sz="2400" b="0" i="0" u="none" strike="noStrike" baseline="0" dirty="0">
                  <a:solidFill>
                    <a:schemeClr val="tx1"/>
                  </a:solidFill>
                  <a:latin typeface="Segoe UI" panose="020B0502040204020203" pitchFamily="34" charset="0"/>
                  <a:cs typeface="Segoe UI" panose="020B0502040204020203" pitchFamily="34" charset="0"/>
                </a:endParaRPr>
              </a:p>
            </cx:rich>
          </cx:tx>
        </cx:title>
        <cx:majorGridlines/>
        <cx:tickLabels/>
        <cx:numFmt formatCode="#,##0;-#,##0" sourceLinked="0"/>
        <cx:txPr>
          <a:bodyPr vertOverflow="overflow" horzOverflow="overflow" wrap="square" lIns="0" tIns="0" rIns="0" bIns="0"/>
          <a:lstStyle/>
          <a:p>
            <a:pPr algn="ctr" rtl="0">
              <a:defRPr sz="2000" b="0">
                <a:solidFill>
                  <a:schemeClr val="bg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bg1"/>
              </a:solidFill>
              <a:latin typeface="Segoe UI" panose="020B0502040204020203" pitchFamily="34" charset="0"/>
              <a:cs typeface="Segoe UI" panose="020B0502040204020203" pitchFamily="34" charset="0"/>
            </a:endParaRPr>
          </a:p>
        </cx:txPr>
      </cx:axis>
    </cx:plotArea>
  </cx:chart>
</cx:chartSpace>
</file>

<file path=ppt/charts/chartEx9.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Sheet1!$A$2:$A$43</cx:f>
        <cx:lvl ptCount="42">
          <cx:pt idx="0">Gen 1</cx:pt>
          <cx:pt idx="1">Gen 1</cx:pt>
          <cx:pt idx="2">Gen 1</cx:pt>
          <cx:pt idx="3">Gen 1</cx:pt>
          <cx:pt idx="4">Gen 1</cx:pt>
          <cx:pt idx="5">Gen 1</cx:pt>
          <cx:pt idx="6">Gen 1</cx:pt>
          <cx:pt idx="7">Gen 1</cx:pt>
          <cx:pt idx="8">Gen 1</cx:pt>
          <cx:pt idx="9">Gen 1</cx:pt>
          <cx:pt idx="10">Gen 2</cx:pt>
          <cx:pt idx="11">Gen 2</cx:pt>
          <cx:pt idx="12">Gen 2</cx:pt>
          <cx:pt idx="13">Gen 2</cx:pt>
          <cx:pt idx="14">Gen 2</cx:pt>
          <cx:pt idx="15">Gen 2</cx:pt>
          <cx:pt idx="16">Gen 2</cx:pt>
          <cx:pt idx="17">Gen 2</cx:pt>
          <cx:pt idx="18">Gen 3</cx:pt>
          <cx:pt idx="19">Gen 3</cx:pt>
          <cx:pt idx="20">Gen 3</cx:pt>
          <cx:pt idx="21">Gen 3</cx:pt>
          <cx:pt idx="22">Gen 3</cx:pt>
          <cx:pt idx="23">Gen 3</cx:pt>
          <cx:pt idx="24">Gen 3</cx:pt>
          <cx:pt idx="25">Gen 3</cx:pt>
          <cx:pt idx="26">Gen 4</cx:pt>
          <cx:pt idx="27">Gen 4</cx:pt>
          <cx:pt idx="28">Gen 4</cx:pt>
          <cx:pt idx="29">Gen 4</cx:pt>
          <cx:pt idx="30">Gen 4</cx:pt>
          <cx:pt idx="31">Gen 4</cx:pt>
          <cx:pt idx="32">Gen 4</cx:pt>
          <cx:pt idx="33">Gen 4</cx:pt>
          <cx:pt idx="34">Gen 5</cx:pt>
          <cx:pt idx="35">Gen 5</cx:pt>
          <cx:pt idx="36">Gen 5</cx:pt>
          <cx:pt idx="37">Gen 5</cx:pt>
          <cx:pt idx="38">Gen 5</cx:pt>
          <cx:pt idx="39">Gen 5</cx:pt>
          <cx:pt idx="40">Gen 5</cx:pt>
          <cx:pt idx="41">Gen 5</cx:pt>
        </cx:lvl>
      </cx:strDim>
      <cx:numDim type="val">
        <cx:f>Sheet1!$B$2:$B$43</cx:f>
        <cx:lvl ptCount="42" formatCode="General">
          <cx:pt idx="26">130</cx:pt>
          <cx:pt idx="27">130</cx:pt>
          <cx:pt idx="28">140</cx:pt>
          <cx:pt idx="29">140</cx:pt>
          <cx:pt idx="30">140</cx:pt>
          <cx:pt idx="31">140</cx:pt>
          <cx:pt idx="32">145</cx:pt>
          <cx:pt idx="33">150</cx:pt>
          <cx:pt idx="34">150</cx:pt>
          <cx:pt idx="35">153</cx:pt>
          <cx:pt idx="36">155</cx:pt>
          <cx:pt idx="37">160</cx:pt>
          <cx:pt idx="38">170</cx:pt>
          <cx:pt idx="39">160</cx:pt>
          <cx:pt idx="40">170</cx:pt>
          <cx:pt idx="41">175</cx:pt>
        </cx:lvl>
      </cx:numDim>
    </cx:data>
  </cx:chartData>
  <cx:chart>
    <cx:plotArea>
      <cx:plotAreaRegion>
        <cx:series layoutId="boxWhisker" uniqueId="{1D67F3DB-891B-4269-9E90-919D1AA2ECF5}">
          <cx:tx>
            <cx:txData>
              <cx:f>Sheet1!$B$1</cx:f>
              <cx:v>Series1</cx:v>
            </cx:txData>
          </cx:tx>
          <cx:spPr>
            <a:solidFill>
              <a:schemeClr val="accent2">
                <a:lumMod val="40000"/>
                <a:lumOff val="60000"/>
              </a:schemeClr>
            </a:solidFill>
            <a:ln w="19050">
              <a:solidFill>
                <a:srgbClr val="C00000"/>
              </a:solidFill>
            </a:ln>
          </cx:spPr>
          <cx:dataId val="0"/>
          <cx:layoutPr>
            <cx:visibility meanMarker="0" nonoutliers="0" outliers="0"/>
            <cx:statistics quartileMethod="exclusive"/>
          </cx:layoutPr>
        </cx:series>
      </cx:plotAreaRegion>
      <cx:axis id="0" hidden="1">
        <cx:catScaling gapWidth="1"/>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axis id="1" hidden="1">
        <cx:valScaling max="180" min="80"/>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plotArea>
  </cx:chart>
</cx:chartSpace>
</file>

<file path=ppt/charts/chartEx10.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Sheet1!$A$2:$A$43</cx:f>
        <cx:lvl ptCount="42">
          <cx:pt idx="0">Gen 1</cx:pt>
          <cx:pt idx="1">Gen 1</cx:pt>
          <cx:pt idx="2">Gen 1</cx:pt>
          <cx:pt idx="3">Gen 1</cx:pt>
          <cx:pt idx="4">Gen 1</cx:pt>
          <cx:pt idx="5">Gen 1</cx:pt>
          <cx:pt idx="6">Gen 1</cx:pt>
          <cx:pt idx="7">Gen 1</cx:pt>
          <cx:pt idx="8">Gen 1</cx:pt>
          <cx:pt idx="9">Gen 1</cx:pt>
          <cx:pt idx="10">Gen 2</cx:pt>
          <cx:pt idx="11">Gen 2</cx:pt>
          <cx:pt idx="12">Gen 2</cx:pt>
          <cx:pt idx="13">Gen 2</cx:pt>
          <cx:pt idx="14">Gen 2</cx:pt>
          <cx:pt idx="15">Gen 2</cx:pt>
          <cx:pt idx="16">Gen 2</cx:pt>
          <cx:pt idx="17">Gen 2</cx:pt>
          <cx:pt idx="18">Gen 3</cx:pt>
          <cx:pt idx="19">Gen 3</cx:pt>
          <cx:pt idx="20">Gen 3</cx:pt>
          <cx:pt idx="21">Gen 3</cx:pt>
          <cx:pt idx="22">Gen 3</cx:pt>
          <cx:pt idx="23">Gen 3</cx:pt>
          <cx:pt idx="24">Gen 3</cx:pt>
          <cx:pt idx="25">Gen 3</cx:pt>
          <cx:pt idx="26">Gen 4</cx:pt>
          <cx:pt idx="27">Gen 4</cx:pt>
          <cx:pt idx="28">Gen 4</cx:pt>
          <cx:pt idx="29">Gen 4</cx:pt>
          <cx:pt idx="30">Gen 4</cx:pt>
          <cx:pt idx="31">Gen 4</cx:pt>
          <cx:pt idx="32">Gen 4</cx:pt>
          <cx:pt idx="33">Gen 4</cx:pt>
          <cx:pt idx="34">Gen 5</cx:pt>
          <cx:pt idx="35">Gen 5</cx:pt>
          <cx:pt idx="36">Gen 5</cx:pt>
          <cx:pt idx="37">Gen 5</cx:pt>
          <cx:pt idx="38">Gen 5</cx:pt>
          <cx:pt idx="39">Gen 5</cx:pt>
          <cx:pt idx="40">Gen 5</cx:pt>
          <cx:pt idx="41">Gen 5</cx:pt>
        </cx:lvl>
      </cx:strDim>
      <cx:numDim type="val">
        <cx:f>Sheet1!$B$2:$B$43</cx:f>
        <cx:lvl ptCount="42" formatCode="General">
          <cx:pt idx="0">120</cx:pt>
          <cx:pt idx="1">120</cx:pt>
          <cx:pt idx="2">130</cx:pt>
          <cx:pt idx="3">130</cx:pt>
          <cx:pt idx="4">140</cx:pt>
          <cx:pt idx="5">140</cx:pt>
          <cx:pt idx="6">140</cx:pt>
          <cx:pt idx="7">150</cx:pt>
          <cx:pt idx="8">150</cx:pt>
          <cx:pt idx="9">160</cx:pt>
        </cx:lvl>
      </cx:numDim>
    </cx:data>
  </cx:chartData>
  <cx:chart>
    <cx:plotArea>
      <cx:plotAreaRegion>
        <cx:series layoutId="boxWhisker" uniqueId="{1D67F3DB-891B-4269-9E90-919D1AA2ECF5}">
          <cx:tx>
            <cx:txData>
              <cx:f>Sheet1!$B$1</cx:f>
              <cx:v>Series1</cx:v>
            </cx:txData>
          </cx:tx>
          <cx:spPr>
            <a:solidFill>
              <a:schemeClr val="accent6">
                <a:lumMod val="40000"/>
                <a:lumOff val="60000"/>
              </a:schemeClr>
            </a:solidFill>
            <a:ln w="19050">
              <a:solidFill>
                <a:schemeClr val="tx1"/>
              </a:solidFill>
            </a:ln>
          </cx:spPr>
          <cx:dataId val="0"/>
          <cx:layoutPr>
            <cx:visibility meanMarker="0" nonoutliers="0" outliers="0"/>
            <cx:statistics quartileMethod="exclusive"/>
          </cx:layoutPr>
        </cx:series>
      </cx:plotAreaRegion>
      <cx:axis id="0" hidden="1">
        <cx:catScaling gapWidth="1"/>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axis id="1" hidden="1">
        <cx:valScaling max="180" min="80"/>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plotArea>
  </cx:chart>
</cx:chartSpace>
</file>

<file path=ppt/charts/chartEx1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Sheet1!$A$2:$A$43</cx:f>
        <cx:lvl ptCount="42">
          <cx:pt idx="0">Gen 1</cx:pt>
          <cx:pt idx="1">Gen 1</cx:pt>
          <cx:pt idx="2">Gen 1</cx:pt>
          <cx:pt idx="3">Gen 1</cx:pt>
          <cx:pt idx="4">Gen 1</cx:pt>
          <cx:pt idx="5">Gen 1</cx:pt>
          <cx:pt idx="6">Gen 1</cx:pt>
          <cx:pt idx="7">Gen 1</cx:pt>
          <cx:pt idx="8">Gen 1</cx:pt>
          <cx:pt idx="9">Gen 1</cx:pt>
          <cx:pt idx="10">Gen 2</cx:pt>
          <cx:pt idx="11">Gen 2</cx:pt>
          <cx:pt idx="12">Gen 2</cx:pt>
          <cx:pt idx="13">Gen 2</cx:pt>
          <cx:pt idx="14">Gen 2</cx:pt>
          <cx:pt idx="15">Gen 2</cx:pt>
          <cx:pt idx="16">Gen 2</cx:pt>
          <cx:pt idx="17">Gen 2</cx:pt>
          <cx:pt idx="18">Gen 3</cx:pt>
          <cx:pt idx="19">Gen 3</cx:pt>
          <cx:pt idx="20">Gen 3</cx:pt>
          <cx:pt idx="21">Gen 3</cx:pt>
          <cx:pt idx="22">Gen 3</cx:pt>
          <cx:pt idx="23">Gen 3</cx:pt>
          <cx:pt idx="24">Gen 3</cx:pt>
          <cx:pt idx="25">Gen 3</cx:pt>
          <cx:pt idx="26">Gen 4</cx:pt>
          <cx:pt idx="27">Gen 4</cx:pt>
          <cx:pt idx="28">Gen 4</cx:pt>
          <cx:pt idx="29">Gen 4</cx:pt>
          <cx:pt idx="30">Gen 4</cx:pt>
          <cx:pt idx="31">Gen 4</cx:pt>
          <cx:pt idx="32">Gen 4</cx:pt>
          <cx:pt idx="33">Gen 4</cx:pt>
          <cx:pt idx="34">Gen 5</cx:pt>
          <cx:pt idx="35">Gen 5</cx:pt>
          <cx:pt idx="36">Gen 5</cx:pt>
          <cx:pt idx="37">Gen 5</cx:pt>
          <cx:pt idx="38">Gen 5</cx:pt>
          <cx:pt idx="39">Gen 5</cx:pt>
          <cx:pt idx="40">Gen 5</cx:pt>
          <cx:pt idx="41">Gen 5</cx:pt>
        </cx:lvl>
      </cx:strDim>
      <cx:numDim type="val">
        <cx:f>Sheet1!$B$2:$B$43</cx:f>
        <cx:lvl ptCount="42" formatCode="General">
          <cx:pt idx="10">110</cx:pt>
          <cx:pt idx="11">120</cx:pt>
          <cx:pt idx="12">120</cx:pt>
          <cx:pt idx="13">130</cx:pt>
          <cx:pt idx="14">130</cx:pt>
          <cx:pt idx="15">130</cx:pt>
          <cx:pt idx="16">140</cx:pt>
          <cx:pt idx="17">140</cx:pt>
        </cx:lvl>
      </cx:numDim>
    </cx:data>
  </cx:chartData>
  <cx:chart>
    <cx:plotArea>
      <cx:plotAreaRegion>
        <cx:series layoutId="boxWhisker" uniqueId="{1D67F3DB-891B-4269-9E90-919D1AA2ECF5}">
          <cx:tx>
            <cx:txData>
              <cx:f>Sheet1!$B$1</cx:f>
              <cx:v>Series1</cx:v>
            </cx:txData>
          </cx:tx>
          <cx:spPr>
            <a:solidFill>
              <a:schemeClr val="accent6">
                <a:lumMod val="40000"/>
                <a:lumOff val="60000"/>
              </a:schemeClr>
            </a:solidFill>
            <a:ln w="19050">
              <a:solidFill>
                <a:schemeClr val="tx1"/>
              </a:solidFill>
            </a:ln>
          </cx:spPr>
          <cx:dataId val="0"/>
          <cx:layoutPr>
            <cx:visibility meanMarker="0" nonoutliers="0" outliers="0"/>
            <cx:statistics quartileMethod="exclusive"/>
          </cx:layoutPr>
        </cx:series>
      </cx:plotAreaRegion>
      <cx:axis id="0" hidden="1">
        <cx:catScaling gapWidth="1"/>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axis id="1" hidden="1">
        <cx:valScaling max="180" min="80"/>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plotArea>
  </cx:chart>
</cx:chartSpace>
</file>

<file path=ppt/charts/chartEx1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Sheet1!$A$2:$A$43</cx:f>
        <cx:lvl ptCount="42">
          <cx:pt idx="0">Gen 1</cx:pt>
          <cx:pt idx="1">Gen 1</cx:pt>
          <cx:pt idx="2">Gen 1</cx:pt>
          <cx:pt idx="3">Gen 1</cx:pt>
          <cx:pt idx="4">Gen 1</cx:pt>
          <cx:pt idx="5">Gen 1</cx:pt>
          <cx:pt idx="6">Gen 1</cx:pt>
          <cx:pt idx="7">Gen 1</cx:pt>
          <cx:pt idx="8">Gen 1</cx:pt>
          <cx:pt idx="9">Gen 1</cx:pt>
          <cx:pt idx="10">Gen 2</cx:pt>
          <cx:pt idx="11">Gen 2</cx:pt>
          <cx:pt idx="12">Gen 2</cx:pt>
          <cx:pt idx="13">Gen 2</cx:pt>
          <cx:pt idx="14">Gen 2</cx:pt>
          <cx:pt idx="15">Gen 2</cx:pt>
          <cx:pt idx="16">Gen 2</cx:pt>
          <cx:pt idx="17">Gen 2</cx:pt>
          <cx:pt idx="18">Gen 3</cx:pt>
          <cx:pt idx="19">Gen 3</cx:pt>
          <cx:pt idx="20">Gen 3</cx:pt>
          <cx:pt idx="21">Gen 3</cx:pt>
          <cx:pt idx="22">Gen 3</cx:pt>
          <cx:pt idx="23">Gen 3</cx:pt>
          <cx:pt idx="24">Gen 3</cx:pt>
          <cx:pt idx="25">Gen 3</cx:pt>
          <cx:pt idx="26">Gen 4</cx:pt>
          <cx:pt idx="27">Gen 4</cx:pt>
          <cx:pt idx="28">Gen 4</cx:pt>
          <cx:pt idx="29">Gen 4</cx:pt>
          <cx:pt idx="30">Gen 4</cx:pt>
          <cx:pt idx="31">Gen 4</cx:pt>
          <cx:pt idx="32">Gen 4</cx:pt>
          <cx:pt idx="33">Gen 4</cx:pt>
          <cx:pt idx="34">Gen 5</cx:pt>
          <cx:pt idx="35">Gen 5</cx:pt>
          <cx:pt idx="36">Gen 5</cx:pt>
          <cx:pt idx="37">Gen 5</cx:pt>
          <cx:pt idx="38">Gen 5</cx:pt>
          <cx:pt idx="39">Gen 5</cx:pt>
          <cx:pt idx="40">Gen 5</cx:pt>
          <cx:pt idx="41">Gen 5</cx:pt>
        </cx:lvl>
      </cx:strDim>
      <cx:numDim type="val">
        <cx:f>Sheet1!$B$2:$B$43</cx:f>
        <cx:lvl ptCount="42" formatCode="General">
          <cx:pt idx="18">100</cx:pt>
          <cx:pt idx="19">110</cx:pt>
          <cx:pt idx="20">110</cx:pt>
          <cx:pt idx="21">120</cx:pt>
          <cx:pt idx="22">120</cx:pt>
          <cx:pt idx="23">120</cx:pt>
          <cx:pt idx="24">130</cx:pt>
          <cx:pt idx="25">140</cx:pt>
        </cx:lvl>
      </cx:numDim>
    </cx:data>
  </cx:chartData>
  <cx:chart>
    <cx:plotArea>
      <cx:plotAreaRegion>
        <cx:series layoutId="boxWhisker" uniqueId="{1D67F3DB-891B-4269-9E90-919D1AA2ECF5}">
          <cx:tx>
            <cx:txData>
              <cx:f>Sheet1!$B$1</cx:f>
              <cx:v>Series1</cx:v>
            </cx:txData>
          </cx:tx>
          <cx:spPr>
            <a:solidFill>
              <a:schemeClr val="accent6">
                <a:lumMod val="40000"/>
                <a:lumOff val="60000"/>
              </a:schemeClr>
            </a:solidFill>
            <a:ln w="19050">
              <a:solidFill>
                <a:schemeClr val="tx1"/>
              </a:solidFill>
            </a:ln>
          </cx:spPr>
          <cx:dataId val="0"/>
          <cx:layoutPr>
            <cx:visibility meanMarker="0" nonoutliers="0" outliers="0"/>
            <cx:statistics quartileMethod="exclusive"/>
          </cx:layoutPr>
        </cx:series>
      </cx:plotAreaRegion>
      <cx:axis id="0" hidden="1">
        <cx:catScaling gapWidth="1"/>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axis id="1" hidden="1">
        <cx:valScaling max="180" min="80"/>
        <cx:tickLabels/>
        <cx:txPr>
          <a:bodyPr vertOverflow="overflow" horzOverflow="overflow" wrap="square" lIns="0" tIns="0" rIns="0" bIns="0"/>
          <a:lstStyle/>
          <a:p>
            <a:pPr algn="ctr" rtl="0">
              <a:defRPr sz="2000" b="0">
                <a:solidFill>
                  <a:schemeClr val="tx1"/>
                </a:solidFill>
                <a:latin typeface="Segoe UI" panose="020B0502040204020203" pitchFamily="34" charset="0"/>
                <a:ea typeface="Segoe UI" panose="020B0502040204020203" pitchFamily="34" charset="0"/>
                <a:cs typeface="Segoe UI" panose="020B0502040204020203" pitchFamily="34" charset="0"/>
              </a:defRPr>
            </a:pPr>
            <a:endParaRPr lang="en-US" sz="2000">
              <a:solidFill>
                <a:schemeClr val="tx1"/>
              </a:solidFill>
              <a:latin typeface="Segoe UI" panose="020B0502040204020203" pitchFamily="34" charset="0"/>
              <a:cs typeface="Segoe UI" panose="020B0502040204020203" pitchFamily="34" charset="0"/>
            </a:endParaRPr>
          </a:p>
        </cx:txPr>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5.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7.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8.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9.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2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Segoe UI" panose="020B0502040204020203"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Segoe UI" panose="020B0502040204020203" pitchFamily="34" charset="0"/>
              </a:defRPr>
            </a:lvl1pPr>
          </a:lstStyle>
          <a:p>
            <a:fld id="{6D439BF3-6316-40F5-8F10-980B46B5A86B}" type="datetimeFigureOut">
              <a:rPr lang="en-US" smtClean="0"/>
              <a:pPr/>
              <a:t>6/27/2019</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Segoe UI" panose="020B0502040204020203"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Segoe UI" panose="020B0502040204020203" pitchFamily="34" charset="0"/>
              </a:defRPr>
            </a:lvl1pPr>
          </a:lstStyle>
          <a:p>
            <a:fld id="{35E676A0-33B1-4B4B-B1AA-B0B917FCAA93}" type="slidenum">
              <a:rPr lang="en-US" smtClean="0"/>
              <a:pPr/>
              <a:t>‹#›</a:t>
            </a:fld>
            <a:endParaRPr lang="en-US" dirty="0"/>
          </a:p>
        </p:txBody>
      </p:sp>
    </p:spTree>
    <p:extLst>
      <p:ext uri="{BB962C8B-B14F-4D97-AF65-F5344CB8AC3E}">
        <p14:creationId xmlns:p14="http://schemas.microsoft.com/office/powerpoint/2010/main" val="4151402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Segoe UI" panose="020B0502040204020203" pitchFamily="34" charset="0"/>
        <a:ea typeface="+mn-ea"/>
        <a:cs typeface="+mn-cs"/>
      </a:defRPr>
    </a:lvl1pPr>
    <a:lvl2pPr marL="457200" algn="l" defTabSz="914400" rtl="0" eaLnBrk="1" latinLnBrk="0" hangingPunct="1">
      <a:defRPr sz="1200" kern="1200">
        <a:solidFill>
          <a:schemeClr val="tx1"/>
        </a:solidFill>
        <a:latin typeface="Segoe UI" panose="020B0502040204020203" pitchFamily="34" charset="0"/>
        <a:ea typeface="+mn-ea"/>
        <a:cs typeface="+mn-cs"/>
      </a:defRPr>
    </a:lvl2pPr>
    <a:lvl3pPr marL="914400" algn="l" defTabSz="914400" rtl="0" eaLnBrk="1" latinLnBrk="0" hangingPunct="1">
      <a:defRPr sz="1200" kern="1200">
        <a:solidFill>
          <a:schemeClr val="tx1"/>
        </a:solidFill>
        <a:latin typeface="Segoe UI" panose="020B0502040204020203" pitchFamily="34" charset="0"/>
        <a:ea typeface="+mn-ea"/>
        <a:cs typeface="+mn-cs"/>
      </a:defRPr>
    </a:lvl3pPr>
    <a:lvl4pPr marL="1371600" algn="l" defTabSz="914400" rtl="0" eaLnBrk="1" latinLnBrk="0" hangingPunct="1">
      <a:defRPr sz="1200" kern="1200">
        <a:solidFill>
          <a:schemeClr val="tx1"/>
        </a:solidFill>
        <a:latin typeface="Segoe UI" panose="020B0502040204020203" pitchFamily="34" charset="0"/>
        <a:ea typeface="+mn-ea"/>
        <a:cs typeface="+mn-cs"/>
      </a:defRPr>
    </a:lvl4pPr>
    <a:lvl5pPr marL="1828800" algn="l" defTabSz="914400" rtl="0" eaLnBrk="1" latinLnBrk="0" hangingPunct="1">
      <a:defRPr sz="1200" kern="1200">
        <a:solidFill>
          <a:schemeClr val="tx1"/>
        </a:solidFill>
        <a:latin typeface="Segoe UI" panose="020B05020402040202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Thank you </a:t>
            </a:r>
            <a:r>
              <a:rPr lang="en-US" dirty="0"/>
              <a:t>for the introduction.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Today</a:t>
            </a:r>
            <a:r>
              <a:rPr lang="en-US" b="1" baseline="0" dirty="0"/>
              <a:t> </a:t>
            </a:r>
            <a:r>
              <a:rPr lang="en-US" baseline="0" dirty="0"/>
              <a:t>I’m going to talk about our work: </a:t>
            </a:r>
            <a:r>
              <a:rPr lang="en-US" b="1" baseline="0" dirty="0"/>
              <a:t>Understanding and Modeling </a:t>
            </a:r>
            <a:r>
              <a:rPr lang="en-US" baseline="0" dirty="0"/>
              <a:t>On-Die Error Correction in Modern DRAM.</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This work </a:t>
            </a:r>
            <a:r>
              <a:rPr lang="en-US" baseline="0" dirty="0"/>
              <a:t>was done </a:t>
            </a:r>
            <a:r>
              <a:rPr lang="en-US" b="1" baseline="0" dirty="0"/>
              <a:t>by researchers </a:t>
            </a:r>
            <a:r>
              <a:rPr lang="en-US" b="0" baseline="0" dirty="0"/>
              <a:t>from</a:t>
            </a:r>
            <a:r>
              <a:rPr lang="en-US" b="1" baseline="0" dirty="0"/>
              <a:t> </a:t>
            </a:r>
            <a:r>
              <a:rPr lang="en-US" baseline="0" dirty="0"/>
              <a:t>the SAFARI group at ETH Zurich.</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[END]</a:t>
            </a:r>
          </a:p>
        </p:txBody>
      </p:sp>
      <p:sp>
        <p:nvSpPr>
          <p:cNvPr id="4" name="Slide Number Placeholder 3"/>
          <p:cNvSpPr>
            <a:spLocks noGrp="1"/>
          </p:cNvSpPr>
          <p:nvPr>
            <p:ph type="sldNum" sz="quarter" idx="10"/>
          </p:nvPr>
        </p:nvSpPr>
        <p:spPr/>
        <p:txBody>
          <a:bodyPr/>
          <a:lstStyle/>
          <a:p>
            <a:fld id="{EF7F79D3-8C36-4CB5-B03B-F440DA7B71AF}" type="slidenum">
              <a:rPr lang="en-US" smtClean="0"/>
              <a:t>1</a:t>
            </a:fld>
            <a:endParaRPr lang="en-US"/>
          </a:p>
        </p:txBody>
      </p:sp>
    </p:spTree>
    <p:extLst>
      <p:ext uri="{BB962C8B-B14F-4D97-AF65-F5344CB8AC3E}">
        <p14:creationId xmlns:p14="http://schemas.microsoft.com/office/powerpoint/2010/main" val="893266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First, I’ll give a high level overview of the talk.</a:t>
            </a:r>
          </a:p>
          <a:p>
            <a:endParaRPr lang="en-US" baseline="0" dirty="0"/>
          </a:p>
          <a:p>
            <a:r>
              <a:rPr lang="en-US" b="0" baseline="0" dirty="0"/>
              <a:t>…</a:t>
            </a:r>
          </a:p>
          <a:p>
            <a:endParaRPr lang="en-US" b="0" baseline="0" dirty="0"/>
          </a:p>
          <a:p>
            <a:r>
              <a:rPr lang="en-US" b="0" baseline="0" dirty="0"/>
              <a:t>[END]</a:t>
            </a:r>
            <a:endParaRPr lang="en-US" b="1" baseline="0" dirty="0"/>
          </a:p>
        </p:txBody>
      </p:sp>
      <p:sp>
        <p:nvSpPr>
          <p:cNvPr id="4" name="Slide Number Placeholder 3"/>
          <p:cNvSpPr>
            <a:spLocks noGrp="1"/>
          </p:cNvSpPr>
          <p:nvPr>
            <p:ph type="sldNum" sz="quarter" idx="5"/>
          </p:nvPr>
        </p:nvSpPr>
        <p:spPr/>
        <p:txBody>
          <a:bodyPr/>
          <a:lstStyle/>
          <a:p>
            <a:fld id="{35E676A0-33B1-4B4B-B1AA-B0B917FCAA93}" type="slidenum">
              <a:rPr lang="en-US" smtClean="0"/>
              <a:t>2</a:t>
            </a:fld>
            <a:endParaRPr lang="en-US"/>
          </a:p>
        </p:txBody>
      </p:sp>
    </p:spTree>
    <p:extLst>
      <p:ext uri="{BB962C8B-B14F-4D97-AF65-F5344CB8AC3E}">
        <p14:creationId xmlns:p14="http://schemas.microsoft.com/office/powerpoint/2010/main" val="913515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I’ll </a:t>
            </a:r>
            <a:r>
              <a:rPr lang="en-US" b="1" baseline="0" dirty="0"/>
              <a:t>start out</a:t>
            </a:r>
            <a:r>
              <a:rPr lang="en-US" baseline="0" dirty="0"/>
              <a:t> by giving </a:t>
            </a:r>
            <a:r>
              <a:rPr lang="en-US" b="1" baseline="0" dirty="0"/>
              <a:t>some background </a:t>
            </a:r>
            <a:r>
              <a:rPr lang="en-US" baseline="0" dirty="0"/>
              <a:t>on error characterization and </a:t>
            </a:r>
            <a:r>
              <a:rPr lang="en-US" b="0" baseline="0" dirty="0"/>
              <a:t>on-die ECC</a:t>
            </a:r>
          </a:p>
          <a:p>
            <a:endParaRPr lang="en-US" baseline="0" dirty="0"/>
          </a:p>
          <a:p>
            <a:r>
              <a:rPr lang="en-US" b="0" baseline="0" dirty="0"/>
              <a:t>…</a:t>
            </a:r>
          </a:p>
          <a:p>
            <a:endParaRPr lang="en-US" b="0" baseline="0" dirty="0"/>
          </a:p>
          <a:p>
            <a:r>
              <a:rPr lang="en-US" b="0" baseline="0" dirty="0"/>
              <a:t>[END]</a:t>
            </a:r>
            <a:endParaRPr lang="en-US" b="1" baseline="0" dirty="0"/>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3</a:t>
            </a:fld>
            <a:endParaRPr lang="en-US"/>
          </a:p>
        </p:txBody>
      </p:sp>
    </p:spTree>
    <p:extLst>
      <p:ext uri="{BB962C8B-B14F-4D97-AF65-F5344CB8AC3E}">
        <p14:creationId xmlns:p14="http://schemas.microsoft.com/office/powerpoint/2010/main" val="2296862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Segoe UI" panose="020B0502040204020203" pitchFamily="34" charset="0"/>
                <a:ea typeface="+mn-ea"/>
                <a:cs typeface="+mn-cs"/>
              </a:rPr>
              <a:t>So </a:t>
            </a:r>
            <a:r>
              <a:rPr lang="en-US" sz="1200" b="1" kern="1200" dirty="0">
                <a:solidFill>
                  <a:schemeClr val="tx1"/>
                </a:solidFill>
                <a:effectLst/>
                <a:latin typeface="Segoe UI" panose="020B0502040204020203" pitchFamily="34" charset="0"/>
                <a:ea typeface="+mn-ea"/>
                <a:cs typeface="+mn-cs"/>
              </a:rPr>
              <a:t>what exactly is </a:t>
            </a:r>
            <a:r>
              <a:rPr lang="en-US" sz="1200" kern="1200" dirty="0">
                <a:solidFill>
                  <a:schemeClr val="tx1"/>
                </a:solidFill>
                <a:effectLst/>
                <a:latin typeface="Segoe UI" panose="020B0502040204020203" pitchFamily="34" charset="0"/>
                <a:ea typeface="+mn-ea"/>
                <a:cs typeface="+mn-cs"/>
              </a:rPr>
              <a:t>DRAM characterization?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Segoe UI" panose="020B0502040204020203" pitchFamily="34" charset="0"/>
                <a:ea typeface="+mn-ea"/>
                <a:cs typeface="+mn-cs"/>
              </a:rPr>
              <a:t>In a nutshell, it's the </a:t>
            </a:r>
            <a:r>
              <a:rPr lang="en-US" sz="1200" b="1" kern="1200" dirty="0">
                <a:solidFill>
                  <a:schemeClr val="tx1"/>
                </a:solidFill>
                <a:effectLst/>
                <a:latin typeface="Segoe UI" panose="020B0502040204020203" pitchFamily="34" charset="0"/>
                <a:ea typeface="+mn-ea"/>
                <a:cs typeface="+mn-cs"/>
              </a:rPr>
              <a:t>process </a:t>
            </a:r>
            <a:r>
              <a:rPr lang="en-US" sz="1200" kern="1200" dirty="0">
                <a:solidFill>
                  <a:schemeClr val="tx1"/>
                </a:solidFill>
                <a:effectLst/>
                <a:latin typeface="Segoe UI" panose="020B0502040204020203" pitchFamily="34" charset="0"/>
                <a:ea typeface="+mn-ea"/>
                <a:cs typeface="+mn-cs"/>
              </a:rPr>
              <a:t>of studying </a:t>
            </a:r>
            <a:r>
              <a:rPr lang="en-US" sz="1200" b="1" kern="1200" dirty="0">
                <a:solidFill>
                  <a:schemeClr val="tx1"/>
                </a:solidFill>
                <a:effectLst/>
                <a:latin typeface="Segoe UI" panose="020B0502040204020203" pitchFamily="34" charset="0"/>
                <a:ea typeface="+mn-ea"/>
                <a:cs typeface="+mn-cs"/>
              </a:rPr>
              <a:t>how DRAM behaves </a:t>
            </a:r>
            <a:r>
              <a:rPr lang="en-US" sz="1200" kern="1200" dirty="0">
                <a:solidFill>
                  <a:schemeClr val="tx1"/>
                </a:solidFill>
                <a:effectLst/>
                <a:latin typeface="Segoe UI" panose="020B0502040204020203" pitchFamily="34" charset="0"/>
                <a:ea typeface="+mn-ea"/>
                <a:cs typeface="+mn-cs"/>
              </a:rPr>
              <a:t>when we </a:t>
            </a:r>
            <a:r>
              <a:rPr lang="en-US" sz="1200" b="1" kern="1200" dirty="0">
                <a:solidFill>
                  <a:schemeClr val="tx1"/>
                </a:solidFill>
                <a:effectLst/>
                <a:latin typeface="Segoe UI" panose="020B0502040204020203" pitchFamily="34" charset="0"/>
                <a:ea typeface="+mn-ea"/>
                <a:cs typeface="+mn-cs"/>
              </a:rPr>
              <a:t>deliberately induce bit-flips</a:t>
            </a:r>
            <a:r>
              <a:rPr lang="en-US" sz="1200" kern="1200" dirty="0">
                <a:solidFill>
                  <a:schemeClr val="tx1"/>
                </a:solidFill>
                <a:effectLst/>
                <a:latin typeface="Segoe UI" panose="020B0502040204020203" pitchFamily="34"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Segoe UI" panose="020B0502040204020203" pitchFamily="34" charset="0"/>
                <a:ea typeface="+mn-ea"/>
                <a:cs typeface="+mn-cs"/>
              </a:rPr>
              <a:t>We might </a:t>
            </a:r>
            <a:r>
              <a:rPr lang="en-US" sz="1200" b="1" kern="1200" dirty="0">
                <a:solidFill>
                  <a:schemeClr val="tx1"/>
                </a:solidFill>
                <a:effectLst/>
                <a:latin typeface="Segoe UI" panose="020B0502040204020203" pitchFamily="34" charset="0"/>
                <a:ea typeface="+mn-ea"/>
                <a:cs typeface="+mn-cs"/>
              </a:rPr>
              <a:t>study </a:t>
            </a:r>
            <a:r>
              <a:rPr lang="en-US" sz="1200" kern="1200" dirty="0">
                <a:solidFill>
                  <a:schemeClr val="tx1"/>
                </a:solidFill>
                <a:effectLst/>
                <a:latin typeface="Segoe UI" panose="020B0502040204020203" pitchFamily="34" charset="0"/>
                <a:ea typeface="+mn-ea"/>
                <a:cs typeface="+mn-cs"/>
              </a:rPr>
              <a:t>things like: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1" kern="1200" dirty="0">
                <a:solidFill>
                  <a:schemeClr val="tx1"/>
                </a:solidFill>
                <a:effectLst/>
                <a:latin typeface="Segoe UI" panose="020B0502040204020203" pitchFamily="34" charset="0"/>
                <a:ea typeface="+mn-ea"/>
                <a:cs typeface="+mn-cs"/>
              </a:rPr>
              <a:t>operating timings </a:t>
            </a:r>
            <a:r>
              <a:rPr lang="en-US" sz="1200" kern="1200" dirty="0">
                <a:solidFill>
                  <a:schemeClr val="tx1"/>
                </a:solidFill>
                <a:effectLst/>
                <a:latin typeface="Segoe UI" panose="020B0502040204020203" pitchFamily="34" charset="0"/>
                <a:ea typeface="+mn-ea"/>
                <a:cs typeface="+mn-cs"/>
              </a:rPr>
              <a:t>across different values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1" kern="1200" dirty="0">
                <a:solidFill>
                  <a:schemeClr val="tx1"/>
                </a:solidFill>
                <a:effectLst/>
                <a:latin typeface="Segoe UI" panose="020B0502040204020203" pitchFamily="34" charset="0"/>
                <a:ea typeface="+mn-ea"/>
                <a:cs typeface="+mn-cs"/>
              </a:rPr>
              <a:t>error mechanisms </a:t>
            </a:r>
            <a:r>
              <a:rPr lang="en-US" sz="1200" kern="1200" dirty="0">
                <a:solidFill>
                  <a:schemeClr val="tx1"/>
                </a:solidFill>
                <a:effectLst/>
                <a:latin typeface="Segoe UI" panose="020B0502040204020203" pitchFamily="34" charset="0"/>
                <a:ea typeface="+mn-ea"/>
                <a:cs typeface="+mn-cs"/>
              </a:rPr>
              <a:t>and how they </a:t>
            </a:r>
            <a:r>
              <a:rPr lang="en-US" sz="1200" b="1" kern="1200" dirty="0">
                <a:solidFill>
                  <a:schemeClr val="tx1"/>
                </a:solidFill>
                <a:effectLst/>
                <a:latin typeface="Segoe UI" panose="020B0502040204020203" pitchFamily="34" charset="0"/>
                <a:ea typeface="+mn-ea"/>
                <a:cs typeface="+mn-cs"/>
              </a:rPr>
              <a:t>scale </a:t>
            </a:r>
            <a:r>
              <a:rPr lang="en-US" sz="1200" kern="1200" dirty="0">
                <a:solidFill>
                  <a:schemeClr val="tx1"/>
                </a:solidFill>
                <a:effectLst/>
                <a:latin typeface="Segoe UI" panose="020B0502040204020203" pitchFamily="34" charset="0"/>
                <a:ea typeface="+mn-ea"/>
                <a:cs typeface="+mn-cs"/>
              </a:rPr>
              <a:t>across </a:t>
            </a:r>
            <a:r>
              <a:rPr lang="en-US" sz="1200" b="1" kern="1200" dirty="0">
                <a:solidFill>
                  <a:schemeClr val="tx1"/>
                </a:solidFill>
                <a:effectLst/>
                <a:latin typeface="Segoe UI" panose="020B0502040204020203" pitchFamily="34" charset="0"/>
                <a:ea typeface="+mn-ea"/>
                <a:cs typeface="+mn-cs"/>
              </a:rPr>
              <a:t>different technologies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1" kern="1200" dirty="0">
                <a:solidFill>
                  <a:schemeClr val="tx1"/>
                </a:solidFill>
                <a:effectLst/>
                <a:latin typeface="Segoe UI" panose="020B0502040204020203" pitchFamily="34" charset="0"/>
                <a:ea typeface="+mn-ea"/>
                <a:cs typeface="+mn-cs"/>
              </a:rPr>
              <a:t>interactions</a:t>
            </a:r>
            <a:r>
              <a:rPr lang="en-US" sz="1200" kern="1200" dirty="0">
                <a:solidFill>
                  <a:schemeClr val="tx1"/>
                </a:solidFill>
                <a:effectLst/>
                <a:latin typeface="Segoe UI" panose="020B0502040204020203" pitchFamily="34" charset="0"/>
                <a:ea typeface="+mn-ea"/>
                <a:cs typeface="+mn-cs"/>
              </a:rPr>
              <a:t> between CPU and the DRAM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Segoe UI" panose="020B0502040204020203" pitchFamily="34" charset="0"/>
                <a:ea typeface="+mn-ea"/>
                <a:cs typeface="+mn-cs"/>
              </a:rPr>
              <a:t>even </a:t>
            </a:r>
            <a:r>
              <a:rPr lang="en-US" sz="1200" b="1" kern="1200" dirty="0">
                <a:solidFill>
                  <a:schemeClr val="tx1"/>
                </a:solidFill>
                <a:effectLst/>
                <a:latin typeface="Segoe UI" panose="020B0502040204020203" pitchFamily="34" charset="0"/>
                <a:ea typeface="+mn-ea"/>
                <a:cs typeface="+mn-cs"/>
              </a:rPr>
              <a:t>environmental</a:t>
            </a:r>
            <a:r>
              <a:rPr lang="en-US" sz="1200" kern="1200" dirty="0">
                <a:solidFill>
                  <a:schemeClr val="tx1"/>
                </a:solidFill>
                <a:effectLst/>
                <a:latin typeface="Segoe UI" panose="020B0502040204020203" pitchFamily="34" charset="0"/>
                <a:ea typeface="+mn-ea"/>
                <a:cs typeface="+mn-cs"/>
              </a:rPr>
              <a:t> effects such as temperature and voltage</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Segoe UI" panose="020B0502040204020203" pitchFamily="34" charset="0"/>
                <a:ea typeface="+mn-ea"/>
                <a:cs typeface="+mn-cs"/>
              </a:rPr>
              <a:t>Our hope is that by studying all these different things we can gain some understanding as to how DRAM works and get exploitable insights we can use to improve the system</a:t>
            </a:r>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4</a:t>
            </a:fld>
            <a:endParaRPr lang="en-US"/>
          </a:p>
        </p:txBody>
      </p:sp>
    </p:spTree>
    <p:extLst>
      <p:ext uri="{BB962C8B-B14F-4D97-AF65-F5344CB8AC3E}">
        <p14:creationId xmlns:p14="http://schemas.microsoft.com/office/powerpoint/2010/main" val="3597411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5</a:t>
            </a:fld>
            <a:endParaRPr lang="en-US"/>
          </a:p>
        </p:txBody>
      </p:sp>
    </p:spTree>
    <p:extLst>
      <p:ext uri="{BB962C8B-B14F-4D97-AF65-F5344CB8AC3E}">
        <p14:creationId xmlns:p14="http://schemas.microsoft.com/office/powerpoint/2010/main" val="856615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6</a:t>
            </a:fld>
            <a:endParaRPr lang="en-US"/>
          </a:p>
        </p:txBody>
      </p:sp>
    </p:spTree>
    <p:extLst>
      <p:ext uri="{BB962C8B-B14F-4D97-AF65-F5344CB8AC3E}">
        <p14:creationId xmlns:p14="http://schemas.microsoft.com/office/powerpoint/2010/main" val="3316140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Chips have </a:t>
            </a:r>
            <a:r>
              <a:rPr lang="en-US" b="1" dirty="0"/>
              <a:t>internal logic </a:t>
            </a:r>
            <a:r>
              <a:rPr lang="en-US" b="0" dirty="0"/>
              <a:t>that can correct a </a:t>
            </a:r>
            <a:r>
              <a:rPr lang="en-US" b="1" dirty="0"/>
              <a:t>limited number of errors</a:t>
            </a:r>
          </a:p>
        </p:txBody>
      </p:sp>
      <p:sp>
        <p:nvSpPr>
          <p:cNvPr id="4" name="Slide Number Placeholder 3"/>
          <p:cNvSpPr>
            <a:spLocks noGrp="1"/>
          </p:cNvSpPr>
          <p:nvPr>
            <p:ph type="sldNum" sz="quarter" idx="10"/>
          </p:nvPr>
        </p:nvSpPr>
        <p:spPr/>
        <p:txBody>
          <a:bodyPr/>
          <a:lstStyle/>
          <a:p>
            <a:fld id="{35E676A0-33B1-4B4B-B1AA-B0B917FCAA93}" type="slidenum">
              <a:rPr lang="en-US" smtClean="0"/>
              <a:t>7</a:t>
            </a:fld>
            <a:endParaRPr lang="en-US"/>
          </a:p>
        </p:txBody>
      </p:sp>
    </p:spTree>
    <p:extLst>
      <p:ext uri="{BB962C8B-B14F-4D97-AF65-F5344CB8AC3E}">
        <p14:creationId xmlns:p14="http://schemas.microsoft.com/office/powerpoint/2010/main" val="2203513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35E676A0-33B1-4B4B-B1AA-B0B917FCAA93}" type="slidenum">
              <a:rPr lang="en-US" smtClean="0"/>
              <a:t>8</a:t>
            </a:fld>
            <a:endParaRPr lang="en-US"/>
          </a:p>
        </p:txBody>
      </p:sp>
    </p:spTree>
    <p:extLst>
      <p:ext uri="{BB962C8B-B14F-4D97-AF65-F5344CB8AC3E}">
        <p14:creationId xmlns:p14="http://schemas.microsoft.com/office/powerpoint/2010/main" val="1980373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9</a:t>
            </a:fld>
            <a:endParaRPr lang="en-US"/>
          </a:p>
        </p:txBody>
      </p:sp>
    </p:spTree>
    <p:extLst>
      <p:ext uri="{BB962C8B-B14F-4D97-AF65-F5344CB8AC3E}">
        <p14:creationId xmlns:p14="http://schemas.microsoft.com/office/powerpoint/2010/main" val="1164113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10</a:t>
            </a:fld>
            <a:endParaRPr lang="en-US"/>
          </a:p>
        </p:txBody>
      </p:sp>
    </p:spTree>
    <p:extLst>
      <p:ext uri="{BB962C8B-B14F-4D97-AF65-F5344CB8AC3E}">
        <p14:creationId xmlns:p14="http://schemas.microsoft.com/office/powerpoint/2010/main" val="3205402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11</a:t>
            </a:fld>
            <a:endParaRPr lang="en-US"/>
          </a:p>
        </p:txBody>
      </p:sp>
    </p:spTree>
    <p:extLst>
      <p:ext uri="{BB962C8B-B14F-4D97-AF65-F5344CB8AC3E}">
        <p14:creationId xmlns:p14="http://schemas.microsoft.com/office/powerpoint/2010/main" val="25962602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12</a:t>
            </a:fld>
            <a:endParaRPr lang="en-US"/>
          </a:p>
        </p:txBody>
      </p:sp>
    </p:spTree>
    <p:extLst>
      <p:ext uri="{BB962C8B-B14F-4D97-AF65-F5344CB8AC3E}">
        <p14:creationId xmlns:p14="http://schemas.microsoft.com/office/powerpoint/2010/main" val="3209768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As researchers, EIN enables us to study the pre-correction error characteristics rather than being limited to just those observed post-correction. This allows us to propose better solutions from the bottom up rather than building solely upon what the manufacturer has decided to do for a particular device.</a:t>
            </a:r>
          </a:p>
        </p:txBody>
      </p:sp>
      <p:sp>
        <p:nvSpPr>
          <p:cNvPr id="4" name="Slide Number Placeholder 3"/>
          <p:cNvSpPr>
            <a:spLocks noGrp="1"/>
          </p:cNvSpPr>
          <p:nvPr>
            <p:ph type="sldNum" sz="quarter" idx="10"/>
          </p:nvPr>
        </p:nvSpPr>
        <p:spPr/>
        <p:txBody>
          <a:bodyPr/>
          <a:lstStyle/>
          <a:p>
            <a:fld id="{35E676A0-33B1-4B4B-B1AA-B0B917FCAA93}" type="slidenum">
              <a:rPr lang="en-US" smtClean="0"/>
              <a:t>13</a:t>
            </a:fld>
            <a:endParaRPr lang="en-US"/>
          </a:p>
        </p:txBody>
      </p:sp>
    </p:spTree>
    <p:extLst>
      <p:ext uri="{BB962C8B-B14F-4D97-AF65-F5344CB8AC3E}">
        <p14:creationId xmlns:p14="http://schemas.microsoft.com/office/powerpoint/2010/main" val="5149081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I’ll </a:t>
            </a:r>
            <a:r>
              <a:rPr lang="en-US" b="1" baseline="0" dirty="0"/>
              <a:t>start out</a:t>
            </a:r>
            <a:r>
              <a:rPr lang="en-US" baseline="0" dirty="0"/>
              <a:t> by giving </a:t>
            </a:r>
            <a:r>
              <a:rPr lang="en-US" b="1" baseline="0" dirty="0"/>
              <a:t>some background </a:t>
            </a:r>
            <a:r>
              <a:rPr lang="en-US" baseline="0" dirty="0"/>
              <a:t>on error characterization and </a:t>
            </a:r>
            <a:r>
              <a:rPr lang="en-US" b="0" baseline="0" dirty="0"/>
              <a:t>on-die ECC</a:t>
            </a:r>
          </a:p>
          <a:p>
            <a:endParaRPr lang="en-US" baseline="0" dirty="0"/>
          </a:p>
          <a:p>
            <a:r>
              <a:rPr lang="en-US" b="0" baseline="0" dirty="0"/>
              <a:t>…</a:t>
            </a:r>
          </a:p>
          <a:p>
            <a:endParaRPr lang="en-US" b="0" baseline="0" dirty="0"/>
          </a:p>
          <a:p>
            <a:r>
              <a:rPr lang="en-US" b="0" baseline="0" dirty="0"/>
              <a:t>[END]</a:t>
            </a:r>
            <a:endParaRPr lang="en-US" b="1" baseline="0" dirty="0"/>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14</a:t>
            </a:fld>
            <a:endParaRPr lang="en-US"/>
          </a:p>
        </p:txBody>
      </p:sp>
    </p:spTree>
    <p:extLst>
      <p:ext uri="{BB962C8B-B14F-4D97-AF65-F5344CB8AC3E}">
        <p14:creationId xmlns:p14="http://schemas.microsoft.com/office/powerpoint/2010/main" val="21139861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15</a:t>
            </a:fld>
            <a:endParaRPr lang="en-US"/>
          </a:p>
        </p:txBody>
      </p:sp>
    </p:spTree>
    <p:extLst>
      <p:ext uri="{BB962C8B-B14F-4D97-AF65-F5344CB8AC3E}">
        <p14:creationId xmlns:p14="http://schemas.microsoft.com/office/powerpoint/2010/main" val="4117509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16</a:t>
            </a:fld>
            <a:endParaRPr lang="en-US"/>
          </a:p>
        </p:txBody>
      </p:sp>
    </p:spTree>
    <p:extLst>
      <p:ext uri="{BB962C8B-B14F-4D97-AF65-F5344CB8AC3E}">
        <p14:creationId xmlns:p14="http://schemas.microsoft.com/office/powerpoint/2010/main" val="20093023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17</a:t>
            </a:fld>
            <a:endParaRPr lang="en-US"/>
          </a:p>
        </p:txBody>
      </p:sp>
    </p:spTree>
    <p:extLst>
      <p:ext uri="{BB962C8B-B14F-4D97-AF65-F5344CB8AC3E}">
        <p14:creationId xmlns:p14="http://schemas.microsoft.com/office/powerpoint/2010/main" val="39028084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18</a:t>
            </a:fld>
            <a:endParaRPr lang="en-US"/>
          </a:p>
        </p:txBody>
      </p:sp>
    </p:spTree>
    <p:extLst>
      <p:ext uri="{BB962C8B-B14F-4D97-AF65-F5344CB8AC3E}">
        <p14:creationId xmlns:p14="http://schemas.microsoft.com/office/powerpoint/2010/main" val="1713022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19</a:t>
            </a:fld>
            <a:endParaRPr lang="en-US"/>
          </a:p>
        </p:txBody>
      </p:sp>
    </p:spTree>
    <p:extLst>
      <p:ext uri="{BB962C8B-B14F-4D97-AF65-F5344CB8AC3E}">
        <p14:creationId xmlns:p14="http://schemas.microsoft.com/office/powerpoint/2010/main" val="40280691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20</a:t>
            </a:fld>
            <a:endParaRPr lang="en-US"/>
          </a:p>
        </p:txBody>
      </p:sp>
    </p:spTree>
    <p:extLst>
      <p:ext uri="{BB962C8B-B14F-4D97-AF65-F5344CB8AC3E}">
        <p14:creationId xmlns:p14="http://schemas.microsoft.com/office/powerpoint/2010/main" val="37220780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21</a:t>
            </a:fld>
            <a:endParaRPr lang="en-US"/>
          </a:p>
        </p:txBody>
      </p:sp>
    </p:spTree>
    <p:extLst>
      <p:ext uri="{BB962C8B-B14F-4D97-AF65-F5344CB8AC3E}">
        <p14:creationId xmlns:p14="http://schemas.microsoft.com/office/powerpoint/2010/main" val="40149519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22</a:t>
            </a:fld>
            <a:endParaRPr lang="en-US"/>
          </a:p>
        </p:txBody>
      </p:sp>
    </p:spTree>
    <p:extLst>
      <p:ext uri="{BB962C8B-B14F-4D97-AF65-F5344CB8AC3E}">
        <p14:creationId xmlns:p14="http://schemas.microsoft.com/office/powerpoint/2010/main" val="25375751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23</a:t>
            </a:fld>
            <a:endParaRPr lang="en-US"/>
          </a:p>
        </p:txBody>
      </p:sp>
    </p:spTree>
    <p:extLst>
      <p:ext uri="{BB962C8B-B14F-4D97-AF65-F5344CB8AC3E}">
        <p14:creationId xmlns:p14="http://schemas.microsoft.com/office/powerpoint/2010/main" val="34481021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24</a:t>
            </a:fld>
            <a:endParaRPr lang="en-US"/>
          </a:p>
        </p:txBody>
      </p:sp>
    </p:spTree>
    <p:extLst>
      <p:ext uri="{BB962C8B-B14F-4D97-AF65-F5344CB8AC3E}">
        <p14:creationId xmlns:p14="http://schemas.microsoft.com/office/powerpoint/2010/main" val="5807262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25</a:t>
            </a:fld>
            <a:endParaRPr lang="en-US"/>
          </a:p>
        </p:txBody>
      </p:sp>
    </p:spTree>
    <p:extLst>
      <p:ext uri="{BB962C8B-B14F-4D97-AF65-F5344CB8AC3E}">
        <p14:creationId xmlns:p14="http://schemas.microsoft.com/office/powerpoint/2010/main" val="22699238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26</a:t>
            </a:fld>
            <a:endParaRPr lang="en-US"/>
          </a:p>
        </p:txBody>
      </p:sp>
    </p:spTree>
    <p:extLst>
      <p:ext uri="{BB962C8B-B14F-4D97-AF65-F5344CB8AC3E}">
        <p14:creationId xmlns:p14="http://schemas.microsoft.com/office/powerpoint/2010/main" val="26116637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27</a:t>
            </a:fld>
            <a:endParaRPr lang="en-US"/>
          </a:p>
        </p:txBody>
      </p:sp>
    </p:spTree>
    <p:extLst>
      <p:ext uri="{BB962C8B-B14F-4D97-AF65-F5344CB8AC3E}">
        <p14:creationId xmlns:p14="http://schemas.microsoft.com/office/powerpoint/2010/main" val="41149439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28</a:t>
            </a:fld>
            <a:endParaRPr lang="en-US"/>
          </a:p>
        </p:txBody>
      </p:sp>
    </p:spTree>
    <p:extLst>
      <p:ext uri="{BB962C8B-B14F-4D97-AF65-F5344CB8AC3E}">
        <p14:creationId xmlns:p14="http://schemas.microsoft.com/office/powerpoint/2010/main" val="31204701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29</a:t>
            </a:fld>
            <a:endParaRPr lang="en-US"/>
          </a:p>
        </p:txBody>
      </p:sp>
    </p:spTree>
    <p:extLst>
      <p:ext uri="{BB962C8B-B14F-4D97-AF65-F5344CB8AC3E}">
        <p14:creationId xmlns:p14="http://schemas.microsoft.com/office/powerpoint/2010/main" val="35531765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30</a:t>
            </a:fld>
            <a:endParaRPr lang="en-US"/>
          </a:p>
        </p:txBody>
      </p:sp>
    </p:spTree>
    <p:extLst>
      <p:ext uri="{BB962C8B-B14F-4D97-AF65-F5344CB8AC3E}">
        <p14:creationId xmlns:p14="http://schemas.microsoft.com/office/powerpoint/2010/main" val="25918813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31</a:t>
            </a:fld>
            <a:endParaRPr lang="en-US"/>
          </a:p>
        </p:txBody>
      </p:sp>
    </p:spTree>
    <p:extLst>
      <p:ext uri="{BB962C8B-B14F-4D97-AF65-F5344CB8AC3E}">
        <p14:creationId xmlns:p14="http://schemas.microsoft.com/office/powerpoint/2010/main" val="16450073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32</a:t>
            </a:fld>
            <a:endParaRPr lang="en-US"/>
          </a:p>
        </p:txBody>
      </p:sp>
    </p:spTree>
    <p:extLst>
      <p:ext uri="{BB962C8B-B14F-4D97-AF65-F5344CB8AC3E}">
        <p14:creationId xmlns:p14="http://schemas.microsoft.com/office/powerpoint/2010/main" val="14155806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33</a:t>
            </a:fld>
            <a:endParaRPr lang="en-US"/>
          </a:p>
        </p:txBody>
      </p:sp>
    </p:spTree>
    <p:extLst>
      <p:ext uri="{BB962C8B-B14F-4D97-AF65-F5344CB8AC3E}">
        <p14:creationId xmlns:p14="http://schemas.microsoft.com/office/powerpoint/2010/main" val="28685300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34</a:t>
            </a:fld>
            <a:endParaRPr lang="en-US"/>
          </a:p>
        </p:txBody>
      </p:sp>
    </p:spTree>
    <p:extLst>
      <p:ext uri="{BB962C8B-B14F-4D97-AF65-F5344CB8AC3E}">
        <p14:creationId xmlns:p14="http://schemas.microsoft.com/office/powerpoint/2010/main" val="36124351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35</a:t>
            </a:fld>
            <a:endParaRPr lang="en-US"/>
          </a:p>
        </p:txBody>
      </p:sp>
    </p:spTree>
    <p:extLst>
      <p:ext uri="{BB962C8B-B14F-4D97-AF65-F5344CB8AC3E}">
        <p14:creationId xmlns:p14="http://schemas.microsoft.com/office/powerpoint/2010/main" val="5232654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36</a:t>
            </a:fld>
            <a:endParaRPr lang="en-US"/>
          </a:p>
        </p:txBody>
      </p:sp>
    </p:spTree>
    <p:extLst>
      <p:ext uri="{BB962C8B-B14F-4D97-AF65-F5344CB8AC3E}">
        <p14:creationId xmlns:p14="http://schemas.microsoft.com/office/powerpoint/2010/main" val="7783353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37</a:t>
            </a:fld>
            <a:endParaRPr lang="en-US"/>
          </a:p>
        </p:txBody>
      </p:sp>
    </p:spTree>
    <p:extLst>
      <p:ext uri="{BB962C8B-B14F-4D97-AF65-F5344CB8AC3E}">
        <p14:creationId xmlns:p14="http://schemas.microsoft.com/office/powerpoint/2010/main" val="30190427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a:p>
        </p:txBody>
      </p:sp>
      <p:sp>
        <p:nvSpPr>
          <p:cNvPr id="4" name="Slide Number Placeholder 3"/>
          <p:cNvSpPr>
            <a:spLocks noGrp="1"/>
          </p:cNvSpPr>
          <p:nvPr>
            <p:ph type="sldNum" sz="quarter" idx="5"/>
          </p:nvPr>
        </p:nvSpPr>
        <p:spPr/>
        <p:txBody>
          <a:bodyPr/>
          <a:lstStyle/>
          <a:p>
            <a:fld id="{35E676A0-33B1-4B4B-B1AA-B0B917FCAA93}" type="slidenum">
              <a:rPr lang="en-US" smtClean="0"/>
              <a:t>38</a:t>
            </a:fld>
            <a:endParaRPr lang="en-US"/>
          </a:p>
        </p:txBody>
      </p:sp>
    </p:spTree>
    <p:extLst>
      <p:ext uri="{BB962C8B-B14F-4D97-AF65-F5344CB8AC3E}">
        <p14:creationId xmlns:p14="http://schemas.microsoft.com/office/powerpoint/2010/main" val="32310368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EF7F79D3-8C36-4CB5-B03B-F440DA7B71AF}" type="slidenum">
              <a:rPr lang="en-US" smtClean="0"/>
              <a:t>39</a:t>
            </a:fld>
            <a:endParaRPr lang="en-US"/>
          </a:p>
        </p:txBody>
      </p:sp>
    </p:spTree>
    <p:extLst>
      <p:ext uri="{BB962C8B-B14F-4D97-AF65-F5344CB8AC3E}">
        <p14:creationId xmlns:p14="http://schemas.microsoft.com/office/powerpoint/2010/main" val="27272633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40</a:t>
            </a:fld>
            <a:endParaRPr lang="en-US"/>
          </a:p>
        </p:txBody>
      </p:sp>
    </p:spTree>
    <p:extLst>
      <p:ext uri="{BB962C8B-B14F-4D97-AF65-F5344CB8AC3E}">
        <p14:creationId xmlns:p14="http://schemas.microsoft.com/office/powerpoint/2010/main" val="21424083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41</a:t>
            </a:fld>
            <a:endParaRPr lang="en-US"/>
          </a:p>
        </p:txBody>
      </p:sp>
    </p:spTree>
    <p:extLst>
      <p:ext uri="{BB962C8B-B14F-4D97-AF65-F5344CB8AC3E}">
        <p14:creationId xmlns:p14="http://schemas.microsoft.com/office/powerpoint/2010/main" val="9339882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42</a:t>
            </a:fld>
            <a:endParaRPr lang="en-US"/>
          </a:p>
        </p:txBody>
      </p:sp>
    </p:spTree>
    <p:extLst>
      <p:ext uri="{BB962C8B-B14F-4D97-AF65-F5344CB8AC3E}">
        <p14:creationId xmlns:p14="http://schemas.microsoft.com/office/powerpoint/2010/main" val="27902190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43</a:t>
            </a:fld>
            <a:endParaRPr lang="en-US"/>
          </a:p>
        </p:txBody>
      </p:sp>
    </p:spTree>
    <p:extLst>
      <p:ext uri="{BB962C8B-B14F-4D97-AF65-F5344CB8AC3E}">
        <p14:creationId xmlns:p14="http://schemas.microsoft.com/office/powerpoint/2010/main" val="4179775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44</a:t>
            </a:fld>
            <a:endParaRPr lang="en-US"/>
          </a:p>
        </p:txBody>
      </p:sp>
    </p:spTree>
    <p:extLst>
      <p:ext uri="{BB962C8B-B14F-4D97-AF65-F5344CB8AC3E}">
        <p14:creationId xmlns:p14="http://schemas.microsoft.com/office/powerpoint/2010/main" val="18448989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45</a:t>
            </a:fld>
            <a:endParaRPr lang="en-US"/>
          </a:p>
        </p:txBody>
      </p:sp>
    </p:spTree>
    <p:extLst>
      <p:ext uri="{BB962C8B-B14F-4D97-AF65-F5344CB8AC3E}">
        <p14:creationId xmlns:p14="http://schemas.microsoft.com/office/powerpoint/2010/main" val="16629363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46</a:t>
            </a:fld>
            <a:endParaRPr lang="en-US"/>
          </a:p>
        </p:txBody>
      </p:sp>
    </p:spTree>
    <p:extLst>
      <p:ext uri="{BB962C8B-B14F-4D97-AF65-F5344CB8AC3E}">
        <p14:creationId xmlns:p14="http://schemas.microsoft.com/office/powerpoint/2010/main" val="15932376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47</a:t>
            </a:fld>
            <a:endParaRPr lang="en-US"/>
          </a:p>
        </p:txBody>
      </p:sp>
    </p:spTree>
    <p:extLst>
      <p:ext uri="{BB962C8B-B14F-4D97-AF65-F5344CB8AC3E}">
        <p14:creationId xmlns:p14="http://schemas.microsoft.com/office/powerpoint/2010/main" val="31587354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48</a:t>
            </a:fld>
            <a:endParaRPr lang="en-US"/>
          </a:p>
        </p:txBody>
      </p:sp>
    </p:spTree>
    <p:extLst>
      <p:ext uri="{BB962C8B-B14F-4D97-AF65-F5344CB8AC3E}">
        <p14:creationId xmlns:p14="http://schemas.microsoft.com/office/powerpoint/2010/main" val="23212218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49</a:t>
            </a:fld>
            <a:endParaRPr lang="en-US"/>
          </a:p>
        </p:txBody>
      </p:sp>
    </p:spTree>
    <p:extLst>
      <p:ext uri="{BB962C8B-B14F-4D97-AF65-F5344CB8AC3E}">
        <p14:creationId xmlns:p14="http://schemas.microsoft.com/office/powerpoint/2010/main" val="10645323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50</a:t>
            </a:fld>
            <a:endParaRPr lang="en-US"/>
          </a:p>
        </p:txBody>
      </p:sp>
    </p:spTree>
    <p:extLst>
      <p:ext uri="{BB962C8B-B14F-4D97-AF65-F5344CB8AC3E}">
        <p14:creationId xmlns:p14="http://schemas.microsoft.com/office/powerpoint/2010/main" val="17421586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51</a:t>
            </a:fld>
            <a:endParaRPr lang="en-US"/>
          </a:p>
        </p:txBody>
      </p:sp>
    </p:spTree>
    <p:extLst>
      <p:ext uri="{BB962C8B-B14F-4D97-AF65-F5344CB8AC3E}">
        <p14:creationId xmlns:p14="http://schemas.microsoft.com/office/powerpoint/2010/main" val="30951669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52</a:t>
            </a:fld>
            <a:endParaRPr lang="en-US"/>
          </a:p>
        </p:txBody>
      </p:sp>
    </p:spTree>
    <p:extLst>
      <p:ext uri="{BB962C8B-B14F-4D97-AF65-F5344CB8AC3E}">
        <p14:creationId xmlns:p14="http://schemas.microsoft.com/office/powerpoint/2010/main" val="13752743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53</a:t>
            </a:fld>
            <a:endParaRPr lang="en-US"/>
          </a:p>
        </p:txBody>
      </p:sp>
    </p:spTree>
    <p:extLst>
      <p:ext uri="{BB962C8B-B14F-4D97-AF65-F5344CB8AC3E}">
        <p14:creationId xmlns:p14="http://schemas.microsoft.com/office/powerpoint/2010/main" val="31600196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54</a:t>
            </a:fld>
            <a:endParaRPr lang="en-US"/>
          </a:p>
        </p:txBody>
      </p:sp>
    </p:spTree>
    <p:extLst>
      <p:ext uri="{BB962C8B-B14F-4D97-AF65-F5344CB8AC3E}">
        <p14:creationId xmlns:p14="http://schemas.microsoft.com/office/powerpoint/2010/main" val="29630657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55</a:t>
            </a:fld>
            <a:endParaRPr lang="en-US"/>
          </a:p>
        </p:txBody>
      </p:sp>
    </p:spTree>
    <p:extLst>
      <p:ext uri="{BB962C8B-B14F-4D97-AF65-F5344CB8AC3E}">
        <p14:creationId xmlns:p14="http://schemas.microsoft.com/office/powerpoint/2010/main" val="815223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56</a:t>
            </a:fld>
            <a:endParaRPr lang="en-US"/>
          </a:p>
        </p:txBody>
      </p:sp>
    </p:spTree>
    <p:extLst>
      <p:ext uri="{BB962C8B-B14F-4D97-AF65-F5344CB8AC3E}">
        <p14:creationId xmlns:p14="http://schemas.microsoft.com/office/powerpoint/2010/main" val="21160720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57</a:t>
            </a:fld>
            <a:endParaRPr lang="en-US"/>
          </a:p>
        </p:txBody>
      </p:sp>
    </p:spTree>
    <p:extLst>
      <p:ext uri="{BB962C8B-B14F-4D97-AF65-F5344CB8AC3E}">
        <p14:creationId xmlns:p14="http://schemas.microsoft.com/office/powerpoint/2010/main" val="7464028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58</a:t>
            </a:fld>
            <a:endParaRPr lang="en-US"/>
          </a:p>
        </p:txBody>
      </p:sp>
    </p:spTree>
    <p:extLst>
      <p:ext uri="{BB962C8B-B14F-4D97-AF65-F5344CB8AC3E}">
        <p14:creationId xmlns:p14="http://schemas.microsoft.com/office/powerpoint/2010/main" val="28871204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59</a:t>
            </a:fld>
            <a:endParaRPr lang="en-US"/>
          </a:p>
        </p:txBody>
      </p:sp>
    </p:spTree>
    <p:extLst>
      <p:ext uri="{BB962C8B-B14F-4D97-AF65-F5344CB8AC3E}">
        <p14:creationId xmlns:p14="http://schemas.microsoft.com/office/powerpoint/2010/main" val="974283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92601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3" name="Content Placeholder 2"/>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800" indent="-228600">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Segoe UI" panose="020B0502040204020203" pitchFamily="34" charset="0"/>
                <a:cs typeface="Segoe UI" panose="020B0502040204020203" pitchFamily="34" charset="0"/>
              </a:rPr>
              <a:pPr/>
              <a:t>‹#›</a:t>
            </a:fld>
            <a:endParaRPr lang="en-US" dirty="0">
              <a:latin typeface="Segoe UI" panose="020B0502040204020203" pitchFamily="34" charset="0"/>
              <a:cs typeface="Segoe UI" panose="020B0502040204020203" pitchFamily="34" charset="0"/>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47637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8709790"/>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image" Target="../media/image4.jpeg"/><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14/relationships/chartEx" Target="../charts/chartEx6.xml"/><Relationship Id="rId3" Type="http://schemas.microsoft.com/office/2014/relationships/chartEx" Target="../charts/chartEx1.xml"/><Relationship Id="rId7" Type="http://schemas.microsoft.com/office/2014/relationships/chartEx" Target="../charts/chartEx3.xml"/><Relationship Id="rId12"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png"/><Relationship Id="rId11" Type="http://schemas.microsoft.com/office/2014/relationships/chartEx" Target="../charts/chartEx5.xml"/><Relationship Id="rId5" Type="http://schemas.microsoft.com/office/2014/relationships/chartEx" Target="../charts/chartEx2.xml"/><Relationship Id="rId10" Type="http://schemas.openxmlformats.org/officeDocument/2006/relationships/image" Target="../media/image8.png"/><Relationship Id="rId4" Type="http://schemas.openxmlformats.org/officeDocument/2006/relationships/image" Target="../media/image5.png"/><Relationship Id="rId9" Type="http://schemas.microsoft.com/office/2014/relationships/chartEx" Target="../charts/chartEx4.xml"/><Relationship Id="rId14" Type="http://schemas.openxmlformats.org/officeDocument/2006/relationships/image" Target="../media/image10.png"/></Relationships>
</file>

<file path=ppt/slides/_rels/slide13.xml.rels><?xml version="1.0" encoding="UTF-8" standalone="yes"?>
<Relationships xmlns="http://schemas.openxmlformats.org/package/2006/relationships"><Relationship Id="rId8" Type="http://schemas.openxmlformats.org/officeDocument/2006/relationships/image" Target="../media/image90.png"/><Relationship Id="rId13" Type="http://schemas.microsoft.com/office/2014/relationships/chartEx" Target="../charts/chartEx12.xml"/><Relationship Id="rId3" Type="http://schemas.microsoft.com/office/2014/relationships/chartEx" Target="../charts/chartEx7.xml"/><Relationship Id="rId7" Type="http://schemas.microsoft.com/office/2014/relationships/chartEx" Target="../charts/chartEx9.xml"/><Relationship Id="rId12"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2.png"/><Relationship Id="rId11" Type="http://schemas.microsoft.com/office/2014/relationships/chartEx" Target="../charts/chartEx11.xml"/><Relationship Id="rId5" Type="http://schemas.microsoft.com/office/2014/relationships/chartEx" Target="../charts/chartEx8.xml"/><Relationship Id="rId10" Type="http://schemas.openxmlformats.org/officeDocument/2006/relationships/image" Target="../media/image100.png"/><Relationship Id="rId4" Type="http://schemas.openxmlformats.org/officeDocument/2006/relationships/image" Target="../media/image72.png"/><Relationship Id="rId9" Type="http://schemas.microsoft.com/office/2014/relationships/chartEx" Target="../charts/chartEx10.xml"/><Relationship Id="rId1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81.png"/></Relationships>
</file>

<file path=ppt/slides/_rels/slide1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8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7"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8.png"/><Relationship Id="rId9" Type="http://schemas.openxmlformats.org/officeDocument/2006/relationships/image" Target="../media/image23.png"/></Relationships>
</file>

<file path=ppt/slides/_rels/slide2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1.png"/><Relationship Id="rId7"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19.png"/></Relationships>
</file>

<file path=ppt/slides/_rels/slide2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4.png"/><Relationship Id="rId7"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2.png"/><Relationship Id="rId4" Type="http://schemas.openxmlformats.org/officeDocument/2006/relationships/image" Target="../media/image18.png"/><Relationship Id="rId9"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150.png"/><Relationship Id="rId7"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50.png"/><Relationship Id="rId5" Type="http://schemas.openxmlformats.org/officeDocument/2006/relationships/image" Target="../media/image25.png"/><Relationship Id="rId4" Type="http://schemas.openxmlformats.org/officeDocument/2006/relationships/image" Target="../media/image16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chart" Target="../charts/chart11.xml"/><Relationship Id="rId4" Type="http://schemas.openxmlformats.org/officeDocument/2006/relationships/chart" Target="../charts/chart10.xml"/></Relationships>
</file>

<file path=ppt/slides/_rels/slide27.xml.rels><?xml version="1.0" encoding="UTF-8" standalone="yes"?>
<Relationships xmlns="http://schemas.openxmlformats.org/package/2006/relationships"><Relationship Id="rId3" Type="http://schemas.openxmlformats.org/officeDocument/2006/relationships/hyperlink" Target="https://github.com/CMU-SAFARI/EINSim"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github.com/CMU-SAFARI/EINSim"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29.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0.png"/><Relationship Id="rId4" Type="http://schemas.openxmlformats.org/officeDocument/2006/relationships/image" Target="../media/image60.png"/></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290.png"/></Relationships>
</file>

<file path=ppt/slides/_rels/slide47.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310.png"/></Relationships>
</file>

<file path=ppt/slides/_rels/slide4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0.png"/><Relationship Id="rId7" Type="http://schemas.openxmlformats.org/officeDocument/2006/relationships/image" Target="../media/image53.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 Id="rId9" Type="http://schemas.openxmlformats.org/officeDocument/2006/relationships/image" Target="../media/image55.png"/></Relationships>
</file>

<file path=ppt/slides/_rels/slide49.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9.png"/><Relationship Id="rId4" Type="http://schemas.openxmlformats.org/officeDocument/2006/relationships/image" Target="../media/image58.png"/></Relationships>
</file>

<file path=ppt/slides/_rels/slide50.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9.png"/><Relationship Id="rId4" Type="http://schemas.openxmlformats.org/officeDocument/2006/relationships/image" Target="../media/image58.png"/></Relationships>
</file>

<file path=ppt/slides/_rels/slide51.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63.png"/><Relationship Id="rId7" Type="http://schemas.openxmlformats.org/officeDocument/2006/relationships/image" Target="../media/image53.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 Id="rId9" Type="http://schemas.openxmlformats.org/officeDocument/2006/relationships/image" Target="../media/image55.png"/></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6"/>
            <a:ext cx="9144000" cy="3762167"/>
          </a:xfrm>
          <a:prstGeom prst="rect">
            <a:avLst/>
          </a:prstGeom>
          <a:solidFill>
            <a:schemeClr val="accent2">
              <a:lumMod val="20000"/>
              <a:lumOff val="80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latin typeface="Segoe UI" panose="020B0502040204020203" pitchFamily="34" charset="0"/>
            </a:endParaRPr>
          </a:p>
        </p:txBody>
      </p:sp>
      <p:sp>
        <p:nvSpPr>
          <p:cNvPr id="102" name="Title 1"/>
          <p:cNvSpPr>
            <a:spLocks noGrp="1"/>
          </p:cNvSpPr>
          <p:nvPr>
            <p:ph type="ctrTitle" idx="4294967295"/>
          </p:nvPr>
        </p:nvSpPr>
        <p:spPr>
          <a:xfrm>
            <a:off x="0" y="421886"/>
            <a:ext cx="9144000" cy="2898830"/>
          </a:xfrm>
          <a:prstGeom prst="rect">
            <a:avLst/>
          </a:prstGeom>
          <a:noFill/>
        </p:spPr>
        <p:txBody>
          <a:bodyPr anchor="ctr">
            <a:noAutofit/>
          </a:bodyPr>
          <a:lstStyle/>
          <a:p>
            <a:pPr algn="ctr">
              <a:lnSpc>
                <a:spcPct val="100000"/>
              </a:lnSpc>
            </a:pPr>
            <a:r>
              <a:rPr lang="en-US" sz="4800" b="1" dirty="0">
                <a:latin typeface="Segoe UI" panose="020B0502040204020203" pitchFamily="34" charset="0"/>
                <a:ea typeface="Cambria" panose="02040503050406030204" pitchFamily="18" charset="0"/>
                <a:cs typeface="Segoe UI" panose="020B0502040204020203" pitchFamily="34" charset="0"/>
              </a:rPr>
              <a:t>Understanding and Modeling </a:t>
            </a:r>
            <a:br>
              <a:rPr lang="en-US" sz="4800" b="1" dirty="0">
                <a:latin typeface="Segoe UI" panose="020B0502040204020203" pitchFamily="34" charset="0"/>
                <a:ea typeface="Cambria" panose="02040503050406030204" pitchFamily="18" charset="0"/>
                <a:cs typeface="Segoe UI" panose="020B0502040204020203" pitchFamily="34" charset="0"/>
              </a:rPr>
            </a:br>
            <a:r>
              <a:rPr lang="en-US" sz="4800" b="1" dirty="0">
                <a:latin typeface="Segoe UI" panose="020B0502040204020203" pitchFamily="34" charset="0"/>
                <a:ea typeface="Cambria" panose="02040503050406030204" pitchFamily="18" charset="0"/>
                <a:cs typeface="Segoe UI" panose="020B0502040204020203" pitchFamily="34" charset="0"/>
              </a:rPr>
              <a:t>On-Die Error Correction </a:t>
            </a:r>
            <a:br>
              <a:rPr lang="en-US" sz="4800" b="1" dirty="0">
                <a:latin typeface="Segoe UI" panose="020B0502040204020203" pitchFamily="34" charset="0"/>
                <a:ea typeface="Cambria" panose="02040503050406030204" pitchFamily="18" charset="0"/>
                <a:cs typeface="Segoe UI" panose="020B0502040204020203" pitchFamily="34" charset="0"/>
              </a:rPr>
            </a:br>
            <a:r>
              <a:rPr lang="en-US" sz="4800" b="1" dirty="0">
                <a:latin typeface="Segoe UI" panose="020B0502040204020203" pitchFamily="34" charset="0"/>
                <a:ea typeface="Cambria" panose="02040503050406030204" pitchFamily="18" charset="0"/>
                <a:cs typeface="Segoe UI" panose="020B0502040204020203" pitchFamily="34" charset="0"/>
              </a:rPr>
              <a:t>in Modern DRAM: </a:t>
            </a:r>
            <a:br>
              <a:rPr lang="en-US" sz="3600" b="1" dirty="0">
                <a:latin typeface="Segoe UI" panose="020B0502040204020203" pitchFamily="34" charset="0"/>
                <a:ea typeface="Cambria" panose="02040503050406030204" pitchFamily="18" charset="0"/>
                <a:cs typeface="Segoe UI" panose="020B0502040204020203" pitchFamily="34" charset="0"/>
              </a:rPr>
            </a:br>
            <a:br>
              <a:rPr lang="en-US" sz="1200" b="1" dirty="0">
                <a:latin typeface="Segoe UI" panose="020B0502040204020203" pitchFamily="34" charset="0"/>
                <a:ea typeface="Cambria" panose="02040503050406030204" pitchFamily="18" charset="0"/>
                <a:cs typeface="Segoe UI" panose="020B0502040204020203" pitchFamily="34" charset="0"/>
              </a:rPr>
            </a:br>
            <a:r>
              <a:rPr lang="en-US" sz="3200" b="1" dirty="0">
                <a:latin typeface="Segoe UI" panose="020B0502040204020203" pitchFamily="34" charset="0"/>
                <a:ea typeface="Cambria" panose="02040503050406030204" pitchFamily="18" charset="0"/>
                <a:cs typeface="Segoe UI" panose="020B0502040204020203" pitchFamily="34" charset="0"/>
              </a:rPr>
              <a:t>An Experimental Study Using Real Devices</a:t>
            </a:r>
          </a:p>
        </p:txBody>
      </p:sp>
      <p:sp>
        <p:nvSpPr>
          <p:cNvPr id="103" name="Subtitle 2"/>
          <p:cNvSpPr>
            <a:spLocks noGrp="1"/>
          </p:cNvSpPr>
          <p:nvPr>
            <p:ph type="subTitle" idx="4294967295"/>
          </p:nvPr>
        </p:nvSpPr>
        <p:spPr>
          <a:xfrm>
            <a:off x="228600" y="4330825"/>
            <a:ext cx="8686800" cy="492491"/>
          </a:xfrm>
          <a:prstGeom prst="rect">
            <a:avLst/>
          </a:prstGeom>
        </p:spPr>
        <p:txBody>
          <a:bodyPr anchor="ctr">
            <a:noAutofit/>
          </a:bodyPr>
          <a:lstStyle/>
          <a:p>
            <a:pPr marL="0" indent="0" algn="ctr">
              <a:buNone/>
            </a:pPr>
            <a:r>
              <a:rPr lang="en-US" sz="2800" b="1" u="sng" dirty="0">
                <a:latin typeface="Segoe UI" panose="020B0502040204020203" pitchFamily="34" charset="0"/>
                <a:cs typeface="Segoe UI" panose="020B0502040204020203" pitchFamily="34" charset="0"/>
              </a:rPr>
              <a:t>Minesh Patel</a:t>
            </a:r>
            <a:r>
              <a:rPr lang="en-US" sz="2800" b="1" dirty="0">
                <a:latin typeface="Segoe UI" panose="020B0502040204020203" pitchFamily="34" charset="0"/>
                <a:cs typeface="Segoe UI" panose="020B0502040204020203" pitchFamily="34" charset="0"/>
              </a:rPr>
              <a:t>	</a:t>
            </a:r>
            <a:r>
              <a:rPr lang="en-US" sz="2800" b="1" dirty="0" err="1">
                <a:latin typeface="Segoe UI" panose="020B0502040204020203" pitchFamily="34" charset="0"/>
                <a:cs typeface="Segoe UI" panose="020B0502040204020203" pitchFamily="34" charset="0"/>
              </a:rPr>
              <a:t>Jeremie</a:t>
            </a:r>
            <a:r>
              <a:rPr lang="en-US" sz="2800" b="1" dirty="0">
                <a:latin typeface="Segoe UI" panose="020B0502040204020203" pitchFamily="34" charset="0"/>
                <a:cs typeface="Segoe UI" panose="020B0502040204020203" pitchFamily="34" charset="0"/>
              </a:rPr>
              <a:t> S. Kim</a:t>
            </a: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3444"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B59CC1FB-D609-4396-BC60-B1C0F1DA6978}"/>
              </a:ext>
            </a:extLst>
          </p:cNvPr>
          <p:cNvSpPr/>
          <p:nvPr/>
        </p:nvSpPr>
        <p:spPr>
          <a:xfrm>
            <a:off x="1803400" y="4861898"/>
            <a:ext cx="5257800" cy="480131"/>
          </a:xfrm>
          <a:prstGeom prst="rect">
            <a:avLst/>
          </a:prstGeom>
        </p:spPr>
        <p:txBody>
          <a:bodyPr wrap="square">
            <a:spAutoFit/>
          </a:bodyPr>
          <a:lstStyle/>
          <a:p>
            <a:pPr lvl="0" algn="ctr">
              <a:lnSpc>
                <a:spcPct val="90000"/>
              </a:lnSpc>
              <a:spcBef>
                <a:spcPts val="1000"/>
              </a:spcBef>
            </a:pPr>
            <a:r>
              <a:rPr lang="en-US" sz="2800" b="1" dirty="0">
                <a:solidFill>
                  <a:prstClr val="black"/>
                </a:solidFill>
                <a:latin typeface="Segoe UI" panose="020B0502040204020203" pitchFamily="34" charset="0"/>
                <a:cs typeface="Segoe UI" panose="020B0502040204020203" pitchFamily="34" charset="0"/>
              </a:rPr>
              <a:t>Hasan Hassan       </a:t>
            </a:r>
            <a:r>
              <a:rPr lang="en-US" sz="2800" b="1" dirty="0" err="1">
                <a:solidFill>
                  <a:prstClr val="black"/>
                </a:solidFill>
                <a:latin typeface="Segoe UI" panose="020B0502040204020203" pitchFamily="34" charset="0"/>
                <a:cs typeface="Segoe UI" panose="020B0502040204020203" pitchFamily="34" charset="0"/>
              </a:rPr>
              <a:t>Onur</a:t>
            </a:r>
            <a:r>
              <a:rPr lang="en-US" sz="2800" b="1" dirty="0">
                <a:solidFill>
                  <a:prstClr val="black"/>
                </a:solidFill>
                <a:latin typeface="Segoe UI" panose="020B0502040204020203" pitchFamily="34" charset="0"/>
                <a:cs typeface="Segoe UI" panose="020B0502040204020203" pitchFamily="34" charset="0"/>
              </a:rPr>
              <a:t> </a:t>
            </a:r>
            <a:r>
              <a:rPr lang="en-US" sz="2800" b="1" dirty="0" err="1">
                <a:solidFill>
                  <a:prstClr val="black"/>
                </a:solidFill>
                <a:latin typeface="Segoe UI" panose="020B0502040204020203" pitchFamily="34" charset="0"/>
                <a:cs typeface="Segoe UI" panose="020B0502040204020203" pitchFamily="34" charset="0"/>
              </a:rPr>
              <a:t>Mutlu</a:t>
            </a:r>
            <a:endParaRPr lang="en-US" sz="2800" dirty="0">
              <a:solidFill>
                <a:prstClr val="black"/>
              </a:solidFill>
              <a:latin typeface="Segoe UI" panose="020B0502040204020203" pitchFamily="34" charset="0"/>
              <a:cs typeface="Segoe UI" panose="020B0502040204020203" pitchFamily="34" charset="0"/>
            </a:endParaRPr>
          </a:p>
        </p:txBody>
      </p:sp>
      <p:pic>
        <p:nvPicPr>
          <p:cNvPr id="2" name="Picture 1">
            <a:extLst>
              <a:ext uri="{FF2B5EF4-FFF2-40B4-BE49-F238E27FC236}">
                <a16:creationId xmlns:a16="http://schemas.microsoft.com/office/drawing/2014/main" id="{DB3E4B8D-07D8-4E14-994A-0AE751720395}"/>
              </a:ext>
            </a:extLst>
          </p:cNvPr>
          <p:cNvPicPr>
            <a:picLocks noChangeAspect="1"/>
          </p:cNvPicPr>
          <p:nvPr/>
        </p:nvPicPr>
        <p:blipFill>
          <a:blip r:embed="rId4"/>
          <a:stretch>
            <a:fillRect/>
          </a:stretch>
        </p:blipFill>
        <p:spPr>
          <a:xfrm>
            <a:off x="5583046" y="5857819"/>
            <a:ext cx="2640412" cy="607662"/>
          </a:xfrm>
          <a:prstGeom prst="rect">
            <a:avLst/>
          </a:prstGeom>
        </p:spPr>
      </p:pic>
    </p:spTree>
    <p:extLst>
      <p:ext uri="{BB962C8B-B14F-4D97-AF65-F5344CB8AC3E}">
        <p14:creationId xmlns:p14="http://schemas.microsoft.com/office/powerpoint/2010/main" val="996510876"/>
      </p:ext>
    </p:extLst>
  </p:cSld>
  <p:clrMapOvr>
    <a:masterClrMapping/>
  </p:clrMapOvr>
  <mc:AlternateContent xmlns:mc="http://schemas.openxmlformats.org/markup-compatibility/2006" xmlns:p14="http://schemas.microsoft.com/office/powerpoint/2010/main">
    <mc:Choice Requires="p14">
      <p:transition spd="slow" p14:dur="2000" advTm="4608"/>
    </mc:Choice>
    <mc:Fallback xmlns="">
      <p:transition spd="slow" advTm="460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BAE461A-632E-45E7-B8F1-91DAB34097E1}"/>
              </a:ext>
            </a:extLst>
          </p:cNvPr>
          <p:cNvSpPr/>
          <p:nvPr/>
        </p:nvSpPr>
        <p:spPr>
          <a:xfrm>
            <a:off x="31397" y="6076663"/>
            <a:ext cx="9081206" cy="368587"/>
          </a:xfrm>
          <a:prstGeom prst="rect">
            <a:avLst/>
          </a:prstGeom>
          <a:solidFill>
            <a:schemeClr val="accent3">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32BEA74-48C0-4811-AD63-E5EB0F246550}"/>
              </a:ext>
            </a:extLst>
          </p:cNvPr>
          <p:cNvSpPr/>
          <p:nvPr/>
        </p:nvSpPr>
        <p:spPr>
          <a:xfrm>
            <a:off x="31397" y="3122763"/>
            <a:ext cx="9081206" cy="2912912"/>
          </a:xfrm>
          <a:prstGeom prst="rect">
            <a:avLst/>
          </a:prstGeom>
          <a:solidFill>
            <a:schemeClr val="accent1">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0033F3-D366-48F4-AC12-B0221C1D6FF3}"/>
              </a:ext>
            </a:extLst>
          </p:cNvPr>
          <p:cNvSpPr/>
          <p:nvPr/>
        </p:nvSpPr>
        <p:spPr>
          <a:xfrm>
            <a:off x="31397" y="2687335"/>
            <a:ext cx="9081206" cy="382890"/>
          </a:xfrm>
          <a:prstGeom prst="rect">
            <a:avLst/>
          </a:prstGeom>
          <a:solidFill>
            <a:schemeClr val="accent6">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63EAD5-2458-414C-941F-38257A740D84}"/>
              </a:ext>
            </a:extLst>
          </p:cNvPr>
          <p:cNvSpPr/>
          <p:nvPr/>
        </p:nvSpPr>
        <p:spPr>
          <a:xfrm>
            <a:off x="31397" y="1607873"/>
            <a:ext cx="9081206" cy="1036192"/>
          </a:xfrm>
          <a:prstGeom prst="rect">
            <a:avLst/>
          </a:prstGeom>
          <a:solidFill>
            <a:schemeClr val="accent2">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8554B7B-B743-4949-ABD3-1B96E44A197C}"/>
              </a:ext>
            </a:extLst>
          </p:cNvPr>
          <p:cNvSpPr/>
          <p:nvPr/>
        </p:nvSpPr>
        <p:spPr>
          <a:xfrm>
            <a:off x="31397" y="874921"/>
            <a:ext cx="9081206" cy="702128"/>
          </a:xfrm>
          <a:prstGeom prst="rect">
            <a:avLst/>
          </a:prstGeom>
          <a:solidFill>
            <a:schemeClr val="bg1">
              <a:lumMod val="8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AF6D94-F2D1-4E88-A909-B4DF4E002525}"/>
              </a:ext>
            </a:extLst>
          </p:cNvPr>
          <p:cNvSpPr>
            <a:spLocks noGrp="1"/>
          </p:cNvSpPr>
          <p:nvPr>
            <p:ph type="title"/>
          </p:nvPr>
        </p:nvSpPr>
        <p:spPr/>
        <p:txBody>
          <a:bodyPr/>
          <a:lstStyle/>
          <a:p>
            <a:pPr>
              <a:tabLst>
                <a:tab pos="1311275" algn="l"/>
              </a:tabLst>
            </a:pPr>
            <a:r>
              <a:rPr lang="en-US" b="1" dirty="0"/>
              <a:t>Executive Summary</a:t>
            </a:r>
          </a:p>
        </p:txBody>
      </p:sp>
      <p:sp>
        <p:nvSpPr>
          <p:cNvPr id="3" name="Content Placeholder 2">
            <a:extLst>
              <a:ext uri="{FF2B5EF4-FFF2-40B4-BE49-F238E27FC236}">
                <a16:creationId xmlns:a16="http://schemas.microsoft.com/office/drawing/2014/main" id="{494EC80F-2976-4A92-B16F-8065FDCC9552}"/>
              </a:ext>
            </a:extLst>
          </p:cNvPr>
          <p:cNvSpPr>
            <a:spLocks noGrp="1"/>
          </p:cNvSpPr>
          <p:nvPr>
            <p:ph idx="1"/>
          </p:nvPr>
        </p:nvSpPr>
        <p:spPr>
          <a:xfrm>
            <a:off x="31397" y="844097"/>
            <a:ext cx="9177867" cy="2278666"/>
          </a:xfrm>
        </p:spPr>
        <p:txBody>
          <a:bodyPr>
            <a:noAutofit/>
          </a:bodyPr>
          <a:lstStyle/>
          <a:p>
            <a:r>
              <a:rPr lang="en-US" sz="2200" b="1" u="sng" dirty="0"/>
              <a:t>Motivation:</a:t>
            </a:r>
            <a:r>
              <a:rPr lang="en-US" sz="2200" b="1" dirty="0"/>
              <a:t> </a:t>
            </a:r>
            <a:r>
              <a:rPr lang="en-US" sz="2200" dirty="0"/>
              <a:t>Experimentally studying DRAM error mechanisms provides insights for improving performance, energy, and reliability</a:t>
            </a:r>
          </a:p>
          <a:p>
            <a:r>
              <a:rPr lang="en-US" sz="2200" b="1" u="sng" dirty="0">
                <a:solidFill>
                  <a:srgbClr val="C00000"/>
                </a:solidFill>
              </a:rPr>
              <a:t>Problem:</a:t>
            </a:r>
            <a:r>
              <a:rPr lang="en-US" sz="2200" b="1" dirty="0">
                <a:solidFill>
                  <a:srgbClr val="C00000"/>
                </a:solidFill>
              </a:rPr>
              <a:t> </a:t>
            </a:r>
            <a:r>
              <a:rPr lang="en-US" sz="2200" dirty="0"/>
              <a:t>on-die error correction (ECC) makes studying errors difficult</a:t>
            </a:r>
          </a:p>
          <a:p>
            <a:pPr marL="515938" lvl="1"/>
            <a:r>
              <a:rPr lang="en-US" sz="2000" dirty="0"/>
              <a:t>Distorts true error distributions with </a:t>
            </a:r>
            <a:r>
              <a:rPr lang="en-US" sz="2000" i="1" dirty="0"/>
              <a:t>unstandardized</a:t>
            </a:r>
            <a:r>
              <a:rPr lang="en-US" sz="2000" dirty="0"/>
              <a:t>, </a:t>
            </a:r>
            <a:r>
              <a:rPr lang="en-US" sz="2000" i="1" dirty="0"/>
              <a:t>invisible </a:t>
            </a:r>
            <a:r>
              <a:rPr lang="en-US" sz="2000" dirty="0"/>
              <a:t>ECC functions</a:t>
            </a:r>
          </a:p>
          <a:p>
            <a:pPr marL="515938" lvl="1"/>
            <a:r>
              <a:rPr lang="en-US" sz="2000" i="1" dirty="0"/>
              <a:t>Post-correction </a:t>
            </a:r>
            <a:r>
              <a:rPr lang="en-US" sz="2000" dirty="0"/>
              <a:t>errors lack the insights we seek from </a:t>
            </a:r>
            <a:r>
              <a:rPr lang="en-US" sz="2000" i="1" dirty="0"/>
              <a:t>pre-correction</a:t>
            </a:r>
            <a:r>
              <a:rPr lang="en-US" sz="2000" dirty="0"/>
              <a:t> errors</a:t>
            </a:r>
          </a:p>
          <a:p>
            <a:r>
              <a:rPr lang="en-US" sz="2200" b="1" u="sng" dirty="0">
                <a:solidFill>
                  <a:schemeClr val="accent6">
                    <a:lumMod val="75000"/>
                  </a:schemeClr>
                </a:solidFill>
              </a:rPr>
              <a:t>Goal:</a:t>
            </a:r>
            <a:r>
              <a:rPr lang="en-US" sz="2200" b="1" dirty="0">
                <a:solidFill>
                  <a:schemeClr val="accent1">
                    <a:lumMod val="75000"/>
                  </a:schemeClr>
                </a:solidFill>
              </a:rPr>
              <a:t> </a:t>
            </a:r>
            <a:r>
              <a:rPr lang="en-US" sz="2200" dirty="0"/>
              <a:t>Recover the </a:t>
            </a:r>
            <a:r>
              <a:rPr lang="en-US" sz="2200" i="1" dirty="0"/>
              <a:t>pre-correction</a:t>
            </a:r>
            <a:r>
              <a:rPr lang="en-US" sz="2200" dirty="0"/>
              <a:t> information masked by on-die ECC</a:t>
            </a:r>
          </a:p>
          <a:p>
            <a:pPr marL="58738"/>
            <a:endParaRPr lang="en-US" sz="2200" dirty="0"/>
          </a:p>
        </p:txBody>
      </p:sp>
      <p:sp>
        <p:nvSpPr>
          <p:cNvPr id="5" name="Rectangle 4">
            <a:extLst>
              <a:ext uri="{FF2B5EF4-FFF2-40B4-BE49-F238E27FC236}">
                <a16:creationId xmlns:a16="http://schemas.microsoft.com/office/drawing/2014/main" id="{68A819FC-A218-4776-97AE-F4A6B514D47F}"/>
              </a:ext>
            </a:extLst>
          </p:cNvPr>
          <p:cNvSpPr/>
          <p:nvPr/>
        </p:nvSpPr>
        <p:spPr>
          <a:xfrm>
            <a:off x="31397" y="3108050"/>
            <a:ext cx="9177866" cy="3381951"/>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pPr>
            <a:r>
              <a:rPr lang="en-US" sz="2200" b="1" u="sng" dirty="0">
                <a:solidFill>
                  <a:schemeClr val="accent1">
                    <a:lumMod val="75000"/>
                  </a:schemeClr>
                </a:solidFill>
                <a:latin typeface="Segoe UI" panose="020B0502040204020203" pitchFamily="34" charset="0"/>
                <a:cs typeface="Segoe UI" panose="020B0502040204020203" pitchFamily="34" charset="0"/>
              </a:rPr>
              <a:t>Key Contributions:</a:t>
            </a:r>
          </a:p>
          <a:p>
            <a:pPr marL="628650" lvl="1" indent="-341313">
              <a:lnSpc>
                <a:spcPct val="90000"/>
              </a:lnSpc>
              <a:spcBef>
                <a:spcPts val="500"/>
              </a:spcBef>
              <a:buFont typeface="+mj-lt"/>
              <a:buAutoNum type="arabicPeriod"/>
            </a:pPr>
            <a:r>
              <a:rPr lang="en-US" sz="2000" b="1" dirty="0">
                <a:solidFill>
                  <a:prstClr val="black"/>
                </a:solidFill>
                <a:latin typeface="Segoe UI" panose="020B0502040204020203" pitchFamily="34" charset="0"/>
                <a:cs typeface="Segoe UI" panose="020B0502040204020203" pitchFamily="34" charset="0"/>
              </a:rPr>
              <a:t>Error </a:t>
            </a:r>
            <a:r>
              <a:rPr lang="en-US" sz="2000" b="1" dirty="0" err="1">
                <a:solidFill>
                  <a:prstClr val="black"/>
                </a:solidFill>
                <a:latin typeface="Segoe UI" panose="020B0502040204020203" pitchFamily="34" charset="0"/>
                <a:cs typeface="Segoe UI" panose="020B0502040204020203" pitchFamily="34" charset="0"/>
              </a:rPr>
              <a:t>INference</a:t>
            </a:r>
            <a:r>
              <a:rPr lang="en-US" sz="2000" b="1" dirty="0">
                <a:solidFill>
                  <a:prstClr val="black"/>
                </a:solidFill>
                <a:latin typeface="Segoe UI" panose="020B0502040204020203" pitchFamily="34" charset="0"/>
                <a:cs typeface="Segoe UI" panose="020B0502040204020203" pitchFamily="34" charset="0"/>
              </a:rPr>
              <a:t> (EIN):</a:t>
            </a:r>
            <a:r>
              <a:rPr lang="en-US" sz="2000" dirty="0">
                <a:solidFill>
                  <a:prstClr val="black"/>
                </a:solidFill>
                <a:latin typeface="Segoe UI" panose="020B0502040204020203" pitchFamily="34" charset="0"/>
                <a:cs typeface="Segoe UI" panose="020B0502040204020203" pitchFamily="34" charset="0"/>
              </a:rPr>
              <a:t> statistical inference methodology that:</a:t>
            </a:r>
          </a:p>
          <a:p>
            <a:pPr marL="860425" lvl="3" indent="-228600">
              <a:lnSpc>
                <a:spcPct val="90000"/>
              </a:lnSpc>
              <a:spcBef>
                <a:spcPts val="500"/>
              </a:spcBef>
              <a:buFont typeface="Arial" panose="020B0604020202020204" pitchFamily="34" charset="0"/>
              <a:buChar char="•"/>
            </a:pPr>
            <a:r>
              <a:rPr lang="en-US" dirty="0">
                <a:solidFill>
                  <a:prstClr val="black"/>
                </a:solidFill>
                <a:latin typeface="Segoe UI" panose="020B0502040204020203" pitchFamily="34" charset="0"/>
                <a:cs typeface="Segoe UI" panose="020B0502040204020203" pitchFamily="34" charset="0"/>
              </a:rPr>
              <a:t>Infers the ECC scheme (i.e., type, word length, strength)</a:t>
            </a:r>
          </a:p>
          <a:p>
            <a:pPr marL="860425" lvl="3" indent="-228600">
              <a:lnSpc>
                <a:spcPct val="90000"/>
              </a:lnSpc>
              <a:spcBef>
                <a:spcPts val="500"/>
              </a:spcBef>
              <a:buFont typeface="Arial" panose="020B0604020202020204" pitchFamily="34" charset="0"/>
              <a:buChar char="•"/>
            </a:pPr>
            <a:r>
              <a:rPr lang="en-US" dirty="0">
                <a:solidFill>
                  <a:prstClr val="black"/>
                </a:solidFill>
                <a:latin typeface="Segoe UI" panose="020B0502040204020203" pitchFamily="34" charset="0"/>
                <a:cs typeface="Segoe UI" panose="020B0502040204020203" pitchFamily="34" charset="0"/>
              </a:rPr>
              <a:t>Infers the pre-correction error characteristics beneath the on-die ECC mechanism</a:t>
            </a:r>
          </a:p>
          <a:p>
            <a:pPr marL="860425" lvl="3" indent="-228600">
              <a:lnSpc>
                <a:spcPct val="90000"/>
              </a:lnSpc>
              <a:spcBef>
                <a:spcPts val="500"/>
              </a:spcBef>
              <a:buFont typeface="Arial" panose="020B0604020202020204" pitchFamily="34" charset="0"/>
              <a:buChar char="•"/>
            </a:pPr>
            <a:r>
              <a:rPr lang="en-US" dirty="0">
                <a:solidFill>
                  <a:prstClr val="black"/>
                </a:solidFill>
                <a:latin typeface="Segoe UI" panose="020B0502040204020203" pitchFamily="34" charset="0"/>
                <a:cs typeface="Segoe UI" panose="020B0502040204020203" pitchFamily="34" charset="0"/>
              </a:rPr>
              <a:t>Works without any hardware intrusion or insight into the ECC mechanism</a:t>
            </a:r>
          </a:p>
          <a:p>
            <a:pPr marL="628650" lvl="1" indent="-341313">
              <a:lnSpc>
                <a:spcPct val="90000"/>
              </a:lnSpc>
              <a:spcBef>
                <a:spcPts val="500"/>
              </a:spcBef>
              <a:buFont typeface="+mj-lt"/>
              <a:buAutoNum type="arabicPeriod"/>
            </a:pPr>
            <a:r>
              <a:rPr lang="en-US" sz="2000" b="1" dirty="0" err="1">
                <a:solidFill>
                  <a:prstClr val="black"/>
                </a:solidFill>
                <a:latin typeface="Segoe UI" panose="020B0502040204020203" pitchFamily="34" charset="0"/>
                <a:cs typeface="Segoe UI" panose="020B0502040204020203" pitchFamily="34" charset="0"/>
              </a:rPr>
              <a:t>EINSim</a:t>
            </a:r>
            <a:r>
              <a:rPr lang="en-US" sz="2000" b="1" dirty="0">
                <a:solidFill>
                  <a:prstClr val="black"/>
                </a:solidFill>
                <a:latin typeface="Segoe UI" panose="020B0502040204020203" pitchFamily="34" charset="0"/>
                <a:cs typeface="Segoe UI" panose="020B0502040204020203" pitchFamily="34" charset="0"/>
              </a:rPr>
              <a:t>:</a:t>
            </a:r>
            <a:r>
              <a:rPr lang="en-US" sz="2000" dirty="0">
                <a:solidFill>
                  <a:prstClr val="black"/>
                </a:solidFill>
                <a:latin typeface="Segoe UI" panose="020B0502040204020203" pitchFamily="34" charset="0"/>
                <a:cs typeface="Segoe UI" panose="020B0502040204020203" pitchFamily="34" charset="0"/>
              </a:rPr>
              <a:t> open-source tool for using EIN with real DRAM devices</a:t>
            </a:r>
          </a:p>
          <a:p>
            <a:pPr marL="860425" lvl="3" indent="-228600">
              <a:lnSpc>
                <a:spcPct val="90000"/>
              </a:lnSpc>
              <a:spcBef>
                <a:spcPts val="500"/>
              </a:spcBef>
              <a:buFont typeface="Arial" panose="020B0604020202020204" pitchFamily="34" charset="0"/>
              <a:buChar char="•"/>
            </a:pPr>
            <a:r>
              <a:rPr lang="en-US" dirty="0">
                <a:solidFill>
                  <a:prstClr val="black"/>
                </a:solidFill>
                <a:latin typeface="Segoe UI" panose="020B0502040204020203" pitchFamily="34" charset="0"/>
                <a:cs typeface="Segoe UI" panose="020B0502040204020203" pitchFamily="34" charset="0"/>
              </a:rPr>
              <a:t>Available at: </a:t>
            </a:r>
            <a:r>
              <a:rPr lang="en-US" i="1" dirty="0">
                <a:solidFill>
                  <a:prstClr val="black"/>
                </a:solidFill>
                <a:latin typeface="Segoe UI" panose="020B0502040204020203" pitchFamily="34" charset="0"/>
                <a:cs typeface="Segoe UI" panose="020B0502040204020203" pitchFamily="34" charset="0"/>
              </a:rPr>
              <a:t>https://github.com/CMU-SAFARI/EINSim</a:t>
            </a:r>
            <a:endParaRPr lang="en-US" sz="1600" i="1" dirty="0">
              <a:solidFill>
                <a:prstClr val="black"/>
              </a:solidFill>
              <a:latin typeface="Segoe UI" panose="020B0502040204020203" pitchFamily="34" charset="0"/>
              <a:cs typeface="Segoe UI" panose="020B0502040204020203" pitchFamily="34" charset="0"/>
            </a:endParaRPr>
          </a:p>
          <a:p>
            <a:pPr marL="628650" lvl="1" indent="-341313">
              <a:lnSpc>
                <a:spcPct val="90000"/>
              </a:lnSpc>
              <a:spcBef>
                <a:spcPts val="500"/>
              </a:spcBef>
              <a:buFont typeface="+mj-lt"/>
              <a:buAutoNum type="arabicPeriod"/>
            </a:pPr>
            <a:r>
              <a:rPr lang="en-US" sz="2000" b="1" dirty="0">
                <a:solidFill>
                  <a:prstClr val="black"/>
                </a:solidFill>
                <a:latin typeface="Segoe UI" panose="020B0502040204020203" pitchFamily="34" charset="0"/>
                <a:cs typeface="Segoe UI" panose="020B0502040204020203" pitchFamily="34" charset="0"/>
              </a:rPr>
              <a:t>Experimental demonstration: </a:t>
            </a:r>
            <a:r>
              <a:rPr lang="en-US" sz="2000" dirty="0">
                <a:solidFill>
                  <a:prstClr val="black"/>
                </a:solidFill>
                <a:latin typeface="Segoe UI" panose="020B0502040204020203" pitchFamily="34" charset="0"/>
                <a:cs typeface="Segoe UI" panose="020B0502040204020203" pitchFamily="34" charset="0"/>
              </a:rPr>
              <a:t>using 314</a:t>
            </a:r>
            <a:r>
              <a:rPr lang="en-US" sz="2000" b="1" dirty="0">
                <a:solidFill>
                  <a:prstClr val="black"/>
                </a:solidFill>
                <a:latin typeface="Segoe UI" panose="020B0502040204020203" pitchFamily="34" charset="0"/>
                <a:cs typeface="Segoe UI" panose="020B0502040204020203" pitchFamily="34" charset="0"/>
              </a:rPr>
              <a:t> </a:t>
            </a:r>
            <a:r>
              <a:rPr lang="en-US" sz="2000" dirty="0">
                <a:solidFill>
                  <a:prstClr val="black"/>
                </a:solidFill>
                <a:latin typeface="Segoe UI" panose="020B0502040204020203" pitchFamily="34" charset="0"/>
                <a:cs typeface="Segoe UI" panose="020B0502040204020203" pitchFamily="34" charset="0"/>
              </a:rPr>
              <a:t>LPDDR4 devices</a:t>
            </a:r>
          </a:p>
          <a:p>
            <a:pPr marL="860425" lvl="3" indent="-228600">
              <a:lnSpc>
                <a:spcPct val="90000"/>
              </a:lnSpc>
              <a:spcBef>
                <a:spcPts val="500"/>
              </a:spcBef>
              <a:buFont typeface="Arial" panose="020B0604020202020204" pitchFamily="34" charset="0"/>
              <a:buChar char="•"/>
            </a:pPr>
            <a:r>
              <a:rPr lang="en-US" dirty="0">
                <a:solidFill>
                  <a:prstClr val="black"/>
                </a:solidFill>
                <a:latin typeface="Segoe UI" panose="020B0502040204020203" pitchFamily="34" charset="0"/>
                <a:cs typeface="Segoe UI" panose="020B0502040204020203" pitchFamily="34" charset="0"/>
              </a:rPr>
              <a:t>EIN infers (</a:t>
            </a:r>
            <a:r>
              <a:rPr lang="en-US" dirty="0" err="1">
                <a:solidFill>
                  <a:prstClr val="black"/>
                </a:solidFill>
                <a:latin typeface="Segoe UI" panose="020B0502040204020203" pitchFamily="34" charset="0"/>
                <a:cs typeface="Segoe UI" panose="020B0502040204020203" pitchFamily="34" charset="0"/>
              </a:rPr>
              <a:t>i</a:t>
            </a:r>
            <a:r>
              <a:rPr lang="en-US" dirty="0">
                <a:solidFill>
                  <a:prstClr val="black"/>
                </a:solidFill>
                <a:latin typeface="Segoe UI" panose="020B0502040204020203" pitchFamily="34" charset="0"/>
                <a:cs typeface="Segoe UI" panose="020B0502040204020203" pitchFamily="34" charset="0"/>
              </a:rPr>
              <a:t>) the on-die ECC scheme and (ii) pre-correction error characteristics</a:t>
            </a:r>
          </a:p>
          <a:p>
            <a:pPr marL="0" lvl="1" algn="ctr">
              <a:lnSpc>
                <a:spcPct val="90000"/>
              </a:lnSpc>
              <a:spcBef>
                <a:spcPts val="700"/>
              </a:spcBef>
            </a:pPr>
            <a:r>
              <a:rPr lang="en-US" sz="2200" i="1" dirty="0">
                <a:solidFill>
                  <a:prstClr val="black"/>
                </a:solidFill>
                <a:latin typeface="Segoe UI" panose="020B0502040204020203" pitchFamily="34" charset="0"/>
                <a:cs typeface="Segoe UI" panose="020B0502040204020203" pitchFamily="34" charset="0"/>
              </a:rPr>
              <a:t>We hope EIN and </a:t>
            </a:r>
            <a:r>
              <a:rPr lang="en-US" sz="2200" i="1" dirty="0" err="1">
                <a:solidFill>
                  <a:prstClr val="black"/>
                </a:solidFill>
                <a:latin typeface="Segoe UI" panose="020B0502040204020203" pitchFamily="34" charset="0"/>
                <a:cs typeface="Segoe UI" panose="020B0502040204020203" pitchFamily="34" charset="0"/>
              </a:rPr>
              <a:t>EINSim</a:t>
            </a:r>
            <a:r>
              <a:rPr lang="en-US" sz="2200" i="1" dirty="0">
                <a:solidFill>
                  <a:prstClr val="black"/>
                </a:solidFill>
                <a:latin typeface="Segoe UI" panose="020B0502040204020203" pitchFamily="34" charset="0"/>
                <a:cs typeface="Segoe UI" panose="020B0502040204020203" pitchFamily="34" charset="0"/>
              </a:rPr>
              <a:t> enable many valuable studies going forward</a:t>
            </a:r>
          </a:p>
        </p:txBody>
      </p:sp>
    </p:spTree>
    <p:custDataLst>
      <p:tags r:id="rId1"/>
    </p:custDataLst>
    <p:extLst>
      <p:ext uri="{BB962C8B-B14F-4D97-AF65-F5344CB8AC3E}">
        <p14:creationId xmlns:p14="http://schemas.microsoft.com/office/powerpoint/2010/main" val="2833271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xEl>
                                              <p:pRg st="2" end="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xEl>
                                              <p:pRg st="3" end="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
                                            <p:txEl>
                                              <p:pRg st="5" end="5"/>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xEl>
                                              <p:pRg st="7" end="7"/>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5">
                                            <p:txEl>
                                              <p:pRg st="9" end="9"/>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uiExpand="1" animBg="1"/>
      <p:bldP spid="9" grpId="0" animBg="1"/>
      <p:bldP spid="8" grpId="0" animBg="1"/>
      <p:bldP spid="4" grpId="0" animBg="1"/>
      <p:bldP spid="3" grpId="0" uiExpand="1" build="p"/>
      <p:bldP spid="5" grpId="0" uiExpand="1"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FB2ECF9-9A5B-4C5B-B4E8-A7B9AFC80283}"/>
              </a:ext>
            </a:extLst>
          </p:cNvPr>
          <p:cNvSpPr/>
          <p:nvPr/>
        </p:nvSpPr>
        <p:spPr>
          <a:xfrm>
            <a:off x="169011" y="2436129"/>
            <a:ext cx="8805978" cy="2324106"/>
          </a:xfrm>
          <a:prstGeom prst="rect">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751066C-C516-4770-97A1-3E2DEB282F90}"/>
              </a:ext>
            </a:extLst>
          </p:cNvPr>
          <p:cNvSpPr/>
          <p:nvPr/>
        </p:nvSpPr>
        <p:spPr>
          <a:xfrm>
            <a:off x="169011" y="5154874"/>
            <a:ext cx="8805978" cy="903514"/>
          </a:xfrm>
          <a:prstGeom prst="rect">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4" name="Rectangle 3">
            <a:extLst>
              <a:ext uri="{FF2B5EF4-FFF2-40B4-BE49-F238E27FC236}">
                <a16:creationId xmlns:a16="http://schemas.microsoft.com/office/drawing/2014/main" id="{741DA77E-6BD0-4361-B5F9-C9DD49F4032B}"/>
              </a:ext>
            </a:extLst>
          </p:cNvPr>
          <p:cNvSpPr/>
          <p:nvPr/>
        </p:nvSpPr>
        <p:spPr>
          <a:xfrm>
            <a:off x="169011" y="1115786"/>
            <a:ext cx="8805978" cy="903514"/>
          </a:xfrm>
          <a:prstGeom prst="rect">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2" name="Title 1">
            <a:extLst>
              <a:ext uri="{FF2B5EF4-FFF2-40B4-BE49-F238E27FC236}">
                <a16:creationId xmlns:a16="http://schemas.microsoft.com/office/drawing/2014/main" id="{6FAF6D94-F2D1-4E88-A909-B4DF4E002525}"/>
              </a:ext>
            </a:extLst>
          </p:cNvPr>
          <p:cNvSpPr>
            <a:spLocks noGrp="1"/>
          </p:cNvSpPr>
          <p:nvPr>
            <p:ph type="title"/>
          </p:nvPr>
        </p:nvSpPr>
        <p:spPr>
          <a:xfrm>
            <a:off x="169011" y="132334"/>
            <a:ext cx="8894602" cy="606084"/>
          </a:xfrm>
        </p:spPr>
        <p:txBody>
          <a:bodyPr/>
          <a:lstStyle/>
          <a:p>
            <a:r>
              <a:rPr lang="en-US" b="1" dirty="0"/>
              <a:t>Presentation Outline</a:t>
            </a:r>
          </a:p>
        </p:txBody>
      </p:sp>
      <p:sp>
        <p:nvSpPr>
          <p:cNvPr id="3" name="Content Placeholder 2">
            <a:extLst>
              <a:ext uri="{FF2B5EF4-FFF2-40B4-BE49-F238E27FC236}">
                <a16:creationId xmlns:a16="http://schemas.microsoft.com/office/drawing/2014/main" id="{494EC80F-2976-4A92-B16F-8065FDCC9552}"/>
              </a:ext>
            </a:extLst>
          </p:cNvPr>
          <p:cNvSpPr>
            <a:spLocks noGrp="1"/>
          </p:cNvSpPr>
          <p:nvPr>
            <p:ph idx="1"/>
          </p:nvPr>
        </p:nvSpPr>
        <p:spPr>
          <a:xfrm>
            <a:off x="169011" y="1304473"/>
            <a:ext cx="8894602" cy="4994728"/>
          </a:xfrm>
        </p:spPr>
        <p:txBody>
          <a:bodyPr>
            <a:noAutofit/>
          </a:bodyPr>
          <a:lstStyle/>
          <a:p>
            <a:pPr marL="457200" indent="-457200">
              <a:buFont typeface="+mj-lt"/>
              <a:buAutoNum type="arabicPeriod"/>
            </a:pPr>
            <a:r>
              <a:rPr lang="en-US" sz="3200" b="1" dirty="0"/>
              <a:t>Error Characterization and On-Die ECC</a:t>
            </a:r>
          </a:p>
          <a:p>
            <a:pPr marL="457200" indent="-457200">
              <a:buFont typeface="+mj-lt"/>
              <a:buAutoNum type="arabicPeriod"/>
            </a:pPr>
            <a:endParaRPr lang="en-US" sz="4800" dirty="0">
              <a:solidFill>
                <a:schemeClr val="bg1">
                  <a:lumMod val="65000"/>
                </a:schemeClr>
              </a:solidFill>
            </a:endParaRPr>
          </a:p>
          <a:p>
            <a:pPr marL="457200" indent="-457200">
              <a:buFont typeface="+mj-lt"/>
              <a:buAutoNum type="arabicPeriod"/>
            </a:pPr>
            <a:r>
              <a:rPr lang="en-US" sz="3200" dirty="0">
                <a:solidFill>
                  <a:schemeClr val="bg1">
                    <a:lumMod val="65000"/>
                  </a:schemeClr>
                </a:solidFill>
              </a:rPr>
              <a:t>EIN: Error </a:t>
            </a:r>
            <a:r>
              <a:rPr lang="en-US" sz="3200" dirty="0" err="1">
                <a:solidFill>
                  <a:schemeClr val="bg1">
                    <a:lumMod val="65000"/>
                  </a:schemeClr>
                </a:solidFill>
              </a:rPr>
              <a:t>INference</a:t>
            </a:r>
            <a:endParaRPr lang="en-US" sz="3200" dirty="0">
              <a:solidFill>
                <a:schemeClr val="bg1">
                  <a:lumMod val="65000"/>
                </a:schemeClr>
              </a:solidFill>
            </a:endParaRPr>
          </a:p>
          <a:p>
            <a:pPr marL="1028700" lvl="1" indent="-571500">
              <a:buFont typeface="+mj-lt"/>
              <a:buAutoNum type="romanUcPeriod"/>
            </a:pPr>
            <a:r>
              <a:rPr lang="en-US" sz="2800" dirty="0">
                <a:solidFill>
                  <a:schemeClr val="bg1">
                    <a:lumMod val="65000"/>
                  </a:schemeClr>
                </a:solidFill>
              </a:rPr>
              <a:t>The Inference Problem</a:t>
            </a:r>
          </a:p>
          <a:p>
            <a:pPr marL="1028700" lvl="1" indent="-571500">
              <a:buFont typeface="+mj-lt"/>
              <a:buAutoNum type="romanUcPeriod"/>
            </a:pPr>
            <a:r>
              <a:rPr lang="en-US" sz="2800" dirty="0">
                <a:solidFill>
                  <a:schemeClr val="bg1">
                    <a:lumMod val="65000"/>
                  </a:schemeClr>
                </a:solidFill>
              </a:rPr>
              <a:t>Formalization</a:t>
            </a:r>
          </a:p>
          <a:p>
            <a:pPr marL="1028700" lvl="1" indent="-571500">
              <a:buFont typeface="+mj-lt"/>
              <a:buAutoNum type="romanUcPeriod"/>
            </a:pPr>
            <a:r>
              <a:rPr lang="en-US" sz="2800" dirty="0">
                <a:solidFill>
                  <a:schemeClr val="bg1">
                    <a:lumMod val="65000"/>
                  </a:schemeClr>
                </a:solidFill>
              </a:rPr>
              <a:t>EIN in Practice: </a:t>
            </a:r>
            <a:r>
              <a:rPr lang="en-US" sz="2800" dirty="0" err="1">
                <a:solidFill>
                  <a:schemeClr val="bg1">
                    <a:lumMod val="65000"/>
                  </a:schemeClr>
                </a:solidFill>
              </a:rPr>
              <a:t>EINSim</a:t>
            </a:r>
            <a:endParaRPr lang="en-US" sz="2800" dirty="0">
              <a:solidFill>
                <a:schemeClr val="bg1">
                  <a:lumMod val="65000"/>
                </a:schemeClr>
              </a:solidFill>
            </a:endParaRPr>
          </a:p>
          <a:p>
            <a:pPr marL="571500" indent="-571500">
              <a:buFont typeface="+mj-lt"/>
              <a:buAutoNum type="arabicPeriod"/>
            </a:pPr>
            <a:endParaRPr lang="en-US" sz="4800" dirty="0">
              <a:solidFill>
                <a:schemeClr val="bg1">
                  <a:lumMod val="65000"/>
                </a:schemeClr>
              </a:solidFill>
            </a:endParaRPr>
          </a:p>
          <a:p>
            <a:pPr marL="457200" indent="-457200">
              <a:buFont typeface="+mj-lt"/>
              <a:buAutoNum type="arabicPeriod"/>
            </a:pPr>
            <a:r>
              <a:rPr lang="en-US" sz="3200" dirty="0">
                <a:solidFill>
                  <a:schemeClr val="bg1">
                    <a:lumMod val="65000"/>
                  </a:schemeClr>
                </a:solidFill>
              </a:rPr>
              <a:t>Demonstration Using LPDDR4 Devices</a:t>
            </a:r>
          </a:p>
        </p:txBody>
      </p:sp>
    </p:spTree>
    <p:extLst>
      <p:ext uri="{BB962C8B-B14F-4D97-AF65-F5344CB8AC3E}">
        <p14:creationId xmlns:p14="http://schemas.microsoft.com/office/powerpoint/2010/main" val="1494031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F6D94-F2D1-4E88-A909-B4DF4E002525}"/>
              </a:ext>
            </a:extLst>
          </p:cNvPr>
          <p:cNvSpPr>
            <a:spLocks noGrp="1"/>
          </p:cNvSpPr>
          <p:nvPr>
            <p:ph type="title"/>
          </p:nvPr>
        </p:nvSpPr>
        <p:spPr>
          <a:xfrm>
            <a:off x="169011" y="132334"/>
            <a:ext cx="8894602" cy="606084"/>
          </a:xfrm>
        </p:spPr>
        <p:txBody>
          <a:bodyPr>
            <a:noAutofit/>
          </a:bodyPr>
          <a:lstStyle/>
          <a:p>
            <a:r>
              <a:rPr lang="en-US" sz="3800" dirty="0"/>
              <a:t>What is DRAM Error Characterization?</a:t>
            </a:r>
          </a:p>
        </p:txBody>
      </p:sp>
      <p:sp>
        <p:nvSpPr>
          <p:cNvPr id="85" name="Content Placeholder 2">
            <a:extLst>
              <a:ext uri="{FF2B5EF4-FFF2-40B4-BE49-F238E27FC236}">
                <a16:creationId xmlns:a16="http://schemas.microsoft.com/office/drawing/2014/main" id="{3646A859-0D1A-442B-9237-C38520D2019C}"/>
              </a:ext>
            </a:extLst>
          </p:cNvPr>
          <p:cNvSpPr txBox="1">
            <a:spLocks/>
          </p:cNvSpPr>
          <p:nvPr/>
        </p:nvSpPr>
        <p:spPr>
          <a:xfrm>
            <a:off x="75991" y="1023814"/>
            <a:ext cx="8987622" cy="13024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i="1" dirty="0"/>
              <a:t>Studying how DRAM behaves</a:t>
            </a:r>
          </a:p>
          <a:p>
            <a:pPr marL="0" indent="0" algn="ctr">
              <a:buFont typeface="Arial" panose="020B0604020202020204" pitchFamily="34" charset="0"/>
              <a:buNone/>
            </a:pPr>
            <a:r>
              <a:rPr lang="en-US" i="1" dirty="0"/>
              <a:t>when we deliberately induce </a:t>
            </a:r>
            <a:r>
              <a:rPr lang="en-US" b="1" i="1" dirty="0">
                <a:solidFill>
                  <a:srgbClr val="C00000"/>
                </a:solidFill>
              </a:rPr>
              <a:t>bit-flips</a:t>
            </a:r>
          </a:p>
        </p:txBody>
      </p:sp>
      <p:grpSp>
        <p:nvGrpSpPr>
          <p:cNvPr id="5" name="Group 4">
            <a:extLst>
              <a:ext uri="{FF2B5EF4-FFF2-40B4-BE49-F238E27FC236}">
                <a16:creationId xmlns:a16="http://schemas.microsoft.com/office/drawing/2014/main" id="{F7A7F73C-AA3B-44E5-979E-F5724D9FEA11}"/>
              </a:ext>
            </a:extLst>
          </p:cNvPr>
          <p:cNvGrpSpPr/>
          <p:nvPr/>
        </p:nvGrpSpPr>
        <p:grpSpPr>
          <a:xfrm>
            <a:off x="2396434" y="2673147"/>
            <a:ext cx="2631266" cy="1519102"/>
            <a:chOff x="-507540" y="1825386"/>
            <a:chExt cx="3755144" cy="2167947"/>
          </a:xfrm>
        </p:grpSpPr>
        <p:grpSp>
          <p:nvGrpSpPr>
            <p:cNvPr id="60" name="Group 59">
              <a:extLst>
                <a:ext uri="{FF2B5EF4-FFF2-40B4-BE49-F238E27FC236}">
                  <a16:creationId xmlns:a16="http://schemas.microsoft.com/office/drawing/2014/main" id="{F895ACDC-5785-49F6-B1CF-2905BA465D83}"/>
                </a:ext>
              </a:extLst>
            </p:cNvPr>
            <p:cNvGrpSpPr/>
            <p:nvPr/>
          </p:nvGrpSpPr>
          <p:grpSpPr>
            <a:xfrm>
              <a:off x="693100" y="1825386"/>
              <a:ext cx="1433724" cy="1549400"/>
              <a:chOff x="3345264" y="2043659"/>
              <a:chExt cx="2136749" cy="2309148"/>
            </a:xfrm>
          </p:grpSpPr>
          <p:cxnSp>
            <p:nvCxnSpPr>
              <p:cNvPr id="61" name="Straight Arrow Connector 60">
                <a:extLst>
                  <a:ext uri="{FF2B5EF4-FFF2-40B4-BE49-F238E27FC236}">
                    <a16:creationId xmlns:a16="http://schemas.microsoft.com/office/drawing/2014/main" id="{46472A94-04FC-4CBA-86EB-E9B9904BBC82}"/>
                  </a:ext>
                </a:extLst>
              </p:cNvPr>
              <p:cNvCxnSpPr>
                <a:cxnSpLocks/>
              </p:cNvCxnSpPr>
              <p:nvPr/>
            </p:nvCxnSpPr>
            <p:spPr>
              <a:xfrm flipH="1">
                <a:off x="3345264" y="2195148"/>
                <a:ext cx="213674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6F774498-01AE-4732-BFCD-66986372BBE1}"/>
                  </a:ext>
                </a:extLst>
              </p:cNvPr>
              <p:cNvCxnSpPr>
                <a:cxnSpLocks/>
              </p:cNvCxnSpPr>
              <p:nvPr/>
            </p:nvCxnSpPr>
            <p:spPr>
              <a:xfrm flipV="1">
                <a:off x="5349521" y="2043659"/>
                <a:ext cx="0" cy="230914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EF4542E9-BD07-4413-AD48-BB6ED463C696}"/>
                  </a:ext>
                </a:extLst>
              </p:cNvPr>
              <p:cNvCxnSpPr/>
              <p:nvPr/>
            </p:nvCxnSpPr>
            <p:spPr>
              <a:xfrm flipV="1">
                <a:off x="4662341" y="2461804"/>
                <a:ext cx="0" cy="15557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AA615794-170C-4D05-88BE-99112A625A2A}"/>
                  </a:ext>
                </a:extLst>
              </p:cNvPr>
              <p:cNvCxnSpPr/>
              <p:nvPr/>
            </p:nvCxnSpPr>
            <p:spPr>
              <a:xfrm flipH="1">
                <a:off x="4411958" y="2639780"/>
                <a:ext cx="499012" cy="0"/>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9566E395-DC62-4C84-A6B6-F1A65D36A679}"/>
                  </a:ext>
                </a:extLst>
              </p:cNvPr>
              <p:cNvCxnSpPr/>
              <p:nvPr/>
            </p:nvCxnSpPr>
            <p:spPr>
              <a:xfrm flipH="1" flipV="1">
                <a:off x="4910967" y="2766192"/>
                <a:ext cx="1" cy="259566"/>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2068CCDF-508E-4558-B7BD-7FDF20239C3C}"/>
                  </a:ext>
                </a:extLst>
              </p:cNvPr>
              <p:cNvCxnSpPr/>
              <p:nvPr/>
            </p:nvCxnSpPr>
            <p:spPr>
              <a:xfrm flipH="1">
                <a:off x="4411958" y="2766193"/>
                <a:ext cx="499012" cy="0"/>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862E7270-69DB-4FBE-BA57-5FBD6ACA4B36}"/>
                  </a:ext>
                </a:extLst>
              </p:cNvPr>
              <p:cNvCxnSpPr/>
              <p:nvPr/>
            </p:nvCxnSpPr>
            <p:spPr>
              <a:xfrm>
                <a:off x="4910967" y="3025758"/>
                <a:ext cx="193166" cy="0"/>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84C873F2-2390-4BB4-8BEB-4C931F27FF35}"/>
                  </a:ext>
                </a:extLst>
              </p:cNvPr>
              <p:cNvCxnSpPr/>
              <p:nvPr/>
            </p:nvCxnSpPr>
            <p:spPr>
              <a:xfrm>
                <a:off x="4218791" y="3025758"/>
                <a:ext cx="193167" cy="0"/>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DD2F5FBD-C933-4B69-99FC-C0D5E642AB0F}"/>
                  </a:ext>
                </a:extLst>
              </p:cNvPr>
              <p:cNvCxnSpPr/>
              <p:nvPr/>
            </p:nvCxnSpPr>
            <p:spPr>
              <a:xfrm flipH="1" flipV="1">
                <a:off x="4411957" y="2766192"/>
                <a:ext cx="1" cy="259566"/>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1BE1F512-58AB-48A9-8FC2-E1A91516F2D7}"/>
                  </a:ext>
                </a:extLst>
              </p:cNvPr>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7151C131-51BF-4456-9A4C-72FB6406FFD9}"/>
                  </a:ext>
                </a:extLst>
              </p:cNvPr>
              <p:cNvCxnSpPr/>
              <p:nvPr/>
            </p:nvCxnSpPr>
            <p:spPr>
              <a:xfrm flipH="1">
                <a:off x="5104133" y="3025758"/>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91" name="Elbow Connector 44">
                <a:extLst>
                  <a:ext uri="{FF2B5EF4-FFF2-40B4-BE49-F238E27FC236}">
                    <a16:creationId xmlns:a16="http://schemas.microsoft.com/office/drawing/2014/main" id="{52CBB244-E230-4B17-B030-7A2A34A015AD}"/>
                  </a:ext>
                </a:extLst>
              </p:cNvPr>
              <p:cNvCxnSpPr>
                <a:cxnSpLocks/>
              </p:cNvCxnSpPr>
              <p:nvPr/>
            </p:nvCxnSpPr>
            <p:spPr>
              <a:xfrm rot="5400000">
                <a:off x="4004245" y="3070771"/>
                <a:ext cx="256860" cy="172244"/>
              </a:xfrm>
              <a:prstGeom prst="bentConnector3">
                <a:avLst>
                  <a:gd name="adj1" fmla="val 210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2" name="Straight Arrow Connector 91">
                <a:extLst>
                  <a:ext uri="{FF2B5EF4-FFF2-40B4-BE49-F238E27FC236}">
                    <a16:creationId xmlns:a16="http://schemas.microsoft.com/office/drawing/2014/main" id="{8D8A6E80-8DE5-42C9-8CF5-C7926E190E77}"/>
                  </a:ext>
                </a:extLst>
              </p:cNvPr>
              <p:cNvCxnSpPr/>
              <p:nvPr/>
            </p:nvCxnSpPr>
            <p:spPr>
              <a:xfrm>
                <a:off x="4041324" y="3851854"/>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F5DC6143-E688-4D95-B9C5-093CD4CF32D3}"/>
                  </a:ext>
                </a:extLst>
              </p:cNvPr>
              <p:cNvCxnSpPr/>
              <p:nvPr/>
            </p:nvCxnSpPr>
            <p:spPr>
              <a:xfrm flipV="1">
                <a:off x="4041324" y="3304820"/>
                <a:ext cx="0" cy="151697"/>
              </a:xfrm>
              <a:prstGeom prst="straightConnector1">
                <a:avLst/>
              </a:prstGeom>
              <a:ln w="381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64E39E7F-FAA7-45A7-97D2-1DCC6185BC2C}"/>
                  </a:ext>
                </a:extLst>
              </p:cNvPr>
              <p:cNvCxnSpPr/>
              <p:nvPr/>
            </p:nvCxnSpPr>
            <p:spPr>
              <a:xfrm flipH="1">
                <a:off x="3781760" y="3706480"/>
                <a:ext cx="519131" cy="0"/>
              </a:xfrm>
              <a:prstGeom prst="straightConnector1">
                <a:avLst/>
              </a:prstGeom>
              <a:ln w="381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CF002B7D-E114-4B3E-B251-D9D937961BB8}"/>
                  </a:ext>
                </a:extLst>
              </p:cNvPr>
              <p:cNvCxnSpPr/>
              <p:nvPr/>
            </p:nvCxnSpPr>
            <p:spPr>
              <a:xfrm flipH="1">
                <a:off x="3781760" y="3471709"/>
                <a:ext cx="519131" cy="0"/>
              </a:xfrm>
              <a:prstGeom prst="straightConnector1">
                <a:avLst/>
              </a:prstGeom>
              <a:ln w="381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9D274437-A35F-4887-8695-5E01FEA70C4D}"/>
                  </a:ext>
                </a:extLst>
              </p:cNvPr>
              <p:cNvCxnSpPr/>
              <p:nvPr/>
            </p:nvCxnSpPr>
            <p:spPr>
              <a:xfrm flipV="1">
                <a:off x="4041324" y="3721675"/>
                <a:ext cx="0" cy="130178"/>
              </a:xfrm>
              <a:prstGeom prst="straightConnector1">
                <a:avLst/>
              </a:prstGeom>
              <a:ln w="381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97" name="Content Placeholder 2">
              <a:extLst>
                <a:ext uri="{FF2B5EF4-FFF2-40B4-BE49-F238E27FC236}">
                  <a16:creationId xmlns:a16="http://schemas.microsoft.com/office/drawing/2014/main" id="{5532F03A-9141-40F7-841F-86291569D1C1}"/>
                </a:ext>
              </a:extLst>
            </p:cNvPr>
            <p:cNvSpPr txBox="1">
              <a:spLocks/>
            </p:cNvSpPr>
            <p:nvPr/>
          </p:nvSpPr>
          <p:spPr>
            <a:xfrm>
              <a:off x="-507540" y="3503410"/>
              <a:ext cx="3755144" cy="4899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2000" i="1" dirty="0">
                  <a:latin typeface="Segoe UI" panose="020B0502040204020203" pitchFamily="34" charset="0"/>
                  <a:cs typeface="Segoe UI" panose="020B0502040204020203" pitchFamily="34" charset="0"/>
                </a:rPr>
                <a:t>Error Mechanisms</a:t>
              </a:r>
              <a:endParaRPr lang="en-US" sz="2000" b="1" i="1" dirty="0">
                <a:latin typeface="Segoe UI" panose="020B0502040204020203" pitchFamily="34" charset="0"/>
                <a:cs typeface="Segoe UI" panose="020B0502040204020203" pitchFamily="34" charset="0"/>
              </a:endParaRPr>
            </a:p>
            <a:p>
              <a:pPr marL="0" indent="0" algn="ctr">
                <a:spcBef>
                  <a:spcPts val="0"/>
                </a:spcBef>
                <a:buNone/>
              </a:pPr>
              <a:r>
                <a:rPr lang="en-US" sz="2000" i="1" dirty="0">
                  <a:latin typeface="Segoe UI" panose="020B0502040204020203" pitchFamily="34" charset="0"/>
                  <a:cs typeface="Segoe UI" panose="020B0502040204020203" pitchFamily="34" charset="0"/>
                </a:rPr>
                <a:t>&amp; Technology Scaling</a:t>
              </a:r>
            </a:p>
          </p:txBody>
        </p:sp>
        <p:sp>
          <p:nvSpPr>
            <p:cNvPr id="101" name="Lightning Bolt 100">
              <a:extLst>
                <a:ext uri="{FF2B5EF4-FFF2-40B4-BE49-F238E27FC236}">
                  <a16:creationId xmlns:a16="http://schemas.microsoft.com/office/drawing/2014/main" id="{52F4C29A-6C11-40B8-AC53-F7CB8DDF3D7E}"/>
                </a:ext>
              </a:extLst>
            </p:cNvPr>
            <p:cNvSpPr/>
            <p:nvPr/>
          </p:nvSpPr>
          <p:spPr>
            <a:xfrm>
              <a:off x="467094" y="2059233"/>
              <a:ext cx="614717" cy="744708"/>
            </a:xfrm>
            <a:prstGeom prst="lightningBolt">
              <a:avLst/>
            </a:prstGeom>
            <a:solidFill>
              <a:srgbClr val="FFFF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44" name="Group 43">
            <a:extLst>
              <a:ext uri="{FF2B5EF4-FFF2-40B4-BE49-F238E27FC236}">
                <a16:creationId xmlns:a16="http://schemas.microsoft.com/office/drawing/2014/main" id="{7BFB25B3-858B-4DF7-B267-5B33D965A278}"/>
              </a:ext>
            </a:extLst>
          </p:cNvPr>
          <p:cNvGrpSpPr/>
          <p:nvPr/>
        </p:nvGrpSpPr>
        <p:grpSpPr>
          <a:xfrm>
            <a:off x="6630920" y="2594653"/>
            <a:ext cx="2875404" cy="1960916"/>
            <a:chOff x="6449945" y="2433301"/>
            <a:chExt cx="2875404" cy="1960916"/>
          </a:xfrm>
        </p:grpSpPr>
        <p:sp>
          <p:nvSpPr>
            <p:cNvPr id="100" name="Content Placeholder 2">
              <a:extLst>
                <a:ext uri="{FF2B5EF4-FFF2-40B4-BE49-F238E27FC236}">
                  <a16:creationId xmlns:a16="http://schemas.microsoft.com/office/drawing/2014/main" id="{BA226651-3DBB-4C29-926D-37DE3D057128}"/>
                </a:ext>
              </a:extLst>
            </p:cNvPr>
            <p:cNvSpPr txBox="1">
              <a:spLocks/>
            </p:cNvSpPr>
            <p:nvPr/>
          </p:nvSpPr>
          <p:spPr>
            <a:xfrm>
              <a:off x="6449945" y="3717084"/>
              <a:ext cx="2875404" cy="6771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2000" i="1" dirty="0">
                  <a:latin typeface="Segoe UI" panose="020B0502040204020203" pitchFamily="34" charset="0"/>
                  <a:cs typeface="Segoe UI" panose="020B0502040204020203" pitchFamily="34" charset="0"/>
                </a:rPr>
                <a:t>Environmental </a:t>
              </a:r>
            </a:p>
            <a:p>
              <a:pPr marL="0" indent="0" algn="ctr">
                <a:spcBef>
                  <a:spcPts val="0"/>
                </a:spcBef>
                <a:buNone/>
              </a:pPr>
              <a:r>
                <a:rPr lang="en-US" sz="2000" i="1" dirty="0">
                  <a:latin typeface="Segoe UI" panose="020B0502040204020203" pitchFamily="34" charset="0"/>
                  <a:cs typeface="Segoe UI" panose="020B0502040204020203" pitchFamily="34" charset="0"/>
                </a:rPr>
                <a:t>Effects</a:t>
              </a:r>
              <a:endParaRPr lang="en-US" sz="2000" b="1" i="1" dirty="0">
                <a:latin typeface="Segoe UI" panose="020B0502040204020203" pitchFamily="34" charset="0"/>
                <a:cs typeface="Segoe UI" panose="020B0502040204020203" pitchFamily="34" charset="0"/>
              </a:endParaRPr>
            </a:p>
          </p:txBody>
        </p:sp>
        <p:grpSp>
          <p:nvGrpSpPr>
            <p:cNvPr id="126" name="Group 125">
              <a:extLst>
                <a:ext uri="{FF2B5EF4-FFF2-40B4-BE49-F238E27FC236}">
                  <a16:creationId xmlns:a16="http://schemas.microsoft.com/office/drawing/2014/main" id="{F48CAD8F-FE21-4ABC-83FB-E113B5B93DD5}"/>
                </a:ext>
              </a:extLst>
            </p:cNvPr>
            <p:cNvGrpSpPr/>
            <p:nvPr/>
          </p:nvGrpSpPr>
          <p:grpSpPr>
            <a:xfrm>
              <a:off x="8042999" y="2485720"/>
              <a:ext cx="509864" cy="914087"/>
              <a:chOff x="7187438" y="4189510"/>
              <a:chExt cx="704566" cy="1263152"/>
            </a:xfrm>
          </p:grpSpPr>
          <p:grpSp>
            <p:nvGrpSpPr>
              <p:cNvPr id="127" name="Group 126">
                <a:extLst>
                  <a:ext uri="{FF2B5EF4-FFF2-40B4-BE49-F238E27FC236}">
                    <a16:creationId xmlns:a16="http://schemas.microsoft.com/office/drawing/2014/main" id="{A20ECE22-92B5-451C-9025-636391494F82}"/>
                  </a:ext>
                </a:extLst>
              </p:cNvPr>
              <p:cNvGrpSpPr/>
              <p:nvPr/>
            </p:nvGrpSpPr>
            <p:grpSpPr>
              <a:xfrm>
                <a:off x="7347996" y="4263490"/>
                <a:ext cx="544008" cy="1189172"/>
                <a:chOff x="7210425" y="3850993"/>
                <a:chExt cx="762000" cy="1665692"/>
              </a:xfrm>
            </p:grpSpPr>
            <p:cxnSp>
              <p:nvCxnSpPr>
                <p:cNvPr id="130" name="Straight Connector 129">
                  <a:extLst>
                    <a:ext uri="{FF2B5EF4-FFF2-40B4-BE49-F238E27FC236}">
                      <a16:creationId xmlns:a16="http://schemas.microsoft.com/office/drawing/2014/main" id="{81B73B5F-1CB8-4110-B6DA-8B6FBEA45E3D}"/>
                    </a:ext>
                  </a:extLst>
                </p:cNvPr>
                <p:cNvCxnSpPr/>
                <p:nvPr/>
              </p:nvCxnSpPr>
              <p:spPr>
                <a:xfrm>
                  <a:off x="7210425" y="4401820"/>
                  <a:ext cx="76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3F17A4C-FC68-4F9C-9F40-A4606A95160F}"/>
                    </a:ext>
                  </a:extLst>
                </p:cNvPr>
                <p:cNvCxnSpPr/>
                <p:nvPr/>
              </p:nvCxnSpPr>
              <p:spPr>
                <a:xfrm>
                  <a:off x="7210425" y="4770823"/>
                  <a:ext cx="76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BB1E9F58-B333-43F7-8337-15141C4EF093}"/>
                    </a:ext>
                  </a:extLst>
                </p:cNvPr>
                <p:cNvCxnSpPr>
                  <a:cxnSpLocks/>
                </p:cNvCxnSpPr>
                <p:nvPr/>
              </p:nvCxnSpPr>
              <p:spPr>
                <a:xfrm>
                  <a:off x="7372350" y="4582285"/>
                  <a:ext cx="43497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3045B2A6-3B0E-4F14-A248-FD383579B346}"/>
                    </a:ext>
                  </a:extLst>
                </p:cNvPr>
                <p:cNvCxnSpPr>
                  <a:cxnSpLocks/>
                </p:cNvCxnSpPr>
                <p:nvPr/>
              </p:nvCxnSpPr>
              <p:spPr>
                <a:xfrm>
                  <a:off x="7372350" y="4979160"/>
                  <a:ext cx="43497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23ECE4A-3A23-4FD0-B653-6D0B522E2E65}"/>
                    </a:ext>
                  </a:extLst>
                </p:cNvPr>
                <p:cNvCxnSpPr>
                  <a:cxnSpLocks/>
                </p:cNvCxnSpPr>
                <p:nvPr/>
              </p:nvCxnSpPr>
              <p:spPr>
                <a:xfrm>
                  <a:off x="7591425" y="3850993"/>
                  <a:ext cx="0" cy="5441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3758504C-D7E5-4253-8E94-0D39CCC938A2}"/>
                    </a:ext>
                  </a:extLst>
                </p:cNvPr>
                <p:cNvCxnSpPr>
                  <a:cxnSpLocks/>
                </p:cNvCxnSpPr>
                <p:nvPr/>
              </p:nvCxnSpPr>
              <p:spPr>
                <a:xfrm>
                  <a:off x="7591425" y="4972490"/>
                  <a:ext cx="0" cy="5441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8" name="Content Placeholder 2">
                <a:extLst>
                  <a:ext uri="{FF2B5EF4-FFF2-40B4-BE49-F238E27FC236}">
                    <a16:creationId xmlns:a16="http://schemas.microsoft.com/office/drawing/2014/main" id="{A4632E75-488D-4B39-917C-DC0282C6951C}"/>
                  </a:ext>
                </a:extLst>
              </p:cNvPr>
              <p:cNvSpPr txBox="1">
                <a:spLocks/>
              </p:cNvSpPr>
              <p:nvPr/>
            </p:nvSpPr>
            <p:spPr>
              <a:xfrm>
                <a:off x="7187438" y="4189510"/>
                <a:ext cx="392841" cy="4899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latin typeface="Segoe UI" panose="020B0502040204020203" pitchFamily="34" charset="0"/>
                    <a:cs typeface="Segoe UI" panose="020B0502040204020203" pitchFamily="34" charset="0"/>
                  </a:rPr>
                  <a:t>+</a:t>
                </a:r>
                <a:endParaRPr lang="en-US" sz="2000" b="1" dirty="0">
                  <a:latin typeface="Segoe UI" panose="020B0502040204020203" pitchFamily="34" charset="0"/>
                  <a:cs typeface="Segoe UI" panose="020B0502040204020203" pitchFamily="34" charset="0"/>
                </a:endParaRPr>
              </a:p>
            </p:txBody>
          </p:sp>
          <p:sp>
            <p:nvSpPr>
              <p:cNvPr id="129" name="Content Placeholder 2">
                <a:extLst>
                  <a:ext uri="{FF2B5EF4-FFF2-40B4-BE49-F238E27FC236}">
                    <a16:creationId xmlns:a16="http://schemas.microsoft.com/office/drawing/2014/main" id="{B5031F36-74A6-40F6-9DA2-186A02D5D086}"/>
                  </a:ext>
                </a:extLst>
              </p:cNvPr>
              <p:cNvSpPr txBox="1">
                <a:spLocks/>
              </p:cNvSpPr>
              <p:nvPr/>
            </p:nvSpPr>
            <p:spPr>
              <a:xfrm>
                <a:off x="7189081" y="4944339"/>
                <a:ext cx="392841" cy="4899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latin typeface="Segoe UI" panose="020B0502040204020203" pitchFamily="34" charset="0"/>
                    <a:cs typeface="Segoe UI" panose="020B0502040204020203" pitchFamily="34" charset="0"/>
                  </a:rPr>
                  <a:t>-</a:t>
                </a:r>
                <a:endParaRPr lang="en-US" sz="2000" b="1" dirty="0">
                  <a:latin typeface="Segoe UI" panose="020B0502040204020203" pitchFamily="34" charset="0"/>
                  <a:cs typeface="Segoe UI" panose="020B0502040204020203" pitchFamily="34" charset="0"/>
                </a:endParaRPr>
              </a:p>
            </p:txBody>
          </p:sp>
        </p:grpSp>
        <p:grpSp>
          <p:nvGrpSpPr>
            <p:cNvPr id="136" name="Group 135">
              <a:extLst>
                <a:ext uri="{FF2B5EF4-FFF2-40B4-BE49-F238E27FC236}">
                  <a16:creationId xmlns:a16="http://schemas.microsoft.com/office/drawing/2014/main" id="{07298E7C-E17C-43B0-B576-0B44E6686CCC}"/>
                </a:ext>
              </a:extLst>
            </p:cNvPr>
            <p:cNvGrpSpPr/>
            <p:nvPr/>
          </p:nvGrpSpPr>
          <p:grpSpPr>
            <a:xfrm>
              <a:off x="7328604" y="2433301"/>
              <a:ext cx="432369" cy="1129483"/>
              <a:chOff x="6136538" y="4028168"/>
              <a:chExt cx="597478" cy="1560799"/>
            </a:xfrm>
          </p:grpSpPr>
          <p:grpSp>
            <p:nvGrpSpPr>
              <p:cNvPr id="137" name="Group 136">
                <a:extLst>
                  <a:ext uri="{FF2B5EF4-FFF2-40B4-BE49-F238E27FC236}">
                    <a16:creationId xmlns:a16="http://schemas.microsoft.com/office/drawing/2014/main" id="{36C02BA4-DE18-4DB3-AD47-E0D47DB06A43}"/>
                  </a:ext>
                </a:extLst>
              </p:cNvPr>
              <p:cNvGrpSpPr/>
              <p:nvPr/>
            </p:nvGrpSpPr>
            <p:grpSpPr>
              <a:xfrm>
                <a:off x="6136538" y="4028168"/>
                <a:ext cx="597478" cy="1560799"/>
                <a:chOff x="6047638" y="4091668"/>
                <a:chExt cx="597478" cy="1560799"/>
              </a:xfrm>
            </p:grpSpPr>
            <p:sp>
              <p:nvSpPr>
                <p:cNvPr id="139" name="Rectangle: Rounded Corners 138">
                  <a:extLst>
                    <a:ext uri="{FF2B5EF4-FFF2-40B4-BE49-F238E27FC236}">
                      <a16:creationId xmlns:a16="http://schemas.microsoft.com/office/drawing/2014/main" id="{F5E1D0AC-97BB-4EAD-AB1E-2F0653278C2D}"/>
                    </a:ext>
                  </a:extLst>
                </p:cNvPr>
                <p:cNvSpPr/>
                <p:nvPr/>
              </p:nvSpPr>
              <p:spPr>
                <a:xfrm>
                  <a:off x="6201466" y="4091668"/>
                  <a:ext cx="289822" cy="1278251"/>
                </a:xfrm>
                <a:prstGeom prst="roundRect">
                  <a:avLst>
                    <a:gd name="adj" fmla="val 50000"/>
                  </a:avLst>
                </a:prstGeom>
                <a:solidFill>
                  <a:schemeClr val="bg1"/>
                </a:solidFill>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Segoe UI" panose="020B0502040204020203" pitchFamily="34" charset="0"/>
                  </a:endParaRPr>
                </a:p>
              </p:txBody>
            </p:sp>
            <p:sp>
              <p:nvSpPr>
                <p:cNvPr id="140" name="Oval 139">
                  <a:extLst>
                    <a:ext uri="{FF2B5EF4-FFF2-40B4-BE49-F238E27FC236}">
                      <a16:creationId xmlns:a16="http://schemas.microsoft.com/office/drawing/2014/main" id="{C6BF34AD-90AE-4501-8F9E-0F82288D3418}"/>
                    </a:ext>
                  </a:extLst>
                </p:cNvPr>
                <p:cNvSpPr/>
                <p:nvPr/>
              </p:nvSpPr>
              <p:spPr>
                <a:xfrm>
                  <a:off x="6047638" y="5054989"/>
                  <a:ext cx="597478" cy="597478"/>
                </a:xfrm>
                <a:prstGeom prst="ellipse">
                  <a:avLst/>
                </a:prstGeom>
                <a:solidFill>
                  <a:schemeClr val="bg1"/>
                </a:solidFill>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Segoe UI" panose="020B0502040204020203" pitchFamily="34" charset="0"/>
                  </a:endParaRPr>
                </a:p>
              </p:txBody>
            </p:sp>
            <p:sp>
              <p:nvSpPr>
                <p:cNvPr id="141" name="Rectangle: Rounded Corners 140">
                  <a:extLst>
                    <a:ext uri="{FF2B5EF4-FFF2-40B4-BE49-F238E27FC236}">
                      <a16:creationId xmlns:a16="http://schemas.microsoft.com/office/drawing/2014/main" id="{C27F406C-952F-4998-998B-79FCB8C87319}"/>
                    </a:ext>
                  </a:extLst>
                </p:cNvPr>
                <p:cNvSpPr/>
                <p:nvPr/>
              </p:nvSpPr>
              <p:spPr>
                <a:xfrm>
                  <a:off x="6220568" y="4230337"/>
                  <a:ext cx="251232" cy="999168"/>
                </a:xfrm>
                <a:prstGeom prst="roundRect">
                  <a:avLst>
                    <a:gd name="adj" fmla="val 0"/>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Segoe UI" panose="020B0502040204020203" pitchFamily="34" charset="0"/>
                  </a:endParaRPr>
                </a:p>
              </p:txBody>
            </p:sp>
            <p:sp>
              <p:nvSpPr>
                <p:cNvPr id="142" name="Oval 141">
                  <a:extLst>
                    <a:ext uri="{FF2B5EF4-FFF2-40B4-BE49-F238E27FC236}">
                      <a16:creationId xmlns:a16="http://schemas.microsoft.com/office/drawing/2014/main" id="{4B71D016-DB55-48D7-836F-423625A4833E}"/>
                    </a:ext>
                  </a:extLst>
                </p:cNvPr>
                <p:cNvSpPr/>
                <p:nvPr/>
              </p:nvSpPr>
              <p:spPr>
                <a:xfrm>
                  <a:off x="6100365" y="5107716"/>
                  <a:ext cx="492024" cy="492024"/>
                </a:xfrm>
                <a:prstGeom prst="ellipse">
                  <a:avLst/>
                </a:prstGeom>
                <a:solidFill>
                  <a:srgbClr val="C00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Segoe UI" panose="020B0502040204020203" pitchFamily="34" charset="0"/>
                  </a:endParaRPr>
                </a:p>
              </p:txBody>
            </p:sp>
            <p:sp>
              <p:nvSpPr>
                <p:cNvPr id="143" name="Rectangle: Rounded Corners 142">
                  <a:extLst>
                    <a:ext uri="{FF2B5EF4-FFF2-40B4-BE49-F238E27FC236}">
                      <a16:creationId xmlns:a16="http://schemas.microsoft.com/office/drawing/2014/main" id="{29074BB4-7FFB-455B-8C82-5BE3C3A151F6}"/>
                    </a:ext>
                  </a:extLst>
                </p:cNvPr>
                <p:cNvSpPr/>
                <p:nvPr/>
              </p:nvSpPr>
              <p:spPr>
                <a:xfrm>
                  <a:off x="6269831" y="4337525"/>
                  <a:ext cx="154782" cy="999168"/>
                </a:xfrm>
                <a:prstGeom prst="roundRect">
                  <a:avLst>
                    <a:gd name="adj" fmla="val 0"/>
                  </a:avLst>
                </a:prstGeom>
                <a:solidFill>
                  <a:srgbClr val="C00000"/>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Segoe UI" panose="020B0502040204020203" pitchFamily="34" charset="0"/>
                  </a:endParaRPr>
                </a:p>
              </p:txBody>
            </p:sp>
            <p:cxnSp>
              <p:nvCxnSpPr>
                <p:cNvPr id="144" name="Straight Connector 143">
                  <a:extLst>
                    <a:ext uri="{FF2B5EF4-FFF2-40B4-BE49-F238E27FC236}">
                      <a16:creationId xmlns:a16="http://schemas.microsoft.com/office/drawing/2014/main" id="{4801F5D3-CCFE-493C-B9EB-6D2E8DD16079}"/>
                    </a:ext>
                  </a:extLst>
                </p:cNvPr>
                <p:cNvCxnSpPr>
                  <a:cxnSpLocks/>
                </p:cNvCxnSpPr>
                <p:nvPr/>
              </p:nvCxnSpPr>
              <p:spPr>
                <a:xfrm>
                  <a:off x="6376988" y="4263490"/>
                  <a:ext cx="11812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59A5A4C-016F-4FB8-A22A-0D654A875DA9}"/>
                    </a:ext>
                  </a:extLst>
                </p:cNvPr>
                <p:cNvCxnSpPr>
                  <a:cxnSpLocks/>
                </p:cNvCxnSpPr>
                <p:nvPr/>
              </p:nvCxnSpPr>
              <p:spPr>
                <a:xfrm>
                  <a:off x="6376988" y="4422360"/>
                  <a:ext cx="11812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669F4871-39C5-4C0D-8CE8-D86039F7FD37}"/>
                    </a:ext>
                  </a:extLst>
                </p:cNvPr>
                <p:cNvCxnSpPr>
                  <a:cxnSpLocks/>
                </p:cNvCxnSpPr>
                <p:nvPr/>
              </p:nvCxnSpPr>
              <p:spPr>
                <a:xfrm>
                  <a:off x="6376988" y="4581230"/>
                  <a:ext cx="11812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BA186778-99C1-417C-BA7F-33B10CE26C5F}"/>
                    </a:ext>
                  </a:extLst>
                </p:cNvPr>
                <p:cNvCxnSpPr>
                  <a:cxnSpLocks/>
                </p:cNvCxnSpPr>
                <p:nvPr/>
              </p:nvCxnSpPr>
              <p:spPr>
                <a:xfrm>
                  <a:off x="6376988" y="4740100"/>
                  <a:ext cx="11812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781F7C93-3E05-4C37-9C1D-C69CD5672F07}"/>
                    </a:ext>
                  </a:extLst>
                </p:cNvPr>
                <p:cNvCxnSpPr>
                  <a:cxnSpLocks/>
                </p:cNvCxnSpPr>
                <p:nvPr/>
              </p:nvCxnSpPr>
              <p:spPr>
                <a:xfrm>
                  <a:off x="6376988" y="4898970"/>
                  <a:ext cx="11812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B70A02BC-F0E5-4FAD-80D2-953F9231C9D3}"/>
                    </a:ext>
                  </a:extLst>
                </p:cNvPr>
                <p:cNvCxnSpPr>
                  <a:cxnSpLocks/>
                </p:cNvCxnSpPr>
                <p:nvPr/>
              </p:nvCxnSpPr>
              <p:spPr>
                <a:xfrm>
                  <a:off x="6376988" y="5057840"/>
                  <a:ext cx="11812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8" name="Arc 137">
                <a:extLst>
                  <a:ext uri="{FF2B5EF4-FFF2-40B4-BE49-F238E27FC236}">
                    <a16:creationId xmlns:a16="http://schemas.microsoft.com/office/drawing/2014/main" id="{451B07B0-B8A2-470F-A462-2C8094A78D36}"/>
                  </a:ext>
                </a:extLst>
              </p:cNvPr>
              <p:cNvSpPr/>
              <p:nvPr/>
            </p:nvSpPr>
            <p:spPr>
              <a:xfrm>
                <a:off x="6270166" y="5113749"/>
                <a:ext cx="344947" cy="343925"/>
              </a:xfrm>
              <a:prstGeom prst="arc">
                <a:avLst>
                  <a:gd name="adj1" fmla="val 6721099"/>
                  <a:gd name="adj2" fmla="val 10387376"/>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Segoe UI" panose="020B0502040204020203" pitchFamily="34" charset="0"/>
                </a:endParaRPr>
              </a:p>
            </p:txBody>
          </p:sp>
        </p:grpSp>
      </p:grpSp>
      <p:grpSp>
        <p:nvGrpSpPr>
          <p:cNvPr id="47" name="Group 46">
            <a:extLst>
              <a:ext uri="{FF2B5EF4-FFF2-40B4-BE49-F238E27FC236}">
                <a16:creationId xmlns:a16="http://schemas.microsoft.com/office/drawing/2014/main" id="{9A5C7986-2DBC-4E00-A108-8444B9497B8D}"/>
              </a:ext>
            </a:extLst>
          </p:cNvPr>
          <p:cNvGrpSpPr/>
          <p:nvPr/>
        </p:nvGrpSpPr>
        <p:grpSpPr>
          <a:xfrm>
            <a:off x="5106863" y="2557985"/>
            <a:ext cx="1777968" cy="1918362"/>
            <a:chOff x="4586541" y="2396633"/>
            <a:chExt cx="1777968" cy="1918362"/>
          </a:xfrm>
        </p:grpSpPr>
        <p:sp>
          <p:nvSpPr>
            <p:cNvPr id="99" name="Content Placeholder 2">
              <a:extLst>
                <a:ext uri="{FF2B5EF4-FFF2-40B4-BE49-F238E27FC236}">
                  <a16:creationId xmlns:a16="http://schemas.microsoft.com/office/drawing/2014/main" id="{8A1553A6-DF73-4BB7-BDFA-BF7C4BF00EA3}"/>
                </a:ext>
              </a:extLst>
            </p:cNvPr>
            <p:cNvSpPr txBox="1">
              <a:spLocks/>
            </p:cNvSpPr>
            <p:nvPr/>
          </p:nvSpPr>
          <p:spPr>
            <a:xfrm>
              <a:off x="4692492" y="3712600"/>
              <a:ext cx="1646228" cy="6023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2000" i="1" dirty="0">
                  <a:latin typeface="Segoe UI" panose="020B0502040204020203" pitchFamily="34" charset="0"/>
                  <a:cs typeface="Segoe UI" panose="020B0502040204020203" pitchFamily="34" charset="0"/>
                </a:rPr>
                <a:t>System-Level</a:t>
              </a:r>
            </a:p>
            <a:p>
              <a:pPr marL="0" indent="0" algn="ctr">
                <a:spcBef>
                  <a:spcPts val="0"/>
                </a:spcBef>
                <a:buNone/>
              </a:pPr>
              <a:r>
                <a:rPr lang="en-US" sz="2000" i="1" dirty="0">
                  <a:latin typeface="Segoe UI" panose="020B0502040204020203" pitchFamily="34" charset="0"/>
                  <a:cs typeface="Segoe UI" panose="020B0502040204020203" pitchFamily="34" charset="0"/>
                </a:rPr>
                <a:t>Interactions</a:t>
              </a:r>
              <a:endParaRPr lang="en-US" sz="2000" b="1" i="1" dirty="0">
                <a:latin typeface="Segoe UI" panose="020B0502040204020203" pitchFamily="34" charset="0"/>
                <a:cs typeface="Segoe UI" panose="020B0502040204020203" pitchFamily="34" charset="0"/>
              </a:endParaRPr>
            </a:p>
          </p:txBody>
        </p:sp>
        <p:cxnSp>
          <p:nvCxnSpPr>
            <p:cNvPr id="121" name="Straight Arrow Connector 120">
              <a:extLst>
                <a:ext uri="{FF2B5EF4-FFF2-40B4-BE49-F238E27FC236}">
                  <a16:creationId xmlns:a16="http://schemas.microsoft.com/office/drawing/2014/main" id="{F9882EC0-38BC-4D90-B227-C63673A256B2}"/>
                </a:ext>
              </a:extLst>
            </p:cNvPr>
            <p:cNvCxnSpPr>
              <a:cxnSpLocks/>
            </p:cNvCxnSpPr>
            <p:nvPr/>
          </p:nvCxnSpPr>
          <p:spPr>
            <a:xfrm>
              <a:off x="5554980" y="3024771"/>
              <a:ext cx="423473" cy="1"/>
            </a:xfrm>
            <a:prstGeom prst="straightConnector1">
              <a:avLst/>
            </a:prstGeom>
            <a:ln w="3492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50" name="Group 149">
              <a:extLst>
                <a:ext uri="{FF2B5EF4-FFF2-40B4-BE49-F238E27FC236}">
                  <a16:creationId xmlns:a16="http://schemas.microsoft.com/office/drawing/2014/main" id="{9AC2855E-D826-4BDC-83C2-E610D238FA0F}"/>
                </a:ext>
              </a:extLst>
            </p:cNvPr>
            <p:cNvGrpSpPr/>
            <p:nvPr/>
          </p:nvGrpSpPr>
          <p:grpSpPr>
            <a:xfrm rot="5400000">
              <a:off x="5572867" y="2861269"/>
              <a:ext cx="1256278" cy="327006"/>
              <a:chOff x="3986045" y="1800318"/>
              <a:chExt cx="1876760" cy="488515"/>
            </a:xfrm>
          </p:grpSpPr>
          <p:sp>
            <p:nvSpPr>
              <p:cNvPr id="151" name="Rectangle 150">
                <a:extLst>
                  <a:ext uri="{FF2B5EF4-FFF2-40B4-BE49-F238E27FC236}">
                    <a16:creationId xmlns:a16="http://schemas.microsoft.com/office/drawing/2014/main" id="{ABD19EB7-CD1B-4AE2-9816-FB99BC54E8C7}"/>
                  </a:ext>
                </a:extLst>
              </p:cNvPr>
              <p:cNvSpPr/>
              <p:nvPr/>
            </p:nvSpPr>
            <p:spPr>
              <a:xfrm>
                <a:off x="4013200" y="1800318"/>
                <a:ext cx="1822451" cy="4885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52" name="Oval 151">
                <a:extLst>
                  <a:ext uri="{FF2B5EF4-FFF2-40B4-BE49-F238E27FC236}">
                    <a16:creationId xmlns:a16="http://schemas.microsoft.com/office/drawing/2014/main" id="{93CB1A77-8231-422B-9F7F-84864E6C75A4}"/>
                  </a:ext>
                </a:extLst>
              </p:cNvPr>
              <p:cNvSpPr/>
              <p:nvPr/>
            </p:nvSpPr>
            <p:spPr>
              <a:xfrm flipH="1">
                <a:off x="3986045"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53" name="Oval 152">
                <a:extLst>
                  <a:ext uri="{FF2B5EF4-FFF2-40B4-BE49-F238E27FC236}">
                    <a16:creationId xmlns:a16="http://schemas.microsoft.com/office/drawing/2014/main" id="{ED822894-1F16-4C23-8BE9-364BEF48FE5A}"/>
                  </a:ext>
                </a:extLst>
              </p:cNvPr>
              <p:cNvSpPr/>
              <p:nvPr/>
            </p:nvSpPr>
            <p:spPr>
              <a:xfrm flipH="1">
                <a:off x="3986045"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54" name="Oval 153">
                <a:extLst>
                  <a:ext uri="{FF2B5EF4-FFF2-40B4-BE49-F238E27FC236}">
                    <a16:creationId xmlns:a16="http://schemas.microsoft.com/office/drawing/2014/main" id="{00ADC2EC-9178-443A-9C3F-BB71C46A866D}"/>
                  </a:ext>
                </a:extLst>
              </p:cNvPr>
              <p:cNvSpPr/>
              <p:nvPr/>
            </p:nvSpPr>
            <p:spPr>
              <a:xfrm flipH="1">
                <a:off x="4040825"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55" name="Oval 154">
                <a:extLst>
                  <a:ext uri="{FF2B5EF4-FFF2-40B4-BE49-F238E27FC236}">
                    <a16:creationId xmlns:a16="http://schemas.microsoft.com/office/drawing/2014/main" id="{846CE35A-1406-4881-9639-69187E174F1E}"/>
                  </a:ext>
                </a:extLst>
              </p:cNvPr>
              <p:cNvSpPr/>
              <p:nvPr/>
            </p:nvSpPr>
            <p:spPr>
              <a:xfrm flipH="1">
                <a:off x="5805656"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56" name="Oval 155">
                <a:extLst>
                  <a:ext uri="{FF2B5EF4-FFF2-40B4-BE49-F238E27FC236}">
                    <a16:creationId xmlns:a16="http://schemas.microsoft.com/office/drawing/2014/main" id="{38DE0ABD-C0F9-4413-8A27-591DBF1CCFF9}"/>
                  </a:ext>
                </a:extLst>
              </p:cNvPr>
              <p:cNvSpPr/>
              <p:nvPr/>
            </p:nvSpPr>
            <p:spPr>
              <a:xfrm flipH="1">
                <a:off x="5805656"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57" name="Oval 156">
                <a:extLst>
                  <a:ext uri="{FF2B5EF4-FFF2-40B4-BE49-F238E27FC236}">
                    <a16:creationId xmlns:a16="http://schemas.microsoft.com/office/drawing/2014/main" id="{019BD9FE-4953-48F4-9B58-F7CE63B60CED}"/>
                  </a:ext>
                </a:extLst>
              </p:cNvPr>
              <p:cNvSpPr/>
              <p:nvPr/>
            </p:nvSpPr>
            <p:spPr>
              <a:xfrm flipH="1">
                <a:off x="5791379"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nvGrpSpPr>
              <p:cNvPr id="158" name="Group 157">
                <a:extLst>
                  <a:ext uri="{FF2B5EF4-FFF2-40B4-BE49-F238E27FC236}">
                    <a16:creationId xmlns:a16="http://schemas.microsoft.com/office/drawing/2014/main" id="{A9DC0BED-00EF-4C6D-998B-81CC58895CFD}"/>
                  </a:ext>
                </a:extLst>
              </p:cNvPr>
              <p:cNvGrpSpPr/>
              <p:nvPr/>
            </p:nvGrpSpPr>
            <p:grpSpPr>
              <a:xfrm>
                <a:off x="4185016" y="1844770"/>
                <a:ext cx="1493930" cy="327642"/>
                <a:chOff x="4185016" y="1775632"/>
                <a:chExt cx="1493930" cy="352330"/>
              </a:xfrm>
            </p:grpSpPr>
            <p:sp>
              <p:nvSpPr>
                <p:cNvPr id="160" name="Rectangle 159">
                  <a:extLst>
                    <a:ext uri="{FF2B5EF4-FFF2-40B4-BE49-F238E27FC236}">
                      <a16:creationId xmlns:a16="http://schemas.microsoft.com/office/drawing/2014/main" id="{DD881C1D-0944-4EF9-82B8-BA9D869B50FB}"/>
                    </a:ext>
                  </a:extLst>
                </p:cNvPr>
                <p:cNvSpPr/>
                <p:nvPr/>
              </p:nvSpPr>
              <p:spPr>
                <a:xfrm>
                  <a:off x="4185016" y="1775632"/>
                  <a:ext cx="1428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61" name="Rectangle 160">
                  <a:extLst>
                    <a:ext uri="{FF2B5EF4-FFF2-40B4-BE49-F238E27FC236}">
                      <a16:creationId xmlns:a16="http://schemas.microsoft.com/office/drawing/2014/main" id="{7CF3B153-BDC3-434A-BC24-A869B0A6154B}"/>
                    </a:ext>
                  </a:extLst>
                </p:cNvPr>
                <p:cNvSpPr/>
                <p:nvPr/>
              </p:nvSpPr>
              <p:spPr>
                <a:xfrm>
                  <a:off x="4378024" y="1775632"/>
                  <a:ext cx="1428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62" name="Rectangle 161">
                  <a:extLst>
                    <a:ext uri="{FF2B5EF4-FFF2-40B4-BE49-F238E27FC236}">
                      <a16:creationId xmlns:a16="http://schemas.microsoft.com/office/drawing/2014/main" id="{0F09D36F-D480-4979-981E-F57701CE7134}"/>
                    </a:ext>
                  </a:extLst>
                </p:cNvPr>
                <p:cNvSpPr/>
                <p:nvPr/>
              </p:nvSpPr>
              <p:spPr>
                <a:xfrm>
                  <a:off x="4571032" y="1775632"/>
                  <a:ext cx="1428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63" name="Rectangle 162">
                  <a:extLst>
                    <a:ext uri="{FF2B5EF4-FFF2-40B4-BE49-F238E27FC236}">
                      <a16:creationId xmlns:a16="http://schemas.microsoft.com/office/drawing/2014/main" id="{FEBEFA25-728F-4331-A549-9DD118D99FE7}"/>
                    </a:ext>
                  </a:extLst>
                </p:cNvPr>
                <p:cNvSpPr/>
                <p:nvPr/>
              </p:nvSpPr>
              <p:spPr>
                <a:xfrm>
                  <a:off x="4957048" y="1775632"/>
                  <a:ext cx="1428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64" name="Rectangle 163">
                  <a:extLst>
                    <a:ext uri="{FF2B5EF4-FFF2-40B4-BE49-F238E27FC236}">
                      <a16:creationId xmlns:a16="http://schemas.microsoft.com/office/drawing/2014/main" id="{10B5F204-9E01-491D-B696-59E99631C9CA}"/>
                    </a:ext>
                  </a:extLst>
                </p:cNvPr>
                <p:cNvSpPr/>
                <p:nvPr/>
              </p:nvSpPr>
              <p:spPr>
                <a:xfrm>
                  <a:off x="5150056" y="1775632"/>
                  <a:ext cx="1428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65" name="Rectangle 164">
                  <a:extLst>
                    <a:ext uri="{FF2B5EF4-FFF2-40B4-BE49-F238E27FC236}">
                      <a16:creationId xmlns:a16="http://schemas.microsoft.com/office/drawing/2014/main" id="{E6B5C5EF-B790-4243-8BBC-962BC39C9C6F}"/>
                    </a:ext>
                  </a:extLst>
                </p:cNvPr>
                <p:cNvSpPr/>
                <p:nvPr/>
              </p:nvSpPr>
              <p:spPr>
                <a:xfrm>
                  <a:off x="5343064" y="1775632"/>
                  <a:ext cx="1428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66" name="Rectangle 165">
                  <a:extLst>
                    <a:ext uri="{FF2B5EF4-FFF2-40B4-BE49-F238E27FC236}">
                      <a16:creationId xmlns:a16="http://schemas.microsoft.com/office/drawing/2014/main" id="{02AF7AF4-C9ED-44F5-8798-5A17B084B323}"/>
                    </a:ext>
                  </a:extLst>
                </p:cNvPr>
                <p:cNvSpPr/>
                <p:nvPr/>
              </p:nvSpPr>
              <p:spPr>
                <a:xfrm>
                  <a:off x="5536071" y="1775632"/>
                  <a:ext cx="1428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67" name="Rectangle 166">
                  <a:extLst>
                    <a:ext uri="{FF2B5EF4-FFF2-40B4-BE49-F238E27FC236}">
                      <a16:creationId xmlns:a16="http://schemas.microsoft.com/office/drawing/2014/main" id="{134E7015-E69E-455A-9569-96ECBD3BD9BE}"/>
                    </a:ext>
                  </a:extLst>
                </p:cNvPr>
                <p:cNvSpPr/>
                <p:nvPr/>
              </p:nvSpPr>
              <p:spPr>
                <a:xfrm>
                  <a:off x="4764040" y="1775632"/>
                  <a:ext cx="1428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159" name="Rectangle 158">
                <a:extLst>
                  <a:ext uri="{FF2B5EF4-FFF2-40B4-BE49-F238E27FC236}">
                    <a16:creationId xmlns:a16="http://schemas.microsoft.com/office/drawing/2014/main" id="{90579ECF-37E9-4CE8-90DA-FF9C30DF8D61}"/>
                  </a:ext>
                </a:extLst>
              </p:cNvPr>
              <p:cNvSpPr/>
              <p:nvPr/>
            </p:nvSpPr>
            <p:spPr>
              <a:xfrm>
                <a:off x="4129527" y="2243114"/>
                <a:ext cx="1591437" cy="45719"/>
              </a:xfrm>
              <a:prstGeom prst="rect">
                <a:avLst/>
              </a:prstGeom>
              <a:pattFill prst="dkHorz">
                <a:fgClr>
                  <a:schemeClr val="accent4">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168" name="Group 167">
              <a:extLst>
                <a:ext uri="{FF2B5EF4-FFF2-40B4-BE49-F238E27FC236}">
                  <a16:creationId xmlns:a16="http://schemas.microsoft.com/office/drawing/2014/main" id="{FADB1B38-648B-41DD-AD2C-70877DFF9CDE}"/>
                </a:ext>
              </a:extLst>
            </p:cNvPr>
            <p:cNvGrpSpPr/>
            <p:nvPr/>
          </p:nvGrpSpPr>
          <p:grpSpPr>
            <a:xfrm>
              <a:off x="4586541" y="2554525"/>
              <a:ext cx="896546" cy="896544"/>
              <a:chOff x="1734013" y="5158914"/>
              <a:chExt cx="1029494" cy="1029494"/>
            </a:xfrm>
            <a:solidFill>
              <a:schemeClr val="bg1">
                <a:lumMod val="65000"/>
              </a:schemeClr>
            </a:solidFill>
          </p:grpSpPr>
          <p:grpSp>
            <p:nvGrpSpPr>
              <p:cNvPr id="169" name="Group 168">
                <a:extLst>
                  <a:ext uri="{FF2B5EF4-FFF2-40B4-BE49-F238E27FC236}">
                    <a16:creationId xmlns:a16="http://schemas.microsoft.com/office/drawing/2014/main" id="{D71D281F-6B12-44F1-9938-6E03B4F8E744}"/>
                  </a:ext>
                </a:extLst>
              </p:cNvPr>
              <p:cNvGrpSpPr/>
              <p:nvPr/>
            </p:nvGrpSpPr>
            <p:grpSpPr>
              <a:xfrm>
                <a:off x="1734013" y="5365288"/>
                <a:ext cx="1029494" cy="616745"/>
                <a:chOff x="1734013" y="5365288"/>
                <a:chExt cx="1029494" cy="616745"/>
              </a:xfrm>
              <a:grpFill/>
            </p:grpSpPr>
            <p:cxnSp>
              <p:nvCxnSpPr>
                <p:cNvPr id="179" name="Straight Connector 178">
                  <a:extLst>
                    <a:ext uri="{FF2B5EF4-FFF2-40B4-BE49-F238E27FC236}">
                      <a16:creationId xmlns:a16="http://schemas.microsoft.com/office/drawing/2014/main" id="{0B552B79-BE45-4DD9-BCC9-6AB1A19C9581}"/>
                    </a:ext>
                  </a:extLst>
                </p:cNvPr>
                <p:cNvCxnSpPr>
                  <a:cxnSpLocks/>
                </p:cNvCxnSpPr>
                <p:nvPr/>
              </p:nvCxnSpPr>
              <p:spPr>
                <a:xfrm rot="5400000">
                  <a:off x="2248760" y="4953332"/>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946E43D5-7B3D-4283-9051-9B01F5F51BEF}"/>
                    </a:ext>
                  </a:extLst>
                </p:cNvPr>
                <p:cNvCxnSpPr>
                  <a:cxnSpLocks/>
                </p:cNvCxnSpPr>
                <p:nvPr/>
              </p:nvCxnSpPr>
              <p:spPr>
                <a:xfrm rot="5400000">
                  <a:off x="2248760" y="5056123"/>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240FC210-373B-4E79-9276-C49485279117}"/>
                    </a:ext>
                  </a:extLst>
                </p:cNvPr>
                <p:cNvCxnSpPr>
                  <a:cxnSpLocks/>
                </p:cNvCxnSpPr>
                <p:nvPr/>
              </p:nvCxnSpPr>
              <p:spPr>
                <a:xfrm rot="5400000">
                  <a:off x="2248760" y="5158914"/>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2F94E85C-346B-4D36-B3A1-56D99849DF8F}"/>
                    </a:ext>
                  </a:extLst>
                </p:cNvPr>
                <p:cNvCxnSpPr>
                  <a:cxnSpLocks/>
                </p:cNvCxnSpPr>
                <p:nvPr/>
              </p:nvCxnSpPr>
              <p:spPr>
                <a:xfrm rot="5400000">
                  <a:off x="2248760" y="5261705"/>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2A072D51-511C-4E4E-8D90-652A958BEAF8}"/>
                    </a:ext>
                  </a:extLst>
                </p:cNvPr>
                <p:cNvCxnSpPr>
                  <a:cxnSpLocks/>
                </p:cNvCxnSpPr>
                <p:nvPr/>
              </p:nvCxnSpPr>
              <p:spPr>
                <a:xfrm rot="5400000">
                  <a:off x="2248760" y="536449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D65CD599-16D8-4179-AB9A-2B9517ED7419}"/>
                    </a:ext>
                  </a:extLst>
                </p:cNvPr>
                <p:cNvCxnSpPr>
                  <a:cxnSpLocks/>
                </p:cNvCxnSpPr>
                <p:nvPr/>
              </p:nvCxnSpPr>
              <p:spPr>
                <a:xfrm rot="5400000">
                  <a:off x="2248760" y="4850541"/>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F0185581-D7C1-4A4E-AED9-8504DFF114E7}"/>
                    </a:ext>
                  </a:extLst>
                </p:cNvPr>
                <p:cNvCxnSpPr>
                  <a:cxnSpLocks/>
                </p:cNvCxnSpPr>
                <p:nvPr/>
              </p:nvCxnSpPr>
              <p:spPr>
                <a:xfrm rot="5400000">
                  <a:off x="2248760" y="546728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70" name="Group 169">
                <a:extLst>
                  <a:ext uri="{FF2B5EF4-FFF2-40B4-BE49-F238E27FC236}">
                    <a16:creationId xmlns:a16="http://schemas.microsoft.com/office/drawing/2014/main" id="{24457C71-E2A3-4156-BB47-5C0AAFD19DD9}"/>
                  </a:ext>
                </a:extLst>
              </p:cNvPr>
              <p:cNvGrpSpPr/>
              <p:nvPr/>
            </p:nvGrpSpPr>
            <p:grpSpPr>
              <a:xfrm rot="16200000">
                <a:off x="1734014" y="5365288"/>
                <a:ext cx="1029494" cy="616745"/>
                <a:chOff x="1734013" y="5365288"/>
                <a:chExt cx="1029494" cy="616745"/>
              </a:xfrm>
              <a:grpFill/>
            </p:grpSpPr>
            <p:cxnSp>
              <p:nvCxnSpPr>
                <p:cNvPr id="172" name="Straight Connector 171">
                  <a:extLst>
                    <a:ext uri="{FF2B5EF4-FFF2-40B4-BE49-F238E27FC236}">
                      <a16:creationId xmlns:a16="http://schemas.microsoft.com/office/drawing/2014/main" id="{0B2D24C6-D115-494F-867B-E0998FF0BB98}"/>
                    </a:ext>
                  </a:extLst>
                </p:cNvPr>
                <p:cNvCxnSpPr>
                  <a:cxnSpLocks/>
                </p:cNvCxnSpPr>
                <p:nvPr/>
              </p:nvCxnSpPr>
              <p:spPr>
                <a:xfrm rot="5400000">
                  <a:off x="2248760" y="4953332"/>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505B476B-83B7-43DE-90FF-D50951DB640D}"/>
                    </a:ext>
                  </a:extLst>
                </p:cNvPr>
                <p:cNvCxnSpPr>
                  <a:cxnSpLocks/>
                </p:cNvCxnSpPr>
                <p:nvPr/>
              </p:nvCxnSpPr>
              <p:spPr>
                <a:xfrm rot="5400000">
                  <a:off x="2248760" y="5056123"/>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4B67FBA4-6F30-4151-B73A-B74F9C1B3381}"/>
                    </a:ext>
                  </a:extLst>
                </p:cNvPr>
                <p:cNvCxnSpPr>
                  <a:cxnSpLocks/>
                </p:cNvCxnSpPr>
                <p:nvPr/>
              </p:nvCxnSpPr>
              <p:spPr>
                <a:xfrm rot="5400000">
                  <a:off x="2248760" y="5158914"/>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77DF824C-07ED-4B64-BD70-04A573E4FD28}"/>
                    </a:ext>
                  </a:extLst>
                </p:cNvPr>
                <p:cNvCxnSpPr>
                  <a:cxnSpLocks/>
                </p:cNvCxnSpPr>
                <p:nvPr/>
              </p:nvCxnSpPr>
              <p:spPr>
                <a:xfrm rot="5400000">
                  <a:off x="2248760" y="5261705"/>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3B86F7FD-63EE-40EC-8FE7-8F861A909182}"/>
                    </a:ext>
                  </a:extLst>
                </p:cNvPr>
                <p:cNvCxnSpPr>
                  <a:cxnSpLocks/>
                </p:cNvCxnSpPr>
                <p:nvPr/>
              </p:nvCxnSpPr>
              <p:spPr>
                <a:xfrm rot="5400000">
                  <a:off x="2248760" y="536449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B8DE7FFC-15A0-4A59-9AB7-2F9D084C0EE1}"/>
                    </a:ext>
                  </a:extLst>
                </p:cNvPr>
                <p:cNvCxnSpPr>
                  <a:cxnSpLocks/>
                </p:cNvCxnSpPr>
                <p:nvPr/>
              </p:nvCxnSpPr>
              <p:spPr>
                <a:xfrm rot="5400000">
                  <a:off x="2248760" y="4850541"/>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E2648C50-D3B5-4359-A912-EC79C86D16BC}"/>
                    </a:ext>
                  </a:extLst>
                </p:cNvPr>
                <p:cNvCxnSpPr>
                  <a:cxnSpLocks/>
                </p:cNvCxnSpPr>
                <p:nvPr/>
              </p:nvCxnSpPr>
              <p:spPr>
                <a:xfrm rot="5400000">
                  <a:off x="2248760" y="546728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Rounded Corners 170">
                <a:extLst>
                  <a:ext uri="{FF2B5EF4-FFF2-40B4-BE49-F238E27FC236}">
                    <a16:creationId xmlns:a16="http://schemas.microsoft.com/office/drawing/2014/main" id="{0C172059-076A-4BCB-88BB-CAFBE3D3A15E}"/>
                  </a:ext>
                </a:extLst>
              </p:cNvPr>
              <p:cNvSpPr/>
              <p:nvPr/>
            </p:nvSpPr>
            <p:spPr>
              <a:xfrm>
                <a:off x="1836013" y="5262800"/>
                <a:ext cx="830386" cy="825792"/>
              </a:xfrm>
              <a:prstGeom prst="roundRect">
                <a:avLst/>
              </a:prstGeom>
              <a:grp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CPU</a:t>
                </a:r>
              </a:p>
            </p:txBody>
          </p:sp>
        </p:grpSp>
      </p:grpSp>
      <p:grpSp>
        <p:nvGrpSpPr>
          <p:cNvPr id="4" name="Group 3">
            <a:extLst>
              <a:ext uri="{FF2B5EF4-FFF2-40B4-BE49-F238E27FC236}">
                <a16:creationId xmlns:a16="http://schemas.microsoft.com/office/drawing/2014/main" id="{C216775E-980C-4D63-97DF-3008F6B0047F}"/>
              </a:ext>
            </a:extLst>
          </p:cNvPr>
          <p:cNvGrpSpPr/>
          <p:nvPr/>
        </p:nvGrpSpPr>
        <p:grpSpPr>
          <a:xfrm>
            <a:off x="99854" y="4462915"/>
            <a:ext cx="8876983" cy="721168"/>
            <a:chOff x="99854" y="4658855"/>
            <a:chExt cx="8876983" cy="721168"/>
          </a:xfrm>
        </p:grpSpPr>
        <p:sp>
          <p:nvSpPr>
            <p:cNvPr id="186" name="Right Brace 185">
              <a:extLst>
                <a:ext uri="{FF2B5EF4-FFF2-40B4-BE49-F238E27FC236}">
                  <a16:creationId xmlns:a16="http://schemas.microsoft.com/office/drawing/2014/main" id="{DAE26FE3-1B80-45B4-A59C-5670E39790FE}"/>
                </a:ext>
              </a:extLst>
            </p:cNvPr>
            <p:cNvSpPr/>
            <p:nvPr/>
          </p:nvSpPr>
          <p:spPr>
            <a:xfrm rot="5400000">
              <a:off x="4363134" y="395575"/>
              <a:ext cx="350423" cy="8876983"/>
            </a:xfrm>
            <a:prstGeom prst="rightBrace">
              <a:avLst>
                <a:gd name="adj1" fmla="val 35334"/>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28575">
                  <a:solidFill>
                    <a:schemeClr val="tx1"/>
                  </a:solidFill>
                </a:ln>
                <a:latin typeface="Segoe UI" panose="020B0502040204020203" pitchFamily="34" charset="0"/>
                <a:cs typeface="Segoe UI" panose="020B0502040204020203" pitchFamily="34" charset="0"/>
              </a:endParaRPr>
            </a:p>
          </p:txBody>
        </p:sp>
        <p:cxnSp>
          <p:nvCxnSpPr>
            <p:cNvPr id="188" name="Straight Arrow Connector 187">
              <a:extLst>
                <a:ext uri="{FF2B5EF4-FFF2-40B4-BE49-F238E27FC236}">
                  <a16:creationId xmlns:a16="http://schemas.microsoft.com/office/drawing/2014/main" id="{249FC968-AD73-4C35-8175-167A86677DAE}"/>
                </a:ext>
              </a:extLst>
            </p:cNvPr>
            <p:cNvCxnSpPr>
              <a:cxnSpLocks/>
            </p:cNvCxnSpPr>
            <p:nvPr/>
          </p:nvCxnSpPr>
          <p:spPr>
            <a:xfrm flipV="1">
              <a:off x="4538919" y="4895849"/>
              <a:ext cx="0" cy="484174"/>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2C794E5A-C7C7-4058-8A47-46D7BC61FD5E}"/>
              </a:ext>
            </a:extLst>
          </p:cNvPr>
          <p:cNvGrpSpPr/>
          <p:nvPr/>
        </p:nvGrpSpPr>
        <p:grpSpPr>
          <a:xfrm>
            <a:off x="1910718" y="5147989"/>
            <a:ext cx="5241770" cy="1360861"/>
            <a:chOff x="1910718" y="5343929"/>
            <a:chExt cx="5241770" cy="1360861"/>
          </a:xfrm>
        </p:grpSpPr>
        <p:sp>
          <p:nvSpPr>
            <p:cNvPr id="187" name="Content Placeholder 2">
              <a:extLst>
                <a:ext uri="{FF2B5EF4-FFF2-40B4-BE49-F238E27FC236}">
                  <a16:creationId xmlns:a16="http://schemas.microsoft.com/office/drawing/2014/main" id="{C9E061DF-D742-4E83-9A63-157E862A82C1}"/>
                </a:ext>
              </a:extLst>
            </p:cNvPr>
            <p:cNvSpPr txBox="1">
              <a:spLocks/>
            </p:cNvSpPr>
            <p:nvPr/>
          </p:nvSpPr>
          <p:spPr>
            <a:xfrm>
              <a:off x="1910718" y="5343929"/>
              <a:ext cx="5241770" cy="136086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panose="02000503000000020004" pitchFamily="2"/>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Helvetica Neue" panose="02000503000000020004" pitchFamily="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2800" b="1" dirty="0">
                  <a:latin typeface="Segoe UI" panose="020B0502040204020203" pitchFamily="34" charset="0"/>
                  <a:cs typeface="Segoe UI" panose="020B0502040204020203" pitchFamily="34" charset="0"/>
                </a:rPr>
                <a:t>Understanding </a:t>
              </a:r>
            </a:p>
            <a:p>
              <a:pPr marL="0" indent="0" algn="ctr">
                <a:lnSpc>
                  <a:spcPct val="100000"/>
                </a:lnSpc>
                <a:spcBef>
                  <a:spcPts val="0"/>
                </a:spcBef>
                <a:buFont typeface="Arial" panose="020B0604020202020204" pitchFamily="34" charset="0"/>
                <a:buNone/>
              </a:pPr>
              <a:endParaRPr lang="en-US" sz="2800" b="1" dirty="0">
                <a:latin typeface="Segoe UI" panose="020B0502040204020203" pitchFamily="34" charset="0"/>
                <a:cs typeface="Segoe UI" panose="020B0502040204020203" pitchFamily="34" charset="0"/>
              </a:endParaRPr>
            </a:p>
            <a:p>
              <a:pPr marL="0" indent="0" algn="ctr">
                <a:lnSpc>
                  <a:spcPct val="100000"/>
                </a:lnSpc>
                <a:spcBef>
                  <a:spcPts val="0"/>
                </a:spcBef>
                <a:buFont typeface="Arial" panose="020B0604020202020204" pitchFamily="34" charset="0"/>
                <a:buNone/>
              </a:pPr>
              <a:r>
                <a:rPr lang="en-US" sz="2800" b="1" dirty="0">
                  <a:latin typeface="Segoe UI" panose="020B0502040204020203" pitchFamily="34" charset="0"/>
                  <a:cs typeface="Segoe UI" panose="020B0502040204020203" pitchFamily="34" charset="0"/>
                </a:rPr>
                <a:t> Exploitable Insights</a:t>
              </a:r>
            </a:p>
          </p:txBody>
        </p:sp>
        <p:sp>
          <p:nvSpPr>
            <p:cNvPr id="49" name="Rectangle 48">
              <a:extLst>
                <a:ext uri="{FF2B5EF4-FFF2-40B4-BE49-F238E27FC236}">
                  <a16:creationId xmlns:a16="http://schemas.microsoft.com/office/drawing/2014/main" id="{CD8A06E8-DFC7-423D-B137-EDC45C1B1AD4}"/>
                </a:ext>
              </a:extLst>
            </p:cNvPr>
            <p:cNvSpPr/>
            <p:nvPr/>
          </p:nvSpPr>
          <p:spPr>
            <a:xfrm>
              <a:off x="4201554" y="5527629"/>
              <a:ext cx="673582" cy="923330"/>
            </a:xfrm>
            <a:prstGeom prst="rect">
              <a:avLst/>
            </a:prstGeom>
          </p:spPr>
          <p:txBody>
            <a:bodyPr wrap="none">
              <a:spAutoFit/>
            </a:bodyPr>
            <a:lstStyle/>
            <a:p>
              <a:r>
                <a:rPr lang="en-US" sz="5400" dirty="0">
                  <a:solidFill>
                    <a:prstClr val="black"/>
                  </a:solidFill>
                  <a:latin typeface="Segoe UI" panose="020B0502040204020203" pitchFamily="34" charset="0"/>
                  <a:cs typeface="Segoe UI" panose="020B0502040204020203" pitchFamily="34" charset="0"/>
                </a:rPr>
                <a:t>+</a:t>
              </a:r>
              <a:endParaRPr lang="en-US" dirty="0">
                <a:latin typeface="Segoe UI" panose="020B0502040204020203" pitchFamily="34" charset="0"/>
              </a:endParaRPr>
            </a:p>
          </p:txBody>
        </p:sp>
      </p:grpSp>
      <p:grpSp>
        <p:nvGrpSpPr>
          <p:cNvPr id="8" name="Group 7">
            <a:extLst>
              <a:ext uri="{FF2B5EF4-FFF2-40B4-BE49-F238E27FC236}">
                <a16:creationId xmlns:a16="http://schemas.microsoft.com/office/drawing/2014/main" id="{BCB4E7F5-13C8-41CD-A91B-E3CC3458E0BD}"/>
              </a:ext>
            </a:extLst>
          </p:cNvPr>
          <p:cNvGrpSpPr/>
          <p:nvPr/>
        </p:nvGrpSpPr>
        <p:grpSpPr>
          <a:xfrm>
            <a:off x="35378" y="2695002"/>
            <a:ext cx="2262646" cy="1860567"/>
            <a:chOff x="-93667" y="2739903"/>
            <a:chExt cx="2262646" cy="1860567"/>
          </a:xfrm>
        </p:grpSpPr>
        <p:sp>
          <p:nvSpPr>
            <p:cNvPr id="98" name="Content Placeholder 2">
              <a:extLst>
                <a:ext uri="{FF2B5EF4-FFF2-40B4-BE49-F238E27FC236}">
                  <a16:creationId xmlns:a16="http://schemas.microsoft.com/office/drawing/2014/main" id="{D92324E9-2916-4DA5-8BD9-D7A99907CABF}"/>
                </a:ext>
              </a:extLst>
            </p:cNvPr>
            <p:cNvSpPr txBox="1">
              <a:spLocks/>
            </p:cNvSpPr>
            <p:nvPr/>
          </p:nvSpPr>
          <p:spPr>
            <a:xfrm>
              <a:off x="-93667" y="3881084"/>
              <a:ext cx="2262646" cy="7193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2000" i="1" dirty="0">
                  <a:latin typeface="Segoe UI" panose="020B0502040204020203" pitchFamily="34" charset="0"/>
                  <a:cs typeface="Segoe UI" panose="020B0502040204020203" pitchFamily="34" charset="0"/>
                </a:rPr>
                <a:t>Operating Timing Constraints</a:t>
              </a:r>
            </a:p>
          </p:txBody>
        </p:sp>
        <p:cxnSp>
          <p:nvCxnSpPr>
            <p:cNvPr id="190" name="Straight Arrow Connector 189">
              <a:extLst>
                <a:ext uri="{FF2B5EF4-FFF2-40B4-BE49-F238E27FC236}">
                  <a16:creationId xmlns:a16="http://schemas.microsoft.com/office/drawing/2014/main" id="{E64BC3C8-89E4-4EC4-AB79-C4674E503FE6}"/>
                </a:ext>
              </a:extLst>
            </p:cNvPr>
            <p:cNvCxnSpPr/>
            <p:nvPr/>
          </p:nvCxnSpPr>
          <p:spPr>
            <a:xfrm flipV="1">
              <a:off x="1037656" y="2960911"/>
              <a:ext cx="323569" cy="32356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CA7D7A35-DA2B-4FBF-A1B4-6CEBD229259C}"/>
                </a:ext>
              </a:extLst>
            </p:cNvPr>
            <p:cNvGrpSpPr/>
            <p:nvPr/>
          </p:nvGrpSpPr>
          <p:grpSpPr>
            <a:xfrm>
              <a:off x="526725" y="2753452"/>
              <a:ext cx="1021862" cy="1026951"/>
              <a:chOff x="526725" y="2753452"/>
              <a:chExt cx="1021862" cy="1026951"/>
            </a:xfrm>
          </p:grpSpPr>
          <p:grpSp>
            <p:nvGrpSpPr>
              <p:cNvPr id="197" name="Group 196">
                <a:extLst>
                  <a:ext uri="{FF2B5EF4-FFF2-40B4-BE49-F238E27FC236}">
                    <a16:creationId xmlns:a16="http://schemas.microsoft.com/office/drawing/2014/main" id="{69A65F1E-CDB4-458C-820C-665FB74FE89B}"/>
                  </a:ext>
                </a:extLst>
              </p:cNvPr>
              <p:cNvGrpSpPr/>
              <p:nvPr/>
            </p:nvGrpSpPr>
            <p:grpSpPr>
              <a:xfrm>
                <a:off x="992752" y="2753452"/>
                <a:ext cx="86859" cy="1021862"/>
                <a:chOff x="992752" y="2753452"/>
                <a:chExt cx="86859" cy="1021862"/>
              </a:xfrm>
            </p:grpSpPr>
            <p:cxnSp>
              <p:nvCxnSpPr>
                <p:cNvPr id="193" name="Straight Arrow Connector 192">
                  <a:extLst>
                    <a:ext uri="{FF2B5EF4-FFF2-40B4-BE49-F238E27FC236}">
                      <a16:creationId xmlns:a16="http://schemas.microsoft.com/office/drawing/2014/main" id="{9DEC6B02-DEF6-4642-96E8-E97D57BBF6B6}"/>
                    </a:ext>
                  </a:extLst>
                </p:cNvPr>
                <p:cNvCxnSpPr>
                  <a:cxnSpLocks/>
                </p:cNvCxnSpPr>
                <p:nvPr/>
              </p:nvCxnSpPr>
              <p:spPr>
                <a:xfrm rot="18900000" flipV="1">
                  <a:off x="995701" y="2753452"/>
                  <a:ext cx="83910" cy="83909"/>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95" name="Straight Arrow Connector 194">
                  <a:extLst>
                    <a:ext uri="{FF2B5EF4-FFF2-40B4-BE49-F238E27FC236}">
                      <a16:creationId xmlns:a16="http://schemas.microsoft.com/office/drawing/2014/main" id="{7DC6A782-27B7-4680-8331-6CAA553A3FFA}"/>
                    </a:ext>
                  </a:extLst>
                </p:cNvPr>
                <p:cNvCxnSpPr>
                  <a:cxnSpLocks/>
                </p:cNvCxnSpPr>
                <p:nvPr/>
              </p:nvCxnSpPr>
              <p:spPr>
                <a:xfrm rot="18900000" flipV="1">
                  <a:off x="992752" y="3691405"/>
                  <a:ext cx="83910" cy="83909"/>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02" name="Group 101">
                <a:extLst>
                  <a:ext uri="{FF2B5EF4-FFF2-40B4-BE49-F238E27FC236}">
                    <a16:creationId xmlns:a16="http://schemas.microsoft.com/office/drawing/2014/main" id="{5D9A72B9-99C2-4600-822D-0E0AA1FF46C9}"/>
                  </a:ext>
                </a:extLst>
              </p:cNvPr>
              <p:cNvGrpSpPr/>
              <p:nvPr/>
            </p:nvGrpSpPr>
            <p:grpSpPr>
              <a:xfrm rot="19800000">
                <a:off x="992426" y="2758541"/>
                <a:ext cx="86859" cy="1021862"/>
                <a:chOff x="992752" y="2753452"/>
                <a:chExt cx="86859" cy="1021862"/>
              </a:xfrm>
            </p:grpSpPr>
            <p:cxnSp>
              <p:nvCxnSpPr>
                <p:cNvPr id="103" name="Straight Arrow Connector 102">
                  <a:extLst>
                    <a:ext uri="{FF2B5EF4-FFF2-40B4-BE49-F238E27FC236}">
                      <a16:creationId xmlns:a16="http://schemas.microsoft.com/office/drawing/2014/main" id="{6E997F43-A343-421A-BA3D-B608B1294F4D}"/>
                    </a:ext>
                  </a:extLst>
                </p:cNvPr>
                <p:cNvCxnSpPr>
                  <a:cxnSpLocks/>
                </p:cNvCxnSpPr>
                <p:nvPr/>
              </p:nvCxnSpPr>
              <p:spPr>
                <a:xfrm rot="18900000" flipV="1">
                  <a:off x="995701" y="2753452"/>
                  <a:ext cx="83910" cy="83909"/>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EFEBDA13-7FAE-467F-8E17-5F0E9C5D06EC}"/>
                    </a:ext>
                  </a:extLst>
                </p:cNvPr>
                <p:cNvCxnSpPr>
                  <a:cxnSpLocks/>
                </p:cNvCxnSpPr>
                <p:nvPr/>
              </p:nvCxnSpPr>
              <p:spPr>
                <a:xfrm rot="18900000" flipV="1">
                  <a:off x="992752" y="3691405"/>
                  <a:ext cx="83910" cy="83909"/>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05" name="Group 104">
                <a:extLst>
                  <a:ext uri="{FF2B5EF4-FFF2-40B4-BE49-F238E27FC236}">
                    <a16:creationId xmlns:a16="http://schemas.microsoft.com/office/drawing/2014/main" id="{6FB27AED-800C-441D-870D-45D077B213F3}"/>
                  </a:ext>
                </a:extLst>
              </p:cNvPr>
              <p:cNvGrpSpPr/>
              <p:nvPr/>
            </p:nvGrpSpPr>
            <p:grpSpPr>
              <a:xfrm rot="5400000">
                <a:off x="994226" y="2753452"/>
                <a:ext cx="86859" cy="1021862"/>
                <a:chOff x="992752" y="2753452"/>
                <a:chExt cx="86859" cy="1021862"/>
              </a:xfrm>
            </p:grpSpPr>
            <p:cxnSp>
              <p:nvCxnSpPr>
                <p:cNvPr id="106" name="Straight Arrow Connector 105">
                  <a:extLst>
                    <a:ext uri="{FF2B5EF4-FFF2-40B4-BE49-F238E27FC236}">
                      <a16:creationId xmlns:a16="http://schemas.microsoft.com/office/drawing/2014/main" id="{CCE9728B-6E05-4F77-AE59-3A606F386F53}"/>
                    </a:ext>
                  </a:extLst>
                </p:cNvPr>
                <p:cNvCxnSpPr>
                  <a:cxnSpLocks/>
                </p:cNvCxnSpPr>
                <p:nvPr/>
              </p:nvCxnSpPr>
              <p:spPr>
                <a:xfrm rot="18900000" flipV="1">
                  <a:off x="995701" y="2753452"/>
                  <a:ext cx="83910" cy="83909"/>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7FA594DA-099F-4F55-87E1-478E368DB15C}"/>
                    </a:ext>
                  </a:extLst>
                </p:cNvPr>
                <p:cNvCxnSpPr>
                  <a:cxnSpLocks/>
                </p:cNvCxnSpPr>
                <p:nvPr/>
              </p:nvCxnSpPr>
              <p:spPr>
                <a:xfrm rot="18900000" flipV="1">
                  <a:off x="992752" y="3691405"/>
                  <a:ext cx="83910" cy="83909"/>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08" name="Group 107">
                <a:extLst>
                  <a:ext uri="{FF2B5EF4-FFF2-40B4-BE49-F238E27FC236}">
                    <a16:creationId xmlns:a16="http://schemas.microsoft.com/office/drawing/2014/main" id="{FDED3E7C-1517-421A-AE50-7AA3190B3EFA}"/>
                  </a:ext>
                </a:extLst>
              </p:cNvPr>
              <p:cNvGrpSpPr/>
              <p:nvPr/>
            </p:nvGrpSpPr>
            <p:grpSpPr>
              <a:xfrm rot="7200000">
                <a:off x="994226" y="2754805"/>
                <a:ext cx="86859" cy="1021862"/>
                <a:chOff x="992752" y="2753452"/>
                <a:chExt cx="86859" cy="1021862"/>
              </a:xfrm>
            </p:grpSpPr>
            <p:cxnSp>
              <p:nvCxnSpPr>
                <p:cNvPr id="109" name="Straight Arrow Connector 108">
                  <a:extLst>
                    <a:ext uri="{FF2B5EF4-FFF2-40B4-BE49-F238E27FC236}">
                      <a16:creationId xmlns:a16="http://schemas.microsoft.com/office/drawing/2014/main" id="{7C698E0B-DEE7-41FE-B6EE-6875FAF46586}"/>
                    </a:ext>
                  </a:extLst>
                </p:cNvPr>
                <p:cNvCxnSpPr>
                  <a:cxnSpLocks/>
                </p:cNvCxnSpPr>
                <p:nvPr/>
              </p:nvCxnSpPr>
              <p:spPr>
                <a:xfrm rot="18900000" flipV="1">
                  <a:off x="995701" y="2753452"/>
                  <a:ext cx="83910" cy="83909"/>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10" name="Straight Arrow Connector 109">
                  <a:extLst>
                    <a:ext uri="{FF2B5EF4-FFF2-40B4-BE49-F238E27FC236}">
                      <a16:creationId xmlns:a16="http://schemas.microsoft.com/office/drawing/2014/main" id="{E2C00019-6CC0-43AC-9707-E20C94717E26}"/>
                    </a:ext>
                  </a:extLst>
                </p:cNvPr>
                <p:cNvCxnSpPr>
                  <a:cxnSpLocks/>
                </p:cNvCxnSpPr>
                <p:nvPr/>
              </p:nvCxnSpPr>
              <p:spPr>
                <a:xfrm rot="18900000" flipV="1">
                  <a:off x="992752" y="3691405"/>
                  <a:ext cx="83910" cy="83909"/>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32C8EF9F-73A2-4F9E-A31F-562D522F771F}"/>
                  </a:ext>
                </a:extLst>
              </p:cNvPr>
              <p:cNvGrpSpPr/>
              <p:nvPr/>
            </p:nvGrpSpPr>
            <p:grpSpPr>
              <a:xfrm rot="14400000">
                <a:off x="994226" y="2760968"/>
                <a:ext cx="86859" cy="1021862"/>
                <a:chOff x="992752" y="2753452"/>
                <a:chExt cx="86859" cy="1021862"/>
              </a:xfrm>
            </p:grpSpPr>
            <p:cxnSp>
              <p:nvCxnSpPr>
                <p:cNvPr id="115" name="Straight Arrow Connector 114">
                  <a:extLst>
                    <a:ext uri="{FF2B5EF4-FFF2-40B4-BE49-F238E27FC236}">
                      <a16:creationId xmlns:a16="http://schemas.microsoft.com/office/drawing/2014/main" id="{FD2DB898-4E2E-4535-A7D1-60D3923E4D52}"/>
                    </a:ext>
                  </a:extLst>
                </p:cNvPr>
                <p:cNvCxnSpPr>
                  <a:cxnSpLocks/>
                </p:cNvCxnSpPr>
                <p:nvPr/>
              </p:nvCxnSpPr>
              <p:spPr>
                <a:xfrm rot="18900000" flipV="1">
                  <a:off x="995701" y="2753452"/>
                  <a:ext cx="83910" cy="83909"/>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D27EDE1B-DF6F-4C6B-9E63-3CA18B72D746}"/>
                    </a:ext>
                  </a:extLst>
                </p:cNvPr>
                <p:cNvCxnSpPr>
                  <a:cxnSpLocks/>
                </p:cNvCxnSpPr>
                <p:nvPr/>
              </p:nvCxnSpPr>
              <p:spPr>
                <a:xfrm rot="18900000" flipV="1">
                  <a:off x="992752" y="3691405"/>
                  <a:ext cx="83910" cy="83909"/>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17" name="Group 116">
                <a:extLst>
                  <a:ext uri="{FF2B5EF4-FFF2-40B4-BE49-F238E27FC236}">
                    <a16:creationId xmlns:a16="http://schemas.microsoft.com/office/drawing/2014/main" id="{F926CFB2-2054-4DF1-BEB6-C6A9B5D6D91D}"/>
                  </a:ext>
                </a:extLst>
              </p:cNvPr>
              <p:cNvGrpSpPr/>
              <p:nvPr/>
            </p:nvGrpSpPr>
            <p:grpSpPr>
              <a:xfrm rot="1800000">
                <a:off x="996026" y="2757232"/>
                <a:ext cx="86859" cy="1021862"/>
                <a:chOff x="992752" y="2753452"/>
                <a:chExt cx="86859" cy="1021862"/>
              </a:xfrm>
            </p:grpSpPr>
            <p:cxnSp>
              <p:nvCxnSpPr>
                <p:cNvPr id="118" name="Straight Arrow Connector 117">
                  <a:extLst>
                    <a:ext uri="{FF2B5EF4-FFF2-40B4-BE49-F238E27FC236}">
                      <a16:creationId xmlns:a16="http://schemas.microsoft.com/office/drawing/2014/main" id="{58E28538-DB5C-46E0-96FE-03DF2D259777}"/>
                    </a:ext>
                  </a:extLst>
                </p:cNvPr>
                <p:cNvCxnSpPr>
                  <a:cxnSpLocks/>
                </p:cNvCxnSpPr>
                <p:nvPr/>
              </p:nvCxnSpPr>
              <p:spPr>
                <a:xfrm rot="18900000" flipV="1">
                  <a:off x="995701" y="2753452"/>
                  <a:ext cx="83910" cy="83909"/>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19" name="Straight Arrow Connector 118">
                  <a:extLst>
                    <a:ext uri="{FF2B5EF4-FFF2-40B4-BE49-F238E27FC236}">
                      <a16:creationId xmlns:a16="http://schemas.microsoft.com/office/drawing/2014/main" id="{3D3BC381-A7A7-4D03-835E-659E9D589465}"/>
                    </a:ext>
                  </a:extLst>
                </p:cNvPr>
                <p:cNvCxnSpPr>
                  <a:cxnSpLocks/>
                </p:cNvCxnSpPr>
                <p:nvPr/>
              </p:nvCxnSpPr>
              <p:spPr>
                <a:xfrm rot="18900000" flipV="1">
                  <a:off x="992752" y="3691405"/>
                  <a:ext cx="83910" cy="83909"/>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grpSp>
        </p:grpSp>
        <p:sp>
          <p:nvSpPr>
            <p:cNvPr id="50" name="Oval 49">
              <a:extLst>
                <a:ext uri="{FF2B5EF4-FFF2-40B4-BE49-F238E27FC236}">
                  <a16:creationId xmlns:a16="http://schemas.microsoft.com/office/drawing/2014/main" id="{30E8EE1A-EB06-4931-B36B-EB15DA39B6CF}"/>
                </a:ext>
              </a:extLst>
            </p:cNvPr>
            <p:cNvSpPr/>
            <p:nvPr/>
          </p:nvSpPr>
          <p:spPr>
            <a:xfrm>
              <a:off x="514429" y="2739903"/>
              <a:ext cx="1046454" cy="1046454"/>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cxnSp>
          <p:nvCxnSpPr>
            <p:cNvPr id="120" name="Straight Arrow Connector 119">
              <a:extLst>
                <a:ext uri="{FF2B5EF4-FFF2-40B4-BE49-F238E27FC236}">
                  <a16:creationId xmlns:a16="http://schemas.microsoft.com/office/drawing/2014/main" id="{EDFEC8A3-2282-49E4-A66B-0027B6265641}"/>
                </a:ext>
              </a:extLst>
            </p:cNvPr>
            <p:cNvCxnSpPr>
              <a:cxnSpLocks/>
            </p:cNvCxnSpPr>
            <p:nvPr/>
          </p:nvCxnSpPr>
          <p:spPr>
            <a:xfrm flipH="1" flipV="1">
              <a:off x="776189" y="3156471"/>
              <a:ext cx="255942" cy="13094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73025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F6D94-F2D1-4E88-A909-B4DF4E002525}"/>
              </a:ext>
            </a:extLst>
          </p:cNvPr>
          <p:cNvSpPr>
            <a:spLocks noGrp="1"/>
          </p:cNvSpPr>
          <p:nvPr>
            <p:ph type="title"/>
          </p:nvPr>
        </p:nvSpPr>
        <p:spPr/>
        <p:txBody>
          <a:bodyPr>
            <a:noAutofit/>
          </a:bodyPr>
          <a:lstStyle/>
          <a:p>
            <a:r>
              <a:rPr lang="en-US" dirty="0"/>
              <a:t>How Do We Characterize DRAM?</a:t>
            </a:r>
          </a:p>
        </p:txBody>
      </p:sp>
      <p:sp>
        <p:nvSpPr>
          <p:cNvPr id="6" name="Content Placeholder 2">
            <a:extLst>
              <a:ext uri="{FF2B5EF4-FFF2-40B4-BE49-F238E27FC236}">
                <a16:creationId xmlns:a16="http://schemas.microsoft.com/office/drawing/2014/main" id="{D1E58238-95D9-4E1E-B315-F30DBBD3246F}"/>
              </a:ext>
            </a:extLst>
          </p:cNvPr>
          <p:cNvSpPr>
            <a:spLocks noGrp="1"/>
          </p:cNvSpPr>
          <p:nvPr>
            <p:ph idx="1"/>
          </p:nvPr>
        </p:nvSpPr>
        <p:spPr>
          <a:xfrm>
            <a:off x="6826916" y="944321"/>
            <a:ext cx="2345800" cy="423641"/>
          </a:xfrm>
        </p:spPr>
        <p:txBody>
          <a:bodyPr>
            <a:noAutofit/>
          </a:bodyPr>
          <a:lstStyle/>
          <a:p>
            <a:pPr marL="0" indent="0" algn="ctr">
              <a:spcBef>
                <a:spcPts val="0"/>
              </a:spcBef>
              <a:buNone/>
            </a:pPr>
            <a:r>
              <a:rPr lang="en-US" sz="2400" b="1" dirty="0"/>
              <a:t>DRAM Device</a:t>
            </a:r>
          </a:p>
        </p:txBody>
      </p:sp>
      <p:cxnSp>
        <p:nvCxnSpPr>
          <p:cNvPr id="73" name="Straight Arrow Connector 72">
            <a:extLst>
              <a:ext uri="{FF2B5EF4-FFF2-40B4-BE49-F238E27FC236}">
                <a16:creationId xmlns:a16="http://schemas.microsoft.com/office/drawing/2014/main" id="{1432D81B-2AFD-40B1-ACA4-6C77F9C7A3E2}"/>
              </a:ext>
            </a:extLst>
          </p:cNvPr>
          <p:cNvCxnSpPr>
            <a:cxnSpLocks/>
          </p:cNvCxnSpPr>
          <p:nvPr/>
        </p:nvCxnSpPr>
        <p:spPr>
          <a:xfrm>
            <a:off x="5451522" y="3401596"/>
            <a:ext cx="0" cy="408404"/>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BD803BA6-E019-460C-8746-3AD95A5BE3F6}"/>
              </a:ext>
            </a:extLst>
          </p:cNvPr>
          <p:cNvSpPr/>
          <p:nvPr/>
        </p:nvSpPr>
        <p:spPr>
          <a:xfrm>
            <a:off x="3718748" y="3821773"/>
            <a:ext cx="3387544" cy="461665"/>
          </a:xfrm>
          <a:prstGeom prst="rect">
            <a:avLst/>
          </a:prstGeom>
        </p:spPr>
        <p:txBody>
          <a:bodyPr wrap="square">
            <a:spAutoFit/>
          </a:bodyPr>
          <a:lstStyle/>
          <a:p>
            <a:pPr algn="ctr"/>
            <a:r>
              <a:rPr lang="en-US" sz="2400" b="1" dirty="0">
                <a:latin typeface="Segoe UI" panose="020B0502040204020203" pitchFamily="34" charset="0"/>
                <a:cs typeface="Segoe UI" panose="020B0502040204020203" pitchFamily="34" charset="0"/>
              </a:rPr>
              <a:t>Error Distributions</a:t>
            </a:r>
          </a:p>
        </p:txBody>
      </p:sp>
      <p:grpSp>
        <p:nvGrpSpPr>
          <p:cNvPr id="14" name="Group 13">
            <a:extLst>
              <a:ext uri="{FF2B5EF4-FFF2-40B4-BE49-F238E27FC236}">
                <a16:creationId xmlns:a16="http://schemas.microsoft.com/office/drawing/2014/main" id="{5B9E6105-73A3-495F-887B-F351AEC2E7E0}"/>
              </a:ext>
            </a:extLst>
          </p:cNvPr>
          <p:cNvGrpSpPr/>
          <p:nvPr/>
        </p:nvGrpSpPr>
        <p:grpSpPr>
          <a:xfrm rot="5400000">
            <a:off x="6954792" y="2189969"/>
            <a:ext cx="2134858" cy="555695"/>
            <a:chOff x="3986045" y="1800320"/>
            <a:chExt cx="1876760" cy="488513"/>
          </a:xfrm>
        </p:grpSpPr>
        <p:sp>
          <p:nvSpPr>
            <p:cNvPr id="8" name="Rectangle 7">
              <a:extLst>
                <a:ext uri="{FF2B5EF4-FFF2-40B4-BE49-F238E27FC236}">
                  <a16:creationId xmlns:a16="http://schemas.microsoft.com/office/drawing/2014/main" id="{034D04E3-083F-48F7-BA79-F2BED8B32281}"/>
                </a:ext>
              </a:extLst>
            </p:cNvPr>
            <p:cNvSpPr/>
            <p:nvPr/>
          </p:nvSpPr>
          <p:spPr>
            <a:xfrm>
              <a:off x="4013200" y="1800320"/>
              <a:ext cx="1822450" cy="4885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9" name="Oval 8">
              <a:extLst>
                <a:ext uri="{FF2B5EF4-FFF2-40B4-BE49-F238E27FC236}">
                  <a16:creationId xmlns:a16="http://schemas.microsoft.com/office/drawing/2014/main" id="{A8B77FCF-2080-459A-A0AA-68296A02BE37}"/>
                </a:ext>
              </a:extLst>
            </p:cNvPr>
            <p:cNvSpPr/>
            <p:nvPr/>
          </p:nvSpPr>
          <p:spPr>
            <a:xfrm flipH="1">
              <a:off x="3986045"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67" name="Oval 66">
              <a:extLst>
                <a:ext uri="{FF2B5EF4-FFF2-40B4-BE49-F238E27FC236}">
                  <a16:creationId xmlns:a16="http://schemas.microsoft.com/office/drawing/2014/main" id="{2532EC68-48B9-44F7-9828-9ADC76860300}"/>
                </a:ext>
              </a:extLst>
            </p:cNvPr>
            <p:cNvSpPr/>
            <p:nvPr/>
          </p:nvSpPr>
          <p:spPr>
            <a:xfrm flipH="1">
              <a:off x="3986045"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68" name="Oval 67">
              <a:extLst>
                <a:ext uri="{FF2B5EF4-FFF2-40B4-BE49-F238E27FC236}">
                  <a16:creationId xmlns:a16="http://schemas.microsoft.com/office/drawing/2014/main" id="{719B6371-A0D8-42E2-9F10-50CFB7F7B209}"/>
                </a:ext>
              </a:extLst>
            </p:cNvPr>
            <p:cNvSpPr/>
            <p:nvPr/>
          </p:nvSpPr>
          <p:spPr>
            <a:xfrm flipH="1">
              <a:off x="4040825"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4" name="Oval 73">
              <a:extLst>
                <a:ext uri="{FF2B5EF4-FFF2-40B4-BE49-F238E27FC236}">
                  <a16:creationId xmlns:a16="http://schemas.microsoft.com/office/drawing/2014/main" id="{57F5F75D-9082-417D-A4E4-A76EC2B3D1F0}"/>
                </a:ext>
              </a:extLst>
            </p:cNvPr>
            <p:cNvSpPr/>
            <p:nvPr/>
          </p:nvSpPr>
          <p:spPr>
            <a:xfrm flipH="1">
              <a:off x="5805656"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5" name="Oval 74">
              <a:extLst>
                <a:ext uri="{FF2B5EF4-FFF2-40B4-BE49-F238E27FC236}">
                  <a16:creationId xmlns:a16="http://schemas.microsoft.com/office/drawing/2014/main" id="{59F3C52B-54AC-4D05-8397-C50DE674DD24}"/>
                </a:ext>
              </a:extLst>
            </p:cNvPr>
            <p:cNvSpPr/>
            <p:nvPr/>
          </p:nvSpPr>
          <p:spPr>
            <a:xfrm flipH="1">
              <a:off x="5805656"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6" name="Oval 75">
              <a:extLst>
                <a:ext uri="{FF2B5EF4-FFF2-40B4-BE49-F238E27FC236}">
                  <a16:creationId xmlns:a16="http://schemas.microsoft.com/office/drawing/2014/main" id="{0402AEE6-E4D8-409C-8BC6-BB842C1C2500}"/>
                </a:ext>
              </a:extLst>
            </p:cNvPr>
            <p:cNvSpPr/>
            <p:nvPr/>
          </p:nvSpPr>
          <p:spPr>
            <a:xfrm flipH="1">
              <a:off x="5791379"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nvGrpSpPr>
            <p:cNvPr id="12" name="Group 11">
              <a:extLst>
                <a:ext uri="{FF2B5EF4-FFF2-40B4-BE49-F238E27FC236}">
                  <a16:creationId xmlns:a16="http://schemas.microsoft.com/office/drawing/2014/main" id="{87AD4175-BB02-4780-B0B5-F84E47904FE6}"/>
                </a:ext>
              </a:extLst>
            </p:cNvPr>
            <p:cNvGrpSpPr/>
            <p:nvPr/>
          </p:nvGrpSpPr>
          <p:grpSpPr>
            <a:xfrm>
              <a:off x="4185016" y="1844770"/>
              <a:ext cx="1493930" cy="327642"/>
              <a:chOff x="4185016" y="1775632"/>
              <a:chExt cx="1493930" cy="352330"/>
            </a:xfrm>
          </p:grpSpPr>
          <p:sp>
            <p:nvSpPr>
              <p:cNvPr id="10" name="Rectangle 9">
                <a:extLst>
                  <a:ext uri="{FF2B5EF4-FFF2-40B4-BE49-F238E27FC236}">
                    <a16:creationId xmlns:a16="http://schemas.microsoft.com/office/drawing/2014/main" id="{839DB27C-A529-452C-A1EB-CB8419AEF4C8}"/>
                  </a:ext>
                </a:extLst>
              </p:cNvPr>
              <p:cNvSpPr/>
              <p:nvPr/>
            </p:nvSpPr>
            <p:spPr>
              <a:xfrm>
                <a:off x="4185016" y="1775632"/>
                <a:ext cx="1428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7" name="Rectangle 76">
                <a:extLst>
                  <a:ext uri="{FF2B5EF4-FFF2-40B4-BE49-F238E27FC236}">
                    <a16:creationId xmlns:a16="http://schemas.microsoft.com/office/drawing/2014/main" id="{B1EF06FB-6EEB-47EE-9692-217ED57FA1CC}"/>
                  </a:ext>
                </a:extLst>
              </p:cNvPr>
              <p:cNvSpPr/>
              <p:nvPr/>
            </p:nvSpPr>
            <p:spPr>
              <a:xfrm>
                <a:off x="4378024" y="1775632"/>
                <a:ext cx="1428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8" name="Rectangle 77">
                <a:extLst>
                  <a:ext uri="{FF2B5EF4-FFF2-40B4-BE49-F238E27FC236}">
                    <a16:creationId xmlns:a16="http://schemas.microsoft.com/office/drawing/2014/main" id="{01BDBFBE-017F-4ECA-BBA2-09D6888F1088}"/>
                  </a:ext>
                </a:extLst>
              </p:cNvPr>
              <p:cNvSpPr/>
              <p:nvPr/>
            </p:nvSpPr>
            <p:spPr>
              <a:xfrm>
                <a:off x="4571032" y="1775632"/>
                <a:ext cx="1428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9" name="Rectangle 78">
                <a:extLst>
                  <a:ext uri="{FF2B5EF4-FFF2-40B4-BE49-F238E27FC236}">
                    <a16:creationId xmlns:a16="http://schemas.microsoft.com/office/drawing/2014/main" id="{AC484D2D-3645-4C3C-9F15-12E3697D7F07}"/>
                  </a:ext>
                </a:extLst>
              </p:cNvPr>
              <p:cNvSpPr/>
              <p:nvPr/>
            </p:nvSpPr>
            <p:spPr>
              <a:xfrm>
                <a:off x="4957048" y="1775632"/>
                <a:ext cx="1428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80" name="Rectangle 79">
                <a:extLst>
                  <a:ext uri="{FF2B5EF4-FFF2-40B4-BE49-F238E27FC236}">
                    <a16:creationId xmlns:a16="http://schemas.microsoft.com/office/drawing/2014/main" id="{1C50265C-EBC3-4539-806C-06696F08DE81}"/>
                  </a:ext>
                </a:extLst>
              </p:cNvPr>
              <p:cNvSpPr/>
              <p:nvPr/>
            </p:nvSpPr>
            <p:spPr>
              <a:xfrm>
                <a:off x="5150056" y="1775632"/>
                <a:ext cx="1428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81" name="Rectangle 80">
                <a:extLst>
                  <a:ext uri="{FF2B5EF4-FFF2-40B4-BE49-F238E27FC236}">
                    <a16:creationId xmlns:a16="http://schemas.microsoft.com/office/drawing/2014/main" id="{0883B8D9-22FC-4F01-9EB8-30316A6EEC1D}"/>
                  </a:ext>
                </a:extLst>
              </p:cNvPr>
              <p:cNvSpPr/>
              <p:nvPr/>
            </p:nvSpPr>
            <p:spPr>
              <a:xfrm>
                <a:off x="5343064" y="1775632"/>
                <a:ext cx="1428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82" name="Rectangle 81">
                <a:extLst>
                  <a:ext uri="{FF2B5EF4-FFF2-40B4-BE49-F238E27FC236}">
                    <a16:creationId xmlns:a16="http://schemas.microsoft.com/office/drawing/2014/main" id="{DA7098D1-549C-4A18-8FEA-BC0E3C07B9A2}"/>
                  </a:ext>
                </a:extLst>
              </p:cNvPr>
              <p:cNvSpPr/>
              <p:nvPr/>
            </p:nvSpPr>
            <p:spPr>
              <a:xfrm>
                <a:off x="5536071" y="1775632"/>
                <a:ext cx="1428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83" name="Rectangle 82">
                <a:extLst>
                  <a:ext uri="{FF2B5EF4-FFF2-40B4-BE49-F238E27FC236}">
                    <a16:creationId xmlns:a16="http://schemas.microsoft.com/office/drawing/2014/main" id="{BEDE3B15-5FC2-463A-AADF-F6EC3C4D229D}"/>
                  </a:ext>
                </a:extLst>
              </p:cNvPr>
              <p:cNvSpPr/>
              <p:nvPr/>
            </p:nvSpPr>
            <p:spPr>
              <a:xfrm>
                <a:off x="4764040" y="1775632"/>
                <a:ext cx="1428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11" name="Rectangle 10">
              <a:extLst>
                <a:ext uri="{FF2B5EF4-FFF2-40B4-BE49-F238E27FC236}">
                  <a16:creationId xmlns:a16="http://schemas.microsoft.com/office/drawing/2014/main" id="{F369CE60-6EB2-4073-AE2D-201CE1708652}"/>
                </a:ext>
              </a:extLst>
            </p:cNvPr>
            <p:cNvSpPr/>
            <p:nvPr/>
          </p:nvSpPr>
          <p:spPr>
            <a:xfrm>
              <a:off x="4129527" y="2243114"/>
              <a:ext cx="1591437" cy="45719"/>
            </a:xfrm>
            <a:prstGeom prst="rect">
              <a:avLst/>
            </a:prstGeom>
            <a:pattFill prst="dkHorz">
              <a:fgClr>
                <a:schemeClr val="accent4">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53" name="Content Placeholder 2">
            <a:extLst>
              <a:ext uri="{FF2B5EF4-FFF2-40B4-BE49-F238E27FC236}">
                <a16:creationId xmlns:a16="http://schemas.microsoft.com/office/drawing/2014/main" id="{1B4026C8-7FBC-4D83-8088-15DA10A9EC0F}"/>
              </a:ext>
            </a:extLst>
          </p:cNvPr>
          <p:cNvSpPr txBox="1">
            <a:spLocks/>
          </p:cNvSpPr>
          <p:nvPr/>
        </p:nvSpPr>
        <p:spPr>
          <a:xfrm>
            <a:off x="4673177" y="5956335"/>
            <a:ext cx="2299744" cy="28055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panose="02000503000000020004" pitchFamily="2"/>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Helvetica Neue" panose="02000503000000020004" pitchFamily="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i="1" dirty="0">
                <a:latin typeface="Segoe UI" panose="020B0502040204020203" pitchFamily="34" charset="0"/>
                <a:cs typeface="Segoe UI" panose="020B0502040204020203" pitchFamily="34" charset="0"/>
              </a:rPr>
              <a:t>Cell-to-cell Variation</a:t>
            </a:r>
          </a:p>
        </p:txBody>
      </p:sp>
      <p:graphicFrame>
        <p:nvGraphicFramePr>
          <p:cNvPr id="54" name="Chart 53">
            <a:extLst>
              <a:ext uri="{FF2B5EF4-FFF2-40B4-BE49-F238E27FC236}">
                <a16:creationId xmlns:a16="http://schemas.microsoft.com/office/drawing/2014/main" id="{E44ACBD5-4D33-405B-93AC-79A5DB99F396}"/>
              </a:ext>
            </a:extLst>
          </p:cNvPr>
          <p:cNvGraphicFramePr/>
          <p:nvPr>
            <p:extLst>
              <p:ext uri="{D42A27DB-BD31-4B8C-83A1-F6EECF244321}">
                <p14:modId xmlns:p14="http://schemas.microsoft.com/office/powerpoint/2010/main" val="2041367671"/>
              </p:ext>
            </p:extLst>
          </p:nvPr>
        </p:nvGraphicFramePr>
        <p:xfrm>
          <a:off x="4653541" y="4762003"/>
          <a:ext cx="2049245" cy="1349779"/>
        </p:xfrm>
        <a:graphic>
          <a:graphicData uri="http://schemas.openxmlformats.org/drawingml/2006/chart">
            <c:chart xmlns:c="http://schemas.openxmlformats.org/drawingml/2006/chart" xmlns:r="http://schemas.openxmlformats.org/officeDocument/2006/relationships" r:id="rId3"/>
          </a:graphicData>
        </a:graphic>
      </p:graphicFrame>
      <p:sp>
        <p:nvSpPr>
          <p:cNvPr id="57" name="Content Placeholder 2">
            <a:extLst>
              <a:ext uri="{FF2B5EF4-FFF2-40B4-BE49-F238E27FC236}">
                <a16:creationId xmlns:a16="http://schemas.microsoft.com/office/drawing/2014/main" id="{A5910A61-606F-4BD7-8FED-59B1D15D9AF5}"/>
              </a:ext>
            </a:extLst>
          </p:cNvPr>
          <p:cNvSpPr txBox="1">
            <a:spLocks/>
          </p:cNvSpPr>
          <p:nvPr/>
        </p:nvSpPr>
        <p:spPr>
          <a:xfrm>
            <a:off x="6918319" y="5956336"/>
            <a:ext cx="2207806" cy="28055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panose="02000503000000020004" pitchFamily="2"/>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Helvetica Neue" panose="02000503000000020004" pitchFamily="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i="1" dirty="0">
                <a:latin typeface="Segoe UI" panose="020B0502040204020203" pitchFamily="34" charset="0"/>
                <a:cs typeface="Segoe UI" panose="020B0502040204020203" pitchFamily="34" charset="0"/>
              </a:rPr>
              <a:t>Device Comparisons</a:t>
            </a:r>
          </a:p>
        </p:txBody>
      </p:sp>
      <p:graphicFrame>
        <p:nvGraphicFramePr>
          <p:cNvPr id="58" name="Chart 57">
            <a:extLst>
              <a:ext uri="{FF2B5EF4-FFF2-40B4-BE49-F238E27FC236}">
                <a16:creationId xmlns:a16="http://schemas.microsoft.com/office/drawing/2014/main" id="{0DC5DE53-5CE9-4521-8124-6471432CB08C}"/>
              </a:ext>
            </a:extLst>
          </p:cNvPr>
          <p:cNvGraphicFramePr/>
          <p:nvPr>
            <p:extLst>
              <p:ext uri="{D42A27DB-BD31-4B8C-83A1-F6EECF244321}">
                <p14:modId xmlns:p14="http://schemas.microsoft.com/office/powerpoint/2010/main" val="654163841"/>
              </p:ext>
            </p:extLst>
          </p:nvPr>
        </p:nvGraphicFramePr>
        <p:xfrm>
          <a:off x="6799332" y="4762003"/>
          <a:ext cx="2049245" cy="1349779"/>
        </p:xfrm>
        <a:graphic>
          <a:graphicData uri="http://schemas.openxmlformats.org/drawingml/2006/chart">
            <c:chart xmlns:c="http://schemas.openxmlformats.org/drawingml/2006/chart" xmlns:r="http://schemas.openxmlformats.org/officeDocument/2006/relationships" r:id="rId4"/>
          </a:graphicData>
        </a:graphic>
      </p:graphicFrame>
      <p:cxnSp>
        <p:nvCxnSpPr>
          <p:cNvPr id="52" name="Straight Arrow Connector 51">
            <a:extLst>
              <a:ext uri="{FF2B5EF4-FFF2-40B4-BE49-F238E27FC236}">
                <a16:creationId xmlns:a16="http://schemas.microsoft.com/office/drawing/2014/main" id="{D1215578-7273-4B04-A7C4-407C0104F680}"/>
              </a:ext>
            </a:extLst>
          </p:cNvPr>
          <p:cNvCxnSpPr>
            <a:cxnSpLocks/>
          </p:cNvCxnSpPr>
          <p:nvPr/>
        </p:nvCxnSpPr>
        <p:spPr>
          <a:xfrm>
            <a:off x="3194933" y="2366636"/>
            <a:ext cx="1082628" cy="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76E6AEFD-157F-408F-97BC-1740AA8AE0C6}"/>
              </a:ext>
            </a:extLst>
          </p:cNvPr>
          <p:cNvCxnSpPr>
            <a:cxnSpLocks/>
          </p:cNvCxnSpPr>
          <p:nvPr/>
        </p:nvCxnSpPr>
        <p:spPr>
          <a:xfrm>
            <a:off x="6498741" y="2373492"/>
            <a:ext cx="1082628" cy="0"/>
          </a:xfrm>
          <a:prstGeom prst="straightConnector1">
            <a:avLst/>
          </a:prstGeom>
          <a:ln w="571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1" name="Content Placeholder 2">
            <a:extLst>
              <a:ext uri="{FF2B5EF4-FFF2-40B4-BE49-F238E27FC236}">
                <a16:creationId xmlns:a16="http://schemas.microsoft.com/office/drawing/2014/main" id="{3E71E316-DFA7-4C77-9C0D-C313D9F42630}"/>
              </a:ext>
            </a:extLst>
          </p:cNvPr>
          <p:cNvSpPr txBox="1">
            <a:spLocks/>
          </p:cNvSpPr>
          <p:nvPr/>
        </p:nvSpPr>
        <p:spPr>
          <a:xfrm>
            <a:off x="18800" y="5956335"/>
            <a:ext cx="2207807" cy="28055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panose="02000503000000020004" pitchFamily="2"/>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Helvetica Neue" panose="02000503000000020004" pitchFamily="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i="1" dirty="0">
                <a:latin typeface="Segoe UI" panose="020B0502040204020203" pitchFamily="34" charset="0"/>
                <a:cs typeface="Segoe UI" panose="020B0502040204020203" pitchFamily="34" charset="0"/>
              </a:rPr>
              <a:t>Spatial Distributions</a:t>
            </a:r>
          </a:p>
        </p:txBody>
      </p:sp>
      <p:sp>
        <p:nvSpPr>
          <p:cNvPr id="19" name="Rectangle 18">
            <a:extLst>
              <a:ext uri="{FF2B5EF4-FFF2-40B4-BE49-F238E27FC236}">
                <a16:creationId xmlns:a16="http://schemas.microsoft.com/office/drawing/2014/main" id="{5518301F-C0E7-4021-8FDC-FF0172F3CE48}"/>
              </a:ext>
            </a:extLst>
          </p:cNvPr>
          <p:cNvSpPr/>
          <p:nvPr/>
        </p:nvSpPr>
        <p:spPr>
          <a:xfrm>
            <a:off x="430680" y="4856871"/>
            <a:ext cx="1479296" cy="1038436"/>
          </a:xfrm>
          <a:prstGeom prst="rect">
            <a:avLst/>
          </a:prstGeom>
          <a:blipFill dpi="0" rotWithShape="1">
            <a:blip r:embed="rId5"/>
            <a:srcRect/>
            <a:tile tx="0" ty="0" sx="100000" sy="100000" flip="none" algn="tl"/>
          </a:bli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65" name="Content Placeholder 2">
            <a:extLst>
              <a:ext uri="{FF2B5EF4-FFF2-40B4-BE49-F238E27FC236}">
                <a16:creationId xmlns:a16="http://schemas.microsoft.com/office/drawing/2014/main" id="{848359D6-B9F5-4B59-AA73-1441BC6A1988}"/>
              </a:ext>
            </a:extLst>
          </p:cNvPr>
          <p:cNvSpPr txBox="1">
            <a:spLocks/>
          </p:cNvSpPr>
          <p:nvPr/>
        </p:nvSpPr>
        <p:spPr>
          <a:xfrm>
            <a:off x="2226373" y="5968108"/>
            <a:ext cx="2458050" cy="28055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panose="02000503000000020004" pitchFamily="2"/>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Helvetica Neue" panose="02000503000000020004" pitchFamily="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800" i="1" dirty="0">
                <a:latin typeface="Segoe UI" panose="020B0502040204020203" pitchFamily="34" charset="0"/>
                <a:cs typeface="Segoe UI" panose="020B0502040204020203" pitchFamily="34" charset="0"/>
              </a:rPr>
              <a:t>Temporal Distributions</a:t>
            </a:r>
          </a:p>
        </p:txBody>
      </p:sp>
      <p:graphicFrame>
        <p:nvGraphicFramePr>
          <p:cNvPr id="69" name="Chart 68">
            <a:extLst>
              <a:ext uri="{FF2B5EF4-FFF2-40B4-BE49-F238E27FC236}">
                <a16:creationId xmlns:a16="http://schemas.microsoft.com/office/drawing/2014/main" id="{759F8452-DCE0-43FA-B734-45CE041DC1C2}"/>
              </a:ext>
            </a:extLst>
          </p:cNvPr>
          <p:cNvGraphicFramePr/>
          <p:nvPr>
            <p:extLst>
              <p:ext uri="{D42A27DB-BD31-4B8C-83A1-F6EECF244321}">
                <p14:modId xmlns:p14="http://schemas.microsoft.com/office/powerpoint/2010/main" val="534656910"/>
              </p:ext>
            </p:extLst>
          </p:nvPr>
        </p:nvGraphicFramePr>
        <p:xfrm>
          <a:off x="2314041" y="4794044"/>
          <a:ext cx="2049245" cy="1349779"/>
        </p:xfrm>
        <a:graphic>
          <a:graphicData uri="http://schemas.openxmlformats.org/drawingml/2006/chart">
            <c:chart xmlns:c="http://schemas.openxmlformats.org/drawingml/2006/chart" xmlns:r="http://schemas.openxmlformats.org/officeDocument/2006/relationships" r:id="rId6"/>
          </a:graphicData>
        </a:graphic>
      </p:graphicFrame>
      <p:sp>
        <p:nvSpPr>
          <p:cNvPr id="71" name="Right Brace 70">
            <a:extLst>
              <a:ext uri="{FF2B5EF4-FFF2-40B4-BE49-F238E27FC236}">
                <a16:creationId xmlns:a16="http://schemas.microsoft.com/office/drawing/2014/main" id="{18841002-40B8-49F3-BCBC-B7AAF01E731C}"/>
              </a:ext>
            </a:extLst>
          </p:cNvPr>
          <p:cNvSpPr/>
          <p:nvPr/>
        </p:nvSpPr>
        <p:spPr>
          <a:xfrm rot="16200000">
            <a:off x="4363134" y="193579"/>
            <a:ext cx="350423" cy="8876983"/>
          </a:xfrm>
          <a:prstGeom prst="rightBrace">
            <a:avLst>
              <a:gd name="adj1" fmla="val 35334"/>
              <a:gd name="adj2" fmla="val 6040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28575">
                <a:solidFill>
                  <a:schemeClr val="tx1"/>
                </a:solidFill>
              </a:ln>
              <a:latin typeface="Segoe UI" panose="020B0502040204020203" pitchFamily="34" charset="0"/>
              <a:cs typeface="Segoe UI" panose="020B0502040204020203" pitchFamily="34" charset="0"/>
            </a:endParaRPr>
          </a:p>
        </p:txBody>
      </p:sp>
      <p:grpSp>
        <p:nvGrpSpPr>
          <p:cNvPr id="5" name="Group 4">
            <a:extLst>
              <a:ext uri="{FF2B5EF4-FFF2-40B4-BE49-F238E27FC236}">
                <a16:creationId xmlns:a16="http://schemas.microsoft.com/office/drawing/2014/main" id="{37B5709B-AFE0-4FAA-8AB4-E333BB3B6EFE}"/>
              </a:ext>
            </a:extLst>
          </p:cNvPr>
          <p:cNvGrpSpPr/>
          <p:nvPr/>
        </p:nvGrpSpPr>
        <p:grpSpPr>
          <a:xfrm>
            <a:off x="116374" y="985970"/>
            <a:ext cx="3344264" cy="3183859"/>
            <a:chOff x="202099" y="985970"/>
            <a:chExt cx="3344264" cy="3183859"/>
          </a:xfrm>
        </p:grpSpPr>
        <p:sp>
          <p:nvSpPr>
            <p:cNvPr id="17" name="Scroll: Vertical 16">
              <a:extLst>
                <a:ext uri="{FF2B5EF4-FFF2-40B4-BE49-F238E27FC236}">
                  <a16:creationId xmlns:a16="http://schemas.microsoft.com/office/drawing/2014/main" id="{12816CAD-FD38-48D0-B224-E872D3C067AF}"/>
                </a:ext>
              </a:extLst>
            </p:cNvPr>
            <p:cNvSpPr/>
            <p:nvPr/>
          </p:nvSpPr>
          <p:spPr>
            <a:xfrm rot="10800000" flipH="1">
              <a:off x="202099" y="985970"/>
              <a:ext cx="3344264" cy="3183859"/>
            </a:xfrm>
            <a:prstGeom prst="verticalScroll">
              <a:avLst/>
            </a:prstGeom>
            <a:solidFill>
              <a:schemeClr val="bg1">
                <a:lumMod val="95000"/>
              </a:schemeClr>
            </a:solid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Courier New" panose="02070309020205020404" pitchFamily="49" charset="0"/>
                <a:cs typeface="Courier New" panose="02070309020205020404" pitchFamily="49" charset="0"/>
              </a:endParaRPr>
            </a:p>
          </p:txBody>
        </p:sp>
        <p:sp>
          <p:nvSpPr>
            <p:cNvPr id="4" name="Rectangle 3">
              <a:extLst>
                <a:ext uri="{FF2B5EF4-FFF2-40B4-BE49-F238E27FC236}">
                  <a16:creationId xmlns:a16="http://schemas.microsoft.com/office/drawing/2014/main" id="{A779D54E-50AE-4547-A390-EC2952AE0B36}"/>
                </a:ext>
              </a:extLst>
            </p:cNvPr>
            <p:cNvSpPr/>
            <p:nvPr/>
          </p:nvSpPr>
          <p:spPr>
            <a:xfrm>
              <a:off x="646370" y="1554937"/>
              <a:ext cx="2518204" cy="1846659"/>
            </a:xfrm>
            <a:prstGeom prst="rect">
              <a:avLst/>
            </a:prstGeom>
          </p:spPr>
          <p:txBody>
            <a:bodyPr wrap="square">
              <a:spAutoFit/>
            </a:bodyPr>
            <a:lstStyle/>
            <a:p>
              <a:pPr lvl="0" algn="ctr"/>
              <a:r>
                <a:rPr lang="en-US" sz="2400" b="1" dirty="0">
                  <a:solidFill>
                    <a:prstClr val="black"/>
                  </a:solidFill>
                  <a:latin typeface="Segoe UI" panose="020B0502040204020203" pitchFamily="34" charset="0"/>
                  <a:cs typeface="Segoe UI" panose="020B0502040204020203" pitchFamily="34" charset="0"/>
                </a:rPr>
                <a:t>Test Routine</a:t>
              </a:r>
            </a:p>
            <a:p>
              <a:pPr lvl="0" algn="ctr"/>
              <a:endParaRPr lang="en-US" b="1" dirty="0">
                <a:solidFill>
                  <a:prstClr val="black"/>
                </a:solidFill>
                <a:latin typeface="Segoe UI" panose="020B0502040204020203" pitchFamily="34" charset="0"/>
                <a:cs typeface="Segoe UI" panose="020B0502040204020203" pitchFamily="34" charset="0"/>
              </a:endParaRPr>
            </a:p>
            <a:p>
              <a:pPr marL="342900" lvl="0" indent="-342900">
                <a:buFont typeface="+mj-lt"/>
                <a:buAutoNum type="arabicPeriod"/>
              </a:pPr>
              <a:r>
                <a:rPr lang="en-US" dirty="0">
                  <a:solidFill>
                    <a:prstClr val="black"/>
                  </a:solidFill>
                  <a:latin typeface="Courier New" panose="02070309020205020404" pitchFamily="49" charset="0"/>
                  <a:cs typeface="Courier New" panose="02070309020205020404" pitchFamily="49" charset="0"/>
                </a:rPr>
                <a:t>Write data</a:t>
              </a:r>
            </a:p>
            <a:p>
              <a:pPr marL="342900" lvl="0" indent="-342900">
                <a:buFont typeface="+mj-lt"/>
                <a:buAutoNum type="arabicPeriod"/>
              </a:pPr>
              <a:r>
                <a:rPr lang="en-US" dirty="0">
                  <a:solidFill>
                    <a:prstClr val="black"/>
                  </a:solidFill>
                  <a:latin typeface="Courier New" panose="02070309020205020404" pitchFamily="49" charset="0"/>
                  <a:cs typeface="Courier New" panose="02070309020205020404" pitchFamily="49" charset="0"/>
                </a:rPr>
                <a:t>Induce errors</a:t>
              </a:r>
            </a:p>
            <a:p>
              <a:pPr marL="342900" lvl="0" indent="-342900">
                <a:buFont typeface="+mj-lt"/>
                <a:buAutoNum type="arabicPeriod"/>
              </a:pPr>
              <a:r>
                <a:rPr lang="en-US" dirty="0">
                  <a:solidFill>
                    <a:prstClr val="black"/>
                  </a:solidFill>
                  <a:latin typeface="Courier New" panose="02070309020205020404" pitchFamily="49" charset="0"/>
                  <a:cs typeface="Courier New" panose="02070309020205020404" pitchFamily="49" charset="0"/>
                </a:rPr>
                <a:t>Read data</a:t>
              </a:r>
            </a:p>
            <a:p>
              <a:pPr marL="342900" lvl="0" indent="-342900">
                <a:buFont typeface="+mj-lt"/>
                <a:buAutoNum type="arabicPeriod"/>
              </a:pPr>
              <a:r>
                <a:rPr lang="en-US" dirty="0">
                  <a:solidFill>
                    <a:prstClr val="black"/>
                  </a:solidFill>
                  <a:latin typeface="Courier New" panose="02070309020205020404" pitchFamily="49" charset="0"/>
                  <a:cs typeface="Courier New" panose="02070309020205020404" pitchFamily="49" charset="0"/>
                </a:rPr>
                <a:t>Record errors</a:t>
              </a:r>
            </a:p>
          </p:txBody>
        </p:sp>
      </p:grpSp>
      <p:grpSp>
        <p:nvGrpSpPr>
          <p:cNvPr id="15" name="Group 14">
            <a:extLst>
              <a:ext uri="{FF2B5EF4-FFF2-40B4-BE49-F238E27FC236}">
                <a16:creationId xmlns:a16="http://schemas.microsoft.com/office/drawing/2014/main" id="{91301F19-E3E5-4CAE-B14F-9DF5BFB21C84}"/>
              </a:ext>
            </a:extLst>
          </p:cNvPr>
          <p:cNvGrpSpPr/>
          <p:nvPr/>
        </p:nvGrpSpPr>
        <p:grpSpPr>
          <a:xfrm>
            <a:off x="4421287" y="1401613"/>
            <a:ext cx="1858965" cy="1858958"/>
            <a:chOff x="4421287" y="1477813"/>
            <a:chExt cx="1858965" cy="1858958"/>
          </a:xfrm>
        </p:grpSpPr>
        <p:grpSp>
          <p:nvGrpSpPr>
            <p:cNvPr id="16" name="Group 15">
              <a:extLst>
                <a:ext uri="{FF2B5EF4-FFF2-40B4-BE49-F238E27FC236}">
                  <a16:creationId xmlns:a16="http://schemas.microsoft.com/office/drawing/2014/main" id="{9FE6AD33-7911-4AF7-9B4B-C67CE1A3BBE9}"/>
                </a:ext>
              </a:extLst>
            </p:cNvPr>
            <p:cNvGrpSpPr/>
            <p:nvPr/>
          </p:nvGrpSpPr>
          <p:grpSpPr>
            <a:xfrm>
              <a:off x="4421287" y="1477813"/>
              <a:ext cx="1858965" cy="1858958"/>
              <a:chOff x="4744601" y="1915922"/>
              <a:chExt cx="1394889" cy="1394884"/>
            </a:xfrm>
          </p:grpSpPr>
          <p:grpSp>
            <p:nvGrpSpPr>
              <p:cNvPr id="24" name="Group 23">
                <a:extLst>
                  <a:ext uri="{FF2B5EF4-FFF2-40B4-BE49-F238E27FC236}">
                    <a16:creationId xmlns:a16="http://schemas.microsoft.com/office/drawing/2014/main" id="{9847583D-13D8-4739-A735-235C1478D615}"/>
                  </a:ext>
                </a:extLst>
              </p:cNvPr>
              <p:cNvGrpSpPr/>
              <p:nvPr/>
            </p:nvGrpSpPr>
            <p:grpSpPr>
              <a:xfrm>
                <a:off x="4744601" y="2195542"/>
                <a:ext cx="1394889" cy="835641"/>
                <a:chOff x="1734013" y="5365288"/>
                <a:chExt cx="1029496" cy="616745"/>
              </a:xfrm>
              <a:solidFill>
                <a:schemeClr val="bg1">
                  <a:lumMod val="65000"/>
                </a:schemeClr>
              </a:solidFill>
            </p:grpSpPr>
            <p:cxnSp>
              <p:nvCxnSpPr>
                <p:cNvPr id="35" name="Straight Connector 34">
                  <a:extLst>
                    <a:ext uri="{FF2B5EF4-FFF2-40B4-BE49-F238E27FC236}">
                      <a16:creationId xmlns:a16="http://schemas.microsoft.com/office/drawing/2014/main" id="{E7B94691-1D52-4749-A0C0-49462DEA7849}"/>
                    </a:ext>
                  </a:extLst>
                </p:cNvPr>
                <p:cNvCxnSpPr>
                  <a:cxnSpLocks/>
                </p:cNvCxnSpPr>
                <p:nvPr/>
              </p:nvCxnSpPr>
              <p:spPr>
                <a:xfrm rot="5400000">
                  <a:off x="2248760" y="4953332"/>
                  <a:ext cx="0" cy="1029494"/>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9CC73EC-1DB7-4D94-B101-B0EB8F918D69}"/>
                    </a:ext>
                  </a:extLst>
                </p:cNvPr>
                <p:cNvCxnSpPr>
                  <a:cxnSpLocks/>
                </p:cNvCxnSpPr>
                <p:nvPr/>
              </p:nvCxnSpPr>
              <p:spPr>
                <a:xfrm rot="5400000">
                  <a:off x="2248760" y="5056123"/>
                  <a:ext cx="0" cy="1029494"/>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97803A3-271A-43B4-A518-D032D6411616}"/>
                    </a:ext>
                  </a:extLst>
                </p:cNvPr>
                <p:cNvCxnSpPr>
                  <a:cxnSpLocks/>
                </p:cNvCxnSpPr>
                <p:nvPr/>
              </p:nvCxnSpPr>
              <p:spPr>
                <a:xfrm rot="5400000">
                  <a:off x="2248760" y="5158914"/>
                  <a:ext cx="0" cy="1029494"/>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B80651F-6120-44AF-867E-616997727C02}"/>
                    </a:ext>
                  </a:extLst>
                </p:cNvPr>
                <p:cNvCxnSpPr>
                  <a:cxnSpLocks/>
                </p:cNvCxnSpPr>
                <p:nvPr/>
              </p:nvCxnSpPr>
              <p:spPr>
                <a:xfrm rot="5400000">
                  <a:off x="2248760" y="5261705"/>
                  <a:ext cx="0" cy="1029494"/>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B911AE6-C82A-4AD5-8CB1-20A285267868}"/>
                    </a:ext>
                  </a:extLst>
                </p:cNvPr>
                <p:cNvCxnSpPr>
                  <a:cxnSpLocks/>
                </p:cNvCxnSpPr>
                <p:nvPr/>
              </p:nvCxnSpPr>
              <p:spPr>
                <a:xfrm rot="5400000">
                  <a:off x="2248760" y="5364496"/>
                  <a:ext cx="0" cy="1029494"/>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29DE77B-9BC5-4643-B05E-DA8E3C914D25}"/>
                    </a:ext>
                  </a:extLst>
                </p:cNvPr>
                <p:cNvCxnSpPr>
                  <a:cxnSpLocks/>
                </p:cNvCxnSpPr>
                <p:nvPr/>
              </p:nvCxnSpPr>
              <p:spPr>
                <a:xfrm rot="5400000">
                  <a:off x="2248760" y="4850541"/>
                  <a:ext cx="0" cy="1029494"/>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683F1EA-9717-4E6A-BD0C-21906A276F09}"/>
                    </a:ext>
                  </a:extLst>
                </p:cNvPr>
                <p:cNvCxnSpPr>
                  <a:cxnSpLocks/>
                </p:cNvCxnSpPr>
                <p:nvPr/>
              </p:nvCxnSpPr>
              <p:spPr>
                <a:xfrm rot="5400000">
                  <a:off x="2248760" y="5467286"/>
                  <a:ext cx="0" cy="1029494"/>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59B90BBF-5AE2-40E9-BE4F-1403B5BCDD92}"/>
                  </a:ext>
                </a:extLst>
              </p:cNvPr>
              <p:cNvGrpSpPr/>
              <p:nvPr/>
            </p:nvGrpSpPr>
            <p:grpSpPr>
              <a:xfrm rot="16200000">
                <a:off x="4744606" y="2195542"/>
                <a:ext cx="1394884" cy="835643"/>
                <a:chOff x="1734013" y="5365288"/>
                <a:chExt cx="1029494" cy="616745"/>
              </a:xfrm>
              <a:solidFill>
                <a:schemeClr val="bg1">
                  <a:lumMod val="65000"/>
                </a:schemeClr>
              </a:solidFill>
            </p:grpSpPr>
            <p:cxnSp>
              <p:nvCxnSpPr>
                <p:cNvPr id="27" name="Straight Connector 26">
                  <a:extLst>
                    <a:ext uri="{FF2B5EF4-FFF2-40B4-BE49-F238E27FC236}">
                      <a16:creationId xmlns:a16="http://schemas.microsoft.com/office/drawing/2014/main" id="{6CBDED2B-FDBE-47AD-8E82-62395C543D8B}"/>
                    </a:ext>
                  </a:extLst>
                </p:cNvPr>
                <p:cNvCxnSpPr>
                  <a:cxnSpLocks/>
                </p:cNvCxnSpPr>
                <p:nvPr/>
              </p:nvCxnSpPr>
              <p:spPr>
                <a:xfrm rot="5400000">
                  <a:off x="2248760" y="4953332"/>
                  <a:ext cx="0" cy="1029494"/>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13C7A09-6BC0-4F10-8353-E818AF534686}"/>
                    </a:ext>
                  </a:extLst>
                </p:cNvPr>
                <p:cNvCxnSpPr>
                  <a:cxnSpLocks/>
                </p:cNvCxnSpPr>
                <p:nvPr/>
              </p:nvCxnSpPr>
              <p:spPr>
                <a:xfrm rot="5400000">
                  <a:off x="2248760" y="5056123"/>
                  <a:ext cx="0" cy="1029494"/>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64D5551-3BAC-4C79-8513-AC132CB784AE}"/>
                    </a:ext>
                  </a:extLst>
                </p:cNvPr>
                <p:cNvCxnSpPr>
                  <a:cxnSpLocks/>
                </p:cNvCxnSpPr>
                <p:nvPr/>
              </p:nvCxnSpPr>
              <p:spPr>
                <a:xfrm rot="5400000">
                  <a:off x="2248760" y="5158914"/>
                  <a:ext cx="0" cy="1029494"/>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C394F7B-014C-4F06-8D6A-F05D6E8A7EE3}"/>
                    </a:ext>
                  </a:extLst>
                </p:cNvPr>
                <p:cNvCxnSpPr>
                  <a:cxnSpLocks/>
                </p:cNvCxnSpPr>
                <p:nvPr/>
              </p:nvCxnSpPr>
              <p:spPr>
                <a:xfrm rot="5400000">
                  <a:off x="2248760" y="5261705"/>
                  <a:ext cx="0" cy="1029494"/>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9688F20-F6BE-4425-AD8A-E0CEF1590990}"/>
                    </a:ext>
                  </a:extLst>
                </p:cNvPr>
                <p:cNvCxnSpPr>
                  <a:cxnSpLocks/>
                </p:cNvCxnSpPr>
                <p:nvPr/>
              </p:nvCxnSpPr>
              <p:spPr>
                <a:xfrm rot="5400000">
                  <a:off x="2248760" y="5364496"/>
                  <a:ext cx="0" cy="1029494"/>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8A6B8F1-F07C-498C-BC96-FC5E50276C2F}"/>
                    </a:ext>
                  </a:extLst>
                </p:cNvPr>
                <p:cNvCxnSpPr>
                  <a:cxnSpLocks/>
                </p:cNvCxnSpPr>
                <p:nvPr/>
              </p:nvCxnSpPr>
              <p:spPr>
                <a:xfrm rot="5400000">
                  <a:off x="2248760" y="4850541"/>
                  <a:ext cx="0" cy="1029494"/>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7198F53-1382-451F-B204-DF8329E8FB5E}"/>
                    </a:ext>
                  </a:extLst>
                </p:cNvPr>
                <p:cNvCxnSpPr>
                  <a:cxnSpLocks/>
                </p:cNvCxnSpPr>
                <p:nvPr/>
              </p:nvCxnSpPr>
              <p:spPr>
                <a:xfrm rot="5400000">
                  <a:off x="2248760" y="5467286"/>
                  <a:ext cx="0" cy="1029494"/>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26" name="Rectangle: Rounded Corners 25">
                <a:extLst>
                  <a:ext uri="{FF2B5EF4-FFF2-40B4-BE49-F238E27FC236}">
                    <a16:creationId xmlns:a16="http://schemas.microsoft.com/office/drawing/2014/main" id="{614FDA30-CE15-4B92-B943-0B057AC48B55}"/>
                  </a:ext>
                </a:extLst>
              </p:cNvPr>
              <p:cNvSpPr/>
              <p:nvPr/>
            </p:nvSpPr>
            <p:spPr>
              <a:xfrm>
                <a:off x="4879959" y="2053847"/>
                <a:ext cx="1130805" cy="1124547"/>
              </a:xfrm>
              <a:prstGeom prst="roundRect">
                <a:avLst/>
              </a:prstGeom>
              <a:solidFill>
                <a:schemeClr val="bg1">
                  <a:lumMod val="85000"/>
                </a:schemeClr>
              </a:solidFill>
              <a:ln w="762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Segoe UI" panose="020B0502040204020203" pitchFamily="34" charset="0"/>
                  <a:cs typeface="Segoe UI" panose="020B0502040204020203" pitchFamily="34" charset="0"/>
                </a:endParaRPr>
              </a:p>
            </p:txBody>
          </p:sp>
        </p:grpSp>
        <p:sp>
          <p:nvSpPr>
            <p:cNvPr id="13" name="Rectangle 12">
              <a:extLst>
                <a:ext uri="{FF2B5EF4-FFF2-40B4-BE49-F238E27FC236}">
                  <a16:creationId xmlns:a16="http://schemas.microsoft.com/office/drawing/2014/main" id="{4FBB20F0-F847-4E29-9B9C-38299D2C005E}"/>
                </a:ext>
              </a:extLst>
            </p:cNvPr>
            <p:cNvSpPr/>
            <p:nvPr/>
          </p:nvSpPr>
          <p:spPr>
            <a:xfrm>
              <a:off x="4616312" y="2094599"/>
              <a:ext cx="1493101" cy="677108"/>
            </a:xfrm>
            <a:prstGeom prst="rect">
              <a:avLst/>
            </a:prstGeom>
          </p:spPr>
          <p:txBody>
            <a:bodyPr wrap="none">
              <a:spAutoFit/>
            </a:bodyPr>
            <a:lstStyle/>
            <a:p>
              <a:pPr lvl="0" algn="ctr"/>
              <a:r>
                <a:rPr lang="en-US" sz="2400" b="1" dirty="0">
                  <a:solidFill>
                    <a:prstClr val="black"/>
                  </a:solidFill>
                  <a:latin typeface="Segoe UI" panose="020B0502040204020203" pitchFamily="34" charset="0"/>
                  <a:cs typeface="Segoe UI" panose="020B0502040204020203" pitchFamily="34" charset="0"/>
                </a:rPr>
                <a:t>Tester</a:t>
              </a:r>
              <a:endParaRPr lang="en-US" sz="1400" b="1" i="1" dirty="0">
                <a:solidFill>
                  <a:prstClr val="black"/>
                </a:solidFill>
                <a:latin typeface="Segoe UI" panose="020B0502040204020203" pitchFamily="34" charset="0"/>
                <a:cs typeface="Segoe UI" panose="020B0502040204020203" pitchFamily="34" charset="0"/>
              </a:endParaRPr>
            </a:p>
            <a:p>
              <a:pPr lvl="0" algn="ctr"/>
              <a:r>
                <a:rPr lang="en-US" sz="1400" b="1" i="1" dirty="0">
                  <a:solidFill>
                    <a:prstClr val="black"/>
                  </a:solidFill>
                  <a:latin typeface="Segoe UI" panose="020B0502040204020203" pitchFamily="34" charset="0"/>
                  <a:cs typeface="Segoe UI" panose="020B0502040204020203" pitchFamily="34" charset="0"/>
                </a:rPr>
                <a:t>e.g., CPU, FPGA</a:t>
              </a:r>
            </a:p>
          </p:txBody>
        </p:sp>
      </p:grpSp>
    </p:spTree>
    <p:extLst>
      <p:ext uri="{BB962C8B-B14F-4D97-AF65-F5344CB8AC3E}">
        <p14:creationId xmlns:p14="http://schemas.microsoft.com/office/powerpoint/2010/main" val="1698453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64" grpId="0"/>
      <p:bldP spid="53" grpId="0"/>
      <p:bldGraphic spid="54" grpId="0">
        <p:bldAsOne/>
      </p:bldGraphic>
      <p:bldP spid="57" grpId="0"/>
      <p:bldGraphic spid="58" grpId="0">
        <p:bldAsOne/>
      </p:bldGraphic>
      <p:bldP spid="61" grpId="0"/>
      <p:bldP spid="19" grpId="0" animBg="1"/>
      <p:bldP spid="65" grpId="0"/>
      <p:bldGraphic spid="69" grpId="0">
        <p:bldAsOne/>
      </p:bldGraphic>
      <p:bldP spid="7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Study DRAM Errors?</a:t>
            </a:r>
            <a:endParaRPr lang="en-US" b="1" dirty="0">
              <a:latin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a:xfrm>
            <a:off x="75991" y="911224"/>
            <a:ext cx="8987622" cy="1471469"/>
          </a:xfrm>
        </p:spPr>
        <p:txBody>
          <a:bodyPr/>
          <a:lstStyle/>
          <a:p>
            <a:r>
              <a:rPr lang="en-US" sz="2800" dirty="0"/>
              <a:t>Errors provide insight into how a DRAM device works</a:t>
            </a:r>
          </a:p>
          <a:p>
            <a:pPr lvl="1"/>
            <a:r>
              <a:rPr lang="en-US" sz="2400" dirty="0"/>
              <a:t>Error mechanisms are based on physical phenomena</a:t>
            </a:r>
          </a:p>
          <a:p>
            <a:pPr lvl="1"/>
            <a:r>
              <a:rPr lang="en-US" sz="2400" dirty="0"/>
              <a:t>Patterns in errors can indicate opportunity for improvement</a:t>
            </a:r>
          </a:p>
        </p:txBody>
      </p:sp>
      <p:sp>
        <p:nvSpPr>
          <p:cNvPr id="5" name="Rectangle 4">
            <a:extLst>
              <a:ext uri="{FF2B5EF4-FFF2-40B4-BE49-F238E27FC236}">
                <a16:creationId xmlns:a16="http://schemas.microsoft.com/office/drawing/2014/main" id="{F7595E6F-E2DA-43BB-A57A-6DD5F83BD74D}"/>
              </a:ext>
            </a:extLst>
          </p:cNvPr>
          <p:cNvSpPr/>
          <p:nvPr/>
        </p:nvSpPr>
        <p:spPr>
          <a:xfrm>
            <a:off x="449218" y="2988051"/>
            <a:ext cx="8241168" cy="2403538"/>
          </a:xfrm>
          <a:prstGeom prst="rect">
            <a:avLst/>
          </a:prstGeom>
          <a:ln>
            <a:noFill/>
          </a:ln>
        </p:spPr>
      </p:sp>
      <p:grpSp>
        <p:nvGrpSpPr>
          <p:cNvPr id="25" name="Group 24">
            <a:extLst>
              <a:ext uri="{FF2B5EF4-FFF2-40B4-BE49-F238E27FC236}">
                <a16:creationId xmlns:a16="http://schemas.microsoft.com/office/drawing/2014/main" id="{D61B6163-85C0-4EA9-863B-DBB903CB0636}"/>
              </a:ext>
            </a:extLst>
          </p:cNvPr>
          <p:cNvGrpSpPr/>
          <p:nvPr/>
        </p:nvGrpSpPr>
        <p:grpSpPr>
          <a:xfrm>
            <a:off x="514673" y="2382693"/>
            <a:ext cx="3616110" cy="1756764"/>
            <a:chOff x="158054" y="2382693"/>
            <a:chExt cx="3482414" cy="1756764"/>
          </a:xfrm>
        </p:grpSpPr>
        <p:sp>
          <p:nvSpPr>
            <p:cNvPr id="6" name="Rectangle: Rounded Corners 5">
              <a:extLst>
                <a:ext uri="{FF2B5EF4-FFF2-40B4-BE49-F238E27FC236}">
                  <a16:creationId xmlns:a16="http://schemas.microsoft.com/office/drawing/2014/main" id="{75FADE67-17D4-4F8C-ABE3-6CE3086B2676}"/>
                </a:ext>
              </a:extLst>
            </p:cNvPr>
            <p:cNvSpPr/>
            <p:nvPr/>
          </p:nvSpPr>
          <p:spPr>
            <a:xfrm>
              <a:off x="158054" y="2382693"/>
              <a:ext cx="3482414" cy="841135"/>
            </a:xfrm>
            <a:prstGeom prst="roundRect">
              <a:avLst/>
            </a:prstGeom>
            <a:solidFill>
              <a:schemeClr val="accent6">
                <a:lumMod val="20000"/>
                <a:lumOff val="80000"/>
              </a:schemeClr>
            </a:solidFill>
            <a:ln w="28575">
              <a:solidFill>
                <a:schemeClr val="tx1"/>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8580" tIns="75568" rIns="109858" bIns="75568" numCol="1" spcCol="1270" anchor="t" anchorCtr="0">
              <a:noAutofit/>
            </a:bodyPr>
            <a:lstStyle/>
            <a:p>
              <a:pPr marL="0" lvl="1" algn="ctr" defTabSz="800100">
                <a:lnSpc>
                  <a:spcPct val="90000"/>
                </a:lnSpc>
                <a:spcBef>
                  <a:spcPct val="0"/>
                </a:spcBef>
                <a:spcAft>
                  <a:spcPct val="15000"/>
                </a:spcAft>
              </a:pPr>
              <a:r>
                <a:rPr lang="en-US" i="1" dirty="0"/>
                <a:t>e.g., </a:t>
              </a:r>
              <a:r>
                <a:rPr lang="en-US" sz="1800" i="1" kern="1200" dirty="0">
                  <a:latin typeface="Segoe UI" panose="020B0502040204020203" pitchFamily="34" charset="0"/>
                  <a:cs typeface="Segoe UI" panose="020B0502040204020203" pitchFamily="34" charset="0"/>
                </a:rPr>
                <a:t>Reliably reducing </a:t>
              </a:r>
            </a:p>
            <a:p>
              <a:pPr marL="0" lvl="1" algn="ctr" defTabSz="800100">
                <a:lnSpc>
                  <a:spcPct val="90000"/>
                </a:lnSpc>
                <a:spcBef>
                  <a:spcPct val="0"/>
                </a:spcBef>
                <a:spcAft>
                  <a:spcPct val="15000"/>
                </a:spcAft>
              </a:pPr>
              <a:r>
                <a:rPr lang="en-US" sz="1800" i="1" kern="1200" dirty="0">
                  <a:latin typeface="Segoe UI" panose="020B0502040204020203" pitchFamily="34" charset="0"/>
                  <a:cs typeface="Segoe UI" panose="020B0502040204020203" pitchFamily="34" charset="0"/>
                </a:rPr>
                <a:t>conservative operating timings</a:t>
              </a:r>
            </a:p>
          </p:txBody>
        </p:sp>
        <p:sp>
          <p:nvSpPr>
            <p:cNvPr id="8" name="Freeform: Shape 7">
              <a:extLst>
                <a:ext uri="{FF2B5EF4-FFF2-40B4-BE49-F238E27FC236}">
                  <a16:creationId xmlns:a16="http://schemas.microsoft.com/office/drawing/2014/main" id="{2C5AD983-3D15-498E-8DC0-05EE1288E681}"/>
                </a:ext>
              </a:extLst>
            </p:cNvPr>
            <p:cNvSpPr/>
            <p:nvPr/>
          </p:nvSpPr>
          <p:spPr>
            <a:xfrm>
              <a:off x="1038715" y="3138706"/>
              <a:ext cx="2410033" cy="550636"/>
            </a:xfrm>
            <a:custGeom>
              <a:avLst/>
              <a:gdLst>
                <a:gd name="connsiteX0" fmla="*/ 0 w 2966820"/>
                <a:gd name="connsiteY0" fmla="*/ 172057 h 1032324"/>
                <a:gd name="connsiteX1" fmla="*/ 172057 w 2966820"/>
                <a:gd name="connsiteY1" fmla="*/ 0 h 1032324"/>
                <a:gd name="connsiteX2" fmla="*/ 2794763 w 2966820"/>
                <a:gd name="connsiteY2" fmla="*/ 0 h 1032324"/>
                <a:gd name="connsiteX3" fmla="*/ 2966820 w 2966820"/>
                <a:gd name="connsiteY3" fmla="*/ 172057 h 1032324"/>
                <a:gd name="connsiteX4" fmla="*/ 2966820 w 2966820"/>
                <a:gd name="connsiteY4" fmla="*/ 860267 h 1032324"/>
                <a:gd name="connsiteX5" fmla="*/ 2794763 w 2966820"/>
                <a:gd name="connsiteY5" fmla="*/ 1032324 h 1032324"/>
                <a:gd name="connsiteX6" fmla="*/ 172057 w 2966820"/>
                <a:gd name="connsiteY6" fmla="*/ 1032324 h 1032324"/>
                <a:gd name="connsiteX7" fmla="*/ 0 w 2966820"/>
                <a:gd name="connsiteY7" fmla="*/ 860267 h 1032324"/>
                <a:gd name="connsiteX8" fmla="*/ 0 w 2966820"/>
                <a:gd name="connsiteY8" fmla="*/ 172057 h 103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6820" h="1032324">
                  <a:moveTo>
                    <a:pt x="0" y="172057"/>
                  </a:moveTo>
                  <a:cubicBezTo>
                    <a:pt x="0" y="77033"/>
                    <a:pt x="77033" y="0"/>
                    <a:pt x="172057" y="0"/>
                  </a:cubicBezTo>
                  <a:lnTo>
                    <a:pt x="2794763" y="0"/>
                  </a:lnTo>
                  <a:cubicBezTo>
                    <a:pt x="2889787" y="0"/>
                    <a:pt x="2966820" y="77033"/>
                    <a:pt x="2966820" y="172057"/>
                  </a:cubicBezTo>
                  <a:lnTo>
                    <a:pt x="2966820" y="860267"/>
                  </a:lnTo>
                  <a:cubicBezTo>
                    <a:pt x="2966820" y="955291"/>
                    <a:pt x="2889787" y="1032324"/>
                    <a:pt x="2794763" y="1032324"/>
                  </a:cubicBezTo>
                  <a:lnTo>
                    <a:pt x="172057" y="1032324"/>
                  </a:lnTo>
                  <a:cubicBezTo>
                    <a:pt x="77033" y="1032324"/>
                    <a:pt x="0" y="955291"/>
                    <a:pt x="0" y="860267"/>
                  </a:cubicBezTo>
                  <a:lnTo>
                    <a:pt x="0" y="172057"/>
                  </a:lnTo>
                  <a:close/>
                </a:path>
              </a:pathLst>
            </a:custGeom>
            <a:solidFill>
              <a:schemeClr val="accent6">
                <a:lumMod val="60000"/>
                <a:lumOff val="40000"/>
              </a:schemeClr>
            </a:solidFill>
            <a:ln w="28575">
              <a:solidFill>
                <a:schemeClr val="tx1"/>
              </a:solidFill>
            </a:ln>
          </p:spPr>
          <p:style>
            <a:lnRef idx="3">
              <a:scrgbClr r="0" g="0" b="0"/>
            </a:lnRef>
            <a:fillRef idx="1">
              <a:scrgbClr r="0" g="0" b="0"/>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157074" tIns="103734" rIns="157074" bIns="103734"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Segoe UI" panose="020B0502040204020203" pitchFamily="34" charset="0"/>
                  <a:cs typeface="Segoe UI" panose="020B0502040204020203" pitchFamily="34" charset="0"/>
                </a:rPr>
                <a:t>Performance</a:t>
              </a:r>
            </a:p>
          </p:txBody>
        </p:sp>
        <p:sp>
          <p:nvSpPr>
            <p:cNvPr id="21" name="Arrow: Up 20">
              <a:extLst>
                <a:ext uri="{FF2B5EF4-FFF2-40B4-BE49-F238E27FC236}">
                  <a16:creationId xmlns:a16="http://schemas.microsoft.com/office/drawing/2014/main" id="{1F8C06B9-519B-46F0-8966-5C535B855CE8}"/>
                </a:ext>
              </a:extLst>
            </p:cNvPr>
            <p:cNvSpPr/>
            <p:nvPr/>
          </p:nvSpPr>
          <p:spPr>
            <a:xfrm rot="19800000">
              <a:off x="2259227" y="3658571"/>
              <a:ext cx="295275" cy="480886"/>
            </a:xfrm>
            <a:prstGeom prst="upArrow">
              <a:avLst/>
            </a:prstGeom>
            <a:solidFill>
              <a:schemeClr val="bg1">
                <a:lumMod val="6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26" name="Group 25">
            <a:extLst>
              <a:ext uri="{FF2B5EF4-FFF2-40B4-BE49-F238E27FC236}">
                <a16:creationId xmlns:a16="http://schemas.microsoft.com/office/drawing/2014/main" id="{55DD8372-5461-4C9B-B762-6C298F692E68}"/>
              </a:ext>
            </a:extLst>
          </p:cNvPr>
          <p:cNvGrpSpPr/>
          <p:nvPr/>
        </p:nvGrpSpPr>
        <p:grpSpPr>
          <a:xfrm>
            <a:off x="5013217" y="2408752"/>
            <a:ext cx="3616110" cy="1730709"/>
            <a:chOff x="5732753" y="2408752"/>
            <a:chExt cx="3482414" cy="1730709"/>
          </a:xfrm>
        </p:grpSpPr>
        <p:sp>
          <p:nvSpPr>
            <p:cNvPr id="11" name="Rectangle: Rounded Corners 10">
              <a:extLst>
                <a:ext uri="{FF2B5EF4-FFF2-40B4-BE49-F238E27FC236}">
                  <a16:creationId xmlns:a16="http://schemas.microsoft.com/office/drawing/2014/main" id="{15289E5D-0908-4387-A50A-ED9314128328}"/>
                </a:ext>
              </a:extLst>
            </p:cNvPr>
            <p:cNvSpPr/>
            <p:nvPr/>
          </p:nvSpPr>
          <p:spPr>
            <a:xfrm>
              <a:off x="5732753" y="2408752"/>
              <a:ext cx="3482414" cy="815076"/>
            </a:xfrm>
            <a:prstGeom prst="roundRect">
              <a:avLst/>
            </a:prstGeom>
            <a:solidFill>
              <a:schemeClr val="accent6">
                <a:lumMod val="20000"/>
                <a:lumOff val="80000"/>
              </a:schemeClr>
            </a:solidFill>
            <a:ln w="28575">
              <a:solidFill>
                <a:schemeClr val="tx1"/>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8580" tIns="75568" rIns="109858" bIns="75568" numCol="1" spcCol="1270" anchor="t" anchorCtr="0">
              <a:noAutofit/>
            </a:bodyPr>
            <a:lstStyle/>
            <a:p>
              <a:pPr marL="0" lvl="1" algn="ctr" defTabSz="800100">
                <a:lnSpc>
                  <a:spcPct val="90000"/>
                </a:lnSpc>
                <a:spcBef>
                  <a:spcPct val="0"/>
                </a:spcBef>
              </a:pPr>
              <a:r>
                <a:rPr lang="en-US" i="1" dirty="0"/>
                <a:t>e.g., </a:t>
              </a:r>
              <a:r>
                <a:rPr lang="en-US" i="1" dirty="0">
                  <a:latin typeface="Segoe UI" panose="020B0502040204020203" pitchFamily="34" charset="0"/>
                  <a:cs typeface="Segoe UI" panose="020B0502040204020203" pitchFamily="34" charset="0"/>
                </a:rPr>
                <a:t>Efficiently profiling for </a:t>
              </a:r>
            </a:p>
            <a:p>
              <a:pPr marL="0" lvl="1" algn="ctr" defTabSz="800100">
                <a:lnSpc>
                  <a:spcPct val="90000"/>
                </a:lnSpc>
                <a:spcBef>
                  <a:spcPct val="0"/>
                </a:spcBef>
              </a:pPr>
              <a:r>
                <a:rPr lang="en-US" i="1" dirty="0">
                  <a:latin typeface="Segoe UI" panose="020B0502040204020203" pitchFamily="34" charset="0"/>
                  <a:cs typeface="Segoe UI" panose="020B0502040204020203" pitchFamily="34" charset="0"/>
                </a:rPr>
                <a:t>and mitigating errors</a:t>
              </a:r>
            </a:p>
          </p:txBody>
        </p:sp>
        <p:sp>
          <p:nvSpPr>
            <p:cNvPr id="12" name="Freeform: Shape 11">
              <a:extLst>
                <a:ext uri="{FF2B5EF4-FFF2-40B4-BE49-F238E27FC236}">
                  <a16:creationId xmlns:a16="http://schemas.microsoft.com/office/drawing/2014/main" id="{043D294D-D8DD-4678-A61E-DA71F3168EF9}"/>
                </a:ext>
              </a:extLst>
            </p:cNvPr>
            <p:cNvSpPr/>
            <p:nvPr/>
          </p:nvSpPr>
          <p:spPr>
            <a:xfrm>
              <a:off x="5924474" y="3138489"/>
              <a:ext cx="2410033" cy="547190"/>
            </a:xfrm>
            <a:custGeom>
              <a:avLst/>
              <a:gdLst>
                <a:gd name="connsiteX0" fmla="*/ 0 w 2966820"/>
                <a:gd name="connsiteY0" fmla="*/ 172057 h 1032324"/>
                <a:gd name="connsiteX1" fmla="*/ 172057 w 2966820"/>
                <a:gd name="connsiteY1" fmla="*/ 0 h 1032324"/>
                <a:gd name="connsiteX2" fmla="*/ 2794763 w 2966820"/>
                <a:gd name="connsiteY2" fmla="*/ 0 h 1032324"/>
                <a:gd name="connsiteX3" fmla="*/ 2966820 w 2966820"/>
                <a:gd name="connsiteY3" fmla="*/ 172057 h 1032324"/>
                <a:gd name="connsiteX4" fmla="*/ 2966820 w 2966820"/>
                <a:gd name="connsiteY4" fmla="*/ 860267 h 1032324"/>
                <a:gd name="connsiteX5" fmla="*/ 2794763 w 2966820"/>
                <a:gd name="connsiteY5" fmla="*/ 1032324 h 1032324"/>
                <a:gd name="connsiteX6" fmla="*/ 172057 w 2966820"/>
                <a:gd name="connsiteY6" fmla="*/ 1032324 h 1032324"/>
                <a:gd name="connsiteX7" fmla="*/ 0 w 2966820"/>
                <a:gd name="connsiteY7" fmla="*/ 860267 h 1032324"/>
                <a:gd name="connsiteX8" fmla="*/ 0 w 2966820"/>
                <a:gd name="connsiteY8" fmla="*/ 172057 h 103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6820" h="1032324">
                  <a:moveTo>
                    <a:pt x="0" y="172057"/>
                  </a:moveTo>
                  <a:cubicBezTo>
                    <a:pt x="0" y="77033"/>
                    <a:pt x="77033" y="0"/>
                    <a:pt x="172057" y="0"/>
                  </a:cubicBezTo>
                  <a:lnTo>
                    <a:pt x="2794763" y="0"/>
                  </a:lnTo>
                  <a:cubicBezTo>
                    <a:pt x="2889787" y="0"/>
                    <a:pt x="2966820" y="77033"/>
                    <a:pt x="2966820" y="172057"/>
                  </a:cubicBezTo>
                  <a:lnTo>
                    <a:pt x="2966820" y="860267"/>
                  </a:lnTo>
                  <a:cubicBezTo>
                    <a:pt x="2966820" y="955291"/>
                    <a:pt x="2889787" y="1032324"/>
                    <a:pt x="2794763" y="1032324"/>
                  </a:cubicBezTo>
                  <a:lnTo>
                    <a:pt x="172057" y="1032324"/>
                  </a:lnTo>
                  <a:cubicBezTo>
                    <a:pt x="77033" y="1032324"/>
                    <a:pt x="0" y="955291"/>
                    <a:pt x="0" y="860267"/>
                  </a:cubicBezTo>
                  <a:lnTo>
                    <a:pt x="0" y="172057"/>
                  </a:lnTo>
                  <a:close/>
                </a:path>
              </a:pathLst>
            </a:custGeom>
            <a:solidFill>
              <a:schemeClr val="accent6">
                <a:lumMod val="60000"/>
                <a:lumOff val="40000"/>
              </a:schemeClr>
            </a:solidFill>
            <a:ln w="28575">
              <a:solidFill>
                <a:schemeClr val="tx1"/>
              </a:solidFill>
            </a:ln>
          </p:spPr>
          <p:style>
            <a:lnRef idx="3">
              <a:scrgbClr r="0" g="0" b="0"/>
            </a:lnRef>
            <a:fillRef idx="1">
              <a:scrgbClr r="0" g="0" b="0"/>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157074" tIns="103734" rIns="157074" bIns="103734"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Segoe UI" panose="020B0502040204020203" pitchFamily="34" charset="0"/>
                  <a:cs typeface="Segoe UI" panose="020B0502040204020203" pitchFamily="34" charset="0"/>
                </a:rPr>
                <a:t>Reliability</a:t>
              </a:r>
            </a:p>
          </p:txBody>
        </p:sp>
        <p:sp>
          <p:nvSpPr>
            <p:cNvPr id="22" name="Arrow: Up 21">
              <a:extLst>
                <a:ext uri="{FF2B5EF4-FFF2-40B4-BE49-F238E27FC236}">
                  <a16:creationId xmlns:a16="http://schemas.microsoft.com/office/drawing/2014/main" id="{53C6B537-7660-4272-9A5D-72AA434005E4}"/>
                </a:ext>
              </a:extLst>
            </p:cNvPr>
            <p:cNvSpPr/>
            <p:nvPr/>
          </p:nvSpPr>
          <p:spPr>
            <a:xfrm rot="1800000">
              <a:off x="6910665" y="3658575"/>
              <a:ext cx="295275" cy="480886"/>
            </a:xfrm>
            <a:prstGeom prst="upArrow">
              <a:avLst/>
            </a:prstGeom>
            <a:solidFill>
              <a:schemeClr val="bg1">
                <a:lumMod val="6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27" name="Group 26">
            <a:extLst>
              <a:ext uri="{FF2B5EF4-FFF2-40B4-BE49-F238E27FC236}">
                <a16:creationId xmlns:a16="http://schemas.microsoft.com/office/drawing/2014/main" id="{E85C79FD-EC04-4ADA-8BF5-4DE917015BCC}"/>
              </a:ext>
            </a:extLst>
          </p:cNvPr>
          <p:cNvGrpSpPr/>
          <p:nvPr/>
        </p:nvGrpSpPr>
        <p:grpSpPr>
          <a:xfrm>
            <a:off x="5013217" y="4659094"/>
            <a:ext cx="3616111" cy="1725924"/>
            <a:chOff x="5732753" y="4484923"/>
            <a:chExt cx="3482414" cy="1725924"/>
          </a:xfrm>
        </p:grpSpPr>
        <p:sp>
          <p:nvSpPr>
            <p:cNvPr id="13" name="Rectangle: Rounded Corners 12">
              <a:extLst>
                <a:ext uri="{FF2B5EF4-FFF2-40B4-BE49-F238E27FC236}">
                  <a16:creationId xmlns:a16="http://schemas.microsoft.com/office/drawing/2014/main" id="{2A1868EC-C784-4084-8A4F-BDE3FB91F291}"/>
                </a:ext>
              </a:extLst>
            </p:cNvPr>
            <p:cNvSpPr/>
            <p:nvPr/>
          </p:nvSpPr>
          <p:spPr>
            <a:xfrm>
              <a:off x="5732753" y="5395771"/>
              <a:ext cx="3482414" cy="815076"/>
            </a:xfrm>
            <a:prstGeom prst="roundRect">
              <a:avLst/>
            </a:prstGeom>
            <a:solidFill>
              <a:schemeClr val="accent6">
                <a:lumMod val="20000"/>
                <a:lumOff val="80000"/>
              </a:schemeClr>
            </a:solidFill>
            <a:ln w="28575">
              <a:solidFill>
                <a:schemeClr val="tx1"/>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8580" tIns="75568" rIns="109858" bIns="75568" numCol="1" spcCol="1270" anchor="b" anchorCtr="0">
              <a:noAutofit/>
            </a:bodyPr>
            <a:lstStyle/>
            <a:p>
              <a:pPr marL="0" lvl="1" algn="ctr" defTabSz="800100">
                <a:lnSpc>
                  <a:spcPct val="90000"/>
                </a:lnSpc>
                <a:spcBef>
                  <a:spcPct val="0"/>
                </a:spcBef>
              </a:pPr>
              <a:r>
                <a:rPr lang="en-US" i="1" dirty="0"/>
                <a:t>e.g., </a:t>
              </a:r>
              <a:r>
                <a:rPr lang="en-US" i="1" dirty="0">
                  <a:latin typeface="Segoe UI" panose="020B0502040204020203" pitchFamily="34" charset="0"/>
                  <a:cs typeface="Segoe UI" panose="020B0502040204020203" pitchFamily="34" charset="0"/>
                </a:rPr>
                <a:t>Defending against</a:t>
              </a:r>
            </a:p>
            <a:p>
              <a:pPr marL="0" lvl="1" algn="ctr" defTabSz="800100">
                <a:lnSpc>
                  <a:spcPct val="90000"/>
                </a:lnSpc>
                <a:spcBef>
                  <a:spcPct val="0"/>
                </a:spcBef>
              </a:pPr>
              <a:r>
                <a:rPr lang="en-US" i="1" dirty="0">
                  <a:latin typeface="Segoe UI" panose="020B0502040204020203" pitchFamily="34" charset="0"/>
                  <a:cs typeface="Segoe UI" panose="020B0502040204020203" pitchFamily="34" charset="0"/>
                </a:rPr>
                <a:t>vulnerabilities (e.g., </a:t>
              </a:r>
              <a:r>
                <a:rPr lang="en-US" i="1" dirty="0" err="1">
                  <a:latin typeface="Segoe UI" panose="020B0502040204020203" pitchFamily="34" charset="0"/>
                  <a:cs typeface="Segoe UI" panose="020B0502040204020203" pitchFamily="34" charset="0"/>
                </a:rPr>
                <a:t>RowHammer</a:t>
              </a:r>
              <a:r>
                <a:rPr lang="en-US" i="1" dirty="0">
                  <a:latin typeface="Segoe UI" panose="020B0502040204020203" pitchFamily="34" charset="0"/>
                  <a:cs typeface="Segoe UI" panose="020B0502040204020203" pitchFamily="34" charset="0"/>
                </a:rPr>
                <a:t>)</a:t>
              </a:r>
            </a:p>
          </p:txBody>
        </p:sp>
        <p:sp>
          <p:nvSpPr>
            <p:cNvPr id="14" name="Freeform: Shape 13">
              <a:extLst>
                <a:ext uri="{FF2B5EF4-FFF2-40B4-BE49-F238E27FC236}">
                  <a16:creationId xmlns:a16="http://schemas.microsoft.com/office/drawing/2014/main" id="{81F70A4C-6599-47EF-BE77-41051BE0E64B}"/>
                </a:ext>
              </a:extLst>
            </p:cNvPr>
            <p:cNvSpPr/>
            <p:nvPr/>
          </p:nvSpPr>
          <p:spPr>
            <a:xfrm>
              <a:off x="5924473" y="4942100"/>
              <a:ext cx="2410033" cy="550637"/>
            </a:xfrm>
            <a:custGeom>
              <a:avLst/>
              <a:gdLst>
                <a:gd name="connsiteX0" fmla="*/ 0 w 2966820"/>
                <a:gd name="connsiteY0" fmla="*/ 172057 h 1032324"/>
                <a:gd name="connsiteX1" fmla="*/ 172057 w 2966820"/>
                <a:gd name="connsiteY1" fmla="*/ 0 h 1032324"/>
                <a:gd name="connsiteX2" fmla="*/ 2794763 w 2966820"/>
                <a:gd name="connsiteY2" fmla="*/ 0 h 1032324"/>
                <a:gd name="connsiteX3" fmla="*/ 2966820 w 2966820"/>
                <a:gd name="connsiteY3" fmla="*/ 172057 h 1032324"/>
                <a:gd name="connsiteX4" fmla="*/ 2966820 w 2966820"/>
                <a:gd name="connsiteY4" fmla="*/ 860267 h 1032324"/>
                <a:gd name="connsiteX5" fmla="*/ 2794763 w 2966820"/>
                <a:gd name="connsiteY5" fmla="*/ 1032324 h 1032324"/>
                <a:gd name="connsiteX6" fmla="*/ 172057 w 2966820"/>
                <a:gd name="connsiteY6" fmla="*/ 1032324 h 1032324"/>
                <a:gd name="connsiteX7" fmla="*/ 0 w 2966820"/>
                <a:gd name="connsiteY7" fmla="*/ 860267 h 1032324"/>
                <a:gd name="connsiteX8" fmla="*/ 0 w 2966820"/>
                <a:gd name="connsiteY8" fmla="*/ 172057 h 103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6820" h="1032324">
                  <a:moveTo>
                    <a:pt x="0" y="172057"/>
                  </a:moveTo>
                  <a:cubicBezTo>
                    <a:pt x="0" y="77033"/>
                    <a:pt x="77033" y="0"/>
                    <a:pt x="172057" y="0"/>
                  </a:cubicBezTo>
                  <a:lnTo>
                    <a:pt x="2794763" y="0"/>
                  </a:lnTo>
                  <a:cubicBezTo>
                    <a:pt x="2889787" y="0"/>
                    <a:pt x="2966820" y="77033"/>
                    <a:pt x="2966820" y="172057"/>
                  </a:cubicBezTo>
                  <a:lnTo>
                    <a:pt x="2966820" y="860267"/>
                  </a:lnTo>
                  <a:cubicBezTo>
                    <a:pt x="2966820" y="955291"/>
                    <a:pt x="2889787" y="1032324"/>
                    <a:pt x="2794763" y="1032324"/>
                  </a:cubicBezTo>
                  <a:lnTo>
                    <a:pt x="172057" y="1032324"/>
                  </a:lnTo>
                  <a:cubicBezTo>
                    <a:pt x="77033" y="1032324"/>
                    <a:pt x="0" y="955291"/>
                    <a:pt x="0" y="860267"/>
                  </a:cubicBezTo>
                  <a:lnTo>
                    <a:pt x="0" y="172057"/>
                  </a:lnTo>
                  <a:close/>
                </a:path>
              </a:pathLst>
            </a:custGeom>
            <a:solidFill>
              <a:schemeClr val="accent6">
                <a:lumMod val="60000"/>
                <a:lumOff val="40000"/>
              </a:schemeClr>
            </a:solidFill>
            <a:ln w="28575">
              <a:solidFill>
                <a:schemeClr val="tx1"/>
              </a:solidFill>
            </a:ln>
          </p:spPr>
          <p:style>
            <a:lnRef idx="3">
              <a:scrgbClr r="0" g="0" b="0"/>
            </a:lnRef>
            <a:fillRef idx="1">
              <a:scrgbClr r="0" g="0" b="0"/>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157074" tIns="103734" rIns="157074" bIns="103734"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Segoe UI" panose="020B0502040204020203" pitchFamily="34" charset="0"/>
                  <a:cs typeface="Segoe UI" panose="020B0502040204020203" pitchFamily="34" charset="0"/>
                </a:rPr>
                <a:t>Security</a:t>
              </a:r>
            </a:p>
          </p:txBody>
        </p:sp>
        <p:sp>
          <p:nvSpPr>
            <p:cNvPr id="23" name="Arrow: Up 22">
              <a:extLst>
                <a:ext uri="{FF2B5EF4-FFF2-40B4-BE49-F238E27FC236}">
                  <a16:creationId xmlns:a16="http://schemas.microsoft.com/office/drawing/2014/main" id="{9A756ABB-B7ED-49AA-BB09-6D44DA9CA648}"/>
                </a:ext>
              </a:extLst>
            </p:cNvPr>
            <p:cNvSpPr/>
            <p:nvPr/>
          </p:nvSpPr>
          <p:spPr>
            <a:xfrm rot="9000000">
              <a:off x="6897655" y="4484923"/>
              <a:ext cx="295275" cy="480886"/>
            </a:xfrm>
            <a:prstGeom prst="upArrow">
              <a:avLst/>
            </a:prstGeom>
            <a:solidFill>
              <a:schemeClr val="bg1">
                <a:lumMod val="6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28" name="Group 27">
            <a:extLst>
              <a:ext uri="{FF2B5EF4-FFF2-40B4-BE49-F238E27FC236}">
                <a16:creationId xmlns:a16="http://schemas.microsoft.com/office/drawing/2014/main" id="{82D0D9CA-E392-4CE3-BE4F-3AE3F7932B1B}"/>
              </a:ext>
            </a:extLst>
          </p:cNvPr>
          <p:cNvGrpSpPr/>
          <p:nvPr/>
        </p:nvGrpSpPr>
        <p:grpSpPr>
          <a:xfrm>
            <a:off x="559552" y="4659095"/>
            <a:ext cx="3616110" cy="1725923"/>
            <a:chOff x="201273" y="4484924"/>
            <a:chExt cx="3482414" cy="1725923"/>
          </a:xfrm>
        </p:grpSpPr>
        <p:sp>
          <p:nvSpPr>
            <p:cNvPr id="9" name="Rectangle: Rounded Corners 8">
              <a:extLst>
                <a:ext uri="{FF2B5EF4-FFF2-40B4-BE49-F238E27FC236}">
                  <a16:creationId xmlns:a16="http://schemas.microsoft.com/office/drawing/2014/main" id="{57AEEAD8-80B9-4ED5-A24A-3ADC5D7A501B}"/>
                </a:ext>
              </a:extLst>
            </p:cNvPr>
            <p:cNvSpPr/>
            <p:nvPr/>
          </p:nvSpPr>
          <p:spPr>
            <a:xfrm>
              <a:off x="201273" y="5395771"/>
              <a:ext cx="3482414" cy="815076"/>
            </a:xfrm>
            <a:prstGeom prst="roundRect">
              <a:avLst/>
            </a:prstGeom>
            <a:solidFill>
              <a:schemeClr val="accent6">
                <a:lumMod val="20000"/>
                <a:lumOff val="80000"/>
              </a:schemeClr>
            </a:solidFill>
            <a:ln w="28575">
              <a:solidFill>
                <a:schemeClr val="tx1"/>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8580" tIns="75568" rIns="109858" bIns="75568" numCol="1" spcCol="1270" anchor="b" anchorCtr="0">
              <a:noAutofit/>
            </a:bodyPr>
            <a:lstStyle/>
            <a:p>
              <a:pPr marL="0" lvl="1" algn="ctr" defTabSz="800100">
                <a:lnSpc>
                  <a:spcPct val="90000"/>
                </a:lnSpc>
                <a:spcBef>
                  <a:spcPct val="0"/>
                </a:spcBef>
                <a:spcAft>
                  <a:spcPct val="15000"/>
                </a:spcAft>
              </a:pPr>
              <a:r>
                <a:rPr lang="en-US" i="1" dirty="0"/>
                <a:t>e.g., </a:t>
              </a:r>
              <a:r>
                <a:rPr lang="en-US" sz="1800" i="1" kern="1200" dirty="0">
                  <a:latin typeface="Segoe UI" panose="020B0502040204020203" pitchFamily="34" charset="0"/>
                  <a:cs typeface="Segoe UI" panose="020B0502040204020203" pitchFamily="34" charset="0"/>
                </a:rPr>
                <a:t>Reducing the cost </a:t>
              </a:r>
            </a:p>
            <a:p>
              <a:pPr marL="0" lvl="1" algn="ctr" defTabSz="800100">
                <a:lnSpc>
                  <a:spcPct val="90000"/>
                </a:lnSpc>
                <a:spcBef>
                  <a:spcPct val="0"/>
                </a:spcBef>
                <a:spcAft>
                  <a:spcPct val="15000"/>
                </a:spcAft>
              </a:pPr>
              <a:r>
                <a:rPr lang="en-US" sz="1800" i="1" kern="1200" dirty="0">
                  <a:latin typeface="Segoe UI" panose="020B0502040204020203" pitchFamily="34" charset="0"/>
                  <a:cs typeface="Segoe UI" panose="020B0502040204020203" pitchFamily="34" charset="0"/>
                </a:rPr>
                <a:t>of refresh and other operations</a:t>
              </a:r>
            </a:p>
          </p:txBody>
        </p:sp>
        <p:sp>
          <p:nvSpPr>
            <p:cNvPr id="10" name="Freeform: Shape 9">
              <a:extLst>
                <a:ext uri="{FF2B5EF4-FFF2-40B4-BE49-F238E27FC236}">
                  <a16:creationId xmlns:a16="http://schemas.microsoft.com/office/drawing/2014/main" id="{65FD6476-9875-455E-A68D-0CA9944470E2}"/>
                </a:ext>
              </a:extLst>
            </p:cNvPr>
            <p:cNvSpPr/>
            <p:nvPr/>
          </p:nvSpPr>
          <p:spPr>
            <a:xfrm>
              <a:off x="1043328" y="4942100"/>
              <a:ext cx="2410035" cy="550637"/>
            </a:xfrm>
            <a:custGeom>
              <a:avLst/>
              <a:gdLst>
                <a:gd name="connsiteX0" fmla="*/ 0 w 2966820"/>
                <a:gd name="connsiteY0" fmla="*/ 172057 h 1032324"/>
                <a:gd name="connsiteX1" fmla="*/ 172057 w 2966820"/>
                <a:gd name="connsiteY1" fmla="*/ 0 h 1032324"/>
                <a:gd name="connsiteX2" fmla="*/ 2794763 w 2966820"/>
                <a:gd name="connsiteY2" fmla="*/ 0 h 1032324"/>
                <a:gd name="connsiteX3" fmla="*/ 2966820 w 2966820"/>
                <a:gd name="connsiteY3" fmla="*/ 172057 h 1032324"/>
                <a:gd name="connsiteX4" fmla="*/ 2966820 w 2966820"/>
                <a:gd name="connsiteY4" fmla="*/ 860267 h 1032324"/>
                <a:gd name="connsiteX5" fmla="*/ 2794763 w 2966820"/>
                <a:gd name="connsiteY5" fmla="*/ 1032324 h 1032324"/>
                <a:gd name="connsiteX6" fmla="*/ 172057 w 2966820"/>
                <a:gd name="connsiteY6" fmla="*/ 1032324 h 1032324"/>
                <a:gd name="connsiteX7" fmla="*/ 0 w 2966820"/>
                <a:gd name="connsiteY7" fmla="*/ 860267 h 1032324"/>
                <a:gd name="connsiteX8" fmla="*/ 0 w 2966820"/>
                <a:gd name="connsiteY8" fmla="*/ 172057 h 103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6820" h="1032324">
                  <a:moveTo>
                    <a:pt x="0" y="172057"/>
                  </a:moveTo>
                  <a:cubicBezTo>
                    <a:pt x="0" y="77033"/>
                    <a:pt x="77033" y="0"/>
                    <a:pt x="172057" y="0"/>
                  </a:cubicBezTo>
                  <a:lnTo>
                    <a:pt x="2794763" y="0"/>
                  </a:lnTo>
                  <a:cubicBezTo>
                    <a:pt x="2889787" y="0"/>
                    <a:pt x="2966820" y="77033"/>
                    <a:pt x="2966820" y="172057"/>
                  </a:cubicBezTo>
                  <a:lnTo>
                    <a:pt x="2966820" y="860267"/>
                  </a:lnTo>
                  <a:cubicBezTo>
                    <a:pt x="2966820" y="955291"/>
                    <a:pt x="2889787" y="1032324"/>
                    <a:pt x="2794763" y="1032324"/>
                  </a:cubicBezTo>
                  <a:lnTo>
                    <a:pt x="172057" y="1032324"/>
                  </a:lnTo>
                  <a:cubicBezTo>
                    <a:pt x="77033" y="1032324"/>
                    <a:pt x="0" y="955291"/>
                    <a:pt x="0" y="860267"/>
                  </a:cubicBezTo>
                  <a:lnTo>
                    <a:pt x="0" y="172057"/>
                  </a:lnTo>
                  <a:close/>
                </a:path>
              </a:pathLst>
            </a:custGeom>
            <a:solidFill>
              <a:schemeClr val="accent6">
                <a:lumMod val="60000"/>
                <a:lumOff val="40000"/>
              </a:schemeClr>
            </a:solidFill>
            <a:ln w="28575">
              <a:solidFill>
                <a:schemeClr val="tx1"/>
              </a:solidFill>
            </a:ln>
          </p:spPr>
          <p:style>
            <a:lnRef idx="3">
              <a:scrgbClr r="0" g="0" b="0"/>
            </a:lnRef>
            <a:fillRef idx="1">
              <a:scrgbClr r="0" g="0" b="0"/>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157074" tIns="103734" rIns="157074" bIns="103734"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Segoe UI" panose="020B0502040204020203" pitchFamily="34" charset="0"/>
                  <a:cs typeface="Segoe UI" panose="020B0502040204020203" pitchFamily="34" charset="0"/>
                </a:rPr>
                <a:t>Energy</a:t>
              </a:r>
            </a:p>
          </p:txBody>
        </p:sp>
        <p:sp>
          <p:nvSpPr>
            <p:cNvPr id="24" name="Arrow: Up 23">
              <a:extLst>
                <a:ext uri="{FF2B5EF4-FFF2-40B4-BE49-F238E27FC236}">
                  <a16:creationId xmlns:a16="http://schemas.microsoft.com/office/drawing/2014/main" id="{D05039BE-7F7A-474C-BEA8-E1B0F627E81B}"/>
                </a:ext>
              </a:extLst>
            </p:cNvPr>
            <p:cNvSpPr/>
            <p:nvPr/>
          </p:nvSpPr>
          <p:spPr>
            <a:xfrm rot="12600000">
              <a:off x="2216007" y="4484924"/>
              <a:ext cx="295275" cy="480886"/>
            </a:xfrm>
            <a:prstGeom prst="upArrow">
              <a:avLst/>
            </a:prstGeom>
            <a:solidFill>
              <a:schemeClr val="bg1">
                <a:lumMod val="6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16" name="Rectangle 15">
            <a:extLst>
              <a:ext uri="{FF2B5EF4-FFF2-40B4-BE49-F238E27FC236}">
                <a16:creationId xmlns:a16="http://schemas.microsoft.com/office/drawing/2014/main" id="{3E78F803-2567-4F69-80C2-2C0B79B694B0}"/>
              </a:ext>
            </a:extLst>
          </p:cNvPr>
          <p:cNvSpPr/>
          <p:nvPr/>
        </p:nvSpPr>
        <p:spPr>
          <a:xfrm>
            <a:off x="1878833" y="4075986"/>
            <a:ext cx="5381938" cy="654764"/>
          </a:xfrm>
          <a:prstGeom prst="rect">
            <a:avLst/>
          </a:prstGeom>
          <a:solidFill>
            <a:schemeClr val="accent1">
              <a:lumMod val="20000"/>
              <a:lumOff val="80000"/>
            </a:schemeClr>
          </a:solidFill>
          <a:ln w="28575">
            <a:solidFill>
              <a:schemeClr val="tx1"/>
            </a:solidFill>
          </a:ln>
        </p:spPr>
        <p:style>
          <a:lnRef idx="3">
            <a:scrgbClr r="0" g="0" b="0"/>
          </a:lnRef>
          <a:fillRef idx="1">
            <a:scrgbClr r="0" g="0" b="0"/>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157074" tIns="103734" rIns="157074" bIns="103734"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Segoe UI" panose="020B0502040204020203" pitchFamily="34" charset="0"/>
                <a:cs typeface="Segoe UI" panose="020B0502040204020203" pitchFamily="34" charset="0"/>
              </a:rPr>
              <a:t>Characterization-</a:t>
            </a:r>
            <a:r>
              <a:rPr lang="en-US" sz="2800" dirty="0">
                <a:latin typeface="Segoe UI" panose="020B0502040204020203" pitchFamily="34" charset="0"/>
                <a:cs typeface="Segoe UI" panose="020B0502040204020203" pitchFamily="34" charset="0"/>
              </a:rPr>
              <a:t>Driven </a:t>
            </a:r>
            <a:r>
              <a:rPr lang="en-US" sz="2800" kern="1200" dirty="0">
                <a:latin typeface="Segoe UI" panose="020B0502040204020203" pitchFamily="34" charset="0"/>
                <a:cs typeface="Segoe UI" panose="020B0502040204020203" pitchFamily="34" charset="0"/>
              </a:rPr>
              <a:t>Insights</a:t>
            </a:r>
          </a:p>
        </p:txBody>
      </p:sp>
    </p:spTree>
    <p:extLst>
      <p:ext uri="{BB962C8B-B14F-4D97-AF65-F5344CB8AC3E}">
        <p14:creationId xmlns:p14="http://schemas.microsoft.com/office/powerpoint/2010/main" val="2993975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Types of DRAM</a:t>
            </a:r>
            <a:endParaRPr lang="en-US" b="1" dirty="0"/>
          </a:p>
        </p:txBody>
      </p:sp>
      <p:grpSp>
        <p:nvGrpSpPr>
          <p:cNvPr id="6" name="Group 5">
            <a:extLst>
              <a:ext uri="{FF2B5EF4-FFF2-40B4-BE49-F238E27FC236}">
                <a16:creationId xmlns:a16="http://schemas.microsoft.com/office/drawing/2014/main" id="{D9B6D0A1-1335-4A21-AE73-725A8011F2D2}"/>
              </a:ext>
            </a:extLst>
          </p:cNvPr>
          <p:cNvGrpSpPr/>
          <p:nvPr/>
        </p:nvGrpSpPr>
        <p:grpSpPr>
          <a:xfrm>
            <a:off x="204179" y="925799"/>
            <a:ext cx="2553368" cy="1940040"/>
            <a:chOff x="204179" y="925799"/>
            <a:chExt cx="2553368" cy="1940040"/>
          </a:xfrm>
        </p:grpSpPr>
        <p:grpSp>
          <p:nvGrpSpPr>
            <p:cNvPr id="272" name="Group 271">
              <a:extLst>
                <a:ext uri="{FF2B5EF4-FFF2-40B4-BE49-F238E27FC236}">
                  <a16:creationId xmlns:a16="http://schemas.microsoft.com/office/drawing/2014/main" id="{56448004-8DFB-4DD1-976A-48BC8914CEC8}"/>
                </a:ext>
              </a:extLst>
            </p:cNvPr>
            <p:cNvGrpSpPr/>
            <p:nvPr/>
          </p:nvGrpSpPr>
          <p:grpSpPr>
            <a:xfrm>
              <a:off x="233558" y="1865521"/>
              <a:ext cx="2468866" cy="1000318"/>
              <a:chOff x="3986045" y="1800320"/>
              <a:chExt cx="1205690" cy="488513"/>
            </a:xfrm>
          </p:grpSpPr>
          <p:sp>
            <p:nvSpPr>
              <p:cNvPr id="273" name="Rectangle 272">
                <a:extLst>
                  <a:ext uri="{FF2B5EF4-FFF2-40B4-BE49-F238E27FC236}">
                    <a16:creationId xmlns:a16="http://schemas.microsoft.com/office/drawing/2014/main" id="{BDF3ABB8-10CC-4633-8A6F-E078D0C75078}"/>
                  </a:ext>
                </a:extLst>
              </p:cNvPr>
              <p:cNvSpPr/>
              <p:nvPr/>
            </p:nvSpPr>
            <p:spPr>
              <a:xfrm>
                <a:off x="4013201" y="1800320"/>
                <a:ext cx="1152889" cy="4885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74" name="Oval 273">
                <a:extLst>
                  <a:ext uri="{FF2B5EF4-FFF2-40B4-BE49-F238E27FC236}">
                    <a16:creationId xmlns:a16="http://schemas.microsoft.com/office/drawing/2014/main" id="{AB9BCE07-6DB6-487B-9D67-ECCB083871FD}"/>
                  </a:ext>
                </a:extLst>
              </p:cNvPr>
              <p:cNvSpPr/>
              <p:nvPr/>
            </p:nvSpPr>
            <p:spPr>
              <a:xfrm flipH="1">
                <a:off x="3986045"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75" name="Oval 274">
                <a:extLst>
                  <a:ext uri="{FF2B5EF4-FFF2-40B4-BE49-F238E27FC236}">
                    <a16:creationId xmlns:a16="http://schemas.microsoft.com/office/drawing/2014/main" id="{4778F73D-B18F-41C6-9AB9-7344B31B67D1}"/>
                  </a:ext>
                </a:extLst>
              </p:cNvPr>
              <p:cNvSpPr/>
              <p:nvPr/>
            </p:nvSpPr>
            <p:spPr>
              <a:xfrm flipH="1">
                <a:off x="3986045"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76" name="Oval 275">
                <a:extLst>
                  <a:ext uri="{FF2B5EF4-FFF2-40B4-BE49-F238E27FC236}">
                    <a16:creationId xmlns:a16="http://schemas.microsoft.com/office/drawing/2014/main" id="{9BBCFB4F-504D-4884-B432-ED34D10A69D7}"/>
                  </a:ext>
                </a:extLst>
              </p:cNvPr>
              <p:cNvSpPr/>
              <p:nvPr/>
            </p:nvSpPr>
            <p:spPr>
              <a:xfrm flipH="1">
                <a:off x="4040825"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77" name="Oval 276">
                <a:extLst>
                  <a:ext uri="{FF2B5EF4-FFF2-40B4-BE49-F238E27FC236}">
                    <a16:creationId xmlns:a16="http://schemas.microsoft.com/office/drawing/2014/main" id="{1B7D006E-FCF2-4477-9D04-7DEB80A04893}"/>
                  </a:ext>
                </a:extLst>
              </p:cNvPr>
              <p:cNvSpPr/>
              <p:nvPr/>
            </p:nvSpPr>
            <p:spPr>
              <a:xfrm flipH="1">
                <a:off x="5134586"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78" name="Oval 277">
                <a:extLst>
                  <a:ext uri="{FF2B5EF4-FFF2-40B4-BE49-F238E27FC236}">
                    <a16:creationId xmlns:a16="http://schemas.microsoft.com/office/drawing/2014/main" id="{E801E88C-6B67-4C2D-8FC2-B52D02DFB074}"/>
                  </a:ext>
                </a:extLst>
              </p:cNvPr>
              <p:cNvSpPr/>
              <p:nvPr/>
            </p:nvSpPr>
            <p:spPr>
              <a:xfrm flipH="1">
                <a:off x="5134586"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79" name="Oval 278">
                <a:extLst>
                  <a:ext uri="{FF2B5EF4-FFF2-40B4-BE49-F238E27FC236}">
                    <a16:creationId xmlns:a16="http://schemas.microsoft.com/office/drawing/2014/main" id="{5889F987-0677-4DBB-9870-93403BD79945}"/>
                  </a:ext>
                </a:extLst>
              </p:cNvPr>
              <p:cNvSpPr/>
              <p:nvPr/>
            </p:nvSpPr>
            <p:spPr>
              <a:xfrm flipH="1">
                <a:off x="5120309"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nvGrpSpPr>
              <p:cNvPr id="280" name="Group 279">
                <a:extLst>
                  <a:ext uri="{FF2B5EF4-FFF2-40B4-BE49-F238E27FC236}">
                    <a16:creationId xmlns:a16="http://schemas.microsoft.com/office/drawing/2014/main" id="{D1E1CBC7-20B6-48A9-AFE6-A9EDBDF70146}"/>
                  </a:ext>
                </a:extLst>
              </p:cNvPr>
              <p:cNvGrpSpPr/>
              <p:nvPr/>
            </p:nvGrpSpPr>
            <p:grpSpPr>
              <a:xfrm>
                <a:off x="4135280" y="1892120"/>
                <a:ext cx="904265" cy="257255"/>
                <a:chOff x="4135280" y="1826548"/>
                <a:chExt cx="904265" cy="276639"/>
              </a:xfrm>
            </p:grpSpPr>
            <p:sp>
              <p:nvSpPr>
                <p:cNvPr id="282" name="Rectangle 281">
                  <a:extLst>
                    <a:ext uri="{FF2B5EF4-FFF2-40B4-BE49-F238E27FC236}">
                      <a16:creationId xmlns:a16="http://schemas.microsoft.com/office/drawing/2014/main" id="{7524D3A9-56B7-4D7F-9959-2ADFB329CC0B}"/>
                    </a:ext>
                  </a:extLst>
                </p:cNvPr>
                <p:cNvSpPr/>
                <p:nvPr/>
              </p:nvSpPr>
              <p:spPr>
                <a:xfrm>
                  <a:off x="4135280"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83" name="Rectangle 282">
                  <a:extLst>
                    <a:ext uri="{FF2B5EF4-FFF2-40B4-BE49-F238E27FC236}">
                      <a16:creationId xmlns:a16="http://schemas.microsoft.com/office/drawing/2014/main" id="{C359DADB-009D-4A17-BAAA-090201913F07}"/>
                    </a:ext>
                  </a:extLst>
                </p:cNvPr>
                <p:cNvSpPr/>
                <p:nvPr/>
              </p:nvSpPr>
              <p:spPr>
                <a:xfrm>
                  <a:off x="4378493"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84" name="Rectangle 283">
                  <a:extLst>
                    <a:ext uri="{FF2B5EF4-FFF2-40B4-BE49-F238E27FC236}">
                      <a16:creationId xmlns:a16="http://schemas.microsoft.com/office/drawing/2014/main" id="{B47F95D6-F2C9-449D-AD3E-B264B31AA1DA}"/>
                    </a:ext>
                  </a:extLst>
                </p:cNvPr>
                <p:cNvSpPr/>
                <p:nvPr/>
              </p:nvSpPr>
              <p:spPr>
                <a:xfrm>
                  <a:off x="4864933"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85" name="Rectangle 284">
                  <a:extLst>
                    <a:ext uri="{FF2B5EF4-FFF2-40B4-BE49-F238E27FC236}">
                      <a16:creationId xmlns:a16="http://schemas.microsoft.com/office/drawing/2014/main" id="{C9B1D76A-6FBC-4771-8DDE-CBE5977B1DA5}"/>
                    </a:ext>
                  </a:extLst>
                </p:cNvPr>
                <p:cNvSpPr/>
                <p:nvPr/>
              </p:nvSpPr>
              <p:spPr>
                <a:xfrm>
                  <a:off x="4621716"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281" name="Rectangle 280">
                <a:extLst>
                  <a:ext uri="{FF2B5EF4-FFF2-40B4-BE49-F238E27FC236}">
                    <a16:creationId xmlns:a16="http://schemas.microsoft.com/office/drawing/2014/main" id="{CCB49049-8DE7-489A-93BC-7DAC26AA745B}"/>
                  </a:ext>
                </a:extLst>
              </p:cNvPr>
              <p:cNvSpPr/>
              <p:nvPr/>
            </p:nvSpPr>
            <p:spPr>
              <a:xfrm>
                <a:off x="4129527" y="2243114"/>
                <a:ext cx="917699" cy="45719"/>
              </a:xfrm>
              <a:prstGeom prst="rect">
                <a:avLst/>
              </a:prstGeom>
              <a:pattFill prst="dkVert">
                <a:fgClr>
                  <a:schemeClr val="accent4">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34" name="Rectangle 33">
              <a:extLst>
                <a:ext uri="{FF2B5EF4-FFF2-40B4-BE49-F238E27FC236}">
                  <a16:creationId xmlns:a16="http://schemas.microsoft.com/office/drawing/2014/main" id="{E10C4066-9C31-424F-8AFE-31E902E6B7E1}"/>
                </a:ext>
              </a:extLst>
            </p:cNvPr>
            <p:cNvSpPr/>
            <p:nvPr/>
          </p:nvSpPr>
          <p:spPr>
            <a:xfrm>
              <a:off x="204179" y="925799"/>
              <a:ext cx="2553368" cy="830997"/>
            </a:xfrm>
            <a:prstGeom prst="rect">
              <a:avLst/>
            </a:prstGeom>
          </p:spPr>
          <p:txBody>
            <a:bodyPr wrap="square">
              <a:spAutoFit/>
            </a:bodyPr>
            <a:lstStyle/>
            <a:p>
              <a:pPr algn="ctr"/>
              <a:r>
                <a:rPr lang="en-US" sz="2400" b="1" dirty="0">
                  <a:latin typeface="Segoe UI" panose="020B0502040204020203" pitchFamily="34" charset="0"/>
                  <a:cs typeface="Segoe UI" panose="020B0502040204020203" pitchFamily="34" charset="0"/>
                </a:rPr>
                <a:t>No ECC</a:t>
              </a:r>
            </a:p>
            <a:p>
              <a:pPr algn="ctr"/>
              <a:r>
                <a:rPr lang="en-US" sz="2400" b="1" dirty="0">
                  <a:latin typeface="Segoe UI" panose="020B0502040204020203" pitchFamily="34" charset="0"/>
                  <a:cs typeface="Segoe UI" panose="020B0502040204020203" pitchFamily="34" charset="0"/>
                </a:rPr>
                <a:t>(Standard)</a:t>
              </a:r>
            </a:p>
          </p:txBody>
        </p:sp>
      </p:grpSp>
      <p:grpSp>
        <p:nvGrpSpPr>
          <p:cNvPr id="227" name="Group 226">
            <a:extLst>
              <a:ext uri="{FF2B5EF4-FFF2-40B4-BE49-F238E27FC236}">
                <a16:creationId xmlns:a16="http://schemas.microsoft.com/office/drawing/2014/main" id="{2105BCCC-75DB-4C1D-ABE8-9A4EF81E4529}"/>
              </a:ext>
            </a:extLst>
          </p:cNvPr>
          <p:cNvGrpSpPr/>
          <p:nvPr/>
        </p:nvGrpSpPr>
        <p:grpSpPr>
          <a:xfrm>
            <a:off x="439940" y="1958181"/>
            <a:ext cx="2055934" cy="3682276"/>
            <a:chOff x="439940" y="1958181"/>
            <a:chExt cx="2055934" cy="3682276"/>
          </a:xfrm>
        </p:grpSpPr>
        <p:sp>
          <p:nvSpPr>
            <p:cNvPr id="78" name="Rectangle 77">
              <a:extLst>
                <a:ext uri="{FF2B5EF4-FFF2-40B4-BE49-F238E27FC236}">
                  <a16:creationId xmlns:a16="http://schemas.microsoft.com/office/drawing/2014/main" id="{37BD8821-B5CE-40C6-BC7C-581080F919CF}"/>
                </a:ext>
              </a:extLst>
            </p:cNvPr>
            <p:cNvSpPr/>
            <p:nvPr/>
          </p:nvSpPr>
          <p:spPr>
            <a:xfrm>
              <a:off x="439940" y="1958181"/>
              <a:ext cx="2055934" cy="718717"/>
            </a:xfrm>
            <a:prstGeom prst="rect">
              <a:avLst/>
            </a:prstGeom>
            <a:noFill/>
            <a:ln w="76200">
              <a:solidFill>
                <a:schemeClr val="accent1"/>
              </a:solidFill>
            </a:ln>
            <a:effectLst>
              <a:glow rad="254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latin typeface="Segoe UI" panose="020B0502040204020203" pitchFamily="34" charset="0"/>
              </a:endParaRPr>
            </a:p>
          </p:txBody>
        </p:sp>
        <p:sp>
          <p:nvSpPr>
            <p:cNvPr id="143" name="Rectangle 142">
              <a:extLst>
                <a:ext uri="{FF2B5EF4-FFF2-40B4-BE49-F238E27FC236}">
                  <a16:creationId xmlns:a16="http://schemas.microsoft.com/office/drawing/2014/main" id="{F667BD4F-7832-4C70-A43E-309B965082B6}"/>
                </a:ext>
              </a:extLst>
            </p:cNvPr>
            <p:cNvSpPr/>
            <p:nvPr/>
          </p:nvSpPr>
          <p:spPr>
            <a:xfrm>
              <a:off x="730052" y="3099038"/>
              <a:ext cx="762023" cy="400110"/>
            </a:xfrm>
            <a:prstGeom prst="rect">
              <a:avLst/>
            </a:prstGeom>
          </p:spPr>
          <p:txBody>
            <a:bodyPr wrap="square">
              <a:spAutoFit/>
            </a:bodyPr>
            <a:lstStyle/>
            <a:p>
              <a:pPr algn="r"/>
              <a:r>
                <a:rPr lang="en-US" sz="2000" b="1" dirty="0">
                  <a:solidFill>
                    <a:schemeClr val="accent1"/>
                  </a:solidFill>
                  <a:latin typeface="Segoe UI" panose="020B0502040204020203" pitchFamily="34" charset="0"/>
                  <a:cs typeface="Segoe UI" panose="020B0502040204020203" pitchFamily="34" charset="0"/>
                </a:rPr>
                <a:t>Data</a:t>
              </a:r>
            </a:p>
          </p:txBody>
        </p:sp>
        <p:grpSp>
          <p:nvGrpSpPr>
            <p:cNvPr id="144" name="Group 143">
              <a:extLst>
                <a:ext uri="{FF2B5EF4-FFF2-40B4-BE49-F238E27FC236}">
                  <a16:creationId xmlns:a16="http://schemas.microsoft.com/office/drawing/2014/main" id="{8194C0AE-3CF3-4760-AA1F-B16CD7B7D7F6}"/>
                </a:ext>
              </a:extLst>
            </p:cNvPr>
            <p:cNvGrpSpPr/>
            <p:nvPr/>
          </p:nvGrpSpPr>
          <p:grpSpPr>
            <a:xfrm>
              <a:off x="558803" y="3718007"/>
              <a:ext cx="1922454" cy="1922450"/>
              <a:chOff x="1734013" y="5158914"/>
              <a:chExt cx="1029494" cy="1029494"/>
            </a:xfrm>
            <a:solidFill>
              <a:schemeClr val="bg1">
                <a:lumMod val="65000"/>
              </a:schemeClr>
            </a:solidFill>
          </p:grpSpPr>
          <p:grpSp>
            <p:nvGrpSpPr>
              <p:cNvPr id="145" name="Group 144">
                <a:extLst>
                  <a:ext uri="{FF2B5EF4-FFF2-40B4-BE49-F238E27FC236}">
                    <a16:creationId xmlns:a16="http://schemas.microsoft.com/office/drawing/2014/main" id="{578A0C9F-8C51-45CE-ACAA-90E9BB9FF378}"/>
                  </a:ext>
                </a:extLst>
              </p:cNvPr>
              <p:cNvGrpSpPr/>
              <p:nvPr/>
            </p:nvGrpSpPr>
            <p:grpSpPr>
              <a:xfrm>
                <a:off x="1734013" y="5365288"/>
                <a:ext cx="1029494" cy="616745"/>
                <a:chOff x="1734013" y="5365288"/>
                <a:chExt cx="1029494" cy="616745"/>
              </a:xfrm>
              <a:grpFill/>
            </p:grpSpPr>
            <p:cxnSp>
              <p:nvCxnSpPr>
                <p:cNvPr id="155" name="Straight Connector 154">
                  <a:extLst>
                    <a:ext uri="{FF2B5EF4-FFF2-40B4-BE49-F238E27FC236}">
                      <a16:creationId xmlns:a16="http://schemas.microsoft.com/office/drawing/2014/main" id="{2BB94DCA-6162-49C0-9072-A3D46321F6A6}"/>
                    </a:ext>
                  </a:extLst>
                </p:cNvPr>
                <p:cNvCxnSpPr>
                  <a:cxnSpLocks/>
                </p:cNvCxnSpPr>
                <p:nvPr/>
              </p:nvCxnSpPr>
              <p:spPr>
                <a:xfrm rot="5400000">
                  <a:off x="2248760" y="4953332"/>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75910109-523B-42F1-A69D-A86BFB4A080A}"/>
                    </a:ext>
                  </a:extLst>
                </p:cNvPr>
                <p:cNvCxnSpPr>
                  <a:cxnSpLocks/>
                </p:cNvCxnSpPr>
                <p:nvPr/>
              </p:nvCxnSpPr>
              <p:spPr>
                <a:xfrm rot="5400000">
                  <a:off x="2248760" y="5056123"/>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6DE349A5-F129-4C2B-B3A9-E0FDB8691E48}"/>
                    </a:ext>
                  </a:extLst>
                </p:cNvPr>
                <p:cNvCxnSpPr>
                  <a:cxnSpLocks/>
                </p:cNvCxnSpPr>
                <p:nvPr/>
              </p:nvCxnSpPr>
              <p:spPr>
                <a:xfrm rot="5400000">
                  <a:off x="2248760" y="5158914"/>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347AEE88-E54A-4232-8E92-40EE5CC3E39A}"/>
                    </a:ext>
                  </a:extLst>
                </p:cNvPr>
                <p:cNvCxnSpPr>
                  <a:cxnSpLocks/>
                </p:cNvCxnSpPr>
                <p:nvPr/>
              </p:nvCxnSpPr>
              <p:spPr>
                <a:xfrm rot="5400000">
                  <a:off x="2248760" y="5261705"/>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99976FD-3460-4264-9493-818E65B77129}"/>
                    </a:ext>
                  </a:extLst>
                </p:cNvPr>
                <p:cNvCxnSpPr>
                  <a:cxnSpLocks/>
                </p:cNvCxnSpPr>
                <p:nvPr/>
              </p:nvCxnSpPr>
              <p:spPr>
                <a:xfrm rot="5400000">
                  <a:off x="2248760" y="536449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B0F74E38-1E6A-4BC1-AA64-BB7BBB085204}"/>
                    </a:ext>
                  </a:extLst>
                </p:cNvPr>
                <p:cNvCxnSpPr>
                  <a:cxnSpLocks/>
                </p:cNvCxnSpPr>
                <p:nvPr/>
              </p:nvCxnSpPr>
              <p:spPr>
                <a:xfrm rot="5400000">
                  <a:off x="2248760" y="4850541"/>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A92AAFA0-3731-44F6-B2F2-0C3900A742BB}"/>
                    </a:ext>
                  </a:extLst>
                </p:cNvPr>
                <p:cNvCxnSpPr>
                  <a:cxnSpLocks/>
                </p:cNvCxnSpPr>
                <p:nvPr/>
              </p:nvCxnSpPr>
              <p:spPr>
                <a:xfrm rot="5400000">
                  <a:off x="2248760" y="546728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46" name="Group 145">
                <a:extLst>
                  <a:ext uri="{FF2B5EF4-FFF2-40B4-BE49-F238E27FC236}">
                    <a16:creationId xmlns:a16="http://schemas.microsoft.com/office/drawing/2014/main" id="{BDCD3E32-4F9A-4B24-8A2E-641E6EF74886}"/>
                  </a:ext>
                </a:extLst>
              </p:cNvPr>
              <p:cNvGrpSpPr/>
              <p:nvPr/>
            </p:nvGrpSpPr>
            <p:grpSpPr>
              <a:xfrm rot="16200000">
                <a:off x="1734014" y="5365288"/>
                <a:ext cx="1029494" cy="616745"/>
                <a:chOff x="1734013" y="5365288"/>
                <a:chExt cx="1029494" cy="616745"/>
              </a:xfrm>
              <a:grpFill/>
            </p:grpSpPr>
            <p:cxnSp>
              <p:nvCxnSpPr>
                <p:cNvPr id="148" name="Straight Connector 147">
                  <a:extLst>
                    <a:ext uri="{FF2B5EF4-FFF2-40B4-BE49-F238E27FC236}">
                      <a16:creationId xmlns:a16="http://schemas.microsoft.com/office/drawing/2014/main" id="{CE7CD475-3FCE-44D1-A976-46D2A7542A2E}"/>
                    </a:ext>
                  </a:extLst>
                </p:cNvPr>
                <p:cNvCxnSpPr>
                  <a:cxnSpLocks/>
                </p:cNvCxnSpPr>
                <p:nvPr/>
              </p:nvCxnSpPr>
              <p:spPr>
                <a:xfrm rot="5400000">
                  <a:off x="2248760" y="4953332"/>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EBD1E495-708A-403A-9F5E-1FA05877AC1F}"/>
                    </a:ext>
                  </a:extLst>
                </p:cNvPr>
                <p:cNvCxnSpPr>
                  <a:cxnSpLocks/>
                </p:cNvCxnSpPr>
                <p:nvPr/>
              </p:nvCxnSpPr>
              <p:spPr>
                <a:xfrm rot="5400000">
                  <a:off x="2248760" y="5056123"/>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EB27A630-25EF-43D5-B4FA-23B46AADAD21}"/>
                    </a:ext>
                  </a:extLst>
                </p:cNvPr>
                <p:cNvCxnSpPr>
                  <a:cxnSpLocks/>
                </p:cNvCxnSpPr>
                <p:nvPr/>
              </p:nvCxnSpPr>
              <p:spPr>
                <a:xfrm rot="5400000">
                  <a:off x="2248760" y="5158914"/>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B7EB96B6-A5BD-446E-90AC-B47850FED75F}"/>
                    </a:ext>
                  </a:extLst>
                </p:cNvPr>
                <p:cNvCxnSpPr>
                  <a:cxnSpLocks/>
                </p:cNvCxnSpPr>
                <p:nvPr/>
              </p:nvCxnSpPr>
              <p:spPr>
                <a:xfrm rot="5400000">
                  <a:off x="2248760" y="5261705"/>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02C9B70C-F89B-4273-B489-A6C89A4105B6}"/>
                    </a:ext>
                  </a:extLst>
                </p:cNvPr>
                <p:cNvCxnSpPr>
                  <a:cxnSpLocks/>
                </p:cNvCxnSpPr>
                <p:nvPr/>
              </p:nvCxnSpPr>
              <p:spPr>
                <a:xfrm rot="5400000">
                  <a:off x="2248760" y="536449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452310BF-55A5-41A9-AF80-39561F646B4F}"/>
                    </a:ext>
                  </a:extLst>
                </p:cNvPr>
                <p:cNvCxnSpPr>
                  <a:cxnSpLocks/>
                </p:cNvCxnSpPr>
                <p:nvPr/>
              </p:nvCxnSpPr>
              <p:spPr>
                <a:xfrm rot="5400000">
                  <a:off x="2248760" y="4850541"/>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B295B1AB-BE21-4FF0-B9EF-0251087C03A7}"/>
                    </a:ext>
                  </a:extLst>
                </p:cNvPr>
                <p:cNvCxnSpPr>
                  <a:cxnSpLocks/>
                </p:cNvCxnSpPr>
                <p:nvPr/>
              </p:nvCxnSpPr>
              <p:spPr>
                <a:xfrm rot="5400000">
                  <a:off x="2248760" y="546728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7" name="Rectangle: Rounded Corners 146">
                <a:extLst>
                  <a:ext uri="{FF2B5EF4-FFF2-40B4-BE49-F238E27FC236}">
                    <a16:creationId xmlns:a16="http://schemas.microsoft.com/office/drawing/2014/main" id="{D050A649-824B-43A8-BBBD-4C4049E24C59}"/>
                  </a:ext>
                </a:extLst>
              </p:cNvPr>
              <p:cNvSpPr/>
              <p:nvPr/>
            </p:nvSpPr>
            <p:spPr>
              <a:xfrm>
                <a:off x="1804407" y="5228895"/>
                <a:ext cx="893599" cy="893599"/>
              </a:xfrm>
              <a:prstGeom prst="roundRect">
                <a:avLst/>
              </a:prstGeom>
              <a:solidFill>
                <a:schemeClr val="bg1">
                  <a:lumMod val="85000"/>
                </a:schemeClr>
              </a:solid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Segoe UI" panose="020B0502040204020203" pitchFamily="34" charset="0"/>
                    <a:cs typeface="Segoe UI" panose="020B0502040204020203" pitchFamily="34" charset="0"/>
                  </a:rPr>
                  <a:t>Tester</a:t>
                </a:r>
              </a:p>
            </p:txBody>
          </p:sp>
        </p:grpSp>
        <p:cxnSp>
          <p:nvCxnSpPr>
            <p:cNvPr id="142" name="Straight Arrow Connector 141">
              <a:extLst>
                <a:ext uri="{FF2B5EF4-FFF2-40B4-BE49-F238E27FC236}">
                  <a16:creationId xmlns:a16="http://schemas.microsoft.com/office/drawing/2014/main" id="{246C3C64-C6C1-4340-9A44-62CE0D8CE51E}"/>
                </a:ext>
              </a:extLst>
            </p:cNvPr>
            <p:cNvCxnSpPr>
              <a:cxnSpLocks/>
            </p:cNvCxnSpPr>
            <p:nvPr/>
          </p:nvCxnSpPr>
          <p:spPr>
            <a:xfrm>
              <a:off x="1524599" y="2732952"/>
              <a:ext cx="0" cy="1057998"/>
            </a:xfrm>
            <a:prstGeom prst="straightConnector1">
              <a:avLst/>
            </a:prstGeom>
            <a:ln w="57150">
              <a:solidFill>
                <a:schemeClr val="accent1"/>
              </a:solidFill>
              <a:headEnd type="triangle" w="med" len="med"/>
              <a:tailEnd type="triangle" w="med" len="med"/>
            </a:ln>
            <a:effectLst>
              <a:glow rad="25400">
                <a:schemeClr val="bg1"/>
              </a:glow>
            </a:effectLst>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C572E67D-A7C2-4D3A-86C8-9B17054DFDC8}"/>
              </a:ext>
            </a:extLst>
          </p:cNvPr>
          <p:cNvGrpSpPr/>
          <p:nvPr/>
        </p:nvGrpSpPr>
        <p:grpSpPr>
          <a:xfrm>
            <a:off x="2671920" y="921187"/>
            <a:ext cx="3827628" cy="5473723"/>
            <a:chOff x="2671920" y="921187"/>
            <a:chExt cx="3827628" cy="5473723"/>
          </a:xfrm>
        </p:grpSpPr>
        <p:grpSp>
          <p:nvGrpSpPr>
            <p:cNvPr id="233" name="Group 232">
              <a:extLst>
                <a:ext uri="{FF2B5EF4-FFF2-40B4-BE49-F238E27FC236}">
                  <a16:creationId xmlns:a16="http://schemas.microsoft.com/office/drawing/2014/main" id="{AC79956D-3BFE-4152-BE64-2736F8030E38}"/>
                </a:ext>
              </a:extLst>
            </p:cNvPr>
            <p:cNvGrpSpPr/>
            <p:nvPr/>
          </p:nvGrpSpPr>
          <p:grpSpPr>
            <a:xfrm>
              <a:off x="3131858" y="1866982"/>
              <a:ext cx="2891585" cy="1000318"/>
              <a:chOff x="3986045" y="1800320"/>
              <a:chExt cx="1412128" cy="488513"/>
            </a:xfrm>
          </p:grpSpPr>
          <p:sp>
            <p:nvSpPr>
              <p:cNvPr id="235" name="Rectangle 234">
                <a:extLst>
                  <a:ext uri="{FF2B5EF4-FFF2-40B4-BE49-F238E27FC236}">
                    <a16:creationId xmlns:a16="http://schemas.microsoft.com/office/drawing/2014/main" id="{DF747956-B920-4E58-B0EA-9BE497C87AB3}"/>
                  </a:ext>
                </a:extLst>
              </p:cNvPr>
              <p:cNvSpPr/>
              <p:nvPr/>
            </p:nvSpPr>
            <p:spPr>
              <a:xfrm>
                <a:off x="4013201" y="1800320"/>
                <a:ext cx="1356077" cy="4885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36" name="Oval 235">
                <a:extLst>
                  <a:ext uri="{FF2B5EF4-FFF2-40B4-BE49-F238E27FC236}">
                    <a16:creationId xmlns:a16="http://schemas.microsoft.com/office/drawing/2014/main" id="{28B38B65-C404-4173-B82B-059E4430EC84}"/>
                  </a:ext>
                </a:extLst>
              </p:cNvPr>
              <p:cNvSpPr/>
              <p:nvPr/>
            </p:nvSpPr>
            <p:spPr>
              <a:xfrm flipH="1">
                <a:off x="3986045"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37" name="Oval 236">
                <a:extLst>
                  <a:ext uri="{FF2B5EF4-FFF2-40B4-BE49-F238E27FC236}">
                    <a16:creationId xmlns:a16="http://schemas.microsoft.com/office/drawing/2014/main" id="{A79AAE43-58F4-4DCC-8348-D18D2EE51183}"/>
                  </a:ext>
                </a:extLst>
              </p:cNvPr>
              <p:cNvSpPr/>
              <p:nvPr/>
            </p:nvSpPr>
            <p:spPr>
              <a:xfrm flipH="1">
                <a:off x="3986045"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42" name="Oval 241">
                <a:extLst>
                  <a:ext uri="{FF2B5EF4-FFF2-40B4-BE49-F238E27FC236}">
                    <a16:creationId xmlns:a16="http://schemas.microsoft.com/office/drawing/2014/main" id="{9102BB43-9E96-4ACA-A6BD-40323724C690}"/>
                  </a:ext>
                </a:extLst>
              </p:cNvPr>
              <p:cNvSpPr/>
              <p:nvPr/>
            </p:nvSpPr>
            <p:spPr>
              <a:xfrm flipH="1">
                <a:off x="4040825"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43" name="Oval 242">
                <a:extLst>
                  <a:ext uri="{FF2B5EF4-FFF2-40B4-BE49-F238E27FC236}">
                    <a16:creationId xmlns:a16="http://schemas.microsoft.com/office/drawing/2014/main" id="{D1DE5F83-B6F8-47F9-ABFF-100CF885A1B4}"/>
                  </a:ext>
                </a:extLst>
              </p:cNvPr>
              <p:cNvSpPr/>
              <p:nvPr/>
            </p:nvSpPr>
            <p:spPr>
              <a:xfrm flipH="1">
                <a:off x="5341024"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44" name="Oval 243">
                <a:extLst>
                  <a:ext uri="{FF2B5EF4-FFF2-40B4-BE49-F238E27FC236}">
                    <a16:creationId xmlns:a16="http://schemas.microsoft.com/office/drawing/2014/main" id="{19FCEB0D-9183-47D8-BA21-21D959867564}"/>
                  </a:ext>
                </a:extLst>
              </p:cNvPr>
              <p:cNvSpPr/>
              <p:nvPr/>
            </p:nvSpPr>
            <p:spPr>
              <a:xfrm flipH="1">
                <a:off x="5341024"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45" name="Oval 244">
                <a:extLst>
                  <a:ext uri="{FF2B5EF4-FFF2-40B4-BE49-F238E27FC236}">
                    <a16:creationId xmlns:a16="http://schemas.microsoft.com/office/drawing/2014/main" id="{E1EB8301-2619-4E62-B9A4-01EBAF8C9673}"/>
                  </a:ext>
                </a:extLst>
              </p:cNvPr>
              <p:cNvSpPr/>
              <p:nvPr/>
            </p:nvSpPr>
            <p:spPr>
              <a:xfrm flipH="1">
                <a:off x="5326747"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nvGrpSpPr>
              <p:cNvPr id="246" name="Group 245">
                <a:extLst>
                  <a:ext uri="{FF2B5EF4-FFF2-40B4-BE49-F238E27FC236}">
                    <a16:creationId xmlns:a16="http://schemas.microsoft.com/office/drawing/2014/main" id="{68A7597A-5135-4367-B22F-3EBF000A17A5}"/>
                  </a:ext>
                </a:extLst>
              </p:cNvPr>
              <p:cNvGrpSpPr/>
              <p:nvPr/>
            </p:nvGrpSpPr>
            <p:grpSpPr>
              <a:xfrm>
                <a:off x="4118221" y="1892120"/>
                <a:ext cx="1147483" cy="257255"/>
                <a:chOff x="4118221" y="1826548"/>
                <a:chExt cx="1147483" cy="276639"/>
              </a:xfrm>
            </p:grpSpPr>
            <p:sp>
              <p:nvSpPr>
                <p:cNvPr id="248" name="Rectangle 247">
                  <a:extLst>
                    <a:ext uri="{FF2B5EF4-FFF2-40B4-BE49-F238E27FC236}">
                      <a16:creationId xmlns:a16="http://schemas.microsoft.com/office/drawing/2014/main" id="{E5CE0C16-A347-485B-891D-BCFDB686AD0B}"/>
                    </a:ext>
                  </a:extLst>
                </p:cNvPr>
                <p:cNvSpPr/>
                <p:nvPr/>
              </p:nvSpPr>
              <p:spPr>
                <a:xfrm>
                  <a:off x="4118221"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49" name="Rectangle 248">
                  <a:extLst>
                    <a:ext uri="{FF2B5EF4-FFF2-40B4-BE49-F238E27FC236}">
                      <a16:creationId xmlns:a16="http://schemas.microsoft.com/office/drawing/2014/main" id="{0D674882-D8DE-45AD-A8CF-7665AAACEC41}"/>
                    </a:ext>
                  </a:extLst>
                </p:cNvPr>
                <p:cNvSpPr/>
                <p:nvPr/>
              </p:nvSpPr>
              <p:spPr>
                <a:xfrm>
                  <a:off x="4361439"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50" name="Rectangle 249">
                  <a:extLst>
                    <a:ext uri="{FF2B5EF4-FFF2-40B4-BE49-F238E27FC236}">
                      <a16:creationId xmlns:a16="http://schemas.microsoft.com/office/drawing/2014/main" id="{E5561A49-07E0-4B89-AB49-C7408D747522}"/>
                    </a:ext>
                  </a:extLst>
                </p:cNvPr>
                <p:cNvSpPr/>
                <p:nvPr/>
              </p:nvSpPr>
              <p:spPr>
                <a:xfrm>
                  <a:off x="4847874"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55" name="Rectangle 254">
                  <a:extLst>
                    <a:ext uri="{FF2B5EF4-FFF2-40B4-BE49-F238E27FC236}">
                      <a16:creationId xmlns:a16="http://schemas.microsoft.com/office/drawing/2014/main" id="{53DD2DA1-DB0C-4D2D-A23D-6BA6534F2DFC}"/>
                    </a:ext>
                  </a:extLst>
                </p:cNvPr>
                <p:cNvSpPr/>
                <p:nvPr/>
              </p:nvSpPr>
              <p:spPr>
                <a:xfrm>
                  <a:off x="5091092"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56" name="Rectangle 255">
                  <a:extLst>
                    <a:ext uri="{FF2B5EF4-FFF2-40B4-BE49-F238E27FC236}">
                      <a16:creationId xmlns:a16="http://schemas.microsoft.com/office/drawing/2014/main" id="{3C1B0EF8-DB0A-488B-812A-E7A202132C0F}"/>
                    </a:ext>
                  </a:extLst>
                </p:cNvPr>
                <p:cNvSpPr/>
                <p:nvPr/>
              </p:nvSpPr>
              <p:spPr>
                <a:xfrm>
                  <a:off x="4604657"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247" name="Rectangle 246">
                <a:extLst>
                  <a:ext uri="{FF2B5EF4-FFF2-40B4-BE49-F238E27FC236}">
                    <a16:creationId xmlns:a16="http://schemas.microsoft.com/office/drawing/2014/main" id="{212F33EB-B3A0-4D8F-9C77-3A1F7BF068FC}"/>
                  </a:ext>
                </a:extLst>
              </p:cNvPr>
              <p:cNvSpPr/>
              <p:nvPr/>
            </p:nvSpPr>
            <p:spPr>
              <a:xfrm>
                <a:off x="4129527" y="2243114"/>
                <a:ext cx="1127063" cy="45719"/>
              </a:xfrm>
              <a:prstGeom prst="rect">
                <a:avLst/>
              </a:prstGeom>
              <a:pattFill prst="dkVert">
                <a:fgClr>
                  <a:schemeClr val="accent4">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119" name="Rectangle 118">
              <a:extLst>
                <a:ext uri="{FF2B5EF4-FFF2-40B4-BE49-F238E27FC236}">
                  <a16:creationId xmlns:a16="http://schemas.microsoft.com/office/drawing/2014/main" id="{6CE48A59-A371-45A1-91A8-20FEC1911BFD}"/>
                </a:ext>
              </a:extLst>
            </p:cNvPr>
            <p:cNvSpPr/>
            <p:nvPr/>
          </p:nvSpPr>
          <p:spPr>
            <a:xfrm>
              <a:off x="2671920" y="921187"/>
              <a:ext cx="3827628" cy="830997"/>
            </a:xfrm>
            <a:prstGeom prst="rect">
              <a:avLst/>
            </a:prstGeom>
          </p:spPr>
          <p:txBody>
            <a:bodyPr wrap="square">
              <a:spAutoFit/>
            </a:bodyPr>
            <a:lstStyle/>
            <a:p>
              <a:pPr algn="ctr"/>
              <a:r>
                <a:rPr lang="en-US" sz="2400" b="1" dirty="0">
                  <a:latin typeface="Segoe UI" panose="020B0502040204020203" pitchFamily="34" charset="0"/>
                  <a:cs typeface="Segoe UI" panose="020B0502040204020203" pitchFamily="34" charset="0"/>
                </a:rPr>
                <a:t>Rank-Level ECC</a:t>
              </a:r>
            </a:p>
            <a:p>
              <a:pPr algn="ctr"/>
              <a:r>
                <a:rPr lang="en-US" sz="2400" b="1" dirty="0">
                  <a:latin typeface="Segoe UI" panose="020B0502040204020203" pitchFamily="34" charset="0"/>
                  <a:cs typeface="Segoe UI" panose="020B0502040204020203" pitchFamily="34" charset="0"/>
                </a:rPr>
                <a:t>(Server-style)</a:t>
              </a:r>
            </a:p>
          </p:txBody>
        </p:sp>
        <p:cxnSp>
          <p:nvCxnSpPr>
            <p:cNvPr id="170" name="Straight Connector 169">
              <a:extLst>
                <a:ext uri="{FF2B5EF4-FFF2-40B4-BE49-F238E27FC236}">
                  <a16:creationId xmlns:a16="http://schemas.microsoft.com/office/drawing/2014/main" id="{3C73989C-639E-47FC-95BC-F4E3A5B4F9D3}"/>
                </a:ext>
              </a:extLst>
            </p:cNvPr>
            <p:cNvCxnSpPr>
              <a:cxnSpLocks/>
            </p:cNvCxnSpPr>
            <p:nvPr/>
          </p:nvCxnSpPr>
          <p:spPr>
            <a:xfrm>
              <a:off x="2896834" y="1096947"/>
              <a:ext cx="0" cy="5297963"/>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D7CE7241-7C7F-4773-A5C8-B63FBD12801D}"/>
              </a:ext>
            </a:extLst>
          </p:cNvPr>
          <p:cNvGrpSpPr/>
          <p:nvPr/>
        </p:nvGrpSpPr>
        <p:grpSpPr>
          <a:xfrm>
            <a:off x="6010877" y="924676"/>
            <a:ext cx="3339824" cy="5470234"/>
            <a:chOff x="6010877" y="924676"/>
            <a:chExt cx="3339824" cy="5470234"/>
          </a:xfrm>
        </p:grpSpPr>
        <p:grpSp>
          <p:nvGrpSpPr>
            <p:cNvPr id="287" name="Group 286">
              <a:extLst>
                <a:ext uri="{FF2B5EF4-FFF2-40B4-BE49-F238E27FC236}">
                  <a16:creationId xmlns:a16="http://schemas.microsoft.com/office/drawing/2014/main" id="{81F87999-9F17-4241-887B-7893DF1FE66A}"/>
                </a:ext>
              </a:extLst>
            </p:cNvPr>
            <p:cNvGrpSpPr/>
            <p:nvPr/>
          </p:nvGrpSpPr>
          <p:grpSpPr>
            <a:xfrm>
              <a:off x="6479467" y="1865521"/>
              <a:ext cx="2468866" cy="1000318"/>
              <a:chOff x="3986045" y="1800320"/>
              <a:chExt cx="1205690" cy="488513"/>
            </a:xfrm>
          </p:grpSpPr>
          <p:sp>
            <p:nvSpPr>
              <p:cNvPr id="288" name="Rectangle 287">
                <a:extLst>
                  <a:ext uri="{FF2B5EF4-FFF2-40B4-BE49-F238E27FC236}">
                    <a16:creationId xmlns:a16="http://schemas.microsoft.com/office/drawing/2014/main" id="{7481E836-B441-4A28-936E-035649133E22}"/>
                  </a:ext>
                </a:extLst>
              </p:cNvPr>
              <p:cNvSpPr/>
              <p:nvPr/>
            </p:nvSpPr>
            <p:spPr>
              <a:xfrm>
                <a:off x="4013201" y="1800320"/>
                <a:ext cx="1152889" cy="4885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89" name="Oval 288">
                <a:extLst>
                  <a:ext uri="{FF2B5EF4-FFF2-40B4-BE49-F238E27FC236}">
                    <a16:creationId xmlns:a16="http://schemas.microsoft.com/office/drawing/2014/main" id="{63F0B29B-C059-470F-92AE-862405393E12}"/>
                  </a:ext>
                </a:extLst>
              </p:cNvPr>
              <p:cNvSpPr/>
              <p:nvPr/>
            </p:nvSpPr>
            <p:spPr>
              <a:xfrm flipH="1">
                <a:off x="3986045"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90" name="Oval 289">
                <a:extLst>
                  <a:ext uri="{FF2B5EF4-FFF2-40B4-BE49-F238E27FC236}">
                    <a16:creationId xmlns:a16="http://schemas.microsoft.com/office/drawing/2014/main" id="{2AE117D4-CD4C-403C-A356-9D42FAD3AD5F}"/>
                  </a:ext>
                </a:extLst>
              </p:cNvPr>
              <p:cNvSpPr/>
              <p:nvPr/>
            </p:nvSpPr>
            <p:spPr>
              <a:xfrm flipH="1">
                <a:off x="3986045"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91" name="Oval 290">
                <a:extLst>
                  <a:ext uri="{FF2B5EF4-FFF2-40B4-BE49-F238E27FC236}">
                    <a16:creationId xmlns:a16="http://schemas.microsoft.com/office/drawing/2014/main" id="{F3459D25-B9CA-43E6-A94B-4DE41DD0FBB9}"/>
                  </a:ext>
                </a:extLst>
              </p:cNvPr>
              <p:cNvSpPr/>
              <p:nvPr/>
            </p:nvSpPr>
            <p:spPr>
              <a:xfrm flipH="1">
                <a:off x="4040825"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92" name="Oval 291">
                <a:extLst>
                  <a:ext uri="{FF2B5EF4-FFF2-40B4-BE49-F238E27FC236}">
                    <a16:creationId xmlns:a16="http://schemas.microsoft.com/office/drawing/2014/main" id="{99F36D30-B5EB-4358-B3F0-0DEB0FBF0987}"/>
                  </a:ext>
                </a:extLst>
              </p:cNvPr>
              <p:cNvSpPr/>
              <p:nvPr/>
            </p:nvSpPr>
            <p:spPr>
              <a:xfrm flipH="1">
                <a:off x="5134586"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93" name="Oval 292">
                <a:extLst>
                  <a:ext uri="{FF2B5EF4-FFF2-40B4-BE49-F238E27FC236}">
                    <a16:creationId xmlns:a16="http://schemas.microsoft.com/office/drawing/2014/main" id="{F342A798-385C-4242-A758-BA1FD3160310}"/>
                  </a:ext>
                </a:extLst>
              </p:cNvPr>
              <p:cNvSpPr/>
              <p:nvPr/>
            </p:nvSpPr>
            <p:spPr>
              <a:xfrm flipH="1">
                <a:off x="5134586"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94" name="Oval 293">
                <a:extLst>
                  <a:ext uri="{FF2B5EF4-FFF2-40B4-BE49-F238E27FC236}">
                    <a16:creationId xmlns:a16="http://schemas.microsoft.com/office/drawing/2014/main" id="{0514CCA2-E88D-4437-93C5-7DCA127001F5}"/>
                  </a:ext>
                </a:extLst>
              </p:cNvPr>
              <p:cNvSpPr/>
              <p:nvPr/>
            </p:nvSpPr>
            <p:spPr>
              <a:xfrm flipH="1">
                <a:off x="5120309"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nvGrpSpPr>
              <p:cNvPr id="295" name="Group 294">
                <a:extLst>
                  <a:ext uri="{FF2B5EF4-FFF2-40B4-BE49-F238E27FC236}">
                    <a16:creationId xmlns:a16="http://schemas.microsoft.com/office/drawing/2014/main" id="{D52D6E59-A2F7-4920-8F76-7174752804CE}"/>
                  </a:ext>
                </a:extLst>
              </p:cNvPr>
              <p:cNvGrpSpPr/>
              <p:nvPr/>
            </p:nvGrpSpPr>
            <p:grpSpPr>
              <a:xfrm>
                <a:off x="4135280" y="1892120"/>
                <a:ext cx="904265" cy="257255"/>
                <a:chOff x="4135280" y="1826548"/>
                <a:chExt cx="904265" cy="276639"/>
              </a:xfrm>
            </p:grpSpPr>
            <p:sp>
              <p:nvSpPr>
                <p:cNvPr id="297" name="Rectangle 296">
                  <a:extLst>
                    <a:ext uri="{FF2B5EF4-FFF2-40B4-BE49-F238E27FC236}">
                      <a16:creationId xmlns:a16="http://schemas.microsoft.com/office/drawing/2014/main" id="{E8D94532-ED9B-4FEF-B525-7C1530DD0BF9}"/>
                    </a:ext>
                  </a:extLst>
                </p:cNvPr>
                <p:cNvSpPr/>
                <p:nvPr/>
              </p:nvSpPr>
              <p:spPr>
                <a:xfrm>
                  <a:off x="4135280"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98" name="Rectangle 297">
                  <a:extLst>
                    <a:ext uri="{FF2B5EF4-FFF2-40B4-BE49-F238E27FC236}">
                      <a16:creationId xmlns:a16="http://schemas.microsoft.com/office/drawing/2014/main" id="{5B98DCEC-046E-4B77-80AA-D3C47540F7E5}"/>
                    </a:ext>
                  </a:extLst>
                </p:cNvPr>
                <p:cNvSpPr/>
                <p:nvPr/>
              </p:nvSpPr>
              <p:spPr>
                <a:xfrm>
                  <a:off x="4378493"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99" name="Rectangle 298">
                  <a:extLst>
                    <a:ext uri="{FF2B5EF4-FFF2-40B4-BE49-F238E27FC236}">
                      <a16:creationId xmlns:a16="http://schemas.microsoft.com/office/drawing/2014/main" id="{510BAFE1-891C-477D-8A09-61D1412BBC39}"/>
                    </a:ext>
                  </a:extLst>
                </p:cNvPr>
                <p:cNvSpPr/>
                <p:nvPr/>
              </p:nvSpPr>
              <p:spPr>
                <a:xfrm>
                  <a:off x="4864933"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300" name="Rectangle 299">
                  <a:extLst>
                    <a:ext uri="{FF2B5EF4-FFF2-40B4-BE49-F238E27FC236}">
                      <a16:creationId xmlns:a16="http://schemas.microsoft.com/office/drawing/2014/main" id="{A0EF430E-C9FD-4DA6-A05C-0F158E3D1CD8}"/>
                    </a:ext>
                  </a:extLst>
                </p:cNvPr>
                <p:cNvSpPr/>
                <p:nvPr/>
              </p:nvSpPr>
              <p:spPr>
                <a:xfrm>
                  <a:off x="4621716"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296" name="Rectangle 295">
                <a:extLst>
                  <a:ext uri="{FF2B5EF4-FFF2-40B4-BE49-F238E27FC236}">
                    <a16:creationId xmlns:a16="http://schemas.microsoft.com/office/drawing/2014/main" id="{84CE8764-4957-4925-A630-8498D877F183}"/>
                  </a:ext>
                </a:extLst>
              </p:cNvPr>
              <p:cNvSpPr/>
              <p:nvPr/>
            </p:nvSpPr>
            <p:spPr>
              <a:xfrm>
                <a:off x="4129527" y="2243114"/>
                <a:ext cx="917699" cy="45719"/>
              </a:xfrm>
              <a:prstGeom prst="rect">
                <a:avLst/>
              </a:prstGeom>
              <a:pattFill prst="dkVert">
                <a:fgClr>
                  <a:schemeClr val="accent4">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240" name="Group 239">
              <a:extLst>
                <a:ext uri="{FF2B5EF4-FFF2-40B4-BE49-F238E27FC236}">
                  <a16:creationId xmlns:a16="http://schemas.microsoft.com/office/drawing/2014/main" id="{79924ABA-D65B-49F8-A1C7-A961AFFDCCE3}"/>
                </a:ext>
              </a:extLst>
            </p:cNvPr>
            <p:cNvGrpSpPr/>
            <p:nvPr/>
          </p:nvGrpSpPr>
          <p:grpSpPr>
            <a:xfrm>
              <a:off x="6010877" y="924676"/>
              <a:ext cx="3339824" cy="5470234"/>
              <a:chOff x="6010877" y="924676"/>
              <a:chExt cx="3339824" cy="5470234"/>
            </a:xfrm>
          </p:grpSpPr>
          <p:sp>
            <p:nvSpPr>
              <p:cNvPr id="81" name="Rectangle 80">
                <a:extLst>
                  <a:ext uri="{FF2B5EF4-FFF2-40B4-BE49-F238E27FC236}">
                    <a16:creationId xmlns:a16="http://schemas.microsoft.com/office/drawing/2014/main" id="{47B956BF-10BB-4F6C-B135-76A26B80827C}"/>
                  </a:ext>
                </a:extLst>
              </p:cNvPr>
              <p:cNvSpPr/>
              <p:nvPr/>
            </p:nvSpPr>
            <p:spPr>
              <a:xfrm>
                <a:off x="6010877" y="924676"/>
                <a:ext cx="3339824" cy="830997"/>
              </a:xfrm>
              <a:prstGeom prst="rect">
                <a:avLst/>
              </a:prstGeom>
            </p:spPr>
            <p:txBody>
              <a:bodyPr wrap="square">
                <a:spAutoFit/>
              </a:bodyPr>
              <a:lstStyle/>
              <a:p>
                <a:pPr algn="ctr"/>
                <a:r>
                  <a:rPr lang="en-US" sz="2400" b="1" dirty="0">
                    <a:latin typeface="Segoe UI" panose="020B0502040204020203" pitchFamily="34" charset="0"/>
                    <a:cs typeface="Segoe UI" panose="020B0502040204020203" pitchFamily="34" charset="0"/>
                  </a:rPr>
                  <a:t>On-Die ECC</a:t>
                </a:r>
              </a:p>
              <a:p>
                <a:pPr algn="ctr"/>
                <a:r>
                  <a:rPr lang="en-US" sz="2400" b="1" dirty="0">
                    <a:latin typeface="Segoe UI" panose="020B0502040204020203" pitchFamily="34" charset="0"/>
                    <a:cs typeface="Segoe UI" panose="020B0502040204020203" pitchFamily="34" charset="0"/>
                  </a:rPr>
                  <a:t>(or Integrated ECC)</a:t>
                </a:r>
              </a:p>
            </p:txBody>
          </p:sp>
          <p:cxnSp>
            <p:nvCxnSpPr>
              <p:cNvPr id="171" name="Straight Connector 170">
                <a:extLst>
                  <a:ext uri="{FF2B5EF4-FFF2-40B4-BE49-F238E27FC236}">
                    <a16:creationId xmlns:a16="http://schemas.microsoft.com/office/drawing/2014/main" id="{44D34DD6-E822-4183-8A6B-5A7DF60B65EE}"/>
                  </a:ext>
                </a:extLst>
              </p:cNvPr>
              <p:cNvCxnSpPr>
                <a:cxnSpLocks/>
              </p:cNvCxnSpPr>
              <p:nvPr/>
            </p:nvCxnSpPr>
            <p:spPr>
              <a:xfrm>
                <a:off x="6240109" y="1096947"/>
                <a:ext cx="0" cy="5297963"/>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38" name="Group 237">
            <a:extLst>
              <a:ext uri="{FF2B5EF4-FFF2-40B4-BE49-F238E27FC236}">
                <a16:creationId xmlns:a16="http://schemas.microsoft.com/office/drawing/2014/main" id="{CD2FE9D5-FA41-4D2B-AD8A-BEEF9C6D8D34}"/>
              </a:ext>
            </a:extLst>
          </p:cNvPr>
          <p:cNvGrpSpPr/>
          <p:nvPr/>
        </p:nvGrpSpPr>
        <p:grpSpPr>
          <a:xfrm>
            <a:off x="6425085" y="1976098"/>
            <a:ext cx="2718915" cy="3664359"/>
            <a:chOff x="6425085" y="1976098"/>
            <a:chExt cx="2718915" cy="3664359"/>
          </a:xfrm>
        </p:grpSpPr>
        <p:grpSp>
          <p:nvGrpSpPr>
            <p:cNvPr id="166" name="Group 165">
              <a:extLst>
                <a:ext uri="{FF2B5EF4-FFF2-40B4-BE49-F238E27FC236}">
                  <a16:creationId xmlns:a16="http://schemas.microsoft.com/office/drawing/2014/main" id="{04BDE3BC-2153-447C-A716-D3417319DE87}"/>
                </a:ext>
              </a:extLst>
            </p:cNvPr>
            <p:cNvGrpSpPr/>
            <p:nvPr/>
          </p:nvGrpSpPr>
          <p:grpSpPr>
            <a:xfrm>
              <a:off x="6722859" y="3718007"/>
              <a:ext cx="1922454" cy="1922450"/>
              <a:chOff x="1734013" y="5158914"/>
              <a:chExt cx="1029494" cy="1029494"/>
            </a:xfrm>
            <a:solidFill>
              <a:schemeClr val="bg1">
                <a:lumMod val="65000"/>
              </a:schemeClr>
            </a:solidFill>
          </p:grpSpPr>
          <p:grpSp>
            <p:nvGrpSpPr>
              <p:cNvPr id="172" name="Group 171">
                <a:extLst>
                  <a:ext uri="{FF2B5EF4-FFF2-40B4-BE49-F238E27FC236}">
                    <a16:creationId xmlns:a16="http://schemas.microsoft.com/office/drawing/2014/main" id="{330BC360-58C4-41E6-A217-DC5EE3849954}"/>
                  </a:ext>
                </a:extLst>
              </p:cNvPr>
              <p:cNvGrpSpPr/>
              <p:nvPr/>
            </p:nvGrpSpPr>
            <p:grpSpPr>
              <a:xfrm>
                <a:off x="1734013" y="5365288"/>
                <a:ext cx="1029494" cy="616745"/>
                <a:chOff x="1734013" y="5365288"/>
                <a:chExt cx="1029494" cy="616745"/>
              </a:xfrm>
              <a:grpFill/>
            </p:grpSpPr>
            <p:cxnSp>
              <p:nvCxnSpPr>
                <p:cNvPr id="182" name="Straight Connector 181">
                  <a:extLst>
                    <a:ext uri="{FF2B5EF4-FFF2-40B4-BE49-F238E27FC236}">
                      <a16:creationId xmlns:a16="http://schemas.microsoft.com/office/drawing/2014/main" id="{E2FC3737-AD36-43AC-9882-179DC0CFACF6}"/>
                    </a:ext>
                  </a:extLst>
                </p:cNvPr>
                <p:cNvCxnSpPr>
                  <a:cxnSpLocks/>
                </p:cNvCxnSpPr>
                <p:nvPr/>
              </p:nvCxnSpPr>
              <p:spPr>
                <a:xfrm rot="5400000">
                  <a:off x="2248760" y="4953332"/>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F746D3AE-0E87-453B-946D-8A4B8C581349}"/>
                    </a:ext>
                  </a:extLst>
                </p:cNvPr>
                <p:cNvCxnSpPr>
                  <a:cxnSpLocks/>
                </p:cNvCxnSpPr>
                <p:nvPr/>
              </p:nvCxnSpPr>
              <p:spPr>
                <a:xfrm rot="5400000">
                  <a:off x="2248760" y="5056123"/>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5F409AC9-C107-415F-8F1E-3BA4C12DD64B}"/>
                    </a:ext>
                  </a:extLst>
                </p:cNvPr>
                <p:cNvCxnSpPr>
                  <a:cxnSpLocks/>
                </p:cNvCxnSpPr>
                <p:nvPr/>
              </p:nvCxnSpPr>
              <p:spPr>
                <a:xfrm rot="5400000">
                  <a:off x="2248760" y="5158914"/>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8ACEE435-189A-4F47-912D-77E7E3E4980C}"/>
                    </a:ext>
                  </a:extLst>
                </p:cNvPr>
                <p:cNvCxnSpPr>
                  <a:cxnSpLocks/>
                </p:cNvCxnSpPr>
                <p:nvPr/>
              </p:nvCxnSpPr>
              <p:spPr>
                <a:xfrm rot="5400000">
                  <a:off x="2248760" y="5261705"/>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C875241F-1D55-455A-BB7B-D68FA8608B4E}"/>
                    </a:ext>
                  </a:extLst>
                </p:cNvPr>
                <p:cNvCxnSpPr>
                  <a:cxnSpLocks/>
                </p:cNvCxnSpPr>
                <p:nvPr/>
              </p:nvCxnSpPr>
              <p:spPr>
                <a:xfrm rot="5400000">
                  <a:off x="2248760" y="536449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D7899A25-C4DD-41F1-8272-63EE4067719F}"/>
                    </a:ext>
                  </a:extLst>
                </p:cNvPr>
                <p:cNvCxnSpPr>
                  <a:cxnSpLocks/>
                </p:cNvCxnSpPr>
                <p:nvPr/>
              </p:nvCxnSpPr>
              <p:spPr>
                <a:xfrm rot="5400000">
                  <a:off x="2248760" y="4850541"/>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9FB2F36A-5928-44D0-BCAB-785B7BEC36E9}"/>
                    </a:ext>
                  </a:extLst>
                </p:cNvPr>
                <p:cNvCxnSpPr>
                  <a:cxnSpLocks/>
                </p:cNvCxnSpPr>
                <p:nvPr/>
              </p:nvCxnSpPr>
              <p:spPr>
                <a:xfrm rot="5400000">
                  <a:off x="2248760" y="546728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73" name="Group 172">
                <a:extLst>
                  <a:ext uri="{FF2B5EF4-FFF2-40B4-BE49-F238E27FC236}">
                    <a16:creationId xmlns:a16="http://schemas.microsoft.com/office/drawing/2014/main" id="{C35B14AB-9617-4A2F-B464-9C97C2D392C0}"/>
                  </a:ext>
                </a:extLst>
              </p:cNvPr>
              <p:cNvGrpSpPr/>
              <p:nvPr/>
            </p:nvGrpSpPr>
            <p:grpSpPr>
              <a:xfrm rot="16200000">
                <a:off x="1734014" y="5365288"/>
                <a:ext cx="1029494" cy="616745"/>
                <a:chOff x="1734013" y="5365288"/>
                <a:chExt cx="1029494" cy="616745"/>
              </a:xfrm>
              <a:grpFill/>
            </p:grpSpPr>
            <p:cxnSp>
              <p:nvCxnSpPr>
                <p:cNvPr id="175" name="Straight Connector 174">
                  <a:extLst>
                    <a:ext uri="{FF2B5EF4-FFF2-40B4-BE49-F238E27FC236}">
                      <a16:creationId xmlns:a16="http://schemas.microsoft.com/office/drawing/2014/main" id="{12640387-9313-4575-83E2-678DDA54069E}"/>
                    </a:ext>
                  </a:extLst>
                </p:cNvPr>
                <p:cNvCxnSpPr>
                  <a:cxnSpLocks/>
                </p:cNvCxnSpPr>
                <p:nvPr/>
              </p:nvCxnSpPr>
              <p:spPr>
                <a:xfrm rot="5400000">
                  <a:off x="2248760" y="4953332"/>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90493D33-4DE1-460F-BD75-4C8A78E3B416}"/>
                    </a:ext>
                  </a:extLst>
                </p:cNvPr>
                <p:cNvCxnSpPr>
                  <a:cxnSpLocks/>
                </p:cNvCxnSpPr>
                <p:nvPr/>
              </p:nvCxnSpPr>
              <p:spPr>
                <a:xfrm rot="5400000">
                  <a:off x="2248760" y="5056123"/>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A7F1123D-073E-4AE3-99EC-D6C63EED82E2}"/>
                    </a:ext>
                  </a:extLst>
                </p:cNvPr>
                <p:cNvCxnSpPr>
                  <a:cxnSpLocks/>
                </p:cNvCxnSpPr>
                <p:nvPr/>
              </p:nvCxnSpPr>
              <p:spPr>
                <a:xfrm rot="5400000">
                  <a:off x="2248760" y="5158914"/>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70A1A3D2-D4FC-4760-BBBE-E6F721B27B24}"/>
                    </a:ext>
                  </a:extLst>
                </p:cNvPr>
                <p:cNvCxnSpPr>
                  <a:cxnSpLocks/>
                </p:cNvCxnSpPr>
                <p:nvPr/>
              </p:nvCxnSpPr>
              <p:spPr>
                <a:xfrm rot="5400000">
                  <a:off x="2248760" y="5261705"/>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0092D965-2AE8-4C2A-8227-A43EC030AB95}"/>
                    </a:ext>
                  </a:extLst>
                </p:cNvPr>
                <p:cNvCxnSpPr>
                  <a:cxnSpLocks/>
                </p:cNvCxnSpPr>
                <p:nvPr/>
              </p:nvCxnSpPr>
              <p:spPr>
                <a:xfrm rot="5400000">
                  <a:off x="2248760" y="536449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7A92CC2-0C8A-459F-8703-69BC2B6E5A5A}"/>
                    </a:ext>
                  </a:extLst>
                </p:cNvPr>
                <p:cNvCxnSpPr>
                  <a:cxnSpLocks/>
                </p:cNvCxnSpPr>
                <p:nvPr/>
              </p:nvCxnSpPr>
              <p:spPr>
                <a:xfrm rot="5400000">
                  <a:off x="2248760" y="4850541"/>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D6F7E80F-3621-4A82-ADEE-308406E6003A}"/>
                    </a:ext>
                  </a:extLst>
                </p:cNvPr>
                <p:cNvCxnSpPr>
                  <a:cxnSpLocks/>
                </p:cNvCxnSpPr>
                <p:nvPr/>
              </p:nvCxnSpPr>
              <p:spPr>
                <a:xfrm rot="5400000">
                  <a:off x="2248760" y="546728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74" name="Rectangle: Rounded Corners 173">
                <a:extLst>
                  <a:ext uri="{FF2B5EF4-FFF2-40B4-BE49-F238E27FC236}">
                    <a16:creationId xmlns:a16="http://schemas.microsoft.com/office/drawing/2014/main" id="{81CD1551-6644-4B25-B3C0-29D182F42D83}"/>
                  </a:ext>
                </a:extLst>
              </p:cNvPr>
              <p:cNvSpPr/>
              <p:nvPr/>
            </p:nvSpPr>
            <p:spPr>
              <a:xfrm>
                <a:off x="1804407" y="5228895"/>
                <a:ext cx="893599" cy="893599"/>
              </a:xfrm>
              <a:prstGeom prst="roundRect">
                <a:avLst/>
              </a:prstGeom>
              <a:solidFill>
                <a:schemeClr val="bg1">
                  <a:lumMod val="85000"/>
                </a:schemeClr>
              </a:solid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Segoe UI" panose="020B0502040204020203" pitchFamily="34" charset="0"/>
                    <a:cs typeface="Segoe UI" panose="020B0502040204020203" pitchFamily="34" charset="0"/>
                  </a:rPr>
                  <a:t>Tester</a:t>
                </a:r>
              </a:p>
            </p:txBody>
          </p:sp>
        </p:grpSp>
        <p:sp>
          <p:nvSpPr>
            <p:cNvPr id="164" name="Rectangle 163">
              <a:extLst>
                <a:ext uri="{FF2B5EF4-FFF2-40B4-BE49-F238E27FC236}">
                  <a16:creationId xmlns:a16="http://schemas.microsoft.com/office/drawing/2014/main" id="{1CE0A04E-5773-49FC-8080-8E42375B467C}"/>
                </a:ext>
              </a:extLst>
            </p:cNvPr>
            <p:cNvSpPr/>
            <p:nvPr/>
          </p:nvSpPr>
          <p:spPr>
            <a:xfrm>
              <a:off x="6693188" y="1976098"/>
              <a:ext cx="2028536" cy="700799"/>
            </a:xfrm>
            <a:prstGeom prst="rect">
              <a:avLst/>
            </a:prstGeom>
            <a:noFill/>
            <a:ln w="76200">
              <a:solidFill>
                <a:schemeClr val="accent1"/>
              </a:solidFill>
            </a:ln>
            <a:effectLst>
              <a:glow rad="254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latin typeface="Segoe UI" panose="020B0502040204020203" pitchFamily="34" charset="0"/>
              </a:endParaRPr>
            </a:p>
          </p:txBody>
        </p:sp>
        <p:cxnSp>
          <p:nvCxnSpPr>
            <p:cNvPr id="77" name="Straight Arrow Connector 76">
              <a:extLst>
                <a:ext uri="{FF2B5EF4-FFF2-40B4-BE49-F238E27FC236}">
                  <a16:creationId xmlns:a16="http://schemas.microsoft.com/office/drawing/2014/main" id="{B96C7FA2-AADD-4950-9410-22DF11048206}"/>
                </a:ext>
              </a:extLst>
            </p:cNvPr>
            <p:cNvCxnSpPr>
              <a:cxnSpLocks/>
            </p:cNvCxnSpPr>
            <p:nvPr/>
          </p:nvCxnSpPr>
          <p:spPr>
            <a:xfrm>
              <a:off x="7619254" y="2721582"/>
              <a:ext cx="0" cy="1094768"/>
            </a:xfrm>
            <a:prstGeom prst="straightConnector1">
              <a:avLst/>
            </a:prstGeom>
            <a:ln w="57150">
              <a:solidFill>
                <a:schemeClr val="accent1"/>
              </a:solidFill>
              <a:headEnd type="triangle" w="med" len="med"/>
              <a:tailEnd type="none" w="med" len="med"/>
            </a:ln>
            <a:effectLst>
              <a:glow rad="25400">
                <a:schemeClr val="bg1"/>
              </a:glow>
            </a:effectLst>
          </p:spPr>
          <p:style>
            <a:lnRef idx="1">
              <a:schemeClr val="accent1"/>
            </a:lnRef>
            <a:fillRef idx="0">
              <a:schemeClr val="accent1"/>
            </a:fillRef>
            <a:effectRef idx="0">
              <a:schemeClr val="accent1"/>
            </a:effectRef>
            <a:fontRef idx="minor">
              <a:schemeClr val="tx1"/>
            </a:fontRef>
          </p:style>
        </p:cxnSp>
        <p:sp>
          <p:nvSpPr>
            <p:cNvPr id="165" name="Rectangle 164">
              <a:extLst>
                <a:ext uri="{FF2B5EF4-FFF2-40B4-BE49-F238E27FC236}">
                  <a16:creationId xmlns:a16="http://schemas.microsoft.com/office/drawing/2014/main" id="{959C431C-D638-41FF-BE96-93840D7BE332}"/>
                </a:ext>
              </a:extLst>
            </p:cNvPr>
            <p:cNvSpPr/>
            <p:nvPr/>
          </p:nvSpPr>
          <p:spPr>
            <a:xfrm>
              <a:off x="6425085" y="2999277"/>
              <a:ext cx="1155462" cy="400110"/>
            </a:xfrm>
            <a:prstGeom prst="rect">
              <a:avLst/>
            </a:prstGeom>
          </p:spPr>
          <p:txBody>
            <a:bodyPr wrap="square">
              <a:spAutoFit/>
            </a:bodyPr>
            <a:lstStyle/>
            <a:p>
              <a:pPr algn="r"/>
              <a:r>
                <a:rPr lang="en-US" sz="2000" b="1" dirty="0">
                  <a:solidFill>
                    <a:schemeClr val="accent1"/>
                  </a:solidFill>
                  <a:latin typeface="Segoe UI" panose="020B0502040204020203" pitchFamily="34" charset="0"/>
                  <a:cs typeface="Segoe UI" panose="020B0502040204020203" pitchFamily="34" charset="0"/>
                </a:rPr>
                <a:t>Data</a:t>
              </a:r>
            </a:p>
          </p:txBody>
        </p:sp>
        <p:cxnSp>
          <p:nvCxnSpPr>
            <p:cNvPr id="89" name="Straight Arrow Connector 88">
              <a:extLst>
                <a:ext uri="{FF2B5EF4-FFF2-40B4-BE49-F238E27FC236}">
                  <a16:creationId xmlns:a16="http://schemas.microsoft.com/office/drawing/2014/main" id="{25B32AE8-F9CA-4136-A8C8-397AD9BF7887}"/>
                </a:ext>
              </a:extLst>
            </p:cNvPr>
            <p:cNvCxnSpPr>
              <a:cxnSpLocks/>
            </p:cNvCxnSpPr>
            <p:nvPr/>
          </p:nvCxnSpPr>
          <p:spPr>
            <a:xfrm>
              <a:off x="7758660" y="2721582"/>
              <a:ext cx="0" cy="1094768"/>
            </a:xfrm>
            <a:prstGeom prst="straightConnector1">
              <a:avLst/>
            </a:prstGeom>
            <a:ln w="57150">
              <a:solidFill>
                <a:schemeClr val="accent6"/>
              </a:solidFill>
              <a:headEnd type="none" w="med" len="med"/>
              <a:tailEnd type="triangle" w="med" len="med"/>
            </a:ln>
            <a:effectLst>
              <a:glow rad="25400">
                <a:schemeClr val="bg1"/>
              </a:glow>
            </a:effectLst>
          </p:spPr>
          <p:style>
            <a:lnRef idx="1">
              <a:schemeClr val="accent1"/>
            </a:lnRef>
            <a:fillRef idx="0">
              <a:schemeClr val="accent1"/>
            </a:fillRef>
            <a:effectRef idx="0">
              <a:schemeClr val="accent1"/>
            </a:effectRef>
            <a:fontRef idx="minor">
              <a:schemeClr val="tx1"/>
            </a:fontRef>
          </p:style>
        </p:cxnSp>
        <p:sp>
          <p:nvSpPr>
            <p:cNvPr id="91" name="Rectangle 90">
              <a:extLst>
                <a:ext uri="{FF2B5EF4-FFF2-40B4-BE49-F238E27FC236}">
                  <a16:creationId xmlns:a16="http://schemas.microsoft.com/office/drawing/2014/main" id="{3224D8D7-A7BC-4FCD-9F96-2F770A4D2449}"/>
                </a:ext>
              </a:extLst>
            </p:cNvPr>
            <p:cNvSpPr/>
            <p:nvPr/>
          </p:nvSpPr>
          <p:spPr>
            <a:xfrm>
              <a:off x="7771055" y="2868843"/>
              <a:ext cx="1372945" cy="707886"/>
            </a:xfrm>
            <a:prstGeom prst="rect">
              <a:avLst/>
            </a:prstGeom>
          </p:spPr>
          <p:txBody>
            <a:bodyPr wrap="square">
              <a:spAutoFit/>
            </a:bodyPr>
            <a:lstStyle/>
            <a:p>
              <a:pPr algn="ctr"/>
              <a:r>
                <a:rPr lang="en-US" sz="2000" b="1" dirty="0">
                  <a:solidFill>
                    <a:schemeClr val="accent6"/>
                  </a:solidFill>
                  <a:latin typeface="Segoe UI" panose="020B0502040204020203" pitchFamily="34" charset="0"/>
                  <a:cs typeface="Segoe UI" panose="020B0502040204020203" pitchFamily="34" charset="0"/>
                </a:rPr>
                <a:t>Corrected Data</a:t>
              </a:r>
            </a:p>
          </p:txBody>
        </p:sp>
      </p:grpSp>
      <p:grpSp>
        <p:nvGrpSpPr>
          <p:cNvPr id="234" name="Group 233">
            <a:extLst>
              <a:ext uri="{FF2B5EF4-FFF2-40B4-BE49-F238E27FC236}">
                <a16:creationId xmlns:a16="http://schemas.microsoft.com/office/drawing/2014/main" id="{FCA82552-1305-4051-BDD4-17D2F7C54431}"/>
              </a:ext>
            </a:extLst>
          </p:cNvPr>
          <p:cNvGrpSpPr/>
          <p:nvPr/>
        </p:nvGrpSpPr>
        <p:grpSpPr>
          <a:xfrm>
            <a:off x="3323984" y="1976098"/>
            <a:ext cx="3051489" cy="3664359"/>
            <a:chOff x="3323984" y="1976098"/>
            <a:chExt cx="3051489" cy="3664359"/>
          </a:xfrm>
        </p:grpSpPr>
        <p:grpSp>
          <p:nvGrpSpPr>
            <p:cNvPr id="116" name="Group 115">
              <a:extLst>
                <a:ext uri="{FF2B5EF4-FFF2-40B4-BE49-F238E27FC236}">
                  <a16:creationId xmlns:a16="http://schemas.microsoft.com/office/drawing/2014/main" id="{3AAF589D-7AA7-4AA6-80C7-7CB1DBAF5139}"/>
                </a:ext>
              </a:extLst>
            </p:cNvPr>
            <p:cNvGrpSpPr/>
            <p:nvPr/>
          </p:nvGrpSpPr>
          <p:grpSpPr>
            <a:xfrm>
              <a:off x="3604181" y="3718007"/>
              <a:ext cx="1922454" cy="1922450"/>
              <a:chOff x="1734013" y="5158914"/>
              <a:chExt cx="1029494" cy="1029494"/>
            </a:xfrm>
            <a:solidFill>
              <a:schemeClr val="bg1">
                <a:lumMod val="65000"/>
              </a:schemeClr>
            </a:solidFill>
          </p:grpSpPr>
          <p:grpSp>
            <p:nvGrpSpPr>
              <p:cNvPr id="117" name="Group 116">
                <a:extLst>
                  <a:ext uri="{FF2B5EF4-FFF2-40B4-BE49-F238E27FC236}">
                    <a16:creationId xmlns:a16="http://schemas.microsoft.com/office/drawing/2014/main" id="{C973D3EA-4761-454B-813B-072AA54CF7E2}"/>
                  </a:ext>
                </a:extLst>
              </p:cNvPr>
              <p:cNvGrpSpPr/>
              <p:nvPr/>
            </p:nvGrpSpPr>
            <p:grpSpPr>
              <a:xfrm>
                <a:off x="1734013" y="5365288"/>
                <a:ext cx="1029494" cy="616745"/>
                <a:chOff x="1734013" y="5365288"/>
                <a:chExt cx="1029494" cy="616745"/>
              </a:xfrm>
              <a:grpFill/>
            </p:grpSpPr>
            <p:cxnSp>
              <p:nvCxnSpPr>
                <p:cNvPr id="128" name="Straight Connector 127">
                  <a:extLst>
                    <a:ext uri="{FF2B5EF4-FFF2-40B4-BE49-F238E27FC236}">
                      <a16:creationId xmlns:a16="http://schemas.microsoft.com/office/drawing/2014/main" id="{ED237630-EB18-481E-B22F-0D14967873BD}"/>
                    </a:ext>
                  </a:extLst>
                </p:cNvPr>
                <p:cNvCxnSpPr>
                  <a:cxnSpLocks/>
                </p:cNvCxnSpPr>
                <p:nvPr/>
              </p:nvCxnSpPr>
              <p:spPr>
                <a:xfrm rot="5400000">
                  <a:off x="2248760" y="4953332"/>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C6890276-7F49-42D1-AB28-7BDE15470A97}"/>
                    </a:ext>
                  </a:extLst>
                </p:cNvPr>
                <p:cNvCxnSpPr>
                  <a:cxnSpLocks/>
                </p:cNvCxnSpPr>
                <p:nvPr/>
              </p:nvCxnSpPr>
              <p:spPr>
                <a:xfrm rot="5400000">
                  <a:off x="2248760" y="5056123"/>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8C5F6F56-2248-4D39-ACA3-43F3E25D4BBD}"/>
                    </a:ext>
                  </a:extLst>
                </p:cNvPr>
                <p:cNvCxnSpPr>
                  <a:cxnSpLocks/>
                </p:cNvCxnSpPr>
                <p:nvPr/>
              </p:nvCxnSpPr>
              <p:spPr>
                <a:xfrm rot="5400000">
                  <a:off x="2248760" y="5158914"/>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2A210D62-BA04-42CA-BC3C-4D7BEF461ADC}"/>
                    </a:ext>
                  </a:extLst>
                </p:cNvPr>
                <p:cNvCxnSpPr>
                  <a:cxnSpLocks/>
                </p:cNvCxnSpPr>
                <p:nvPr/>
              </p:nvCxnSpPr>
              <p:spPr>
                <a:xfrm rot="5400000">
                  <a:off x="2248760" y="5261705"/>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462B4C38-44F0-426E-9C54-CE50A107D794}"/>
                    </a:ext>
                  </a:extLst>
                </p:cNvPr>
                <p:cNvCxnSpPr>
                  <a:cxnSpLocks/>
                </p:cNvCxnSpPr>
                <p:nvPr/>
              </p:nvCxnSpPr>
              <p:spPr>
                <a:xfrm rot="5400000">
                  <a:off x="2248760" y="536449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DCAD4755-5E98-43CC-B49E-D6E54E396700}"/>
                    </a:ext>
                  </a:extLst>
                </p:cNvPr>
                <p:cNvCxnSpPr>
                  <a:cxnSpLocks/>
                </p:cNvCxnSpPr>
                <p:nvPr/>
              </p:nvCxnSpPr>
              <p:spPr>
                <a:xfrm rot="5400000">
                  <a:off x="2248760" y="4850541"/>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C6F90EC1-1CDB-4886-B2BA-EB4DBAF492BC}"/>
                    </a:ext>
                  </a:extLst>
                </p:cNvPr>
                <p:cNvCxnSpPr>
                  <a:cxnSpLocks/>
                </p:cNvCxnSpPr>
                <p:nvPr/>
              </p:nvCxnSpPr>
              <p:spPr>
                <a:xfrm rot="5400000">
                  <a:off x="2248760" y="546728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18" name="Group 117">
                <a:extLst>
                  <a:ext uri="{FF2B5EF4-FFF2-40B4-BE49-F238E27FC236}">
                    <a16:creationId xmlns:a16="http://schemas.microsoft.com/office/drawing/2014/main" id="{B2465A62-A1DD-4770-974A-F0A1BDAF9F74}"/>
                  </a:ext>
                </a:extLst>
              </p:cNvPr>
              <p:cNvGrpSpPr/>
              <p:nvPr/>
            </p:nvGrpSpPr>
            <p:grpSpPr>
              <a:xfrm rot="16200000">
                <a:off x="1734014" y="5365288"/>
                <a:ext cx="1029494" cy="616745"/>
                <a:chOff x="1734013" y="5365288"/>
                <a:chExt cx="1029494" cy="616745"/>
              </a:xfrm>
              <a:grpFill/>
            </p:grpSpPr>
            <p:cxnSp>
              <p:nvCxnSpPr>
                <p:cNvPr id="121" name="Straight Connector 120">
                  <a:extLst>
                    <a:ext uri="{FF2B5EF4-FFF2-40B4-BE49-F238E27FC236}">
                      <a16:creationId xmlns:a16="http://schemas.microsoft.com/office/drawing/2014/main" id="{E0DFAFA5-5DE7-4BD4-B6AC-9D59757AD8BE}"/>
                    </a:ext>
                  </a:extLst>
                </p:cNvPr>
                <p:cNvCxnSpPr>
                  <a:cxnSpLocks/>
                </p:cNvCxnSpPr>
                <p:nvPr/>
              </p:nvCxnSpPr>
              <p:spPr>
                <a:xfrm rot="5400000">
                  <a:off x="2248760" y="4953332"/>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F33CCE11-A57E-4C04-870E-1D42543748A3}"/>
                    </a:ext>
                  </a:extLst>
                </p:cNvPr>
                <p:cNvCxnSpPr>
                  <a:cxnSpLocks/>
                </p:cNvCxnSpPr>
                <p:nvPr/>
              </p:nvCxnSpPr>
              <p:spPr>
                <a:xfrm rot="5400000">
                  <a:off x="2248760" y="5056123"/>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4B0700E6-7A88-4E66-9260-DF07B7D864DA}"/>
                    </a:ext>
                  </a:extLst>
                </p:cNvPr>
                <p:cNvCxnSpPr>
                  <a:cxnSpLocks/>
                </p:cNvCxnSpPr>
                <p:nvPr/>
              </p:nvCxnSpPr>
              <p:spPr>
                <a:xfrm rot="5400000">
                  <a:off x="2248760" y="5158914"/>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75616ABC-BB86-4E34-989F-DCFDE488C0B6}"/>
                    </a:ext>
                  </a:extLst>
                </p:cNvPr>
                <p:cNvCxnSpPr>
                  <a:cxnSpLocks/>
                </p:cNvCxnSpPr>
                <p:nvPr/>
              </p:nvCxnSpPr>
              <p:spPr>
                <a:xfrm rot="5400000">
                  <a:off x="2248760" y="5261705"/>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C245A51D-8B52-40E7-8F5C-AE85C3CDF3AC}"/>
                    </a:ext>
                  </a:extLst>
                </p:cNvPr>
                <p:cNvCxnSpPr>
                  <a:cxnSpLocks/>
                </p:cNvCxnSpPr>
                <p:nvPr/>
              </p:nvCxnSpPr>
              <p:spPr>
                <a:xfrm rot="5400000">
                  <a:off x="2248760" y="536449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D1E629CD-8A1A-4A2F-A5B0-98B8660572C7}"/>
                    </a:ext>
                  </a:extLst>
                </p:cNvPr>
                <p:cNvCxnSpPr>
                  <a:cxnSpLocks/>
                </p:cNvCxnSpPr>
                <p:nvPr/>
              </p:nvCxnSpPr>
              <p:spPr>
                <a:xfrm rot="5400000">
                  <a:off x="2248760" y="4850541"/>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93281E71-89B5-4339-AA4D-DBA21DF58F2D}"/>
                    </a:ext>
                  </a:extLst>
                </p:cNvPr>
                <p:cNvCxnSpPr>
                  <a:cxnSpLocks/>
                </p:cNvCxnSpPr>
                <p:nvPr/>
              </p:nvCxnSpPr>
              <p:spPr>
                <a:xfrm rot="5400000">
                  <a:off x="2248760" y="546728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20" name="Rectangle: Rounded Corners 119">
                <a:extLst>
                  <a:ext uri="{FF2B5EF4-FFF2-40B4-BE49-F238E27FC236}">
                    <a16:creationId xmlns:a16="http://schemas.microsoft.com/office/drawing/2014/main" id="{BA459487-B7EF-499C-BDC9-F33505073E7D}"/>
                  </a:ext>
                </a:extLst>
              </p:cNvPr>
              <p:cNvSpPr/>
              <p:nvPr/>
            </p:nvSpPr>
            <p:spPr>
              <a:xfrm>
                <a:off x="1804407" y="5228895"/>
                <a:ext cx="893599" cy="893599"/>
              </a:xfrm>
              <a:prstGeom prst="roundRect">
                <a:avLst/>
              </a:prstGeom>
              <a:solidFill>
                <a:schemeClr val="bg1">
                  <a:lumMod val="85000"/>
                </a:schemeClr>
              </a:solid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Segoe UI" panose="020B0502040204020203" pitchFamily="34" charset="0"/>
                    <a:cs typeface="Segoe UI" panose="020B0502040204020203" pitchFamily="34" charset="0"/>
                  </a:rPr>
                  <a:t>Tester</a:t>
                </a:r>
              </a:p>
            </p:txBody>
          </p:sp>
        </p:grpSp>
        <p:sp>
          <p:nvSpPr>
            <p:cNvPr id="79" name="Rectangle 78">
              <a:extLst>
                <a:ext uri="{FF2B5EF4-FFF2-40B4-BE49-F238E27FC236}">
                  <a16:creationId xmlns:a16="http://schemas.microsoft.com/office/drawing/2014/main" id="{6990059F-2BAF-4E9A-8D5E-192AE1260113}"/>
                </a:ext>
              </a:extLst>
            </p:cNvPr>
            <p:cNvSpPr/>
            <p:nvPr/>
          </p:nvSpPr>
          <p:spPr>
            <a:xfrm>
              <a:off x="5373098" y="1976438"/>
              <a:ext cx="474155" cy="698008"/>
            </a:xfrm>
            <a:prstGeom prst="rect">
              <a:avLst/>
            </a:prstGeom>
            <a:noFill/>
            <a:ln w="76200">
              <a:solidFill>
                <a:schemeClr val="accent6"/>
              </a:solidFill>
            </a:ln>
            <a:effectLst>
              <a:glow rad="254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latin typeface="Segoe UI" panose="020B0502040204020203" pitchFamily="34" charset="0"/>
              </a:endParaRPr>
            </a:p>
          </p:txBody>
        </p:sp>
        <p:cxnSp>
          <p:nvCxnSpPr>
            <p:cNvPr id="80" name="Connector: Elbow 79">
              <a:extLst>
                <a:ext uri="{FF2B5EF4-FFF2-40B4-BE49-F238E27FC236}">
                  <a16:creationId xmlns:a16="http://schemas.microsoft.com/office/drawing/2014/main" id="{9BB017DF-2070-4B02-8B3E-592CF0C759D3}"/>
                </a:ext>
              </a:extLst>
            </p:cNvPr>
            <p:cNvCxnSpPr>
              <a:cxnSpLocks/>
            </p:cNvCxnSpPr>
            <p:nvPr/>
          </p:nvCxnSpPr>
          <p:spPr>
            <a:xfrm rot="5400000">
              <a:off x="4691237" y="2868880"/>
              <a:ext cx="1089920" cy="795325"/>
            </a:xfrm>
            <a:prstGeom prst="bentConnector3">
              <a:avLst>
                <a:gd name="adj1" fmla="val 31065"/>
              </a:avLst>
            </a:prstGeom>
            <a:ln w="57150">
              <a:solidFill>
                <a:schemeClr val="accent6"/>
              </a:solidFill>
              <a:headEnd type="triangle" w="med" len="med"/>
              <a:tailEnd type="triangle" w="med" len="med"/>
            </a:ln>
            <a:effectLst>
              <a:glow rad="25400">
                <a:schemeClr val="bg1"/>
              </a:glow>
            </a:effectLst>
          </p:spPr>
          <p:style>
            <a:lnRef idx="1">
              <a:schemeClr val="accent1"/>
            </a:lnRef>
            <a:fillRef idx="0">
              <a:schemeClr val="accent1"/>
            </a:fillRef>
            <a:effectRef idx="0">
              <a:schemeClr val="accent1"/>
            </a:effectRef>
            <a:fontRef idx="minor">
              <a:schemeClr val="tx1"/>
            </a:fontRef>
          </p:style>
        </p:cxnSp>
        <p:sp>
          <p:nvSpPr>
            <p:cNvPr id="90" name="Rectangle 89">
              <a:extLst>
                <a:ext uri="{FF2B5EF4-FFF2-40B4-BE49-F238E27FC236}">
                  <a16:creationId xmlns:a16="http://schemas.microsoft.com/office/drawing/2014/main" id="{8451DA6E-3385-46EE-A375-E746554DEC8C}"/>
                </a:ext>
              </a:extLst>
            </p:cNvPr>
            <p:cNvSpPr/>
            <p:nvPr/>
          </p:nvSpPr>
          <p:spPr>
            <a:xfrm>
              <a:off x="4900084" y="3100952"/>
              <a:ext cx="1475389" cy="400110"/>
            </a:xfrm>
            <a:prstGeom prst="rect">
              <a:avLst/>
            </a:prstGeom>
          </p:spPr>
          <p:txBody>
            <a:bodyPr wrap="square">
              <a:spAutoFit/>
            </a:bodyPr>
            <a:lstStyle/>
            <a:p>
              <a:r>
                <a:rPr lang="en-US" sz="2000" b="1" dirty="0">
                  <a:solidFill>
                    <a:schemeClr val="accent6"/>
                  </a:solidFill>
                  <a:latin typeface="Segoe UI" panose="020B0502040204020203" pitchFamily="34" charset="0"/>
                  <a:cs typeface="Segoe UI" panose="020B0502040204020203" pitchFamily="34" charset="0"/>
                </a:rPr>
                <a:t>ECC Data</a:t>
              </a:r>
            </a:p>
          </p:txBody>
        </p:sp>
        <p:sp>
          <p:nvSpPr>
            <p:cNvPr id="162" name="Rectangle 161">
              <a:extLst>
                <a:ext uri="{FF2B5EF4-FFF2-40B4-BE49-F238E27FC236}">
                  <a16:creationId xmlns:a16="http://schemas.microsoft.com/office/drawing/2014/main" id="{7082822D-D1A1-4F84-BA4C-C9215A138A66}"/>
                </a:ext>
              </a:extLst>
            </p:cNvPr>
            <p:cNvSpPr/>
            <p:nvPr/>
          </p:nvSpPr>
          <p:spPr>
            <a:xfrm>
              <a:off x="3323985" y="1976098"/>
              <a:ext cx="1964188" cy="700800"/>
            </a:xfrm>
            <a:prstGeom prst="rect">
              <a:avLst/>
            </a:prstGeom>
            <a:noFill/>
            <a:ln w="76200">
              <a:solidFill>
                <a:schemeClr val="accent1"/>
              </a:solidFill>
            </a:ln>
            <a:effectLst>
              <a:glow rad="254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latin typeface="Segoe UI" panose="020B0502040204020203" pitchFamily="34" charset="0"/>
              </a:endParaRPr>
            </a:p>
          </p:txBody>
        </p:sp>
        <p:sp>
          <p:nvSpPr>
            <p:cNvPr id="163" name="Rectangle 162">
              <a:extLst>
                <a:ext uri="{FF2B5EF4-FFF2-40B4-BE49-F238E27FC236}">
                  <a16:creationId xmlns:a16="http://schemas.microsoft.com/office/drawing/2014/main" id="{292E5E09-DC11-44B5-9901-2DA62D4B7FEE}"/>
                </a:ext>
              </a:extLst>
            </p:cNvPr>
            <p:cNvSpPr/>
            <p:nvPr/>
          </p:nvSpPr>
          <p:spPr>
            <a:xfrm>
              <a:off x="3323984" y="3097638"/>
              <a:ext cx="916436" cy="400110"/>
            </a:xfrm>
            <a:prstGeom prst="rect">
              <a:avLst/>
            </a:prstGeom>
          </p:spPr>
          <p:txBody>
            <a:bodyPr wrap="square">
              <a:spAutoFit/>
            </a:bodyPr>
            <a:lstStyle/>
            <a:p>
              <a:pPr algn="r"/>
              <a:r>
                <a:rPr lang="en-US" sz="2000" b="1" dirty="0">
                  <a:solidFill>
                    <a:schemeClr val="accent1"/>
                  </a:solidFill>
                  <a:latin typeface="Segoe UI" panose="020B0502040204020203" pitchFamily="34" charset="0"/>
                  <a:cs typeface="Segoe UI" panose="020B0502040204020203" pitchFamily="34" charset="0"/>
                </a:rPr>
                <a:t>Data</a:t>
              </a:r>
            </a:p>
          </p:txBody>
        </p:sp>
        <p:cxnSp>
          <p:nvCxnSpPr>
            <p:cNvPr id="23" name="Connector: Elbow 22">
              <a:extLst>
                <a:ext uri="{FF2B5EF4-FFF2-40B4-BE49-F238E27FC236}">
                  <a16:creationId xmlns:a16="http://schemas.microsoft.com/office/drawing/2014/main" id="{6767C26B-50EE-4764-BAF1-535B3D866193}"/>
                </a:ext>
              </a:extLst>
            </p:cNvPr>
            <p:cNvCxnSpPr>
              <a:cxnSpLocks/>
            </p:cNvCxnSpPr>
            <p:nvPr/>
          </p:nvCxnSpPr>
          <p:spPr>
            <a:xfrm>
              <a:off x="4305467" y="2732952"/>
              <a:ext cx="0" cy="1057998"/>
            </a:xfrm>
            <a:prstGeom prst="straightConnector1">
              <a:avLst/>
            </a:prstGeom>
            <a:ln w="57150">
              <a:solidFill>
                <a:schemeClr val="accent1"/>
              </a:solidFill>
              <a:headEnd type="triangle" w="med" len="med"/>
              <a:tailEnd type="triangle" w="med" len="med"/>
            </a:ln>
            <a:effectLst>
              <a:glow rad="25400">
                <a:schemeClr val="bg1"/>
              </a:glow>
            </a:effectLst>
          </p:spPr>
          <p:style>
            <a:lnRef idx="1">
              <a:schemeClr val="accent1"/>
            </a:lnRef>
            <a:fillRef idx="0">
              <a:schemeClr val="accent1"/>
            </a:fillRef>
            <a:effectRef idx="0">
              <a:schemeClr val="accent1"/>
            </a:effectRef>
            <a:fontRef idx="minor">
              <a:schemeClr val="tx1"/>
            </a:fontRef>
          </p:style>
        </p:cxnSp>
        <p:sp>
          <p:nvSpPr>
            <p:cNvPr id="140" name="Rectangle: Rounded Corners 139">
              <a:extLst>
                <a:ext uri="{FF2B5EF4-FFF2-40B4-BE49-F238E27FC236}">
                  <a16:creationId xmlns:a16="http://schemas.microsoft.com/office/drawing/2014/main" id="{7BA35FA5-2E02-4D68-8920-833AAD82F4D7}"/>
                </a:ext>
              </a:extLst>
            </p:cNvPr>
            <p:cNvSpPr/>
            <p:nvPr/>
          </p:nvSpPr>
          <p:spPr>
            <a:xfrm>
              <a:off x="3893868" y="4003449"/>
              <a:ext cx="1370346" cy="405536"/>
            </a:xfrm>
            <a:prstGeom prst="roundRect">
              <a:avLst/>
            </a:prstGeom>
            <a:solidFill>
              <a:schemeClr val="accent2">
                <a:lumMod val="40000"/>
                <a:lumOff val="6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Segoe UI" panose="020B0502040204020203" pitchFamily="34" charset="0"/>
                  <a:cs typeface="Segoe UI" panose="020B0502040204020203" pitchFamily="34" charset="0"/>
                </a:rPr>
                <a:t>ECC Logic</a:t>
              </a:r>
            </a:p>
          </p:txBody>
        </p:sp>
      </p:grpSp>
      <p:grpSp>
        <p:nvGrpSpPr>
          <p:cNvPr id="139" name="Group 138">
            <a:extLst>
              <a:ext uri="{FF2B5EF4-FFF2-40B4-BE49-F238E27FC236}">
                <a16:creationId xmlns:a16="http://schemas.microsoft.com/office/drawing/2014/main" id="{6BF85025-BC41-464F-9640-2F69BDE86337}"/>
              </a:ext>
            </a:extLst>
          </p:cNvPr>
          <p:cNvGrpSpPr/>
          <p:nvPr/>
        </p:nvGrpSpPr>
        <p:grpSpPr>
          <a:xfrm>
            <a:off x="451805" y="2726680"/>
            <a:ext cx="2145306" cy="3665125"/>
            <a:chOff x="441226" y="2726680"/>
            <a:chExt cx="2145306" cy="3665125"/>
          </a:xfrm>
        </p:grpSpPr>
        <p:grpSp>
          <p:nvGrpSpPr>
            <p:cNvPr id="206" name="Group 205">
              <a:extLst>
                <a:ext uri="{FF2B5EF4-FFF2-40B4-BE49-F238E27FC236}">
                  <a16:creationId xmlns:a16="http://schemas.microsoft.com/office/drawing/2014/main" id="{EAFE26F7-D8CB-423B-B1BF-4B7D8E17A2BE}"/>
                </a:ext>
              </a:extLst>
            </p:cNvPr>
            <p:cNvGrpSpPr/>
            <p:nvPr/>
          </p:nvGrpSpPr>
          <p:grpSpPr>
            <a:xfrm>
              <a:off x="441226" y="5683919"/>
              <a:ext cx="2145306" cy="707886"/>
              <a:chOff x="673035" y="5427873"/>
              <a:chExt cx="2992782" cy="987441"/>
            </a:xfrm>
          </p:grpSpPr>
          <p:sp>
            <p:nvSpPr>
              <p:cNvPr id="207" name="Rectangle 206">
                <a:extLst>
                  <a:ext uri="{FF2B5EF4-FFF2-40B4-BE49-F238E27FC236}">
                    <a16:creationId xmlns:a16="http://schemas.microsoft.com/office/drawing/2014/main" id="{C2FC6121-F3D7-4E32-A824-C37C625AFA8A}"/>
                  </a:ext>
                </a:extLst>
              </p:cNvPr>
              <p:cNvSpPr/>
              <p:nvPr/>
            </p:nvSpPr>
            <p:spPr>
              <a:xfrm>
                <a:off x="673035" y="5476467"/>
                <a:ext cx="2918552" cy="906243"/>
              </a:xfrm>
              <a:prstGeom prst="rect">
                <a:avLst/>
              </a:prstGeom>
              <a:solidFill>
                <a:schemeClr val="accent6">
                  <a:lumMod val="20000"/>
                  <a:lumOff val="80000"/>
                </a:schemeClr>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Segoe UI" panose="020B0502040204020203" pitchFamily="34" charset="0"/>
                </a:endParaRPr>
              </a:p>
            </p:txBody>
          </p:sp>
          <p:cxnSp>
            <p:nvCxnSpPr>
              <p:cNvPr id="208" name="Straight Connector 207">
                <a:extLst>
                  <a:ext uri="{FF2B5EF4-FFF2-40B4-BE49-F238E27FC236}">
                    <a16:creationId xmlns:a16="http://schemas.microsoft.com/office/drawing/2014/main" id="{652B38ED-D8E3-4673-A880-84407AD5F562}"/>
                  </a:ext>
                </a:extLst>
              </p:cNvPr>
              <p:cNvCxnSpPr>
                <a:cxnSpLocks/>
              </p:cNvCxnSpPr>
              <p:nvPr/>
            </p:nvCxnSpPr>
            <p:spPr>
              <a:xfrm>
                <a:off x="793802" y="5998250"/>
                <a:ext cx="153937" cy="267556"/>
              </a:xfrm>
              <a:prstGeom prst="line">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cxnSp>
          <p:cxnSp>
            <p:nvCxnSpPr>
              <p:cNvPr id="209" name="Straight Connector 208">
                <a:extLst>
                  <a:ext uri="{FF2B5EF4-FFF2-40B4-BE49-F238E27FC236}">
                    <a16:creationId xmlns:a16="http://schemas.microsoft.com/office/drawing/2014/main" id="{EF3BE732-5EFF-4182-BCE7-649740874306}"/>
                  </a:ext>
                </a:extLst>
              </p:cNvPr>
              <p:cNvCxnSpPr>
                <a:cxnSpLocks/>
              </p:cNvCxnSpPr>
              <p:nvPr/>
            </p:nvCxnSpPr>
            <p:spPr>
              <a:xfrm flipH="1">
                <a:off x="922798" y="5544426"/>
                <a:ext cx="365605" cy="729066"/>
              </a:xfrm>
              <a:prstGeom prst="line">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cxnSp>
          <p:sp>
            <p:nvSpPr>
              <p:cNvPr id="210" name="TextBox 209">
                <a:extLst>
                  <a:ext uri="{FF2B5EF4-FFF2-40B4-BE49-F238E27FC236}">
                    <a16:creationId xmlns:a16="http://schemas.microsoft.com/office/drawing/2014/main" id="{459A0BEB-12F2-4FBD-95B5-C8D0A1A99EC3}"/>
                  </a:ext>
                </a:extLst>
              </p:cNvPr>
              <p:cNvSpPr txBox="1"/>
              <p:nvPr/>
            </p:nvSpPr>
            <p:spPr>
              <a:xfrm>
                <a:off x="1328804" y="5427873"/>
                <a:ext cx="2337013" cy="987441"/>
              </a:xfrm>
              <a:prstGeom prst="rect">
                <a:avLst/>
              </a:prstGeom>
              <a:noFill/>
            </p:spPr>
            <p:txBody>
              <a:bodyPr wrap="square" rtlCol="0">
                <a:spAutoFit/>
              </a:bodyPr>
              <a:lstStyle/>
              <a:p>
                <a:pPr algn="ctr"/>
                <a:r>
                  <a:rPr lang="en-US" sz="2000" b="1" dirty="0">
                    <a:solidFill>
                      <a:schemeClr val="accent6"/>
                    </a:solidFill>
                    <a:latin typeface="Segoe UI" panose="020B0502040204020203" pitchFamily="34" charset="0"/>
                    <a:cs typeface="Segoe UI" panose="020B0502040204020203" pitchFamily="34" charset="0"/>
                  </a:rPr>
                  <a:t>Raw Data Is Unmodified</a:t>
                </a:r>
              </a:p>
            </p:txBody>
          </p:sp>
        </p:grpSp>
        <p:sp>
          <p:nvSpPr>
            <p:cNvPr id="211" name="Arrow: Left-Right 210">
              <a:extLst>
                <a:ext uri="{FF2B5EF4-FFF2-40B4-BE49-F238E27FC236}">
                  <a16:creationId xmlns:a16="http://schemas.microsoft.com/office/drawing/2014/main" id="{C89E079D-85C0-4859-90E8-61B8027C09BA}"/>
                </a:ext>
              </a:extLst>
            </p:cNvPr>
            <p:cNvSpPr/>
            <p:nvPr/>
          </p:nvSpPr>
          <p:spPr>
            <a:xfrm rot="16200000">
              <a:off x="986372" y="3056851"/>
              <a:ext cx="1122008" cy="461665"/>
            </a:xfrm>
            <a:prstGeom prst="leftRightArrow">
              <a:avLst>
                <a:gd name="adj1" fmla="val 50000"/>
                <a:gd name="adj2" fmla="val 75019"/>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138" name="Group 137">
            <a:extLst>
              <a:ext uri="{FF2B5EF4-FFF2-40B4-BE49-F238E27FC236}">
                <a16:creationId xmlns:a16="http://schemas.microsoft.com/office/drawing/2014/main" id="{3E9FB738-F859-4BF9-80D0-B7630B64A1A4}"/>
              </a:ext>
            </a:extLst>
          </p:cNvPr>
          <p:cNvGrpSpPr/>
          <p:nvPr/>
        </p:nvGrpSpPr>
        <p:grpSpPr>
          <a:xfrm>
            <a:off x="6669208" y="2738600"/>
            <a:ext cx="2241588" cy="3648835"/>
            <a:chOff x="6669208" y="2746075"/>
            <a:chExt cx="2241588" cy="3648835"/>
          </a:xfrm>
        </p:grpSpPr>
        <p:grpSp>
          <p:nvGrpSpPr>
            <p:cNvPr id="190" name="Group 189">
              <a:extLst>
                <a:ext uri="{FF2B5EF4-FFF2-40B4-BE49-F238E27FC236}">
                  <a16:creationId xmlns:a16="http://schemas.microsoft.com/office/drawing/2014/main" id="{EEB90591-B9A1-40AC-B7E6-7DAC2891C1F4}"/>
                </a:ext>
              </a:extLst>
            </p:cNvPr>
            <p:cNvGrpSpPr/>
            <p:nvPr/>
          </p:nvGrpSpPr>
          <p:grpSpPr>
            <a:xfrm>
              <a:off x="6669208" y="5687024"/>
              <a:ext cx="2241588" cy="707886"/>
              <a:chOff x="4843118" y="5468387"/>
              <a:chExt cx="3021275" cy="954107"/>
            </a:xfrm>
          </p:grpSpPr>
          <p:sp>
            <p:nvSpPr>
              <p:cNvPr id="191" name="Rectangle 190">
                <a:extLst>
                  <a:ext uri="{FF2B5EF4-FFF2-40B4-BE49-F238E27FC236}">
                    <a16:creationId xmlns:a16="http://schemas.microsoft.com/office/drawing/2014/main" id="{9AB41264-7E4F-48C2-A97E-CBD6D437ADE9}"/>
                  </a:ext>
                </a:extLst>
              </p:cNvPr>
              <p:cNvSpPr/>
              <p:nvPr/>
            </p:nvSpPr>
            <p:spPr>
              <a:xfrm>
                <a:off x="4843118" y="5514640"/>
                <a:ext cx="2970184" cy="868073"/>
              </a:xfrm>
              <a:prstGeom prst="rect">
                <a:avLst/>
              </a:prstGeom>
              <a:solidFill>
                <a:schemeClr val="accent2">
                  <a:lumMod val="20000"/>
                  <a:lumOff val="8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Segoe UI" panose="020B0502040204020203" pitchFamily="34" charset="0"/>
                </a:endParaRPr>
              </a:p>
            </p:txBody>
          </p:sp>
          <p:sp>
            <p:nvSpPr>
              <p:cNvPr id="192" name="TextBox 191">
                <a:extLst>
                  <a:ext uri="{FF2B5EF4-FFF2-40B4-BE49-F238E27FC236}">
                    <a16:creationId xmlns:a16="http://schemas.microsoft.com/office/drawing/2014/main" id="{5811FC04-F1CC-4495-9695-B33D0B15CF69}"/>
                  </a:ext>
                </a:extLst>
              </p:cNvPr>
              <p:cNvSpPr txBox="1"/>
              <p:nvPr/>
            </p:nvSpPr>
            <p:spPr>
              <a:xfrm>
                <a:off x="5511889" y="5468387"/>
                <a:ext cx="2352504" cy="954107"/>
              </a:xfrm>
              <a:prstGeom prst="rect">
                <a:avLst/>
              </a:prstGeom>
              <a:noFill/>
            </p:spPr>
            <p:txBody>
              <a:bodyPr wrap="square" rtlCol="0">
                <a:spAutoFit/>
              </a:bodyPr>
              <a:lstStyle/>
              <a:p>
                <a:pPr algn="ctr"/>
                <a:r>
                  <a:rPr lang="en-US" sz="2000" b="1" dirty="0">
                    <a:solidFill>
                      <a:srgbClr val="FF0000"/>
                    </a:solidFill>
                    <a:latin typeface="Segoe UI" panose="020B0502040204020203" pitchFamily="34" charset="0"/>
                    <a:cs typeface="Segoe UI" panose="020B0502040204020203" pitchFamily="34" charset="0"/>
                  </a:rPr>
                  <a:t>ECC Modifies Raw Data</a:t>
                </a:r>
              </a:p>
            </p:txBody>
          </p:sp>
          <p:grpSp>
            <p:nvGrpSpPr>
              <p:cNvPr id="193" name="Group 192">
                <a:extLst>
                  <a:ext uri="{FF2B5EF4-FFF2-40B4-BE49-F238E27FC236}">
                    <a16:creationId xmlns:a16="http://schemas.microsoft.com/office/drawing/2014/main" id="{89F02658-E312-4B64-820D-E1F2EBF31F87}"/>
                  </a:ext>
                </a:extLst>
              </p:cNvPr>
              <p:cNvGrpSpPr/>
              <p:nvPr/>
            </p:nvGrpSpPr>
            <p:grpSpPr>
              <a:xfrm>
                <a:off x="4975607" y="5655949"/>
                <a:ext cx="592836" cy="592836"/>
                <a:chOff x="2487498" y="3587509"/>
                <a:chExt cx="592836" cy="592836"/>
              </a:xfrm>
              <a:effectLst/>
            </p:grpSpPr>
            <p:sp>
              <p:nvSpPr>
                <p:cNvPr id="194" name="Oval 193">
                  <a:extLst>
                    <a:ext uri="{FF2B5EF4-FFF2-40B4-BE49-F238E27FC236}">
                      <a16:creationId xmlns:a16="http://schemas.microsoft.com/office/drawing/2014/main" id="{EC371CAB-79E0-433E-B45D-428D47A3E7DE}"/>
                    </a:ext>
                  </a:extLst>
                </p:cNvPr>
                <p:cNvSpPr/>
                <p:nvPr/>
              </p:nvSpPr>
              <p:spPr>
                <a:xfrm>
                  <a:off x="2487498" y="3587509"/>
                  <a:ext cx="592836" cy="59283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Segoe UI" panose="020B0502040204020203" pitchFamily="34" charset="0"/>
                  </a:endParaRPr>
                </a:p>
              </p:txBody>
            </p:sp>
            <p:cxnSp>
              <p:nvCxnSpPr>
                <p:cNvPr id="195" name="Straight Connector 194">
                  <a:extLst>
                    <a:ext uri="{FF2B5EF4-FFF2-40B4-BE49-F238E27FC236}">
                      <a16:creationId xmlns:a16="http://schemas.microsoft.com/office/drawing/2014/main" id="{E0BE757E-B04E-407A-87DD-0F1C7EE608C1}"/>
                    </a:ext>
                  </a:extLst>
                </p:cNvPr>
                <p:cNvCxnSpPr>
                  <a:cxnSpLocks/>
                  <a:stCxn id="194" idx="1"/>
                  <a:endCxn id="194" idx="5"/>
                </p:cNvCxnSpPr>
                <p:nvPr/>
              </p:nvCxnSpPr>
              <p:spPr>
                <a:xfrm>
                  <a:off x="2574317" y="3674328"/>
                  <a:ext cx="419198" cy="419198"/>
                </a:xfrm>
                <a:prstGeom prst="lin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14" name="Arrow: Left-Right 213">
              <a:extLst>
                <a:ext uri="{FF2B5EF4-FFF2-40B4-BE49-F238E27FC236}">
                  <a16:creationId xmlns:a16="http://schemas.microsoft.com/office/drawing/2014/main" id="{DFDE6C46-32E1-4FD6-A49D-BC4E80D4289A}"/>
                </a:ext>
              </a:extLst>
            </p:cNvPr>
            <p:cNvSpPr/>
            <p:nvPr/>
          </p:nvSpPr>
          <p:spPr>
            <a:xfrm rot="16200000">
              <a:off x="7158155" y="3057024"/>
              <a:ext cx="1083563" cy="461665"/>
            </a:xfrm>
            <a:prstGeom prst="leftRightArrow">
              <a:avLst>
                <a:gd name="adj1" fmla="val 50000"/>
                <a:gd name="adj2" fmla="val 75019"/>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241" name="Group 240">
            <a:extLst>
              <a:ext uri="{FF2B5EF4-FFF2-40B4-BE49-F238E27FC236}">
                <a16:creationId xmlns:a16="http://schemas.microsoft.com/office/drawing/2014/main" id="{7F0AC509-4422-4E6F-919F-A32DECBA63A7}"/>
              </a:ext>
            </a:extLst>
          </p:cNvPr>
          <p:cNvGrpSpPr/>
          <p:nvPr/>
        </p:nvGrpSpPr>
        <p:grpSpPr>
          <a:xfrm>
            <a:off x="6155183" y="2223893"/>
            <a:ext cx="2408809" cy="1612652"/>
            <a:chOff x="6155183" y="2223893"/>
            <a:chExt cx="2408809" cy="1612652"/>
          </a:xfrm>
        </p:grpSpPr>
        <p:sp>
          <p:nvSpPr>
            <p:cNvPr id="189" name="Rectangle: Rounded Corners 188">
              <a:extLst>
                <a:ext uri="{FF2B5EF4-FFF2-40B4-BE49-F238E27FC236}">
                  <a16:creationId xmlns:a16="http://schemas.microsoft.com/office/drawing/2014/main" id="{EDAF2FE4-7A82-4CC6-8ECC-482E6508BD89}"/>
                </a:ext>
              </a:extLst>
            </p:cNvPr>
            <p:cNvSpPr/>
            <p:nvPr/>
          </p:nvSpPr>
          <p:spPr>
            <a:xfrm>
              <a:off x="6856602" y="2223893"/>
              <a:ext cx="212931" cy="193679"/>
            </a:xfrm>
            <a:prstGeom prst="roundRect">
              <a:avLst/>
            </a:prstGeom>
            <a:solidFill>
              <a:schemeClr val="accent2">
                <a:lumMod val="40000"/>
                <a:lumOff val="6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i="1" dirty="0">
                <a:solidFill>
                  <a:schemeClr val="tx1"/>
                </a:solidFill>
                <a:latin typeface="Segoe UI" panose="020B0502040204020203" pitchFamily="34" charset="0"/>
                <a:cs typeface="Segoe UI" panose="020B0502040204020203" pitchFamily="34" charset="0"/>
              </a:endParaRPr>
            </a:p>
          </p:txBody>
        </p:sp>
        <p:sp>
          <p:nvSpPr>
            <p:cNvPr id="215" name="Rectangle: Rounded Corners 214">
              <a:extLst>
                <a:ext uri="{FF2B5EF4-FFF2-40B4-BE49-F238E27FC236}">
                  <a16:creationId xmlns:a16="http://schemas.microsoft.com/office/drawing/2014/main" id="{97EC3DBC-4CAF-4E0F-8CB5-F9CC95291BDB}"/>
                </a:ext>
              </a:extLst>
            </p:cNvPr>
            <p:cNvSpPr/>
            <p:nvPr/>
          </p:nvSpPr>
          <p:spPr>
            <a:xfrm>
              <a:off x="7360173" y="2223893"/>
              <a:ext cx="212931" cy="193679"/>
            </a:xfrm>
            <a:prstGeom prst="roundRect">
              <a:avLst/>
            </a:prstGeom>
            <a:solidFill>
              <a:schemeClr val="accent2">
                <a:lumMod val="40000"/>
                <a:lumOff val="6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i="1" dirty="0">
                <a:solidFill>
                  <a:schemeClr val="tx1"/>
                </a:solidFill>
                <a:latin typeface="Segoe UI" panose="020B0502040204020203" pitchFamily="34" charset="0"/>
                <a:cs typeface="Segoe UI" panose="020B0502040204020203" pitchFamily="34" charset="0"/>
              </a:endParaRPr>
            </a:p>
          </p:txBody>
        </p:sp>
        <p:sp>
          <p:nvSpPr>
            <p:cNvPr id="216" name="Rectangle: Rounded Corners 215">
              <a:extLst>
                <a:ext uri="{FF2B5EF4-FFF2-40B4-BE49-F238E27FC236}">
                  <a16:creationId xmlns:a16="http://schemas.microsoft.com/office/drawing/2014/main" id="{6F057309-9880-43D4-B92D-9887D89C1C74}"/>
                </a:ext>
              </a:extLst>
            </p:cNvPr>
            <p:cNvSpPr/>
            <p:nvPr/>
          </p:nvSpPr>
          <p:spPr>
            <a:xfrm>
              <a:off x="7855057" y="2223893"/>
              <a:ext cx="212931" cy="193679"/>
            </a:xfrm>
            <a:prstGeom prst="roundRect">
              <a:avLst/>
            </a:prstGeom>
            <a:solidFill>
              <a:schemeClr val="accent2">
                <a:lumMod val="40000"/>
                <a:lumOff val="6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i="1" dirty="0">
                <a:solidFill>
                  <a:schemeClr val="tx1"/>
                </a:solidFill>
                <a:latin typeface="Segoe UI" panose="020B0502040204020203" pitchFamily="34" charset="0"/>
                <a:cs typeface="Segoe UI" panose="020B0502040204020203" pitchFamily="34" charset="0"/>
              </a:endParaRPr>
            </a:p>
          </p:txBody>
        </p:sp>
        <p:sp>
          <p:nvSpPr>
            <p:cNvPr id="217" name="Rectangle: Rounded Corners 216">
              <a:extLst>
                <a:ext uri="{FF2B5EF4-FFF2-40B4-BE49-F238E27FC236}">
                  <a16:creationId xmlns:a16="http://schemas.microsoft.com/office/drawing/2014/main" id="{079CC775-D526-43CA-8243-0BBC409AA4A0}"/>
                </a:ext>
              </a:extLst>
            </p:cNvPr>
            <p:cNvSpPr/>
            <p:nvPr/>
          </p:nvSpPr>
          <p:spPr>
            <a:xfrm>
              <a:off x="8351061" y="2223893"/>
              <a:ext cx="212931" cy="193679"/>
            </a:xfrm>
            <a:prstGeom prst="roundRect">
              <a:avLst/>
            </a:prstGeom>
            <a:solidFill>
              <a:schemeClr val="accent2">
                <a:lumMod val="40000"/>
                <a:lumOff val="6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i="1" dirty="0">
                <a:solidFill>
                  <a:schemeClr val="tx1"/>
                </a:solidFill>
                <a:latin typeface="Segoe UI" panose="020B0502040204020203" pitchFamily="34" charset="0"/>
                <a:cs typeface="Segoe UI" panose="020B0502040204020203" pitchFamily="34" charset="0"/>
              </a:endParaRPr>
            </a:p>
          </p:txBody>
        </p:sp>
        <p:sp>
          <p:nvSpPr>
            <p:cNvPr id="218" name="Rectangle: Rounded Corners 217">
              <a:extLst>
                <a:ext uri="{FF2B5EF4-FFF2-40B4-BE49-F238E27FC236}">
                  <a16:creationId xmlns:a16="http://schemas.microsoft.com/office/drawing/2014/main" id="{61D3B20B-4A0C-4FF0-94A5-9275DD2D4F30}"/>
                </a:ext>
              </a:extLst>
            </p:cNvPr>
            <p:cNvSpPr/>
            <p:nvPr/>
          </p:nvSpPr>
          <p:spPr>
            <a:xfrm>
              <a:off x="6155183" y="3298713"/>
              <a:ext cx="914350" cy="537832"/>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a:solidFill>
                    <a:schemeClr val="accent2"/>
                  </a:solidFill>
                  <a:latin typeface="Segoe UI" panose="020B0502040204020203" pitchFamily="34" charset="0"/>
                  <a:cs typeface="Segoe UI" panose="020B0502040204020203" pitchFamily="34" charset="0"/>
                </a:rPr>
                <a:t>ECC</a:t>
              </a:r>
            </a:p>
            <a:p>
              <a:pPr algn="ctr"/>
              <a:r>
                <a:rPr lang="en-US" sz="2000" b="1" i="1" dirty="0">
                  <a:solidFill>
                    <a:schemeClr val="accent2"/>
                  </a:solidFill>
                  <a:latin typeface="Segoe UI" panose="020B0502040204020203" pitchFamily="34" charset="0"/>
                  <a:cs typeface="Segoe UI" panose="020B0502040204020203" pitchFamily="34" charset="0"/>
                </a:rPr>
                <a:t>Logic</a:t>
              </a:r>
            </a:p>
          </p:txBody>
        </p:sp>
        <p:sp>
          <p:nvSpPr>
            <p:cNvPr id="115" name="Freeform: Shape 114">
              <a:extLst>
                <a:ext uri="{FF2B5EF4-FFF2-40B4-BE49-F238E27FC236}">
                  <a16:creationId xmlns:a16="http://schemas.microsoft.com/office/drawing/2014/main" id="{DE102035-6791-4D52-9E88-16C6EC7C91A7}"/>
                </a:ext>
              </a:extLst>
            </p:cNvPr>
            <p:cNvSpPr/>
            <p:nvPr/>
          </p:nvSpPr>
          <p:spPr>
            <a:xfrm>
              <a:off x="6624637" y="2468562"/>
              <a:ext cx="216694" cy="750888"/>
            </a:xfrm>
            <a:custGeom>
              <a:avLst/>
              <a:gdLst>
                <a:gd name="connsiteX0" fmla="*/ 0 w 347662"/>
                <a:gd name="connsiteY0" fmla="*/ 801867 h 801867"/>
                <a:gd name="connsiteX1" fmla="*/ 238125 w 347662"/>
                <a:gd name="connsiteY1" fmla="*/ 63680 h 801867"/>
                <a:gd name="connsiteX2" fmla="*/ 347662 w 347662"/>
                <a:gd name="connsiteY2" fmla="*/ 87492 h 801867"/>
                <a:gd name="connsiteX0" fmla="*/ 0 w 347662"/>
                <a:gd name="connsiteY0" fmla="*/ 714375 h 714375"/>
                <a:gd name="connsiteX1" fmla="*/ 347662 w 347662"/>
                <a:gd name="connsiteY1" fmla="*/ 0 h 714375"/>
                <a:gd name="connsiteX0" fmla="*/ 0 w 226219"/>
                <a:gd name="connsiteY0" fmla="*/ 719138 h 719138"/>
                <a:gd name="connsiteX1" fmla="*/ 226219 w 226219"/>
                <a:gd name="connsiteY1" fmla="*/ 0 h 719138"/>
                <a:gd name="connsiteX0" fmla="*/ 0 w 226219"/>
                <a:gd name="connsiteY0" fmla="*/ 719138 h 719138"/>
                <a:gd name="connsiteX1" fmla="*/ 226219 w 226219"/>
                <a:gd name="connsiteY1" fmla="*/ 0 h 719138"/>
                <a:gd name="connsiteX0" fmla="*/ 0 w 226219"/>
                <a:gd name="connsiteY0" fmla="*/ 719138 h 719138"/>
                <a:gd name="connsiteX1" fmla="*/ 226219 w 226219"/>
                <a:gd name="connsiteY1" fmla="*/ 0 h 719138"/>
                <a:gd name="connsiteX0" fmla="*/ 0 w 216694"/>
                <a:gd name="connsiteY0" fmla="*/ 750888 h 750888"/>
                <a:gd name="connsiteX1" fmla="*/ 216694 w 216694"/>
                <a:gd name="connsiteY1" fmla="*/ 0 h 750888"/>
              </a:gdLst>
              <a:ahLst/>
              <a:cxnLst>
                <a:cxn ang="0">
                  <a:pos x="connsiteX0" y="connsiteY0"/>
                </a:cxn>
                <a:cxn ang="0">
                  <a:pos x="connsiteX1" y="connsiteY1"/>
                </a:cxn>
              </a:cxnLst>
              <a:rect l="l" t="t" r="r" b="b"/>
              <a:pathLst>
                <a:path w="216694" h="750888">
                  <a:moveTo>
                    <a:pt x="0" y="750888"/>
                  </a:moveTo>
                  <a:cubicBezTo>
                    <a:pt x="3969" y="537368"/>
                    <a:pt x="62707" y="180181"/>
                    <a:pt x="216694" y="0"/>
                  </a:cubicBezTo>
                </a:path>
              </a:pathLst>
            </a:custGeom>
            <a:noFill/>
            <a:ln w="57150">
              <a:solidFill>
                <a:schemeClr val="accent2"/>
              </a:solidFill>
              <a:headEnd type="none" w="med" len="med"/>
              <a:tailEnd type="triangle" w="med" len="med"/>
            </a:ln>
            <a:effectLst>
              <a:glow rad="254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9" name="Freeform: Shape 218">
              <a:extLst>
                <a:ext uri="{FF2B5EF4-FFF2-40B4-BE49-F238E27FC236}">
                  <a16:creationId xmlns:a16="http://schemas.microsoft.com/office/drawing/2014/main" id="{0DEDCCC2-FF71-41C1-9F1D-AFDBCD16700E}"/>
                </a:ext>
              </a:extLst>
            </p:cNvPr>
            <p:cNvSpPr/>
            <p:nvPr/>
          </p:nvSpPr>
          <p:spPr>
            <a:xfrm>
              <a:off x="6628291" y="2440449"/>
              <a:ext cx="681831" cy="777875"/>
            </a:xfrm>
            <a:custGeom>
              <a:avLst/>
              <a:gdLst>
                <a:gd name="connsiteX0" fmla="*/ 0 w 347662"/>
                <a:gd name="connsiteY0" fmla="*/ 801867 h 801867"/>
                <a:gd name="connsiteX1" fmla="*/ 238125 w 347662"/>
                <a:gd name="connsiteY1" fmla="*/ 63680 h 801867"/>
                <a:gd name="connsiteX2" fmla="*/ 347662 w 347662"/>
                <a:gd name="connsiteY2" fmla="*/ 87492 h 801867"/>
                <a:gd name="connsiteX0" fmla="*/ 0 w 347662"/>
                <a:gd name="connsiteY0" fmla="*/ 714375 h 714375"/>
                <a:gd name="connsiteX1" fmla="*/ 347662 w 347662"/>
                <a:gd name="connsiteY1" fmla="*/ 0 h 714375"/>
                <a:gd name="connsiteX0" fmla="*/ 0 w 226219"/>
                <a:gd name="connsiteY0" fmla="*/ 719138 h 719138"/>
                <a:gd name="connsiteX1" fmla="*/ 226219 w 226219"/>
                <a:gd name="connsiteY1" fmla="*/ 0 h 719138"/>
                <a:gd name="connsiteX0" fmla="*/ 0 w 226219"/>
                <a:gd name="connsiteY0" fmla="*/ 719138 h 719138"/>
                <a:gd name="connsiteX1" fmla="*/ 226219 w 226219"/>
                <a:gd name="connsiteY1" fmla="*/ 0 h 719138"/>
                <a:gd name="connsiteX0" fmla="*/ 0 w 226219"/>
                <a:gd name="connsiteY0" fmla="*/ 719138 h 719138"/>
                <a:gd name="connsiteX1" fmla="*/ 226219 w 226219"/>
                <a:gd name="connsiteY1" fmla="*/ 0 h 719138"/>
                <a:gd name="connsiteX0" fmla="*/ 0 w 661987"/>
                <a:gd name="connsiteY0" fmla="*/ 702469 h 702469"/>
                <a:gd name="connsiteX1" fmla="*/ 661987 w 661987"/>
                <a:gd name="connsiteY1" fmla="*/ 0 h 702469"/>
                <a:gd name="connsiteX0" fmla="*/ 0 w 611981"/>
                <a:gd name="connsiteY0" fmla="*/ 714375 h 714375"/>
                <a:gd name="connsiteX1" fmla="*/ 611981 w 611981"/>
                <a:gd name="connsiteY1" fmla="*/ 0 h 714375"/>
                <a:gd name="connsiteX0" fmla="*/ 0 w 611981"/>
                <a:gd name="connsiteY0" fmla="*/ 714375 h 714375"/>
                <a:gd name="connsiteX1" fmla="*/ 611981 w 611981"/>
                <a:gd name="connsiteY1" fmla="*/ 0 h 714375"/>
                <a:gd name="connsiteX0" fmla="*/ 0 w 611981"/>
                <a:gd name="connsiteY0" fmla="*/ 714375 h 714375"/>
                <a:gd name="connsiteX1" fmla="*/ 611981 w 611981"/>
                <a:gd name="connsiteY1" fmla="*/ 0 h 714375"/>
                <a:gd name="connsiteX0" fmla="*/ 0 w 665956"/>
                <a:gd name="connsiteY0" fmla="*/ 809625 h 809625"/>
                <a:gd name="connsiteX1" fmla="*/ 665956 w 665956"/>
                <a:gd name="connsiteY1" fmla="*/ 0 h 809625"/>
                <a:gd name="connsiteX0" fmla="*/ 0 w 681831"/>
                <a:gd name="connsiteY0" fmla="*/ 771525 h 771525"/>
                <a:gd name="connsiteX1" fmla="*/ 681831 w 681831"/>
                <a:gd name="connsiteY1" fmla="*/ 0 h 771525"/>
                <a:gd name="connsiteX0" fmla="*/ 0 w 681831"/>
                <a:gd name="connsiteY0" fmla="*/ 777875 h 777875"/>
                <a:gd name="connsiteX1" fmla="*/ 681831 w 681831"/>
                <a:gd name="connsiteY1" fmla="*/ 0 h 777875"/>
                <a:gd name="connsiteX0" fmla="*/ 0 w 681831"/>
                <a:gd name="connsiteY0" fmla="*/ 777875 h 777875"/>
                <a:gd name="connsiteX1" fmla="*/ 681831 w 681831"/>
                <a:gd name="connsiteY1" fmla="*/ 0 h 777875"/>
                <a:gd name="connsiteX0" fmla="*/ 0 w 681831"/>
                <a:gd name="connsiteY0" fmla="*/ 777875 h 777875"/>
                <a:gd name="connsiteX1" fmla="*/ 681831 w 681831"/>
                <a:gd name="connsiteY1" fmla="*/ 0 h 777875"/>
                <a:gd name="connsiteX0" fmla="*/ 0 w 681831"/>
                <a:gd name="connsiteY0" fmla="*/ 777875 h 777875"/>
                <a:gd name="connsiteX1" fmla="*/ 681831 w 681831"/>
                <a:gd name="connsiteY1" fmla="*/ 0 h 777875"/>
              </a:gdLst>
              <a:ahLst/>
              <a:cxnLst>
                <a:cxn ang="0">
                  <a:pos x="connsiteX0" y="connsiteY0"/>
                </a:cxn>
                <a:cxn ang="0">
                  <a:pos x="connsiteX1" y="connsiteY1"/>
                </a:cxn>
              </a:cxnLst>
              <a:rect l="l" t="t" r="r" b="b"/>
              <a:pathLst>
                <a:path w="681831" h="777875">
                  <a:moveTo>
                    <a:pt x="0" y="777875"/>
                  </a:moveTo>
                  <a:cubicBezTo>
                    <a:pt x="19844" y="456405"/>
                    <a:pt x="338931" y="127794"/>
                    <a:pt x="681831" y="0"/>
                  </a:cubicBezTo>
                </a:path>
              </a:pathLst>
            </a:custGeom>
            <a:noFill/>
            <a:ln w="57150">
              <a:solidFill>
                <a:schemeClr val="accent2"/>
              </a:solidFill>
              <a:headEnd type="none" w="med" len="med"/>
              <a:tailEnd type="triangle" w="med" len="med"/>
            </a:ln>
            <a:effectLst>
              <a:glow rad="254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0" name="Freeform: Shape 219">
              <a:extLst>
                <a:ext uri="{FF2B5EF4-FFF2-40B4-BE49-F238E27FC236}">
                  <a16:creationId xmlns:a16="http://schemas.microsoft.com/office/drawing/2014/main" id="{99C48E9D-814C-4BB5-A8F4-56E5DC18321D}"/>
                </a:ext>
              </a:extLst>
            </p:cNvPr>
            <p:cNvSpPr/>
            <p:nvPr/>
          </p:nvSpPr>
          <p:spPr>
            <a:xfrm>
              <a:off x="6628290" y="2441243"/>
              <a:ext cx="1184275" cy="777082"/>
            </a:xfrm>
            <a:custGeom>
              <a:avLst/>
              <a:gdLst>
                <a:gd name="connsiteX0" fmla="*/ 0 w 347662"/>
                <a:gd name="connsiteY0" fmla="*/ 801867 h 801867"/>
                <a:gd name="connsiteX1" fmla="*/ 238125 w 347662"/>
                <a:gd name="connsiteY1" fmla="*/ 63680 h 801867"/>
                <a:gd name="connsiteX2" fmla="*/ 347662 w 347662"/>
                <a:gd name="connsiteY2" fmla="*/ 87492 h 801867"/>
                <a:gd name="connsiteX0" fmla="*/ 0 w 347662"/>
                <a:gd name="connsiteY0" fmla="*/ 714375 h 714375"/>
                <a:gd name="connsiteX1" fmla="*/ 347662 w 347662"/>
                <a:gd name="connsiteY1" fmla="*/ 0 h 714375"/>
                <a:gd name="connsiteX0" fmla="*/ 0 w 226219"/>
                <a:gd name="connsiteY0" fmla="*/ 719138 h 719138"/>
                <a:gd name="connsiteX1" fmla="*/ 226219 w 226219"/>
                <a:gd name="connsiteY1" fmla="*/ 0 h 719138"/>
                <a:gd name="connsiteX0" fmla="*/ 0 w 226219"/>
                <a:gd name="connsiteY0" fmla="*/ 719138 h 719138"/>
                <a:gd name="connsiteX1" fmla="*/ 226219 w 226219"/>
                <a:gd name="connsiteY1" fmla="*/ 0 h 719138"/>
                <a:gd name="connsiteX0" fmla="*/ 0 w 226219"/>
                <a:gd name="connsiteY0" fmla="*/ 719138 h 719138"/>
                <a:gd name="connsiteX1" fmla="*/ 226219 w 226219"/>
                <a:gd name="connsiteY1" fmla="*/ 0 h 719138"/>
                <a:gd name="connsiteX0" fmla="*/ 0 w 661987"/>
                <a:gd name="connsiteY0" fmla="*/ 702469 h 702469"/>
                <a:gd name="connsiteX1" fmla="*/ 661987 w 661987"/>
                <a:gd name="connsiteY1" fmla="*/ 0 h 702469"/>
                <a:gd name="connsiteX0" fmla="*/ 0 w 611981"/>
                <a:gd name="connsiteY0" fmla="*/ 714375 h 714375"/>
                <a:gd name="connsiteX1" fmla="*/ 611981 w 611981"/>
                <a:gd name="connsiteY1" fmla="*/ 0 h 714375"/>
                <a:gd name="connsiteX0" fmla="*/ 0 w 611981"/>
                <a:gd name="connsiteY0" fmla="*/ 714375 h 714375"/>
                <a:gd name="connsiteX1" fmla="*/ 611981 w 611981"/>
                <a:gd name="connsiteY1" fmla="*/ 0 h 714375"/>
                <a:gd name="connsiteX0" fmla="*/ 0 w 611981"/>
                <a:gd name="connsiteY0" fmla="*/ 714375 h 714375"/>
                <a:gd name="connsiteX1" fmla="*/ 611981 w 611981"/>
                <a:gd name="connsiteY1" fmla="*/ 0 h 714375"/>
                <a:gd name="connsiteX0" fmla="*/ 0 w 1221581"/>
                <a:gd name="connsiteY0" fmla="*/ 747713 h 747713"/>
                <a:gd name="connsiteX1" fmla="*/ 1221581 w 1221581"/>
                <a:gd name="connsiteY1" fmla="*/ 0 h 747713"/>
                <a:gd name="connsiteX0" fmla="*/ 0 w 1221581"/>
                <a:gd name="connsiteY0" fmla="*/ 747713 h 747713"/>
                <a:gd name="connsiteX1" fmla="*/ 1221581 w 1221581"/>
                <a:gd name="connsiteY1" fmla="*/ 0 h 747713"/>
                <a:gd name="connsiteX0" fmla="*/ 0 w 1221581"/>
                <a:gd name="connsiteY0" fmla="*/ 747713 h 747713"/>
                <a:gd name="connsiteX1" fmla="*/ 1221581 w 1221581"/>
                <a:gd name="connsiteY1" fmla="*/ 0 h 747713"/>
                <a:gd name="connsiteX0" fmla="*/ 0 w 1221581"/>
                <a:gd name="connsiteY0" fmla="*/ 800100 h 800100"/>
                <a:gd name="connsiteX1" fmla="*/ 1221581 w 1221581"/>
                <a:gd name="connsiteY1" fmla="*/ 0 h 800100"/>
                <a:gd name="connsiteX0" fmla="*/ 0 w 1221581"/>
                <a:gd name="connsiteY0" fmla="*/ 800100 h 800100"/>
                <a:gd name="connsiteX1" fmla="*/ 1221581 w 1221581"/>
                <a:gd name="connsiteY1" fmla="*/ 0 h 800100"/>
                <a:gd name="connsiteX0" fmla="*/ 0 w 1221581"/>
                <a:gd name="connsiteY0" fmla="*/ 800100 h 800100"/>
                <a:gd name="connsiteX1" fmla="*/ 1221581 w 1221581"/>
                <a:gd name="connsiteY1" fmla="*/ 0 h 800100"/>
                <a:gd name="connsiteX0" fmla="*/ 0 w 1221581"/>
                <a:gd name="connsiteY0" fmla="*/ 800100 h 800100"/>
                <a:gd name="connsiteX1" fmla="*/ 1221581 w 1221581"/>
                <a:gd name="connsiteY1" fmla="*/ 0 h 800100"/>
                <a:gd name="connsiteX0" fmla="*/ 0 w 1221581"/>
                <a:gd name="connsiteY0" fmla="*/ 800100 h 800100"/>
                <a:gd name="connsiteX1" fmla="*/ 1221581 w 1221581"/>
                <a:gd name="connsiteY1" fmla="*/ 0 h 800100"/>
                <a:gd name="connsiteX0" fmla="*/ 0 w 1158081"/>
                <a:gd name="connsiteY0" fmla="*/ 777875 h 777875"/>
                <a:gd name="connsiteX1" fmla="*/ 1158081 w 1158081"/>
                <a:gd name="connsiteY1" fmla="*/ 0 h 777875"/>
                <a:gd name="connsiteX0" fmla="*/ 0 w 1196181"/>
                <a:gd name="connsiteY0" fmla="*/ 784225 h 784225"/>
                <a:gd name="connsiteX1" fmla="*/ 1196181 w 1196181"/>
                <a:gd name="connsiteY1" fmla="*/ 0 h 784225"/>
                <a:gd name="connsiteX0" fmla="*/ 0 w 1184275"/>
                <a:gd name="connsiteY0" fmla="*/ 777082 h 777082"/>
                <a:gd name="connsiteX1" fmla="*/ 1184275 w 1184275"/>
                <a:gd name="connsiteY1" fmla="*/ 0 h 777082"/>
                <a:gd name="connsiteX0" fmla="*/ 0 w 1184275"/>
                <a:gd name="connsiteY0" fmla="*/ 777082 h 777082"/>
                <a:gd name="connsiteX1" fmla="*/ 1184275 w 1184275"/>
                <a:gd name="connsiteY1" fmla="*/ 0 h 777082"/>
              </a:gdLst>
              <a:ahLst/>
              <a:cxnLst>
                <a:cxn ang="0">
                  <a:pos x="connsiteX0" y="connsiteY0"/>
                </a:cxn>
                <a:cxn ang="0">
                  <a:pos x="connsiteX1" y="connsiteY1"/>
                </a:cxn>
              </a:cxnLst>
              <a:rect l="l" t="t" r="r" b="b"/>
              <a:pathLst>
                <a:path w="1184275" h="777082">
                  <a:moveTo>
                    <a:pt x="0" y="777082"/>
                  </a:moveTo>
                  <a:cubicBezTo>
                    <a:pt x="18257" y="515937"/>
                    <a:pt x="515938" y="146843"/>
                    <a:pt x="1184275" y="0"/>
                  </a:cubicBezTo>
                </a:path>
              </a:pathLst>
            </a:custGeom>
            <a:noFill/>
            <a:ln w="57150">
              <a:solidFill>
                <a:schemeClr val="accent2"/>
              </a:solidFill>
              <a:headEnd type="none" w="med" len="med"/>
              <a:tailEnd type="triangle" w="med" len="med"/>
            </a:ln>
            <a:effectLst>
              <a:glow rad="254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1" name="Freeform: Shape 220">
              <a:extLst>
                <a:ext uri="{FF2B5EF4-FFF2-40B4-BE49-F238E27FC236}">
                  <a16:creationId xmlns:a16="http://schemas.microsoft.com/office/drawing/2014/main" id="{76F08E59-3DDE-4079-9125-823C83F924FB}"/>
                </a:ext>
              </a:extLst>
            </p:cNvPr>
            <p:cNvSpPr/>
            <p:nvPr/>
          </p:nvSpPr>
          <p:spPr>
            <a:xfrm>
              <a:off x="6624639" y="2446964"/>
              <a:ext cx="1695450" cy="781049"/>
            </a:xfrm>
            <a:custGeom>
              <a:avLst/>
              <a:gdLst>
                <a:gd name="connsiteX0" fmla="*/ 0 w 347662"/>
                <a:gd name="connsiteY0" fmla="*/ 801867 h 801867"/>
                <a:gd name="connsiteX1" fmla="*/ 238125 w 347662"/>
                <a:gd name="connsiteY1" fmla="*/ 63680 h 801867"/>
                <a:gd name="connsiteX2" fmla="*/ 347662 w 347662"/>
                <a:gd name="connsiteY2" fmla="*/ 87492 h 801867"/>
                <a:gd name="connsiteX0" fmla="*/ 0 w 347662"/>
                <a:gd name="connsiteY0" fmla="*/ 714375 h 714375"/>
                <a:gd name="connsiteX1" fmla="*/ 347662 w 347662"/>
                <a:gd name="connsiteY1" fmla="*/ 0 h 714375"/>
                <a:gd name="connsiteX0" fmla="*/ 0 w 226219"/>
                <a:gd name="connsiteY0" fmla="*/ 719138 h 719138"/>
                <a:gd name="connsiteX1" fmla="*/ 226219 w 226219"/>
                <a:gd name="connsiteY1" fmla="*/ 0 h 719138"/>
                <a:gd name="connsiteX0" fmla="*/ 0 w 226219"/>
                <a:gd name="connsiteY0" fmla="*/ 719138 h 719138"/>
                <a:gd name="connsiteX1" fmla="*/ 226219 w 226219"/>
                <a:gd name="connsiteY1" fmla="*/ 0 h 719138"/>
                <a:gd name="connsiteX0" fmla="*/ 0 w 226219"/>
                <a:gd name="connsiteY0" fmla="*/ 719138 h 719138"/>
                <a:gd name="connsiteX1" fmla="*/ 226219 w 226219"/>
                <a:gd name="connsiteY1" fmla="*/ 0 h 719138"/>
                <a:gd name="connsiteX0" fmla="*/ 0 w 661987"/>
                <a:gd name="connsiteY0" fmla="*/ 702469 h 702469"/>
                <a:gd name="connsiteX1" fmla="*/ 661987 w 661987"/>
                <a:gd name="connsiteY1" fmla="*/ 0 h 702469"/>
                <a:gd name="connsiteX0" fmla="*/ 0 w 611981"/>
                <a:gd name="connsiteY0" fmla="*/ 714375 h 714375"/>
                <a:gd name="connsiteX1" fmla="*/ 611981 w 611981"/>
                <a:gd name="connsiteY1" fmla="*/ 0 h 714375"/>
                <a:gd name="connsiteX0" fmla="*/ 0 w 611981"/>
                <a:gd name="connsiteY0" fmla="*/ 714375 h 714375"/>
                <a:gd name="connsiteX1" fmla="*/ 611981 w 611981"/>
                <a:gd name="connsiteY1" fmla="*/ 0 h 714375"/>
                <a:gd name="connsiteX0" fmla="*/ 0 w 611981"/>
                <a:gd name="connsiteY0" fmla="*/ 714375 h 714375"/>
                <a:gd name="connsiteX1" fmla="*/ 611981 w 611981"/>
                <a:gd name="connsiteY1" fmla="*/ 0 h 714375"/>
                <a:gd name="connsiteX0" fmla="*/ 0 w 1221581"/>
                <a:gd name="connsiteY0" fmla="*/ 747713 h 747713"/>
                <a:gd name="connsiteX1" fmla="*/ 1221581 w 1221581"/>
                <a:gd name="connsiteY1" fmla="*/ 0 h 747713"/>
                <a:gd name="connsiteX0" fmla="*/ 0 w 1221581"/>
                <a:gd name="connsiteY0" fmla="*/ 747713 h 747713"/>
                <a:gd name="connsiteX1" fmla="*/ 1221581 w 1221581"/>
                <a:gd name="connsiteY1" fmla="*/ 0 h 747713"/>
                <a:gd name="connsiteX0" fmla="*/ 0 w 1221581"/>
                <a:gd name="connsiteY0" fmla="*/ 747713 h 747713"/>
                <a:gd name="connsiteX1" fmla="*/ 1221581 w 1221581"/>
                <a:gd name="connsiteY1" fmla="*/ 0 h 747713"/>
                <a:gd name="connsiteX0" fmla="*/ 0 w 1221581"/>
                <a:gd name="connsiteY0" fmla="*/ 800100 h 800100"/>
                <a:gd name="connsiteX1" fmla="*/ 1221581 w 1221581"/>
                <a:gd name="connsiteY1" fmla="*/ 0 h 800100"/>
                <a:gd name="connsiteX0" fmla="*/ 0 w 1221581"/>
                <a:gd name="connsiteY0" fmla="*/ 800100 h 800100"/>
                <a:gd name="connsiteX1" fmla="*/ 1221581 w 1221581"/>
                <a:gd name="connsiteY1" fmla="*/ 0 h 800100"/>
                <a:gd name="connsiteX0" fmla="*/ 0 w 1221581"/>
                <a:gd name="connsiteY0" fmla="*/ 800100 h 800100"/>
                <a:gd name="connsiteX1" fmla="*/ 1221581 w 1221581"/>
                <a:gd name="connsiteY1" fmla="*/ 0 h 800100"/>
                <a:gd name="connsiteX0" fmla="*/ 0 w 1221581"/>
                <a:gd name="connsiteY0" fmla="*/ 800100 h 800100"/>
                <a:gd name="connsiteX1" fmla="*/ 1221581 w 1221581"/>
                <a:gd name="connsiteY1" fmla="*/ 0 h 800100"/>
                <a:gd name="connsiteX0" fmla="*/ 0 w 1221581"/>
                <a:gd name="connsiteY0" fmla="*/ 800100 h 800100"/>
                <a:gd name="connsiteX1" fmla="*/ 1221581 w 1221581"/>
                <a:gd name="connsiteY1" fmla="*/ 0 h 800100"/>
                <a:gd name="connsiteX0" fmla="*/ 0 w 1712118"/>
                <a:gd name="connsiteY0" fmla="*/ 752475 h 752475"/>
                <a:gd name="connsiteX1" fmla="*/ 1712118 w 1712118"/>
                <a:gd name="connsiteY1" fmla="*/ 0 h 752475"/>
                <a:gd name="connsiteX0" fmla="*/ 0 w 1712118"/>
                <a:gd name="connsiteY0" fmla="*/ 752475 h 752475"/>
                <a:gd name="connsiteX1" fmla="*/ 1712118 w 1712118"/>
                <a:gd name="connsiteY1" fmla="*/ 0 h 752475"/>
                <a:gd name="connsiteX0" fmla="*/ 0 w 1721643"/>
                <a:gd name="connsiteY0" fmla="*/ 766762 h 766762"/>
                <a:gd name="connsiteX1" fmla="*/ 1721643 w 1721643"/>
                <a:gd name="connsiteY1" fmla="*/ 0 h 766762"/>
                <a:gd name="connsiteX0" fmla="*/ 0 w 1735931"/>
                <a:gd name="connsiteY0" fmla="*/ 733424 h 733424"/>
                <a:gd name="connsiteX1" fmla="*/ 1735931 w 1735931"/>
                <a:gd name="connsiteY1" fmla="*/ 0 h 733424"/>
                <a:gd name="connsiteX0" fmla="*/ 0 w 1683543"/>
                <a:gd name="connsiteY0" fmla="*/ 773906 h 773906"/>
                <a:gd name="connsiteX1" fmla="*/ 1683543 w 1683543"/>
                <a:gd name="connsiteY1" fmla="*/ 0 h 773906"/>
                <a:gd name="connsiteX0" fmla="*/ 0 w 1695450"/>
                <a:gd name="connsiteY0" fmla="*/ 781049 h 781049"/>
                <a:gd name="connsiteX1" fmla="*/ 1695450 w 1695450"/>
                <a:gd name="connsiteY1" fmla="*/ 0 h 781049"/>
              </a:gdLst>
              <a:ahLst/>
              <a:cxnLst>
                <a:cxn ang="0">
                  <a:pos x="connsiteX0" y="connsiteY0"/>
                </a:cxn>
                <a:cxn ang="0">
                  <a:pos x="connsiteX1" y="connsiteY1"/>
                </a:cxn>
              </a:cxnLst>
              <a:rect l="l" t="t" r="r" b="b"/>
              <a:pathLst>
                <a:path w="1695450" h="781049">
                  <a:moveTo>
                    <a:pt x="0" y="781049"/>
                  </a:moveTo>
                  <a:cubicBezTo>
                    <a:pt x="18257" y="519904"/>
                    <a:pt x="407988" y="142080"/>
                    <a:pt x="1695450" y="0"/>
                  </a:cubicBezTo>
                </a:path>
              </a:pathLst>
            </a:custGeom>
            <a:noFill/>
            <a:ln w="57150">
              <a:solidFill>
                <a:schemeClr val="accent2"/>
              </a:solidFill>
              <a:headEnd type="none" w="med" len="med"/>
              <a:tailEnd type="triangle" w="med" len="med"/>
            </a:ln>
            <a:effectLst>
              <a:glow rad="254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30" name="Group 229">
            <a:extLst>
              <a:ext uri="{FF2B5EF4-FFF2-40B4-BE49-F238E27FC236}">
                <a16:creationId xmlns:a16="http://schemas.microsoft.com/office/drawing/2014/main" id="{39E8DDEC-8B28-4118-82E1-FDCB58E52629}"/>
              </a:ext>
            </a:extLst>
          </p:cNvPr>
          <p:cNvGrpSpPr/>
          <p:nvPr/>
        </p:nvGrpSpPr>
        <p:grpSpPr>
          <a:xfrm>
            <a:off x="3506388" y="2621082"/>
            <a:ext cx="2145306" cy="3770723"/>
            <a:chOff x="3506388" y="2621082"/>
            <a:chExt cx="2145306" cy="3770723"/>
          </a:xfrm>
        </p:grpSpPr>
        <p:grpSp>
          <p:nvGrpSpPr>
            <p:cNvPr id="201" name="Group 200">
              <a:extLst>
                <a:ext uri="{FF2B5EF4-FFF2-40B4-BE49-F238E27FC236}">
                  <a16:creationId xmlns:a16="http://schemas.microsoft.com/office/drawing/2014/main" id="{BDBF4418-CA7E-43F0-A7D1-4063B229369A}"/>
                </a:ext>
              </a:extLst>
            </p:cNvPr>
            <p:cNvGrpSpPr/>
            <p:nvPr/>
          </p:nvGrpSpPr>
          <p:grpSpPr>
            <a:xfrm>
              <a:off x="3506388" y="5683919"/>
              <a:ext cx="2145306" cy="707886"/>
              <a:chOff x="673035" y="5427873"/>
              <a:chExt cx="2992782" cy="987441"/>
            </a:xfrm>
          </p:grpSpPr>
          <p:sp>
            <p:nvSpPr>
              <p:cNvPr id="202" name="Rectangle 201">
                <a:extLst>
                  <a:ext uri="{FF2B5EF4-FFF2-40B4-BE49-F238E27FC236}">
                    <a16:creationId xmlns:a16="http://schemas.microsoft.com/office/drawing/2014/main" id="{F3A31F24-D701-4924-A254-4E03848D4F7F}"/>
                  </a:ext>
                </a:extLst>
              </p:cNvPr>
              <p:cNvSpPr/>
              <p:nvPr/>
            </p:nvSpPr>
            <p:spPr>
              <a:xfrm>
                <a:off x="673035" y="5476467"/>
                <a:ext cx="2918552" cy="906243"/>
              </a:xfrm>
              <a:prstGeom prst="rect">
                <a:avLst/>
              </a:prstGeom>
              <a:solidFill>
                <a:schemeClr val="accent6">
                  <a:lumMod val="20000"/>
                  <a:lumOff val="80000"/>
                </a:schemeClr>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Segoe UI" panose="020B0502040204020203" pitchFamily="34" charset="0"/>
                </a:endParaRPr>
              </a:p>
            </p:txBody>
          </p:sp>
          <p:cxnSp>
            <p:nvCxnSpPr>
              <p:cNvPr id="203" name="Straight Connector 202">
                <a:extLst>
                  <a:ext uri="{FF2B5EF4-FFF2-40B4-BE49-F238E27FC236}">
                    <a16:creationId xmlns:a16="http://schemas.microsoft.com/office/drawing/2014/main" id="{B55A4961-473A-4B43-BFF2-046868BD398B}"/>
                  </a:ext>
                </a:extLst>
              </p:cNvPr>
              <p:cNvCxnSpPr>
                <a:cxnSpLocks/>
              </p:cNvCxnSpPr>
              <p:nvPr/>
            </p:nvCxnSpPr>
            <p:spPr>
              <a:xfrm>
                <a:off x="793802" y="5998250"/>
                <a:ext cx="153937" cy="267556"/>
              </a:xfrm>
              <a:prstGeom prst="line">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cxnSp>
          <p:cxnSp>
            <p:nvCxnSpPr>
              <p:cNvPr id="204" name="Straight Connector 203">
                <a:extLst>
                  <a:ext uri="{FF2B5EF4-FFF2-40B4-BE49-F238E27FC236}">
                    <a16:creationId xmlns:a16="http://schemas.microsoft.com/office/drawing/2014/main" id="{40E2E6A1-6D2E-473D-87C2-2AD6EC8F69F2}"/>
                  </a:ext>
                </a:extLst>
              </p:cNvPr>
              <p:cNvCxnSpPr>
                <a:cxnSpLocks/>
              </p:cNvCxnSpPr>
              <p:nvPr/>
            </p:nvCxnSpPr>
            <p:spPr>
              <a:xfrm flipH="1">
                <a:off x="922798" y="5544426"/>
                <a:ext cx="365605" cy="729066"/>
              </a:xfrm>
              <a:prstGeom prst="line">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cxnSp>
          <p:sp>
            <p:nvSpPr>
              <p:cNvPr id="205" name="TextBox 204">
                <a:extLst>
                  <a:ext uri="{FF2B5EF4-FFF2-40B4-BE49-F238E27FC236}">
                    <a16:creationId xmlns:a16="http://schemas.microsoft.com/office/drawing/2014/main" id="{F8C3661E-17C9-4386-B660-8316049EF8DC}"/>
                  </a:ext>
                </a:extLst>
              </p:cNvPr>
              <p:cNvSpPr txBox="1"/>
              <p:nvPr/>
            </p:nvSpPr>
            <p:spPr>
              <a:xfrm>
                <a:off x="1328804" y="5427873"/>
                <a:ext cx="2337013" cy="987441"/>
              </a:xfrm>
              <a:prstGeom prst="rect">
                <a:avLst/>
              </a:prstGeom>
              <a:noFill/>
            </p:spPr>
            <p:txBody>
              <a:bodyPr wrap="square" rtlCol="0">
                <a:spAutoFit/>
              </a:bodyPr>
              <a:lstStyle/>
              <a:p>
                <a:pPr algn="ctr"/>
                <a:r>
                  <a:rPr lang="en-US" sz="2000" b="1" dirty="0">
                    <a:solidFill>
                      <a:schemeClr val="accent6"/>
                    </a:solidFill>
                    <a:latin typeface="Segoe UI" panose="020B0502040204020203" pitchFamily="34" charset="0"/>
                    <a:cs typeface="Segoe UI" panose="020B0502040204020203" pitchFamily="34" charset="0"/>
                  </a:rPr>
                  <a:t>Raw Data Is Unmodified</a:t>
                </a:r>
              </a:p>
            </p:txBody>
          </p:sp>
        </p:grpSp>
        <p:sp>
          <p:nvSpPr>
            <p:cNvPr id="212" name="Arrow: Left-Right 211">
              <a:extLst>
                <a:ext uri="{FF2B5EF4-FFF2-40B4-BE49-F238E27FC236}">
                  <a16:creationId xmlns:a16="http://schemas.microsoft.com/office/drawing/2014/main" id="{48329D7D-EBE1-4EAB-968E-066FF6EB6812}"/>
                </a:ext>
              </a:extLst>
            </p:cNvPr>
            <p:cNvSpPr/>
            <p:nvPr/>
          </p:nvSpPr>
          <p:spPr>
            <a:xfrm rot="16200000">
              <a:off x="3812344" y="3015711"/>
              <a:ext cx="1039728" cy="461665"/>
            </a:xfrm>
            <a:prstGeom prst="leftRightArrow">
              <a:avLst>
                <a:gd name="adj1" fmla="val 50000"/>
                <a:gd name="adj2" fmla="val 75019"/>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13" name="Arrow: Left-Right 212">
              <a:extLst>
                <a:ext uri="{FF2B5EF4-FFF2-40B4-BE49-F238E27FC236}">
                  <a16:creationId xmlns:a16="http://schemas.microsoft.com/office/drawing/2014/main" id="{BC521E26-DF88-41D7-AC92-F8F880C9FAD3}"/>
                </a:ext>
              </a:extLst>
            </p:cNvPr>
            <p:cNvSpPr/>
            <p:nvPr/>
          </p:nvSpPr>
          <p:spPr>
            <a:xfrm rot="18486200">
              <a:off x="4576936" y="3041070"/>
              <a:ext cx="1301642" cy="461665"/>
            </a:xfrm>
            <a:prstGeom prst="leftRightArrow">
              <a:avLst>
                <a:gd name="adj1" fmla="val 50000"/>
                <a:gd name="adj2" fmla="val 75019"/>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22" name="Rectangle: Rounded Corners 221">
              <a:extLst>
                <a:ext uri="{FF2B5EF4-FFF2-40B4-BE49-F238E27FC236}">
                  <a16:creationId xmlns:a16="http://schemas.microsoft.com/office/drawing/2014/main" id="{FC90E713-7BD2-42FD-BE54-30F56D9A820C}"/>
                </a:ext>
              </a:extLst>
            </p:cNvPr>
            <p:cNvSpPr/>
            <p:nvPr/>
          </p:nvSpPr>
          <p:spPr>
            <a:xfrm>
              <a:off x="3878726" y="3990536"/>
              <a:ext cx="1413976" cy="418448"/>
            </a:xfrm>
            <a:prstGeom prst="roundRect">
              <a:avLst/>
            </a:prstGeom>
            <a:solidFill>
              <a:schemeClr val="accent6">
                <a:lumMod val="20000"/>
                <a:lumOff val="8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Segoe UI" panose="020B0502040204020203" pitchFamily="34" charset="0"/>
                  <a:cs typeface="Segoe UI" panose="020B0502040204020203" pitchFamily="34" charset="0"/>
                </a:rPr>
                <a:t>ECC Logic</a:t>
              </a:r>
            </a:p>
          </p:txBody>
        </p:sp>
        <p:cxnSp>
          <p:nvCxnSpPr>
            <p:cNvPr id="223" name="Connector: Elbow 222">
              <a:extLst>
                <a:ext uri="{FF2B5EF4-FFF2-40B4-BE49-F238E27FC236}">
                  <a16:creationId xmlns:a16="http://schemas.microsoft.com/office/drawing/2014/main" id="{3061978E-033F-44AD-9251-DA542213A8D0}"/>
                </a:ext>
              </a:extLst>
            </p:cNvPr>
            <p:cNvCxnSpPr>
              <a:cxnSpLocks/>
            </p:cNvCxnSpPr>
            <p:nvPr/>
          </p:nvCxnSpPr>
          <p:spPr>
            <a:xfrm flipH="1">
              <a:off x="3957017" y="4206217"/>
              <a:ext cx="1225917" cy="0"/>
            </a:xfrm>
            <a:prstGeom prst="straightConnector1">
              <a:avLst/>
            </a:prstGeom>
            <a:ln w="57150">
              <a:solidFill>
                <a:schemeClr val="accent6"/>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08444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Types of DRAM</a:t>
            </a:r>
            <a:endParaRPr lang="en-US" b="1" dirty="0"/>
          </a:p>
        </p:txBody>
      </p:sp>
      <p:grpSp>
        <p:nvGrpSpPr>
          <p:cNvPr id="6" name="Group 5">
            <a:extLst>
              <a:ext uri="{FF2B5EF4-FFF2-40B4-BE49-F238E27FC236}">
                <a16:creationId xmlns:a16="http://schemas.microsoft.com/office/drawing/2014/main" id="{D9B6D0A1-1335-4A21-AE73-725A8011F2D2}"/>
              </a:ext>
            </a:extLst>
          </p:cNvPr>
          <p:cNvGrpSpPr/>
          <p:nvPr/>
        </p:nvGrpSpPr>
        <p:grpSpPr>
          <a:xfrm>
            <a:off x="204179" y="925799"/>
            <a:ext cx="2553368" cy="1940040"/>
            <a:chOff x="204179" y="925799"/>
            <a:chExt cx="2553368" cy="1940040"/>
          </a:xfrm>
        </p:grpSpPr>
        <p:grpSp>
          <p:nvGrpSpPr>
            <p:cNvPr id="272" name="Group 271">
              <a:extLst>
                <a:ext uri="{FF2B5EF4-FFF2-40B4-BE49-F238E27FC236}">
                  <a16:creationId xmlns:a16="http://schemas.microsoft.com/office/drawing/2014/main" id="{56448004-8DFB-4DD1-976A-48BC8914CEC8}"/>
                </a:ext>
              </a:extLst>
            </p:cNvPr>
            <p:cNvGrpSpPr/>
            <p:nvPr/>
          </p:nvGrpSpPr>
          <p:grpSpPr>
            <a:xfrm>
              <a:off x="233558" y="1865521"/>
              <a:ext cx="2468866" cy="1000318"/>
              <a:chOff x="3986045" y="1800320"/>
              <a:chExt cx="1205690" cy="488513"/>
            </a:xfrm>
          </p:grpSpPr>
          <p:sp>
            <p:nvSpPr>
              <p:cNvPr id="273" name="Rectangle 272">
                <a:extLst>
                  <a:ext uri="{FF2B5EF4-FFF2-40B4-BE49-F238E27FC236}">
                    <a16:creationId xmlns:a16="http://schemas.microsoft.com/office/drawing/2014/main" id="{BDF3ABB8-10CC-4633-8A6F-E078D0C75078}"/>
                  </a:ext>
                </a:extLst>
              </p:cNvPr>
              <p:cNvSpPr/>
              <p:nvPr/>
            </p:nvSpPr>
            <p:spPr>
              <a:xfrm>
                <a:off x="4013201" y="1800320"/>
                <a:ext cx="1152889" cy="4885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74" name="Oval 273">
                <a:extLst>
                  <a:ext uri="{FF2B5EF4-FFF2-40B4-BE49-F238E27FC236}">
                    <a16:creationId xmlns:a16="http://schemas.microsoft.com/office/drawing/2014/main" id="{AB9BCE07-6DB6-487B-9D67-ECCB083871FD}"/>
                  </a:ext>
                </a:extLst>
              </p:cNvPr>
              <p:cNvSpPr/>
              <p:nvPr/>
            </p:nvSpPr>
            <p:spPr>
              <a:xfrm flipH="1">
                <a:off x="3986045"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75" name="Oval 274">
                <a:extLst>
                  <a:ext uri="{FF2B5EF4-FFF2-40B4-BE49-F238E27FC236}">
                    <a16:creationId xmlns:a16="http://schemas.microsoft.com/office/drawing/2014/main" id="{4778F73D-B18F-41C6-9AB9-7344B31B67D1}"/>
                  </a:ext>
                </a:extLst>
              </p:cNvPr>
              <p:cNvSpPr/>
              <p:nvPr/>
            </p:nvSpPr>
            <p:spPr>
              <a:xfrm flipH="1">
                <a:off x="3986045"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76" name="Oval 275">
                <a:extLst>
                  <a:ext uri="{FF2B5EF4-FFF2-40B4-BE49-F238E27FC236}">
                    <a16:creationId xmlns:a16="http://schemas.microsoft.com/office/drawing/2014/main" id="{9BBCFB4F-504D-4884-B432-ED34D10A69D7}"/>
                  </a:ext>
                </a:extLst>
              </p:cNvPr>
              <p:cNvSpPr/>
              <p:nvPr/>
            </p:nvSpPr>
            <p:spPr>
              <a:xfrm flipH="1">
                <a:off x="4040825"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77" name="Oval 276">
                <a:extLst>
                  <a:ext uri="{FF2B5EF4-FFF2-40B4-BE49-F238E27FC236}">
                    <a16:creationId xmlns:a16="http://schemas.microsoft.com/office/drawing/2014/main" id="{1B7D006E-FCF2-4477-9D04-7DEB80A04893}"/>
                  </a:ext>
                </a:extLst>
              </p:cNvPr>
              <p:cNvSpPr/>
              <p:nvPr/>
            </p:nvSpPr>
            <p:spPr>
              <a:xfrm flipH="1">
                <a:off x="5134586"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78" name="Oval 277">
                <a:extLst>
                  <a:ext uri="{FF2B5EF4-FFF2-40B4-BE49-F238E27FC236}">
                    <a16:creationId xmlns:a16="http://schemas.microsoft.com/office/drawing/2014/main" id="{E801E88C-6B67-4C2D-8FC2-B52D02DFB074}"/>
                  </a:ext>
                </a:extLst>
              </p:cNvPr>
              <p:cNvSpPr/>
              <p:nvPr/>
            </p:nvSpPr>
            <p:spPr>
              <a:xfrm flipH="1">
                <a:off x="5134586"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79" name="Oval 278">
                <a:extLst>
                  <a:ext uri="{FF2B5EF4-FFF2-40B4-BE49-F238E27FC236}">
                    <a16:creationId xmlns:a16="http://schemas.microsoft.com/office/drawing/2014/main" id="{5889F987-0677-4DBB-9870-93403BD79945}"/>
                  </a:ext>
                </a:extLst>
              </p:cNvPr>
              <p:cNvSpPr/>
              <p:nvPr/>
            </p:nvSpPr>
            <p:spPr>
              <a:xfrm flipH="1">
                <a:off x="5120309"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nvGrpSpPr>
              <p:cNvPr id="280" name="Group 279">
                <a:extLst>
                  <a:ext uri="{FF2B5EF4-FFF2-40B4-BE49-F238E27FC236}">
                    <a16:creationId xmlns:a16="http://schemas.microsoft.com/office/drawing/2014/main" id="{D1E1CBC7-20B6-48A9-AFE6-A9EDBDF70146}"/>
                  </a:ext>
                </a:extLst>
              </p:cNvPr>
              <p:cNvGrpSpPr/>
              <p:nvPr/>
            </p:nvGrpSpPr>
            <p:grpSpPr>
              <a:xfrm>
                <a:off x="4135280" y="1892120"/>
                <a:ext cx="904265" cy="257255"/>
                <a:chOff x="4135280" y="1826548"/>
                <a:chExt cx="904265" cy="276639"/>
              </a:xfrm>
            </p:grpSpPr>
            <p:sp>
              <p:nvSpPr>
                <p:cNvPr id="282" name="Rectangle 281">
                  <a:extLst>
                    <a:ext uri="{FF2B5EF4-FFF2-40B4-BE49-F238E27FC236}">
                      <a16:creationId xmlns:a16="http://schemas.microsoft.com/office/drawing/2014/main" id="{7524D3A9-56B7-4D7F-9959-2ADFB329CC0B}"/>
                    </a:ext>
                  </a:extLst>
                </p:cNvPr>
                <p:cNvSpPr/>
                <p:nvPr/>
              </p:nvSpPr>
              <p:spPr>
                <a:xfrm>
                  <a:off x="4135280"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83" name="Rectangle 282">
                  <a:extLst>
                    <a:ext uri="{FF2B5EF4-FFF2-40B4-BE49-F238E27FC236}">
                      <a16:creationId xmlns:a16="http://schemas.microsoft.com/office/drawing/2014/main" id="{C359DADB-009D-4A17-BAAA-090201913F07}"/>
                    </a:ext>
                  </a:extLst>
                </p:cNvPr>
                <p:cNvSpPr/>
                <p:nvPr/>
              </p:nvSpPr>
              <p:spPr>
                <a:xfrm>
                  <a:off x="4378493"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84" name="Rectangle 283">
                  <a:extLst>
                    <a:ext uri="{FF2B5EF4-FFF2-40B4-BE49-F238E27FC236}">
                      <a16:creationId xmlns:a16="http://schemas.microsoft.com/office/drawing/2014/main" id="{B47F95D6-F2C9-449D-AD3E-B264B31AA1DA}"/>
                    </a:ext>
                  </a:extLst>
                </p:cNvPr>
                <p:cNvSpPr/>
                <p:nvPr/>
              </p:nvSpPr>
              <p:spPr>
                <a:xfrm>
                  <a:off x="4864933"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85" name="Rectangle 284">
                  <a:extLst>
                    <a:ext uri="{FF2B5EF4-FFF2-40B4-BE49-F238E27FC236}">
                      <a16:creationId xmlns:a16="http://schemas.microsoft.com/office/drawing/2014/main" id="{C9B1D76A-6FBC-4771-8DDE-CBE5977B1DA5}"/>
                    </a:ext>
                  </a:extLst>
                </p:cNvPr>
                <p:cNvSpPr/>
                <p:nvPr/>
              </p:nvSpPr>
              <p:spPr>
                <a:xfrm>
                  <a:off x="4621716"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281" name="Rectangle 280">
                <a:extLst>
                  <a:ext uri="{FF2B5EF4-FFF2-40B4-BE49-F238E27FC236}">
                    <a16:creationId xmlns:a16="http://schemas.microsoft.com/office/drawing/2014/main" id="{CCB49049-8DE7-489A-93BC-7DAC26AA745B}"/>
                  </a:ext>
                </a:extLst>
              </p:cNvPr>
              <p:cNvSpPr/>
              <p:nvPr/>
            </p:nvSpPr>
            <p:spPr>
              <a:xfrm>
                <a:off x="4129527" y="2243114"/>
                <a:ext cx="917699" cy="45719"/>
              </a:xfrm>
              <a:prstGeom prst="rect">
                <a:avLst/>
              </a:prstGeom>
              <a:pattFill prst="dkVert">
                <a:fgClr>
                  <a:schemeClr val="accent4">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34" name="Rectangle 33">
              <a:extLst>
                <a:ext uri="{FF2B5EF4-FFF2-40B4-BE49-F238E27FC236}">
                  <a16:creationId xmlns:a16="http://schemas.microsoft.com/office/drawing/2014/main" id="{E10C4066-9C31-424F-8AFE-31E902E6B7E1}"/>
                </a:ext>
              </a:extLst>
            </p:cNvPr>
            <p:cNvSpPr/>
            <p:nvPr/>
          </p:nvSpPr>
          <p:spPr>
            <a:xfrm>
              <a:off x="204179" y="925799"/>
              <a:ext cx="2553368" cy="830997"/>
            </a:xfrm>
            <a:prstGeom prst="rect">
              <a:avLst/>
            </a:prstGeom>
          </p:spPr>
          <p:txBody>
            <a:bodyPr wrap="square">
              <a:spAutoFit/>
            </a:bodyPr>
            <a:lstStyle/>
            <a:p>
              <a:pPr algn="ctr"/>
              <a:r>
                <a:rPr lang="en-US" sz="2400" b="1" dirty="0">
                  <a:latin typeface="Segoe UI" panose="020B0502040204020203" pitchFamily="34" charset="0"/>
                  <a:cs typeface="Segoe UI" panose="020B0502040204020203" pitchFamily="34" charset="0"/>
                </a:rPr>
                <a:t>No ECC</a:t>
              </a:r>
            </a:p>
            <a:p>
              <a:pPr algn="ctr"/>
              <a:r>
                <a:rPr lang="en-US" sz="2400" b="1" dirty="0">
                  <a:latin typeface="Segoe UI" panose="020B0502040204020203" pitchFamily="34" charset="0"/>
                  <a:cs typeface="Segoe UI" panose="020B0502040204020203" pitchFamily="34" charset="0"/>
                </a:rPr>
                <a:t>(Standard)</a:t>
              </a:r>
            </a:p>
          </p:txBody>
        </p:sp>
      </p:grpSp>
      <p:grpSp>
        <p:nvGrpSpPr>
          <p:cNvPr id="227" name="Group 226">
            <a:extLst>
              <a:ext uri="{FF2B5EF4-FFF2-40B4-BE49-F238E27FC236}">
                <a16:creationId xmlns:a16="http://schemas.microsoft.com/office/drawing/2014/main" id="{2105BCCC-75DB-4C1D-ABE8-9A4EF81E4529}"/>
              </a:ext>
            </a:extLst>
          </p:cNvPr>
          <p:cNvGrpSpPr/>
          <p:nvPr/>
        </p:nvGrpSpPr>
        <p:grpSpPr>
          <a:xfrm>
            <a:off x="439940" y="1958181"/>
            <a:ext cx="2055934" cy="3682276"/>
            <a:chOff x="439940" y="1958181"/>
            <a:chExt cx="2055934" cy="3682276"/>
          </a:xfrm>
        </p:grpSpPr>
        <p:sp>
          <p:nvSpPr>
            <p:cNvPr id="78" name="Rectangle 77">
              <a:extLst>
                <a:ext uri="{FF2B5EF4-FFF2-40B4-BE49-F238E27FC236}">
                  <a16:creationId xmlns:a16="http://schemas.microsoft.com/office/drawing/2014/main" id="{37BD8821-B5CE-40C6-BC7C-581080F919CF}"/>
                </a:ext>
              </a:extLst>
            </p:cNvPr>
            <p:cNvSpPr/>
            <p:nvPr/>
          </p:nvSpPr>
          <p:spPr>
            <a:xfrm>
              <a:off x="439940" y="1958181"/>
              <a:ext cx="2055934" cy="718717"/>
            </a:xfrm>
            <a:prstGeom prst="rect">
              <a:avLst/>
            </a:prstGeom>
            <a:noFill/>
            <a:ln w="76200">
              <a:solidFill>
                <a:schemeClr val="accent1"/>
              </a:solidFill>
            </a:ln>
            <a:effectLst>
              <a:glow rad="254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latin typeface="Segoe UI" panose="020B0502040204020203" pitchFamily="34" charset="0"/>
              </a:endParaRPr>
            </a:p>
          </p:txBody>
        </p:sp>
        <p:sp>
          <p:nvSpPr>
            <p:cNvPr id="143" name="Rectangle 142">
              <a:extLst>
                <a:ext uri="{FF2B5EF4-FFF2-40B4-BE49-F238E27FC236}">
                  <a16:creationId xmlns:a16="http://schemas.microsoft.com/office/drawing/2014/main" id="{F667BD4F-7832-4C70-A43E-309B965082B6}"/>
                </a:ext>
              </a:extLst>
            </p:cNvPr>
            <p:cNvSpPr/>
            <p:nvPr/>
          </p:nvSpPr>
          <p:spPr>
            <a:xfrm>
              <a:off x="730052" y="3099038"/>
              <a:ext cx="762023" cy="400110"/>
            </a:xfrm>
            <a:prstGeom prst="rect">
              <a:avLst/>
            </a:prstGeom>
          </p:spPr>
          <p:txBody>
            <a:bodyPr wrap="square">
              <a:spAutoFit/>
            </a:bodyPr>
            <a:lstStyle/>
            <a:p>
              <a:pPr algn="r"/>
              <a:r>
                <a:rPr lang="en-US" sz="2000" b="1" dirty="0">
                  <a:solidFill>
                    <a:schemeClr val="accent1"/>
                  </a:solidFill>
                  <a:latin typeface="Segoe UI" panose="020B0502040204020203" pitchFamily="34" charset="0"/>
                  <a:cs typeface="Segoe UI" panose="020B0502040204020203" pitchFamily="34" charset="0"/>
                </a:rPr>
                <a:t>Data</a:t>
              </a:r>
            </a:p>
          </p:txBody>
        </p:sp>
        <p:grpSp>
          <p:nvGrpSpPr>
            <p:cNvPr id="144" name="Group 143">
              <a:extLst>
                <a:ext uri="{FF2B5EF4-FFF2-40B4-BE49-F238E27FC236}">
                  <a16:creationId xmlns:a16="http://schemas.microsoft.com/office/drawing/2014/main" id="{8194C0AE-3CF3-4760-AA1F-B16CD7B7D7F6}"/>
                </a:ext>
              </a:extLst>
            </p:cNvPr>
            <p:cNvGrpSpPr/>
            <p:nvPr/>
          </p:nvGrpSpPr>
          <p:grpSpPr>
            <a:xfrm>
              <a:off x="558803" y="3718007"/>
              <a:ext cx="1922454" cy="1922450"/>
              <a:chOff x="1734013" y="5158914"/>
              <a:chExt cx="1029494" cy="1029494"/>
            </a:xfrm>
            <a:solidFill>
              <a:schemeClr val="bg1">
                <a:lumMod val="65000"/>
              </a:schemeClr>
            </a:solidFill>
          </p:grpSpPr>
          <p:grpSp>
            <p:nvGrpSpPr>
              <p:cNvPr id="145" name="Group 144">
                <a:extLst>
                  <a:ext uri="{FF2B5EF4-FFF2-40B4-BE49-F238E27FC236}">
                    <a16:creationId xmlns:a16="http://schemas.microsoft.com/office/drawing/2014/main" id="{578A0C9F-8C51-45CE-ACAA-90E9BB9FF378}"/>
                  </a:ext>
                </a:extLst>
              </p:cNvPr>
              <p:cNvGrpSpPr/>
              <p:nvPr/>
            </p:nvGrpSpPr>
            <p:grpSpPr>
              <a:xfrm>
                <a:off x="1734013" y="5365288"/>
                <a:ext cx="1029494" cy="616745"/>
                <a:chOff x="1734013" y="5365288"/>
                <a:chExt cx="1029494" cy="616745"/>
              </a:xfrm>
              <a:grpFill/>
            </p:grpSpPr>
            <p:cxnSp>
              <p:nvCxnSpPr>
                <p:cNvPr id="155" name="Straight Connector 154">
                  <a:extLst>
                    <a:ext uri="{FF2B5EF4-FFF2-40B4-BE49-F238E27FC236}">
                      <a16:creationId xmlns:a16="http://schemas.microsoft.com/office/drawing/2014/main" id="{2BB94DCA-6162-49C0-9072-A3D46321F6A6}"/>
                    </a:ext>
                  </a:extLst>
                </p:cNvPr>
                <p:cNvCxnSpPr>
                  <a:cxnSpLocks/>
                </p:cNvCxnSpPr>
                <p:nvPr/>
              </p:nvCxnSpPr>
              <p:spPr>
                <a:xfrm rot="5400000">
                  <a:off x="2248760" y="4953332"/>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75910109-523B-42F1-A69D-A86BFB4A080A}"/>
                    </a:ext>
                  </a:extLst>
                </p:cNvPr>
                <p:cNvCxnSpPr>
                  <a:cxnSpLocks/>
                </p:cNvCxnSpPr>
                <p:nvPr/>
              </p:nvCxnSpPr>
              <p:spPr>
                <a:xfrm rot="5400000">
                  <a:off x="2248760" y="5056123"/>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6DE349A5-F129-4C2B-B3A9-E0FDB8691E48}"/>
                    </a:ext>
                  </a:extLst>
                </p:cNvPr>
                <p:cNvCxnSpPr>
                  <a:cxnSpLocks/>
                </p:cNvCxnSpPr>
                <p:nvPr/>
              </p:nvCxnSpPr>
              <p:spPr>
                <a:xfrm rot="5400000">
                  <a:off x="2248760" y="5158914"/>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347AEE88-E54A-4232-8E92-40EE5CC3E39A}"/>
                    </a:ext>
                  </a:extLst>
                </p:cNvPr>
                <p:cNvCxnSpPr>
                  <a:cxnSpLocks/>
                </p:cNvCxnSpPr>
                <p:nvPr/>
              </p:nvCxnSpPr>
              <p:spPr>
                <a:xfrm rot="5400000">
                  <a:off x="2248760" y="5261705"/>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99976FD-3460-4264-9493-818E65B77129}"/>
                    </a:ext>
                  </a:extLst>
                </p:cNvPr>
                <p:cNvCxnSpPr>
                  <a:cxnSpLocks/>
                </p:cNvCxnSpPr>
                <p:nvPr/>
              </p:nvCxnSpPr>
              <p:spPr>
                <a:xfrm rot="5400000">
                  <a:off x="2248760" y="536449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B0F74E38-1E6A-4BC1-AA64-BB7BBB085204}"/>
                    </a:ext>
                  </a:extLst>
                </p:cNvPr>
                <p:cNvCxnSpPr>
                  <a:cxnSpLocks/>
                </p:cNvCxnSpPr>
                <p:nvPr/>
              </p:nvCxnSpPr>
              <p:spPr>
                <a:xfrm rot="5400000">
                  <a:off x="2248760" y="4850541"/>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A92AAFA0-3731-44F6-B2F2-0C3900A742BB}"/>
                    </a:ext>
                  </a:extLst>
                </p:cNvPr>
                <p:cNvCxnSpPr>
                  <a:cxnSpLocks/>
                </p:cNvCxnSpPr>
                <p:nvPr/>
              </p:nvCxnSpPr>
              <p:spPr>
                <a:xfrm rot="5400000">
                  <a:off x="2248760" y="546728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46" name="Group 145">
                <a:extLst>
                  <a:ext uri="{FF2B5EF4-FFF2-40B4-BE49-F238E27FC236}">
                    <a16:creationId xmlns:a16="http://schemas.microsoft.com/office/drawing/2014/main" id="{BDCD3E32-4F9A-4B24-8A2E-641E6EF74886}"/>
                  </a:ext>
                </a:extLst>
              </p:cNvPr>
              <p:cNvGrpSpPr/>
              <p:nvPr/>
            </p:nvGrpSpPr>
            <p:grpSpPr>
              <a:xfrm rot="16200000">
                <a:off x="1734014" y="5365288"/>
                <a:ext cx="1029494" cy="616745"/>
                <a:chOff x="1734013" y="5365288"/>
                <a:chExt cx="1029494" cy="616745"/>
              </a:xfrm>
              <a:grpFill/>
            </p:grpSpPr>
            <p:cxnSp>
              <p:nvCxnSpPr>
                <p:cNvPr id="148" name="Straight Connector 147">
                  <a:extLst>
                    <a:ext uri="{FF2B5EF4-FFF2-40B4-BE49-F238E27FC236}">
                      <a16:creationId xmlns:a16="http://schemas.microsoft.com/office/drawing/2014/main" id="{CE7CD475-3FCE-44D1-A976-46D2A7542A2E}"/>
                    </a:ext>
                  </a:extLst>
                </p:cNvPr>
                <p:cNvCxnSpPr>
                  <a:cxnSpLocks/>
                </p:cNvCxnSpPr>
                <p:nvPr/>
              </p:nvCxnSpPr>
              <p:spPr>
                <a:xfrm rot="5400000">
                  <a:off x="2248760" y="4953332"/>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EBD1E495-708A-403A-9F5E-1FA05877AC1F}"/>
                    </a:ext>
                  </a:extLst>
                </p:cNvPr>
                <p:cNvCxnSpPr>
                  <a:cxnSpLocks/>
                </p:cNvCxnSpPr>
                <p:nvPr/>
              </p:nvCxnSpPr>
              <p:spPr>
                <a:xfrm rot="5400000">
                  <a:off x="2248760" y="5056123"/>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EB27A630-25EF-43D5-B4FA-23B46AADAD21}"/>
                    </a:ext>
                  </a:extLst>
                </p:cNvPr>
                <p:cNvCxnSpPr>
                  <a:cxnSpLocks/>
                </p:cNvCxnSpPr>
                <p:nvPr/>
              </p:nvCxnSpPr>
              <p:spPr>
                <a:xfrm rot="5400000">
                  <a:off x="2248760" y="5158914"/>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B7EB96B6-A5BD-446E-90AC-B47850FED75F}"/>
                    </a:ext>
                  </a:extLst>
                </p:cNvPr>
                <p:cNvCxnSpPr>
                  <a:cxnSpLocks/>
                </p:cNvCxnSpPr>
                <p:nvPr/>
              </p:nvCxnSpPr>
              <p:spPr>
                <a:xfrm rot="5400000">
                  <a:off x="2248760" y="5261705"/>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02C9B70C-F89B-4273-B489-A6C89A4105B6}"/>
                    </a:ext>
                  </a:extLst>
                </p:cNvPr>
                <p:cNvCxnSpPr>
                  <a:cxnSpLocks/>
                </p:cNvCxnSpPr>
                <p:nvPr/>
              </p:nvCxnSpPr>
              <p:spPr>
                <a:xfrm rot="5400000">
                  <a:off x="2248760" y="536449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452310BF-55A5-41A9-AF80-39561F646B4F}"/>
                    </a:ext>
                  </a:extLst>
                </p:cNvPr>
                <p:cNvCxnSpPr>
                  <a:cxnSpLocks/>
                </p:cNvCxnSpPr>
                <p:nvPr/>
              </p:nvCxnSpPr>
              <p:spPr>
                <a:xfrm rot="5400000">
                  <a:off x="2248760" y="4850541"/>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B295B1AB-BE21-4FF0-B9EF-0251087C03A7}"/>
                    </a:ext>
                  </a:extLst>
                </p:cNvPr>
                <p:cNvCxnSpPr>
                  <a:cxnSpLocks/>
                </p:cNvCxnSpPr>
                <p:nvPr/>
              </p:nvCxnSpPr>
              <p:spPr>
                <a:xfrm rot="5400000">
                  <a:off x="2248760" y="546728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7" name="Rectangle: Rounded Corners 146">
                <a:extLst>
                  <a:ext uri="{FF2B5EF4-FFF2-40B4-BE49-F238E27FC236}">
                    <a16:creationId xmlns:a16="http://schemas.microsoft.com/office/drawing/2014/main" id="{D050A649-824B-43A8-BBBD-4C4049E24C59}"/>
                  </a:ext>
                </a:extLst>
              </p:cNvPr>
              <p:cNvSpPr/>
              <p:nvPr/>
            </p:nvSpPr>
            <p:spPr>
              <a:xfrm>
                <a:off x="1804407" y="5228895"/>
                <a:ext cx="893599" cy="893599"/>
              </a:xfrm>
              <a:prstGeom prst="roundRect">
                <a:avLst/>
              </a:prstGeom>
              <a:solidFill>
                <a:schemeClr val="bg1">
                  <a:lumMod val="85000"/>
                </a:schemeClr>
              </a:solid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Segoe UI" panose="020B0502040204020203" pitchFamily="34" charset="0"/>
                    <a:cs typeface="Segoe UI" panose="020B0502040204020203" pitchFamily="34" charset="0"/>
                  </a:rPr>
                  <a:t>Tester</a:t>
                </a:r>
              </a:p>
            </p:txBody>
          </p:sp>
        </p:grpSp>
        <p:cxnSp>
          <p:nvCxnSpPr>
            <p:cNvPr id="142" name="Straight Arrow Connector 141">
              <a:extLst>
                <a:ext uri="{FF2B5EF4-FFF2-40B4-BE49-F238E27FC236}">
                  <a16:creationId xmlns:a16="http://schemas.microsoft.com/office/drawing/2014/main" id="{246C3C64-C6C1-4340-9A44-62CE0D8CE51E}"/>
                </a:ext>
              </a:extLst>
            </p:cNvPr>
            <p:cNvCxnSpPr>
              <a:cxnSpLocks/>
            </p:cNvCxnSpPr>
            <p:nvPr/>
          </p:nvCxnSpPr>
          <p:spPr>
            <a:xfrm>
              <a:off x="1524599" y="2732952"/>
              <a:ext cx="0" cy="1057998"/>
            </a:xfrm>
            <a:prstGeom prst="straightConnector1">
              <a:avLst/>
            </a:prstGeom>
            <a:ln w="57150">
              <a:solidFill>
                <a:schemeClr val="accent1"/>
              </a:solidFill>
              <a:headEnd type="triangle" w="med" len="med"/>
              <a:tailEnd type="triangle" w="med" len="med"/>
            </a:ln>
            <a:effectLst>
              <a:glow rad="25400">
                <a:schemeClr val="bg1"/>
              </a:glow>
            </a:effectLst>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C572E67D-A7C2-4D3A-86C8-9B17054DFDC8}"/>
              </a:ext>
            </a:extLst>
          </p:cNvPr>
          <p:cNvGrpSpPr/>
          <p:nvPr/>
        </p:nvGrpSpPr>
        <p:grpSpPr>
          <a:xfrm>
            <a:off x="2671920" y="921187"/>
            <a:ext cx="3827628" cy="5473723"/>
            <a:chOff x="2671920" y="921187"/>
            <a:chExt cx="3827628" cy="5473723"/>
          </a:xfrm>
        </p:grpSpPr>
        <p:grpSp>
          <p:nvGrpSpPr>
            <p:cNvPr id="233" name="Group 232">
              <a:extLst>
                <a:ext uri="{FF2B5EF4-FFF2-40B4-BE49-F238E27FC236}">
                  <a16:creationId xmlns:a16="http://schemas.microsoft.com/office/drawing/2014/main" id="{AC79956D-3BFE-4152-BE64-2736F8030E38}"/>
                </a:ext>
              </a:extLst>
            </p:cNvPr>
            <p:cNvGrpSpPr/>
            <p:nvPr/>
          </p:nvGrpSpPr>
          <p:grpSpPr>
            <a:xfrm>
              <a:off x="3131858" y="1866982"/>
              <a:ext cx="2891585" cy="1000318"/>
              <a:chOff x="3986045" y="1800320"/>
              <a:chExt cx="1412128" cy="488513"/>
            </a:xfrm>
          </p:grpSpPr>
          <p:sp>
            <p:nvSpPr>
              <p:cNvPr id="235" name="Rectangle 234">
                <a:extLst>
                  <a:ext uri="{FF2B5EF4-FFF2-40B4-BE49-F238E27FC236}">
                    <a16:creationId xmlns:a16="http://schemas.microsoft.com/office/drawing/2014/main" id="{DF747956-B920-4E58-B0EA-9BE497C87AB3}"/>
                  </a:ext>
                </a:extLst>
              </p:cNvPr>
              <p:cNvSpPr/>
              <p:nvPr/>
            </p:nvSpPr>
            <p:spPr>
              <a:xfrm>
                <a:off x="4013201" y="1800320"/>
                <a:ext cx="1356077" cy="4885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36" name="Oval 235">
                <a:extLst>
                  <a:ext uri="{FF2B5EF4-FFF2-40B4-BE49-F238E27FC236}">
                    <a16:creationId xmlns:a16="http://schemas.microsoft.com/office/drawing/2014/main" id="{28B38B65-C404-4173-B82B-059E4430EC84}"/>
                  </a:ext>
                </a:extLst>
              </p:cNvPr>
              <p:cNvSpPr/>
              <p:nvPr/>
            </p:nvSpPr>
            <p:spPr>
              <a:xfrm flipH="1">
                <a:off x="3986045"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37" name="Oval 236">
                <a:extLst>
                  <a:ext uri="{FF2B5EF4-FFF2-40B4-BE49-F238E27FC236}">
                    <a16:creationId xmlns:a16="http://schemas.microsoft.com/office/drawing/2014/main" id="{A79AAE43-58F4-4DCC-8348-D18D2EE51183}"/>
                  </a:ext>
                </a:extLst>
              </p:cNvPr>
              <p:cNvSpPr/>
              <p:nvPr/>
            </p:nvSpPr>
            <p:spPr>
              <a:xfrm flipH="1">
                <a:off x="3986045"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42" name="Oval 241">
                <a:extLst>
                  <a:ext uri="{FF2B5EF4-FFF2-40B4-BE49-F238E27FC236}">
                    <a16:creationId xmlns:a16="http://schemas.microsoft.com/office/drawing/2014/main" id="{9102BB43-9E96-4ACA-A6BD-40323724C690}"/>
                  </a:ext>
                </a:extLst>
              </p:cNvPr>
              <p:cNvSpPr/>
              <p:nvPr/>
            </p:nvSpPr>
            <p:spPr>
              <a:xfrm flipH="1">
                <a:off x="4040825"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43" name="Oval 242">
                <a:extLst>
                  <a:ext uri="{FF2B5EF4-FFF2-40B4-BE49-F238E27FC236}">
                    <a16:creationId xmlns:a16="http://schemas.microsoft.com/office/drawing/2014/main" id="{D1DE5F83-B6F8-47F9-ABFF-100CF885A1B4}"/>
                  </a:ext>
                </a:extLst>
              </p:cNvPr>
              <p:cNvSpPr/>
              <p:nvPr/>
            </p:nvSpPr>
            <p:spPr>
              <a:xfrm flipH="1">
                <a:off x="5341024"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44" name="Oval 243">
                <a:extLst>
                  <a:ext uri="{FF2B5EF4-FFF2-40B4-BE49-F238E27FC236}">
                    <a16:creationId xmlns:a16="http://schemas.microsoft.com/office/drawing/2014/main" id="{19FCEB0D-9183-47D8-BA21-21D959867564}"/>
                  </a:ext>
                </a:extLst>
              </p:cNvPr>
              <p:cNvSpPr/>
              <p:nvPr/>
            </p:nvSpPr>
            <p:spPr>
              <a:xfrm flipH="1">
                <a:off x="5341024"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45" name="Oval 244">
                <a:extLst>
                  <a:ext uri="{FF2B5EF4-FFF2-40B4-BE49-F238E27FC236}">
                    <a16:creationId xmlns:a16="http://schemas.microsoft.com/office/drawing/2014/main" id="{E1EB8301-2619-4E62-B9A4-01EBAF8C9673}"/>
                  </a:ext>
                </a:extLst>
              </p:cNvPr>
              <p:cNvSpPr/>
              <p:nvPr/>
            </p:nvSpPr>
            <p:spPr>
              <a:xfrm flipH="1">
                <a:off x="5326747"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nvGrpSpPr>
              <p:cNvPr id="246" name="Group 245">
                <a:extLst>
                  <a:ext uri="{FF2B5EF4-FFF2-40B4-BE49-F238E27FC236}">
                    <a16:creationId xmlns:a16="http://schemas.microsoft.com/office/drawing/2014/main" id="{68A7597A-5135-4367-B22F-3EBF000A17A5}"/>
                  </a:ext>
                </a:extLst>
              </p:cNvPr>
              <p:cNvGrpSpPr/>
              <p:nvPr/>
            </p:nvGrpSpPr>
            <p:grpSpPr>
              <a:xfrm>
                <a:off x="4118221" y="1892120"/>
                <a:ext cx="1147483" cy="257255"/>
                <a:chOff x="4118221" y="1826548"/>
                <a:chExt cx="1147483" cy="276639"/>
              </a:xfrm>
            </p:grpSpPr>
            <p:sp>
              <p:nvSpPr>
                <p:cNvPr id="248" name="Rectangle 247">
                  <a:extLst>
                    <a:ext uri="{FF2B5EF4-FFF2-40B4-BE49-F238E27FC236}">
                      <a16:creationId xmlns:a16="http://schemas.microsoft.com/office/drawing/2014/main" id="{E5CE0C16-A347-485B-891D-BCFDB686AD0B}"/>
                    </a:ext>
                  </a:extLst>
                </p:cNvPr>
                <p:cNvSpPr/>
                <p:nvPr/>
              </p:nvSpPr>
              <p:spPr>
                <a:xfrm>
                  <a:off x="4118221"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49" name="Rectangle 248">
                  <a:extLst>
                    <a:ext uri="{FF2B5EF4-FFF2-40B4-BE49-F238E27FC236}">
                      <a16:creationId xmlns:a16="http://schemas.microsoft.com/office/drawing/2014/main" id="{0D674882-D8DE-45AD-A8CF-7665AAACEC41}"/>
                    </a:ext>
                  </a:extLst>
                </p:cNvPr>
                <p:cNvSpPr/>
                <p:nvPr/>
              </p:nvSpPr>
              <p:spPr>
                <a:xfrm>
                  <a:off x="4361439"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50" name="Rectangle 249">
                  <a:extLst>
                    <a:ext uri="{FF2B5EF4-FFF2-40B4-BE49-F238E27FC236}">
                      <a16:creationId xmlns:a16="http://schemas.microsoft.com/office/drawing/2014/main" id="{E5561A49-07E0-4B89-AB49-C7408D747522}"/>
                    </a:ext>
                  </a:extLst>
                </p:cNvPr>
                <p:cNvSpPr/>
                <p:nvPr/>
              </p:nvSpPr>
              <p:spPr>
                <a:xfrm>
                  <a:off x="4847874"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55" name="Rectangle 254">
                  <a:extLst>
                    <a:ext uri="{FF2B5EF4-FFF2-40B4-BE49-F238E27FC236}">
                      <a16:creationId xmlns:a16="http://schemas.microsoft.com/office/drawing/2014/main" id="{53DD2DA1-DB0C-4D2D-A23D-6BA6534F2DFC}"/>
                    </a:ext>
                  </a:extLst>
                </p:cNvPr>
                <p:cNvSpPr/>
                <p:nvPr/>
              </p:nvSpPr>
              <p:spPr>
                <a:xfrm>
                  <a:off x="5091092"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56" name="Rectangle 255">
                  <a:extLst>
                    <a:ext uri="{FF2B5EF4-FFF2-40B4-BE49-F238E27FC236}">
                      <a16:creationId xmlns:a16="http://schemas.microsoft.com/office/drawing/2014/main" id="{3C1B0EF8-DB0A-488B-812A-E7A202132C0F}"/>
                    </a:ext>
                  </a:extLst>
                </p:cNvPr>
                <p:cNvSpPr/>
                <p:nvPr/>
              </p:nvSpPr>
              <p:spPr>
                <a:xfrm>
                  <a:off x="4604657"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247" name="Rectangle 246">
                <a:extLst>
                  <a:ext uri="{FF2B5EF4-FFF2-40B4-BE49-F238E27FC236}">
                    <a16:creationId xmlns:a16="http://schemas.microsoft.com/office/drawing/2014/main" id="{212F33EB-B3A0-4D8F-9C77-3A1F7BF068FC}"/>
                  </a:ext>
                </a:extLst>
              </p:cNvPr>
              <p:cNvSpPr/>
              <p:nvPr/>
            </p:nvSpPr>
            <p:spPr>
              <a:xfrm>
                <a:off x="4129527" y="2243114"/>
                <a:ext cx="1127063" cy="45719"/>
              </a:xfrm>
              <a:prstGeom prst="rect">
                <a:avLst/>
              </a:prstGeom>
              <a:pattFill prst="dkVert">
                <a:fgClr>
                  <a:schemeClr val="accent4">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119" name="Rectangle 118">
              <a:extLst>
                <a:ext uri="{FF2B5EF4-FFF2-40B4-BE49-F238E27FC236}">
                  <a16:creationId xmlns:a16="http://schemas.microsoft.com/office/drawing/2014/main" id="{6CE48A59-A371-45A1-91A8-20FEC1911BFD}"/>
                </a:ext>
              </a:extLst>
            </p:cNvPr>
            <p:cNvSpPr/>
            <p:nvPr/>
          </p:nvSpPr>
          <p:spPr>
            <a:xfrm>
              <a:off x="2671920" y="921187"/>
              <a:ext cx="3827628" cy="830997"/>
            </a:xfrm>
            <a:prstGeom prst="rect">
              <a:avLst/>
            </a:prstGeom>
          </p:spPr>
          <p:txBody>
            <a:bodyPr wrap="square">
              <a:spAutoFit/>
            </a:bodyPr>
            <a:lstStyle/>
            <a:p>
              <a:pPr algn="ctr"/>
              <a:r>
                <a:rPr lang="en-US" sz="2400" b="1" dirty="0">
                  <a:latin typeface="Segoe UI" panose="020B0502040204020203" pitchFamily="34" charset="0"/>
                  <a:cs typeface="Segoe UI" panose="020B0502040204020203" pitchFamily="34" charset="0"/>
                </a:rPr>
                <a:t>Rank-Level ECC</a:t>
              </a:r>
            </a:p>
            <a:p>
              <a:pPr algn="ctr"/>
              <a:r>
                <a:rPr lang="en-US" sz="2400" b="1" dirty="0">
                  <a:latin typeface="Segoe UI" panose="020B0502040204020203" pitchFamily="34" charset="0"/>
                  <a:cs typeface="Segoe UI" panose="020B0502040204020203" pitchFamily="34" charset="0"/>
                </a:rPr>
                <a:t>(Server-style)</a:t>
              </a:r>
            </a:p>
          </p:txBody>
        </p:sp>
        <p:cxnSp>
          <p:nvCxnSpPr>
            <p:cNvPr id="170" name="Straight Connector 169">
              <a:extLst>
                <a:ext uri="{FF2B5EF4-FFF2-40B4-BE49-F238E27FC236}">
                  <a16:creationId xmlns:a16="http://schemas.microsoft.com/office/drawing/2014/main" id="{3C73989C-639E-47FC-95BC-F4E3A5B4F9D3}"/>
                </a:ext>
              </a:extLst>
            </p:cNvPr>
            <p:cNvCxnSpPr>
              <a:cxnSpLocks/>
            </p:cNvCxnSpPr>
            <p:nvPr/>
          </p:nvCxnSpPr>
          <p:spPr>
            <a:xfrm>
              <a:off x="2896834" y="1096947"/>
              <a:ext cx="0" cy="5297963"/>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D7CE7241-7C7F-4773-A5C8-B63FBD12801D}"/>
              </a:ext>
            </a:extLst>
          </p:cNvPr>
          <p:cNvGrpSpPr/>
          <p:nvPr/>
        </p:nvGrpSpPr>
        <p:grpSpPr>
          <a:xfrm>
            <a:off x="6010877" y="924676"/>
            <a:ext cx="3339824" cy="5470234"/>
            <a:chOff x="6010877" y="924676"/>
            <a:chExt cx="3339824" cy="5470234"/>
          </a:xfrm>
        </p:grpSpPr>
        <p:grpSp>
          <p:nvGrpSpPr>
            <p:cNvPr id="287" name="Group 286">
              <a:extLst>
                <a:ext uri="{FF2B5EF4-FFF2-40B4-BE49-F238E27FC236}">
                  <a16:creationId xmlns:a16="http://schemas.microsoft.com/office/drawing/2014/main" id="{81F87999-9F17-4241-887B-7893DF1FE66A}"/>
                </a:ext>
              </a:extLst>
            </p:cNvPr>
            <p:cNvGrpSpPr/>
            <p:nvPr/>
          </p:nvGrpSpPr>
          <p:grpSpPr>
            <a:xfrm>
              <a:off x="6479467" y="1865521"/>
              <a:ext cx="2468866" cy="1000318"/>
              <a:chOff x="3986045" y="1800320"/>
              <a:chExt cx="1205690" cy="488513"/>
            </a:xfrm>
          </p:grpSpPr>
          <p:sp>
            <p:nvSpPr>
              <p:cNvPr id="288" name="Rectangle 287">
                <a:extLst>
                  <a:ext uri="{FF2B5EF4-FFF2-40B4-BE49-F238E27FC236}">
                    <a16:creationId xmlns:a16="http://schemas.microsoft.com/office/drawing/2014/main" id="{7481E836-B441-4A28-936E-035649133E22}"/>
                  </a:ext>
                </a:extLst>
              </p:cNvPr>
              <p:cNvSpPr/>
              <p:nvPr/>
            </p:nvSpPr>
            <p:spPr>
              <a:xfrm>
                <a:off x="4013201" y="1800320"/>
                <a:ext cx="1152889" cy="4885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89" name="Oval 288">
                <a:extLst>
                  <a:ext uri="{FF2B5EF4-FFF2-40B4-BE49-F238E27FC236}">
                    <a16:creationId xmlns:a16="http://schemas.microsoft.com/office/drawing/2014/main" id="{63F0B29B-C059-470F-92AE-862405393E12}"/>
                  </a:ext>
                </a:extLst>
              </p:cNvPr>
              <p:cNvSpPr/>
              <p:nvPr/>
            </p:nvSpPr>
            <p:spPr>
              <a:xfrm flipH="1">
                <a:off x="3986045"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90" name="Oval 289">
                <a:extLst>
                  <a:ext uri="{FF2B5EF4-FFF2-40B4-BE49-F238E27FC236}">
                    <a16:creationId xmlns:a16="http://schemas.microsoft.com/office/drawing/2014/main" id="{2AE117D4-CD4C-403C-A356-9D42FAD3AD5F}"/>
                  </a:ext>
                </a:extLst>
              </p:cNvPr>
              <p:cNvSpPr/>
              <p:nvPr/>
            </p:nvSpPr>
            <p:spPr>
              <a:xfrm flipH="1">
                <a:off x="3986045"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91" name="Oval 290">
                <a:extLst>
                  <a:ext uri="{FF2B5EF4-FFF2-40B4-BE49-F238E27FC236}">
                    <a16:creationId xmlns:a16="http://schemas.microsoft.com/office/drawing/2014/main" id="{F3459D25-B9CA-43E6-A94B-4DE41DD0FBB9}"/>
                  </a:ext>
                </a:extLst>
              </p:cNvPr>
              <p:cNvSpPr/>
              <p:nvPr/>
            </p:nvSpPr>
            <p:spPr>
              <a:xfrm flipH="1">
                <a:off x="4040825"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92" name="Oval 291">
                <a:extLst>
                  <a:ext uri="{FF2B5EF4-FFF2-40B4-BE49-F238E27FC236}">
                    <a16:creationId xmlns:a16="http://schemas.microsoft.com/office/drawing/2014/main" id="{99F36D30-B5EB-4358-B3F0-0DEB0FBF0987}"/>
                  </a:ext>
                </a:extLst>
              </p:cNvPr>
              <p:cNvSpPr/>
              <p:nvPr/>
            </p:nvSpPr>
            <p:spPr>
              <a:xfrm flipH="1">
                <a:off x="5134586"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93" name="Oval 292">
                <a:extLst>
                  <a:ext uri="{FF2B5EF4-FFF2-40B4-BE49-F238E27FC236}">
                    <a16:creationId xmlns:a16="http://schemas.microsoft.com/office/drawing/2014/main" id="{F342A798-385C-4242-A758-BA1FD3160310}"/>
                  </a:ext>
                </a:extLst>
              </p:cNvPr>
              <p:cNvSpPr/>
              <p:nvPr/>
            </p:nvSpPr>
            <p:spPr>
              <a:xfrm flipH="1">
                <a:off x="5134586"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94" name="Oval 293">
                <a:extLst>
                  <a:ext uri="{FF2B5EF4-FFF2-40B4-BE49-F238E27FC236}">
                    <a16:creationId xmlns:a16="http://schemas.microsoft.com/office/drawing/2014/main" id="{0514CCA2-E88D-4437-93C5-7DCA127001F5}"/>
                  </a:ext>
                </a:extLst>
              </p:cNvPr>
              <p:cNvSpPr/>
              <p:nvPr/>
            </p:nvSpPr>
            <p:spPr>
              <a:xfrm flipH="1">
                <a:off x="5120309"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nvGrpSpPr>
              <p:cNvPr id="295" name="Group 294">
                <a:extLst>
                  <a:ext uri="{FF2B5EF4-FFF2-40B4-BE49-F238E27FC236}">
                    <a16:creationId xmlns:a16="http://schemas.microsoft.com/office/drawing/2014/main" id="{D52D6E59-A2F7-4920-8F76-7174752804CE}"/>
                  </a:ext>
                </a:extLst>
              </p:cNvPr>
              <p:cNvGrpSpPr/>
              <p:nvPr/>
            </p:nvGrpSpPr>
            <p:grpSpPr>
              <a:xfrm>
                <a:off x="4135280" y="1892120"/>
                <a:ext cx="904265" cy="257255"/>
                <a:chOff x="4135280" y="1826548"/>
                <a:chExt cx="904265" cy="276639"/>
              </a:xfrm>
            </p:grpSpPr>
            <p:sp>
              <p:nvSpPr>
                <p:cNvPr id="297" name="Rectangle 296">
                  <a:extLst>
                    <a:ext uri="{FF2B5EF4-FFF2-40B4-BE49-F238E27FC236}">
                      <a16:creationId xmlns:a16="http://schemas.microsoft.com/office/drawing/2014/main" id="{E8D94532-ED9B-4FEF-B525-7C1530DD0BF9}"/>
                    </a:ext>
                  </a:extLst>
                </p:cNvPr>
                <p:cNvSpPr/>
                <p:nvPr/>
              </p:nvSpPr>
              <p:spPr>
                <a:xfrm>
                  <a:off x="4135280"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98" name="Rectangle 297">
                  <a:extLst>
                    <a:ext uri="{FF2B5EF4-FFF2-40B4-BE49-F238E27FC236}">
                      <a16:creationId xmlns:a16="http://schemas.microsoft.com/office/drawing/2014/main" id="{5B98DCEC-046E-4B77-80AA-D3C47540F7E5}"/>
                    </a:ext>
                  </a:extLst>
                </p:cNvPr>
                <p:cNvSpPr/>
                <p:nvPr/>
              </p:nvSpPr>
              <p:spPr>
                <a:xfrm>
                  <a:off x="4378493"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99" name="Rectangle 298">
                  <a:extLst>
                    <a:ext uri="{FF2B5EF4-FFF2-40B4-BE49-F238E27FC236}">
                      <a16:creationId xmlns:a16="http://schemas.microsoft.com/office/drawing/2014/main" id="{510BAFE1-891C-477D-8A09-61D1412BBC39}"/>
                    </a:ext>
                  </a:extLst>
                </p:cNvPr>
                <p:cNvSpPr/>
                <p:nvPr/>
              </p:nvSpPr>
              <p:spPr>
                <a:xfrm>
                  <a:off x="4864933"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300" name="Rectangle 299">
                  <a:extLst>
                    <a:ext uri="{FF2B5EF4-FFF2-40B4-BE49-F238E27FC236}">
                      <a16:creationId xmlns:a16="http://schemas.microsoft.com/office/drawing/2014/main" id="{A0EF430E-C9FD-4DA6-A05C-0F158E3D1CD8}"/>
                    </a:ext>
                  </a:extLst>
                </p:cNvPr>
                <p:cNvSpPr/>
                <p:nvPr/>
              </p:nvSpPr>
              <p:spPr>
                <a:xfrm>
                  <a:off x="4621716"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296" name="Rectangle 295">
                <a:extLst>
                  <a:ext uri="{FF2B5EF4-FFF2-40B4-BE49-F238E27FC236}">
                    <a16:creationId xmlns:a16="http://schemas.microsoft.com/office/drawing/2014/main" id="{84CE8764-4957-4925-A630-8498D877F183}"/>
                  </a:ext>
                </a:extLst>
              </p:cNvPr>
              <p:cNvSpPr/>
              <p:nvPr/>
            </p:nvSpPr>
            <p:spPr>
              <a:xfrm>
                <a:off x="4129527" y="2243114"/>
                <a:ext cx="917699" cy="45719"/>
              </a:xfrm>
              <a:prstGeom prst="rect">
                <a:avLst/>
              </a:prstGeom>
              <a:pattFill prst="dkVert">
                <a:fgClr>
                  <a:schemeClr val="accent4">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240" name="Group 239">
              <a:extLst>
                <a:ext uri="{FF2B5EF4-FFF2-40B4-BE49-F238E27FC236}">
                  <a16:creationId xmlns:a16="http://schemas.microsoft.com/office/drawing/2014/main" id="{79924ABA-D65B-49F8-A1C7-A961AFFDCCE3}"/>
                </a:ext>
              </a:extLst>
            </p:cNvPr>
            <p:cNvGrpSpPr/>
            <p:nvPr/>
          </p:nvGrpSpPr>
          <p:grpSpPr>
            <a:xfrm>
              <a:off x="6010877" y="924676"/>
              <a:ext cx="3339824" cy="5470234"/>
              <a:chOff x="6010877" y="924676"/>
              <a:chExt cx="3339824" cy="5470234"/>
            </a:xfrm>
          </p:grpSpPr>
          <p:sp>
            <p:nvSpPr>
              <p:cNvPr id="81" name="Rectangle 80">
                <a:extLst>
                  <a:ext uri="{FF2B5EF4-FFF2-40B4-BE49-F238E27FC236}">
                    <a16:creationId xmlns:a16="http://schemas.microsoft.com/office/drawing/2014/main" id="{47B956BF-10BB-4F6C-B135-76A26B80827C}"/>
                  </a:ext>
                </a:extLst>
              </p:cNvPr>
              <p:cNvSpPr/>
              <p:nvPr/>
            </p:nvSpPr>
            <p:spPr>
              <a:xfrm>
                <a:off x="6010877" y="924676"/>
                <a:ext cx="3339824" cy="830997"/>
              </a:xfrm>
              <a:prstGeom prst="rect">
                <a:avLst/>
              </a:prstGeom>
            </p:spPr>
            <p:txBody>
              <a:bodyPr wrap="square">
                <a:spAutoFit/>
              </a:bodyPr>
              <a:lstStyle/>
              <a:p>
                <a:pPr algn="ctr"/>
                <a:r>
                  <a:rPr lang="en-US" sz="2400" b="1" dirty="0">
                    <a:latin typeface="Segoe UI" panose="020B0502040204020203" pitchFamily="34" charset="0"/>
                    <a:cs typeface="Segoe UI" panose="020B0502040204020203" pitchFamily="34" charset="0"/>
                  </a:rPr>
                  <a:t>On-Die ECC</a:t>
                </a:r>
              </a:p>
              <a:p>
                <a:pPr algn="ctr"/>
                <a:r>
                  <a:rPr lang="en-US" sz="2400" b="1" dirty="0">
                    <a:latin typeface="Segoe UI" panose="020B0502040204020203" pitchFamily="34" charset="0"/>
                    <a:cs typeface="Segoe UI" panose="020B0502040204020203" pitchFamily="34" charset="0"/>
                  </a:rPr>
                  <a:t>(or Integrated ECC)</a:t>
                </a:r>
              </a:p>
            </p:txBody>
          </p:sp>
          <p:cxnSp>
            <p:nvCxnSpPr>
              <p:cNvPr id="171" name="Straight Connector 170">
                <a:extLst>
                  <a:ext uri="{FF2B5EF4-FFF2-40B4-BE49-F238E27FC236}">
                    <a16:creationId xmlns:a16="http://schemas.microsoft.com/office/drawing/2014/main" id="{44D34DD6-E822-4183-8A6B-5A7DF60B65EE}"/>
                  </a:ext>
                </a:extLst>
              </p:cNvPr>
              <p:cNvCxnSpPr>
                <a:cxnSpLocks/>
              </p:cNvCxnSpPr>
              <p:nvPr/>
            </p:nvCxnSpPr>
            <p:spPr>
              <a:xfrm>
                <a:off x="6240109" y="1096947"/>
                <a:ext cx="0" cy="5297963"/>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38" name="Group 237">
            <a:extLst>
              <a:ext uri="{FF2B5EF4-FFF2-40B4-BE49-F238E27FC236}">
                <a16:creationId xmlns:a16="http://schemas.microsoft.com/office/drawing/2014/main" id="{CD2FE9D5-FA41-4D2B-AD8A-BEEF9C6D8D34}"/>
              </a:ext>
            </a:extLst>
          </p:cNvPr>
          <p:cNvGrpSpPr/>
          <p:nvPr/>
        </p:nvGrpSpPr>
        <p:grpSpPr>
          <a:xfrm>
            <a:off x="6425085" y="1976098"/>
            <a:ext cx="2718915" cy="3664359"/>
            <a:chOff x="6425085" y="1976098"/>
            <a:chExt cx="2718915" cy="3664359"/>
          </a:xfrm>
        </p:grpSpPr>
        <p:grpSp>
          <p:nvGrpSpPr>
            <p:cNvPr id="166" name="Group 165">
              <a:extLst>
                <a:ext uri="{FF2B5EF4-FFF2-40B4-BE49-F238E27FC236}">
                  <a16:creationId xmlns:a16="http://schemas.microsoft.com/office/drawing/2014/main" id="{04BDE3BC-2153-447C-A716-D3417319DE87}"/>
                </a:ext>
              </a:extLst>
            </p:cNvPr>
            <p:cNvGrpSpPr/>
            <p:nvPr/>
          </p:nvGrpSpPr>
          <p:grpSpPr>
            <a:xfrm>
              <a:off x="6722859" y="3718007"/>
              <a:ext cx="1922454" cy="1922450"/>
              <a:chOff x="1734013" y="5158914"/>
              <a:chExt cx="1029494" cy="1029494"/>
            </a:xfrm>
            <a:solidFill>
              <a:schemeClr val="bg1">
                <a:lumMod val="65000"/>
              </a:schemeClr>
            </a:solidFill>
          </p:grpSpPr>
          <p:grpSp>
            <p:nvGrpSpPr>
              <p:cNvPr id="172" name="Group 171">
                <a:extLst>
                  <a:ext uri="{FF2B5EF4-FFF2-40B4-BE49-F238E27FC236}">
                    <a16:creationId xmlns:a16="http://schemas.microsoft.com/office/drawing/2014/main" id="{330BC360-58C4-41E6-A217-DC5EE3849954}"/>
                  </a:ext>
                </a:extLst>
              </p:cNvPr>
              <p:cNvGrpSpPr/>
              <p:nvPr/>
            </p:nvGrpSpPr>
            <p:grpSpPr>
              <a:xfrm>
                <a:off x="1734013" y="5365288"/>
                <a:ext cx="1029494" cy="616745"/>
                <a:chOff x="1734013" y="5365288"/>
                <a:chExt cx="1029494" cy="616745"/>
              </a:xfrm>
              <a:grpFill/>
            </p:grpSpPr>
            <p:cxnSp>
              <p:nvCxnSpPr>
                <p:cNvPr id="182" name="Straight Connector 181">
                  <a:extLst>
                    <a:ext uri="{FF2B5EF4-FFF2-40B4-BE49-F238E27FC236}">
                      <a16:creationId xmlns:a16="http://schemas.microsoft.com/office/drawing/2014/main" id="{E2FC3737-AD36-43AC-9882-179DC0CFACF6}"/>
                    </a:ext>
                  </a:extLst>
                </p:cNvPr>
                <p:cNvCxnSpPr>
                  <a:cxnSpLocks/>
                </p:cNvCxnSpPr>
                <p:nvPr/>
              </p:nvCxnSpPr>
              <p:spPr>
                <a:xfrm rot="5400000">
                  <a:off x="2248760" y="4953332"/>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F746D3AE-0E87-453B-946D-8A4B8C581349}"/>
                    </a:ext>
                  </a:extLst>
                </p:cNvPr>
                <p:cNvCxnSpPr>
                  <a:cxnSpLocks/>
                </p:cNvCxnSpPr>
                <p:nvPr/>
              </p:nvCxnSpPr>
              <p:spPr>
                <a:xfrm rot="5400000">
                  <a:off x="2248760" y="5056123"/>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5F409AC9-C107-415F-8F1E-3BA4C12DD64B}"/>
                    </a:ext>
                  </a:extLst>
                </p:cNvPr>
                <p:cNvCxnSpPr>
                  <a:cxnSpLocks/>
                </p:cNvCxnSpPr>
                <p:nvPr/>
              </p:nvCxnSpPr>
              <p:spPr>
                <a:xfrm rot="5400000">
                  <a:off x="2248760" y="5158914"/>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8ACEE435-189A-4F47-912D-77E7E3E4980C}"/>
                    </a:ext>
                  </a:extLst>
                </p:cNvPr>
                <p:cNvCxnSpPr>
                  <a:cxnSpLocks/>
                </p:cNvCxnSpPr>
                <p:nvPr/>
              </p:nvCxnSpPr>
              <p:spPr>
                <a:xfrm rot="5400000">
                  <a:off x="2248760" y="5261705"/>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C875241F-1D55-455A-BB7B-D68FA8608B4E}"/>
                    </a:ext>
                  </a:extLst>
                </p:cNvPr>
                <p:cNvCxnSpPr>
                  <a:cxnSpLocks/>
                </p:cNvCxnSpPr>
                <p:nvPr/>
              </p:nvCxnSpPr>
              <p:spPr>
                <a:xfrm rot="5400000">
                  <a:off x="2248760" y="536449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D7899A25-C4DD-41F1-8272-63EE4067719F}"/>
                    </a:ext>
                  </a:extLst>
                </p:cNvPr>
                <p:cNvCxnSpPr>
                  <a:cxnSpLocks/>
                </p:cNvCxnSpPr>
                <p:nvPr/>
              </p:nvCxnSpPr>
              <p:spPr>
                <a:xfrm rot="5400000">
                  <a:off x="2248760" y="4850541"/>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9FB2F36A-5928-44D0-BCAB-785B7BEC36E9}"/>
                    </a:ext>
                  </a:extLst>
                </p:cNvPr>
                <p:cNvCxnSpPr>
                  <a:cxnSpLocks/>
                </p:cNvCxnSpPr>
                <p:nvPr/>
              </p:nvCxnSpPr>
              <p:spPr>
                <a:xfrm rot="5400000">
                  <a:off x="2248760" y="546728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73" name="Group 172">
                <a:extLst>
                  <a:ext uri="{FF2B5EF4-FFF2-40B4-BE49-F238E27FC236}">
                    <a16:creationId xmlns:a16="http://schemas.microsoft.com/office/drawing/2014/main" id="{C35B14AB-9617-4A2F-B464-9C97C2D392C0}"/>
                  </a:ext>
                </a:extLst>
              </p:cNvPr>
              <p:cNvGrpSpPr/>
              <p:nvPr/>
            </p:nvGrpSpPr>
            <p:grpSpPr>
              <a:xfrm rot="16200000">
                <a:off x="1734014" y="5365288"/>
                <a:ext cx="1029494" cy="616745"/>
                <a:chOff x="1734013" y="5365288"/>
                <a:chExt cx="1029494" cy="616745"/>
              </a:xfrm>
              <a:grpFill/>
            </p:grpSpPr>
            <p:cxnSp>
              <p:nvCxnSpPr>
                <p:cNvPr id="175" name="Straight Connector 174">
                  <a:extLst>
                    <a:ext uri="{FF2B5EF4-FFF2-40B4-BE49-F238E27FC236}">
                      <a16:creationId xmlns:a16="http://schemas.microsoft.com/office/drawing/2014/main" id="{12640387-9313-4575-83E2-678DDA54069E}"/>
                    </a:ext>
                  </a:extLst>
                </p:cNvPr>
                <p:cNvCxnSpPr>
                  <a:cxnSpLocks/>
                </p:cNvCxnSpPr>
                <p:nvPr/>
              </p:nvCxnSpPr>
              <p:spPr>
                <a:xfrm rot="5400000">
                  <a:off x="2248760" y="4953332"/>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90493D33-4DE1-460F-BD75-4C8A78E3B416}"/>
                    </a:ext>
                  </a:extLst>
                </p:cNvPr>
                <p:cNvCxnSpPr>
                  <a:cxnSpLocks/>
                </p:cNvCxnSpPr>
                <p:nvPr/>
              </p:nvCxnSpPr>
              <p:spPr>
                <a:xfrm rot="5400000">
                  <a:off x="2248760" y="5056123"/>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A7F1123D-073E-4AE3-99EC-D6C63EED82E2}"/>
                    </a:ext>
                  </a:extLst>
                </p:cNvPr>
                <p:cNvCxnSpPr>
                  <a:cxnSpLocks/>
                </p:cNvCxnSpPr>
                <p:nvPr/>
              </p:nvCxnSpPr>
              <p:spPr>
                <a:xfrm rot="5400000">
                  <a:off x="2248760" y="5158914"/>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70A1A3D2-D4FC-4760-BBBE-E6F721B27B24}"/>
                    </a:ext>
                  </a:extLst>
                </p:cNvPr>
                <p:cNvCxnSpPr>
                  <a:cxnSpLocks/>
                </p:cNvCxnSpPr>
                <p:nvPr/>
              </p:nvCxnSpPr>
              <p:spPr>
                <a:xfrm rot="5400000">
                  <a:off x="2248760" y="5261705"/>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0092D965-2AE8-4C2A-8227-A43EC030AB95}"/>
                    </a:ext>
                  </a:extLst>
                </p:cNvPr>
                <p:cNvCxnSpPr>
                  <a:cxnSpLocks/>
                </p:cNvCxnSpPr>
                <p:nvPr/>
              </p:nvCxnSpPr>
              <p:spPr>
                <a:xfrm rot="5400000">
                  <a:off x="2248760" y="536449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7A92CC2-0C8A-459F-8703-69BC2B6E5A5A}"/>
                    </a:ext>
                  </a:extLst>
                </p:cNvPr>
                <p:cNvCxnSpPr>
                  <a:cxnSpLocks/>
                </p:cNvCxnSpPr>
                <p:nvPr/>
              </p:nvCxnSpPr>
              <p:spPr>
                <a:xfrm rot="5400000">
                  <a:off x="2248760" y="4850541"/>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D6F7E80F-3621-4A82-ADEE-308406E6003A}"/>
                    </a:ext>
                  </a:extLst>
                </p:cNvPr>
                <p:cNvCxnSpPr>
                  <a:cxnSpLocks/>
                </p:cNvCxnSpPr>
                <p:nvPr/>
              </p:nvCxnSpPr>
              <p:spPr>
                <a:xfrm rot="5400000">
                  <a:off x="2248760" y="546728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74" name="Rectangle: Rounded Corners 173">
                <a:extLst>
                  <a:ext uri="{FF2B5EF4-FFF2-40B4-BE49-F238E27FC236}">
                    <a16:creationId xmlns:a16="http://schemas.microsoft.com/office/drawing/2014/main" id="{81CD1551-6644-4B25-B3C0-29D182F42D83}"/>
                  </a:ext>
                </a:extLst>
              </p:cNvPr>
              <p:cNvSpPr/>
              <p:nvPr/>
            </p:nvSpPr>
            <p:spPr>
              <a:xfrm>
                <a:off x="1804407" y="5228895"/>
                <a:ext cx="893599" cy="893599"/>
              </a:xfrm>
              <a:prstGeom prst="roundRect">
                <a:avLst/>
              </a:prstGeom>
              <a:solidFill>
                <a:schemeClr val="bg1">
                  <a:lumMod val="85000"/>
                </a:schemeClr>
              </a:solid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Segoe UI" panose="020B0502040204020203" pitchFamily="34" charset="0"/>
                    <a:cs typeface="Segoe UI" panose="020B0502040204020203" pitchFamily="34" charset="0"/>
                  </a:rPr>
                  <a:t>Tester</a:t>
                </a:r>
              </a:p>
            </p:txBody>
          </p:sp>
        </p:grpSp>
        <p:sp>
          <p:nvSpPr>
            <p:cNvPr id="164" name="Rectangle 163">
              <a:extLst>
                <a:ext uri="{FF2B5EF4-FFF2-40B4-BE49-F238E27FC236}">
                  <a16:creationId xmlns:a16="http://schemas.microsoft.com/office/drawing/2014/main" id="{1CE0A04E-5773-49FC-8080-8E42375B467C}"/>
                </a:ext>
              </a:extLst>
            </p:cNvPr>
            <p:cNvSpPr/>
            <p:nvPr/>
          </p:nvSpPr>
          <p:spPr>
            <a:xfrm>
              <a:off x="6693188" y="1976098"/>
              <a:ext cx="2028536" cy="700799"/>
            </a:xfrm>
            <a:prstGeom prst="rect">
              <a:avLst/>
            </a:prstGeom>
            <a:noFill/>
            <a:ln w="76200">
              <a:solidFill>
                <a:schemeClr val="accent1"/>
              </a:solidFill>
            </a:ln>
            <a:effectLst>
              <a:glow rad="254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latin typeface="Segoe UI" panose="020B0502040204020203" pitchFamily="34" charset="0"/>
              </a:endParaRPr>
            </a:p>
          </p:txBody>
        </p:sp>
        <p:cxnSp>
          <p:nvCxnSpPr>
            <p:cNvPr id="77" name="Straight Arrow Connector 76">
              <a:extLst>
                <a:ext uri="{FF2B5EF4-FFF2-40B4-BE49-F238E27FC236}">
                  <a16:creationId xmlns:a16="http://schemas.microsoft.com/office/drawing/2014/main" id="{B96C7FA2-AADD-4950-9410-22DF11048206}"/>
                </a:ext>
              </a:extLst>
            </p:cNvPr>
            <p:cNvCxnSpPr>
              <a:cxnSpLocks/>
            </p:cNvCxnSpPr>
            <p:nvPr/>
          </p:nvCxnSpPr>
          <p:spPr>
            <a:xfrm>
              <a:off x="7619254" y="2721582"/>
              <a:ext cx="0" cy="1094768"/>
            </a:xfrm>
            <a:prstGeom prst="straightConnector1">
              <a:avLst/>
            </a:prstGeom>
            <a:ln w="57150">
              <a:solidFill>
                <a:schemeClr val="accent1"/>
              </a:solidFill>
              <a:headEnd type="triangle" w="med" len="med"/>
              <a:tailEnd type="none" w="med" len="med"/>
            </a:ln>
            <a:effectLst>
              <a:glow rad="25400">
                <a:schemeClr val="bg1"/>
              </a:glow>
            </a:effectLst>
          </p:spPr>
          <p:style>
            <a:lnRef idx="1">
              <a:schemeClr val="accent1"/>
            </a:lnRef>
            <a:fillRef idx="0">
              <a:schemeClr val="accent1"/>
            </a:fillRef>
            <a:effectRef idx="0">
              <a:schemeClr val="accent1"/>
            </a:effectRef>
            <a:fontRef idx="minor">
              <a:schemeClr val="tx1"/>
            </a:fontRef>
          </p:style>
        </p:cxnSp>
        <p:sp>
          <p:nvSpPr>
            <p:cNvPr id="165" name="Rectangle 164">
              <a:extLst>
                <a:ext uri="{FF2B5EF4-FFF2-40B4-BE49-F238E27FC236}">
                  <a16:creationId xmlns:a16="http://schemas.microsoft.com/office/drawing/2014/main" id="{959C431C-D638-41FF-BE96-93840D7BE332}"/>
                </a:ext>
              </a:extLst>
            </p:cNvPr>
            <p:cNvSpPr/>
            <p:nvPr/>
          </p:nvSpPr>
          <p:spPr>
            <a:xfrm>
              <a:off x="6425085" y="2999277"/>
              <a:ext cx="1155462" cy="400110"/>
            </a:xfrm>
            <a:prstGeom prst="rect">
              <a:avLst/>
            </a:prstGeom>
          </p:spPr>
          <p:txBody>
            <a:bodyPr wrap="square">
              <a:spAutoFit/>
            </a:bodyPr>
            <a:lstStyle/>
            <a:p>
              <a:pPr algn="r"/>
              <a:r>
                <a:rPr lang="en-US" sz="2000" b="1" dirty="0">
                  <a:solidFill>
                    <a:schemeClr val="accent1"/>
                  </a:solidFill>
                  <a:latin typeface="Segoe UI" panose="020B0502040204020203" pitchFamily="34" charset="0"/>
                  <a:cs typeface="Segoe UI" panose="020B0502040204020203" pitchFamily="34" charset="0"/>
                </a:rPr>
                <a:t>Data</a:t>
              </a:r>
            </a:p>
          </p:txBody>
        </p:sp>
        <p:cxnSp>
          <p:nvCxnSpPr>
            <p:cNvPr id="89" name="Straight Arrow Connector 88">
              <a:extLst>
                <a:ext uri="{FF2B5EF4-FFF2-40B4-BE49-F238E27FC236}">
                  <a16:creationId xmlns:a16="http://schemas.microsoft.com/office/drawing/2014/main" id="{25B32AE8-F9CA-4136-A8C8-397AD9BF7887}"/>
                </a:ext>
              </a:extLst>
            </p:cNvPr>
            <p:cNvCxnSpPr>
              <a:cxnSpLocks/>
            </p:cNvCxnSpPr>
            <p:nvPr/>
          </p:nvCxnSpPr>
          <p:spPr>
            <a:xfrm>
              <a:off x="7758660" y="2721582"/>
              <a:ext cx="0" cy="1094768"/>
            </a:xfrm>
            <a:prstGeom prst="straightConnector1">
              <a:avLst/>
            </a:prstGeom>
            <a:ln w="57150">
              <a:solidFill>
                <a:schemeClr val="accent6"/>
              </a:solidFill>
              <a:headEnd type="none" w="med" len="med"/>
              <a:tailEnd type="triangle" w="med" len="med"/>
            </a:ln>
            <a:effectLst>
              <a:glow rad="25400">
                <a:schemeClr val="bg1"/>
              </a:glow>
            </a:effectLst>
          </p:spPr>
          <p:style>
            <a:lnRef idx="1">
              <a:schemeClr val="accent1"/>
            </a:lnRef>
            <a:fillRef idx="0">
              <a:schemeClr val="accent1"/>
            </a:fillRef>
            <a:effectRef idx="0">
              <a:schemeClr val="accent1"/>
            </a:effectRef>
            <a:fontRef idx="minor">
              <a:schemeClr val="tx1"/>
            </a:fontRef>
          </p:style>
        </p:cxnSp>
        <p:sp>
          <p:nvSpPr>
            <p:cNvPr id="91" name="Rectangle 90">
              <a:extLst>
                <a:ext uri="{FF2B5EF4-FFF2-40B4-BE49-F238E27FC236}">
                  <a16:creationId xmlns:a16="http://schemas.microsoft.com/office/drawing/2014/main" id="{3224D8D7-A7BC-4FCD-9F96-2F770A4D2449}"/>
                </a:ext>
              </a:extLst>
            </p:cNvPr>
            <p:cNvSpPr/>
            <p:nvPr/>
          </p:nvSpPr>
          <p:spPr>
            <a:xfrm>
              <a:off x="7771055" y="2868843"/>
              <a:ext cx="1372945" cy="707886"/>
            </a:xfrm>
            <a:prstGeom prst="rect">
              <a:avLst/>
            </a:prstGeom>
          </p:spPr>
          <p:txBody>
            <a:bodyPr wrap="square">
              <a:spAutoFit/>
            </a:bodyPr>
            <a:lstStyle/>
            <a:p>
              <a:pPr algn="ctr"/>
              <a:r>
                <a:rPr lang="en-US" sz="2000" b="1" dirty="0">
                  <a:solidFill>
                    <a:schemeClr val="accent6"/>
                  </a:solidFill>
                  <a:latin typeface="Segoe UI" panose="020B0502040204020203" pitchFamily="34" charset="0"/>
                  <a:cs typeface="Segoe UI" panose="020B0502040204020203" pitchFamily="34" charset="0"/>
                </a:rPr>
                <a:t>Corrected Data</a:t>
              </a:r>
            </a:p>
          </p:txBody>
        </p:sp>
      </p:grpSp>
      <p:grpSp>
        <p:nvGrpSpPr>
          <p:cNvPr id="234" name="Group 233">
            <a:extLst>
              <a:ext uri="{FF2B5EF4-FFF2-40B4-BE49-F238E27FC236}">
                <a16:creationId xmlns:a16="http://schemas.microsoft.com/office/drawing/2014/main" id="{FCA82552-1305-4051-BDD4-17D2F7C54431}"/>
              </a:ext>
            </a:extLst>
          </p:cNvPr>
          <p:cNvGrpSpPr/>
          <p:nvPr/>
        </p:nvGrpSpPr>
        <p:grpSpPr>
          <a:xfrm>
            <a:off x="3323984" y="1976098"/>
            <a:ext cx="3051489" cy="3664359"/>
            <a:chOff x="3323984" y="1976098"/>
            <a:chExt cx="3051489" cy="3664359"/>
          </a:xfrm>
        </p:grpSpPr>
        <p:grpSp>
          <p:nvGrpSpPr>
            <p:cNvPr id="116" name="Group 115">
              <a:extLst>
                <a:ext uri="{FF2B5EF4-FFF2-40B4-BE49-F238E27FC236}">
                  <a16:creationId xmlns:a16="http://schemas.microsoft.com/office/drawing/2014/main" id="{3AAF589D-7AA7-4AA6-80C7-7CB1DBAF5139}"/>
                </a:ext>
              </a:extLst>
            </p:cNvPr>
            <p:cNvGrpSpPr/>
            <p:nvPr/>
          </p:nvGrpSpPr>
          <p:grpSpPr>
            <a:xfrm>
              <a:off x="3604181" y="3718007"/>
              <a:ext cx="1922454" cy="1922450"/>
              <a:chOff x="1734013" y="5158914"/>
              <a:chExt cx="1029494" cy="1029494"/>
            </a:xfrm>
            <a:solidFill>
              <a:schemeClr val="bg1">
                <a:lumMod val="65000"/>
              </a:schemeClr>
            </a:solidFill>
          </p:grpSpPr>
          <p:grpSp>
            <p:nvGrpSpPr>
              <p:cNvPr id="117" name="Group 116">
                <a:extLst>
                  <a:ext uri="{FF2B5EF4-FFF2-40B4-BE49-F238E27FC236}">
                    <a16:creationId xmlns:a16="http://schemas.microsoft.com/office/drawing/2014/main" id="{C973D3EA-4761-454B-813B-072AA54CF7E2}"/>
                  </a:ext>
                </a:extLst>
              </p:cNvPr>
              <p:cNvGrpSpPr/>
              <p:nvPr/>
            </p:nvGrpSpPr>
            <p:grpSpPr>
              <a:xfrm>
                <a:off x="1734013" y="5365288"/>
                <a:ext cx="1029494" cy="616745"/>
                <a:chOff x="1734013" y="5365288"/>
                <a:chExt cx="1029494" cy="616745"/>
              </a:xfrm>
              <a:grpFill/>
            </p:grpSpPr>
            <p:cxnSp>
              <p:nvCxnSpPr>
                <p:cNvPr id="128" name="Straight Connector 127">
                  <a:extLst>
                    <a:ext uri="{FF2B5EF4-FFF2-40B4-BE49-F238E27FC236}">
                      <a16:creationId xmlns:a16="http://schemas.microsoft.com/office/drawing/2014/main" id="{ED237630-EB18-481E-B22F-0D14967873BD}"/>
                    </a:ext>
                  </a:extLst>
                </p:cNvPr>
                <p:cNvCxnSpPr>
                  <a:cxnSpLocks/>
                </p:cNvCxnSpPr>
                <p:nvPr/>
              </p:nvCxnSpPr>
              <p:spPr>
                <a:xfrm rot="5400000">
                  <a:off x="2248760" y="4953332"/>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C6890276-7F49-42D1-AB28-7BDE15470A97}"/>
                    </a:ext>
                  </a:extLst>
                </p:cNvPr>
                <p:cNvCxnSpPr>
                  <a:cxnSpLocks/>
                </p:cNvCxnSpPr>
                <p:nvPr/>
              </p:nvCxnSpPr>
              <p:spPr>
                <a:xfrm rot="5400000">
                  <a:off x="2248760" y="5056123"/>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8C5F6F56-2248-4D39-ACA3-43F3E25D4BBD}"/>
                    </a:ext>
                  </a:extLst>
                </p:cNvPr>
                <p:cNvCxnSpPr>
                  <a:cxnSpLocks/>
                </p:cNvCxnSpPr>
                <p:nvPr/>
              </p:nvCxnSpPr>
              <p:spPr>
                <a:xfrm rot="5400000">
                  <a:off x="2248760" y="5158914"/>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2A210D62-BA04-42CA-BC3C-4D7BEF461ADC}"/>
                    </a:ext>
                  </a:extLst>
                </p:cNvPr>
                <p:cNvCxnSpPr>
                  <a:cxnSpLocks/>
                </p:cNvCxnSpPr>
                <p:nvPr/>
              </p:nvCxnSpPr>
              <p:spPr>
                <a:xfrm rot="5400000">
                  <a:off x="2248760" y="5261705"/>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462B4C38-44F0-426E-9C54-CE50A107D794}"/>
                    </a:ext>
                  </a:extLst>
                </p:cNvPr>
                <p:cNvCxnSpPr>
                  <a:cxnSpLocks/>
                </p:cNvCxnSpPr>
                <p:nvPr/>
              </p:nvCxnSpPr>
              <p:spPr>
                <a:xfrm rot="5400000">
                  <a:off x="2248760" y="536449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DCAD4755-5E98-43CC-B49E-D6E54E396700}"/>
                    </a:ext>
                  </a:extLst>
                </p:cNvPr>
                <p:cNvCxnSpPr>
                  <a:cxnSpLocks/>
                </p:cNvCxnSpPr>
                <p:nvPr/>
              </p:nvCxnSpPr>
              <p:spPr>
                <a:xfrm rot="5400000">
                  <a:off x="2248760" y="4850541"/>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C6F90EC1-1CDB-4886-B2BA-EB4DBAF492BC}"/>
                    </a:ext>
                  </a:extLst>
                </p:cNvPr>
                <p:cNvCxnSpPr>
                  <a:cxnSpLocks/>
                </p:cNvCxnSpPr>
                <p:nvPr/>
              </p:nvCxnSpPr>
              <p:spPr>
                <a:xfrm rot="5400000">
                  <a:off x="2248760" y="546728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18" name="Group 117">
                <a:extLst>
                  <a:ext uri="{FF2B5EF4-FFF2-40B4-BE49-F238E27FC236}">
                    <a16:creationId xmlns:a16="http://schemas.microsoft.com/office/drawing/2014/main" id="{B2465A62-A1DD-4770-974A-F0A1BDAF9F74}"/>
                  </a:ext>
                </a:extLst>
              </p:cNvPr>
              <p:cNvGrpSpPr/>
              <p:nvPr/>
            </p:nvGrpSpPr>
            <p:grpSpPr>
              <a:xfrm rot="16200000">
                <a:off x="1734014" y="5365288"/>
                <a:ext cx="1029494" cy="616745"/>
                <a:chOff x="1734013" y="5365288"/>
                <a:chExt cx="1029494" cy="616745"/>
              </a:xfrm>
              <a:grpFill/>
            </p:grpSpPr>
            <p:cxnSp>
              <p:nvCxnSpPr>
                <p:cNvPr id="121" name="Straight Connector 120">
                  <a:extLst>
                    <a:ext uri="{FF2B5EF4-FFF2-40B4-BE49-F238E27FC236}">
                      <a16:creationId xmlns:a16="http://schemas.microsoft.com/office/drawing/2014/main" id="{E0DFAFA5-5DE7-4BD4-B6AC-9D59757AD8BE}"/>
                    </a:ext>
                  </a:extLst>
                </p:cNvPr>
                <p:cNvCxnSpPr>
                  <a:cxnSpLocks/>
                </p:cNvCxnSpPr>
                <p:nvPr/>
              </p:nvCxnSpPr>
              <p:spPr>
                <a:xfrm rot="5400000">
                  <a:off x="2248760" y="4953332"/>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F33CCE11-A57E-4C04-870E-1D42543748A3}"/>
                    </a:ext>
                  </a:extLst>
                </p:cNvPr>
                <p:cNvCxnSpPr>
                  <a:cxnSpLocks/>
                </p:cNvCxnSpPr>
                <p:nvPr/>
              </p:nvCxnSpPr>
              <p:spPr>
                <a:xfrm rot="5400000">
                  <a:off x="2248760" y="5056123"/>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4B0700E6-7A88-4E66-9260-DF07B7D864DA}"/>
                    </a:ext>
                  </a:extLst>
                </p:cNvPr>
                <p:cNvCxnSpPr>
                  <a:cxnSpLocks/>
                </p:cNvCxnSpPr>
                <p:nvPr/>
              </p:nvCxnSpPr>
              <p:spPr>
                <a:xfrm rot="5400000">
                  <a:off x="2248760" y="5158914"/>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75616ABC-BB86-4E34-989F-DCFDE488C0B6}"/>
                    </a:ext>
                  </a:extLst>
                </p:cNvPr>
                <p:cNvCxnSpPr>
                  <a:cxnSpLocks/>
                </p:cNvCxnSpPr>
                <p:nvPr/>
              </p:nvCxnSpPr>
              <p:spPr>
                <a:xfrm rot="5400000">
                  <a:off x="2248760" y="5261705"/>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C245A51D-8B52-40E7-8F5C-AE85C3CDF3AC}"/>
                    </a:ext>
                  </a:extLst>
                </p:cNvPr>
                <p:cNvCxnSpPr>
                  <a:cxnSpLocks/>
                </p:cNvCxnSpPr>
                <p:nvPr/>
              </p:nvCxnSpPr>
              <p:spPr>
                <a:xfrm rot="5400000">
                  <a:off x="2248760" y="536449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D1E629CD-8A1A-4A2F-A5B0-98B8660572C7}"/>
                    </a:ext>
                  </a:extLst>
                </p:cNvPr>
                <p:cNvCxnSpPr>
                  <a:cxnSpLocks/>
                </p:cNvCxnSpPr>
                <p:nvPr/>
              </p:nvCxnSpPr>
              <p:spPr>
                <a:xfrm rot="5400000">
                  <a:off x="2248760" y="4850541"/>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93281E71-89B5-4339-AA4D-DBA21DF58F2D}"/>
                    </a:ext>
                  </a:extLst>
                </p:cNvPr>
                <p:cNvCxnSpPr>
                  <a:cxnSpLocks/>
                </p:cNvCxnSpPr>
                <p:nvPr/>
              </p:nvCxnSpPr>
              <p:spPr>
                <a:xfrm rot="5400000">
                  <a:off x="2248760" y="546728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20" name="Rectangle: Rounded Corners 119">
                <a:extLst>
                  <a:ext uri="{FF2B5EF4-FFF2-40B4-BE49-F238E27FC236}">
                    <a16:creationId xmlns:a16="http://schemas.microsoft.com/office/drawing/2014/main" id="{BA459487-B7EF-499C-BDC9-F33505073E7D}"/>
                  </a:ext>
                </a:extLst>
              </p:cNvPr>
              <p:cNvSpPr/>
              <p:nvPr/>
            </p:nvSpPr>
            <p:spPr>
              <a:xfrm>
                <a:off x="1804407" y="5228895"/>
                <a:ext cx="893599" cy="893599"/>
              </a:xfrm>
              <a:prstGeom prst="roundRect">
                <a:avLst/>
              </a:prstGeom>
              <a:solidFill>
                <a:schemeClr val="bg1">
                  <a:lumMod val="85000"/>
                </a:schemeClr>
              </a:solid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Segoe UI" panose="020B0502040204020203" pitchFamily="34" charset="0"/>
                    <a:cs typeface="Segoe UI" panose="020B0502040204020203" pitchFamily="34" charset="0"/>
                  </a:rPr>
                  <a:t>Tester</a:t>
                </a:r>
              </a:p>
            </p:txBody>
          </p:sp>
        </p:grpSp>
        <p:sp>
          <p:nvSpPr>
            <p:cNvPr id="79" name="Rectangle 78">
              <a:extLst>
                <a:ext uri="{FF2B5EF4-FFF2-40B4-BE49-F238E27FC236}">
                  <a16:creationId xmlns:a16="http://schemas.microsoft.com/office/drawing/2014/main" id="{6990059F-2BAF-4E9A-8D5E-192AE1260113}"/>
                </a:ext>
              </a:extLst>
            </p:cNvPr>
            <p:cNvSpPr/>
            <p:nvPr/>
          </p:nvSpPr>
          <p:spPr>
            <a:xfrm>
              <a:off x="5373098" y="1976438"/>
              <a:ext cx="474155" cy="698008"/>
            </a:xfrm>
            <a:prstGeom prst="rect">
              <a:avLst/>
            </a:prstGeom>
            <a:noFill/>
            <a:ln w="76200">
              <a:solidFill>
                <a:schemeClr val="accent6"/>
              </a:solidFill>
            </a:ln>
            <a:effectLst>
              <a:glow rad="254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latin typeface="Segoe UI" panose="020B0502040204020203" pitchFamily="34" charset="0"/>
              </a:endParaRPr>
            </a:p>
          </p:txBody>
        </p:sp>
        <p:cxnSp>
          <p:nvCxnSpPr>
            <p:cNvPr id="80" name="Connector: Elbow 79">
              <a:extLst>
                <a:ext uri="{FF2B5EF4-FFF2-40B4-BE49-F238E27FC236}">
                  <a16:creationId xmlns:a16="http://schemas.microsoft.com/office/drawing/2014/main" id="{9BB017DF-2070-4B02-8B3E-592CF0C759D3}"/>
                </a:ext>
              </a:extLst>
            </p:cNvPr>
            <p:cNvCxnSpPr>
              <a:cxnSpLocks/>
            </p:cNvCxnSpPr>
            <p:nvPr/>
          </p:nvCxnSpPr>
          <p:spPr>
            <a:xfrm rot="5400000">
              <a:off x="4691237" y="2868880"/>
              <a:ext cx="1089920" cy="795325"/>
            </a:xfrm>
            <a:prstGeom prst="bentConnector3">
              <a:avLst>
                <a:gd name="adj1" fmla="val 31065"/>
              </a:avLst>
            </a:prstGeom>
            <a:ln w="57150">
              <a:solidFill>
                <a:schemeClr val="accent6"/>
              </a:solidFill>
              <a:headEnd type="triangle" w="med" len="med"/>
              <a:tailEnd type="triangle" w="med" len="med"/>
            </a:ln>
            <a:effectLst>
              <a:glow rad="25400">
                <a:schemeClr val="bg1"/>
              </a:glow>
            </a:effectLst>
          </p:spPr>
          <p:style>
            <a:lnRef idx="1">
              <a:schemeClr val="accent1"/>
            </a:lnRef>
            <a:fillRef idx="0">
              <a:schemeClr val="accent1"/>
            </a:fillRef>
            <a:effectRef idx="0">
              <a:schemeClr val="accent1"/>
            </a:effectRef>
            <a:fontRef idx="minor">
              <a:schemeClr val="tx1"/>
            </a:fontRef>
          </p:style>
        </p:cxnSp>
        <p:sp>
          <p:nvSpPr>
            <p:cNvPr id="90" name="Rectangle 89">
              <a:extLst>
                <a:ext uri="{FF2B5EF4-FFF2-40B4-BE49-F238E27FC236}">
                  <a16:creationId xmlns:a16="http://schemas.microsoft.com/office/drawing/2014/main" id="{8451DA6E-3385-46EE-A375-E746554DEC8C}"/>
                </a:ext>
              </a:extLst>
            </p:cNvPr>
            <p:cNvSpPr/>
            <p:nvPr/>
          </p:nvSpPr>
          <p:spPr>
            <a:xfrm>
              <a:off x="4900084" y="3100952"/>
              <a:ext cx="1475389" cy="400110"/>
            </a:xfrm>
            <a:prstGeom prst="rect">
              <a:avLst/>
            </a:prstGeom>
          </p:spPr>
          <p:txBody>
            <a:bodyPr wrap="square">
              <a:spAutoFit/>
            </a:bodyPr>
            <a:lstStyle/>
            <a:p>
              <a:r>
                <a:rPr lang="en-US" sz="2000" b="1" dirty="0">
                  <a:solidFill>
                    <a:schemeClr val="accent6"/>
                  </a:solidFill>
                  <a:latin typeface="Segoe UI" panose="020B0502040204020203" pitchFamily="34" charset="0"/>
                  <a:cs typeface="Segoe UI" panose="020B0502040204020203" pitchFamily="34" charset="0"/>
                </a:rPr>
                <a:t>ECC Data</a:t>
              </a:r>
            </a:p>
          </p:txBody>
        </p:sp>
        <p:sp>
          <p:nvSpPr>
            <p:cNvPr id="162" name="Rectangle 161">
              <a:extLst>
                <a:ext uri="{FF2B5EF4-FFF2-40B4-BE49-F238E27FC236}">
                  <a16:creationId xmlns:a16="http://schemas.microsoft.com/office/drawing/2014/main" id="{7082822D-D1A1-4F84-BA4C-C9215A138A66}"/>
                </a:ext>
              </a:extLst>
            </p:cNvPr>
            <p:cNvSpPr/>
            <p:nvPr/>
          </p:nvSpPr>
          <p:spPr>
            <a:xfrm>
              <a:off x="3323985" y="1976098"/>
              <a:ext cx="1964188" cy="700800"/>
            </a:xfrm>
            <a:prstGeom prst="rect">
              <a:avLst/>
            </a:prstGeom>
            <a:noFill/>
            <a:ln w="76200">
              <a:solidFill>
                <a:schemeClr val="accent1"/>
              </a:solidFill>
            </a:ln>
            <a:effectLst>
              <a:glow rad="254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latin typeface="Segoe UI" panose="020B0502040204020203" pitchFamily="34" charset="0"/>
              </a:endParaRPr>
            </a:p>
          </p:txBody>
        </p:sp>
        <p:sp>
          <p:nvSpPr>
            <p:cNvPr id="163" name="Rectangle 162">
              <a:extLst>
                <a:ext uri="{FF2B5EF4-FFF2-40B4-BE49-F238E27FC236}">
                  <a16:creationId xmlns:a16="http://schemas.microsoft.com/office/drawing/2014/main" id="{292E5E09-DC11-44B5-9901-2DA62D4B7FEE}"/>
                </a:ext>
              </a:extLst>
            </p:cNvPr>
            <p:cNvSpPr/>
            <p:nvPr/>
          </p:nvSpPr>
          <p:spPr>
            <a:xfrm>
              <a:off x="3323984" y="3097638"/>
              <a:ext cx="916436" cy="400110"/>
            </a:xfrm>
            <a:prstGeom prst="rect">
              <a:avLst/>
            </a:prstGeom>
          </p:spPr>
          <p:txBody>
            <a:bodyPr wrap="square">
              <a:spAutoFit/>
            </a:bodyPr>
            <a:lstStyle/>
            <a:p>
              <a:pPr algn="r"/>
              <a:r>
                <a:rPr lang="en-US" sz="2000" b="1" dirty="0">
                  <a:solidFill>
                    <a:schemeClr val="accent1"/>
                  </a:solidFill>
                  <a:latin typeface="Segoe UI" panose="020B0502040204020203" pitchFamily="34" charset="0"/>
                  <a:cs typeface="Segoe UI" panose="020B0502040204020203" pitchFamily="34" charset="0"/>
                </a:rPr>
                <a:t>Data</a:t>
              </a:r>
            </a:p>
          </p:txBody>
        </p:sp>
        <p:cxnSp>
          <p:nvCxnSpPr>
            <p:cNvPr id="23" name="Connector: Elbow 22">
              <a:extLst>
                <a:ext uri="{FF2B5EF4-FFF2-40B4-BE49-F238E27FC236}">
                  <a16:creationId xmlns:a16="http://schemas.microsoft.com/office/drawing/2014/main" id="{6767C26B-50EE-4764-BAF1-535B3D866193}"/>
                </a:ext>
              </a:extLst>
            </p:cNvPr>
            <p:cNvCxnSpPr>
              <a:cxnSpLocks/>
            </p:cNvCxnSpPr>
            <p:nvPr/>
          </p:nvCxnSpPr>
          <p:spPr>
            <a:xfrm>
              <a:off x="4305467" y="2732952"/>
              <a:ext cx="0" cy="1057998"/>
            </a:xfrm>
            <a:prstGeom prst="straightConnector1">
              <a:avLst/>
            </a:prstGeom>
            <a:ln w="57150">
              <a:solidFill>
                <a:schemeClr val="accent1"/>
              </a:solidFill>
              <a:headEnd type="triangle" w="med" len="med"/>
              <a:tailEnd type="triangle" w="med" len="med"/>
            </a:ln>
            <a:effectLst>
              <a:glow rad="25400">
                <a:schemeClr val="bg1"/>
              </a:glow>
            </a:effectLst>
          </p:spPr>
          <p:style>
            <a:lnRef idx="1">
              <a:schemeClr val="accent1"/>
            </a:lnRef>
            <a:fillRef idx="0">
              <a:schemeClr val="accent1"/>
            </a:fillRef>
            <a:effectRef idx="0">
              <a:schemeClr val="accent1"/>
            </a:effectRef>
            <a:fontRef idx="minor">
              <a:schemeClr val="tx1"/>
            </a:fontRef>
          </p:style>
        </p:cxnSp>
        <p:sp>
          <p:nvSpPr>
            <p:cNvPr id="140" name="Rectangle: Rounded Corners 139">
              <a:extLst>
                <a:ext uri="{FF2B5EF4-FFF2-40B4-BE49-F238E27FC236}">
                  <a16:creationId xmlns:a16="http://schemas.microsoft.com/office/drawing/2014/main" id="{7BA35FA5-2E02-4D68-8920-833AAD82F4D7}"/>
                </a:ext>
              </a:extLst>
            </p:cNvPr>
            <p:cNvSpPr/>
            <p:nvPr/>
          </p:nvSpPr>
          <p:spPr>
            <a:xfrm>
              <a:off x="3893868" y="4003449"/>
              <a:ext cx="1370346" cy="405536"/>
            </a:xfrm>
            <a:prstGeom prst="roundRect">
              <a:avLst/>
            </a:prstGeom>
            <a:solidFill>
              <a:schemeClr val="accent2">
                <a:lumMod val="40000"/>
                <a:lumOff val="6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Segoe UI" panose="020B0502040204020203" pitchFamily="34" charset="0"/>
                  <a:cs typeface="Segoe UI" panose="020B0502040204020203" pitchFamily="34" charset="0"/>
                </a:rPr>
                <a:t>ECC Logic</a:t>
              </a:r>
            </a:p>
          </p:txBody>
        </p:sp>
      </p:grpSp>
      <p:grpSp>
        <p:nvGrpSpPr>
          <p:cNvPr id="139" name="Group 138">
            <a:extLst>
              <a:ext uri="{FF2B5EF4-FFF2-40B4-BE49-F238E27FC236}">
                <a16:creationId xmlns:a16="http://schemas.microsoft.com/office/drawing/2014/main" id="{6BF85025-BC41-464F-9640-2F69BDE86337}"/>
              </a:ext>
            </a:extLst>
          </p:cNvPr>
          <p:cNvGrpSpPr/>
          <p:nvPr/>
        </p:nvGrpSpPr>
        <p:grpSpPr>
          <a:xfrm>
            <a:off x="451805" y="2726680"/>
            <a:ext cx="2145306" cy="3665125"/>
            <a:chOff x="441226" y="2726680"/>
            <a:chExt cx="2145306" cy="3665125"/>
          </a:xfrm>
        </p:grpSpPr>
        <p:grpSp>
          <p:nvGrpSpPr>
            <p:cNvPr id="206" name="Group 205">
              <a:extLst>
                <a:ext uri="{FF2B5EF4-FFF2-40B4-BE49-F238E27FC236}">
                  <a16:creationId xmlns:a16="http://schemas.microsoft.com/office/drawing/2014/main" id="{EAFE26F7-D8CB-423B-B1BF-4B7D8E17A2BE}"/>
                </a:ext>
              </a:extLst>
            </p:cNvPr>
            <p:cNvGrpSpPr/>
            <p:nvPr/>
          </p:nvGrpSpPr>
          <p:grpSpPr>
            <a:xfrm>
              <a:off x="441226" y="5683919"/>
              <a:ext cx="2145306" cy="707886"/>
              <a:chOff x="673035" y="5427873"/>
              <a:chExt cx="2992782" cy="987441"/>
            </a:xfrm>
          </p:grpSpPr>
          <p:sp>
            <p:nvSpPr>
              <p:cNvPr id="207" name="Rectangle 206">
                <a:extLst>
                  <a:ext uri="{FF2B5EF4-FFF2-40B4-BE49-F238E27FC236}">
                    <a16:creationId xmlns:a16="http://schemas.microsoft.com/office/drawing/2014/main" id="{C2FC6121-F3D7-4E32-A824-C37C625AFA8A}"/>
                  </a:ext>
                </a:extLst>
              </p:cNvPr>
              <p:cNvSpPr/>
              <p:nvPr/>
            </p:nvSpPr>
            <p:spPr>
              <a:xfrm>
                <a:off x="673035" y="5476467"/>
                <a:ext cx="2918552" cy="906243"/>
              </a:xfrm>
              <a:prstGeom prst="rect">
                <a:avLst/>
              </a:prstGeom>
              <a:solidFill>
                <a:schemeClr val="accent6">
                  <a:lumMod val="20000"/>
                  <a:lumOff val="80000"/>
                </a:schemeClr>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Segoe UI" panose="020B0502040204020203" pitchFamily="34" charset="0"/>
                </a:endParaRPr>
              </a:p>
            </p:txBody>
          </p:sp>
          <p:cxnSp>
            <p:nvCxnSpPr>
              <p:cNvPr id="208" name="Straight Connector 207">
                <a:extLst>
                  <a:ext uri="{FF2B5EF4-FFF2-40B4-BE49-F238E27FC236}">
                    <a16:creationId xmlns:a16="http://schemas.microsoft.com/office/drawing/2014/main" id="{652B38ED-D8E3-4673-A880-84407AD5F562}"/>
                  </a:ext>
                </a:extLst>
              </p:cNvPr>
              <p:cNvCxnSpPr>
                <a:cxnSpLocks/>
              </p:cNvCxnSpPr>
              <p:nvPr/>
            </p:nvCxnSpPr>
            <p:spPr>
              <a:xfrm>
                <a:off x="793802" y="5998250"/>
                <a:ext cx="153937" cy="267556"/>
              </a:xfrm>
              <a:prstGeom prst="line">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cxnSp>
          <p:cxnSp>
            <p:nvCxnSpPr>
              <p:cNvPr id="209" name="Straight Connector 208">
                <a:extLst>
                  <a:ext uri="{FF2B5EF4-FFF2-40B4-BE49-F238E27FC236}">
                    <a16:creationId xmlns:a16="http://schemas.microsoft.com/office/drawing/2014/main" id="{EF3BE732-5EFF-4182-BCE7-649740874306}"/>
                  </a:ext>
                </a:extLst>
              </p:cNvPr>
              <p:cNvCxnSpPr>
                <a:cxnSpLocks/>
              </p:cNvCxnSpPr>
              <p:nvPr/>
            </p:nvCxnSpPr>
            <p:spPr>
              <a:xfrm flipH="1">
                <a:off x="922798" y="5544426"/>
                <a:ext cx="365605" cy="729066"/>
              </a:xfrm>
              <a:prstGeom prst="line">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cxnSp>
          <p:sp>
            <p:nvSpPr>
              <p:cNvPr id="210" name="TextBox 209">
                <a:extLst>
                  <a:ext uri="{FF2B5EF4-FFF2-40B4-BE49-F238E27FC236}">
                    <a16:creationId xmlns:a16="http://schemas.microsoft.com/office/drawing/2014/main" id="{459A0BEB-12F2-4FBD-95B5-C8D0A1A99EC3}"/>
                  </a:ext>
                </a:extLst>
              </p:cNvPr>
              <p:cNvSpPr txBox="1"/>
              <p:nvPr/>
            </p:nvSpPr>
            <p:spPr>
              <a:xfrm>
                <a:off x="1328804" y="5427873"/>
                <a:ext cx="2337013" cy="987441"/>
              </a:xfrm>
              <a:prstGeom prst="rect">
                <a:avLst/>
              </a:prstGeom>
              <a:noFill/>
            </p:spPr>
            <p:txBody>
              <a:bodyPr wrap="square" rtlCol="0">
                <a:spAutoFit/>
              </a:bodyPr>
              <a:lstStyle/>
              <a:p>
                <a:pPr algn="ctr"/>
                <a:r>
                  <a:rPr lang="en-US" sz="2000" b="1" dirty="0">
                    <a:solidFill>
                      <a:schemeClr val="accent6"/>
                    </a:solidFill>
                    <a:latin typeface="Segoe UI" panose="020B0502040204020203" pitchFamily="34" charset="0"/>
                    <a:cs typeface="Segoe UI" panose="020B0502040204020203" pitchFamily="34" charset="0"/>
                  </a:rPr>
                  <a:t>Raw Data Is Unmodified</a:t>
                </a:r>
              </a:p>
            </p:txBody>
          </p:sp>
        </p:grpSp>
        <p:sp>
          <p:nvSpPr>
            <p:cNvPr id="211" name="Arrow: Left-Right 210">
              <a:extLst>
                <a:ext uri="{FF2B5EF4-FFF2-40B4-BE49-F238E27FC236}">
                  <a16:creationId xmlns:a16="http://schemas.microsoft.com/office/drawing/2014/main" id="{C89E079D-85C0-4859-90E8-61B8027C09BA}"/>
                </a:ext>
              </a:extLst>
            </p:cNvPr>
            <p:cNvSpPr/>
            <p:nvPr/>
          </p:nvSpPr>
          <p:spPr>
            <a:xfrm rot="16200000">
              <a:off x="986372" y="3056851"/>
              <a:ext cx="1122008" cy="461665"/>
            </a:xfrm>
            <a:prstGeom prst="leftRightArrow">
              <a:avLst>
                <a:gd name="adj1" fmla="val 50000"/>
                <a:gd name="adj2" fmla="val 75019"/>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138" name="Group 137">
            <a:extLst>
              <a:ext uri="{FF2B5EF4-FFF2-40B4-BE49-F238E27FC236}">
                <a16:creationId xmlns:a16="http://schemas.microsoft.com/office/drawing/2014/main" id="{3E9FB738-F859-4BF9-80D0-B7630B64A1A4}"/>
              </a:ext>
            </a:extLst>
          </p:cNvPr>
          <p:cNvGrpSpPr/>
          <p:nvPr/>
        </p:nvGrpSpPr>
        <p:grpSpPr>
          <a:xfrm>
            <a:off x="6669208" y="2738600"/>
            <a:ext cx="2241588" cy="3648835"/>
            <a:chOff x="6669208" y="2746075"/>
            <a:chExt cx="2241588" cy="3648835"/>
          </a:xfrm>
        </p:grpSpPr>
        <p:grpSp>
          <p:nvGrpSpPr>
            <p:cNvPr id="190" name="Group 189">
              <a:extLst>
                <a:ext uri="{FF2B5EF4-FFF2-40B4-BE49-F238E27FC236}">
                  <a16:creationId xmlns:a16="http://schemas.microsoft.com/office/drawing/2014/main" id="{EEB90591-B9A1-40AC-B7E6-7DAC2891C1F4}"/>
                </a:ext>
              </a:extLst>
            </p:cNvPr>
            <p:cNvGrpSpPr/>
            <p:nvPr/>
          </p:nvGrpSpPr>
          <p:grpSpPr>
            <a:xfrm>
              <a:off x="6669208" y="5687024"/>
              <a:ext cx="2241588" cy="707886"/>
              <a:chOff x="4843118" y="5468387"/>
              <a:chExt cx="3021275" cy="954107"/>
            </a:xfrm>
          </p:grpSpPr>
          <p:sp>
            <p:nvSpPr>
              <p:cNvPr id="191" name="Rectangle 190">
                <a:extLst>
                  <a:ext uri="{FF2B5EF4-FFF2-40B4-BE49-F238E27FC236}">
                    <a16:creationId xmlns:a16="http://schemas.microsoft.com/office/drawing/2014/main" id="{9AB41264-7E4F-48C2-A97E-CBD6D437ADE9}"/>
                  </a:ext>
                </a:extLst>
              </p:cNvPr>
              <p:cNvSpPr/>
              <p:nvPr/>
            </p:nvSpPr>
            <p:spPr>
              <a:xfrm>
                <a:off x="4843118" y="5514640"/>
                <a:ext cx="2970184" cy="868073"/>
              </a:xfrm>
              <a:prstGeom prst="rect">
                <a:avLst/>
              </a:prstGeom>
              <a:solidFill>
                <a:schemeClr val="accent2">
                  <a:lumMod val="20000"/>
                  <a:lumOff val="8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Segoe UI" panose="020B0502040204020203" pitchFamily="34" charset="0"/>
                </a:endParaRPr>
              </a:p>
            </p:txBody>
          </p:sp>
          <p:sp>
            <p:nvSpPr>
              <p:cNvPr id="192" name="TextBox 191">
                <a:extLst>
                  <a:ext uri="{FF2B5EF4-FFF2-40B4-BE49-F238E27FC236}">
                    <a16:creationId xmlns:a16="http://schemas.microsoft.com/office/drawing/2014/main" id="{5811FC04-F1CC-4495-9695-B33D0B15CF69}"/>
                  </a:ext>
                </a:extLst>
              </p:cNvPr>
              <p:cNvSpPr txBox="1"/>
              <p:nvPr/>
            </p:nvSpPr>
            <p:spPr>
              <a:xfrm>
                <a:off x="5511889" y="5468387"/>
                <a:ext cx="2352504" cy="954107"/>
              </a:xfrm>
              <a:prstGeom prst="rect">
                <a:avLst/>
              </a:prstGeom>
              <a:noFill/>
            </p:spPr>
            <p:txBody>
              <a:bodyPr wrap="square" rtlCol="0">
                <a:spAutoFit/>
              </a:bodyPr>
              <a:lstStyle/>
              <a:p>
                <a:pPr algn="ctr"/>
                <a:r>
                  <a:rPr lang="en-US" sz="2000" b="1" dirty="0">
                    <a:solidFill>
                      <a:srgbClr val="FF0000"/>
                    </a:solidFill>
                    <a:latin typeface="Segoe UI" panose="020B0502040204020203" pitchFamily="34" charset="0"/>
                    <a:cs typeface="Segoe UI" panose="020B0502040204020203" pitchFamily="34" charset="0"/>
                  </a:rPr>
                  <a:t>ECC Modifies Raw Data</a:t>
                </a:r>
              </a:p>
            </p:txBody>
          </p:sp>
          <p:grpSp>
            <p:nvGrpSpPr>
              <p:cNvPr id="193" name="Group 192">
                <a:extLst>
                  <a:ext uri="{FF2B5EF4-FFF2-40B4-BE49-F238E27FC236}">
                    <a16:creationId xmlns:a16="http://schemas.microsoft.com/office/drawing/2014/main" id="{89F02658-E312-4B64-820D-E1F2EBF31F87}"/>
                  </a:ext>
                </a:extLst>
              </p:cNvPr>
              <p:cNvGrpSpPr/>
              <p:nvPr/>
            </p:nvGrpSpPr>
            <p:grpSpPr>
              <a:xfrm>
                <a:off x="4975607" y="5655949"/>
                <a:ext cx="592836" cy="592836"/>
                <a:chOff x="2487498" y="3587509"/>
                <a:chExt cx="592836" cy="592836"/>
              </a:xfrm>
              <a:effectLst/>
            </p:grpSpPr>
            <p:sp>
              <p:nvSpPr>
                <p:cNvPr id="194" name="Oval 193">
                  <a:extLst>
                    <a:ext uri="{FF2B5EF4-FFF2-40B4-BE49-F238E27FC236}">
                      <a16:creationId xmlns:a16="http://schemas.microsoft.com/office/drawing/2014/main" id="{EC371CAB-79E0-433E-B45D-428D47A3E7DE}"/>
                    </a:ext>
                  </a:extLst>
                </p:cNvPr>
                <p:cNvSpPr/>
                <p:nvPr/>
              </p:nvSpPr>
              <p:spPr>
                <a:xfrm>
                  <a:off x="2487498" y="3587509"/>
                  <a:ext cx="592836" cy="59283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Segoe UI" panose="020B0502040204020203" pitchFamily="34" charset="0"/>
                  </a:endParaRPr>
                </a:p>
              </p:txBody>
            </p:sp>
            <p:cxnSp>
              <p:nvCxnSpPr>
                <p:cNvPr id="195" name="Straight Connector 194">
                  <a:extLst>
                    <a:ext uri="{FF2B5EF4-FFF2-40B4-BE49-F238E27FC236}">
                      <a16:creationId xmlns:a16="http://schemas.microsoft.com/office/drawing/2014/main" id="{E0BE757E-B04E-407A-87DD-0F1C7EE608C1}"/>
                    </a:ext>
                  </a:extLst>
                </p:cNvPr>
                <p:cNvCxnSpPr>
                  <a:cxnSpLocks/>
                  <a:stCxn id="194" idx="1"/>
                  <a:endCxn id="194" idx="5"/>
                </p:cNvCxnSpPr>
                <p:nvPr/>
              </p:nvCxnSpPr>
              <p:spPr>
                <a:xfrm>
                  <a:off x="2574317" y="3674328"/>
                  <a:ext cx="419198" cy="419198"/>
                </a:xfrm>
                <a:prstGeom prst="lin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14" name="Arrow: Left-Right 213">
              <a:extLst>
                <a:ext uri="{FF2B5EF4-FFF2-40B4-BE49-F238E27FC236}">
                  <a16:creationId xmlns:a16="http://schemas.microsoft.com/office/drawing/2014/main" id="{DFDE6C46-32E1-4FD6-A49D-BC4E80D4289A}"/>
                </a:ext>
              </a:extLst>
            </p:cNvPr>
            <p:cNvSpPr/>
            <p:nvPr/>
          </p:nvSpPr>
          <p:spPr>
            <a:xfrm rot="16200000">
              <a:off x="7158155" y="3057024"/>
              <a:ext cx="1083563" cy="461665"/>
            </a:xfrm>
            <a:prstGeom prst="leftRightArrow">
              <a:avLst>
                <a:gd name="adj1" fmla="val 50000"/>
                <a:gd name="adj2" fmla="val 75019"/>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241" name="Group 240">
            <a:extLst>
              <a:ext uri="{FF2B5EF4-FFF2-40B4-BE49-F238E27FC236}">
                <a16:creationId xmlns:a16="http://schemas.microsoft.com/office/drawing/2014/main" id="{7F0AC509-4422-4E6F-919F-A32DECBA63A7}"/>
              </a:ext>
            </a:extLst>
          </p:cNvPr>
          <p:cNvGrpSpPr/>
          <p:nvPr/>
        </p:nvGrpSpPr>
        <p:grpSpPr>
          <a:xfrm>
            <a:off x="6155183" y="2223893"/>
            <a:ext cx="2408809" cy="1612652"/>
            <a:chOff x="6155183" y="2223893"/>
            <a:chExt cx="2408809" cy="1612652"/>
          </a:xfrm>
        </p:grpSpPr>
        <p:sp>
          <p:nvSpPr>
            <p:cNvPr id="189" name="Rectangle: Rounded Corners 188">
              <a:extLst>
                <a:ext uri="{FF2B5EF4-FFF2-40B4-BE49-F238E27FC236}">
                  <a16:creationId xmlns:a16="http://schemas.microsoft.com/office/drawing/2014/main" id="{EDAF2FE4-7A82-4CC6-8ECC-482E6508BD89}"/>
                </a:ext>
              </a:extLst>
            </p:cNvPr>
            <p:cNvSpPr/>
            <p:nvPr/>
          </p:nvSpPr>
          <p:spPr>
            <a:xfrm>
              <a:off x="6856602" y="2223893"/>
              <a:ext cx="212931" cy="193679"/>
            </a:xfrm>
            <a:prstGeom prst="roundRect">
              <a:avLst/>
            </a:prstGeom>
            <a:solidFill>
              <a:schemeClr val="accent2">
                <a:lumMod val="40000"/>
                <a:lumOff val="6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i="1" dirty="0">
                <a:solidFill>
                  <a:schemeClr val="tx1"/>
                </a:solidFill>
                <a:latin typeface="Segoe UI" panose="020B0502040204020203" pitchFamily="34" charset="0"/>
                <a:cs typeface="Segoe UI" panose="020B0502040204020203" pitchFamily="34" charset="0"/>
              </a:endParaRPr>
            </a:p>
          </p:txBody>
        </p:sp>
        <p:sp>
          <p:nvSpPr>
            <p:cNvPr id="215" name="Rectangle: Rounded Corners 214">
              <a:extLst>
                <a:ext uri="{FF2B5EF4-FFF2-40B4-BE49-F238E27FC236}">
                  <a16:creationId xmlns:a16="http://schemas.microsoft.com/office/drawing/2014/main" id="{97EC3DBC-4CAF-4E0F-8CB5-F9CC95291BDB}"/>
                </a:ext>
              </a:extLst>
            </p:cNvPr>
            <p:cNvSpPr/>
            <p:nvPr/>
          </p:nvSpPr>
          <p:spPr>
            <a:xfrm>
              <a:off x="7360173" y="2223893"/>
              <a:ext cx="212931" cy="193679"/>
            </a:xfrm>
            <a:prstGeom prst="roundRect">
              <a:avLst/>
            </a:prstGeom>
            <a:solidFill>
              <a:schemeClr val="accent2">
                <a:lumMod val="40000"/>
                <a:lumOff val="6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i="1" dirty="0">
                <a:solidFill>
                  <a:schemeClr val="tx1"/>
                </a:solidFill>
                <a:latin typeface="Segoe UI" panose="020B0502040204020203" pitchFamily="34" charset="0"/>
                <a:cs typeface="Segoe UI" panose="020B0502040204020203" pitchFamily="34" charset="0"/>
              </a:endParaRPr>
            </a:p>
          </p:txBody>
        </p:sp>
        <p:sp>
          <p:nvSpPr>
            <p:cNvPr id="216" name="Rectangle: Rounded Corners 215">
              <a:extLst>
                <a:ext uri="{FF2B5EF4-FFF2-40B4-BE49-F238E27FC236}">
                  <a16:creationId xmlns:a16="http://schemas.microsoft.com/office/drawing/2014/main" id="{6F057309-9880-43D4-B92D-9887D89C1C74}"/>
                </a:ext>
              </a:extLst>
            </p:cNvPr>
            <p:cNvSpPr/>
            <p:nvPr/>
          </p:nvSpPr>
          <p:spPr>
            <a:xfrm>
              <a:off x="7855057" y="2223893"/>
              <a:ext cx="212931" cy="193679"/>
            </a:xfrm>
            <a:prstGeom prst="roundRect">
              <a:avLst/>
            </a:prstGeom>
            <a:solidFill>
              <a:schemeClr val="accent2">
                <a:lumMod val="40000"/>
                <a:lumOff val="6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i="1" dirty="0">
                <a:solidFill>
                  <a:schemeClr val="tx1"/>
                </a:solidFill>
                <a:latin typeface="Segoe UI" panose="020B0502040204020203" pitchFamily="34" charset="0"/>
                <a:cs typeface="Segoe UI" panose="020B0502040204020203" pitchFamily="34" charset="0"/>
              </a:endParaRPr>
            </a:p>
          </p:txBody>
        </p:sp>
        <p:sp>
          <p:nvSpPr>
            <p:cNvPr id="217" name="Rectangle: Rounded Corners 216">
              <a:extLst>
                <a:ext uri="{FF2B5EF4-FFF2-40B4-BE49-F238E27FC236}">
                  <a16:creationId xmlns:a16="http://schemas.microsoft.com/office/drawing/2014/main" id="{079CC775-D526-43CA-8243-0BBC409AA4A0}"/>
                </a:ext>
              </a:extLst>
            </p:cNvPr>
            <p:cNvSpPr/>
            <p:nvPr/>
          </p:nvSpPr>
          <p:spPr>
            <a:xfrm>
              <a:off x="8351061" y="2223893"/>
              <a:ext cx="212931" cy="193679"/>
            </a:xfrm>
            <a:prstGeom prst="roundRect">
              <a:avLst/>
            </a:prstGeom>
            <a:solidFill>
              <a:schemeClr val="accent2">
                <a:lumMod val="40000"/>
                <a:lumOff val="6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i="1" dirty="0">
                <a:solidFill>
                  <a:schemeClr val="tx1"/>
                </a:solidFill>
                <a:latin typeface="Segoe UI" panose="020B0502040204020203" pitchFamily="34" charset="0"/>
                <a:cs typeface="Segoe UI" panose="020B0502040204020203" pitchFamily="34" charset="0"/>
              </a:endParaRPr>
            </a:p>
          </p:txBody>
        </p:sp>
        <p:sp>
          <p:nvSpPr>
            <p:cNvPr id="218" name="Rectangle: Rounded Corners 217">
              <a:extLst>
                <a:ext uri="{FF2B5EF4-FFF2-40B4-BE49-F238E27FC236}">
                  <a16:creationId xmlns:a16="http://schemas.microsoft.com/office/drawing/2014/main" id="{61D3B20B-4A0C-4FF0-94A5-9275DD2D4F30}"/>
                </a:ext>
              </a:extLst>
            </p:cNvPr>
            <p:cNvSpPr/>
            <p:nvPr/>
          </p:nvSpPr>
          <p:spPr>
            <a:xfrm>
              <a:off x="6155183" y="3298713"/>
              <a:ext cx="914350" cy="537832"/>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a:solidFill>
                    <a:schemeClr val="accent2"/>
                  </a:solidFill>
                  <a:latin typeface="Segoe UI" panose="020B0502040204020203" pitchFamily="34" charset="0"/>
                  <a:cs typeface="Segoe UI" panose="020B0502040204020203" pitchFamily="34" charset="0"/>
                </a:rPr>
                <a:t>ECC</a:t>
              </a:r>
            </a:p>
            <a:p>
              <a:pPr algn="ctr"/>
              <a:r>
                <a:rPr lang="en-US" sz="2000" b="1" i="1" dirty="0">
                  <a:solidFill>
                    <a:schemeClr val="accent2"/>
                  </a:solidFill>
                  <a:latin typeface="Segoe UI" panose="020B0502040204020203" pitchFamily="34" charset="0"/>
                  <a:cs typeface="Segoe UI" panose="020B0502040204020203" pitchFamily="34" charset="0"/>
                </a:rPr>
                <a:t>Logic</a:t>
              </a:r>
            </a:p>
          </p:txBody>
        </p:sp>
        <p:sp>
          <p:nvSpPr>
            <p:cNvPr id="115" name="Freeform: Shape 114">
              <a:extLst>
                <a:ext uri="{FF2B5EF4-FFF2-40B4-BE49-F238E27FC236}">
                  <a16:creationId xmlns:a16="http://schemas.microsoft.com/office/drawing/2014/main" id="{DE102035-6791-4D52-9E88-16C6EC7C91A7}"/>
                </a:ext>
              </a:extLst>
            </p:cNvPr>
            <p:cNvSpPr/>
            <p:nvPr/>
          </p:nvSpPr>
          <p:spPr>
            <a:xfrm>
              <a:off x="6624637" y="2468562"/>
              <a:ext cx="216694" cy="750888"/>
            </a:xfrm>
            <a:custGeom>
              <a:avLst/>
              <a:gdLst>
                <a:gd name="connsiteX0" fmla="*/ 0 w 347662"/>
                <a:gd name="connsiteY0" fmla="*/ 801867 h 801867"/>
                <a:gd name="connsiteX1" fmla="*/ 238125 w 347662"/>
                <a:gd name="connsiteY1" fmla="*/ 63680 h 801867"/>
                <a:gd name="connsiteX2" fmla="*/ 347662 w 347662"/>
                <a:gd name="connsiteY2" fmla="*/ 87492 h 801867"/>
                <a:gd name="connsiteX0" fmla="*/ 0 w 347662"/>
                <a:gd name="connsiteY0" fmla="*/ 714375 h 714375"/>
                <a:gd name="connsiteX1" fmla="*/ 347662 w 347662"/>
                <a:gd name="connsiteY1" fmla="*/ 0 h 714375"/>
                <a:gd name="connsiteX0" fmla="*/ 0 w 226219"/>
                <a:gd name="connsiteY0" fmla="*/ 719138 h 719138"/>
                <a:gd name="connsiteX1" fmla="*/ 226219 w 226219"/>
                <a:gd name="connsiteY1" fmla="*/ 0 h 719138"/>
                <a:gd name="connsiteX0" fmla="*/ 0 w 226219"/>
                <a:gd name="connsiteY0" fmla="*/ 719138 h 719138"/>
                <a:gd name="connsiteX1" fmla="*/ 226219 w 226219"/>
                <a:gd name="connsiteY1" fmla="*/ 0 h 719138"/>
                <a:gd name="connsiteX0" fmla="*/ 0 w 226219"/>
                <a:gd name="connsiteY0" fmla="*/ 719138 h 719138"/>
                <a:gd name="connsiteX1" fmla="*/ 226219 w 226219"/>
                <a:gd name="connsiteY1" fmla="*/ 0 h 719138"/>
                <a:gd name="connsiteX0" fmla="*/ 0 w 216694"/>
                <a:gd name="connsiteY0" fmla="*/ 750888 h 750888"/>
                <a:gd name="connsiteX1" fmla="*/ 216694 w 216694"/>
                <a:gd name="connsiteY1" fmla="*/ 0 h 750888"/>
              </a:gdLst>
              <a:ahLst/>
              <a:cxnLst>
                <a:cxn ang="0">
                  <a:pos x="connsiteX0" y="connsiteY0"/>
                </a:cxn>
                <a:cxn ang="0">
                  <a:pos x="connsiteX1" y="connsiteY1"/>
                </a:cxn>
              </a:cxnLst>
              <a:rect l="l" t="t" r="r" b="b"/>
              <a:pathLst>
                <a:path w="216694" h="750888">
                  <a:moveTo>
                    <a:pt x="0" y="750888"/>
                  </a:moveTo>
                  <a:cubicBezTo>
                    <a:pt x="3969" y="537368"/>
                    <a:pt x="62707" y="180181"/>
                    <a:pt x="216694" y="0"/>
                  </a:cubicBezTo>
                </a:path>
              </a:pathLst>
            </a:custGeom>
            <a:noFill/>
            <a:ln w="57150">
              <a:solidFill>
                <a:schemeClr val="accent2"/>
              </a:solidFill>
              <a:headEnd type="none" w="med" len="med"/>
              <a:tailEnd type="triangle" w="med" len="med"/>
            </a:ln>
            <a:effectLst>
              <a:glow rad="254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9" name="Freeform: Shape 218">
              <a:extLst>
                <a:ext uri="{FF2B5EF4-FFF2-40B4-BE49-F238E27FC236}">
                  <a16:creationId xmlns:a16="http://schemas.microsoft.com/office/drawing/2014/main" id="{0DEDCCC2-FF71-41C1-9F1D-AFDBCD16700E}"/>
                </a:ext>
              </a:extLst>
            </p:cNvPr>
            <p:cNvSpPr/>
            <p:nvPr/>
          </p:nvSpPr>
          <p:spPr>
            <a:xfrm>
              <a:off x="6628291" y="2440449"/>
              <a:ext cx="681831" cy="777875"/>
            </a:xfrm>
            <a:custGeom>
              <a:avLst/>
              <a:gdLst>
                <a:gd name="connsiteX0" fmla="*/ 0 w 347662"/>
                <a:gd name="connsiteY0" fmla="*/ 801867 h 801867"/>
                <a:gd name="connsiteX1" fmla="*/ 238125 w 347662"/>
                <a:gd name="connsiteY1" fmla="*/ 63680 h 801867"/>
                <a:gd name="connsiteX2" fmla="*/ 347662 w 347662"/>
                <a:gd name="connsiteY2" fmla="*/ 87492 h 801867"/>
                <a:gd name="connsiteX0" fmla="*/ 0 w 347662"/>
                <a:gd name="connsiteY0" fmla="*/ 714375 h 714375"/>
                <a:gd name="connsiteX1" fmla="*/ 347662 w 347662"/>
                <a:gd name="connsiteY1" fmla="*/ 0 h 714375"/>
                <a:gd name="connsiteX0" fmla="*/ 0 w 226219"/>
                <a:gd name="connsiteY0" fmla="*/ 719138 h 719138"/>
                <a:gd name="connsiteX1" fmla="*/ 226219 w 226219"/>
                <a:gd name="connsiteY1" fmla="*/ 0 h 719138"/>
                <a:gd name="connsiteX0" fmla="*/ 0 w 226219"/>
                <a:gd name="connsiteY0" fmla="*/ 719138 h 719138"/>
                <a:gd name="connsiteX1" fmla="*/ 226219 w 226219"/>
                <a:gd name="connsiteY1" fmla="*/ 0 h 719138"/>
                <a:gd name="connsiteX0" fmla="*/ 0 w 226219"/>
                <a:gd name="connsiteY0" fmla="*/ 719138 h 719138"/>
                <a:gd name="connsiteX1" fmla="*/ 226219 w 226219"/>
                <a:gd name="connsiteY1" fmla="*/ 0 h 719138"/>
                <a:gd name="connsiteX0" fmla="*/ 0 w 661987"/>
                <a:gd name="connsiteY0" fmla="*/ 702469 h 702469"/>
                <a:gd name="connsiteX1" fmla="*/ 661987 w 661987"/>
                <a:gd name="connsiteY1" fmla="*/ 0 h 702469"/>
                <a:gd name="connsiteX0" fmla="*/ 0 w 611981"/>
                <a:gd name="connsiteY0" fmla="*/ 714375 h 714375"/>
                <a:gd name="connsiteX1" fmla="*/ 611981 w 611981"/>
                <a:gd name="connsiteY1" fmla="*/ 0 h 714375"/>
                <a:gd name="connsiteX0" fmla="*/ 0 w 611981"/>
                <a:gd name="connsiteY0" fmla="*/ 714375 h 714375"/>
                <a:gd name="connsiteX1" fmla="*/ 611981 w 611981"/>
                <a:gd name="connsiteY1" fmla="*/ 0 h 714375"/>
                <a:gd name="connsiteX0" fmla="*/ 0 w 611981"/>
                <a:gd name="connsiteY0" fmla="*/ 714375 h 714375"/>
                <a:gd name="connsiteX1" fmla="*/ 611981 w 611981"/>
                <a:gd name="connsiteY1" fmla="*/ 0 h 714375"/>
                <a:gd name="connsiteX0" fmla="*/ 0 w 665956"/>
                <a:gd name="connsiteY0" fmla="*/ 809625 h 809625"/>
                <a:gd name="connsiteX1" fmla="*/ 665956 w 665956"/>
                <a:gd name="connsiteY1" fmla="*/ 0 h 809625"/>
                <a:gd name="connsiteX0" fmla="*/ 0 w 681831"/>
                <a:gd name="connsiteY0" fmla="*/ 771525 h 771525"/>
                <a:gd name="connsiteX1" fmla="*/ 681831 w 681831"/>
                <a:gd name="connsiteY1" fmla="*/ 0 h 771525"/>
                <a:gd name="connsiteX0" fmla="*/ 0 w 681831"/>
                <a:gd name="connsiteY0" fmla="*/ 777875 h 777875"/>
                <a:gd name="connsiteX1" fmla="*/ 681831 w 681831"/>
                <a:gd name="connsiteY1" fmla="*/ 0 h 777875"/>
                <a:gd name="connsiteX0" fmla="*/ 0 w 681831"/>
                <a:gd name="connsiteY0" fmla="*/ 777875 h 777875"/>
                <a:gd name="connsiteX1" fmla="*/ 681831 w 681831"/>
                <a:gd name="connsiteY1" fmla="*/ 0 h 777875"/>
                <a:gd name="connsiteX0" fmla="*/ 0 w 681831"/>
                <a:gd name="connsiteY0" fmla="*/ 777875 h 777875"/>
                <a:gd name="connsiteX1" fmla="*/ 681831 w 681831"/>
                <a:gd name="connsiteY1" fmla="*/ 0 h 777875"/>
                <a:gd name="connsiteX0" fmla="*/ 0 w 681831"/>
                <a:gd name="connsiteY0" fmla="*/ 777875 h 777875"/>
                <a:gd name="connsiteX1" fmla="*/ 681831 w 681831"/>
                <a:gd name="connsiteY1" fmla="*/ 0 h 777875"/>
              </a:gdLst>
              <a:ahLst/>
              <a:cxnLst>
                <a:cxn ang="0">
                  <a:pos x="connsiteX0" y="connsiteY0"/>
                </a:cxn>
                <a:cxn ang="0">
                  <a:pos x="connsiteX1" y="connsiteY1"/>
                </a:cxn>
              </a:cxnLst>
              <a:rect l="l" t="t" r="r" b="b"/>
              <a:pathLst>
                <a:path w="681831" h="777875">
                  <a:moveTo>
                    <a:pt x="0" y="777875"/>
                  </a:moveTo>
                  <a:cubicBezTo>
                    <a:pt x="19844" y="456405"/>
                    <a:pt x="338931" y="127794"/>
                    <a:pt x="681831" y="0"/>
                  </a:cubicBezTo>
                </a:path>
              </a:pathLst>
            </a:custGeom>
            <a:noFill/>
            <a:ln w="57150">
              <a:solidFill>
                <a:schemeClr val="accent2"/>
              </a:solidFill>
              <a:headEnd type="none" w="med" len="med"/>
              <a:tailEnd type="triangle" w="med" len="med"/>
            </a:ln>
            <a:effectLst>
              <a:glow rad="254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0" name="Freeform: Shape 219">
              <a:extLst>
                <a:ext uri="{FF2B5EF4-FFF2-40B4-BE49-F238E27FC236}">
                  <a16:creationId xmlns:a16="http://schemas.microsoft.com/office/drawing/2014/main" id="{99C48E9D-814C-4BB5-A8F4-56E5DC18321D}"/>
                </a:ext>
              </a:extLst>
            </p:cNvPr>
            <p:cNvSpPr/>
            <p:nvPr/>
          </p:nvSpPr>
          <p:spPr>
            <a:xfrm>
              <a:off x="6628290" y="2441243"/>
              <a:ext cx="1184275" cy="777082"/>
            </a:xfrm>
            <a:custGeom>
              <a:avLst/>
              <a:gdLst>
                <a:gd name="connsiteX0" fmla="*/ 0 w 347662"/>
                <a:gd name="connsiteY0" fmla="*/ 801867 h 801867"/>
                <a:gd name="connsiteX1" fmla="*/ 238125 w 347662"/>
                <a:gd name="connsiteY1" fmla="*/ 63680 h 801867"/>
                <a:gd name="connsiteX2" fmla="*/ 347662 w 347662"/>
                <a:gd name="connsiteY2" fmla="*/ 87492 h 801867"/>
                <a:gd name="connsiteX0" fmla="*/ 0 w 347662"/>
                <a:gd name="connsiteY0" fmla="*/ 714375 h 714375"/>
                <a:gd name="connsiteX1" fmla="*/ 347662 w 347662"/>
                <a:gd name="connsiteY1" fmla="*/ 0 h 714375"/>
                <a:gd name="connsiteX0" fmla="*/ 0 w 226219"/>
                <a:gd name="connsiteY0" fmla="*/ 719138 h 719138"/>
                <a:gd name="connsiteX1" fmla="*/ 226219 w 226219"/>
                <a:gd name="connsiteY1" fmla="*/ 0 h 719138"/>
                <a:gd name="connsiteX0" fmla="*/ 0 w 226219"/>
                <a:gd name="connsiteY0" fmla="*/ 719138 h 719138"/>
                <a:gd name="connsiteX1" fmla="*/ 226219 w 226219"/>
                <a:gd name="connsiteY1" fmla="*/ 0 h 719138"/>
                <a:gd name="connsiteX0" fmla="*/ 0 w 226219"/>
                <a:gd name="connsiteY0" fmla="*/ 719138 h 719138"/>
                <a:gd name="connsiteX1" fmla="*/ 226219 w 226219"/>
                <a:gd name="connsiteY1" fmla="*/ 0 h 719138"/>
                <a:gd name="connsiteX0" fmla="*/ 0 w 661987"/>
                <a:gd name="connsiteY0" fmla="*/ 702469 h 702469"/>
                <a:gd name="connsiteX1" fmla="*/ 661987 w 661987"/>
                <a:gd name="connsiteY1" fmla="*/ 0 h 702469"/>
                <a:gd name="connsiteX0" fmla="*/ 0 w 611981"/>
                <a:gd name="connsiteY0" fmla="*/ 714375 h 714375"/>
                <a:gd name="connsiteX1" fmla="*/ 611981 w 611981"/>
                <a:gd name="connsiteY1" fmla="*/ 0 h 714375"/>
                <a:gd name="connsiteX0" fmla="*/ 0 w 611981"/>
                <a:gd name="connsiteY0" fmla="*/ 714375 h 714375"/>
                <a:gd name="connsiteX1" fmla="*/ 611981 w 611981"/>
                <a:gd name="connsiteY1" fmla="*/ 0 h 714375"/>
                <a:gd name="connsiteX0" fmla="*/ 0 w 611981"/>
                <a:gd name="connsiteY0" fmla="*/ 714375 h 714375"/>
                <a:gd name="connsiteX1" fmla="*/ 611981 w 611981"/>
                <a:gd name="connsiteY1" fmla="*/ 0 h 714375"/>
                <a:gd name="connsiteX0" fmla="*/ 0 w 1221581"/>
                <a:gd name="connsiteY0" fmla="*/ 747713 h 747713"/>
                <a:gd name="connsiteX1" fmla="*/ 1221581 w 1221581"/>
                <a:gd name="connsiteY1" fmla="*/ 0 h 747713"/>
                <a:gd name="connsiteX0" fmla="*/ 0 w 1221581"/>
                <a:gd name="connsiteY0" fmla="*/ 747713 h 747713"/>
                <a:gd name="connsiteX1" fmla="*/ 1221581 w 1221581"/>
                <a:gd name="connsiteY1" fmla="*/ 0 h 747713"/>
                <a:gd name="connsiteX0" fmla="*/ 0 w 1221581"/>
                <a:gd name="connsiteY0" fmla="*/ 747713 h 747713"/>
                <a:gd name="connsiteX1" fmla="*/ 1221581 w 1221581"/>
                <a:gd name="connsiteY1" fmla="*/ 0 h 747713"/>
                <a:gd name="connsiteX0" fmla="*/ 0 w 1221581"/>
                <a:gd name="connsiteY0" fmla="*/ 800100 h 800100"/>
                <a:gd name="connsiteX1" fmla="*/ 1221581 w 1221581"/>
                <a:gd name="connsiteY1" fmla="*/ 0 h 800100"/>
                <a:gd name="connsiteX0" fmla="*/ 0 w 1221581"/>
                <a:gd name="connsiteY0" fmla="*/ 800100 h 800100"/>
                <a:gd name="connsiteX1" fmla="*/ 1221581 w 1221581"/>
                <a:gd name="connsiteY1" fmla="*/ 0 h 800100"/>
                <a:gd name="connsiteX0" fmla="*/ 0 w 1221581"/>
                <a:gd name="connsiteY0" fmla="*/ 800100 h 800100"/>
                <a:gd name="connsiteX1" fmla="*/ 1221581 w 1221581"/>
                <a:gd name="connsiteY1" fmla="*/ 0 h 800100"/>
                <a:gd name="connsiteX0" fmla="*/ 0 w 1221581"/>
                <a:gd name="connsiteY0" fmla="*/ 800100 h 800100"/>
                <a:gd name="connsiteX1" fmla="*/ 1221581 w 1221581"/>
                <a:gd name="connsiteY1" fmla="*/ 0 h 800100"/>
                <a:gd name="connsiteX0" fmla="*/ 0 w 1221581"/>
                <a:gd name="connsiteY0" fmla="*/ 800100 h 800100"/>
                <a:gd name="connsiteX1" fmla="*/ 1221581 w 1221581"/>
                <a:gd name="connsiteY1" fmla="*/ 0 h 800100"/>
                <a:gd name="connsiteX0" fmla="*/ 0 w 1158081"/>
                <a:gd name="connsiteY0" fmla="*/ 777875 h 777875"/>
                <a:gd name="connsiteX1" fmla="*/ 1158081 w 1158081"/>
                <a:gd name="connsiteY1" fmla="*/ 0 h 777875"/>
                <a:gd name="connsiteX0" fmla="*/ 0 w 1196181"/>
                <a:gd name="connsiteY0" fmla="*/ 784225 h 784225"/>
                <a:gd name="connsiteX1" fmla="*/ 1196181 w 1196181"/>
                <a:gd name="connsiteY1" fmla="*/ 0 h 784225"/>
                <a:gd name="connsiteX0" fmla="*/ 0 w 1184275"/>
                <a:gd name="connsiteY0" fmla="*/ 777082 h 777082"/>
                <a:gd name="connsiteX1" fmla="*/ 1184275 w 1184275"/>
                <a:gd name="connsiteY1" fmla="*/ 0 h 777082"/>
                <a:gd name="connsiteX0" fmla="*/ 0 w 1184275"/>
                <a:gd name="connsiteY0" fmla="*/ 777082 h 777082"/>
                <a:gd name="connsiteX1" fmla="*/ 1184275 w 1184275"/>
                <a:gd name="connsiteY1" fmla="*/ 0 h 777082"/>
              </a:gdLst>
              <a:ahLst/>
              <a:cxnLst>
                <a:cxn ang="0">
                  <a:pos x="connsiteX0" y="connsiteY0"/>
                </a:cxn>
                <a:cxn ang="0">
                  <a:pos x="connsiteX1" y="connsiteY1"/>
                </a:cxn>
              </a:cxnLst>
              <a:rect l="l" t="t" r="r" b="b"/>
              <a:pathLst>
                <a:path w="1184275" h="777082">
                  <a:moveTo>
                    <a:pt x="0" y="777082"/>
                  </a:moveTo>
                  <a:cubicBezTo>
                    <a:pt x="18257" y="515937"/>
                    <a:pt x="515938" y="146843"/>
                    <a:pt x="1184275" y="0"/>
                  </a:cubicBezTo>
                </a:path>
              </a:pathLst>
            </a:custGeom>
            <a:noFill/>
            <a:ln w="57150">
              <a:solidFill>
                <a:schemeClr val="accent2"/>
              </a:solidFill>
              <a:headEnd type="none" w="med" len="med"/>
              <a:tailEnd type="triangle" w="med" len="med"/>
            </a:ln>
            <a:effectLst>
              <a:glow rad="254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1" name="Freeform: Shape 220">
              <a:extLst>
                <a:ext uri="{FF2B5EF4-FFF2-40B4-BE49-F238E27FC236}">
                  <a16:creationId xmlns:a16="http://schemas.microsoft.com/office/drawing/2014/main" id="{76F08E59-3DDE-4079-9125-823C83F924FB}"/>
                </a:ext>
              </a:extLst>
            </p:cNvPr>
            <p:cNvSpPr/>
            <p:nvPr/>
          </p:nvSpPr>
          <p:spPr>
            <a:xfrm>
              <a:off x="6624639" y="2446964"/>
              <a:ext cx="1695450" cy="781049"/>
            </a:xfrm>
            <a:custGeom>
              <a:avLst/>
              <a:gdLst>
                <a:gd name="connsiteX0" fmla="*/ 0 w 347662"/>
                <a:gd name="connsiteY0" fmla="*/ 801867 h 801867"/>
                <a:gd name="connsiteX1" fmla="*/ 238125 w 347662"/>
                <a:gd name="connsiteY1" fmla="*/ 63680 h 801867"/>
                <a:gd name="connsiteX2" fmla="*/ 347662 w 347662"/>
                <a:gd name="connsiteY2" fmla="*/ 87492 h 801867"/>
                <a:gd name="connsiteX0" fmla="*/ 0 w 347662"/>
                <a:gd name="connsiteY0" fmla="*/ 714375 h 714375"/>
                <a:gd name="connsiteX1" fmla="*/ 347662 w 347662"/>
                <a:gd name="connsiteY1" fmla="*/ 0 h 714375"/>
                <a:gd name="connsiteX0" fmla="*/ 0 w 226219"/>
                <a:gd name="connsiteY0" fmla="*/ 719138 h 719138"/>
                <a:gd name="connsiteX1" fmla="*/ 226219 w 226219"/>
                <a:gd name="connsiteY1" fmla="*/ 0 h 719138"/>
                <a:gd name="connsiteX0" fmla="*/ 0 w 226219"/>
                <a:gd name="connsiteY0" fmla="*/ 719138 h 719138"/>
                <a:gd name="connsiteX1" fmla="*/ 226219 w 226219"/>
                <a:gd name="connsiteY1" fmla="*/ 0 h 719138"/>
                <a:gd name="connsiteX0" fmla="*/ 0 w 226219"/>
                <a:gd name="connsiteY0" fmla="*/ 719138 h 719138"/>
                <a:gd name="connsiteX1" fmla="*/ 226219 w 226219"/>
                <a:gd name="connsiteY1" fmla="*/ 0 h 719138"/>
                <a:gd name="connsiteX0" fmla="*/ 0 w 661987"/>
                <a:gd name="connsiteY0" fmla="*/ 702469 h 702469"/>
                <a:gd name="connsiteX1" fmla="*/ 661987 w 661987"/>
                <a:gd name="connsiteY1" fmla="*/ 0 h 702469"/>
                <a:gd name="connsiteX0" fmla="*/ 0 w 611981"/>
                <a:gd name="connsiteY0" fmla="*/ 714375 h 714375"/>
                <a:gd name="connsiteX1" fmla="*/ 611981 w 611981"/>
                <a:gd name="connsiteY1" fmla="*/ 0 h 714375"/>
                <a:gd name="connsiteX0" fmla="*/ 0 w 611981"/>
                <a:gd name="connsiteY0" fmla="*/ 714375 h 714375"/>
                <a:gd name="connsiteX1" fmla="*/ 611981 w 611981"/>
                <a:gd name="connsiteY1" fmla="*/ 0 h 714375"/>
                <a:gd name="connsiteX0" fmla="*/ 0 w 611981"/>
                <a:gd name="connsiteY0" fmla="*/ 714375 h 714375"/>
                <a:gd name="connsiteX1" fmla="*/ 611981 w 611981"/>
                <a:gd name="connsiteY1" fmla="*/ 0 h 714375"/>
                <a:gd name="connsiteX0" fmla="*/ 0 w 1221581"/>
                <a:gd name="connsiteY0" fmla="*/ 747713 h 747713"/>
                <a:gd name="connsiteX1" fmla="*/ 1221581 w 1221581"/>
                <a:gd name="connsiteY1" fmla="*/ 0 h 747713"/>
                <a:gd name="connsiteX0" fmla="*/ 0 w 1221581"/>
                <a:gd name="connsiteY0" fmla="*/ 747713 h 747713"/>
                <a:gd name="connsiteX1" fmla="*/ 1221581 w 1221581"/>
                <a:gd name="connsiteY1" fmla="*/ 0 h 747713"/>
                <a:gd name="connsiteX0" fmla="*/ 0 w 1221581"/>
                <a:gd name="connsiteY0" fmla="*/ 747713 h 747713"/>
                <a:gd name="connsiteX1" fmla="*/ 1221581 w 1221581"/>
                <a:gd name="connsiteY1" fmla="*/ 0 h 747713"/>
                <a:gd name="connsiteX0" fmla="*/ 0 w 1221581"/>
                <a:gd name="connsiteY0" fmla="*/ 800100 h 800100"/>
                <a:gd name="connsiteX1" fmla="*/ 1221581 w 1221581"/>
                <a:gd name="connsiteY1" fmla="*/ 0 h 800100"/>
                <a:gd name="connsiteX0" fmla="*/ 0 w 1221581"/>
                <a:gd name="connsiteY0" fmla="*/ 800100 h 800100"/>
                <a:gd name="connsiteX1" fmla="*/ 1221581 w 1221581"/>
                <a:gd name="connsiteY1" fmla="*/ 0 h 800100"/>
                <a:gd name="connsiteX0" fmla="*/ 0 w 1221581"/>
                <a:gd name="connsiteY0" fmla="*/ 800100 h 800100"/>
                <a:gd name="connsiteX1" fmla="*/ 1221581 w 1221581"/>
                <a:gd name="connsiteY1" fmla="*/ 0 h 800100"/>
                <a:gd name="connsiteX0" fmla="*/ 0 w 1221581"/>
                <a:gd name="connsiteY0" fmla="*/ 800100 h 800100"/>
                <a:gd name="connsiteX1" fmla="*/ 1221581 w 1221581"/>
                <a:gd name="connsiteY1" fmla="*/ 0 h 800100"/>
                <a:gd name="connsiteX0" fmla="*/ 0 w 1221581"/>
                <a:gd name="connsiteY0" fmla="*/ 800100 h 800100"/>
                <a:gd name="connsiteX1" fmla="*/ 1221581 w 1221581"/>
                <a:gd name="connsiteY1" fmla="*/ 0 h 800100"/>
                <a:gd name="connsiteX0" fmla="*/ 0 w 1712118"/>
                <a:gd name="connsiteY0" fmla="*/ 752475 h 752475"/>
                <a:gd name="connsiteX1" fmla="*/ 1712118 w 1712118"/>
                <a:gd name="connsiteY1" fmla="*/ 0 h 752475"/>
                <a:gd name="connsiteX0" fmla="*/ 0 w 1712118"/>
                <a:gd name="connsiteY0" fmla="*/ 752475 h 752475"/>
                <a:gd name="connsiteX1" fmla="*/ 1712118 w 1712118"/>
                <a:gd name="connsiteY1" fmla="*/ 0 h 752475"/>
                <a:gd name="connsiteX0" fmla="*/ 0 w 1721643"/>
                <a:gd name="connsiteY0" fmla="*/ 766762 h 766762"/>
                <a:gd name="connsiteX1" fmla="*/ 1721643 w 1721643"/>
                <a:gd name="connsiteY1" fmla="*/ 0 h 766762"/>
                <a:gd name="connsiteX0" fmla="*/ 0 w 1735931"/>
                <a:gd name="connsiteY0" fmla="*/ 733424 h 733424"/>
                <a:gd name="connsiteX1" fmla="*/ 1735931 w 1735931"/>
                <a:gd name="connsiteY1" fmla="*/ 0 h 733424"/>
                <a:gd name="connsiteX0" fmla="*/ 0 w 1683543"/>
                <a:gd name="connsiteY0" fmla="*/ 773906 h 773906"/>
                <a:gd name="connsiteX1" fmla="*/ 1683543 w 1683543"/>
                <a:gd name="connsiteY1" fmla="*/ 0 h 773906"/>
                <a:gd name="connsiteX0" fmla="*/ 0 w 1695450"/>
                <a:gd name="connsiteY0" fmla="*/ 781049 h 781049"/>
                <a:gd name="connsiteX1" fmla="*/ 1695450 w 1695450"/>
                <a:gd name="connsiteY1" fmla="*/ 0 h 781049"/>
              </a:gdLst>
              <a:ahLst/>
              <a:cxnLst>
                <a:cxn ang="0">
                  <a:pos x="connsiteX0" y="connsiteY0"/>
                </a:cxn>
                <a:cxn ang="0">
                  <a:pos x="connsiteX1" y="connsiteY1"/>
                </a:cxn>
              </a:cxnLst>
              <a:rect l="l" t="t" r="r" b="b"/>
              <a:pathLst>
                <a:path w="1695450" h="781049">
                  <a:moveTo>
                    <a:pt x="0" y="781049"/>
                  </a:moveTo>
                  <a:cubicBezTo>
                    <a:pt x="18257" y="519904"/>
                    <a:pt x="407988" y="142080"/>
                    <a:pt x="1695450" y="0"/>
                  </a:cubicBezTo>
                </a:path>
              </a:pathLst>
            </a:custGeom>
            <a:noFill/>
            <a:ln w="57150">
              <a:solidFill>
                <a:schemeClr val="accent2"/>
              </a:solidFill>
              <a:headEnd type="none" w="med" len="med"/>
              <a:tailEnd type="triangle" w="med" len="med"/>
            </a:ln>
            <a:effectLst>
              <a:glow rad="254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30" name="Group 229">
            <a:extLst>
              <a:ext uri="{FF2B5EF4-FFF2-40B4-BE49-F238E27FC236}">
                <a16:creationId xmlns:a16="http://schemas.microsoft.com/office/drawing/2014/main" id="{39E8DDEC-8B28-4118-82E1-FDCB58E52629}"/>
              </a:ext>
            </a:extLst>
          </p:cNvPr>
          <p:cNvGrpSpPr/>
          <p:nvPr/>
        </p:nvGrpSpPr>
        <p:grpSpPr>
          <a:xfrm>
            <a:off x="3506388" y="2621082"/>
            <a:ext cx="2145306" cy="3770723"/>
            <a:chOff x="3506388" y="2621082"/>
            <a:chExt cx="2145306" cy="3770723"/>
          </a:xfrm>
        </p:grpSpPr>
        <p:grpSp>
          <p:nvGrpSpPr>
            <p:cNvPr id="201" name="Group 200">
              <a:extLst>
                <a:ext uri="{FF2B5EF4-FFF2-40B4-BE49-F238E27FC236}">
                  <a16:creationId xmlns:a16="http://schemas.microsoft.com/office/drawing/2014/main" id="{BDBF4418-CA7E-43F0-A7D1-4063B229369A}"/>
                </a:ext>
              </a:extLst>
            </p:cNvPr>
            <p:cNvGrpSpPr/>
            <p:nvPr/>
          </p:nvGrpSpPr>
          <p:grpSpPr>
            <a:xfrm>
              <a:off x="3506388" y="5683919"/>
              <a:ext cx="2145306" cy="707886"/>
              <a:chOff x="673035" y="5427873"/>
              <a:chExt cx="2992782" cy="987441"/>
            </a:xfrm>
          </p:grpSpPr>
          <p:sp>
            <p:nvSpPr>
              <p:cNvPr id="202" name="Rectangle 201">
                <a:extLst>
                  <a:ext uri="{FF2B5EF4-FFF2-40B4-BE49-F238E27FC236}">
                    <a16:creationId xmlns:a16="http://schemas.microsoft.com/office/drawing/2014/main" id="{F3A31F24-D701-4924-A254-4E03848D4F7F}"/>
                  </a:ext>
                </a:extLst>
              </p:cNvPr>
              <p:cNvSpPr/>
              <p:nvPr/>
            </p:nvSpPr>
            <p:spPr>
              <a:xfrm>
                <a:off x="673035" y="5476467"/>
                <a:ext cx="2918552" cy="906243"/>
              </a:xfrm>
              <a:prstGeom prst="rect">
                <a:avLst/>
              </a:prstGeom>
              <a:solidFill>
                <a:schemeClr val="accent6">
                  <a:lumMod val="20000"/>
                  <a:lumOff val="80000"/>
                </a:schemeClr>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Segoe UI" panose="020B0502040204020203" pitchFamily="34" charset="0"/>
                </a:endParaRPr>
              </a:p>
            </p:txBody>
          </p:sp>
          <p:cxnSp>
            <p:nvCxnSpPr>
              <p:cNvPr id="203" name="Straight Connector 202">
                <a:extLst>
                  <a:ext uri="{FF2B5EF4-FFF2-40B4-BE49-F238E27FC236}">
                    <a16:creationId xmlns:a16="http://schemas.microsoft.com/office/drawing/2014/main" id="{B55A4961-473A-4B43-BFF2-046868BD398B}"/>
                  </a:ext>
                </a:extLst>
              </p:cNvPr>
              <p:cNvCxnSpPr>
                <a:cxnSpLocks/>
              </p:cNvCxnSpPr>
              <p:nvPr/>
            </p:nvCxnSpPr>
            <p:spPr>
              <a:xfrm>
                <a:off x="793802" y="5998250"/>
                <a:ext cx="153937" cy="267556"/>
              </a:xfrm>
              <a:prstGeom prst="line">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cxnSp>
          <p:cxnSp>
            <p:nvCxnSpPr>
              <p:cNvPr id="204" name="Straight Connector 203">
                <a:extLst>
                  <a:ext uri="{FF2B5EF4-FFF2-40B4-BE49-F238E27FC236}">
                    <a16:creationId xmlns:a16="http://schemas.microsoft.com/office/drawing/2014/main" id="{40E2E6A1-6D2E-473D-87C2-2AD6EC8F69F2}"/>
                  </a:ext>
                </a:extLst>
              </p:cNvPr>
              <p:cNvCxnSpPr>
                <a:cxnSpLocks/>
              </p:cNvCxnSpPr>
              <p:nvPr/>
            </p:nvCxnSpPr>
            <p:spPr>
              <a:xfrm flipH="1">
                <a:off x="922798" y="5544426"/>
                <a:ext cx="365605" cy="729066"/>
              </a:xfrm>
              <a:prstGeom prst="line">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cxnSp>
          <p:sp>
            <p:nvSpPr>
              <p:cNvPr id="205" name="TextBox 204">
                <a:extLst>
                  <a:ext uri="{FF2B5EF4-FFF2-40B4-BE49-F238E27FC236}">
                    <a16:creationId xmlns:a16="http://schemas.microsoft.com/office/drawing/2014/main" id="{F8C3661E-17C9-4386-B660-8316049EF8DC}"/>
                  </a:ext>
                </a:extLst>
              </p:cNvPr>
              <p:cNvSpPr txBox="1"/>
              <p:nvPr/>
            </p:nvSpPr>
            <p:spPr>
              <a:xfrm>
                <a:off x="1328804" y="5427873"/>
                <a:ext cx="2337013" cy="987441"/>
              </a:xfrm>
              <a:prstGeom prst="rect">
                <a:avLst/>
              </a:prstGeom>
              <a:noFill/>
            </p:spPr>
            <p:txBody>
              <a:bodyPr wrap="square" rtlCol="0">
                <a:spAutoFit/>
              </a:bodyPr>
              <a:lstStyle/>
              <a:p>
                <a:pPr algn="ctr"/>
                <a:r>
                  <a:rPr lang="en-US" sz="2000" b="1" dirty="0">
                    <a:solidFill>
                      <a:schemeClr val="accent6"/>
                    </a:solidFill>
                    <a:latin typeface="Segoe UI" panose="020B0502040204020203" pitchFamily="34" charset="0"/>
                    <a:cs typeface="Segoe UI" panose="020B0502040204020203" pitchFamily="34" charset="0"/>
                  </a:rPr>
                  <a:t>Raw Data Is Unmodified</a:t>
                </a:r>
              </a:p>
            </p:txBody>
          </p:sp>
        </p:grpSp>
        <p:sp>
          <p:nvSpPr>
            <p:cNvPr id="212" name="Arrow: Left-Right 211">
              <a:extLst>
                <a:ext uri="{FF2B5EF4-FFF2-40B4-BE49-F238E27FC236}">
                  <a16:creationId xmlns:a16="http://schemas.microsoft.com/office/drawing/2014/main" id="{48329D7D-EBE1-4EAB-968E-066FF6EB6812}"/>
                </a:ext>
              </a:extLst>
            </p:cNvPr>
            <p:cNvSpPr/>
            <p:nvPr/>
          </p:nvSpPr>
          <p:spPr>
            <a:xfrm rot="16200000">
              <a:off x="3812344" y="3015711"/>
              <a:ext cx="1039728" cy="461665"/>
            </a:xfrm>
            <a:prstGeom prst="leftRightArrow">
              <a:avLst>
                <a:gd name="adj1" fmla="val 50000"/>
                <a:gd name="adj2" fmla="val 75019"/>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13" name="Arrow: Left-Right 212">
              <a:extLst>
                <a:ext uri="{FF2B5EF4-FFF2-40B4-BE49-F238E27FC236}">
                  <a16:creationId xmlns:a16="http://schemas.microsoft.com/office/drawing/2014/main" id="{BC521E26-DF88-41D7-AC92-F8F880C9FAD3}"/>
                </a:ext>
              </a:extLst>
            </p:cNvPr>
            <p:cNvSpPr/>
            <p:nvPr/>
          </p:nvSpPr>
          <p:spPr>
            <a:xfrm rot="18486200">
              <a:off x="4576936" y="3041070"/>
              <a:ext cx="1301642" cy="461665"/>
            </a:xfrm>
            <a:prstGeom prst="leftRightArrow">
              <a:avLst>
                <a:gd name="adj1" fmla="val 50000"/>
                <a:gd name="adj2" fmla="val 75019"/>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22" name="Rectangle: Rounded Corners 221">
              <a:extLst>
                <a:ext uri="{FF2B5EF4-FFF2-40B4-BE49-F238E27FC236}">
                  <a16:creationId xmlns:a16="http://schemas.microsoft.com/office/drawing/2014/main" id="{FC90E713-7BD2-42FD-BE54-30F56D9A820C}"/>
                </a:ext>
              </a:extLst>
            </p:cNvPr>
            <p:cNvSpPr/>
            <p:nvPr/>
          </p:nvSpPr>
          <p:spPr>
            <a:xfrm>
              <a:off x="3878726" y="3990536"/>
              <a:ext cx="1413976" cy="418448"/>
            </a:xfrm>
            <a:prstGeom prst="roundRect">
              <a:avLst/>
            </a:prstGeom>
            <a:solidFill>
              <a:schemeClr val="accent6">
                <a:lumMod val="20000"/>
                <a:lumOff val="8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Segoe UI" panose="020B0502040204020203" pitchFamily="34" charset="0"/>
                  <a:cs typeface="Segoe UI" panose="020B0502040204020203" pitchFamily="34" charset="0"/>
                </a:rPr>
                <a:t>ECC Logic</a:t>
              </a:r>
            </a:p>
          </p:txBody>
        </p:sp>
        <p:cxnSp>
          <p:nvCxnSpPr>
            <p:cNvPr id="223" name="Connector: Elbow 222">
              <a:extLst>
                <a:ext uri="{FF2B5EF4-FFF2-40B4-BE49-F238E27FC236}">
                  <a16:creationId xmlns:a16="http://schemas.microsoft.com/office/drawing/2014/main" id="{3061978E-033F-44AD-9251-DA542213A8D0}"/>
                </a:ext>
              </a:extLst>
            </p:cNvPr>
            <p:cNvCxnSpPr>
              <a:cxnSpLocks/>
            </p:cNvCxnSpPr>
            <p:nvPr/>
          </p:nvCxnSpPr>
          <p:spPr>
            <a:xfrm flipH="1">
              <a:off x="3957017" y="4206217"/>
              <a:ext cx="1225917" cy="0"/>
            </a:xfrm>
            <a:prstGeom prst="straightConnector1">
              <a:avLst/>
            </a:prstGeom>
            <a:ln w="57150">
              <a:solidFill>
                <a:schemeClr val="accent6"/>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grpSp>
      <p:grpSp>
        <p:nvGrpSpPr>
          <p:cNvPr id="167" name="Group 166">
            <a:extLst>
              <a:ext uri="{FF2B5EF4-FFF2-40B4-BE49-F238E27FC236}">
                <a16:creationId xmlns:a16="http://schemas.microsoft.com/office/drawing/2014/main" id="{3D7C0AC0-35A3-4325-9272-6750B0EFF2D3}"/>
              </a:ext>
            </a:extLst>
          </p:cNvPr>
          <p:cNvGrpSpPr/>
          <p:nvPr/>
        </p:nvGrpSpPr>
        <p:grpSpPr>
          <a:xfrm>
            <a:off x="51625" y="877545"/>
            <a:ext cx="9040759" cy="5526178"/>
            <a:chOff x="51616" y="903197"/>
            <a:chExt cx="9040759" cy="5526178"/>
          </a:xfrm>
        </p:grpSpPr>
        <p:sp>
          <p:nvSpPr>
            <p:cNvPr id="168" name="Rectangle 167">
              <a:extLst>
                <a:ext uri="{FF2B5EF4-FFF2-40B4-BE49-F238E27FC236}">
                  <a16:creationId xmlns:a16="http://schemas.microsoft.com/office/drawing/2014/main" id="{F79DAB72-B69B-4091-8D26-56FEC9CA6176}"/>
                </a:ext>
              </a:extLst>
            </p:cNvPr>
            <p:cNvSpPr/>
            <p:nvPr/>
          </p:nvSpPr>
          <p:spPr>
            <a:xfrm>
              <a:off x="51616" y="903197"/>
              <a:ext cx="9040759" cy="5526178"/>
            </a:xfrm>
            <a:prstGeom prst="rect">
              <a:avLst/>
            </a:prstGeom>
            <a:solidFill>
              <a:srgbClr val="FFFFFF">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69" name="TextBox 168">
              <a:extLst>
                <a:ext uri="{FF2B5EF4-FFF2-40B4-BE49-F238E27FC236}">
                  <a16:creationId xmlns:a16="http://schemas.microsoft.com/office/drawing/2014/main" id="{96069DAE-0842-46AD-A153-A25E83BF42FE}"/>
                </a:ext>
              </a:extLst>
            </p:cNvPr>
            <p:cNvSpPr txBox="1"/>
            <p:nvPr/>
          </p:nvSpPr>
          <p:spPr>
            <a:xfrm>
              <a:off x="324630" y="2478352"/>
              <a:ext cx="8494721" cy="2308324"/>
            </a:xfrm>
            <a:prstGeom prst="rect">
              <a:avLst/>
            </a:prstGeom>
            <a:solidFill>
              <a:schemeClr val="accent4">
                <a:lumMod val="20000"/>
                <a:lumOff val="80000"/>
              </a:schemeClr>
            </a:solidFill>
            <a:ln w="76200">
              <a:solidFill>
                <a:schemeClr val="accent1"/>
              </a:solidFill>
            </a:ln>
          </p:spPr>
          <p:txBody>
            <a:bodyPr wrap="square" rtlCol="0">
              <a:spAutoFit/>
            </a:bodyPr>
            <a:lstStyle/>
            <a:p>
              <a:pPr algn="ctr"/>
              <a:r>
                <a:rPr lang="en-US" sz="3600" b="1" dirty="0">
                  <a:latin typeface="Segoe UI" panose="020B0502040204020203" pitchFamily="34" charset="0"/>
                  <a:cs typeface="Segoe UI" panose="020B0502040204020203" pitchFamily="34" charset="0"/>
                </a:rPr>
                <a:t>Unfortunately, the on-die ECC scheme:</a:t>
              </a:r>
            </a:p>
            <a:p>
              <a:pPr marL="1435100" lvl="2" indent="-520700">
                <a:buFont typeface="+mj-lt"/>
                <a:buAutoNum type="arabicPeriod"/>
              </a:pPr>
              <a:r>
                <a:rPr lang="en-US" sz="3600" b="1" dirty="0">
                  <a:latin typeface="Segoe UI" panose="020B0502040204020203" pitchFamily="34" charset="0"/>
                  <a:cs typeface="Segoe UI" panose="020B0502040204020203" pitchFamily="34" charset="0"/>
                </a:rPr>
                <a:t> </a:t>
              </a:r>
              <a:r>
                <a:rPr lang="en-US" sz="3600" b="1" dirty="0">
                  <a:solidFill>
                    <a:srgbClr val="FF0000"/>
                  </a:solidFill>
                  <a:latin typeface="Segoe UI" panose="020B0502040204020203" pitchFamily="34" charset="0"/>
                  <a:cs typeface="Segoe UI" panose="020B0502040204020203" pitchFamily="34" charset="0"/>
                </a:rPr>
                <a:t>Cannot</a:t>
              </a:r>
              <a:r>
                <a:rPr lang="en-US" sz="3600" b="1" dirty="0">
                  <a:latin typeface="Segoe UI" panose="020B0502040204020203" pitchFamily="34" charset="0"/>
                  <a:cs typeface="Segoe UI" panose="020B0502040204020203" pitchFamily="34" charset="0"/>
                </a:rPr>
                <a:t> be bypassed</a:t>
              </a:r>
            </a:p>
            <a:p>
              <a:pPr marL="1435100" lvl="2" indent="-520700">
                <a:buFont typeface="+mj-lt"/>
                <a:buAutoNum type="arabicPeriod"/>
              </a:pPr>
              <a:r>
                <a:rPr lang="en-US" sz="3600" b="1" dirty="0">
                  <a:latin typeface="Segoe UI" panose="020B0502040204020203" pitchFamily="34" charset="0"/>
                  <a:cs typeface="Segoe UI" panose="020B0502040204020203" pitchFamily="34" charset="0"/>
                </a:rPr>
                <a:t> Is</a:t>
              </a:r>
              <a:r>
                <a:rPr lang="en-US" sz="3600" b="1" dirty="0">
                  <a:solidFill>
                    <a:srgbClr val="FF0000"/>
                  </a:solidFill>
                  <a:latin typeface="Segoe UI" panose="020B0502040204020203" pitchFamily="34" charset="0"/>
                  <a:cs typeface="Segoe UI" panose="020B0502040204020203" pitchFamily="34" charset="0"/>
                </a:rPr>
                <a:t> unknown </a:t>
              </a:r>
              <a:r>
                <a:rPr lang="en-US" sz="3600" b="1" dirty="0">
                  <a:latin typeface="Segoe UI" panose="020B0502040204020203" pitchFamily="34" charset="0"/>
                  <a:cs typeface="Segoe UI" panose="020B0502040204020203" pitchFamily="34" charset="0"/>
                </a:rPr>
                <a:t>and </a:t>
              </a:r>
              <a:r>
                <a:rPr lang="en-US" sz="3600" b="1" dirty="0">
                  <a:solidFill>
                    <a:srgbClr val="FF0000"/>
                  </a:solidFill>
                  <a:latin typeface="Segoe UI" panose="020B0502040204020203" pitchFamily="34" charset="0"/>
                  <a:cs typeface="Segoe UI" panose="020B0502040204020203" pitchFamily="34" charset="0"/>
                </a:rPr>
                <a:t>proprietary</a:t>
              </a:r>
              <a:endParaRPr lang="en-US" sz="3600" b="1" dirty="0">
                <a:latin typeface="Segoe UI" panose="020B0502040204020203" pitchFamily="34" charset="0"/>
                <a:cs typeface="Segoe UI" panose="020B0502040204020203" pitchFamily="34" charset="0"/>
              </a:endParaRPr>
            </a:p>
            <a:p>
              <a:pPr marL="1435100" lvl="2" indent="-520700">
                <a:buFont typeface="+mj-lt"/>
                <a:buAutoNum type="arabicPeriod"/>
              </a:pPr>
              <a:r>
                <a:rPr lang="en-US" sz="3600" b="1" dirty="0">
                  <a:latin typeface="Segoe UI" panose="020B0502040204020203" pitchFamily="34" charset="0"/>
                  <a:cs typeface="Segoe UI" panose="020B0502040204020203" pitchFamily="34" charset="0"/>
                </a:rPr>
                <a:t> Is completely</a:t>
              </a:r>
              <a:r>
                <a:rPr lang="en-US" sz="3600" b="1" dirty="0">
                  <a:solidFill>
                    <a:srgbClr val="FF0000"/>
                  </a:solidFill>
                  <a:latin typeface="Segoe UI" panose="020B0502040204020203" pitchFamily="34" charset="0"/>
                  <a:cs typeface="Segoe UI" panose="020B0502040204020203" pitchFamily="34" charset="0"/>
                </a:rPr>
                <a:t> invisible</a:t>
              </a:r>
            </a:p>
          </p:txBody>
        </p:sp>
      </p:grpSp>
    </p:spTree>
    <p:extLst>
      <p:ext uri="{BB962C8B-B14F-4D97-AF65-F5344CB8AC3E}">
        <p14:creationId xmlns:p14="http://schemas.microsoft.com/office/powerpoint/2010/main" val="3178295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2DB301AF-DD81-4540-877E-DEBA7B62B6FD}"/>
              </a:ext>
            </a:extLst>
          </p:cNvPr>
          <p:cNvGrpSpPr/>
          <p:nvPr/>
        </p:nvGrpSpPr>
        <p:grpSpPr>
          <a:xfrm>
            <a:off x="328492" y="1815337"/>
            <a:ext cx="8444016" cy="3184119"/>
            <a:chOff x="328492" y="1479956"/>
            <a:chExt cx="8444016" cy="3184119"/>
          </a:xfrm>
        </p:grpSpPr>
        <p:sp>
          <p:nvSpPr>
            <p:cNvPr id="56" name="Rectangle 55">
              <a:extLst>
                <a:ext uri="{FF2B5EF4-FFF2-40B4-BE49-F238E27FC236}">
                  <a16:creationId xmlns:a16="http://schemas.microsoft.com/office/drawing/2014/main" id="{955465A1-B202-47F6-B46D-BC81212FBB30}"/>
                </a:ext>
              </a:extLst>
            </p:cNvPr>
            <p:cNvSpPr/>
            <p:nvPr/>
          </p:nvSpPr>
          <p:spPr>
            <a:xfrm>
              <a:off x="6367992" y="1860447"/>
              <a:ext cx="2404516" cy="2803628"/>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5" name="Rectangle 54">
              <a:extLst>
                <a:ext uri="{FF2B5EF4-FFF2-40B4-BE49-F238E27FC236}">
                  <a16:creationId xmlns:a16="http://schemas.microsoft.com/office/drawing/2014/main" id="{A05C3A3B-E62B-4A77-A568-675D6A8072CF}"/>
                </a:ext>
              </a:extLst>
            </p:cNvPr>
            <p:cNvSpPr/>
            <p:nvPr/>
          </p:nvSpPr>
          <p:spPr>
            <a:xfrm>
              <a:off x="3424817" y="1860447"/>
              <a:ext cx="2404516" cy="2803628"/>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3" name="Rectangle 2">
              <a:extLst>
                <a:ext uri="{FF2B5EF4-FFF2-40B4-BE49-F238E27FC236}">
                  <a16:creationId xmlns:a16="http://schemas.microsoft.com/office/drawing/2014/main" id="{EB4EF765-8AF1-4F6A-96DA-B7008E92FD95}"/>
                </a:ext>
              </a:extLst>
            </p:cNvPr>
            <p:cNvSpPr/>
            <p:nvPr/>
          </p:nvSpPr>
          <p:spPr>
            <a:xfrm>
              <a:off x="380722" y="1860447"/>
              <a:ext cx="2404516" cy="2803628"/>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43" name="Rectangle: Rounded Corners 42">
              <a:extLst>
                <a:ext uri="{FF2B5EF4-FFF2-40B4-BE49-F238E27FC236}">
                  <a16:creationId xmlns:a16="http://schemas.microsoft.com/office/drawing/2014/main" id="{75974292-DF6B-4EAD-B664-C0CA338E4EED}"/>
                </a:ext>
              </a:extLst>
            </p:cNvPr>
            <p:cNvSpPr/>
            <p:nvPr/>
          </p:nvSpPr>
          <p:spPr>
            <a:xfrm>
              <a:off x="482314" y="2238790"/>
              <a:ext cx="2201333" cy="331244"/>
            </a:xfrm>
            <a:prstGeom prst="round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Segoe UI" panose="020B0502040204020203" pitchFamily="34" charset="0"/>
                  <a:cs typeface="Segoe UI" panose="020B0502040204020203" pitchFamily="34" charset="0"/>
                </a:rPr>
                <a:t>Encoder A</a:t>
              </a:r>
            </a:p>
          </p:txBody>
        </p:sp>
        <p:sp>
          <p:nvSpPr>
            <p:cNvPr id="44" name="Rectangle: Rounded Corners 43">
              <a:extLst>
                <a:ext uri="{FF2B5EF4-FFF2-40B4-BE49-F238E27FC236}">
                  <a16:creationId xmlns:a16="http://schemas.microsoft.com/office/drawing/2014/main" id="{2DDD2B29-EA23-4CE8-BCB6-47458B4C965B}"/>
                </a:ext>
              </a:extLst>
            </p:cNvPr>
            <p:cNvSpPr/>
            <p:nvPr/>
          </p:nvSpPr>
          <p:spPr>
            <a:xfrm>
              <a:off x="3526409" y="2238790"/>
              <a:ext cx="2201333" cy="331244"/>
            </a:xfrm>
            <a:prstGeom prst="round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Segoe UI" panose="020B0502040204020203" pitchFamily="34" charset="0"/>
                  <a:cs typeface="Segoe UI" panose="020B0502040204020203" pitchFamily="34" charset="0"/>
                </a:rPr>
                <a:t>Encoder B</a:t>
              </a:r>
            </a:p>
          </p:txBody>
        </p:sp>
        <p:sp>
          <p:nvSpPr>
            <p:cNvPr id="45" name="Rectangle: Rounded Corners 44">
              <a:extLst>
                <a:ext uri="{FF2B5EF4-FFF2-40B4-BE49-F238E27FC236}">
                  <a16:creationId xmlns:a16="http://schemas.microsoft.com/office/drawing/2014/main" id="{EA08F425-6695-4C38-AC6A-156687341B21}"/>
                </a:ext>
              </a:extLst>
            </p:cNvPr>
            <p:cNvSpPr/>
            <p:nvPr/>
          </p:nvSpPr>
          <p:spPr>
            <a:xfrm>
              <a:off x="6469584" y="2238790"/>
              <a:ext cx="2201333" cy="331244"/>
            </a:xfrm>
            <a:prstGeom prst="round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Segoe UI" panose="020B0502040204020203" pitchFamily="34" charset="0"/>
                  <a:cs typeface="Segoe UI" panose="020B0502040204020203" pitchFamily="34" charset="0"/>
                </a:rPr>
                <a:t>Encoder C</a:t>
              </a:r>
            </a:p>
          </p:txBody>
        </p:sp>
        <p:cxnSp>
          <p:nvCxnSpPr>
            <p:cNvPr id="46" name="Straight Arrow Connector 45">
              <a:extLst>
                <a:ext uri="{FF2B5EF4-FFF2-40B4-BE49-F238E27FC236}">
                  <a16:creationId xmlns:a16="http://schemas.microsoft.com/office/drawing/2014/main" id="{EFC671B9-522C-4BDC-B6B9-498F8CD7BC8C}"/>
                </a:ext>
              </a:extLst>
            </p:cNvPr>
            <p:cNvCxnSpPr>
              <a:cxnSpLocks/>
              <a:endCxn id="44" idx="0"/>
            </p:cNvCxnSpPr>
            <p:nvPr/>
          </p:nvCxnSpPr>
          <p:spPr>
            <a:xfrm>
              <a:off x="4627076" y="1667460"/>
              <a:ext cx="0" cy="57133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82BD5527-E227-47C9-8A1D-A502B16C7D9E}"/>
                </a:ext>
              </a:extLst>
            </p:cNvPr>
            <p:cNvCxnSpPr>
              <a:cxnSpLocks/>
              <a:stCxn id="34" idx="3"/>
              <a:endCxn id="45" idx="0"/>
            </p:cNvCxnSpPr>
            <p:nvPr/>
          </p:nvCxnSpPr>
          <p:spPr>
            <a:xfrm>
              <a:off x="5273820" y="1479957"/>
              <a:ext cx="2296431" cy="758833"/>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94EAE7D6-6ECC-4A5A-9385-56D84045738A}"/>
                </a:ext>
              </a:extLst>
            </p:cNvPr>
            <p:cNvCxnSpPr>
              <a:cxnSpLocks/>
              <a:stCxn id="34" idx="1"/>
              <a:endCxn id="43" idx="0"/>
            </p:cNvCxnSpPr>
            <p:nvPr/>
          </p:nvCxnSpPr>
          <p:spPr>
            <a:xfrm rot="10800000" flipV="1">
              <a:off x="1582982" y="1479956"/>
              <a:ext cx="2397349" cy="758833"/>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 name="Content Placeholder 2">
              <a:extLst>
                <a:ext uri="{FF2B5EF4-FFF2-40B4-BE49-F238E27FC236}">
                  <a16:creationId xmlns:a16="http://schemas.microsoft.com/office/drawing/2014/main" id="{665A6882-0283-4937-8A4F-25D2A4D15502}"/>
                </a:ext>
              </a:extLst>
            </p:cNvPr>
            <p:cNvSpPr txBox="1">
              <a:spLocks/>
            </p:cNvSpPr>
            <p:nvPr/>
          </p:nvSpPr>
          <p:spPr>
            <a:xfrm>
              <a:off x="328492" y="1878022"/>
              <a:ext cx="1701376" cy="36209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panose="02000503000000020004" pitchFamily="2"/>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Helvetica Neue" panose="02000503000000020004" pitchFamily="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800" b="1" i="1" dirty="0">
                  <a:solidFill>
                    <a:schemeClr val="accent1">
                      <a:lumMod val="50000"/>
                    </a:schemeClr>
                  </a:solidFill>
                  <a:latin typeface="Segoe UI" panose="020B0502040204020203" pitchFamily="34" charset="0"/>
                  <a:cs typeface="Segoe UI" panose="020B0502040204020203" pitchFamily="34" charset="0"/>
                </a:rPr>
                <a:t>Scheme A</a:t>
              </a:r>
            </a:p>
          </p:txBody>
        </p:sp>
        <p:sp>
          <p:nvSpPr>
            <p:cNvPr id="90" name="Content Placeholder 2">
              <a:extLst>
                <a:ext uri="{FF2B5EF4-FFF2-40B4-BE49-F238E27FC236}">
                  <a16:creationId xmlns:a16="http://schemas.microsoft.com/office/drawing/2014/main" id="{DD8EF0D0-CD49-463F-9949-63C26E98DEC0}"/>
                </a:ext>
              </a:extLst>
            </p:cNvPr>
            <p:cNvSpPr txBox="1">
              <a:spLocks/>
            </p:cNvSpPr>
            <p:nvPr/>
          </p:nvSpPr>
          <p:spPr>
            <a:xfrm>
              <a:off x="3409537" y="1878022"/>
              <a:ext cx="1701376" cy="36209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panose="02000503000000020004" pitchFamily="2"/>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Helvetica Neue" panose="02000503000000020004" pitchFamily="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800" b="1" i="1" dirty="0">
                  <a:solidFill>
                    <a:schemeClr val="accent4">
                      <a:lumMod val="50000"/>
                    </a:schemeClr>
                  </a:solidFill>
                  <a:latin typeface="Segoe UI" panose="020B0502040204020203" pitchFamily="34" charset="0"/>
                  <a:cs typeface="Segoe UI" panose="020B0502040204020203" pitchFamily="34" charset="0"/>
                </a:rPr>
                <a:t>Scheme B</a:t>
              </a:r>
            </a:p>
          </p:txBody>
        </p:sp>
        <p:sp>
          <p:nvSpPr>
            <p:cNvPr id="93" name="Content Placeholder 2">
              <a:extLst>
                <a:ext uri="{FF2B5EF4-FFF2-40B4-BE49-F238E27FC236}">
                  <a16:creationId xmlns:a16="http://schemas.microsoft.com/office/drawing/2014/main" id="{2226FE3E-DE39-444A-96FB-5D4F1F1F19BD}"/>
                </a:ext>
              </a:extLst>
            </p:cNvPr>
            <p:cNvSpPr txBox="1">
              <a:spLocks/>
            </p:cNvSpPr>
            <p:nvPr/>
          </p:nvSpPr>
          <p:spPr>
            <a:xfrm>
              <a:off x="6367983" y="1878022"/>
              <a:ext cx="1701376" cy="36209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panose="02000503000000020004" pitchFamily="2"/>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Helvetica Neue" panose="02000503000000020004" pitchFamily="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800" b="1" i="1" dirty="0">
                  <a:solidFill>
                    <a:schemeClr val="accent6">
                      <a:lumMod val="50000"/>
                    </a:schemeClr>
                  </a:solidFill>
                  <a:latin typeface="Segoe UI" panose="020B0502040204020203" pitchFamily="34" charset="0"/>
                  <a:cs typeface="Segoe UI" panose="020B0502040204020203" pitchFamily="34" charset="0"/>
                </a:rPr>
                <a:t>Scheme C</a:t>
              </a:r>
            </a:p>
          </p:txBody>
        </p:sp>
      </p:grpSp>
      <p:sp>
        <p:nvSpPr>
          <p:cNvPr id="2" name="Title 1"/>
          <p:cNvSpPr>
            <a:spLocks noGrp="1"/>
          </p:cNvSpPr>
          <p:nvPr>
            <p:ph type="title"/>
          </p:nvPr>
        </p:nvSpPr>
        <p:spPr/>
        <p:txBody>
          <a:bodyPr/>
          <a:lstStyle/>
          <a:p>
            <a:r>
              <a:rPr lang="en-US" sz="3700" dirty="0"/>
              <a:t>ECC Complicates Error Characterization</a:t>
            </a:r>
            <a:endParaRPr lang="en-US" sz="3700" b="1" dirty="0">
              <a:latin typeface="Segoe UI" panose="020B0502040204020203" pitchFamily="34" charset="0"/>
              <a:cs typeface="Segoe UI" panose="020B0502040204020203" pitchFamily="34" charset="0"/>
            </a:endParaRPr>
          </a:p>
        </p:txBody>
      </p:sp>
      <p:grpSp>
        <p:nvGrpSpPr>
          <p:cNvPr id="17" name="Group 16">
            <a:extLst>
              <a:ext uri="{FF2B5EF4-FFF2-40B4-BE49-F238E27FC236}">
                <a16:creationId xmlns:a16="http://schemas.microsoft.com/office/drawing/2014/main" id="{0B5055CD-439D-4C88-8E18-3F1EE8DDA8FC}"/>
              </a:ext>
            </a:extLst>
          </p:cNvPr>
          <p:cNvGrpSpPr/>
          <p:nvPr/>
        </p:nvGrpSpPr>
        <p:grpSpPr>
          <a:xfrm>
            <a:off x="3209488" y="1120714"/>
            <a:ext cx="2835176" cy="987011"/>
            <a:chOff x="3209488" y="785333"/>
            <a:chExt cx="2835176" cy="987011"/>
          </a:xfrm>
        </p:grpSpPr>
        <p:sp>
          <p:nvSpPr>
            <p:cNvPr id="34" name="TextBox 33">
              <a:extLst>
                <a:ext uri="{FF2B5EF4-FFF2-40B4-BE49-F238E27FC236}">
                  <a16:creationId xmlns:a16="http://schemas.microsoft.com/office/drawing/2014/main" id="{6B80C6AC-8F4D-4D0B-BE94-422CACD6E2D4}"/>
                </a:ext>
              </a:extLst>
            </p:cNvPr>
            <p:cNvSpPr txBox="1"/>
            <p:nvPr/>
          </p:nvSpPr>
          <p:spPr>
            <a:xfrm>
              <a:off x="3980330" y="1187569"/>
              <a:ext cx="1293490" cy="584775"/>
            </a:xfrm>
            <a:prstGeom prst="rect">
              <a:avLst/>
            </a:prstGeom>
            <a:noFill/>
          </p:spPr>
          <p:txBody>
            <a:bodyPr wrap="square" rtlCol="0">
              <a:spAutoFit/>
            </a:bodyPr>
            <a:lstStyle/>
            <a:p>
              <a:pPr algn="ctr"/>
              <a:r>
                <a:rPr lang="en-US" sz="3200" b="1" dirty="0">
                  <a:latin typeface="Courier New" panose="02070309020205020404" pitchFamily="49" charset="0"/>
                  <a:cs typeface="Courier New" panose="02070309020205020404" pitchFamily="49" charset="0"/>
                </a:rPr>
                <a:t>1111</a:t>
              </a:r>
            </a:p>
          </p:txBody>
        </p:sp>
        <p:sp>
          <p:nvSpPr>
            <p:cNvPr id="68" name="Content Placeholder 2">
              <a:extLst>
                <a:ext uri="{FF2B5EF4-FFF2-40B4-BE49-F238E27FC236}">
                  <a16:creationId xmlns:a16="http://schemas.microsoft.com/office/drawing/2014/main" id="{5F831C58-6BBB-441E-AEBF-52FBDF13968B}"/>
                </a:ext>
              </a:extLst>
            </p:cNvPr>
            <p:cNvSpPr txBox="1">
              <a:spLocks/>
            </p:cNvSpPr>
            <p:nvPr/>
          </p:nvSpPr>
          <p:spPr>
            <a:xfrm>
              <a:off x="3209488" y="785333"/>
              <a:ext cx="2835176" cy="35655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panose="02000503000000020004" pitchFamily="2"/>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Helvetica Neue" panose="02000503000000020004" pitchFamily="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2800" i="1" dirty="0">
                  <a:latin typeface="Segoe UI" panose="020B0502040204020203" pitchFamily="34" charset="0"/>
                  <a:cs typeface="Segoe UI" panose="020B0502040204020203" pitchFamily="34" charset="0"/>
                </a:rPr>
                <a:t>Original Data</a:t>
              </a:r>
            </a:p>
          </p:txBody>
        </p:sp>
      </p:grpSp>
      <p:grpSp>
        <p:nvGrpSpPr>
          <p:cNvPr id="21" name="Group 20">
            <a:extLst>
              <a:ext uri="{FF2B5EF4-FFF2-40B4-BE49-F238E27FC236}">
                <a16:creationId xmlns:a16="http://schemas.microsoft.com/office/drawing/2014/main" id="{0BE03FE3-CC33-4D89-A85B-EC4572025FEF}"/>
              </a:ext>
            </a:extLst>
          </p:cNvPr>
          <p:cNvGrpSpPr/>
          <p:nvPr/>
        </p:nvGrpSpPr>
        <p:grpSpPr>
          <a:xfrm>
            <a:off x="485632" y="2905415"/>
            <a:ext cx="8172659" cy="1443318"/>
            <a:chOff x="485632" y="2905414"/>
            <a:chExt cx="8172659" cy="1443319"/>
          </a:xfrm>
        </p:grpSpPr>
        <p:sp>
          <p:nvSpPr>
            <p:cNvPr id="91" name="Rectangle 90">
              <a:extLst>
                <a:ext uri="{FF2B5EF4-FFF2-40B4-BE49-F238E27FC236}">
                  <a16:creationId xmlns:a16="http://schemas.microsoft.com/office/drawing/2014/main" id="{A6141EC2-0286-4785-B1BA-248C3DC34AC4}"/>
                </a:ext>
              </a:extLst>
            </p:cNvPr>
            <p:cNvSpPr/>
            <p:nvPr/>
          </p:nvSpPr>
          <p:spPr>
            <a:xfrm>
              <a:off x="3526409" y="3149095"/>
              <a:ext cx="2201333" cy="1199638"/>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92" name="Rectangle 91">
              <a:extLst>
                <a:ext uri="{FF2B5EF4-FFF2-40B4-BE49-F238E27FC236}">
                  <a16:creationId xmlns:a16="http://schemas.microsoft.com/office/drawing/2014/main" id="{B1FA69A5-353D-45F8-8A4A-49D8DE6F06B5}"/>
                </a:ext>
              </a:extLst>
            </p:cNvPr>
            <p:cNvSpPr/>
            <p:nvPr/>
          </p:nvSpPr>
          <p:spPr>
            <a:xfrm>
              <a:off x="6482210" y="3149034"/>
              <a:ext cx="2176081" cy="1199638"/>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7" name="Rectangle 76">
              <a:extLst>
                <a:ext uri="{FF2B5EF4-FFF2-40B4-BE49-F238E27FC236}">
                  <a16:creationId xmlns:a16="http://schemas.microsoft.com/office/drawing/2014/main" id="{F91D3EB7-BE52-4E77-A82C-34998E817686}"/>
                </a:ext>
              </a:extLst>
            </p:cNvPr>
            <p:cNvSpPr/>
            <p:nvPr/>
          </p:nvSpPr>
          <p:spPr>
            <a:xfrm>
              <a:off x="485632" y="3149034"/>
              <a:ext cx="2194697" cy="1199638"/>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cxnSp>
          <p:nvCxnSpPr>
            <p:cNvPr id="53" name="Straight Arrow Connector 52">
              <a:extLst>
                <a:ext uri="{FF2B5EF4-FFF2-40B4-BE49-F238E27FC236}">
                  <a16:creationId xmlns:a16="http://schemas.microsoft.com/office/drawing/2014/main" id="{C3842042-C372-43BD-AB52-E6E41F9C38FA}"/>
                </a:ext>
              </a:extLst>
            </p:cNvPr>
            <p:cNvCxnSpPr>
              <a:cxnSpLocks/>
              <a:stCxn id="44" idx="2"/>
              <a:endCxn id="49" idx="0"/>
            </p:cNvCxnSpPr>
            <p:nvPr/>
          </p:nvCxnSpPr>
          <p:spPr>
            <a:xfrm>
              <a:off x="4627076" y="2905414"/>
              <a:ext cx="0" cy="90072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0730A235-629D-4FA6-9C94-D1258E3D96DB}"/>
                </a:ext>
              </a:extLst>
            </p:cNvPr>
            <p:cNvCxnSpPr>
              <a:cxnSpLocks/>
              <a:stCxn id="43" idx="2"/>
              <a:endCxn id="59" idx="0"/>
            </p:cNvCxnSpPr>
            <p:nvPr/>
          </p:nvCxnSpPr>
          <p:spPr>
            <a:xfrm>
              <a:off x="1582981" y="2905414"/>
              <a:ext cx="0" cy="90072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9D1E760A-EF19-47A4-97AC-36C9703A361A}"/>
                </a:ext>
              </a:extLst>
            </p:cNvPr>
            <p:cNvCxnSpPr>
              <a:cxnSpLocks/>
              <a:stCxn id="45" idx="2"/>
              <a:endCxn id="65" idx="0"/>
            </p:cNvCxnSpPr>
            <p:nvPr/>
          </p:nvCxnSpPr>
          <p:spPr>
            <a:xfrm>
              <a:off x="7570251" y="2905414"/>
              <a:ext cx="0" cy="90072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3" name="Content Placeholder 2">
            <a:extLst>
              <a:ext uri="{FF2B5EF4-FFF2-40B4-BE49-F238E27FC236}">
                <a16:creationId xmlns:a16="http://schemas.microsoft.com/office/drawing/2014/main" id="{6BF89888-431A-4C46-9E14-C28112B262C3}"/>
              </a:ext>
            </a:extLst>
          </p:cNvPr>
          <p:cNvSpPr txBox="1">
            <a:spLocks/>
          </p:cNvSpPr>
          <p:nvPr/>
        </p:nvSpPr>
        <p:spPr>
          <a:xfrm>
            <a:off x="617615" y="5647048"/>
            <a:ext cx="1930732" cy="35655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panose="02000503000000020004" pitchFamily="2"/>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Helvetica Neue" panose="02000503000000020004" pitchFamily="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2800" b="1" i="1" dirty="0">
                <a:solidFill>
                  <a:srgbClr val="FF0000"/>
                </a:solidFill>
                <a:latin typeface="Segoe UI" panose="020B0502040204020203" pitchFamily="34" charset="0"/>
                <a:cs typeface="Segoe UI" panose="020B0502040204020203" pitchFamily="34" charset="0"/>
              </a:rPr>
              <a:t>1 Error</a:t>
            </a:r>
          </a:p>
        </p:txBody>
      </p:sp>
      <p:sp>
        <p:nvSpPr>
          <p:cNvPr id="36" name="Content Placeholder 2">
            <a:extLst>
              <a:ext uri="{FF2B5EF4-FFF2-40B4-BE49-F238E27FC236}">
                <a16:creationId xmlns:a16="http://schemas.microsoft.com/office/drawing/2014/main" id="{4C02FF91-8B7E-431E-AE55-A2FD42E25596}"/>
              </a:ext>
            </a:extLst>
          </p:cNvPr>
          <p:cNvSpPr txBox="1">
            <a:spLocks/>
          </p:cNvSpPr>
          <p:nvPr/>
        </p:nvSpPr>
        <p:spPr>
          <a:xfrm>
            <a:off x="3806253" y="5618472"/>
            <a:ext cx="1641646" cy="35655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panose="02000503000000020004" pitchFamily="2"/>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Helvetica Neue" panose="02000503000000020004" pitchFamily="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2800" b="1" i="1" dirty="0">
                <a:solidFill>
                  <a:srgbClr val="FF0000"/>
                </a:solidFill>
                <a:latin typeface="Segoe UI" panose="020B0502040204020203" pitchFamily="34" charset="0"/>
                <a:cs typeface="Segoe UI" panose="020B0502040204020203" pitchFamily="34" charset="0"/>
              </a:rPr>
              <a:t>0 Errors</a:t>
            </a:r>
          </a:p>
        </p:txBody>
      </p:sp>
      <p:sp>
        <p:nvSpPr>
          <p:cNvPr id="37" name="Content Placeholder 2">
            <a:extLst>
              <a:ext uri="{FF2B5EF4-FFF2-40B4-BE49-F238E27FC236}">
                <a16:creationId xmlns:a16="http://schemas.microsoft.com/office/drawing/2014/main" id="{4E654704-A86D-4073-BC14-537597E86236}"/>
              </a:ext>
            </a:extLst>
          </p:cNvPr>
          <p:cNvSpPr txBox="1">
            <a:spLocks/>
          </p:cNvSpPr>
          <p:nvPr/>
        </p:nvSpPr>
        <p:spPr>
          <a:xfrm>
            <a:off x="6639512" y="5613259"/>
            <a:ext cx="1861478" cy="35655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panose="02000503000000020004" pitchFamily="2"/>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Helvetica Neue" panose="02000503000000020004" pitchFamily="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2800" b="1" i="1" dirty="0">
                <a:solidFill>
                  <a:srgbClr val="FF0000"/>
                </a:solidFill>
                <a:latin typeface="Segoe UI" panose="020B0502040204020203" pitchFamily="34" charset="0"/>
                <a:cs typeface="Segoe UI" panose="020B0502040204020203" pitchFamily="34" charset="0"/>
              </a:rPr>
              <a:t>2 Errors</a:t>
            </a:r>
          </a:p>
        </p:txBody>
      </p:sp>
      <p:grpSp>
        <p:nvGrpSpPr>
          <p:cNvPr id="23" name="Group 22">
            <a:extLst>
              <a:ext uri="{FF2B5EF4-FFF2-40B4-BE49-F238E27FC236}">
                <a16:creationId xmlns:a16="http://schemas.microsoft.com/office/drawing/2014/main" id="{44C44EAD-5BF5-4D28-B737-D4863D26609B}"/>
              </a:ext>
            </a:extLst>
          </p:cNvPr>
          <p:cNvGrpSpPr/>
          <p:nvPr/>
        </p:nvGrpSpPr>
        <p:grpSpPr>
          <a:xfrm>
            <a:off x="380714" y="4295834"/>
            <a:ext cx="8391803" cy="1450475"/>
            <a:chOff x="380714" y="4312878"/>
            <a:chExt cx="8391803" cy="1450475"/>
          </a:xfrm>
        </p:grpSpPr>
        <p:cxnSp>
          <p:nvCxnSpPr>
            <p:cNvPr id="26" name="Straight Arrow Connector 25">
              <a:extLst>
                <a:ext uri="{FF2B5EF4-FFF2-40B4-BE49-F238E27FC236}">
                  <a16:creationId xmlns:a16="http://schemas.microsoft.com/office/drawing/2014/main" id="{2DD6FB83-E7F7-4A97-A3C3-6B6E65B82B59}"/>
                </a:ext>
              </a:extLst>
            </p:cNvPr>
            <p:cNvCxnSpPr>
              <a:cxnSpLocks/>
              <a:stCxn id="7" idx="2"/>
            </p:cNvCxnSpPr>
            <p:nvPr/>
          </p:nvCxnSpPr>
          <p:spPr>
            <a:xfrm>
              <a:off x="1582981" y="4916284"/>
              <a:ext cx="0" cy="35655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C1499FC1-4C80-4551-85DF-1F973A629156}"/>
                </a:ext>
              </a:extLst>
            </p:cNvPr>
            <p:cNvCxnSpPr>
              <a:cxnSpLocks/>
              <a:stCxn id="8" idx="2"/>
            </p:cNvCxnSpPr>
            <p:nvPr/>
          </p:nvCxnSpPr>
          <p:spPr>
            <a:xfrm>
              <a:off x="4627076" y="4916284"/>
              <a:ext cx="0" cy="35655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B46718B3-2D50-4765-A2D6-E6CE57AF5717}"/>
                </a:ext>
              </a:extLst>
            </p:cNvPr>
            <p:cNvCxnSpPr>
              <a:cxnSpLocks/>
              <a:stCxn id="9" idx="2"/>
            </p:cNvCxnSpPr>
            <p:nvPr/>
          </p:nvCxnSpPr>
          <p:spPr>
            <a:xfrm>
              <a:off x="7570251" y="4915880"/>
              <a:ext cx="0" cy="3569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0F3E8FC1-D57E-4426-B4F7-0B4136129BF1}"/>
                </a:ext>
              </a:extLst>
            </p:cNvPr>
            <p:cNvSpPr txBox="1"/>
            <p:nvPr/>
          </p:nvSpPr>
          <p:spPr>
            <a:xfrm>
              <a:off x="380714" y="5178578"/>
              <a:ext cx="2404533" cy="584775"/>
            </a:xfrm>
            <a:prstGeom prst="rect">
              <a:avLst/>
            </a:prstGeom>
            <a:noFill/>
          </p:spPr>
          <p:txBody>
            <a:bodyPr wrap="square" rtlCol="0">
              <a:spAutoFit/>
            </a:bodyPr>
            <a:lstStyle/>
            <a:p>
              <a:pPr algn="ctr"/>
              <a:r>
                <a:rPr lang="en-US" sz="3200" b="1" dirty="0">
                  <a:latin typeface="Courier New" panose="02070309020205020404" pitchFamily="49" charset="0"/>
                  <a:cs typeface="Courier New" panose="02070309020205020404" pitchFamily="49" charset="0"/>
                </a:rPr>
                <a:t>1</a:t>
              </a:r>
              <a:r>
                <a:rPr lang="en-US" sz="3200" b="1" dirty="0">
                  <a:solidFill>
                    <a:srgbClr val="FF0000"/>
                  </a:solidFill>
                  <a:latin typeface="Courier New" panose="02070309020205020404" pitchFamily="49" charset="0"/>
                  <a:cs typeface="Courier New" panose="02070309020205020404" pitchFamily="49" charset="0"/>
                </a:rPr>
                <a:t>0</a:t>
              </a:r>
              <a:r>
                <a:rPr lang="en-US" sz="3200" b="1" dirty="0">
                  <a:latin typeface="Courier New" panose="02070309020205020404" pitchFamily="49" charset="0"/>
                  <a:cs typeface="Courier New" panose="02070309020205020404" pitchFamily="49" charset="0"/>
                </a:rPr>
                <a:t>11</a:t>
              </a:r>
            </a:p>
          </p:txBody>
        </p:sp>
        <p:sp>
          <p:nvSpPr>
            <p:cNvPr id="30" name="TextBox 29">
              <a:extLst>
                <a:ext uri="{FF2B5EF4-FFF2-40B4-BE49-F238E27FC236}">
                  <a16:creationId xmlns:a16="http://schemas.microsoft.com/office/drawing/2014/main" id="{B78ACE9A-ECDF-4F74-A284-1FC565566039}"/>
                </a:ext>
              </a:extLst>
            </p:cNvPr>
            <p:cNvSpPr txBox="1"/>
            <p:nvPr/>
          </p:nvSpPr>
          <p:spPr>
            <a:xfrm>
              <a:off x="3424809" y="5163961"/>
              <a:ext cx="2404533" cy="584775"/>
            </a:xfrm>
            <a:prstGeom prst="rect">
              <a:avLst/>
            </a:prstGeom>
            <a:noFill/>
          </p:spPr>
          <p:txBody>
            <a:bodyPr wrap="square" rtlCol="0">
              <a:spAutoFit/>
            </a:bodyPr>
            <a:lstStyle/>
            <a:p>
              <a:pPr algn="ctr"/>
              <a:r>
                <a:rPr lang="en-US" sz="3200" b="1" dirty="0">
                  <a:latin typeface="Courier New" panose="02070309020205020404" pitchFamily="49" charset="0"/>
                  <a:cs typeface="Courier New" panose="02070309020205020404" pitchFamily="49" charset="0"/>
                </a:rPr>
                <a:t>1111</a:t>
              </a:r>
            </a:p>
          </p:txBody>
        </p:sp>
        <p:sp>
          <p:nvSpPr>
            <p:cNvPr id="31" name="TextBox 30">
              <a:extLst>
                <a:ext uri="{FF2B5EF4-FFF2-40B4-BE49-F238E27FC236}">
                  <a16:creationId xmlns:a16="http://schemas.microsoft.com/office/drawing/2014/main" id="{17616C5D-E825-47B6-8C2A-06519353AEE9}"/>
                </a:ext>
              </a:extLst>
            </p:cNvPr>
            <p:cNvSpPr txBox="1"/>
            <p:nvPr/>
          </p:nvSpPr>
          <p:spPr>
            <a:xfrm>
              <a:off x="6367984" y="5178578"/>
              <a:ext cx="2404533" cy="584775"/>
            </a:xfrm>
            <a:prstGeom prst="rect">
              <a:avLst/>
            </a:prstGeom>
            <a:noFill/>
          </p:spPr>
          <p:txBody>
            <a:bodyPr wrap="square" rtlCol="0">
              <a:spAutoFit/>
            </a:bodyPr>
            <a:lstStyle/>
            <a:p>
              <a:pPr algn="ctr"/>
              <a:r>
                <a:rPr lang="en-US" sz="3200" b="1" dirty="0">
                  <a:latin typeface="Courier New" panose="02070309020205020404" pitchFamily="49" charset="0"/>
                  <a:cs typeface="Courier New" panose="02070309020205020404" pitchFamily="49" charset="0"/>
                </a:rPr>
                <a:t>1</a:t>
              </a:r>
              <a:r>
                <a:rPr lang="en-US" sz="3200" b="1" dirty="0">
                  <a:solidFill>
                    <a:srgbClr val="FF0000"/>
                  </a:solidFill>
                  <a:latin typeface="Courier New" panose="02070309020205020404" pitchFamily="49" charset="0"/>
                  <a:cs typeface="Courier New" panose="02070309020205020404" pitchFamily="49" charset="0"/>
                </a:rPr>
                <a:t>0</a:t>
              </a:r>
              <a:r>
                <a:rPr lang="en-US" sz="3200" b="1" dirty="0">
                  <a:latin typeface="Courier New" panose="02070309020205020404" pitchFamily="49" charset="0"/>
                  <a:cs typeface="Courier New" panose="02070309020205020404" pitchFamily="49" charset="0"/>
                </a:rPr>
                <a:t>1</a:t>
              </a:r>
              <a:r>
                <a:rPr lang="en-US" sz="3200" b="1" dirty="0">
                  <a:solidFill>
                    <a:srgbClr val="FF0000"/>
                  </a:solidFill>
                  <a:latin typeface="Courier New" panose="02070309020205020404" pitchFamily="49" charset="0"/>
                  <a:cs typeface="Courier New" panose="02070309020205020404" pitchFamily="49" charset="0"/>
                </a:rPr>
                <a:t>0</a:t>
              </a:r>
            </a:p>
          </p:txBody>
        </p:sp>
        <p:sp>
          <p:nvSpPr>
            <p:cNvPr id="7" name="Rectangle: Rounded Corners 6">
              <a:extLst>
                <a:ext uri="{FF2B5EF4-FFF2-40B4-BE49-F238E27FC236}">
                  <a16:creationId xmlns:a16="http://schemas.microsoft.com/office/drawing/2014/main" id="{BEAF4664-8CEA-47F8-8A3D-A5D22D460825}"/>
                </a:ext>
              </a:extLst>
            </p:cNvPr>
            <p:cNvSpPr/>
            <p:nvPr/>
          </p:nvSpPr>
          <p:spPr>
            <a:xfrm>
              <a:off x="482314" y="4585260"/>
              <a:ext cx="2201333" cy="331244"/>
            </a:xfrm>
            <a:prstGeom prst="round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Segoe UI" panose="020B0502040204020203" pitchFamily="34" charset="0"/>
                  <a:cs typeface="Segoe UI" panose="020B0502040204020203" pitchFamily="34" charset="0"/>
                </a:rPr>
                <a:t>Decoder A (SEC)</a:t>
              </a:r>
            </a:p>
          </p:txBody>
        </p:sp>
        <p:sp>
          <p:nvSpPr>
            <p:cNvPr id="8" name="Rectangle: Rounded Corners 7">
              <a:extLst>
                <a:ext uri="{FF2B5EF4-FFF2-40B4-BE49-F238E27FC236}">
                  <a16:creationId xmlns:a16="http://schemas.microsoft.com/office/drawing/2014/main" id="{AD385028-4139-4E25-84A8-BC65C2EB8D62}"/>
                </a:ext>
              </a:extLst>
            </p:cNvPr>
            <p:cNvSpPr/>
            <p:nvPr/>
          </p:nvSpPr>
          <p:spPr>
            <a:xfrm>
              <a:off x="3526409" y="4585260"/>
              <a:ext cx="2201333" cy="331244"/>
            </a:xfrm>
            <a:prstGeom prst="round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Segoe UI" panose="020B0502040204020203" pitchFamily="34" charset="0"/>
                  <a:cs typeface="Segoe UI" panose="020B0502040204020203" pitchFamily="34" charset="0"/>
                </a:rPr>
                <a:t>Decoder B (SEC)</a:t>
              </a:r>
            </a:p>
          </p:txBody>
        </p:sp>
        <p:sp>
          <p:nvSpPr>
            <p:cNvPr id="9" name="Rectangle: Rounded Corners 8">
              <a:extLst>
                <a:ext uri="{FF2B5EF4-FFF2-40B4-BE49-F238E27FC236}">
                  <a16:creationId xmlns:a16="http://schemas.microsoft.com/office/drawing/2014/main" id="{A573FF89-7968-4A0D-86FC-DD4CF23F4B19}"/>
                </a:ext>
              </a:extLst>
            </p:cNvPr>
            <p:cNvSpPr/>
            <p:nvPr/>
          </p:nvSpPr>
          <p:spPr>
            <a:xfrm>
              <a:off x="6469584" y="4584635"/>
              <a:ext cx="2201333" cy="331244"/>
            </a:xfrm>
            <a:prstGeom prst="round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Segoe UI" panose="020B0502040204020203" pitchFamily="34" charset="0"/>
                  <a:cs typeface="Segoe UI" panose="020B0502040204020203" pitchFamily="34" charset="0"/>
                </a:rPr>
                <a:t>Decoder C (SEC)</a:t>
              </a:r>
            </a:p>
          </p:txBody>
        </p:sp>
        <p:cxnSp>
          <p:nvCxnSpPr>
            <p:cNvPr id="12" name="Straight Arrow Connector 11">
              <a:extLst>
                <a:ext uri="{FF2B5EF4-FFF2-40B4-BE49-F238E27FC236}">
                  <a16:creationId xmlns:a16="http://schemas.microsoft.com/office/drawing/2014/main" id="{28F5ADE7-65FE-4063-9406-ABC07C881808}"/>
                </a:ext>
              </a:extLst>
            </p:cNvPr>
            <p:cNvCxnSpPr>
              <a:cxnSpLocks/>
              <a:endCxn id="8" idx="0"/>
            </p:cNvCxnSpPr>
            <p:nvPr/>
          </p:nvCxnSpPr>
          <p:spPr>
            <a:xfrm>
              <a:off x="4627076" y="4312878"/>
              <a:ext cx="0" cy="2723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EDF03915-35D4-4347-AA84-A8DF1D41AAAE}"/>
                </a:ext>
              </a:extLst>
            </p:cNvPr>
            <p:cNvCxnSpPr>
              <a:cxnSpLocks/>
              <a:endCxn id="7" idx="0"/>
            </p:cNvCxnSpPr>
            <p:nvPr/>
          </p:nvCxnSpPr>
          <p:spPr>
            <a:xfrm>
              <a:off x="1582981" y="4312878"/>
              <a:ext cx="0" cy="2723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92A797B2-CABE-4ACA-9EDE-264300A470B9}"/>
                </a:ext>
              </a:extLst>
            </p:cNvPr>
            <p:cNvCxnSpPr>
              <a:cxnSpLocks/>
              <a:endCxn id="9" idx="0"/>
            </p:cNvCxnSpPr>
            <p:nvPr/>
          </p:nvCxnSpPr>
          <p:spPr>
            <a:xfrm>
              <a:off x="7570251" y="4312878"/>
              <a:ext cx="0" cy="27175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E7635375-870F-4E08-BC99-55F7D222CE6C}"/>
              </a:ext>
            </a:extLst>
          </p:cNvPr>
          <p:cNvGrpSpPr/>
          <p:nvPr/>
        </p:nvGrpSpPr>
        <p:grpSpPr>
          <a:xfrm>
            <a:off x="380714" y="3806134"/>
            <a:ext cx="8391803" cy="584775"/>
            <a:chOff x="380714" y="2919104"/>
            <a:chExt cx="8391803" cy="584775"/>
          </a:xfrm>
        </p:grpSpPr>
        <p:sp>
          <p:nvSpPr>
            <p:cNvPr id="49" name="TextBox 48">
              <a:extLst>
                <a:ext uri="{FF2B5EF4-FFF2-40B4-BE49-F238E27FC236}">
                  <a16:creationId xmlns:a16="http://schemas.microsoft.com/office/drawing/2014/main" id="{254DDE76-79D4-4246-B3AB-04486F0AA08E}"/>
                </a:ext>
              </a:extLst>
            </p:cNvPr>
            <p:cNvSpPr txBox="1"/>
            <p:nvPr/>
          </p:nvSpPr>
          <p:spPr>
            <a:xfrm>
              <a:off x="3424809" y="2919104"/>
              <a:ext cx="2404533" cy="584775"/>
            </a:xfrm>
            <a:prstGeom prst="rect">
              <a:avLst/>
            </a:prstGeom>
            <a:noFill/>
          </p:spPr>
          <p:txBody>
            <a:bodyPr wrap="square" rtlCol="0">
              <a:spAutoFit/>
            </a:bodyPr>
            <a:lstStyle/>
            <a:p>
              <a:pPr algn="ctr"/>
              <a:r>
                <a:rPr lang="en-US" sz="3200" b="1" dirty="0">
                  <a:latin typeface="Courier New" panose="02070309020205020404" pitchFamily="49" charset="0"/>
                  <a:cs typeface="Courier New" panose="02070309020205020404" pitchFamily="49" charset="0"/>
                </a:rPr>
                <a:t>0101110</a:t>
              </a:r>
            </a:p>
          </p:txBody>
        </p:sp>
        <p:sp>
          <p:nvSpPr>
            <p:cNvPr id="59" name="TextBox 58">
              <a:extLst>
                <a:ext uri="{FF2B5EF4-FFF2-40B4-BE49-F238E27FC236}">
                  <a16:creationId xmlns:a16="http://schemas.microsoft.com/office/drawing/2014/main" id="{A5D86594-3622-4E9A-A9B6-85B5ABDFAC84}"/>
                </a:ext>
              </a:extLst>
            </p:cNvPr>
            <p:cNvSpPr txBox="1"/>
            <p:nvPr/>
          </p:nvSpPr>
          <p:spPr>
            <a:xfrm>
              <a:off x="380714" y="2919104"/>
              <a:ext cx="2404533" cy="584775"/>
            </a:xfrm>
            <a:prstGeom prst="rect">
              <a:avLst/>
            </a:prstGeom>
            <a:noFill/>
          </p:spPr>
          <p:txBody>
            <a:bodyPr wrap="square" rtlCol="0">
              <a:spAutoFit/>
            </a:bodyPr>
            <a:lstStyle/>
            <a:p>
              <a:pPr algn="ctr"/>
              <a:r>
                <a:rPr lang="en-US" sz="3200" b="1" dirty="0">
                  <a:latin typeface="Courier New" panose="02070309020205020404" pitchFamily="49" charset="0"/>
                  <a:cs typeface="Courier New" panose="02070309020205020404" pitchFamily="49" charset="0"/>
                </a:rPr>
                <a:t>1011011</a:t>
              </a:r>
            </a:p>
          </p:txBody>
        </p:sp>
        <p:sp>
          <p:nvSpPr>
            <p:cNvPr id="65" name="TextBox 64">
              <a:extLst>
                <a:ext uri="{FF2B5EF4-FFF2-40B4-BE49-F238E27FC236}">
                  <a16:creationId xmlns:a16="http://schemas.microsoft.com/office/drawing/2014/main" id="{9AFEAC2B-02A4-4CF0-9FBF-D7C7DBB26B3F}"/>
                </a:ext>
              </a:extLst>
            </p:cNvPr>
            <p:cNvSpPr txBox="1"/>
            <p:nvPr/>
          </p:nvSpPr>
          <p:spPr>
            <a:xfrm>
              <a:off x="6367984" y="2919104"/>
              <a:ext cx="2404533" cy="584775"/>
            </a:xfrm>
            <a:prstGeom prst="rect">
              <a:avLst/>
            </a:prstGeom>
            <a:noFill/>
          </p:spPr>
          <p:txBody>
            <a:bodyPr wrap="square" rtlCol="0">
              <a:spAutoFit/>
            </a:bodyPr>
            <a:lstStyle/>
            <a:p>
              <a:pPr algn="ctr"/>
              <a:r>
                <a:rPr lang="en-US" sz="3200" b="1" dirty="0">
                  <a:latin typeface="Courier New" panose="02070309020205020404" pitchFamily="49" charset="0"/>
                  <a:cs typeface="Courier New" panose="02070309020205020404" pitchFamily="49" charset="0"/>
                </a:rPr>
                <a:t>0011001</a:t>
              </a:r>
            </a:p>
          </p:txBody>
        </p:sp>
      </p:grpSp>
      <p:grpSp>
        <p:nvGrpSpPr>
          <p:cNvPr id="20" name="Group 19">
            <a:extLst>
              <a:ext uri="{FF2B5EF4-FFF2-40B4-BE49-F238E27FC236}">
                <a16:creationId xmlns:a16="http://schemas.microsoft.com/office/drawing/2014/main" id="{4C3B6BD6-118A-4E16-BEA1-545E199C05DD}"/>
              </a:ext>
            </a:extLst>
          </p:cNvPr>
          <p:cNvGrpSpPr/>
          <p:nvPr/>
        </p:nvGrpSpPr>
        <p:grpSpPr>
          <a:xfrm>
            <a:off x="380714" y="3395725"/>
            <a:ext cx="8391803" cy="995004"/>
            <a:chOff x="380714" y="3689350"/>
            <a:chExt cx="8391803" cy="995004"/>
          </a:xfrm>
        </p:grpSpPr>
        <p:sp>
          <p:nvSpPr>
            <p:cNvPr id="6" name="TextBox 5">
              <a:extLst>
                <a:ext uri="{FF2B5EF4-FFF2-40B4-BE49-F238E27FC236}">
                  <a16:creationId xmlns:a16="http://schemas.microsoft.com/office/drawing/2014/main" id="{5A7FCC19-A139-40CC-8774-8DD39B7ED172}"/>
                </a:ext>
              </a:extLst>
            </p:cNvPr>
            <p:cNvSpPr txBox="1"/>
            <p:nvPr/>
          </p:nvSpPr>
          <p:spPr>
            <a:xfrm>
              <a:off x="3424809" y="4099579"/>
              <a:ext cx="2404533" cy="584775"/>
            </a:xfrm>
            <a:prstGeom prst="rect">
              <a:avLst/>
            </a:prstGeom>
            <a:noFill/>
          </p:spPr>
          <p:txBody>
            <a:bodyPr wrap="square" rtlCol="0">
              <a:spAutoFit/>
            </a:bodyPr>
            <a:lstStyle/>
            <a:p>
              <a:pPr algn="ctr"/>
              <a:r>
                <a:rPr lang="en-US" sz="3200" b="1" dirty="0">
                  <a:latin typeface="Courier New" panose="02070309020205020404" pitchFamily="49" charset="0"/>
                  <a:cs typeface="Courier New" panose="02070309020205020404" pitchFamily="49" charset="0"/>
                </a:rPr>
                <a:t>0</a:t>
              </a:r>
              <a:r>
                <a:rPr lang="en-US" sz="3200" b="1" dirty="0">
                  <a:solidFill>
                    <a:srgbClr val="FF0000"/>
                  </a:solidFill>
                  <a:latin typeface="Courier New" panose="02070309020205020404" pitchFamily="49" charset="0"/>
                  <a:cs typeface="Courier New" panose="02070309020205020404" pitchFamily="49" charset="0"/>
                </a:rPr>
                <a:t>0</a:t>
              </a:r>
              <a:r>
                <a:rPr lang="en-US" sz="3200" b="1" dirty="0">
                  <a:latin typeface="Courier New" panose="02070309020205020404" pitchFamily="49" charset="0"/>
                  <a:cs typeface="Courier New" panose="02070309020205020404" pitchFamily="49" charset="0"/>
                </a:rPr>
                <a:t>011</a:t>
              </a:r>
              <a:r>
                <a:rPr lang="en-US" sz="3200" b="1" dirty="0">
                  <a:solidFill>
                    <a:srgbClr val="FF0000"/>
                  </a:solidFill>
                  <a:latin typeface="Courier New" panose="02070309020205020404" pitchFamily="49" charset="0"/>
                  <a:cs typeface="Courier New" panose="02070309020205020404" pitchFamily="49" charset="0"/>
                </a:rPr>
                <a:t>0</a:t>
              </a:r>
              <a:r>
                <a:rPr lang="en-US" sz="3200" b="1" dirty="0">
                  <a:latin typeface="Courier New" panose="02070309020205020404" pitchFamily="49" charset="0"/>
                  <a:cs typeface="Courier New" panose="02070309020205020404" pitchFamily="49" charset="0"/>
                </a:rPr>
                <a:t>0</a:t>
              </a:r>
            </a:p>
          </p:txBody>
        </p:sp>
        <p:sp>
          <p:nvSpPr>
            <p:cNvPr id="57" name="TextBox 56">
              <a:extLst>
                <a:ext uri="{FF2B5EF4-FFF2-40B4-BE49-F238E27FC236}">
                  <a16:creationId xmlns:a16="http://schemas.microsoft.com/office/drawing/2014/main" id="{2C4958CB-93C8-49CB-AE2A-182408B550C1}"/>
                </a:ext>
              </a:extLst>
            </p:cNvPr>
            <p:cNvSpPr txBox="1"/>
            <p:nvPr/>
          </p:nvSpPr>
          <p:spPr>
            <a:xfrm>
              <a:off x="380714" y="4099579"/>
              <a:ext cx="2404533" cy="584775"/>
            </a:xfrm>
            <a:prstGeom prst="rect">
              <a:avLst/>
            </a:prstGeom>
            <a:noFill/>
          </p:spPr>
          <p:txBody>
            <a:bodyPr wrap="square" rtlCol="0">
              <a:spAutoFit/>
            </a:bodyPr>
            <a:lstStyle/>
            <a:p>
              <a:pPr algn="ctr"/>
              <a:r>
                <a:rPr lang="en-US" sz="3200" b="1" dirty="0">
                  <a:latin typeface="Courier New" panose="02070309020205020404" pitchFamily="49" charset="0"/>
                  <a:cs typeface="Courier New" panose="02070309020205020404" pitchFamily="49" charset="0"/>
                </a:rPr>
                <a:t>1</a:t>
              </a:r>
              <a:r>
                <a:rPr lang="en-US" sz="3200" b="1" dirty="0">
                  <a:solidFill>
                    <a:srgbClr val="FF0000"/>
                  </a:solidFill>
                  <a:latin typeface="Courier New" panose="02070309020205020404" pitchFamily="49" charset="0"/>
                  <a:cs typeface="Courier New" panose="02070309020205020404" pitchFamily="49" charset="0"/>
                </a:rPr>
                <a:t>1</a:t>
              </a:r>
              <a:r>
                <a:rPr lang="en-US" sz="3200" b="1" dirty="0">
                  <a:latin typeface="Courier New" panose="02070309020205020404" pitchFamily="49" charset="0"/>
                  <a:cs typeface="Courier New" panose="02070309020205020404" pitchFamily="49" charset="0"/>
                </a:rPr>
                <a:t>110</a:t>
              </a:r>
              <a:r>
                <a:rPr lang="en-US" sz="3200" b="1" dirty="0">
                  <a:solidFill>
                    <a:srgbClr val="FF0000"/>
                  </a:solidFill>
                  <a:latin typeface="Courier New" panose="02070309020205020404" pitchFamily="49" charset="0"/>
                  <a:cs typeface="Courier New" panose="02070309020205020404" pitchFamily="49" charset="0"/>
                </a:rPr>
                <a:t>0</a:t>
              </a:r>
              <a:r>
                <a:rPr lang="en-US" sz="3200" b="1" dirty="0">
                  <a:latin typeface="Courier New" panose="02070309020205020404" pitchFamily="49" charset="0"/>
                  <a:cs typeface="Courier New" panose="02070309020205020404" pitchFamily="49" charset="0"/>
                </a:rPr>
                <a:t>1</a:t>
              </a:r>
            </a:p>
          </p:txBody>
        </p:sp>
        <p:sp>
          <p:nvSpPr>
            <p:cNvPr id="63" name="TextBox 62">
              <a:extLst>
                <a:ext uri="{FF2B5EF4-FFF2-40B4-BE49-F238E27FC236}">
                  <a16:creationId xmlns:a16="http://schemas.microsoft.com/office/drawing/2014/main" id="{C5FAB9AC-B659-416A-BCE7-4349312418A4}"/>
                </a:ext>
              </a:extLst>
            </p:cNvPr>
            <p:cNvSpPr txBox="1"/>
            <p:nvPr/>
          </p:nvSpPr>
          <p:spPr>
            <a:xfrm>
              <a:off x="6367984" y="4099579"/>
              <a:ext cx="2404533" cy="584775"/>
            </a:xfrm>
            <a:prstGeom prst="rect">
              <a:avLst/>
            </a:prstGeom>
            <a:noFill/>
          </p:spPr>
          <p:txBody>
            <a:bodyPr wrap="square" rtlCol="0">
              <a:spAutoFit/>
            </a:bodyPr>
            <a:lstStyle/>
            <a:p>
              <a:pPr algn="ctr"/>
              <a:r>
                <a:rPr lang="en-US" sz="3200" b="1" dirty="0">
                  <a:latin typeface="Courier New" panose="02070309020205020404" pitchFamily="49" charset="0"/>
                  <a:cs typeface="Courier New" panose="02070309020205020404" pitchFamily="49" charset="0"/>
                </a:rPr>
                <a:t>0</a:t>
              </a:r>
              <a:r>
                <a:rPr lang="en-US" sz="3200" b="1" dirty="0">
                  <a:solidFill>
                    <a:srgbClr val="FF0000"/>
                  </a:solidFill>
                  <a:latin typeface="Courier New" panose="02070309020205020404" pitchFamily="49" charset="0"/>
                  <a:cs typeface="Courier New" panose="02070309020205020404" pitchFamily="49" charset="0"/>
                </a:rPr>
                <a:t>1</a:t>
              </a:r>
              <a:r>
                <a:rPr lang="en-US" sz="3200" b="1" dirty="0">
                  <a:latin typeface="Courier New" panose="02070309020205020404" pitchFamily="49" charset="0"/>
                  <a:cs typeface="Courier New" panose="02070309020205020404" pitchFamily="49" charset="0"/>
                </a:rPr>
                <a:t>110</a:t>
              </a:r>
              <a:r>
                <a:rPr lang="en-US" sz="3200" b="1" dirty="0">
                  <a:solidFill>
                    <a:srgbClr val="FF0000"/>
                  </a:solidFill>
                  <a:latin typeface="Courier New" panose="02070309020205020404" pitchFamily="49" charset="0"/>
                  <a:cs typeface="Courier New" panose="02070309020205020404" pitchFamily="49" charset="0"/>
                </a:rPr>
                <a:t>1</a:t>
              </a:r>
              <a:r>
                <a:rPr lang="en-US" sz="3200" b="1" dirty="0">
                  <a:latin typeface="Courier New" panose="02070309020205020404" pitchFamily="49" charset="0"/>
                  <a:cs typeface="Courier New" panose="02070309020205020404" pitchFamily="49" charset="0"/>
                </a:rPr>
                <a:t>1</a:t>
              </a:r>
            </a:p>
          </p:txBody>
        </p:sp>
        <p:sp>
          <p:nvSpPr>
            <p:cNvPr id="62" name="Lightning Bolt 61">
              <a:extLst>
                <a:ext uri="{FF2B5EF4-FFF2-40B4-BE49-F238E27FC236}">
                  <a16:creationId xmlns:a16="http://schemas.microsoft.com/office/drawing/2014/main" id="{DB7D0570-6511-488F-8B9A-E25383C07A97}"/>
                </a:ext>
              </a:extLst>
            </p:cNvPr>
            <p:cNvSpPr/>
            <p:nvPr/>
          </p:nvSpPr>
          <p:spPr>
            <a:xfrm rot="1948672">
              <a:off x="772814" y="3689350"/>
              <a:ext cx="448999" cy="424687"/>
            </a:xfrm>
            <a:prstGeom prst="lightningBolt">
              <a:avLst/>
            </a:prstGeom>
            <a:solidFill>
              <a:srgbClr val="FFFF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0" name="Lightning Bolt 69">
              <a:extLst>
                <a:ext uri="{FF2B5EF4-FFF2-40B4-BE49-F238E27FC236}">
                  <a16:creationId xmlns:a16="http://schemas.microsoft.com/office/drawing/2014/main" id="{B11A535C-FCB3-41D8-BB3E-22B8E0142D78}"/>
                </a:ext>
              </a:extLst>
            </p:cNvPr>
            <p:cNvSpPr/>
            <p:nvPr/>
          </p:nvSpPr>
          <p:spPr>
            <a:xfrm rot="1948672">
              <a:off x="1787242" y="3697219"/>
              <a:ext cx="448999" cy="424687"/>
            </a:xfrm>
            <a:prstGeom prst="lightningBolt">
              <a:avLst/>
            </a:prstGeom>
            <a:solidFill>
              <a:srgbClr val="FFFF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2" name="Lightning Bolt 71">
              <a:extLst>
                <a:ext uri="{FF2B5EF4-FFF2-40B4-BE49-F238E27FC236}">
                  <a16:creationId xmlns:a16="http://schemas.microsoft.com/office/drawing/2014/main" id="{5B5F2980-846A-4F21-A6B1-B985DADDF797}"/>
                </a:ext>
              </a:extLst>
            </p:cNvPr>
            <p:cNvSpPr/>
            <p:nvPr/>
          </p:nvSpPr>
          <p:spPr>
            <a:xfrm rot="1948672">
              <a:off x="3868173" y="3689351"/>
              <a:ext cx="448999" cy="424687"/>
            </a:xfrm>
            <a:prstGeom prst="lightningBolt">
              <a:avLst/>
            </a:prstGeom>
            <a:solidFill>
              <a:srgbClr val="FFFF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3" name="Lightning Bolt 72">
              <a:extLst>
                <a:ext uri="{FF2B5EF4-FFF2-40B4-BE49-F238E27FC236}">
                  <a16:creationId xmlns:a16="http://schemas.microsoft.com/office/drawing/2014/main" id="{97C58C5E-C1C1-4A97-A3EB-6D548727F80B}"/>
                </a:ext>
              </a:extLst>
            </p:cNvPr>
            <p:cNvSpPr/>
            <p:nvPr/>
          </p:nvSpPr>
          <p:spPr>
            <a:xfrm rot="1948672">
              <a:off x="4842492" y="3697219"/>
              <a:ext cx="448999" cy="424687"/>
            </a:xfrm>
            <a:prstGeom prst="lightningBolt">
              <a:avLst/>
            </a:prstGeom>
            <a:solidFill>
              <a:srgbClr val="FFFF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4" name="Lightning Bolt 73">
              <a:extLst>
                <a:ext uri="{FF2B5EF4-FFF2-40B4-BE49-F238E27FC236}">
                  <a16:creationId xmlns:a16="http://schemas.microsoft.com/office/drawing/2014/main" id="{2387E9EC-C120-4F23-9C0F-A8388EA96F5B}"/>
                </a:ext>
              </a:extLst>
            </p:cNvPr>
            <p:cNvSpPr/>
            <p:nvPr/>
          </p:nvSpPr>
          <p:spPr>
            <a:xfrm rot="1948672">
              <a:off x="6780314" y="3689350"/>
              <a:ext cx="448999" cy="424687"/>
            </a:xfrm>
            <a:prstGeom prst="lightningBolt">
              <a:avLst/>
            </a:prstGeom>
            <a:solidFill>
              <a:srgbClr val="FFFF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5" name="Lightning Bolt 74">
              <a:extLst>
                <a:ext uri="{FF2B5EF4-FFF2-40B4-BE49-F238E27FC236}">
                  <a16:creationId xmlns:a16="http://schemas.microsoft.com/office/drawing/2014/main" id="{5C54B086-977E-48EB-BA96-B20CF778B474}"/>
                </a:ext>
              </a:extLst>
            </p:cNvPr>
            <p:cNvSpPr/>
            <p:nvPr/>
          </p:nvSpPr>
          <p:spPr>
            <a:xfrm rot="1948672">
              <a:off x="7746198" y="3697219"/>
              <a:ext cx="448999" cy="424687"/>
            </a:xfrm>
            <a:prstGeom prst="lightningBolt">
              <a:avLst/>
            </a:prstGeom>
            <a:solidFill>
              <a:srgbClr val="FFFF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Tree>
    <p:extLst>
      <p:ext uri="{BB962C8B-B14F-4D97-AF65-F5344CB8AC3E}">
        <p14:creationId xmlns:p14="http://schemas.microsoft.com/office/powerpoint/2010/main" val="162204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9"/>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2DB301AF-DD81-4540-877E-DEBA7B62B6FD}"/>
              </a:ext>
            </a:extLst>
          </p:cNvPr>
          <p:cNvGrpSpPr/>
          <p:nvPr/>
        </p:nvGrpSpPr>
        <p:grpSpPr>
          <a:xfrm>
            <a:off x="328492" y="1815337"/>
            <a:ext cx="8444016" cy="3184119"/>
            <a:chOff x="328492" y="1479956"/>
            <a:chExt cx="8444016" cy="3184119"/>
          </a:xfrm>
        </p:grpSpPr>
        <p:sp>
          <p:nvSpPr>
            <p:cNvPr id="56" name="Rectangle 55">
              <a:extLst>
                <a:ext uri="{FF2B5EF4-FFF2-40B4-BE49-F238E27FC236}">
                  <a16:creationId xmlns:a16="http://schemas.microsoft.com/office/drawing/2014/main" id="{955465A1-B202-47F6-B46D-BC81212FBB30}"/>
                </a:ext>
              </a:extLst>
            </p:cNvPr>
            <p:cNvSpPr/>
            <p:nvPr/>
          </p:nvSpPr>
          <p:spPr>
            <a:xfrm>
              <a:off x="6367992" y="1860447"/>
              <a:ext cx="2404516" cy="2803628"/>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5" name="Rectangle 54">
              <a:extLst>
                <a:ext uri="{FF2B5EF4-FFF2-40B4-BE49-F238E27FC236}">
                  <a16:creationId xmlns:a16="http://schemas.microsoft.com/office/drawing/2014/main" id="{A05C3A3B-E62B-4A77-A568-675D6A8072CF}"/>
                </a:ext>
              </a:extLst>
            </p:cNvPr>
            <p:cNvSpPr/>
            <p:nvPr/>
          </p:nvSpPr>
          <p:spPr>
            <a:xfrm>
              <a:off x="3424817" y="1860447"/>
              <a:ext cx="2404516" cy="2803628"/>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3" name="Rectangle 2">
              <a:extLst>
                <a:ext uri="{FF2B5EF4-FFF2-40B4-BE49-F238E27FC236}">
                  <a16:creationId xmlns:a16="http://schemas.microsoft.com/office/drawing/2014/main" id="{EB4EF765-8AF1-4F6A-96DA-B7008E92FD95}"/>
                </a:ext>
              </a:extLst>
            </p:cNvPr>
            <p:cNvSpPr/>
            <p:nvPr/>
          </p:nvSpPr>
          <p:spPr>
            <a:xfrm>
              <a:off x="380722" y="1860447"/>
              <a:ext cx="2404516" cy="2803628"/>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43" name="Rectangle: Rounded Corners 42">
              <a:extLst>
                <a:ext uri="{FF2B5EF4-FFF2-40B4-BE49-F238E27FC236}">
                  <a16:creationId xmlns:a16="http://schemas.microsoft.com/office/drawing/2014/main" id="{75974292-DF6B-4EAD-B664-C0CA338E4EED}"/>
                </a:ext>
              </a:extLst>
            </p:cNvPr>
            <p:cNvSpPr/>
            <p:nvPr/>
          </p:nvSpPr>
          <p:spPr>
            <a:xfrm>
              <a:off x="482314" y="2238790"/>
              <a:ext cx="2201333" cy="331244"/>
            </a:xfrm>
            <a:prstGeom prst="round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Segoe UI" panose="020B0502040204020203" pitchFamily="34" charset="0"/>
                  <a:cs typeface="Segoe UI" panose="020B0502040204020203" pitchFamily="34" charset="0"/>
                </a:rPr>
                <a:t>Encoder A</a:t>
              </a:r>
            </a:p>
          </p:txBody>
        </p:sp>
        <p:sp>
          <p:nvSpPr>
            <p:cNvPr id="44" name="Rectangle: Rounded Corners 43">
              <a:extLst>
                <a:ext uri="{FF2B5EF4-FFF2-40B4-BE49-F238E27FC236}">
                  <a16:creationId xmlns:a16="http://schemas.microsoft.com/office/drawing/2014/main" id="{2DDD2B29-EA23-4CE8-BCB6-47458B4C965B}"/>
                </a:ext>
              </a:extLst>
            </p:cNvPr>
            <p:cNvSpPr/>
            <p:nvPr/>
          </p:nvSpPr>
          <p:spPr>
            <a:xfrm>
              <a:off x="3526409" y="2238790"/>
              <a:ext cx="2201333" cy="331244"/>
            </a:xfrm>
            <a:prstGeom prst="round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Segoe UI" panose="020B0502040204020203" pitchFamily="34" charset="0"/>
                  <a:cs typeface="Segoe UI" panose="020B0502040204020203" pitchFamily="34" charset="0"/>
                </a:rPr>
                <a:t>Encoder B</a:t>
              </a:r>
            </a:p>
          </p:txBody>
        </p:sp>
        <p:sp>
          <p:nvSpPr>
            <p:cNvPr id="45" name="Rectangle: Rounded Corners 44">
              <a:extLst>
                <a:ext uri="{FF2B5EF4-FFF2-40B4-BE49-F238E27FC236}">
                  <a16:creationId xmlns:a16="http://schemas.microsoft.com/office/drawing/2014/main" id="{EA08F425-6695-4C38-AC6A-156687341B21}"/>
                </a:ext>
              </a:extLst>
            </p:cNvPr>
            <p:cNvSpPr/>
            <p:nvPr/>
          </p:nvSpPr>
          <p:spPr>
            <a:xfrm>
              <a:off x="6469584" y="2238790"/>
              <a:ext cx="2201333" cy="331244"/>
            </a:xfrm>
            <a:prstGeom prst="round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Segoe UI" panose="020B0502040204020203" pitchFamily="34" charset="0"/>
                  <a:cs typeface="Segoe UI" panose="020B0502040204020203" pitchFamily="34" charset="0"/>
                </a:rPr>
                <a:t>Encoder C</a:t>
              </a:r>
            </a:p>
          </p:txBody>
        </p:sp>
        <p:cxnSp>
          <p:nvCxnSpPr>
            <p:cNvPr id="46" name="Straight Arrow Connector 45">
              <a:extLst>
                <a:ext uri="{FF2B5EF4-FFF2-40B4-BE49-F238E27FC236}">
                  <a16:creationId xmlns:a16="http://schemas.microsoft.com/office/drawing/2014/main" id="{EFC671B9-522C-4BDC-B6B9-498F8CD7BC8C}"/>
                </a:ext>
              </a:extLst>
            </p:cNvPr>
            <p:cNvCxnSpPr>
              <a:cxnSpLocks/>
              <a:endCxn id="44" idx="0"/>
            </p:cNvCxnSpPr>
            <p:nvPr/>
          </p:nvCxnSpPr>
          <p:spPr>
            <a:xfrm>
              <a:off x="4627076" y="1667460"/>
              <a:ext cx="0" cy="57133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82BD5527-E227-47C9-8A1D-A502B16C7D9E}"/>
                </a:ext>
              </a:extLst>
            </p:cNvPr>
            <p:cNvCxnSpPr>
              <a:cxnSpLocks/>
              <a:stCxn id="34" idx="3"/>
              <a:endCxn id="45" idx="0"/>
            </p:cNvCxnSpPr>
            <p:nvPr/>
          </p:nvCxnSpPr>
          <p:spPr>
            <a:xfrm>
              <a:off x="5273820" y="1479957"/>
              <a:ext cx="2296431" cy="758833"/>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94EAE7D6-6ECC-4A5A-9385-56D84045738A}"/>
                </a:ext>
              </a:extLst>
            </p:cNvPr>
            <p:cNvCxnSpPr>
              <a:cxnSpLocks/>
              <a:stCxn id="34" idx="1"/>
              <a:endCxn id="43" idx="0"/>
            </p:cNvCxnSpPr>
            <p:nvPr/>
          </p:nvCxnSpPr>
          <p:spPr>
            <a:xfrm rot="10800000" flipV="1">
              <a:off x="1582982" y="1479956"/>
              <a:ext cx="2397349" cy="758833"/>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 name="Content Placeholder 2">
              <a:extLst>
                <a:ext uri="{FF2B5EF4-FFF2-40B4-BE49-F238E27FC236}">
                  <a16:creationId xmlns:a16="http://schemas.microsoft.com/office/drawing/2014/main" id="{665A6882-0283-4937-8A4F-25D2A4D15502}"/>
                </a:ext>
              </a:extLst>
            </p:cNvPr>
            <p:cNvSpPr txBox="1">
              <a:spLocks/>
            </p:cNvSpPr>
            <p:nvPr/>
          </p:nvSpPr>
          <p:spPr>
            <a:xfrm>
              <a:off x="328492" y="1878022"/>
              <a:ext cx="1701376" cy="36209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panose="02000503000000020004" pitchFamily="2"/>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Helvetica Neue" panose="02000503000000020004" pitchFamily="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800" b="1" i="1" dirty="0">
                  <a:solidFill>
                    <a:schemeClr val="accent1">
                      <a:lumMod val="50000"/>
                    </a:schemeClr>
                  </a:solidFill>
                  <a:latin typeface="Segoe UI" panose="020B0502040204020203" pitchFamily="34" charset="0"/>
                  <a:cs typeface="Segoe UI" panose="020B0502040204020203" pitchFamily="34" charset="0"/>
                </a:rPr>
                <a:t>Scheme A</a:t>
              </a:r>
            </a:p>
          </p:txBody>
        </p:sp>
        <p:sp>
          <p:nvSpPr>
            <p:cNvPr id="90" name="Content Placeholder 2">
              <a:extLst>
                <a:ext uri="{FF2B5EF4-FFF2-40B4-BE49-F238E27FC236}">
                  <a16:creationId xmlns:a16="http://schemas.microsoft.com/office/drawing/2014/main" id="{DD8EF0D0-CD49-463F-9949-63C26E98DEC0}"/>
                </a:ext>
              </a:extLst>
            </p:cNvPr>
            <p:cNvSpPr txBox="1">
              <a:spLocks/>
            </p:cNvSpPr>
            <p:nvPr/>
          </p:nvSpPr>
          <p:spPr>
            <a:xfrm>
              <a:off x="3409537" y="1878022"/>
              <a:ext cx="1701376" cy="36209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panose="02000503000000020004" pitchFamily="2"/>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Helvetica Neue" panose="02000503000000020004" pitchFamily="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800" b="1" i="1" dirty="0">
                  <a:solidFill>
                    <a:schemeClr val="accent4">
                      <a:lumMod val="50000"/>
                    </a:schemeClr>
                  </a:solidFill>
                  <a:latin typeface="Segoe UI" panose="020B0502040204020203" pitchFamily="34" charset="0"/>
                  <a:cs typeface="Segoe UI" panose="020B0502040204020203" pitchFamily="34" charset="0"/>
                </a:rPr>
                <a:t>Scheme B</a:t>
              </a:r>
            </a:p>
          </p:txBody>
        </p:sp>
        <p:sp>
          <p:nvSpPr>
            <p:cNvPr id="93" name="Content Placeholder 2">
              <a:extLst>
                <a:ext uri="{FF2B5EF4-FFF2-40B4-BE49-F238E27FC236}">
                  <a16:creationId xmlns:a16="http://schemas.microsoft.com/office/drawing/2014/main" id="{2226FE3E-DE39-444A-96FB-5D4F1F1F19BD}"/>
                </a:ext>
              </a:extLst>
            </p:cNvPr>
            <p:cNvSpPr txBox="1">
              <a:spLocks/>
            </p:cNvSpPr>
            <p:nvPr/>
          </p:nvSpPr>
          <p:spPr>
            <a:xfrm>
              <a:off x="6367983" y="1878022"/>
              <a:ext cx="1701376" cy="36209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panose="02000503000000020004" pitchFamily="2"/>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Helvetica Neue" panose="02000503000000020004" pitchFamily="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800" b="1" i="1" dirty="0">
                  <a:solidFill>
                    <a:schemeClr val="accent6">
                      <a:lumMod val="50000"/>
                    </a:schemeClr>
                  </a:solidFill>
                  <a:latin typeface="Segoe UI" panose="020B0502040204020203" pitchFamily="34" charset="0"/>
                  <a:cs typeface="Segoe UI" panose="020B0502040204020203" pitchFamily="34" charset="0"/>
                </a:rPr>
                <a:t>Scheme C</a:t>
              </a:r>
            </a:p>
          </p:txBody>
        </p:sp>
      </p:grpSp>
      <p:sp>
        <p:nvSpPr>
          <p:cNvPr id="2" name="Title 1"/>
          <p:cNvSpPr>
            <a:spLocks noGrp="1"/>
          </p:cNvSpPr>
          <p:nvPr>
            <p:ph type="title"/>
          </p:nvPr>
        </p:nvSpPr>
        <p:spPr/>
        <p:txBody>
          <a:bodyPr/>
          <a:lstStyle/>
          <a:p>
            <a:r>
              <a:rPr lang="en-US" sz="3700" dirty="0"/>
              <a:t>ECC Complicates Error Characterization</a:t>
            </a:r>
            <a:endParaRPr lang="en-US" sz="3700" b="1" dirty="0">
              <a:latin typeface="Segoe UI" panose="020B0502040204020203" pitchFamily="34" charset="0"/>
              <a:cs typeface="Segoe UI" panose="020B0502040204020203" pitchFamily="34" charset="0"/>
            </a:endParaRPr>
          </a:p>
        </p:txBody>
      </p:sp>
      <p:grpSp>
        <p:nvGrpSpPr>
          <p:cNvPr id="17" name="Group 16">
            <a:extLst>
              <a:ext uri="{FF2B5EF4-FFF2-40B4-BE49-F238E27FC236}">
                <a16:creationId xmlns:a16="http://schemas.microsoft.com/office/drawing/2014/main" id="{0B5055CD-439D-4C88-8E18-3F1EE8DDA8FC}"/>
              </a:ext>
            </a:extLst>
          </p:cNvPr>
          <p:cNvGrpSpPr/>
          <p:nvPr/>
        </p:nvGrpSpPr>
        <p:grpSpPr>
          <a:xfrm>
            <a:off x="3209488" y="1120714"/>
            <a:ext cx="2835176" cy="987011"/>
            <a:chOff x="3209488" y="785333"/>
            <a:chExt cx="2835176" cy="987011"/>
          </a:xfrm>
        </p:grpSpPr>
        <p:sp>
          <p:nvSpPr>
            <p:cNvPr id="34" name="TextBox 33">
              <a:extLst>
                <a:ext uri="{FF2B5EF4-FFF2-40B4-BE49-F238E27FC236}">
                  <a16:creationId xmlns:a16="http://schemas.microsoft.com/office/drawing/2014/main" id="{6B80C6AC-8F4D-4D0B-BE94-422CACD6E2D4}"/>
                </a:ext>
              </a:extLst>
            </p:cNvPr>
            <p:cNvSpPr txBox="1"/>
            <p:nvPr/>
          </p:nvSpPr>
          <p:spPr>
            <a:xfrm>
              <a:off x="3980330" y="1187569"/>
              <a:ext cx="1293490" cy="584775"/>
            </a:xfrm>
            <a:prstGeom prst="rect">
              <a:avLst/>
            </a:prstGeom>
            <a:noFill/>
          </p:spPr>
          <p:txBody>
            <a:bodyPr wrap="square" rtlCol="0">
              <a:spAutoFit/>
            </a:bodyPr>
            <a:lstStyle/>
            <a:p>
              <a:pPr algn="ctr"/>
              <a:r>
                <a:rPr lang="en-US" sz="3200" b="1" dirty="0">
                  <a:latin typeface="Courier New" panose="02070309020205020404" pitchFamily="49" charset="0"/>
                  <a:cs typeface="Courier New" panose="02070309020205020404" pitchFamily="49" charset="0"/>
                </a:rPr>
                <a:t>1111</a:t>
              </a:r>
            </a:p>
          </p:txBody>
        </p:sp>
        <p:sp>
          <p:nvSpPr>
            <p:cNvPr id="68" name="Content Placeholder 2">
              <a:extLst>
                <a:ext uri="{FF2B5EF4-FFF2-40B4-BE49-F238E27FC236}">
                  <a16:creationId xmlns:a16="http://schemas.microsoft.com/office/drawing/2014/main" id="{5F831C58-6BBB-441E-AEBF-52FBDF13968B}"/>
                </a:ext>
              </a:extLst>
            </p:cNvPr>
            <p:cNvSpPr txBox="1">
              <a:spLocks/>
            </p:cNvSpPr>
            <p:nvPr/>
          </p:nvSpPr>
          <p:spPr>
            <a:xfrm>
              <a:off x="3209488" y="785333"/>
              <a:ext cx="2835176" cy="35655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panose="02000503000000020004" pitchFamily="2"/>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Helvetica Neue" panose="02000503000000020004" pitchFamily="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2800" i="1" dirty="0">
                  <a:latin typeface="Segoe UI" panose="020B0502040204020203" pitchFamily="34" charset="0"/>
                  <a:cs typeface="Segoe UI" panose="020B0502040204020203" pitchFamily="34" charset="0"/>
                </a:rPr>
                <a:t>Original Data</a:t>
              </a:r>
            </a:p>
          </p:txBody>
        </p:sp>
      </p:grpSp>
      <p:grpSp>
        <p:nvGrpSpPr>
          <p:cNvPr id="21" name="Group 20">
            <a:extLst>
              <a:ext uri="{FF2B5EF4-FFF2-40B4-BE49-F238E27FC236}">
                <a16:creationId xmlns:a16="http://schemas.microsoft.com/office/drawing/2014/main" id="{0BE03FE3-CC33-4D89-A85B-EC4572025FEF}"/>
              </a:ext>
            </a:extLst>
          </p:cNvPr>
          <p:cNvGrpSpPr/>
          <p:nvPr/>
        </p:nvGrpSpPr>
        <p:grpSpPr>
          <a:xfrm>
            <a:off x="485632" y="2905415"/>
            <a:ext cx="8172659" cy="1443318"/>
            <a:chOff x="485632" y="2905414"/>
            <a:chExt cx="8172659" cy="1443319"/>
          </a:xfrm>
        </p:grpSpPr>
        <p:sp>
          <p:nvSpPr>
            <p:cNvPr id="91" name="Rectangle 90">
              <a:extLst>
                <a:ext uri="{FF2B5EF4-FFF2-40B4-BE49-F238E27FC236}">
                  <a16:creationId xmlns:a16="http://schemas.microsoft.com/office/drawing/2014/main" id="{A6141EC2-0286-4785-B1BA-248C3DC34AC4}"/>
                </a:ext>
              </a:extLst>
            </p:cNvPr>
            <p:cNvSpPr/>
            <p:nvPr/>
          </p:nvSpPr>
          <p:spPr>
            <a:xfrm>
              <a:off x="3526409" y="3149095"/>
              <a:ext cx="2201333" cy="1199638"/>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92" name="Rectangle 91">
              <a:extLst>
                <a:ext uri="{FF2B5EF4-FFF2-40B4-BE49-F238E27FC236}">
                  <a16:creationId xmlns:a16="http://schemas.microsoft.com/office/drawing/2014/main" id="{B1FA69A5-353D-45F8-8A4A-49D8DE6F06B5}"/>
                </a:ext>
              </a:extLst>
            </p:cNvPr>
            <p:cNvSpPr/>
            <p:nvPr/>
          </p:nvSpPr>
          <p:spPr>
            <a:xfrm>
              <a:off x="6482210" y="3149034"/>
              <a:ext cx="2176081" cy="1199638"/>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7" name="Rectangle 76">
              <a:extLst>
                <a:ext uri="{FF2B5EF4-FFF2-40B4-BE49-F238E27FC236}">
                  <a16:creationId xmlns:a16="http://schemas.microsoft.com/office/drawing/2014/main" id="{F91D3EB7-BE52-4E77-A82C-34998E817686}"/>
                </a:ext>
              </a:extLst>
            </p:cNvPr>
            <p:cNvSpPr/>
            <p:nvPr/>
          </p:nvSpPr>
          <p:spPr>
            <a:xfrm>
              <a:off x="485632" y="3149034"/>
              <a:ext cx="2194697" cy="1199638"/>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cxnSp>
          <p:nvCxnSpPr>
            <p:cNvPr id="53" name="Straight Arrow Connector 52">
              <a:extLst>
                <a:ext uri="{FF2B5EF4-FFF2-40B4-BE49-F238E27FC236}">
                  <a16:creationId xmlns:a16="http://schemas.microsoft.com/office/drawing/2014/main" id="{C3842042-C372-43BD-AB52-E6E41F9C38FA}"/>
                </a:ext>
              </a:extLst>
            </p:cNvPr>
            <p:cNvCxnSpPr>
              <a:cxnSpLocks/>
              <a:stCxn id="44" idx="2"/>
              <a:endCxn id="49" idx="0"/>
            </p:cNvCxnSpPr>
            <p:nvPr/>
          </p:nvCxnSpPr>
          <p:spPr>
            <a:xfrm>
              <a:off x="4627076" y="2905414"/>
              <a:ext cx="0" cy="90072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0730A235-629D-4FA6-9C94-D1258E3D96DB}"/>
                </a:ext>
              </a:extLst>
            </p:cNvPr>
            <p:cNvCxnSpPr>
              <a:cxnSpLocks/>
              <a:stCxn id="43" idx="2"/>
              <a:endCxn id="59" idx="0"/>
            </p:cNvCxnSpPr>
            <p:nvPr/>
          </p:nvCxnSpPr>
          <p:spPr>
            <a:xfrm>
              <a:off x="1582981" y="2905414"/>
              <a:ext cx="0" cy="90072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9D1E760A-EF19-47A4-97AC-36C9703A361A}"/>
                </a:ext>
              </a:extLst>
            </p:cNvPr>
            <p:cNvCxnSpPr>
              <a:cxnSpLocks/>
              <a:stCxn id="45" idx="2"/>
              <a:endCxn id="65" idx="0"/>
            </p:cNvCxnSpPr>
            <p:nvPr/>
          </p:nvCxnSpPr>
          <p:spPr>
            <a:xfrm>
              <a:off x="7570251" y="2905414"/>
              <a:ext cx="0" cy="90072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3" name="Content Placeholder 2">
            <a:extLst>
              <a:ext uri="{FF2B5EF4-FFF2-40B4-BE49-F238E27FC236}">
                <a16:creationId xmlns:a16="http://schemas.microsoft.com/office/drawing/2014/main" id="{6BF89888-431A-4C46-9E14-C28112B262C3}"/>
              </a:ext>
            </a:extLst>
          </p:cNvPr>
          <p:cNvSpPr txBox="1">
            <a:spLocks/>
          </p:cNvSpPr>
          <p:nvPr/>
        </p:nvSpPr>
        <p:spPr>
          <a:xfrm>
            <a:off x="617615" y="5647048"/>
            <a:ext cx="1930732" cy="35655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panose="02000503000000020004" pitchFamily="2"/>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Helvetica Neue" panose="02000503000000020004" pitchFamily="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2800" b="1" i="1" dirty="0">
                <a:solidFill>
                  <a:srgbClr val="FF0000"/>
                </a:solidFill>
                <a:latin typeface="Segoe UI" panose="020B0502040204020203" pitchFamily="34" charset="0"/>
                <a:cs typeface="Segoe UI" panose="020B0502040204020203" pitchFamily="34" charset="0"/>
              </a:rPr>
              <a:t>1 Error</a:t>
            </a:r>
          </a:p>
        </p:txBody>
      </p:sp>
      <p:sp>
        <p:nvSpPr>
          <p:cNvPr id="36" name="Content Placeholder 2">
            <a:extLst>
              <a:ext uri="{FF2B5EF4-FFF2-40B4-BE49-F238E27FC236}">
                <a16:creationId xmlns:a16="http://schemas.microsoft.com/office/drawing/2014/main" id="{4C02FF91-8B7E-431E-AE55-A2FD42E25596}"/>
              </a:ext>
            </a:extLst>
          </p:cNvPr>
          <p:cNvSpPr txBox="1">
            <a:spLocks/>
          </p:cNvSpPr>
          <p:nvPr/>
        </p:nvSpPr>
        <p:spPr>
          <a:xfrm>
            <a:off x="3806253" y="5618472"/>
            <a:ext cx="1641646" cy="35655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panose="02000503000000020004" pitchFamily="2"/>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Helvetica Neue" panose="02000503000000020004" pitchFamily="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2800" b="1" i="1" dirty="0">
                <a:solidFill>
                  <a:srgbClr val="FF0000"/>
                </a:solidFill>
                <a:latin typeface="Segoe UI" panose="020B0502040204020203" pitchFamily="34" charset="0"/>
                <a:cs typeface="Segoe UI" panose="020B0502040204020203" pitchFamily="34" charset="0"/>
              </a:rPr>
              <a:t>0 Errors</a:t>
            </a:r>
          </a:p>
        </p:txBody>
      </p:sp>
      <p:sp>
        <p:nvSpPr>
          <p:cNvPr id="37" name="Content Placeholder 2">
            <a:extLst>
              <a:ext uri="{FF2B5EF4-FFF2-40B4-BE49-F238E27FC236}">
                <a16:creationId xmlns:a16="http://schemas.microsoft.com/office/drawing/2014/main" id="{4E654704-A86D-4073-BC14-537597E86236}"/>
              </a:ext>
            </a:extLst>
          </p:cNvPr>
          <p:cNvSpPr txBox="1">
            <a:spLocks/>
          </p:cNvSpPr>
          <p:nvPr/>
        </p:nvSpPr>
        <p:spPr>
          <a:xfrm>
            <a:off x="6639512" y="5613259"/>
            <a:ext cx="1861478" cy="35655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Helvetica Neue" panose="02000503000000020004" pitchFamily="2"/>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Helvetica Neue" panose="02000503000000020004" pitchFamily="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panose="02000503000000020004" pitchFamily="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2800" b="1" i="1" dirty="0">
                <a:solidFill>
                  <a:srgbClr val="FF0000"/>
                </a:solidFill>
                <a:latin typeface="Segoe UI" panose="020B0502040204020203" pitchFamily="34" charset="0"/>
                <a:cs typeface="Segoe UI" panose="020B0502040204020203" pitchFamily="34" charset="0"/>
              </a:rPr>
              <a:t>2 Errors</a:t>
            </a:r>
          </a:p>
        </p:txBody>
      </p:sp>
      <p:grpSp>
        <p:nvGrpSpPr>
          <p:cNvPr id="23" name="Group 22">
            <a:extLst>
              <a:ext uri="{FF2B5EF4-FFF2-40B4-BE49-F238E27FC236}">
                <a16:creationId xmlns:a16="http://schemas.microsoft.com/office/drawing/2014/main" id="{44C44EAD-5BF5-4D28-B737-D4863D26609B}"/>
              </a:ext>
            </a:extLst>
          </p:cNvPr>
          <p:cNvGrpSpPr/>
          <p:nvPr/>
        </p:nvGrpSpPr>
        <p:grpSpPr>
          <a:xfrm>
            <a:off x="380714" y="4295834"/>
            <a:ext cx="8391803" cy="1450475"/>
            <a:chOff x="380714" y="4312878"/>
            <a:chExt cx="8391803" cy="1450475"/>
          </a:xfrm>
        </p:grpSpPr>
        <p:cxnSp>
          <p:nvCxnSpPr>
            <p:cNvPr id="26" name="Straight Arrow Connector 25">
              <a:extLst>
                <a:ext uri="{FF2B5EF4-FFF2-40B4-BE49-F238E27FC236}">
                  <a16:creationId xmlns:a16="http://schemas.microsoft.com/office/drawing/2014/main" id="{2DD6FB83-E7F7-4A97-A3C3-6B6E65B82B59}"/>
                </a:ext>
              </a:extLst>
            </p:cNvPr>
            <p:cNvCxnSpPr>
              <a:cxnSpLocks/>
              <a:stCxn id="7" idx="2"/>
            </p:cNvCxnSpPr>
            <p:nvPr/>
          </p:nvCxnSpPr>
          <p:spPr>
            <a:xfrm>
              <a:off x="1582981" y="4916284"/>
              <a:ext cx="0" cy="35655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C1499FC1-4C80-4551-85DF-1F973A629156}"/>
                </a:ext>
              </a:extLst>
            </p:cNvPr>
            <p:cNvCxnSpPr>
              <a:cxnSpLocks/>
              <a:stCxn id="8" idx="2"/>
            </p:cNvCxnSpPr>
            <p:nvPr/>
          </p:nvCxnSpPr>
          <p:spPr>
            <a:xfrm>
              <a:off x="4627076" y="4916284"/>
              <a:ext cx="0" cy="35655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B46718B3-2D50-4765-A2D6-E6CE57AF5717}"/>
                </a:ext>
              </a:extLst>
            </p:cNvPr>
            <p:cNvCxnSpPr>
              <a:cxnSpLocks/>
              <a:stCxn id="9" idx="2"/>
            </p:cNvCxnSpPr>
            <p:nvPr/>
          </p:nvCxnSpPr>
          <p:spPr>
            <a:xfrm>
              <a:off x="7570251" y="4915880"/>
              <a:ext cx="0" cy="3569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0F3E8FC1-D57E-4426-B4F7-0B4136129BF1}"/>
                </a:ext>
              </a:extLst>
            </p:cNvPr>
            <p:cNvSpPr txBox="1"/>
            <p:nvPr/>
          </p:nvSpPr>
          <p:spPr>
            <a:xfrm>
              <a:off x="380714" y="5178578"/>
              <a:ext cx="2404533" cy="584775"/>
            </a:xfrm>
            <a:prstGeom prst="rect">
              <a:avLst/>
            </a:prstGeom>
            <a:noFill/>
          </p:spPr>
          <p:txBody>
            <a:bodyPr wrap="square" rtlCol="0">
              <a:spAutoFit/>
            </a:bodyPr>
            <a:lstStyle/>
            <a:p>
              <a:pPr algn="ctr"/>
              <a:r>
                <a:rPr lang="en-US" sz="3200" b="1" dirty="0">
                  <a:latin typeface="Courier New" panose="02070309020205020404" pitchFamily="49" charset="0"/>
                  <a:cs typeface="Courier New" panose="02070309020205020404" pitchFamily="49" charset="0"/>
                </a:rPr>
                <a:t>1</a:t>
              </a:r>
              <a:r>
                <a:rPr lang="en-US" sz="3200" b="1" dirty="0">
                  <a:solidFill>
                    <a:srgbClr val="FF0000"/>
                  </a:solidFill>
                  <a:latin typeface="Courier New" panose="02070309020205020404" pitchFamily="49" charset="0"/>
                  <a:cs typeface="Courier New" panose="02070309020205020404" pitchFamily="49" charset="0"/>
                </a:rPr>
                <a:t>0</a:t>
              </a:r>
              <a:r>
                <a:rPr lang="en-US" sz="3200" b="1" dirty="0">
                  <a:latin typeface="Courier New" panose="02070309020205020404" pitchFamily="49" charset="0"/>
                  <a:cs typeface="Courier New" panose="02070309020205020404" pitchFamily="49" charset="0"/>
                </a:rPr>
                <a:t>11</a:t>
              </a:r>
            </a:p>
          </p:txBody>
        </p:sp>
        <p:sp>
          <p:nvSpPr>
            <p:cNvPr id="30" name="TextBox 29">
              <a:extLst>
                <a:ext uri="{FF2B5EF4-FFF2-40B4-BE49-F238E27FC236}">
                  <a16:creationId xmlns:a16="http://schemas.microsoft.com/office/drawing/2014/main" id="{B78ACE9A-ECDF-4F74-A284-1FC565566039}"/>
                </a:ext>
              </a:extLst>
            </p:cNvPr>
            <p:cNvSpPr txBox="1"/>
            <p:nvPr/>
          </p:nvSpPr>
          <p:spPr>
            <a:xfrm>
              <a:off x="3424809" y="5163961"/>
              <a:ext cx="2404533" cy="584775"/>
            </a:xfrm>
            <a:prstGeom prst="rect">
              <a:avLst/>
            </a:prstGeom>
            <a:noFill/>
          </p:spPr>
          <p:txBody>
            <a:bodyPr wrap="square" rtlCol="0">
              <a:spAutoFit/>
            </a:bodyPr>
            <a:lstStyle/>
            <a:p>
              <a:pPr algn="ctr"/>
              <a:r>
                <a:rPr lang="en-US" sz="3200" b="1" dirty="0">
                  <a:latin typeface="Courier New" panose="02070309020205020404" pitchFamily="49" charset="0"/>
                  <a:cs typeface="Courier New" panose="02070309020205020404" pitchFamily="49" charset="0"/>
                </a:rPr>
                <a:t>1111</a:t>
              </a:r>
            </a:p>
          </p:txBody>
        </p:sp>
        <p:sp>
          <p:nvSpPr>
            <p:cNvPr id="31" name="TextBox 30">
              <a:extLst>
                <a:ext uri="{FF2B5EF4-FFF2-40B4-BE49-F238E27FC236}">
                  <a16:creationId xmlns:a16="http://schemas.microsoft.com/office/drawing/2014/main" id="{17616C5D-E825-47B6-8C2A-06519353AEE9}"/>
                </a:ext>
              </a:extLst>
            </p:cNvPr>
            <p:cNvSpPr txBox="1"/>
            <p:nvPr/>
          </p:nvSpPr>
          <p:spPr>
            <a:xfrm>
              <a:off x="6367984" y="5178578"/>
              <a:ext cx="2404533" cy="584775"/>
            </a:xfrm>
            <a:prstGeom prst="rect">
              <a:avLst/>
            </a:prstGeom>
            <a:noFill/>
          </p:spPr>
          <p:txBody>
            <a:bodyPr wrap="square" rtlCol="0">
              <a:spAutoFit/>
            </a:bodyPr>
            <a:lstStyle/>
            <a:p>
              <a:pPr algn="ctr"/>
              <a:r>
                <a:rPr lang="en-US" sz="3200" b="1" dirty="0">
                  <a:latin typeface="Courier New" panose="02070309020205020404" pitchFamily="49" charset="0"/>
                  <a:cs typeface="Courier New" panose="02070309020205020404" pitchFamily="49" charset="0"/>
                </a:rPr>
                <a:t>1</a:t>
              </a:r>
              <a:r>
                <a:rPr lang="en-US" sz="3200" b="1" dirty="0">
                  <a:solidFill>
                    <a:srgbClr val="FF0000"/>
                  </a:solidFill>
                  <a:latin typeface="Courier New" panose="02070309020205020404" pitchFamily="49" charset="0"/>
                  <a:cs typeface="Courier New" panose="02070309020205020404" pitchFamily="49" charset="0"/>
                </a:rPr>
                <a:t>0</a:t>
              </a:r>
              <a:r>
                <a:rPr lang="en-US" sz="3200" b="1" dirty="0">
                  <a:latin typeface="Courier New" panose="02070309020205020404" pitchFamily="49" charset="0"/>
                  <a:cs typeface="Courier New" panose="02070309020205020404" pitchFamily="49" charset="0"/>
                </a:rPr>
                <a:t>1</a:t>
              </a:r>
              <a:r>
                <a:rPr lang="en-US" sz="3200" b="1" dirty="0">
                  <a:solidFill>
                    <a:srgbClr val="FF0000"/>
                  </a:solidFill>
                  <a:latin typeface="Courier New" panose="02070309020205020404" pitchFamily="49" charset="0"/>
                  <a:cs typeface="Courier New" panose="02070309020205020404" pitchFamily="49" charset="0"/>
                </a:rPr>
                <a:t>0</a:t>
              </a:r>
            </a:p>
          </p:txBody>
        </p:sp>
        <p:sp>
          <p:nvSpPr>
            <p:cNvPr id="7" name="Rectangle: Rounded Corners 6">
              <a:extLst>
                <a:ext uri="{FF2B5EF4-FFF2-40B4-BE49-F238E27FC236}">
                  <a16:creationId xmlns:a16="http://schemas.microsoft.com/office/drawing/2014/main" id="{BEAF4664-8CEA-47F8-8A3D-A5D22D460825}"/>
                </a:ext>
              </a:extLst>
            </p:cNvPr>
            <p:cNvSpPr/>
            <p:nvPr/>
          </p:nvSpPr>
          <p:spPr>
            <a:xfrm>
              <a:off x="482314" y="4585260"/>
              <a:ext cx="2201333" cy="331244"/>
            </a:xfrm>
            <a:prstGeom prst="round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Segoe UI" panose="020B0502040204020203" pitchFamily="34" charset="0"/>
                  <a:cs typeface="Segoe UI" panose="020B0502040204020203" pitchFamily="34" charset="0"/>
                </a:rPr>
                <a:t>Decoder A (SEC)</a:t>
              </a:r>
            </a:p>
          </p:txBody>
        </p:sp>
        <p:sp>
          <p:nvSpPr>
            <p:cNvPr id="8" name="Rectangle: Rounded Corners 7">
              <a:extLst>
                <a:ext uri="{FF2B5EF4-FFF2-40B4-BE49-F238E27FC236}">
                  <a16:creationId xmlns:a16="http://schemas.microsoft.com/office/drawing/2014/main" id="{AD385028-4139-4E25-84A8-BC65C2EB8D62}"/>
                </a:ext>
              </a:extLst>
            </p:cNvPr>
            <p:cNvSpPr/>
            <p:nvPr/>
          </p:nvSpPr>
          <p:spPr>
            <a:xfrm>
              <a:off x="3526409" y="4585260"/>
              <a:ext cx="2201333" cy="331244"/>
            </a:xfrm>
            <a:prstGeom prst="round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Segoe UI" panose="020B0502040204020203" pitchFamily="34" charset="0"/>
                  <a:cs typeface="Segoe UI" panose="020B0502040204020203" pitchFamily="34" charset="0"/>
                </a:rPr>
                <a:t>Decoder B (SEC)</a:t>
              </a:r>
            </a:p>
          </p:txBody>
        </p:sp>
        <p:sp>
          <p:nvSpPr>
            <p:cNvPr id="9" name="Rectangle: Rounded Corners 8">
              <a:extLst>
                <a:ext uri="{FF2B5EF4-FFF2-40B4-BE49-F238E27FC236}">
                  <a16:creationId xmlns:a16="http://schemas.microsoft.com/office/drawing/2014/main" id="{A573FF89-7968-4A0D-86FC-DD4CF23F4B19}"/>
                </a:ext>
              </a:extLst>
            </p:cNvPr>
            <p:cNvSpPr/>
            <p:nvPr/>
          </p:nvSpPr>
          <p:spPr>
            <a:xfrm>
              <a:off x="6469584" y="4584635"/>
              <a:ext cx="2201333" cy="331244"/>
            </a:xfrm>
            <a:prstGeom prst="round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Segoe UI" panose="020B0502040204020203" pitchFamily="34" charset="0"/>
                  <a:cs typeface="Segoe UI" panose="020B0502040204020203" pitchFamily="34" charset="0"/>
                </a:rPr>
                <a:t>Decoder C (SEC)</a:t>
              </a:r>
            </a:p>
          </p:txBody>
        </p:sp>
        <p:cxnSp>
          <p:nvCxnSpPr>
            <p:cNvPr id="12" name="Straight Arrow Connector 11">
              <a:extLst>
                <a:ext uri="{FF2B5EF4-FFF2-40B4-BE49-F238E27FC236}">
                  <a16:creationId xmlns:a16="http://schemas.microsoft.com/office/drawing/2014/main" id="{28F5ADE7-65FE-4063-9406-ABC07C881808}"/>
                </a:ext>
              </a:extLst>
            </p:cNvPr>
            <p:cNvCxnSpPr>
              <a:cxnSpLocks/>
              <a:endCxn id="8" idx="0"/>
            </p:cNvCxnSpPr>
            <p:nvPr/>
          </p:nvCxnSpPr>
          <p:spPr>
            <a:xfrm>
              <a:off x="4627076" y="4312878"/>
              <a:ext cx="0" cy="2723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EDF03915-35D4-4347-AA84-A8DF1D41AAAE}"/>
                </a:ext>
              </a:extLst>
            </p:cNvPr>
            <p:cNvCxnSpPr>
              <a:cxnSpLocks/>
              <a:endCxn id="7" idx="0"/>
            </p:cNvCxnSpPr>
            <p:nvPr/>
          </p:nvCxnSpPr>
          <p:spPr>
            <a:xfrm>
              <a:off x="1582981" y="4312878"/>
              <a:ext cx="0" cy="2723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92A797B2-CABE-4ACA-9EDE-264300A470B9}"/>
                </a:ext>
              </a:extLst>
            </p:cNvPr>
            <p:cNvCxnSpPr>
              <a:cxnSpLocks/>
              <a:endCxn id="9" idx="0"/>
            </p:cNvCxnSpPr>
            <p:nvPr/>
          </p:nvCxnSpPr>
          <p:spPr>
            <a:xfrm>
              <a:off x="7570251" y="4312878"/>
              <a:ext cx="0" cy="27175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E7635375-870F-4E08-BC99-55F7D222CE6C}"/>
              </a:ext>
            </a:extLst>
          </p:cNvPr>
          <p:cNvGrpSpPr/>
          <p:nvPr/>
        </p:nvGrpSpPr>
        <p:grpSpPr>
          <a:xfrm>
            <a:off x="380714" y="3806134"/>
            <a:ext cx="8391803" cy="584775"/>
            <a:chOff x="380714" y="2919104"/>
            <a:chExt cx="8391803" cy="584775"/>
          </a:xfrm>
        </p:grpSpPr>
        <p:sp>
          <p:nvSpPr>
            <p:cNvPr id="49" name="TextBox 48">
              <a:extLst>
                <a:ext uri="{FF2B5EF4-FFF2-40B4-BE49-F238E27FC236}">
                  <a16:creationId xmlns:a16="http://schemas.microsoft.com/office/drawing/2014/main" id="{254DDE76-79D4-4246-B3AB-04486F0AA08E}"/>
                </a:ext>
              </a:extLst>
            </p:cNvPr>
            <p:cNvSpPr txBox="1"/>
            <p:nvPr/>
          </p:nvSpPr>
          <p:spPr>
            <a:xfrm>
              <a:off x="3424809" y="2919104"/>
              <a:ext cx="2404533" cy="584775"/>
            </a:xfrm>
            <a:prstGeom prst="rect">
              <a:avLst/>
            </a:prstGeom>
            <a:noFill/>
          </p:spPr>
          <p:txBody>
            <a:bodyPr wrap="square" rtlCol="0">
              <a:spAutoFit/>
            </a:bodyPr>
            <a:lstStyle/>
            <a:p>
              <a:pPr algn="ctr"/>
              <a:r>
                <a:rPr lang="en-US" sz="3200" b="1" dirty="0">
                  <a:latin typeface="Courier New" panose="02070309020205020404" pitchFamily="49" charset="0"/>
                  <a:cs typeface="Courier New" panose="02070309020205020404" pitchFamily="49" charset="0"/>
                </a:rPr>
                <a:t>0101110</a:t>
              </a:r>
            </a:p>
          </p:txBody>
        </p:sp>
        <p:sp>
          <p:nvSpPr>
            <p:cNvPr id="59" name="TextBox 58">
              <a:extLst>
                <a:ext uri="{FF2B5EF4-FFF2-40B4-BE49-F238E27FC236}">
                  <a16:creationId xmlns:a16="http://schemas.microsoft.com/office/drawing/2014/main" id="{A5D86594-3622-4E9A-A9B6-85B5ABDFAC84}"/>
                </a:ext>
              </a:extLst>
            </p:cNvPr>
            <p:cNvSpPr txBox="1"/>
            <p:nvPr/>
          </p:nvSpPr>
          <p:spPr>
            <a:xfrm>
              <a:off x="380714" y="2919104"/>
              <a:ext cx="2404533" cy="584775"/>
            </a:xfrm>
            <a:prstGeom prst="rect">
              <a:avLst/>
            </a:prstGeom>
            <a:noFill/>
          </p:spPr>
          <p:txBody>
            <a:bodyPr wrap="square" rtlCol="0">
              <a:spAutoFit/>
            </a:bodyPr>
            <a:lstStyle/>
            <a:p>
              <a:pPr algn="ctr"/>
              <a:r>
                <a:rPr lang="en-US" sz="3200" b="1" dirty="0">
                  <a:latin typeface="Courier New" panose="02070309020205020404" pitchFamily="49" charset="0"/>
                  <a:cs typeface="Courier New" panose="02070309020205020404" pitchFamily="49" charset="0"/>
                </a:rPr>
                <a:t>1011011</a:t>
              </a:r>
            </a:p>
          </p:txBody>
        </p:sp>
        <p:sp>
          <p:nvSpPr>
            <p:cNvPr id="65" name="TextBox 64">
              <a:extLst>
                <a:ext uri="{FF2B5EF4-FFF2-40B4-BE49-F238E27FC236}">
                  <a16:creationId xmlns:a16="http://schemas.microsoft.com/office/drawing/2014/main" id="{9AFEAC2B-02A4-4CF0-9FBF-D7C7DBB26B3F}"/>
                </a:ext>
              </a:extLst>
            </p:cNvPr>
            <p:cNvSpPr txBox="1"/>
            <p:nvPr/>
          </p:nvSpPr>
          <p:spPr>
            <a:xfrm>
              <a:off x="6367984" y="2919104"/>
              <a:ext cx="2404533" cy="584775"/>
            </a:xfrm>
            <a:prstGeom prst="rect">
              <a:avLst/>
            </a:prstGeom>
            <a:noFill/>
          </p:spPr>
          <p:txBody>
            <a:bodyPr wrap="square" rtlCol="0">
              <a:spAutoFit/>
            </a:bodyPr>
            <a:lstStyle/>
            <a:p>
              <a:pPr algn="ctr"/>
              <a:r>
                <a:rPr lang="en-US" sz="3200" b="1" dirty="0">
                  <a:latin typeface="Courier New" panose="02070309020205020404" pitchFamily="49" charset="0"/>
                  <a:cs typeface="Courier New" panose="02070309020205020404" pitchFamily="49" charset="0"/>
                </a:rPr>
                <a:t>0011001</a:t>
              </a:r>
            </a:p>
          </p:txBody>
        </p:sp>
      </p:grpSp>
      <p:grpSp>
        <p:nvGrpSpPr>
          <p:cNvPr id="20" name="Group 19">
            <a:extLst>
              <a:ext uri="{FF2B5EF4-FFF2-40B4-BE49-F238E27FC236}">
                <a16:creationId xmlns:a16="http://schemas.microsoft.com/office/drawing/2014/main" id="{4C3B6BD6-118A-4E16-BEA1-545E199C05DD}"/>
              </a:ext>
            </a:extLst>
          </p:cNvPr>
          <p:cNvGrpSpPr/>
          <p:nvPr/>
        </p:nvGrpSpPr>
        <p:grpSpPr>
          <a:xfrm>
            <a:off x="380714" y="3395725"/>
            <a:ext cx="8391803" cy="995004"/>
            <a:chOff x="380714" y="3689350"/>
            <a:chExt cx="8391803" cy="995004"/>
          </a:xfrm>
        </p:grpSpPr>
        <p:sp>
          <p:nvSpPr>
            <p:cNvPr id="6" name="TextBox 5">
              <a:extLst>
                <a:ext uri="{FF2B5EF4-FFF2-40B4-BE49-F238E27FC236}">
                  <a16:creationId xmlns:a16="http://schemas.microsoft.com/office/drawing/2014/main" id="{5A7FCC19-A139-40CC-8774-8DD39B7ED172}"/>
                </a:ext>
              </a:extLst>
            </p:cNvPr>
            <p:cNvSpPr txBox="1"/>
            <p:nvPr/>
          </p:nvSpPr>
          <p:spPr>
            <a:xfrm>
              <a:off x="3424809" y="4099579"/>
              <a:ext cx="2404533" cy="584775"/>
            </a:xfrm>
            <a:prstGeom prst="rect">
              <a:avLst/>
            </a:prstGeom>
            <a:noFill/>
          </p:spPr>
          <p:txBody>
            <a:bodyPr wrap="square" rtlCol="0">
              <a:spAutoFit/>
            </a:bodyPr>
            <a:lstStyle/>
            <a:p>
              <a:pPr algn="ctr"/>
              <a:r>
                <a:rPr lang="en-US" sz="3200" b="1" dirty="0">
                  <a:latin typeface="Courier New" panose="02070309020205020404" pitchFamily="49" charset="0"/>
                  <a:cs typeface="Courier New" panose="02070309020205020404" pitchFamily="49" charset="0"/>
                </a:rPr>
                <a:t>0</a:t>
              </a:r>
              <a:r>
                <a:rPr lang="en-US" sz="3200" b="1" dirty="0">
                  <a:solidFill>
                    <a:srgbClr val="FF0000"/>
                  </a:solidFill>
                  <a:latin typeface="Courier New" panose="02070309020205020404" pitchFamily="49" charset="0"/>
                  <a:cs typeface="Courier New" panose="02070309020205020404" pitchFamily="49" charset="0"/>
                </a:rPr>
                <a:t>0</a:t>
              </a:r>
              <a:r>
                <a:rPr lang="en-US" sz="3200" b="1" dirty="0">
                  <a:latin typeface="Courier New" panose="02070309020205020404" pitchFamily="49" charset="0"/>
                  <a:cs typeface="Courier New" panose="02070309020205020404" pitchFamily="49" charset="0"/>
                </a:rPr>
                <a:t>011</a:t>
              </a:r>
              <a:r>
                <a:rPr lang="en-US" sz="3200" b="1" dirty="0">
                  <a:solidFill>
                    <a:srgbClr val="FF0000"/>
                  </a:solidFill>
                  <a:latin typeface="Courier New" panose="02070309020205020404" pitchFamily="49" charset="0"/>
                  <a:cs typeface="Courier New" panose="02070309020205020404" pitchFamily="49" charset="0"/>
                </a:rPr>
                <a:t>0</a:t>
              </a:r>
              <a:r>
                <a:rPr lang="en-US" sz="3200" b="1" dirty="0">
                  <a:latin typeface="Courier New" panose="02070309020205020404" pitchFamily="49" charset="0"/>
                  <a:cs typeface="Courier New" panose="02070309020205020404" pitchFamily="49" charset="0"/>
                </a:rPr>
                <a:t>0</a:t>
              </a:r>
            </a:p>
          </p:txBody>
        </p:sp>
        <p:sp>
          <p:nvSpPr>
            <p:cNvPr id="57" name="TextBox 56">
              <a:extLst>
                <a:ext uri="{FF2B5EF4-FFF2-40B4-BE49-F238E27FC236}">
                  <a16:creationId xmlns:a16="http://schemas.microsoft.com/office/drawing/2014/main" id="{2C4958CB-93C8-49CB-AE2A-182408B550C1}"/>
                </a:ext>
              </a:extLst>
            </p:cNvPr>
            <p:cNvSpPr txBox="1"/>
            <p:nvPr/>
          </p:nvSpPr>
          <p:spPr>
            <a:xfrm>
              <a:off x="380714" y="4099579"/>
              <a:ext cx="2404533" cy="584775"/>
            </a:xfrm>
            <a:prstGeom prst="rect">
              <a:avLst/>
            </a:prstGeom>
            <a:noFill/>
          </p:spPr>
          <p:txBody>
            <a:bodyPr wrap="square" rtlCol="0">
              <a:spAutoFit/>
            </a:bodyPr>
            <a:lstStyle/>
            <a:p>
              <a:pPr algn="ctr"/>
              <a:r>
                <a:rPr lang="en-US" sz="3200" b="1" dirty="0">
                  <a:latin typeface="Courier New" panose="02070309020205020404" pitchFamily="49" charset="0"/>
                  <a:cs typeface="Courier New" panose="02070309020205020404" pitchFamily="49" charset="0"/>
                </a:rPr>
                <a:t>1</a:t>
              </a:r>
              <a:r>
                <a:rPr lang="en-US" sz="3200" b="1" dirty="0">
                  <a:solidFill>
                    <a:srgbClr val="FF0000"/>
                  </a:solidFill>
                  <a:latin typeface="Courier New" panose="02070309020205020404" pitchFamily="49" charset="0"/>
                  <a:cs typeface="Courier New" panose="02070309020205020404" pitchFamily="49" charset="0"/>
                </a:rPr>
                <a:t>1</a:t>
              </a:r>
              <a:r>
                <a:rPr lang="en-US" sz="3200" b="1" dirty="0">
                  <a:latin typeface="Courier New" panose="02070309020205020404" pitchFamily="49" charset="0"/>
                  <a:cs typeface="Courier New" panose="02070309020205020404" pitchFamily="49" charset="0"/>
                </a:rPr>
                <a:t>110</a:t>
              </a:r>
              <a:r>
                <a:rPr lang="en-US" sz="3200" b="1" dirty="0">
                  <a:solidFill>
                    <a:srgbClr val="FF0000"/>
                  </a:solidFill>
                  <a:latin typeface="Courier New" panose="02070309020205020404" pitchFamily="49" charset="0"/>
                  <a:cs typeface="Courier New" panose="02070309020205020404" pitchFamily="49" charset="0"/>
                </a:rPr>
                <a:t>0</a:t>
              </a:r>
              <a:r>
                <a:rPr lang="en-US" sz="3200" b="1" dirty="0">
                  <a:latin typeface="Courier New" panose="02070309020205020404" pitchFamily="49" charset="0"/>
                  <a:cs typeface="Courier New" panose="02070309020205020404" pitchFamily="49" charset="0"/>
                </a:rPr>
                <a:t>1</a:t>
              </a:r>
            </a:p>
          </p:txBody>
        </p:sp>
        <p:sp>
          <p:nvSpPr>
            <p:cNvPr id="63" name="TextBox 62">
              <a:extLst>
                <a:ext uri="{FF2B5EF4-FFF2-40B4-BE49-F238E27FC236}">
                  <a16:creationId xmlns:a16="http://schemas.microsoft.com/office/drawing/2014/main" id="{C5FAB9AC-B659-416A-BCE7-4349312418A4}"/>
                </a:ext>
              </a:extLst>
            </p:cNvPr>
            <p:cNvSpPr txBox="1"/>
            <p:nvPr/>
          </p:nvSpPr>
          <p:spPr>
            <a:xfrm>
              <a:off x="6367984" y="4099579"/>
              <a:ext cx="2404533" cy="584775"/>
            </a:xfrm>
            <a:prstGeom prst="rect">
              <a:avLst/>
            </a:prstGeom>
            <a:noFill/>
          </p:spPr>
          <p:txBody>
            <a:bodyPr wrap="square" rtlCol="0">
              <a:spAutoFit/>
            </a:bodyPr>
            <a:lstStyle/>
            <a:p>
              <a:pPr algn="ctr"/>
              <a:r>
                <a:rPr lang="en-US" sz="3200" b="1" dirty="0">
                  <a:latin typeface="Courier New" panose="02070309020205020404" pitchFamily="49" charset="0"/>
                  <a:cs typeface="Courier New" panose="02070309020205020404" pitchFamily="49" charset="0"/>
                </a:rPr>
                <a:t>0</a:t>
              </a:r>
              <a:r>
                <a:rPr lang="en-US" sz="3200" b="1" dirty="0">
                  <a:solidFill>
                    <a:srgbClr val="FF0000"/>
                  </a:solidFill>
                  <a:latin typeface="Courier New" panose="02070309020205020404" pitchFamily="49" charset="0"/>
                  <a:cs typeface="Courier New" panose="02070309020205020404" pitchFamily="49" charset="0"/>
                </a:rPr>
                <a:t>1</a:t>
              </a:r>
              <a:r>
                <a:rPr lang="en-US" sz="3200" b="1" dirty="0">
                  <a:latin typeface="Courier New" panose="02070309020205020404" pitchFamily="49" charset="0"/>
                  <a:cs typeface="Courier New" panose="02070309020205020404" pitchFamily="49" charset="0"/>
                </a:rPr>
                <a:t>110</a:t>
              </a:r>
              <a:r>
                <a:rPr lang="en-US" sz="3200" b="1" dirty="0">
                  <a:solidFill>
                    <a:srgbClr val="FF0000"/>
                  </a:solidFill>
                  <a:latin typeface="Courier New" panose="02070309020205020404" pitchFamily="49" charset="0"/>
                  <a:cs typeface="Courier New" panose="02070309020205020404" pitchFamily="49" charset="0"/>
                </a:rPr>
                <a:t>1</a:t>
              </a:r>
              <a:r>
                <a:rPr lang="en-US" sz="3200" b="1" dirty="0">
                  <a:latin typeface="Courier New" panose="02070309020205020404" pitchFamily="49" charset="0"/>
                  <a:cs typeface="Courier New" panose="02070309020205020404" pitchFamily="49" charset="0"/>
                </a:rPr>
                <a:t>1</a:t>
              </a:r>
            </a:p>
          </p:txBody>
        </p:sp>
        <p:sp>
          <p:nvSpPr>
            <p:cNvPr id="62" name="Lightning Bolt 61">
              <a:extLst>
                <a:ext uri="{FF2B5EF4-FFF2-40B4-BE49-F238E27FC236}">
                  <a16:creationId xmlns:a16="http://schemas.microsoft.com/office/drawing/2014/main" id="{DB7D0570-6511-488F-8B9A-E25383C07A97}"/>
                </a:ext>
              </a:extLst>
            </p:cNvPr>
            <p:cNvSpPr/>
            <p:nvPr/>
          </p:nvSpPr>
          <p:spPr>
            <a:xfrm rot="1948672">
              <a:off x="772814" y="3689350"/>
              <a:ext cx="448999" cy="424687"/>
            </a:xfrm>
            <a:prstGeom prst="lightningBolt">
              <a:avLst/>
            </a:prstGeom>
            <a:solidFill>
              <a:srgbClr val="FFFF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0" name="Lightning Bolt 69">
              <a:extLst>
                <a:ext uri="{FF2B5EF4-FFF2-40B4-BE49-F238E27FC236}">
                  <a16:creationId xmlns:a16="http://schemas.microsoft.com/office/drawing/2014/main" id="{B11A535C-FCB3-41D8-BB3E-22B8E0142D78}"/>
                </a:ext>
              </a:extLst>
            </p:cNvPr>
            <p:cNvSpPr/>
            <p:nvPr/>
          </p:nvSpPr>
          <p:spPr>
            <a:xfrm rot="1948672">
              <a:off x="1787242" y="3697219"/>
              <a:ext cx="448999" cy="424687"/>
            </a:xfrm>
            <a:prstGeom prst="lightningBolt">
              <a:avLst/>
            </a:prstGeom>
            <a:solidFill>
              <a:srgbClr val="FFFF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2" name="Lightning Bolt 71">
              <a:extLst>
                <a:ext uri="{FF2B5EF4-FFF2-40B4-BE49-F238E27FC236}">
                  <a16:creationId xmlns:a16="http://schemas.microsoft.com/office/drawing/2014/main" id="{5B5F2980-846A-4F21-A6B1-B985DADDF797}"/>
                </a:ext>
              </a:extLst>
            </p:cNvPr>
            <p:cNvSpPr/>
            <p:nvPr/>
          </p:nvSpPr>
          <p:spPr>
            <a:xfrm rot="1948672">
              <a:off x="3868173" y="3689351"/>
              <a:ext cx="448999" cy="424687"/>
            </a:xfrm>
            <a:prstGeom prst="lightningBolt">
              <a:avLst/>
            </a:prstGeom>
            <a:solidFill>
              <a:srgbClr val="FFFF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3" name="Lightning Bolt 72">
              <a:extLst>
                <a:ext uri="{FF2B5EF4-FFF2-40B4-BE49-F238E27FC236}">
                  <a16:creationId xmlns:a16="http://schemas.microsoft.com/office/drawing/2014/main" id="{97C58C5E-C1C1-4A97-A3EB-6D548727F80B}"/>
                </a:ext>
              </a:extLst>
            </p:cNvPr>
            <p:cNvSpPr/>
            <p:nvPr/>
          </p:nvSpPr>
          <p:spPr>
            <a:xfrm rot="1948672">
              <a:off x="4842492" y="3697219"/>
              <a:ext cx="448999" cy="424687"/>
            </a:xfrm>
            <a:prstGeom prst="lightningBolt">
              <a:avLst/>
            </a:prstGeom>
            <a:solidFill>
              <a:srgbClr val="FFFF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4" name="Lightning Bolt 73">
              <a:extLst>
                <a:ext uri="{FF2B5EF4-FFF2-40B4-BE49-F238E27FC236}">
                  <a16:creationId xmlns:a16="http://schemas.microsoft.com/office/drawing/2014/main" id="{2387E9EC-C120-4F23-9C0F-A8388EA96F5B}"/>
                </a:ext>
              </a:extLst>
            </p:cNvPr>
            <p:cNvSpPr/>
            <p:nvPr/>
          </p:nvSpPr>
          <p:spPr>
            <a:xfrm rot="1948672">
              <a:off x="6780314" y="3689350"/>
              <a:ext cx="448999" cy="424687"/>
            </a:xfrm>
            <a:prstGeom prst="lightningBolt">
              <a:avLst/>
            </a:prstGeom>
            <a:solidFill>
              <a:srgbClr val="FFFF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5" name="Lightning Bolt 74">
              <a:extLst>
                <a:ext uri="{FF2B5EF4-FFF2-40B4-BE49-F238E27FC236}">
                  <a16:creationId xmlns:a16="http://schemas.microsoft.com/office/drawing/2014/main" id="{5C54B086-977E-48EB-BA96-B20CF778B474}"/>
                </a:ext>
              </a:extLst>
            </p:cNvPr>
            <p:cNvSpPr/>
            <p:nvPr/>
          </p:nvSpPr>
          <p:spPr>
            <a:xfrm rot="1948672">
              <a:off x="7746198" y="3697219"/>
              <a:ext cx="448999" cy="424687"/>
            </a:xfrm>
            <a:prstGeom prst="lightningBolt">
              <a:avLst/>
            </a:prstGeom>
            <a:solidFill>
              <a:srgbClr val="FFFF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67" name="Group 66">
            <a:extLst>
              <a:ext uri="{FF2B5EF4-FFF2-40B4-BE49-F238E27FC236}">
                <a16:creationId xmlns:a16="http://schemas.microsoft.com/office/drawing/2014/main" id="{0AB060A1-4270-4394-83A0-2D07FD3F97B7}"/>
              </a:ext>
            </a:extLst>
          </p:cNvPr>
          <p:cNvGrpSpPr/>
          <p:nvPr/>
        </p:nvGrpSpPr>
        <p:grpSpPr>
          <a:xfrm>
            <a:off x="51625" y="877545"/>
            <a:ext cx="9040759" cy="5526178"/>
            <a:chOff x="51616" y="903197"/>
            <a:chExt cx="9040759" cy="5526178"/>
          </a:xfrm>
        </p:grpSpPr>
        <p:sp>
          <p:nvSpPr>
            <p:cNvPr id="69" name="Rectangle 68">
              <a:extLst>
                <a:ext uri="{FF2B5EF4-FFF2-40B4-BE49-F238E27FC236}">
                  <a16:creationId xmlns:a16="http://schemas.microsoft.com/office/drawing/2014/main" id="{45FB9B42-A285-4D07-9019-FDD74A1E523E}"/>
                </a:ext>
              </a:extLst>
            </p:cNvPr>
            <p:cNvSpPr/>
            <p:nvPr/>
          </p:nvSpPr>
          <p:spPr>
            <a:xfrm>
              <a:off x="51616" y="903197"/>
              <a:ext cx="9040759" cy="5526178"/>
            </a:xfrm>
            <a:prstGeom prst="rect">
              <a:avLst/>
            </a:prstGeom>
            <a:solidFill>
              <a:srgbClr val="FFFFFF">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1" name="TextBox 70">
              <a:extLst>
                <a:ext uri="{FF2B5EF4-FFF2-40B4-BE49-F238E27FC236}">
                  <a16:creationId xmlns:a16="http://schemas.microsoft.com/office/drawing/2014/main" id="{36869BA9-ABCD-4267-9E51-890E458E70AE}"/>
                </a:ext>
              </a:extLst>
            </p:cNvPr>
            <p:cNvSpPr txBox="1"/>
            <p:nvPr/>
          </p:nvSpPr>
          <p:spPr>
            <a:xfrm>
              <a:off x="324630" y="3137849"/>
              <a:ext cx="8494721" cy="1200329"/>
            </a:xfrm>
            <a:prstGeom prst="rect">
              <a:avLst/>
            </a:prstGeom>
            <a:solidFill>
              <a:schemeClr val="accent4">
                <a:lumMod val="20000"/>
                <a:lumOff val="80000"/>
              </a:schemeClr>
            </a:solidFill>
            <a:ln w="76200">
              <a:solidFill>
                <a:schemeClr val="accent1"/>
              </a:solidFill>
            </a:ln>
          </p:spPr>
          <p:txBody>
            <a:bodyPr wrap="square" rtlCol="0">
              <a:spAutoFit/>
            </a:bodyPr>
            <a:lstStyle/>
            <a:p>
              <a:pPr algn="ctr"/>
              <a:r>
                <a:rPr lang="en-US" sz="3600" b="1" dirty="0">
                  <a:latin typeface="Segoe UI" panose="020B0502040204020203" pitchFamily="34" charset="0"/>
                  <a:cs typeface="Segoe UI" panose="020B0502040204020203" pitchFamily="34" charset="0"/>
                </a:rPr>
                <a:t>Observed errors can change</a:t>
              </a:r>
            </a:p>
            <a:p>
              <a:pPr algn="ctr"/>
              <a:r>
                <a:rPr lang="en-US" sz="3600" b="1" dirty="0">
                  <a:latin typeface="Segoe UI" panose="020B0502040204020203" pitchFamily="34" charset="0"/>
                  <a:cs typeface="Segoe UI" panose="020B0502040204020203" pitchFamily="34" charset="0"/>
                </a:rPr>
                <a:t>depending on the ECC scheme</a:t>
              </a:r>
              <a:endParaRPr lang="tr-TR" sz="3600" b="1" dirty="0">
                <a:latin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2975268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
            <a:extLst>
              <a:ext uri="{FF2B5EF4-FFF2-40B4-BE49-F238E27FC236}">
                <a16:creationId xmlns:a16="http://schemas.microsoft.com/office/drawing/2014/main" id="{1E0DAE84-58CD-4488-9B6F-DA1D1117A1B1}"/>
              </a:ext>
            </a:extLst>
          </p:cNvPr>
          <p:cNvSpPr>
            <a:spLocks noGrp="1"/>
          </p:cNvSpPr>
          <p:nvPr>
            <p:ph idx="1"/>
          </p:nvPr>
        </p:nvSpPr>
        <p:spPr>
          <a:xfrm>
            <a:off x="75991" y="4364318"/>
            <a:ext cx="8987622" cy="1321842"/>
          </a:xfrm>
        </p:spPr>
        <p:txBody>
          <a:bodyPr/>
          <a:lstStyle/>
          <a:p>
            <a:r>
              <a:rPr lang="en-US" sz="2400" dirty="0"/>
              <a:t>ECC causes two key </a:t>
            </a:r>
            <a:r>
              <a:rPr lang="en-US" sz="2400" b="1" dirty="0">
                <a:solidFill>
                  <a:srgbClr val="FF0000"/>
                </a:solidFill>
              </a:rPr>
              <a:t>problems</a:t>
            </a:r>
            <a:r>
              <a:rPr lang="en-US" sz="2400" dirty="0"/>
              <a:t>:</a:t>
            </a:r>
            <a:endParaRPr lang="en-US" sz="2000" dirty="0"/>
          </a:p>
        </p:txBody>
      </p:sp>
      <p:sp>
        <p:nvSpPr>
          <p:cNvPr id="2" name="Title 1"/>
          <p:cNvSpPr>
            <a:spLocks noGrp="1"/>
          </p:cNvSpPr>
          <p:nvPr>
            <p:ph type="title"/>
          </p:nvPr>
        </p:nvSpPr>
        <p:spPr/>
        <p:txBody>
          <a:bodyPr/>
          <a:lstStyle/>
          <a:p>
            <a:r>
              <a:rPr lang="en-US" sz="3400" dirty="0"/>
              <a:t>ECC Makes Error Characterization Difficult</a:t>
            </a:r>
            <a:endParaRPr lang="en-US" sz="3400" b="1" dirty="0">
              <a:latin typeface="Segoe UI" panose="020B0502040204020203" pitchFamily="34" charset="0"/>
              <a:cs typeface="Segoe UI" panose="020B0502040204020203" pitchFamily="34" charset="0"/>
            </a:endParaRPr>
          </a:p>
        </p:txBody>
      </p:sp>
      <p:grpSp>
        <p:nvGrpSpPr>
          <p:cNvPr id="8" name="Group 7">
            <a:extLst>
              <a:ext uri="{FF2B5EF4-FFF2-40B4-BE49-F238E27FC236}">
                <a16:creationId xmlns:a16="http://schemas.microsoft.com/office/drawing/2014/main" id="{D85E0949-214C-4327-825C-5C750DCA2E7B}"/>
              </a:ext>
            </a:extLst>
          </p:cNvPr>
          <p:cNvGrpSpPr/>
          <p:nvPr/>
        </p:nvGrpSpPr>
        <p:grpSpPr>
          <a:xfrm>
            <a:off x="471243" y="1249948"/>
            <a:ext cx="2255814" cy="1926074"/>
            <a:chOff x="355776" y="1727836"/>
            <a:chExt cx="2255814" cy="1926074"/>
          </a:xfrm>
        </p:grpSpPr>
        <p:graphicFrame>
          <p:nvGraphicFramePr>
            <p:cNvPr id="4" name="Chart 3">
              <a:extLst>
                <a:ext uri="{FF2B5EF4-FFF2-40B4-BE49-F238E27FC236}">
                  <a16:creationId xmlns:a16="http://schemas.microsoft.com/office/drawing/2014/main" id="{4E01CED7-6766-47B7-BBBA-C33424B49436}"/>
                </a:ext>
              </a:extLst>
            </p:cNvPr>
            <p:cNvGraphicFramePr/>
            <p:nvPr>
              <p:extLst/>
            </p:nvPr>
          </p:nvGraphicFramePr>
          <p:xfrm>
            <a:off x="355776" y="1727836"/>
            <a:ext cx="2053090" cy="1352312"/>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a:extLst>
                <a:ext uri="{FF2B5EF4-FFF2-40B4-BE49-F238E27FC236}">
                  <a16:creationId xmlns:a16="http://schemas.microsoft.com/office/drawing/2014/main" id="{19D1596F-82AF-4E4F-B062-D29444FD6FC0}"/>
                </a:ext>
              </a:extLst>
            </p:cNvPr>
            <p:cNvSpPr/>
            <p:nvPr/>
          </p:nvSpPr>
          <p:spPr>
            <a:xfrm>
              <a:off x="422867" y="2946024"/>
              <a:ext cx="2188723" cy="707886"/>
            </a:xfrm>
            <a:prstGeom prst="rect">
              <a:avLst/>
            </a:prstGeom>
          </p:spPr>
          <p:txBody>
            <a:bodyPr wrap="square">
              <a:spAutoFit/>
            </a:bodyPr>
            <a:lstStyle/>
            <a:p>
              <a:pPr algn="ctr"/>
              <a:r>
                <a:rPr lang="en-US" sz="2000" b="1" i="1" dirty="0">
                  <a:latin typeface="Segoe UI" panose="020B0502040204020203" pitchFamily="34" charset="0"/>
                  <a:cs typeface="Segoe UI" panose="020B0502040204020203" pitchFamily="34" charset="0"/>
                </a:rPr>
                <a:t>Pre-ECC Error Distribution</a:t>
              </a:r>
            </a:p>
          </p:txBody>
        </p:sp>
      </p:grpSp>
      <p:grpSp>
        <p:nvGrpSpPr>
          <p:cNvPr id="10" name="Group 9">
            <a:extLst>
              <a:ext uri="{FF2B5EF4-FFF2-40B4-BE49-F238E27FC236}">
                <a16:creationId xmlns:a16="http://schemas.microsoft.com/office/drawing/2014/main" id="{57D83E7C-5BDF-4DC9-A33F-D61A9DAE1789}"/>
              </a:ext>
            </a:extLst>
          </p:cNvPr>
          <p:cNvGrpSpPr/>
          <p:nvPr/>
        </p:nvGrpSpPr>
        <p:grpSpPr>
          <a:xfrm>
            <a:off x="2801564" y="1140097"/>
            <a:ext cx="2676019" cy="2285811"/>
            <a:chOff x="2801564" y="1140097"/>
            <a:chExt cx="2676019" cy="2285811"/>
          </a:xfrm>
        </p:grpSpPr>
        <p:sp>
          <p:nvSpPr>
            <p:cNvPr id="6" name="Rectangle 5">
              <a:extLst>
                <a:ext uri="{FF2B5EF4-FFF2-40B4-BE49-F238E27FC236}">
                  <a16:creationId xmlns:a16="http://schemas.microsoft.com/office/drawing/2014/main" id="{E22BA5B9-B0AB-412D-9CF4-714D00A950A3}"/>
                </a:ext>
              </a:extLst>
            </p:cNvPr>
            <p:cNvSpPr/>
            <p:nvPr/>
          </p:nvSpPr>
          <p:spPr>
            <a:xfrm>
              <a:off x="3805416" y="1140097"/>
              <a:ext cx="1672167" cy="625553"/>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Segoe UI" panose="020B0502040204020203" pitchFamily="34" charset="0"/>
                  <a:cs typeface="Segoe UI" panose="020B0502040204020203" pitchFamily="34" charset="0"/>
                </a:rPr>
                <a:t>Unknown</a:t>
              </a:r>
            </a:p>
            <a:p>
              <a:pPr algn="ctr"/>
              <a:r>
                <a:rPr lang="en-US" i="1" dirty="0">
                  <a:solidFill>
                    <a:schemeClr val="tx1"/>
                  </a:solidFill>
                  <a:latin typeface="Segoe UI" panose="020B0502040204020203" pitchFamily="34" charset="0"/>
                  <a:cs typeface="Segoe UI" panose="020B0502040204020203" pitchFamily="34" charset="0"/>
                </a:rPr>
                <a:t>ECC Scheme A</a:t>
              </a:r>
            </a:p>
          </p:txBody>
        </p:sp>
        <p:sp>
          <p:nvSpPr>
            <p:cNvPr id="9" name="Rectangle 8">
              <a:extLst>
                <a:ext uri="{FF2B5EF4-FFF2-40B4-BE49-F238E27FC236}">
                  <a16:creationId xmlns:a16="http://schemas.microsoft.com/office/drawing/2014/main" id="{108908ED-B9C1-40C4-B046-F5B013D7154E}"/>
                </a:ext>
              </a:extLst>
            </p:cNvPr>
            <p:cNvSpPr/>
            <p:nvPr/>
          </p:nvSpPr>
          <p:spPr>
            <a:xfrm>
              <a:off x="3805413" y="1974941"/>
              <a:ext cx="1672167" cy="625553"/>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Segoe UI" panose="020B0502040204020203" pitchFamily="34" charset="0"/>
                  <a:cs typeface="Segoe UI" panose="020B0502040204020203" pitchFamily="34" charset="0"/>
                </a:rPr>
                <a:t>Unknown</a:t>
              </a:r>
            </a:p>
            <a:p>
              <a:pPr algn="ctr"/>
              <a:r>
                <a:rPr lang="en-US" i="1" dirty="0">
                  <a:solidFill>
                    <a:schemeClr val="tx1"/>
                  </a:solidFill>
                  <a:latin typeface="Segoe UI" panose="020B0502040204020203" pitchFamily="34" charset="0"/>
                  <a:cs typeface="Segoe UI" panose="020B0502040204020203" pitchFamily="34" charset="0"/>
                </a:rPr>
                <a:t>ECC Scheme B</a:t>
              </a:r>
            </a:p>
          </p:txBody>
        </p:sp>
        <p:cxnSp>
          <p:nvCxnSpPr>
            <p:cNvPr id="11" name="Straight Arrow Connector 10">
              <a:extLst>
                <a:ext uri="{FF2B5EF4-FFF2-40B4-BE49-F238E27FC236}">
                  <a16:creationId xmlns:a16="http://schemas.microsoft.com/office/drawing/2014/main" id="{7FFD68DA-A6B9-4B52-BB66-E21D4290EA5A}"/>
                </a:ext>
              </a:extLst>
            </p:cNvPr>
            <p:cNvCxnSpPr>
              <a:cxnSpLocks/>
              <a:endCxn id="6" idx="1"/>
            </p:cNvCxnSpPr>
            <p:nvPr/>
          </p:nvCxnSpPr>
          <p:spPr>
            <a:xfrm flipV="1">
              <a:off x="2801564" y="1452874"/>
              <a:ext cx="1003852" cy="697358"/>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6D15DD6A-5690-4A91-9E1C-7C8A8A7ADE30}"/>
                </a:ext>
              </a:extLst>
            </p:cNvPr>
            <p:cNvCxnSpPr>
              <a:cxnSpLocks/>
              <a:endCxn id="9" idx="1"/>
            </p:cNvCxnSpPr>
            <p:nvPr/>
          </p:nvCxnSpPr>
          <p:spPr>
            <a:xfrm>
              <a:off x="2830743" y="2287718"/>
              <a:ext cx="974670" cy="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80149CA2-7BAE-4315-A3B9-7446982C9D29}"/>
                </a:ext>
              </a:extLst>
            </p:cNvPr>
            <p:cNvSpPr/>
            <p:nvPr/>
          </p:nvSpPr>
          <p:spPr>
            <a:xfrm>
              <a:off x="3805413" y="2800355"/>
              <a:ext cx="1672167" cy="625553"/>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Segoe UI" panose="020B0502040204020203" pitchFamily="34" charset="0"/>
                  <a:cs typeface="Segoe UI" panose="020B0502040204020203" pitchFamily="34" charset="0"/>
                </a:rPr>
                <a:t>Unknown</a:t>
              </a:r>
            </a:p>
            <a:p>
              <a:pPr algn="ctr"/>
              <a:r>
                <a:rPr lang="en-US" i="1" dirty="0">
                  <a:solidFill>
                    <a:schemeClr val="tx1"/>
                  </a:solidFill>
                  <a:latin typeface="Segoe UI" panose="020B0502040204020203" pitchFamily="34" charset="0"/>
                  <a:cs typeface="Segoe UI" panose="020B0502040204020203" pitchFamily="34" charset="0"/>
                </a:rPr>
                <a:t>ECC Scheme C</a:t>
              </a:r>
            </a:p>
          </p:txBody>
        </p:sp>
        <p:cxnSp>
          <p:nvCxnSpPr>
            <p:cNvPr id="28" name="Straight Arrow Connector 27">
              <a:extLst>
                <a:ext uri="{FF2B5EF4-FFF2-40B4-BE49-F238E27FC236}">
                  <a16:creationId xmlns:a16="http://schemas.microsoft.com/office/drawing/2014/main" id="{3E1E906C-2001-4C67-BDC7-5FBBF90563D2}"/>
                </a:ext>
              </a:extLst>
            </p:cNvPr>
            <p:cNvCxnSpPr>
              <a:cxnSpLocks/>
              <a:endCxn id="25" idx="1"/>
            </p:cNvCxnSpPr>
            <p:nvPr/>
          </p:nvCxnSpPr>
          <p:spPr>
            <a:xfrm>
              <a:off x="2830286" y="2418127"/>
              <a:ext cx="975127" cy="695005"/>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BC6C6926-D4B4-4002-9588-44561E9DE63C}"/>
              </a:ext>
            </a:extLst>
          </p:cNvPr>
          <p:cNvGrpSpPr/>
          <p:nvPr/>
        </p:nvGrpSpPr>
        <p:grpSpPr>
          <a:xfrm>
            <a:off x="5477580" y="823763"/>
            <a:ext cx="3041549" cy="3508707"/>
            <a:chOff x="5477580" y="823763"/>
            <a:chExt cx="3041549" cy="3508707"/>
          </a:xfrm>
        </p:grpSpPr>
        <p:graphicFrame>
          <p:nvGraphicFramePr>
            <p:cNvPr id="45" name="Chart 44">
              <a:extLst>
                <a:ext uri="{FF2B5EF4-FFF2-40B4-BE49-F238E27FC236}">
                  <a16:creationId xmlns:a16="http://schemas.microsoft.com/office/drawing/2014/main" id="{35E77855-40A2-4BA5-95AE-08FAD2EB01E3}"/>
                </a:ext>
              </a:extLst>
            </p:cNvPr>
            <p:cNvGraphicFramePr/>
            <p:nvPr>
              <p:extLst>
                <p:ext uri="{D42A27DB-BD31-4B8C-83A1-F6EECF244321}">
                  <p14:modId xmlns:p14="http://schemas.microsoft.com/office/powerpoint/2010/main" val="2134485249"/>
                </p:ext>
              </p:extLst>
            </p:nvPr>
          </p:nvGraphicFramePr>
          <p:xfrm>
            <a:off x="6145027" y="823763"/>
            <a:ext cx="2053090" cy="1192055"/>
          </p:xfrm>
          <a:graphic>
            <a:graphicData uri="http://schemas.openxmlformats.org/drawingml/2006/chart">
              <c:chart xmlns:c="http://schemas.openxmlformats.org/drawingml/2006/chart" xmlns:r="http://schemas.openxmlformats.org/officeDocument/2006/relationships" r:id="rId4"/>
            </a:graphicData>
          </a:graphic>
        </p:graphicFrame>
        <p:cxnSp>
          <p:nvCxnSpPr>
            <p:cNvPr id="46" name="Straight Arrow Connector 45">
              <a:extLst>
                <a:ext uri="{FF2B5EF4-FFF2-40B4-BE49-F238E27FC236}">
                  <a16:creationId xmlns:a16="http://schemas.microsoft.com/office/drawing/2014/main" id="{B1493396-25AA-4DFD-9259-69FDE1B0C874}"/>
                </a:ext>
              </a:extLst>
            </p:cNvPr>
            <p:cNvCxnSpPr>
              <a:cxnSpLocks/>
              <a:stCxn id="6" idx="3"/>
            </p:cNvCxnSpPr>
            <p:nvPr/>
          </p:nvCxnSpPr>
          <p:spPr>
            <a:xfrm>
              <a:off x="5477583" y="1452874"/>
              <a:ext cx="932948" cy="235"/>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48" name="Chart 47">
              <a:extLst>
                <a:ext uri="{FF2B5EF4-FFF2-40B4-BE49-F238E27FC236}">
                  <a16:creationId xmlns:a16="http://schemas.microsoft.com/office/drawing/2014/main" id="{0F6D38D1-B3A7-40C6-83EC-FC3F3F3CE826}"/>
                </a:ext>
              </a:extLst>
            </p:cNvPr>
            <p:cNvGraphicFramePr/>
            <p:nvPr>
              <p:extLst>
                <p:ext uri="{D42A27DB-BD31-4B8C-83A1-F6EECF244321}">
                  <p14:modId xmlns:p14="http://schemas.microsoft.com/office/powerpoint/2010/main" val="2089975756"/>
                </p:ext>
              </p:extLst>
            </p:nvPr>
          </p:nvGraphicFramePr>
          <p:xfrm>
            <a:off x="6261761" y="1739760"/>
            <a:ext cx="2053090" cy="1192055"/>
          </p:xfrm>
          <a:graphic>
            <a:graphicData uri="http://schemas.openxmlformats.org/drawingml/2006/chart">
              <c:chart xmlns:c="http://schemas.openxmlformats.org/drawingml/2006/chart" xmlns:r="http://schemas.openxmlformats.org/officeDocument/2006/relationships" r:id="rId5"/>
            </a:graphicData>
          </a:graphic>
        </p:graphicFrame>
        <p:cxnSp>
          <p:nvCxnSpPr>
            <p:cNvPr id="49" name="Straight Arrow Connector 48">
              <a:extLst>
                <a:ext uri="{FF2B5EF4-FFF2-40B4-BE49-F238E27FC236}">
                  <a16:creationId xmlns:a16="http://schemas.microsoft.com/office/drawing/2014/main" id="{7F07ACB5-FF99-41D0-A88F-70CEC237B679}"/>
                </a:ext>
              </a:extLst>
            </p:cNvPr>
            <p:cNvCxnSpPr>
              <a:cxnSpLocks/>
              <a:stCxn id="9" idx="3"/>
            </p:cNvCxnSpPr>
            <p:nvPr/>
          </p:nvCxnSpPr>
          <p:spPr>
            <a:xfrm>
              <a:off x="5477580" y="2287718"/>
              <a:ext cx="932951" cy="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50" name="Chart 49">
              <a:extLst>
                <a:ext uri="{FF2B5EF4-FFF2-40B4-BE49-F238E27FC236}">
                  <a16:creationId xmlns:a16="http://schemas.microsoft.com/office/drawing/2014/main" id="{A9FA3001-D652-4962-8D22-8C3A86B70FCC}"/>
                </a:ext>
              </a:extLst>
            </p:cNvPr>
            <p:cNvGraphicFramePr/>
            <p:nvPr>
              <p:extLst>
                <p:ext uri="{D42A27DB-BD31-4B8C-83A1-F6EECF244321}">
                  <p14:modId xmlns:p14="http://schemas.microsoft.com/office/powerpoint/2010/main" val="429788443"/>
                </p:ext>
              </p:extLst>
            </p:nvPr>
          </p:nvGraphicFramePr>
          <p:xfrm>
            <a:off x="6261683" y="2659181"/>
            <a:ext cx="2053090" cy="1192055"/>
          </p:xfrm>
          <a:graphic>
            <a:graphicData uri="http://schemas.openxmlformats.org/drawingml/2006/chart">
              <c:chart xmlns:c="http://schemas.openxmlformats.org/drawingml/2006/chart" xmlns:r="http://schemas.openxmlformats.org/officeDocument/2006/relationships" r:id="rId6"/>
            </a:graphicData>
          </a:graphic>
        </p:graphicFrame>
        <p:cxnSp>
          <p:nvCxnSpPr>
            <p:cNvPr id="51" name="Straight Arrow Connector 50">
              <a:extLst>
                <a:ext uri="{FF2B5EF4-FFF2-40B4-BE49-F238E27FC236}">
                  <a16:creationId xmlns:a16="http://schemas.microsoft.com/office/drawing/2014/main" id="{FFB2B444-FCF6-4A46-A31F-502A9EEAFA18}"/>
                </a:ext>
              </a:extLst>
            </p:cNvPr>
            <p:cNvCxnSpPr>
              <a:cxnSpLocks/>
              <a:stCxn id="25" idx="3"/>
            </p:cNvCxnSpPr>
            <p:nvPr/>
          </p:nvCxnSpPr>
          <p:spPr>
            <a:xfrm>
              <a:off x="5477580" y="3113132"/>
              <a:ext cx="932951" cy="3004"/>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F5A269F7-A11F-4CF5-BC88-D1FD6E32D4F0}"/>
                </a:ext>
              </a:extLst>
            </p:cNvPr>
            <p:cNvSpPr/>
            <p:nvPr/>
          </p:nvSpPr>
          <p:spPr>
            <a:xfrm>
              <a:off x="6330406" y="3624584"/>
              <a:ext cx="2188723" cy="707886"/>
            </a:xfrm>
            <a:prstGeom prst="rect">
              <a:avLst/>
            </a:prstGeom>
          </p:spPr>
          <p:txBody>
            <a:bodyPr wrap="square">
              <a:spAutoFit/>
            </a:bodyPr>
            <a:lstStyle/>
            <a:p>
              <a:pPr algn="ctr"/>
              <a:r>
                <a:rPr lang="en-US" sz="2000" b="1" i="1" dirty="0">
                  <a:latin typeface="Segoe UI" panose="020B0502040204020203" pitchFamily="34" charset="0"/>
                  <a:cs typeface="Segoe UI" panose="020B0502040204020203" pitchFamily="34" charset="0"/>
                </a:rPr>
                <a:t>Post-ECC Error Distribution</a:t>
              </a:r>
            </a:p>
          </p:txBody>
        </p:sp>
      </p:grpSp>
      <p:grpSp>
        <p:nvGrpSpPr>
          <p:cNvPr id="13" name="Group 12">
            <a:extLst>
              <a:ext uri="{FF2B5EF4-FFF2-40B4-BE49-F238E27FC236}">
                <a16:creationId xmlns:a16="http://schemas.microsoft.com/office/drawing/2014/main" id="{56AC3465-79EF-4921-A24A-8F71C85C308C}"/>
              </a:ext>
            </a:extLst>
          </p:cNvPr>
          <p:cNvGrpSpPr/>
          <p:nvPr/>
        </p:nvGrpSpPr>
        <p:grpSpPr>
          <a:xfrm>
            <a:off x="232080" y="3176022"/>
            <a:ext cx="2801230" cy="1028941"/>
            <a:chOff x="232080" y="3176022"/>
            <a:chExt cx="2801230" cy="1028941"/>
          </a:xfrm>
        </p:grpSpPr>
        <p:sp>
          <p:nvSpPr>
            <p:cNvPr id="22" name="Rectangle 21">
              <a:extLst>
                <a:ext uri="{FF2B5EF4-FFF2-40B4-BE49-F238E27FC236}">
                  <a16:creationId xmlns:a16="http://schemas.microsoft.com/office/drawing/2014/main" id="{F1258A17-6570-434D-B798-7BA431661049}"/>
                </a:ext>
              </a:extLst>
            </p:cNvPr>
            <p:cNvSpPr/>
            <p:nvPr/>
          </p:nvSpPr>
          <p:spPr>
            <a:xfrm>
              <a:off x="232080" y="3558632"/>
              <a:ext cx="2801230" cy="646331"/>
            </a:xfrm>
            <a:prstGeom prst="rect">
              <a:avLst/>
            </a:prstGeom>
          </p:spPr>
          <p:txBody>
            <a:bodyPr wrap="square">
              <a:spAutoFit/>
            </a:bodyPr>
            <a:lstStyle/>
            <a:p>
              <a:pPr algn="ctr"/>
              <a:r>
                <a:rPr lang="en-US" b="1" i="1" dirty="0">
                  <a:solidFill>
                    <a:schemeClr val="accent6"/>
                  </a:solidFill>
                  <a:latin typeface="Segoe UI" panose="020B0502040204020203" pitchFamily="34" charset="0"/>
                  <a:cs typeface="Segoe UI" panose="020B0502040204020203" pitchFamily="34" charset="0"/>
                </a:rPr>
                <a:t>Based on a physical </a:t>
              </a:r>
            </a:p>
            <a:p>
              <a:pPr algn="ctr"/>
              <a:r>
                <a:rPr lang="en-US" b="1" i="1" dirty="0">
                  <a:solidFill>
                    <a:schemeClr val="accent6"/>
                  </a:solidFill>
                  <a:latin typeface="Segoe UI" panose="020B0502040204020203" pitchFamily="34" charset="0"/>
                  <a:cs typeface="Segoe UI" panose="020B0502040204020203" pitchFamily="34" charset="0"/>
                </a:rPr>
                <a:t>DRAM error mechanism</a:t>
              </a:r>
            </a:p>
          </p:txBody>
        </p:sp>
        <p:cxnSp>
          <p:nvCxnSpPr>
            <p:cNvPr id="23" name="Straight Arrow Connector 22">
              <a:extLst>
                <a:ext uri="{FF2B5EF4-FFF2-40B4-BE49-F238E27FC236}">
                  <a16:creationId xmlns:a16="http://schemas.microsoft.com/office/drawing/2014/main" id="{A77C2359-CC87-4436-9A12-038BDF56E971}"/>
                </a:ext>
              </a:extLst>
            </p:cNvPr>
            <p:cNvCxnSpPr>
              <a:cxnSpLocks/>
              <a:stCxn id="5" idx="2"/>
              <a:endCxn id="22" idx="0"/>
            </p:cNvCxnSpPr>
            <p:nvPr/>
          </p:nvCxnSpPr>
          <p:spPr>
            <a:xfrm flipH="1">
              <a:off x="1632695" y="3176022"/>
              <a:ext cx="1" cy="382610"/>
            </a:xfrm>
            <a:prstGeom prst="straightConnector1">
              <a:avLst/>
            </a:prstGeom>
            <a:ln w="57150">
              <a:solidFill>
                <a:schemeClr val="accent6"/>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59B9F506-9D60-4D17-B2DE-811BC64268CF}"/>
              </a:ext>
            </a:extLst>
          </p:cNvPr>
          <p:cNvGrpSpPr/>
          <p:nvPr/>
        </p:nvGrpSpPr>
        <p:grpSpPr>
          <a:xfrm>
            <a:off x="2947477" y="1486107"/>
            <a:ext cx="3941312" cy="2723618"/>
            <a:chOff x="2947477" y="1486107"/>
            <a:chExt cx="3941312" cy="2723618"/>
          </a:xfrm>
        </p:grpSpPr>
        <p:sp>
          <p:nvSpPr>
            <p:cNvPr id="24" name="Rectangle 23">
              <a:extLst>
                <a:ext uri="{FF2B5EF4-FFF2-40B4-BE49-F238E27FC236}">
                  <a16:creationId xmlns:a16="http://schemas.microsoft.com/office/drawing/2014/main" id="{C3BBFA6A-C1F3-4116-B457-61CBFDD0B917}"/>
                </a:ext>
              </a:extLst>
            </p:cNvPr>
            <p:cNvSpPr/>
            <p:nvPr/>
          </p:nvSpPr>
          <p:spPr>
            <a:xfrm>
              <a:off x="2947477" y="3563394"/>
              <a:ext cx="3769280" cy="646331"/>
            </a:xfrm>
            <a:prstGeom prst="rect">
              <a:avLst/>
            </a:prstGeom>
          </p:spPr>
          <p:txBody>
            <a:bodyPr wrap="square">
              <a:spAutoFit/>
            </a:bodyPr>
            <a:lstStyle/>
            <a:p>
              <a:pPr algn="ctr"/>
              <a:r>
                <a:rPr lang="en-US" b="1" i="1" dirty="0">
                  <a:solidFill>
                    <a:srgbClr val="FF0000"/>
                  </a:solidFill>
                  <a:latin typeface="Segoe UI" panose="020B0502040204020203" pitchFamily="34" charset="0"/>
                  <a:cs typeface="Segoe UI" panose="020B0502040204020203" pitchFamily="34" charset="0"/>
                </a:rPr>
                <a:t>ECC-scheme specific;</a:t>
              </a:r>
            </a:p>
            <a:p>
              <a:pPr algn="ctr"/>
              <a:r>
                <a:rPr lang="en-US" b="1" i="1" dirty="0">
                  <a:solidFill>
                    <a:srgbClr val="FF0000"/>
                  </a:solidFill>
                  <a:latin typeface="Segoe UI" panose="020B0502040204020203" pitchFamily="34" charset="0"/>
                  <a:cs typeface="Segoe UI" panose="020B0502040204020203" pitchFamily="34" charset="0"/>
                </a:rPr>
                <a:t>Error mechanism influence lost</a:t>
              </a:r>
            </a:p>
          </p:txBody>
        </p:sp>
        <p:cxnSp>
          <p:nvCxnSpPr>
            <p:cNvPr id="26" name="Straight Arrow Connector 25">
              <a:extLst>
                <a:ext uri="{FF2B5EF4-FFF2-40B4-BE49-F238E27FC236}">
                  <a16:creationId xmlns:a16="http://schemas.microsoft.com/office/drawing/2014/main" id="{4B5C1212-8852-4D7D-8CC8-0F88BAAE989D}"/>
                </a:ext>
              </a:extLst>
            </p:cNvPr>
            <p:cNvCxnSpPr>
              <a:cxnSpLocks/>
            </p:cNvCxnSpPr>
            <p:nvPr/>
          </p:nvCxnSpPr>
          <p:spPr>
            <a:xfrm flipH="1">
              <a:off x="5944055" y="3382077"/>
              <a:ext cx="772702" cy="148319"/>
            </a:xfrm>
            <a:prstGeom prst="straightConnector1">
              <a:avLst/>
            </a:prstGeom>
            <a:ln w="5715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103D6AA4-529C-43AA-9324-47D401437216}"/>
                </a:ext>
              </a:extLst>
            </p:cNvPr>
            <p:cNvCxnSpPr>
              <a:cxnSpLocks/>
            </p:cNvCxnSpPr>
            <p:nvPr/>
          </p:nvCxnSpPr>
          <p:spPr>
            <a:xfrm flipH="1">
              <a:off x="5944055" y="2671853"/>
              <a:ext cx="784104" cy="836491"/>
            </a:xfrm>
            <a:prstGeom prst="straightConnector1">
              <a:avLst/>
            </a:prstGeom>
            <a:ln w="5715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78EFA0D7-29C8-4D6E-85B8-7438C6197A59}"/>
                </a:ext>
              </a:extLst>
            </p:cNvPr>
            <p:cNvCxnSpPr>
              <a:cxnSpLocks/>
            </p:cNvCxnSpPr>
            <p:nvPr/>
          </p:nvCxnSpPr>
          <p:spPr>
            <a:xfrm flipH="1">
              <a:off x="5944055" y="1486107"/>
              <a:ext cx="944734" cy="2044288"/>
            </a:xfrm>
            <a:prstGeom prst="straightConnector1">
              <a:avLst/>
            </a:prstGeom>
            <a:ln w="5715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id="{6610E962-D3D2-4214-915C-BEA8EC958880}"/>
              </a:ext>
            </a:extLst>
          </p:cNvPr>
          <p:cNvSpPr/>
          <p:nvPr/>
        </p:nvSpPr>
        <p:spPr>
          <a:xfrm>
            <a:off x="352525" y="4819339"/>
            <a:ext cx="8438950" cy="69181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lnSpc>
                <a:spcPct val="90000"/>
              </a:lnSpc>
            </a:pPr>
            <a:r>
              <a:rPr lang="en-US" sz="2400" b="1" dirty="0">
                <a:solidFill>
                  <a:srgbClr val="FF0000"/>
                </a:solidFill>
                <a:latin typeface="Segoe UI" panose="020B0502040204020203" pitchFamily="34" charset="0"/>
                <a:cs typeface="Segoe UI" panose="020B0502040204020203" pitchFamily="34" charset="0"/>
              </a:rPr>
              <a:t>Prevents comparing</a:t>
            </a:r>
            <a:r>
              <a:rPr lang="en-US" sz="2400" dirty="0">
                <a:solidFill>
                  <a:prstClr val="black"/>
                </a:solidFill>
                <a:latin typeface="Segoe UI" panose="020B0502040204020203" pitchFamily="34" charset="0"/>
                <a:cs typeface="Segoe UI" panose="020B0502040204020203" pitchFamily="34" charset="0"/>
              </a:rPr>
              <a:t> error characteristics between devices</a:t>
            </a:r>
          </a:p>
        </p:txBody>
      </p:sp>
      <p:sp>
        <p:nvSpPr>
          <p:cNvPr id="40" name="Rectangle 39">
            <a:extLst>
              <a:ext uri="{FF2B5EF4-FFF2-40B4-BE49-F238E27FC236}">
                <a16:creationId xmlns:a16="http://schemas.microsoft.com/office/drawing/2014/main" id="{383A3F42-56C3-4CE4-BBB0-795E8E3F11C5}"/>
              </a:ext>
            </a:extLst>
          </p:cNvPr>
          <p:cNvSpPr/>
          <p:nvPr/>
        </p:nvSpPr>
        <p:spPr>
          <a:xfrm>
            <a:off x="363411" y="5620264"/>
            <a:ext cx="8438950" cy="69181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lnSpc>
                <a:spcPct val="90000"/>
              </a:lnSpc>
            </a:pPr>
            <a:r>
              <a:rPr lang="en-US" sz="2400" b="1" dirty="0">
                <a:solidFill>
                  <a:srgbClr val="FF0000"/>
                </a:solidFill>
                <a:latin typeface="Segoe UI" panose="020B0502040204020203" pitchFamily="34" charset="0"/>
                <a:cs typeface="Segoe UI" panose="020B0502040204020203" pitchFamily="34" charset="0"/>
              </a:rPr>
              <a:t>Obfuscates</a:t>
            </a:r>
            <a:r>
              <a:rPr lang="en-US" sz="2400" dirty="0">
                <a:solidFill>
                  <a:prstClr val="black"/>
                </a:solidFill>
                <a:latin typeface="Segoe UI" panose="020B0502040204020203" pitchFamily="34" charset="0"/>
                <a:cs typeface="Segoe UI" panose="020B0502040204020203" pitchFamily="34" charset="0"/>
              </a:rPr>
              <a:t> the well-studied error distributions we expect</a:t>
            </a:r>
          </a:p>
        </p:txBody>
      </p:sp>
    </p:spTree>
    <p:extLst>
      <p:ext uri="{BB962C8B-B14F-4D97-AF65-F5344CB8AC3E}">
        <p14:creationId xmlns:p14="http://schemas.microsoft.com/office/powerpoint/2010/main" val="708922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p"/>
      <p:bldP spid="31" grpId="0" animBg="1"/>
      <p:bldP spid="4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Example: Technology Scaling Study</a:t>
            </a:r>
            <a:endParaRPr lang="en-US" sz="4000" b="1" dirty="0"/>
          </a:p>
        </p:txBody>
      </p:sp>
      <p:sp>
        <p:nvSpPr>
          <p:cNvPr id="30" name="Content Placeholder 2">
            <a:extLst>
              <a:ext uri="{FF2B5EF4-FFF2-40B4-BE49-F238E27FC236}">
                <a16:creationId xmlns:a16="http://schemas.microsoft.com/office/drawing/2014/main" id="{D0CD56EB-5FAC-45CC-87FD-177E4FD61F69}"/>
              </a:ext>
            </a:extLst>
          </p:cNvPr>
          <p:cNvSpPr txBox="1">
            <a:spLocks/>
          </p:cNvSpPr>
          <p:nvPr/>
        </p:nvSpPr>
        <p:spPr>
          <a:xfrm>
            <a:off x="75991" y="901331"/>
            <a:ext cx="8987622" cy="13218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Cambria" panose="02040503050406030204" pitchFamily="18"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Goal: study how errors evolve over technology generations</a:t>
            </a:r>
          </a:p>
        </p:txBody>
      </p:sp>
      <mc:AlternateContent xmlns:mc="http://schemas.openxmlformats.org/markup-compatibility/2006" xmlns:cx1="http://schemas.microsoft.com/office/drawing/2015/9/8/chartex">
        <mc:Choice Requires="cx1">
          <p:graphicFrame>
            <p:nvGraphicFramePr>
              <p:cNvPr id="57" name="Chart 56">
                <a:extLst>
                  <a:ext uri="{FF2B5EF4-FFF2-40B4-BE49-F238E27FC236}">
                    <a16:creationId xmlns:a16="http://schemas.microsoft.com/office/drawing/2014/main" id="{8BEF141D-2DA4-4CE4-9D71-01E15C954622}"/>
                  </a:ext>
                </a:extLst>
              </p:cNvPr>
              <p:cNvGraphicFramePr/>
              <p:nvPr>
                <p:extLst>
                  <p:ext uri="{D42A27DB-BD31-4B8C-83A1-F6EECF244321}">
                    <p14:modId xmlns:p14="http://schemas.microsoft.com/office/powerpoint/2010/main" val="1708416548"/>
                  </p:ext>
                </p:extLst>
              </p:nvPr>
            </p:nvGraphicFramePr>
            <p:xfrm>
              <a:off x="1676401" y="1404259"/>
              <a:ext cx="7349297" cy="4278084"/>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57" name="Chart 56">
                <a:extLst>
                  <a:ext uri="{FF2B5EF4-FFF2-40B4-BE49-F238E27FC236}">
                    <a16:creationId xmlns:a16="http://schemas.microsoft.com/office/drawing/2014/main" id="{8BEF141D-2DA4-4CE4-9D71-01E15C954622}"/>
                  </a:ext>
                </a:extLst>
              </p:cNvPr>
              <p:cNvPicPr>
                <a:picLocks noGrp="1" noRot="1" noChangeAspect="1" noMove="1" noResize="1" noEditPoints="1" noAdjustHandles="1" noChangeArrowheads="1" noChangeShapeType="1"/>
              </p:cNvPicPr>
              <p:nvPr/>
            </p:nvPicPr>
            <p:blipFill>
              <a:blip r:embed="rId4"/>
              <a:stretch>
                <a:fillRect/>
              </a:stretch>
            </p:blipFill>
            <p:spPr>
              <a:xfrm>
                <a:off x="1676401" y="1404259"/>
                <a:ext cx="7349297" cy="4278084"/>
              </a:xfrm>
              <a:prstGeom prst="rect">
                <a:avLst/>
              </a:prstGeom>
            </p:spPr>
          </p:pic>
        </mc:Fallback>
      </mc:AlternateContent>
      <p:grpSp>
        <p:nvGrpSpPr>
          <p:cNvPr id="107" name="Group 106">
            <a:extLst>
              <a:ext uri="{FF2B5EF4-FFF2-40B4-BE49-F238E27FC236}">
                <a16:creationId xmlns:a16="http://schemas.microsoft.com/office/drawing/2014/main" id="{6C5DCFF5-4D44-405C-9415-E1B44B90376E}"/>
              </a:ext>
            </a:extLst>
          </p:cNvPr>
          <p:cNvGrpSpPr/>
          <p:nvPr/>
        </p:nvGrpSpPr>
        <p:grpSpPr>
          <a:xfrm>
            <a:off x="234191" y="1246369"/>
            <a:ext cx="8791507" cy="5285937"/>
            <a:chOff x="234191" y="1246369"/>
            <a:chExt cx="8791507" cy="5285937"/>
          </a:xfrm>
        </p:grpSpPr>
        <mc:AlternateContent xmlns:mc="http://schemas.openxmlformats.org/markup-compatibility/2006" xmlns:cx1="http://schemas.microsoft.com/office/drawing/2015/9/8/chartex">
          <mc:Choice Requires="cx1">
            <p:graphicFrame>
              <p:nvGraphicFramePr>
                <p:cNvPr id="44" name="Chart 43">
                  <a:extLst>
                    <a:ext uri="{FF2B5EF4-FFF2-40B4-BE49-F238E27FC236}">
                      <a16:creationId xmlns:a16="http://schemas.microsoft.com/office/drawing/2014/main" id="{E623B5A8-0E98-4883-8EB7-E86E58063CC6}"/>
                    </a:ext>
                  </a:extLst>
                </p:cNvPr>
                <p:cNvGraphicFramePr/>
                <p:nvPr>
                  <p:extLst>
                    <p:ext uri="{D42A27DB-BD31-4B8C-83A1-F6EECF244321}">
                      <p14:modId xmlns:p14="http://schemas.microsoft.com/office/powerpoint/2010/main" val="2133013458"/>
                    </p:ext>
                  </p:extLst>
                </p:nvPr>
              </p:nvGraphicFramePr>
              <p:xfrm>
                <a:off x="1164351" y="1404258"/>
                <a:ext cx="7861347" cy="4552411"/>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44" name="Chart 43">
                  <a:extLst>
                    <a:ext uri="{FF2B5EF4-FFF2-40B4-BE49-F238E27FC236}">
                      <a16:creationId xmlns:a16="http://schemas.microsoft.com/office/drawing/2014/main" id="{E623B5A8-0E98-4883-8EB7-E86E58063CC6}"/>
                    </a:ext>
                  </a:extLst>
                </p:cNvPr>
                <p:cNvPicPr>
                  <a:picLocks noGrp="1" noRot="1" noChangeAspect="1" noMove="1" noResize="1" noEditPoints="1" noAdjustHandles="1" noChangeArrowheads="1" noChangeShapeType="1"/>
                </p:cNvPicPr>
                <p:nvPr/>
              </p:nvPicPr>
              <p:blipFill>
                <a:blip r:embed="rId6"/>
                <a:stretch>
                  <a:fillRect/>
                </a:stretch>
              </p:blipFill>
              <p:spPr>
                <a:xfrm>
                  <a:off x="1164351" y="1404258"/>
                  <a:ext cx="7861347" cy="4552411"/>
                </a:xfrm>
                <a:prstGeom prst="rect">
                  <a:avLst/>
                </a:prstGeom>
              </p:spPr>
            </p:pic>
          </mc:Fallback>
        </mc:AlternateContent>
        <p:sp>
          <p:nvSpPr>
            <p:cNvPr id="58" name="TextBox 57">
              <a:extLst>
                <a:ext uri="{FF2B5EF4-FFF2-40B4-BE49-F238E27FC236}">
                  <a16:creationId xmlns:a16="http://schemas.microsoft.com/office/drawing/2014/main" id="{3D99B1F8-1A38-4526-A40B-738934CB44D0}"/>
                </a:ext>
              </a:extLst>
            </p:cNvPr>
            <p:cNvSpPr txBox="1"/>
            <p:nvPr/>
          </p:nvSpPr>
          <p:spPr>
            <a:xfrm>
              <a:off x="1104713" y="5177518"/>
              <a:ext cx="571687" cy="400110"/>
            </a:xfrm>
            <a:prstGeom prst="rect">
              <a:avLst/>
            </a:prstGeom>
            <a:noFill/>
          </p:spPr>
          <p:txBody>
            <a:bodyPr wrap="square" rtlCol="0">
              <a:spAutoFit/>
            </a:bodyPr>
            <a:lstStyle/>
            <a:p>
              <a:pPr algn="r"/>
              <a:r>
                <a:rPr lang="en-US" sz="2000" dirty="0">
                  <a:latin typeface="Segoe UI" panose="020B0502040204020203" pitchFamily="34" charset="0"/>
                  <a:cs typeface="Segoe UI" panose="020B0502040204020203" pitchFamily="34" charset="0"/>
                </a:rPr>
                <a:t>0.0</a:t>
              </a:r>
            </a:p>
          </p:txBody>
        </p:sp>
        <p:sp>
          <p:nvSpPr>
            <p:cNvPr id="59" name="TextBox 58">
              <a:extLst>
                <a:ext uri="{FF2B5EF4-FFF2-40B4-BE49-F238E27FC236}">
                  <a16:creationId xmlns:a16="http://schemas.microsoft.com/office/drawing/2014/main" id="{D6814E6D-E1A2-4D18-B597-B65D90B56F34}"/>
                </a:ext>
              </a:extLst>
            </p:cNvPr>
            <p:cNvSpPr txBox="1"/>
            <p:nvPr/>
          </p:nvSpPr>
          <p:spPr>
            <a:xfrm>
              <a:off x="1104712" y="1404257"/>
              <a:ext cx="571687" cy="400110"/>
            </a:xfrm>
            <a:prstGeom prst="rect">
              <a:avLst/>
            </a:prstGeom>
            <a:noFill/>
          </p:spPr>
          <p:txBody>
            <a:bodyPr wrap="square" rtlCol="0">
              <a:spAutoFit/>
            </a:bodyPr>
            <a:lstStyle/>
            <a:p>
              <a:pPr algn="r"/>
              <a:r>
                <a:rPr lang="en-US" sz="2000" dirty="0">
                  <a:latin typeface="Segoe UI" panose="020B0502040204020203" pitchFamily="34" charset="0"/>
                  <a:cs typeface="Segoe UI" panose="020B0502040204020203" pitchFamily="34" charset="0"/>
                </a:rPr>
                <a:t>1.0</a:t>
              </a:r>
            </a:p>
          </p:txBody>
        </p:sp>
        <p:sp>
          <p:nvSpPr>
            <p:cNvPr id="60" name="TextBox 59">
              <a:extLst>
                <a:ext uri="{FF2B5EF4-FFF2-40B4-BE49-F238E27FC236}">
                  <a16:creationId xmlns:a16="http://schemas.microsoft.com/office/drawing/2014/main" id="{E179F8DC-467B-4923-B7A2-B88264C31F9E}"/>
                </a:ext>
              </a:extLst>
            </p:cNvPr>
            <p:cNvSpPr txBox="1"/>
            <p:nvPr/>
          </p:nvSpPr>
          <p:spPr>
            <a:xfrm>
              <a:off x="1104713" y="3674958"/>
              <a:ext cx="571687" cy="400110"/>
            </a:xfrm>
            <a:prstGeom prst="rect">
              <a:avLst/>
            </a:prstGeom>
            <a:noFill/>
          </p:spPr>
          <p:txBody>
            <a:bodyPr wrap="square" rtlCol="0">
              <a:spAutoFit/>
            </a:bodyPr>
            <a:lstStyle/>
            <a:p>
              <a:pPr algn="r"/>
              <a:r>
                <a:rPr lang="en-US" sz="2000" dirty="0">
                  <a:latin typeface="Segoe UI" panose="020B0502040204020203" pitchFamily="34" charset="0"/>
                  <a:cs typeface="Segoe UI" panose="020B0502040204020203" pitchFamily="34" charset="0"/>
                </a:rPr>
                <a:t>0.4</a:t>
              </a:r>
            </a:p>
          </p:txBody>
        </p:sp>
        <p:sp>
          <p:nvSpPr>
            <p:cNvPr id="62" name="TextBox 61">
              <a:extLst>
                <a:ext uri="{FF2B5EF4-FFF2-40B4-BE49-F238E27FC236}">
                  <a16:creationId xmlns:a16="http://schemas.microsoft.com/office/drawing/2014/main" id="{15F766BA-6254-4008-9B8F-FD3F90611B7D}"/>
                </a:ext>
              </a:extLst>
            </p:cNvPr>
            <p:cNvSpPr txBox="1"/>
            <p:nvPr/>
          </p:nvSpPr>
          <p:spPr>
            <a:xfrm>
              <a:off x="1104713" y="4448175"/>
              <a:ext cx="571687" cy="400110"/>
            </a:xfrm>
            <a:prstGeom prst="rect">
              <a:avLst/>
            </a:prstGeom>
            <a:noFill/>
          </p:spPr>
          <p:txBody>
            <a:bodyPr wrap="square" rtlCol="0">
              <a:spAutoFit/>
            </a:bodyPr>
            <a:lstStyle/>
            <a:p>
              <a:pPr algn="r"/>
              <a:r>
                <a:rPr lang="en-US" sz="2000" dirty="0">
                  <a:latin typeface="Segoe UI" panose="020B0502040204020203" pitchFamily="34" charset="0"/>
                  <a:cs typeface="Segoe UI" panose="020B0502040204020203" pitchFamily="34" charset="0"/>
                </a:rPr>
                <a:t>0.2</a:t>
              </a:r>
            </a:p>
          </p:txBody>
        </p:sp>
        <p:sp>
          <p:nvSpPr>
            <p:cNvPr id="63" name="TextBox 62">
              <a:extLst>
                <a:ext uri="{FF2B5EF4-FFF2-40B4-BE49-F238E27FC236}">
                  <a16:creationId xmlns:a16="http://schemas.microsoft.com/office/drawing/2014/main" id="{2AF3D040-E572-4E40-BF5C-2B405586C730}"/>
                </a:ext>
              </a:extLst>
            </p:cNvPr>
            <p:cNvSpPr txBox="1"/>
            <p:nvPr/>
          </p:nvSpPr>
          <p:spPr>
            <a:xfrm>
              <a:off x="1104713" y="2935564"/>
              <a:ext cx="571687" cy="400110"/>
            </a:xfrm>
            <a:prstGeom prst="rect">
              <a:avLst/>
            </a:prstGeom>
            <a:noFill/>
          </p:spPr>
          <p:txBody>
            <a:bodyPr wrap="square" rtlCol="0">
              <a:spAutoFit/>
            </a:bodyPr>
            <a:lstStyle/>
            <a:p>
              <a:pPr algn="r"/>
              <a:r>
                <a:rPr lang="en-US" sz="2000" dirty="0">
                  <a:latin typeface="Segoe UI" panose="020B0502040204020203" pitchFamily="34" charset="0"/>
                  <a:cs typeface="Segoe UI" panose="020B0502040204020203" pitchFamily="34" charset="0"/>
                </a:rPr>
                <a:t>0.6</a:t>
              </a:r>
            </a:p>
          </p:txBody>
        </p:sp>
        <p:sp>
          <p:nvSpPr>
            <p:cNvPr id="64" name="TextBox 63">
              <a:extLst>
                <a:ext uri="{FF2B5EF4-FFF2-40B4-BE49-F238E27FC236}">
                  <a16:creationId xmlns:a16="http://schemas.microsoft.com/office/drawing/2014/main" id="{0058AFDA-6B90-44DB-B7BD-735542AD9F3C}"/>
                </a:ext>
              </a:extLst>
            </p:cNvPr>
            <p:cNvSpPr txBox="1"/>
            <p:nvPr/>
          </p:nvSpPr>
          <p:spPr>
            <a:xfrm>
              <a:off x="1104713" y="2187735"/>
              <a:ext cx="571687" cy="400110"/>
            </a:xfrm>
            <a:prstGeom prst="rect">
              <a:avLst/>
            </a:prstGeom>
            <a:noFill/>
          </p:spPr>
          <p:txBody>
            <a:bodyPr wrap="square" rtlCol="0">
              <a:spAutoFit/>
            </a:bodyPr>
            <a:lstStyle/>
            <a:p>
              <a:pPr algn="r"/>
              <a:r>
                <a:rPr lang="en-US" sz="2000" dirty="0">
                  <a:latin typeface="Segoe UI" panose="020B0502040204020203" pitchFamily="34" charset="0"/>
                  <a:cs typeface="Segoe UI" panose="020B0502040204020203" pitchFamily="34" charset="0"/>
                </a:rPr>
                <a:t>0.8</a:t>
              </a:r>
            </a:p>
          </p:txBody>
        </p:sp>
        <p:sp>
          <p:nvSpPr>
            <p:cNvPr id="41" name="TextBox 40">
              <a:extLst>
                <a:ext uri="{FF2B5EF4-FFF2-40B4-BE49-F238E27FC236}">
                  <a16:creationId xmlns:a16="http://schemas.microsoft.com/office/drawing/2014/main" id="{DBF3D196-EA9A-40DE-8089-02CE04989BE4}"/>
                </a:ext>
              </a:extLst>
            </p:cNvPr>
            <p:cNvSpPr txBox="1"/>
            <p:nvPr/>
          </p:nvSpPr>
          <p:spPr>
            <a:xfrm rot="16200000">
              <a:off x="-1621842" y="3102402"/>
              <a:ext cx="4543063" cy="830997"/>
            </a:xfrm>
            <a:prstGeom prst="rect">
              <a:avLst/>
            </a:prstGeom>
            <a:noFill/>
          </p:spPr>
          <p:txBody>
            <a:bodyPr wrap="square" rtlCol="0">
              <a:spAutoFit/>
            </a:bodyPr>
            <a:lstStyle/>
            <a:p>
              <a:pPr algn="ctr"/>
              <a:r>
                <a:rPr lang="en-US" sz="2800" dirty="0">
                  <a:latin typeface="Segoe UI" panose="020B0502040204020203" pitchFamily="34" charset="0"/>
                  <a:cs typeface="Segoe UI" panose="020B0502040204020203" pitchFamily="34" charset="0"/>
                </a:rPr>
                <a:t>Test Parameter Value</a:t>
              </a:r>
            </a:p>
            <a:p>
              <a:pPr algn="ctr"/>
              <a:r>
                <a:rPr lang="en-US" sz="2000" dirty="0">
                  <a:latin typeface="Segoe UI" panose="020B0502040204020203" pitchFamily="34" charset="0"/>
                  <a:cs typeface="Segoe UI" panose="020B0502040204020203" pitchFamily="34" charset="0"/>
                </a:rPr>
                <a:t>(e.g., temperature, voltage)</a:t>
              </a:r>
            </a:p>
          </p:txBody>
        </p:sp>
        <p:sp>
          <p:nvSpPr>
            <p:cNvPr id="42" name="TextBox 41">
              <a:extLst>
                <a:ext uri="{FF2B5EF4-FFF2-40B4-BE49-F238E27FC236}">
                  <a16:creationId xmlns:a16="http://schemas.microsoft.com/office/drawing/2014/main" id="{5D7136E3-76AA-4664-B6BE-AFC7535D694B}"/>
                </a:ext>
              </a:extLst>
            </p:cNvPr>
            <p:cNvSpPr txBox="1"/>
            <p:nvPr/>
          </p:nvSpPr>
          <p:spPr>
            <a:xfrm>
              <a:off x="2823492" y="6009086"/>
              <a:ext cx="4543063" cy="523220"/>
            </a:xfrm>
            <a:prstGeom prst="rect">
              <a:avLst/>
            </a:prstGeom>
            <a:noFill/>
          </p:spPr>
          <p:txBody>
            <a:bodyPr wrap="square" rtlCol="0">
              <a:spAutoFit/>
            </a:bodyPr>
            <a:lstStyle/>
            <a:p>
              <a:pPr algn="ctr"/>
              <a:r>
                <a:rPr lang="en-US" sz="2800" dirty="0">
                  <a:latin typeface="Segoe UI" panose="020B0502040204020203" pitchFamily="34" charset="0"/>
                  <a:cs typeface="Segoe UI" panose="020B0502040204020203" pitchFamily="34" charset="0"/>
                </a:rPr>
                <a:t>Technology Generation</a:t>
              </a:r>
              <a:endParaRPr lang="en-US" sz="2000" dirty="0">
                <a:latin typeface="Segoe UI" panose="020B0502040204020203" pitchFamily="34" charset="0"/>
                <a:cs typeface="Segoe UI" panose="020B0502040204020203" pitchFamily="34" charset="0"/>
              </a:endParaRPr>
            </a:p>
          </p:txBody>
        </p:sp>
      </p:grpSp>
      <mc:AlternateContent xmlns:mc="http://schemas.openxmlformats.org/markup-compatibility/2006" xmlns:cx1="http://schemas.microsoft.com/office/drawing/2015/9/8/chartex">
        <mc:Choice Requires="cx1">
          <p:graphicFrame>
            <p:nvGraphicFramePr>
              <p:cNvPr id="65" name="Chart 64">
                <a:extLst>
                  <a:ext uri="{FF2B5EF4-FFF2-40B4-BE49-F238E27FC236}">
                    <a16:creationId xmlns:a16="http://schemas.microsoft.com/office/drawing/2014/main" id="{C7EC18E7-5D96-4353-B63B-143F432D8547}"/>
                  </a:ext>
                </a:extLst>
              </p:cNvPr>
              <p:cNvGraphicFramePr/>
              <p:nvPr>
                <p:extLst>
                  <p:ext uri="{D42A27DB-BD31-4B8C-83A1-F6EECF244321}">
                    <p14:modId xmlns:p14="http://schemas.microsoft.com/office/powerpoint/2010/main" val="678040784"/>
                  </p:ext>
                </p:extLst>
              </p:nvPr>
            </p:nvGraphicFramePr>
            <p:xfrm>
              <a:off x="1676399" y="1604312"/>
              <a:ext cx="7349297" cy="4278084"/>
            </p:xfrm>
            <a:graphic>
              <a:graphicData uri="http://schemas.microsoft.com/office/drawing/2014/chartex">
                <cx:chart xmlns:cx="http://schemas.microsoft.com/office/drawing/2014/chartex" xmlns:r="http://schemas.openxmlformats.org/officeDocument/2006/relationships" r:id="rId7"/>
              </a:graphicData>
            </a:graphic>
          </p:graphicFrame>
        </mc:Choice>
        <mc:Fallback xmlns="">
          <p:pic>
            <p:nvPicPr>
              <p:cNvPr id="65" name="Chart 64">
                <a:extLst>
                  <a:ext uri="{FF2B5EF4-FFF2-40B4-BE49-F238E27FC236}">
                    <a16:creationId xmlns:a16="http://schemas.microsoft.com/office/drawing/2014/main" id="{C7EC18E7-5D96-4353-B63B-143F432D8547}"/>
                  </a:ext>
                </a:extLst>
              </p:cNvPr>
              <p:cNvPicPr>
                <a:picLocks noGrp="1" noRot="1" noChangeAspect="1" noMove="1" noResize="1" noEditPoints="1" noAdjustHandles="1" noChangeArrowheads="1" noChangeShapeType="1"/>
              </p:cNvPicPr>
              <p:nvPr/>
            </p:nvPicPr>
            <p:blipFill>
              <a:blip r:embed="rId8"/>
              <a:stretch>
                <a:fillRect/>
              </a:stretch>
            </p:blipFill>
            <p:spPr>
              <a:xfrm>
                <a:off x="1676399" y="1604312"/>
                <a:ext cx="7349297" cy="4278084"/>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66" name="Chart 65">
                <a:extLst>
                  <a:ext uri="{FF2B5EF4-FFF2-40B4-BE49-F238E27FC236}">
                    <a16:creationId xmlns:a16="http://schemas.microsoft.com/office/drawing/2014/main" id="{EFCFA5BB-7876-4D1B-935D-B73930595F6B}"/>
                  </a:ext>
                </a:extLst>
              </p:cNvPr>
              <p:cNvGraphicFramePr/>
              <p:nvPr>
                <p:extLst>
                  <p:ext uri="{D42A27DB-BD31-4B8C-83A1-F6EECF244321}">
                    <p14:modId xmlns:p14="http://schemas.microsoft.com/office/powerpoint/2010/main" val="1957544968"/>
                  </p:ext>
                </p:extLst>
              </p:nvPr>
            </p:nvGraphicFramePr>
            <p:xfrm>
              <a:off x="1648011" y="1594785"/>
              <a:ext cx="7368158" cy="3858955"/>
            </p:xfrm>
            <a:graphic>
              <a:graphicData uri="http://schemas.microsoft.com/office/drawing/2014/chartex">
                <cx:chart xmlns:cx="http://schemas.microsoft.com/office/drawing/2014/chartex" xmlns:r="http://schemas.openxmlformats.org/officeDocument/2006/relationships" r:id="rId9"/>
              </a:graphicData>
            </a:graphic>
          </p:graphicFrame>
        </mc:Choice>
        <mc:Fallback xmlns="">
          <p:pic>
            <p:nvPicPr>
              <p:cNvPr id="66" name="Chart 65">
                <a:extLst>
                  <a:ext uri="{FF2B5EF4-FFF2-40B4-BE49-F238E27FC236}">
                    <a16:creationId xmlns:a16="http://schemas.microsoft.com/office/drawing/2014/main" id="{EFCFA5BB-7876-4D1B-935D-B73930595F6B}"/>
                  </a:ext>
                </a:extLst>
              </p:cNvPr>
              <p:cNvPicPr>
                <a:picLocks noGrp="1" noRot="1" noChangeAspect="1" noMove="1" noResize="1" noEditPoints="1" noAdjustHandles="1" noChangeArrowheads="1" noChangeShapeType="1"/>
              </p:cNvPicPr>
              <p:nvPr/>
            </p:nvPicPr>
            <p:blipFill>
              <a:blip r:embed="rId10"/>
              <a:stretch>
                <a:fillRect/>
              </a:stretch>
            </p:blipFill>
            <p:spPr>
              <a:xfrm>
                <a:off x="1648011" y="1594785"/>
                <a:ext cx="7368158" cy="3858955"/>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67" name="Chart 66">
                <a:extLst>
                  <a:ext uri="{FF2B5EF4-FFF2-40B4-BE49-F238E27FC236}">
                    <a16:creationId xmlns:a16="http://schemas.microsoft.com/office/drawing/2014/main" id="{DE031B37-B201-4DA3-AD4B-4D5E268AF4D8}"/>
                  </a:ext>
                </a:extLst>
              </p:cNvPr>
              <p:cNvGraphicFramePr/>
              <p:nvPr>
                <p:extLst>
                  <p:ext uri="{D42A27DB-BD31-4B8C-83A1-F6EECF244321}">
                    <p14:modId xmlns:p14="http://schemas.microsoft.com/office/powerpoint/2010/main" val="2467956450"/>
                  </p:ext>
                </p:extLst>
              </p:nvPr>
            </p:nvGraphicFramePr>
            <p:xfrm>
              <a:off x="1648008" y="1656729"/>
              <a:ext cx="7368158" cy="3858955"/>
            </p:xfrm>
            <a:graphic>
              <a:graphicData uri="http://schemas.microsoft.com/office/drawing/2014/chartex">
                <cx:chart xmlns:cx="http://schemas.microsoft.com/office/drawing/2014/chartex" xmlns:r="http://schemas.openxmlformats.org/officeDocument/2006/relationships" r:id="rId11"/>
              </a:graphicData>
            </a:graphic>
          </p:graphicFrame>
        </mc:Choice>
        <mc:Fallback xmlns="">
          <p:pic>
            <p:nvPicPr>
              <p:cNvPr id="67" name="Chart 66">
                <a:extLst>
                  <a:ext uri="{FF2B5EF4-FFF2-40B4-BE49-F238E27FC236}">
                    <a16:creationId xmlns:a16="http://schemas.microsoft.com/office/drawing/2014/main" id="{DE031B37-B201-4DA3-AD4B-4D5E268AF4D8}"/>
                  </a:ext>
                </a:extLst>
              </p:cNvPr>
              <p:cNvPicPr>
                <a:picLocks noGrp="1" noRot="1" noChangeAspect="1" noMove="1" noResize="1" noEditPoints="1" noAdjustHandles="1" noChangeArrowheads="1" noChangeShapeType="1"/>
              </p:cNvPicPr>
              <p:nvPr/>
            </p:nvPicPr>
            <p:blipFill>
              <a:blip r:embed="rId12"/>
              <a:stretch>
                <a:fillRect/>
              </a:stretch>
            </p:blipFill>
            <p:spPr>
              <a:xfrm>
                <a:off x="1648008" y="1656729"/>
                <a:ext cx="7368158" cy="3858955"/>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68" name="Chart 67">
                <a:extLst>
                  <a:ext uri="{FF2B5EF4-FFF2-40B4-BE49-F238E27FC236}">
                    <a16:creationId xmlns:a16="http://schemas.microsoft.com/office/drawing/2014/main" id="{49AFAAA9-6E65-4556-878E-F1E15481412D}"/>
                  </a:ext>
                </a:extLst>
              </p:cNvPr>
              <p:cNvGraphicFramePr/>
              <p:nvPr>
                <p:extLst>
                  <p:ext uri="{D42A27DB-BD31-4B8C-83A1-F6EECF244321}">
                    <p14:modId xmlns:p14="http://schemas.microsoft.com/office/powerpoint/2010/main" val="3453911427"/>
                  </p:ext>
                </p:extLst>
              </p:nvPr>
            </p:nvGraphicFramePr>
            <p:xfrm>
              <a:off x="1632863" y="1592849"/>
              <a:ext cx="7368158" cy="3858955"/>
            </p:xfrm>
            <a:graphic>
              <a:graphicData uri="http://schemas.microsoft.com/office/drawing/2014/chartex">
                <cx:chart xmlns:cx="http://schemas.microsoft.com/office/drawing/2014/chartex" xmlns:r="http://schemas.openxmlformats.org/officeDocument/2006/relationships" r:id="rId13"/>
              </a:graphicData>
            </a:graphic>
          </p:graphicFrame>
        </mc:Choice>
        <mc:Fallback xmlns="">
          <p:pic>
            <p:nvPicPr>
              <p:cNvPr id="68" name="Chart 67">
                <a:extLst>
                  <a:ext uri="{FF2B5EF4-FFF2-40B4-BE49-F238E27FC236}">
                    <a16:creationId xmlns:a16="http://schemas.microsoft.com/office/drawing/2014/main" id="{49AFAAA9-6E65-4556-878E-F1E15481412D}"/>
                  </a:ext>
                </a:extLst>
              </p:cNvPr>
              <p:cNvPicPr>
                <a:picLocks noGrp="1" noRot="1" noChangeAspect="1" noMove="1" noResize="1" noEditPoints="1" noAdjustHandles="1" noChangeArrowheads="1" noChangeShapeType="1"/>
              </p:cNvPicPr>
              <p:nvPr/>
            </p:nvPicPr>
            <p:blipFill>
              <a:blip r:embed="rId14"/>
              <a:stretch>
                <a:fillRect/>
              </a:stretch>
            </p:blipFill>
            <p:spPr>
              <a:xfrm>
                <a:off x="1632863" y="1592849"/>
                <a:ext cx="7368158" cy="3858955"/>
              </a:xfrm>
              <a:prstGeom prst="rect">
                <a:avLst/>
              </a:prstGeom>
            </p:spPr>
          </p:pic>
        </mc:Fallback>
      </mc:AlternateContent>
      <p:grpSp>
        <p:nvGrpSpPr>
          <p:cNvPr id="72" name="Group 71">
            <a:extLst>
              <a:ext uri="{FF2B5EF4-FFF2-40B4-BE49-F238E27FC236}">
                <a16:creationId xmlns:a16="http://schemas.microsoft.com/office/drawing/2014/main" id="{5EB961E5-BABC-4B36-A690-26D8657AE781}"/>
              </a:ext>
            </a:extLst>
          </p:cNvPr>
          <p:cNvGrpSpPr/>
          <p:nvPr/>
        </p:nvGrpSpPr>
        <p:grpSpPr>
          <a:xfrm>
            <a:off x="2871114" y="2239100"/>
            <a:ext cx="2118002" cy="1668538"/>
            <a:chOff x="2871114" y="2239100"/>
            <a:chExt cx="2118002" cy="1668538"/>
          </a:xfrm>
        </p:grpSpPr>
        <p:sp>
          <p:nvSpPr>
            <p:cNvPr id="70" name="Right Brace 69">
              <a:extLst>
                <a:ext uri="{FF2B5EF4-FFF2-40B4-BE49-F238E27FC236}">
                  <a16:creationId xmlns:a16="http://schemas.microsoft.com/office/drawing/2014/main" id="{FF3A4EF4-DA77-4056-93D1-8A05CE582EBF}"/>
                </a:ext>
              </a:extLst>
            </p:cNvPr>
            <p:cNvSpPr/>
            <p:nvPr/>
          </p:nvSpPr>
          <p:spPr>
            <a:xfrm>
              <a:off x="2871114" y="2386086"/>
              <a:ext cx="166007" cy="1521552"/>
            </a:xfrm>
            <a:prstGeom prst="rightBrace">
              <a:avLst>
                <a:gd name="adj1" fmla="val 71448"/>
                <a:gd name="adj2" fmla="val 14589"/>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1" name="Rectangle 70">
              <a:extLst>
                <a:ext uri="{FF2B5EF4-FFF2-40B4-BE49-F238E27FC236}">
                  <a16:creationId xmlns:a16="http://schemas.microsoft.com/office/drawing/2014/main" id="{6D0922FE-2C40-41C6-B601-F153EC765875}"/>
                </a:ext>
              </a:extLst>
            </p:cNvPr>
            <p:cNvSpPr/>
            <p:nvPr/>
          </p:nvSpPr>
          <p:spPr>
            <a:xfrm>
              <a:off x="2871114" y="2239100"/>
              <a:ext cx="2118002" cy="646331"/>
            </a:xfrm>
            <a:prstGeom prst="rect">
              <a:avLst/>
            </a:prstGeom>
          </p:spPr>
          <p:txBody>
            <a:bodyPr wrap="square">
              <a:spAutoFit/>
            </a:bodyPr>
            <a:lstStyle/>
            <a:p>
              <a:pPr algn="ctr"/>
              <a:r>
                <a:rPr lang="en-US" i="1" dirty="0">
                  <a:latin typeface="Segoe UI" panose="020B0502040204020203" pitchFamily="34" charset="0"/>
                  <a:cs typeface="Segoe UI" panose="020B0502040204020203" pitchFamily="34" charset="0"/>
                </a:rPr>
                <a:t>Distribution of </a:t>
              </a:r>
            </a:p>
            <a:p>
              <a:pPr algn="ctr"/>
              <a:r>
                <a:rPr lang="en-US" i="1" dirty="0">
                  <a:latin typeface="Segoe UI" panose="020B0502040204020203" pitchFamily="34" charset="0"/>
                  <a:cs typeface="Segoe UI" panose="020B0502040204020203" pitchFamily="34" charset="0"/>
                </a:rPr>
                <a:t>all bit-errors</a:t>
              </a:r>
            </a:p>
          </p:txBody>
        </p:sp>
      </p:grpSp>
      <p:cxnSp>
        <p:nvCxnSpPr>
          <p:cNvPr id="56" name="Straight Connector 55">
            <a:extLst>
              <a:ext uri="{FF2B5EF4-FFF2-40B4-BE49-F238E27FC236}">
                <a16:creationId xmlns:a16="http://schemas.microsoft.com/office/drawing/2014/main" id="{6008F2B5-66BC-469F-865F-6F2ADD24490F}"/>
              </a:ext>
            </a:extLst>
          </p:cNvPr>
          <p:cNvCxnSpPr>
            <a:cxnSpLocks/>
          </p:cNvCxnSpPr>
          <p:nvPr/>
        </p:nvCxnSpPr>
        <p:spPr>
          <a:xfrm>
            <a:off x="1850573" y="2917371"/>
            <a:ext cx="7165593" cy="2118463"/>
          </a:xfrm>
          <a:prstGeom prst="line">
            <a:avLst/>
          </a:prstGeom>
          <a:ln w="12700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76" name="Group 75">
            <a:extLst>
              <a:ext uri="{FF2B5EF4-FFF2-40B4-BE49-F238E27FC236}">
                <a16:creationId xmlns:a16="http://schemas.microsoft.com/office/drawing/2014/main" id="{8F271FCB-AD0E-4DB1-9A32-B4B6BFAFE454}"/>
              </a:ext>
            </a:extLst>
          </p:cNvPr>
          <p:cNvGrpSpPr/>
          <p:nvPr/>
        </p:nvGrpSpPr>
        <p:grpSpPr>
          <a:xfrm>
            <a:off x="1703909" y="3845174"/>
            <a:ext cx="4434312" cy="1376218"/>
            <a:chOff x="1703909" y="3845174"/>
            <a:chExt cx="4434312" cy="1376218"/>
          </a:xfrm>
        </p:grpSpPr>
        <p:sp>
          <p:nvSpPr>
            <p:cNvPr id="73" name="Rectangle 72">
              <a:extLst>
                <a:ext uri="{FF2B5EF4-FFF2-40B4-BE49-F238E27FC236}">
                  <a16:creationId xmlns:a16="http://schemas.microsoft.com/office/drawing/2014/main" id="{A141E329-A053-4EC1-8645-E3853C6C6DF5}"/>
                </a:ext>
              </a:extLst>
            </p:cNvPr>
            <p:cNvSpPr/>
            <p:nvPr/>
          </p:nvSpPr>
          <p:spPr>
            <a:xfrm>
              <a:off x="1703909" y="4575061"/>
              <a:ext cx="4434312" cy="646331"/>
            </a:xfrm>
            <a:prstGeom prst="rect">
              <a:avLst/>
            </a:prstGeom>
          </p:spPr>
          <p:txBody>
            <a:bodyPr wrap="square">
              <a:spAutoFit/>
            </a:bodyPr>
            <a:lstStyle/>
            <a:p>
              <a:pPr algn="ctr"/>
              <a:r>
                <a:rPr lang="en-US" b="1" i="1" dirty="0">
                  <a:solidFill>
                    <a:schemeClr val="accent1"/>
                  </a:solidFill>
                  <a:latin typeface="Segoe UI" panose="020B0502040204020203" pitchFamily="34" charset="0"/>
                  <a:cs typeface="Segoe UI" panose="020B0502040204020203" pitchFamily="34" charset="0"/>
                </a:rPr>
                <a:t>Consistent with a physical phenomenon</a:t>
              </a:r>
            </a:p>
            <a:p>
              <a:pPr algn="ctr"/>
              <a:r>
                <a:rPr lang="en-US" b="1" i="1" dirty="0">
                  <a:solidFill>
                    <a:schemeClr val="accent1"/>
                  </a:solidFill>
                  <a:latin typeface="Segoe UI" panose="020B0502040204020203" pitchFamily="34" charset="0"/>
                  <a:cs typeface="Segoe UI" panose="020B0502040204020203" pitchFamily="34" charset="0"/>
                </a:rPr>
                <a:t>(e.g., process scaling)</a:t>
              </a:r>
            </a:p>
          </p:txBody>
        </p:sp>
        <p:cxnSp>
          <p:nvCxnSpPr>
            <p:cNvPr id="74" name="Straight Connector 73">
              <a:extLst>
                <a:ext uri="{FF2B5EF4-FFF2-40B4-BE49-F238E27FC236}">
                  <a16:creationId xmlns:a16="http://schemas.microsoft.com/office/drawing/2014/main" id="{9E69435A-001D-45A8-B435-2D2934376215}"/>
                </a:ext>
              </a:extLst>
            </p:cNvPr>
            <p:cNvCxnSpPr>
              <a:cxnSpLocks/>
            </p:cNvCxnSpPr>
            <p:nvPr/>
          </p:nvCxnSpPr>
          <p:spPr>
            <a:xfrm flipV="1">
              <a:off x="4362260" y="3845174"/>
              <a:ext cx="207542" cy="769956"/>
            </a:xfrm>
            <a:prstGeom prst="line">
              <a:avLst/>
            </a:prstGeom>
            <a:ln w="5715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81" name="Freeform: Shape 80">
            <a:extLst>
              <a:ext uri="{FF2B5EF4-FFF2-40B4-BE49-F238E27FC236}">
                <a16:creationId xmlns:a16="http://schemas.microsoft.com/office/drawing/2014/main" id="{C98941C2-0D32-44F7-96CA-9D48AA17DF78}"/>
              </a:ext>
            </a:extLst>
          </p:cNvPr>
          <p:cNvSpPr/>
          <p:nvPr/>
        </p:nvSpPr>
        <p:spPr>
          <a:xfrm>
            <a:off x="1893207" y="2254250"/>
            <a:ext cx="6902450" cy="1344525"/>
          </a:xfrm>
          <a:custGeom>
            <a:avLst/>
            <a:gdLst>
              <a:gd name="connsiteX0" fmla="*/ 0 w 6096000"/>
              <a:gd name="connsiteY0" fmla="*/ 370114 h 1278975"/>
              <a:gd name="connsiteX1" fmla="*/ 2982686 w 6096000"/>
              <a:gd name="connsiteY1" fmla="*/ 1273629 h 1278975"/>
              <a:gd name="connsiteX2" fmla="*/ 6096000 w 6096000"/>
              <a:gd name="connsiteY2" fmla="*/ 0 h 1278975"/>
              <a:gd name="connsiteX0" fmla="*/ 0 w 6115050"/>
              <a:gd name="connsiteY0" fmla="*/ 433614 h 1281608"/>
              <a:gd name="connsiteX1" fmla="*/ 3001736 w 6115050"/>
              <a:gd name="connsiteY1" fmla="*/ 1273629 h 1281608"/>
              <a:gd name="connsiteX2" fmla="*/ 6115050 w 6115050"/>
              <a:gd name="connsiteY2" fmla="*/ 0 h 1281608"/>
              <a:gd name="connsiteX0" fmla="*/ 0 w 6115050"/>
              <a:gd name="connsiteY0" fmla="*/ 433614 h 1244158"/>
              <a:gd name="connsiteX1" fmla="*/ 3401786 w 6115050"/>
              <a:gd name="connsiteY1" fmla="*/ 1235529 h 1244158"/>
              <a:gd name="connsiteX2" fmla="*/ 6115050 w 6115050"/>
              <a:gd name="connsiteY2" fmla="*/ 0 h 1244158"/>
              <a:gd name="connsiteX0" fmla="*/ 0 w 6115050"/>
              <a:gd name="connsiteY0" fmla="*/ 433614 h 1238641"/>
              <a:gd name="connsiteX1" fmla="*/ 3401786 w 6115050"/>
              <a:gd name="connsiteY1" fmla="*/ 1235529 h 1238641"/>
              <a:gd name="connsiteX2" fmla="*/ 6115050 w 6115050"/>
              <a:gd name="connsiteY2" fmla="*/ 0 h 1238641"/>
              <a:gd name="connsiteX0" fmla="*/ 0 w 6115050"/>
              <a:gd name="connsiteY0" fmla="*/ 433614 h 1237990"/>
              <a:gd name="connsiteX1" fmla="*/ 3401786 w 6115050"/>
              <a:gd name="connsiteY1" fmla="*/ 1235529 h 1237990"/>
              <a:gd name="connsiteX2" fmla="*/ 6115050 w 6115050"/>
              <a:gd name="connsiteY2" fmla="*/ 0 h 1237990"/>
              <a:gd name="connsiteX0" fmla="*/ 0 w 6115050"/>
              <a:gd name="connsiteY0" fmla="*/ 433614 h 1237902"/>
              <a:gd name="connsiteX1" fmla="*/ 3401786 w 6115050"/>
              <a:gd name="connsiteY1" fmla="*/ 1235529 h 1237902"/>
              <a:gd name="connsiteX2" fmla="*/ 6115050 w 6115050"/>
              <a:gd name="connsiteY2" fmla="*/ 0 h 1237902"/>
              <a:gd name="connsiteX0" fmla="*/ 0 w 6115050"/>
              <a:gd name="connsiteY0" fmla="*/ 433614 h 1237768"/>
              <a:gd name="connsiteX1" fmla="*/ 3401786 w 6115050"/>
              <a:gd name="connsiteY1" fmla="*/ 1235529 h 1237768"/>
              <a:gd name="connsiteX2" fmla="*/ 6115050 w 6115050"/>
              <a:gd name="connsiteY2" fmla="*/ 0 h 1237768"/>
              <a:gd name="connsiteX0" fmla="*/ 0 w 6115050"/>
              <a:gd name="connsiteY0" fmla="*/ 433614 h 1237695"/>
              <a:gd name="connsiteX1" fmla="*/ 3401786 w 6115050"/>
              <a:gd name="connsiteY1" fmla="*/ 1235529 h 1237695"/>
              <a:gd name="connsiteX2" fmla="*/ 6115050 w 6115050"/>
              <a:gd name="connsiteY2" fmla="*/ 0 h 1237695"/>
              <a:gd name="connsiteX0" fmla="*/ 0 w 6115050"/>
              <a:gd name="connsiteY0" fmla="*/ 433614 h 1237743"/>
              <a:gd name="connsiteX1" fmla="*/ 3401786 w 6115050"/>
              <a:gd name="connsiteY1" fmla="*/ 1235529 h 1237743"/>
              <a:gd name="connsiteX2" fmla="*/ 6115050 w 6115050"/>
              <a:gd name="connsiteY2" fmla="*/ 0 h 1237743"/>
              <a:gd name="connsiteX0" fmla="*/ 0 w 6115050"/>
              <a:gd name="connsiteY0" fmla="*/ 433614 h 1237820"/>
              <a:gd name="connsiteX1" fmla="*/ 3401786 w 6115050"/>
              <a:gd name="connsiteY1" fmla="*/ 1235529 h 1237820"/>
              <a:gd name="connsiteX2" fmla="*/ 6115050 w 6115050"/>
              <a:gd name="connsiteY2" fmla="*/ 0 h 1237820"/>
              <a:gd name="connsiteX0" fmla="*/ 0 w 6115050"/>
              <a:gd name="connsiteY0" fmla="*/ 433614 h 1237820"/>
              <a:gd name="connsiteX1" fmla="*/ 3401786 w 6115050"/>
              <a:gd name="connsiteY1" fmla="*/ 1235529 h 1237820"/>
              <a:gd name="connsiteX2" fmla="*/ 6115050 w 6115050"/>
              <a:gd name="connsiteY2" fmla="*/ 0 h 1237820"/>
              <a:gd name="connsiteX0" fmla="*/ 0 w 6115050"/>
              <a:gd name="connsiteY0" fmla="*/ 433614 h 1235648"/>
              <a:gd name="connsiteX1" fmla="*/ 3401786 w 6115050"/>
              <a:gd name="connsiteY1" fmla="*/ 1235529 h 1235648"/>
              <a:gd name="connsiteX2" fmla="*/ 6115050 w 6115050"/>
              <a:gd name="connsiteY2" fmla="*/ 0 h 1235648"/>
              <a:gd name="connsiteX0" fmla="*/ 0 w 6115050"/>
              <a:gd name="connsiteY0" fmla="*/ 433614 h 1235648"/>
              <a:gd name="connsiteX1" fmla="*/ 3401786 w 6115050"/>
              <a:gd name="connsiteY1" fmla="*/ 1235529 h 1235648"/>
              <a:gd name="connsiteX2" fmla="*/ 6115050 w 6115050"/>
              <a:gd name="connsiteY2" fmla="*/ 0 h 1235648"/>
              <a:gd name="connsiteX0" fmla="*/ 0 w 6115050"/>
              <a:gd name="connsiteY0" fmla="*/ 433614 h 1235648"/>
              <a:gd name="connsiteX1" fmla="*/ 3401786 w 6115050"/>
              <a:gd name="connsiteY1" fmla="*/ 1235529 h 1235648"/>
              <a:gd name="connsiteX2" fmla="*/ 6115050 w 6115050"/>
              <a:gd name="connsiteY2" fmla="*/ 0 h 1235648"/>
              <a:gd name="connsiteX0" fmla="*/ 0 w 6115050"/>
              <a:gd name="connsiteY0" fmla="*/ 433614 h 1235547"/>
              <a:gd name="connsiteX1" fmla="*/ 3401786 w 6115050"/>
              <a:gd name="connsiteY1" fmla="*/ 1235529 h 1235547"/>
              <a:gd name="connsiteX2" fmla="*/ 6115050 w 6115050"/>
              <a:gd name="connsiteY2" fmla="*/ 0 h 1235547"/>
              <a:gd name="connsiteX0" fmla="*/ 0 w 6477000"/>
              <a:gd name="connsiteY0" fmla="*/ 497114 h 1307442"/>
              <a:gd name="connsiteX1" fmla="*/ 3401786 w 6477000"/>
              <a:gd name="connsiteY1" fmla="*/ 1299029 h 1307442"/>
              <a:gd name="connsiteX2" fmla="*/ 6477000 w 6477000"/>
              <a:gd name="connsiteY2" fmla="*/ 0 h 1307442"/>
              <a:gd name="connsiteX0" fmla="*/ 0 w 6648450"/>
              <a:gd name="connsiteY0" fmla="*/ 357414 h 1163989"/>
              <a:gd name="connsiteX1" fmla="*/ 3401786 w 6648450"/>
              <a:gd name="connsiteY1" fmla="*/ 1159329 h 1163989"/>
              <a:gd name="connsiteX2" fmla="*/ 6648450 w 6648450"/>
              <a:gd name="connsiteY2" fmla="*/ 0 h 1163989"/>
              <a:gd name="connsiteX0" fmla="*/ 0 w 6667500"/>
              <a:gd name="connsiteY0" fmla="*/ 357414 h 1163989"/>
              <a:gd name="connsiteX1" fmla="*/ 3401786 w 6667500"/>
              <a:gd name="connsiteY1" fmla="*/ 1159329 h 1163989"/>
              <a:gd name="connsiteX2" fmla="*/ 6667500 w 6667500"/>
              <a:gd name="connsiteY2" fmla="*/ 0 h 1163989"/>
              <a:gd name="connsiteX0" fmla="*/ 0 w 6807200"/>
              <a:gd name="connsiteY0" fmla="*/ 465364 h 1274766"/>
              <a:gd name="connsiteX1" fmla="*/ 3401786 w 6807200"/>
              <a:gd name="connsiteY1" fmla="*/ 1267279 h 1274766"/>
              <a:gd name="connsiteX2" fmla="*/ 6807200 w 6807200"/>
              <a:gd name="connsiteY2" fmla="*/ 0 h 1274766"/>
              <a:gd name="connsiteX0" fmla="*/ 0 w 6902450"/>
              <a:gd name="connsiteY0" fmla="*/ 541564 h 1353257"/>
              <a:gd name="connsiteX1" fmla="*/ 3401786 w 6902450"/>
              <a:gd name="connsiteY1" fmla="*/ 1343479 h 1353257"/>
              <a:gd name="connsiteX2" fmla="*/ 6902450 w 6902450"/>
              <a:gd name="connsiteY2" fmla="*/ 0 h 1353257"/>
              <a:gd name="connsiteX0" fmla="*/ 0 w 6902450"/>
              <a:gd name="connsiteY0" fmla="*/ 541564 h 1344525"/>
              <a:gd name="connsiteX1" fmla="*/ 3401786 w 6902450"/>
              <a:gd name="connsiteY1" fmla="*/ 1343479 h 1344525"/>
              <a:gd name="connsiteX2" fmla="*/ 6902450 w 6902450"/>
              <a:gd name="connsiteY2" fmla="*/ 0 h 1344525"/>
              <a:gd name="connsiteX0" fmla="*/ 0 w 6902450"/>
              <a:gd name="connsiteY0" fmla="*/ 541564 h 1344525"/>
              <a:gd name="connsiteX1" fmla="*/ 3401786 w 6902450"/>
              <a:gd name="connsiteY1" fmla="*/ 1343479 h 1344525"/>
              <a:gd name="connsiteX2" fmla="*/ 6902450 w 6902450"/>
              <a:gd name="connsiteY2" fmla="*/ 0 h 1344525"/>
            </a:gdLst>
            <a:ahLst/>
            <a:cxnLst>
              <a:cxn ang="0">
                <a:pos x="connsiteX0" y="connsiteY0"/>
              </a:cxn>
              <a:cxn ang="0">
                <a:pos x="connsiteX1" y="connsiteY1"/>
              </a:cxn>
              <a:cxn ang="0">
                <a:pos x="connsiteX2" y="connsiteY2"/>
              </a:cxn>
            </a:cxnLst>
            <a:rect l="l" t="t" r="r" b="b"/>
            <a:pathLst>
              <a:path w="6902450" h="1344525">
                <a:moveTo>
                  <a:pt x="0" y="541564"/>
                </a:moveTo>
                <a:cubicBezTo>
                  <a:pt x="1142093" y="878114"/>
                  <a:pt x="2492678" y="1370240"/>
                  <a:pt x="3401786" y="1343479"/>
                </a:cubicBezTo>
                <a:cubicBezTo>
                  <a:pt x="4310894" y="1316718"/>
                  <a:pt x="5853793" y="605971"/>
                  <a:pt x="6902450" y="0"/>
                </a:cubicBezTo>
              </a:path>
            </a:pathLst>
          </a:custGeom>
          <a:ln w="1270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90" name="Group 89">
            <a:extLst>
              <a:ext uri="{FF2B5EF4-FFF2-40B4-BE49-F238E27FC236}">
                <a16:creationId xmlns:a16="http://schemas.microsoft.com/office/drawing/2014/main" id="{42670A93-9762-4F0B-9A0B-B730A8C8C4B0}"/>
              </a:ext>
            </a:extLst>
          </p:cNvPr>
          <p:cNvGrpSpPr/>
          <p:nvPr/>
        </p:nvGrpSpPr>
        <p:grpSpPr>
          <a:xfrm>
            <a:off x="7290625" y="2903476"/>
            <a:ext cx="1508780" cy="1491049"/>
            <a:chOff x="7290625" y="2903476"/>
            <a:chExt cx="1508780" cy="1491049"/>
          </a:xfrm>
        </p:grpSpPr>
        <p:sp>
          <p:nvSpPr>
            <p:cNvPr id="83" name="Rectangle 82">
              <a:extLst>
                <a:ext uri="{FF2B5EF4-FFF2-40B4-BE49-F238E27FC236}">
                  <a16:creationId xmlns:a16="http://schemas.microsoft.com/office/drawing/2014/main" id="{9475439D-6BA0-443D-AE00-58AD90BBBBC8}"/>
                </a:ext>
              </a:extLst>
            </p:cNvPr>
            <p:cNvSpPr/>
            <p:nvPr/>
          </p:nvSpPr>
          <p:spPr>
            <a:xfrm>
              <a:off x="7495989" y="3199160"/>
              <a:ext cx="1222080" cy="646331"/>
            </a:xfrm>
            <a:prstGeom prst="rect">
              <a:avLst/>
            </a:prstGeom>
          </p:spPr>
          <p:txBody>
            <a:bodyPr wrap="square">
              <a:spAutoFit/>
            </a:bodyPr>
            <a:lstStyle/>
            <a:p>
              <a:pPr algn="ctr"/>
              <a:r>
                <a:rPr lang="en-US" sz="3600" b="1" dirty="0">
                  <a:solidFill>
                    <a:schemeClr val="accent6"/>
                  </a:solidFill>
                  <a:latin typeface="Segoe UI" panose="020B0502040204020203" pitchFamily="34" charset="0"/>
                  <a:cs typeface="Segoe UI" panose="020B0502040204020203" pitchFamily="34" charset="0"/>
                </a:rPr>
                <a:t>EIN</a:t>
              </a:r>
            </a:p>
          </p:txBody>
        </p:sp>
        <p:sp>
          <p:nvSpPr>
            <p:cNvPr id="88" name="Freeform: Shape 87">
              <a:extLst>
                <a:ext uri="{FF2B5EF4-FFF2-40B4-BE49-F238E27FC236}">
                  <a16:creationId xmlns:a16="http://schemas.microsoft.com/office/drawing/2014/main" id="{A986A38F-0D4D-4F08-86C6-A18BB0E9EAC5}"/>
                </a:ext>
              </a:extLst>
            </p:cNvPr>
            <p:cNvSpPr/>
            <p:nvPr/>
          </p:nvSpPr>
          <p:spPr>
            <a:xfrm>
              <a:off x="7290625" y="3393902"/>
              <a:ext cx="327495" cy="943701"/>
            </a:xfrm>
            <a:custGeom>
              <a:avLst/>
              <a:gdLst>
                <a:gd name="connsiteX0" fmla="*/ 0 w 6096000"/>
                <a:gd name="connsiteY0" fmla="*/ 370114 h 1278975"/>
                <a:gd name="connsiteX1" fmla="*/ 2982686 w 6096000"/>
                <a:gd name="connsiteY1" fmla="*/ 1273629 h 1278975"/>
                <a:gd name="connsiteX2" fmla="*/ 6096000 w 6096000"/>
                <a:gd name="connsiteY2" fmla="*/ 0 h 1278975"/>
                <a:gd name="connsiteX0" fmla="*/ 0 w 6115050"/>
                <a:gd name="connsiteY0" fmla="*/ 433614 h 1281608"/>
                <a:gd name="connsiteX1" fmla="*/ 3001736 w 6115050"/>
                <a:gd name="connsiteY1" fmla="*/ 1273629 h 1281608"/>
                <a:gd name="connsiteX2" fmla="*/ 6115050 w 6115050"/>
                <a:gd name="connsiteY2" fmla="*/ 0 h 1281608"/>
                <a:gd name="connsiteX0" fmla="*/ 0 w 6115050"/>
                <a:gd name="connsiteY0" fmla="*/ 433614 h 1244158"/>
                <a:gd name="connsiteX1" fmla="*/ 3401786 w 6115050"/>
                <a:gd name="connsiteY1" fmla="*/ 1235529 h 1244158"/>
                <a:gd name="connsiteX2" fmla="*/ 6115050 w 6115050"/>
                <a:gd name="connsiteY2" fmla="*/ 0 h 1244158"/>
                <a:gd name="connsiteX0" fmla="*/ 0 w 6115050"/>
                <a:gd name="connsiteY0" fmla="*/ 433614 h 1238641"/>
                <a:gd name="connsiteX1" fmla="*/ 3401786 w 6115050"/>
                <a:gd name="connsiteY1" fmla="*/ 1235529 h 1238641"/>
                <a:gd name="connsiteX2" fmla="*/ 6115050 w 6115050"/>
                <a:gd name="connsiteY2" fmla="*/ 0 h 1238641"/>
                <a:gd name="connsiteX0" fmla="*/ 0 w 6115050"/>
                <a:gd name="connsiteY0" fmla="*/ 433614 h 1237990"/>
                <a:gd name="connsiteX1" fmla="*/ 3401786 w 6115050"/>
                <a:gd name="connsiteY1" fmla="*/ 1235529 h 1237990"/>
                <a:gd name="connsiteX2" fmla="*/ 6115050 w 6115050"/>
                <a:gd name="connsiteY2" fmla="*/ 0 h 1237990"/>
                <a:gd name="connsiteX0" fmla="*/ 0 w 6115050"/>
                <a:gd name="connsiteY0" fmla="*/ 433614 h 1237902"/>
                <a:gd name="connsiteX1" fmla="*/ 3401786 w 6115050"/>
                <a:gd name="connsiteY1" fmla="*/ 1235529 h 1237902"/>
                <a:gd name="connsiteX2" fmla="*/ 6115050 w 6115050"/>
                <a:gd name="connsiteY2" fmla="*/ 0 h 1237902"/>
                <a:gd name="connsiteX0" fmla="*/ 0 w 6115050"/>
                <a:gd name="connsiteY0" fmla="*/ 433614 h 1237768"/>
                <a:gd name="connsiteX1" fmla="*/ 3401786 w 6115050"/>
                <a:gd name="connsiteY1" fmla="*/ 1235529 h 1237768"/>
                <a:gd name="connsiteX2" fmla="*/ 6115050 w 6115050"/>
                <a:gd name="connsiteY2" fmla="*/ 0 h 1237768"/>
                <a:gd name="connsiteX0" fmla="*/ 0 w 6115050"/>
                <a:gd name="connsiteY0" fmla="*/ 433614 h 1237695"/>
                <a:gd name="connsiteX1" fmla="*/ 3401786 w 6115050"/>
                <a:gd name="connsiteY1" fmla="*/ 1235529 h 1237695"/>
                <a:gd name="connsiteX2" fmla="*/ 6115050 w 6115050"/>
                <a:gd name="connsiteY2" fmla="*/ 0 h 1237695"/>
                <a:gd name="connsiteX0" fmla="*/ 0 w 6115050"/>
                <a:gd name="connsiteY0" fmla="*/ 433614 h 1237743"/>
                <a:gd name="connsiteX1" fmla="*/ 3401786 w 6115050"/>
                <a:gd name="connsiteY1" fmla="*/ 1235529 h 1237743"/>
                <a:gd name="connsiteX2" fmla="*/ 6115050 w 6115050"/>
                <a:gd name="connsiteY2" fmla="*/ 0 h 1237743"/>
                <a:gd name="connsiteX0" fmla="*/ 0 w 6115050"/>
                <a:gd name="connsiteY0" fmla="*/ 433614 h 1237820"/>
                <a:gd name="connsiteX1" fmla="*/ 3401786 w 6115050"/>
                <a:gd name="connsiteY1" fmla="*/ 1235529 h 1237820"/>
                <a:gd name="connsiteX2" fmla="*/ 6115050 w 6115050"/>
                <a:gd name="connsiteY2" fmla="*/ 0 h 1237820"/>
                <a:gd name="connsiteX0" fmla="*/ 0 w 6115050"/>
                <a:gd name="connsiteY0" fmla="*/ 433614 h 1237820"/>
                <a:gd name="connsiteX1" fmla="*/ 3401786 w 6115050"/>
                <a:gd name="connsiteY1" fmla="*/ 1235529 h 1237820"/>
                <a:gd name="connsiteX2" fmla="*/ 6115050 w 6115050"/>
                <a:gd name="connsiteY2" fmla="*/ 0 h 1237820"/>
                <a:gd name="connsiteX0" fmla="*/ 0 w 6115050"/>
                <a:gd name="connsiteY0" fmla="*/ 433614 h 1235648"/>
                <a:gd name="connsiteX1" fmla="*/ 3401786 w 6115050"/>
                <a:gd name="connsiteY1" fmla="*/ 1235529 h 1235648"/>
                <a:gd name="connsiteX2" fmla="*/ 6115050 w 6115050"/>
                <a:gd name="connsiteY2" fmla="*/ 0 h 1235648"/>
                <a:gd name="connsiteX0" fmla="*/ 0 w 6115050"/>
                <a:gd name="connsiteY0" fmla="*/ 433614 h 1235648"/>
                <a:gd name="connsiteX1" fmla="*/ 3401786 w 6115050"/>
                <a:gd name="connsiteY1" fmla="*/ 1235529 h 1235648"/>
                <a:gd name="connsiteX2" fmla="*/ 6115050 w 6115050"/>
                <a:gd name="connsiteY2" fmla="*/ 0 h 1235648"/>
                <a:gd name="connsiteX0" fmla="*/ 0 w 6115050"/>
                <a:gd name="connsiteY0" fmla="*/ 433614 h 1235648"/>
                <a:gd name="connsiteX1" fmla="*/ 3401786 w 6115050"/>
                <a:gd name="connsiteY1" fmla="*/ 1235529 h 1235648"/>
                <a:gd name="connsiteX2" fmla="*/ 6115050 w 6115050"/>
                <a:gd name="connsiteY2" fmla="*/ 0 h 1235648"/>
                <a:gd name="connsiteX0" fmla="*/ 0 w 6115050"/>
                <a:gd name="connsiteY0" fmla="*/ 433614 h 1235547"/>
                <a:gd name="connsiteX1" fmla="*/ 3401786 w 6115050"/>
                <a:gd name="connsiteY1" fmla="*/ 1235529 h 1235547"/>
                <a:gd name="connsiteX2" fmla="*/ 6115050 w 6115050"/>
                <a:gd name="connsiteY2" fmla="*/ 0 h 1235547"/>
                <a:gd name="connsiteX0" fmla="*/ 0 w 6477000"/>
                <a:gd name="connsiteY0" fmla="*/ 497114 h 1307442"/>
                <a:gd name="connsiteX1" fmla="*/ 3401786 w 6477000"/>
                <a:gd name="connsiteY1" fmla="*/ 1299029 h 1307442"/>
                <a:gd name="connsiteX2" fmla="*/ 6477000 w 6477000"/>
                <a:gd name="connsiteY2" fmla="*/ 0 h 1307442"/>
                <a:gd name="connsiteX0" fmla="*/ 0 w 6648450"/>
                <a:gd name="connsiteY0" fmla="*/ 357414 h 1163989"/>
                <a:gd name="connsiteX1" fmla="*/ 3401786 w 6648450"/>
                <a:gd name="connsiteY1" fmla="*/ 1159329 h 1163989"/>
                <a:gd name="connsiteX2" fmla="*/ 6648450 w 6648450"/>
                <a:gd name="connsiteY2" fmla="*/ 0 h 1163989"/>
                <a:gd name="connsiteX0" fmla="*/ 0 w 6667500"/>
                <a:gd name="connsiteY0" fmla="*/ 357414 h 1163989"/>
                <a:gd name="connsiteX1" fmla="*/ 3401786 w 6667500"/>
                <a:gd name="connsiteY1" fmla="*/ 1159329 h 1163989"/>
                <a:gd name="connsiteX2" fmla="*/ 6667500 w 6667500"/>
                <a:gd name="connsiteY2" fmla="*/ 0 h 1163989"/>
                <a:gd name="connsiteX0" fmla="*/ 0 w 6807200"/>
                <a:gd name="connsiteY0" fmla="*/ 465364 h 1274766"/>
                <a:gd name="connsiteX1" fmla="*/ 3401786 w 6807200"/>
                <a:gd name="connsiteY1" fmla="*/ 1267279 h 1274766"/>
                <a:gd name="connsiteX2" fmla="*/ 6807200 w 6807200"/>
                <a:gd name="connsiteY2" fmla="*/ 0 h 1274766"/>
                <a:gd name="connsiteX0" fmla="*/ 0 w 6902450"/>
                <a:gd name="connsiteY0" fmla="*/ 541564 h 1353257"/>
                <a:gd name="connsiteX1" fmla="*/ 3401786 w 6902450"/>
                <a:gd name="connsiteY1" fmla="*/ 1343479 h 1353257"/>
                <a:gd name="connsiteX2" fmla="*/ 6902450 w 6902450"/>
                <a:gd name="connsiteY2" fmla="*/ 0 h 1353257"/>
                <a:gd name="connsiteX0" fmla="*/ 0 w 6902450"/>
                <a:gd name="connsiteY0" fmla="*/ 541564 h 1344525"/>
                <a:gd name="connsiteX1" fmla="*/ 3401786 w 6902450"/>
                <a:gd name="connsiteY1" fmla="*/ 1343479 h 1344525"/>
                <a:gd name="connsiteX2" fmla="*/ 6902450 w 6902450"/>
                <a:gd name="connsiteY2" fmla="*/ 0 h 1344525"/>
                <a:gd name="connsiteX0" fmla="*/ 0 w 6902450"/>
                <a:gd name="connsiteY0" fmla="*/ 541564 h 1344525"/>
                <a:gd name="connsiteX1" fmla="*/ 3401786 w 6902450"/>
                <a:gd name="connsiteY1" fmla="*/ 1343479 h 1344525"/>
                <a:gd name="connsiteX2" fmla="*/ 6902450 w 6902450"/>
                <a:gd name="connsiteY2" fmla="*/ 0 h 1344525"/>
                <a:gd name="connsiteX0" fmla="*/ 0 w 5698490"/>
                <a:gd name="connsiteY0" fmla="*/ 0 h 1597420"/>
                <a:gd name="connsiteX1" fmla="*/ 3401786 w 5698490"/>
                <a:gd name="connsiteY1" fmla="*/ 801915 h 1597420"/>
                <a:gd name="connsiteX2" fmla="*/ 5698490 w 5698490"/>
                <a:gd name="connsiteY2" fmla="*/ 1401536 h 1597420"/>
                <a:gd name="connsiteX0" fmla="*/ 1781633 w 2298523"/>
                <a:gd name="connsiteY0" fmla="*/ 0 h 1185547"/>
                <a:gd name="connsiteX1" fmla="*/ 1819 w 2298523"/>
                <a:gd name="connsiteY1" fmla="*/ 398055 h 1185547"/>
                <a:gd name="connsiteX2" fmla="*/ 2298523 w 2298523"/>
                <a:gd name="connsiteY2" fmla="*/ 997676 h 1185547"/>
                <a:gd name="connsiteX0" fmla="*/ 0 w 516890"/>
                <a:gd name="connsiteY0" fmla="*/ 0 h 997676"/>
                <a:gd name="connsiteX1" fmla="*/ 516890 w 516890"/>
                <a:gd name="connsiteY1" fmla="*/ 997676 h 997676"/>
                <a:gd name="connsiteX0" fmla="*/ 0 w 551815"/>
                <a:gd name="connsiteY0" fmla="*/ 0 h 896076"/>
                <a:gd name="connsiteX1" fmla="*/ 551815 w 551815"/>
                <a:gd name="connsiteY1" fmla="*/ 896076 h 896076"/>
                <a:gd name="connsiteX0" fmla="*/ 0 w 2540"/>
                <a:gd name="connsiteY0" fmla="*/ 0 h 943701"/>
                <a:gd name="connsiteX1" fmla="*/ 2540 w 2540"/>
                <a:gd name="connsiteY1" fmla="*/ 943701 h 943701"/>
                <a:gd name="connsiteX0" fmla="*/ 0 w 601114"/>
                <a:gd name="connsiteY0" fmla="*/ 0 h 10000"/>
                <a:gd name="connsiteX1" fmla="*/ 10000 w 601114"/>
                <a:gd name="connsiteY1" fmla="*/ 10000 h 10000"/>
                <a:gd name="connsiteX0" fmla="*/ 0 w 1422732"/>
                <a:gd name="connsiteY0" fmla="*/ 0 h 10000"/>
                <a:gd name="connsiteX1" fmla="*/ 10000 w 1422732"/>
                <a:gd name="connsiteY1" fmla="*/ 10000 h 10000"/>
                <a:gd name="connsiteX0" fmla="*/ 0 w 1569775"/>
                <a:gd name="connsiteY0" fmla="*/ 0 h 10000"/>
                <a:gd name="connsiteX1" fmla="*/ 10000 w 1569775"/>
                <a:gd name="connsiteY1" fmla="*/ 10000 h 10000"/>
                <a:gd name="connsiteX0" fmla="*/ 0 w 1773893"/>
                <a:gd name="connsiteY0" fmla="*/ 0 h 10000"/>
                <a:gd name="connsiteX1" fmla="*/ 10000 w 1773893"/>
                <a:gd name="connsiteY1" fmla="*/ 10000 h 10000"/>
                <a:gd name="connsiteX0" fmla="*/ 0 w 1648783"/>
                <a:gd name="connsiteY0" fmla="*/ 0 h 10000"/>
                <a:gd name="connsiteX1" fmla="*/ 10000 w 1648783"/>
                <a:gd name="connsiteY1" fmla="*/ 10000 h 10000"/>
                <a:gd name="connsiteX0" fmla="*/ 0 w 1589181"/>
                <a:gd name="connsiteY0" fmla="*/ 0 h 10000"/>
                <a:gd name="connsiteX1" fmla="*/ 10000 w 1589181"/>
                <a:gd name="connsiteY1" fmla="*/ 10000 h 10000"/>
                <a:gd name="connsiteX0" fmla="*/ 0 w 1194527"/>
                <a:gd name="connsiteY0" fmla="*/ 0 h 10000"/>
                <a:gd name="connsiteX1" fmla="*/ 10000 w 1194527"/>
                <a:gd name="connsiteY1" fmla="*/ 10000 h 10000"/>
                <a:gd name="connsiteX0" fmla="*/ 0 w 1289350"/>
                <a:gd name="connsiteY0" fmla="*/ 0 h 10000"/>
                <a:gd name="connsiteX1" fmla="*/ 10000 w 1289350"/>
                <a:gd name="connsiteY1" fmla="*/ 10000 h 10000"/>
              </a:gdLst>
              <a:ahLst/>
              <a:cxnLst>
                <a:cxn ang="0">
                  <a:pos x="connsiteX0" y="connsiteY0"/>
                </a:cxn>
                <a:cxn ang="0">
                  <a:pos x="connsiteX1" y="connsiteY1"/>
                </a:cxn>
              </a:cxnLst>
              <a:rect l="l" t="t" r="r" b="b"/>
              <a:pathLst>
                <a:path w="1289350" h="10000">
                  <a:moveTo>
                    <a:pt x="0" y="0"/>
                  </a:moveTo>
                  <a:cubicBezTo>
                    <a:pt x="2003334" y="2290"/>
                    <a:pt x="1406665" y="8887"/>
                    <a:pt x="10000" y="10000"/>
                  </a:cubicBezTo>
                </a:path>
              </a:pathLst>
            </a:custGeom>
            <a:ln w="12700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9" name="Freeform: Shape 88">
              <a:extLst>
                <a:ext uri="{FF2B5EF4-FFF2-40B4-BE49-F238E27FC236}">
                  <a16:creationId xmlns:a16="http://schemas.microsoft.com/office/drawing/2014/main" id="{FE7D7E26-AED4-425D-B3DB-5E4FC36C5F42}"/>
                </a:ext>
              </a:extLst>
            </p:cNvPr>
            <p:cNvSpPr/>
            <p:nvPr/>
          </p:nvSpPr>
          <p:spPr>
            <a:xfrm>
              <a:off x="8421632" y="2903476"/>
              <a:ext cx="377773" cy="1491049"/>
            </a:xfrm>
            <a:custGeom>
              <a:avLst/>
              <a:gdLst>
                <a:gd name="connsiteX0" fmla="*/ 0 w 6096000"/>
                <a:gd name="connsiteY0" fmla="*/ 370114 h 1278975"/>
                <a:gd name="connsiteX1" fmla="*/ 2982686 w 6096000"/>
                <a:gd name="connsiteY1" fmla="*/ 1273629 h 1278975"/>
                <a:gd name="connsiteX2" fmla="*/ 6096000 w 6096000"/>
                <a:gd name="connsiteY2" fmla="*/ 0 h 1278975"/>
                <a:gd name="connsiteX0" fmla="*/ 0 w 6115050"/>
                <a:gd name="connsiteY0" fmla="*/ 433614 h 1281608"/>
                <a:gd name="connsiteX1" fmla="*/ 3001736 w 6115050"/>
                <a:gd name="connsiteY1" fmla="*/ 1273629 h 1281608"/>
                <a:gd name="connsiteX2" fmla="*/ 6115050 w 6115050"/>
                <a:gd name="connsiteY2" fmla="*/ 0 h 1281608"/>
                <a:gd name="connsiteX0" fmla="*/ 0 w 6115050"/>
                <a:gd name="connsiteY0" fmla="*/ 433614 h 1244158"/>
                <a:gd name="connsiteX1" fmla="*/ 3401786 w 6115050"/>
                <a:gd name="connsiteY1" fmla="*/ 1235529 h 1244158"/>
                <a:gd name="connsiteX2" fmla="*/ 6115050 w 6115050"/>
                <a:gd name="connsiteY2" fmla="*/ 0 h 1244158"/>
                <a:gd name="connsiteX0" fmla="*/ 0 w 6115050"/>
                <a:gd name="connsiteY0" fmla="*/ 433614 h 1238641"/>
                <a:gd name="connsiteX1" fmla="*/ 3401786 w 6115050"/>
                <a:gd name="connsiteY1" fmla="*/ 1235529 h 1238641"/>
                <a:gd name="connsiteX2" fmla="*/ 6115050 w 6115050"/>
                <a:gd name="connsiteY2" fmla="*/ 0 h 1238641"/>
                <a:gd name="connsiteX0" fmla="*/ 0 w 6115050"/>
                <a:gd name="connsiteY0" fmla="*/ 433614 h 1237990"/>
                <a:gd name="connsiteX1" fmla="*/ 3401786 w 6115050"/>
                <a:gd name="connsiteY1" fmla="*/ 1235529 h 1237990"/>
                <a:gd name="connsiteX2" fmla="*/ 6115050 w 6115050"/>
                <a:gd name="connsiteY2" fmla="*/ 0 h 1237990"/>
                <a:gd name="connsiteX0" fmla="*/ 0 w 6115050"/>
                <a:gd name="connsiteY0" fmla="*/ 433614 h 1237902"/>
                <a:gd name="connsiteX1" fmla="*/ 3401786 w 6115050"/>
                <a:gd name="connsiteY1" fmla="*/ 1235529 h 1237902"/>
                <a:gd name="connsiteX2" fmla="*/ 6115050 w 6115050"/>
                <a:gd name="connsiteY2" fmla="*/ 0 h 1237902"/>
                <a:gd name="connsiteX0" fmla="*/ 0 w 6115050"/>
                <a:gd name="connsiteY0" fmla="*/ 433614 h 1237768"/>
                <a:gd name="connsiteX1" fmla="*/ 3401786 w 6115050"/>
                <a:gd name="connsiteY1" fmla="*/ 1235529 h 1237768"/>
                <a:gd name="connsiteX2" fmla="*/ 6115050 w 6115050"/>
                <a:gd name="connsiteY2" fmla="*/ 0 h 1237768"/>
                <a:gd name="connsiteX0" fmla="*/ 0 w 6115050"/>
                <a:gd name="connsiteY0" fmla="*/ 433614 h 1237695"/>
                <a:gd name="connsiteX1" fmla="*/ 3401786 w 6115050"/>
                <a:gd name="connsiteY1" fmla="*/ 1235529 h 1237695"/>
                <a:gd name="connsiteX2" fmla="*/ 6115050 w 6115050"/>
                <a:gd name="connsiteY2" fmla="*/ 0 h 1237695"/>
                <a:gd name="connsiteX0" fmla="*/ 0 w 6115050"/>
                <a:gd name="connsiteY0" fmla="*/ 433614 h 1237743"/>
                <a:gd name="connsiteX1" fmla="*/ 3401786 w 6115050"/>
                <a:gd name="connsiteY1" fmla="*/ 1235529 h 1237743"/>
                <a:gd name="connsiteX2" fmla="*/ 6115050 w 6115050"/>
                <a:gd name="connsiteY2" fmla="*/ 0 h 1237743"/>
                <a:gd name="connsiteX0" fmla="*/ 0 w 6115050"/>
                <a:gd name="connsiteY0" fmla="*/ 433614 h 1237820"/>
                <a:gd name="connsiteX1" fmla="*/ 3401786 w 6115050"/>
                <a:gd name="connsiteY1" fmla="*/ 1235529 h 1237820"/>
                <a:gd name="connsiteX2" fmla="*/ 6115050 w 6115050"/>
                <a:gd name="connsiteY2" fmla="*/ 0 h 1237820"/>
                <a:gd name="connsiteX0" fmla="*/ 0 w 6115050"/>
                <a:gd name="connsiteY0" fmla="*/ 433614 h 1237820"/>
                <a:gd name="connsiteX1" fmla="*/ 3401786 w 6115050"/>
                <a:gd name="connsiteY1" fmla="*/ 1235529 h 1237820"/>
                <a:gd name="connsiteX2" fmla="*/ 6115050 w 6115050"/>
                <a:gd name="connsiteY2" fmla="*/ 0 h 1237820"/>
                <a:gd name="connsiteX0" fmla="*/ 0 w 6115050"/>
                <a:gd name="connsiteY0" fmla="*/ 433614 h 1235648"/>
                <a:gd name="connsiteX1" fmla="*/ 3401786 w 6115050"/>
                <a:gd name="connsiteY1" fmla="*/ 1235529 h 1235648"/>
                <a:gd name="connsiteX2" fmla="*/ 6115050 w 6115050"/>
                <a:gd name="connsiteY2" fmla="*/ 0 h 1235648"/>
                <a:gd name="connsiteX0" fmla="*/ 0 w 6115050"/>
                <a:gd name="connsiteY0" fmla="*/ 433614 h 1235648"/>
                <a:gd name="connsiteX1" fmla="*/ 3401786 w 6115050"/>
                <a:gd name="connsiteY1" fmla="*/ 1235529 h 1235648"/>
                <a:gd name="connsiteX2" fmla="*/ 6115050 w 6115050"/>
                <a:gd name="connsiteY2" fmla="*/ 0 h 1235648"/>
                <a:gd name="connsiteX0" fmla="*/ 0 w 6115050"/>
                <a:gd name="connsiteY0" fmla="*/ 433614 h 1235648"/>
                <a:gd name="connsiteX1" fmla="*/ 3401786 w 6115050"/>
                <a:gd name="connsiteY1" fmla="*/ 1235529 h 1235648"/>
                <a:gd name="connsiteX2" fmla="*/ 6115050 w 6115050"/>
                <a:gd name="connsiteY2" fmla="*/ 0 h 1235648"/>
                <a:gd name="connsiteX0" fmla="*/ 0 w 6115050"/>
                <a:gd name="connsiteY0" fmla="*/ 433614 h 1235547"/>
                <a:gd name="connsiteX1" fmla="*/ 3401786 w 6115050"/>
                <a:gd name="connsiteY1" fmla="*/ 1235529 h 1235547"/>
                <a:gd name="connsiteX2" fmla="*/ 6115050 w 6115050"/>
                <a:gd name="connsiteY2" fmla="*/ 0 h 1235547"/>
                <a:gd name="connsiteX0" fmla="*/ 0 w 6477000"/>
                <a:gd name="connsiteY0" fmla="*/ 497114 h 1307442"/>
                <a:gd name="connsiteX1" fmla="*/ 3401786 w 6477000"/>
                <a:gd name="connsiteY1" fmla="*/ 1299029 h 1307442"/>
                <a:gd name="connsiteX2" fmla="*/ 6477000 w 6477000"/>
                <a:gd name="connsiteY2" fmla="*/ 0 h 1307442"/>
                <a:gd name="connsiteX0" fmla="*/ 0 w 6648450"/>
                <a:gd name="connsiteY0" fmla="*/ 357414 h 1163989"/>
                <a:gd name="connsiteX1" fmla="*/ 3401786 w 6648450"/>
                <a:gd name="connsiteY1" fmla="*/ 1159329 h 1163989"/>
                <a:gd name="connsiteX2" fmla="*/ 6648450 w 6648450"/>
                <a:gd name="connsiteY2" fmla="*/ 0 h 1163989"/>
                <a:gd name="connsiteX0" fmla="*/ 0 w 6667500"/>
                <a:gd name="connsiteY0" fmla="*/ 357414 h 1163989"/>
                <a:gd name="connsiteX1" fmla="*/ 3401786 w 6667500"/>
                <a:gd name="connsiteY1" fmla="*/ 1159329 h 1163989"/>
                <a:gd name="connsiteX2" fmla="*/ 6667500 w 6667500"/>
                <a:gd name="connsiteY2" fmla="*/ 0 h 1163989"/>
                <a:gd name="connsiteX0" fmla="*/ 0 w 6807200"/>
                <a:gd name="connsiteY0" fmla="*/ 465364 h 1274766"/>
                <a:gd name="connsiteX1" fmla="*/ 3401786 w 6807200"/>
                <a:gd name="connsiteY1" fmla="*/ 1267279 h 1274766"/>
                <a:gd name="connsiteX2" fmla="*/ 6807200 w 6807200"/>
                <a:gd name="connsiteY2" fmla="*/ 0 h 1274766"/>
                <a:gd name="connsiteX0" fmla="*/ 0 w 6902450"/>
                <a:gd name="connsiteY0" fmla="*/ 541564 h 1353257"/>
                <a:gd name="connsiteX1" fmla="*/ 3401786 w 6902450"/>
                <a:gd name="connsiteY1" fmla="*/ 1343479 h 1353257"/>
                <a:gd name="connsiteX2" fmla="*/ 6902450 w 6902450"/>
                <a:gd name="connsiteY2" fmla="*/ 0 h 1353257"/>
                <a:gd name="connsiteX0" fmla="*/ 0 w 6902450"/>
                <a:gd name="connsiteY0" fmla="*/ 541564 h 1344525"/>
                <a:gd name="connsiteX1" fmla="*/ 3401786 w 6902450"/>
                <a:gd name="connsiteY1" fmla="*/ 1343479 h 1344525"/>
                <a:gd name="connsiteX2" fmla="*/ 6902450 w 6902450"/>
                <a:gd name="connsiteY2" fmla="*/ 0 h 1344525"/>
                <a:gd name="connsiteX0" fmla="*/ 0 w 6902450"/>
                <a:gd name="connsiteY0" fmla="*/ 541564 h 1344525"/>
                <a:gd name="connsiteX1" fmla="*/ 3401786 w 6902450"/>
                <a:gd name="connsiteY1" fmla="*/ 1343479 h 1344525"/>
                <a:gd name="connsiteX2" fmla="*/ 6902450 w 6902450"/>
                <a:gd name="connsiteY2" fmla="*/ 0 h 1344525"/>
                <a:gd name="connsiteX0" fmla="*/ 0 w 5698490"/>
                <a:gd name="connsiteY0" fmla="*/ 0 h 1597420"/>
                <a:gd name="connsiteX1" fmla="*/ 3401786 w 5698490"/>
                <a:gd name="connsiteY1" fmla="*/ 801915 h 1597420"/>
                <a:gd name="connsiteX2" fmla="*/ 5698490 w 5698490"/>
                <a:gd name="connsiteY2" fmla="*/ 1401536 h 1597420"/>
                <a:gd name="connsiteX0" fmla="*/ 1781633 w 2298523"/>
                <a:gd name="connsiteY0" fmla="*/ 0 h 1185547"/>
                <a:gd name="connsiteX1" fmla="*/ 1819 w 2298523"/>
                <a:gd name="connsiteY1" fmla="*/ 398055 h 1185547"/>
                <a:gd name="connsiteX2" fmla="*/ 2298523 w 2298523"/>
                <a:gd name="connsiteY2" fmla="*/ 997676 h 1185547"/>
                <a:gd name="connsiteX0" fmla="*/ 0 w 516890"/>
                <a:gd name="connsiteY0" fmla="*/ 0 h 997676"/>
                <a:gd name="connsiteX1" fmla="*/ 516890 w 516890"/>
                <a:gd name="connsiteY1" fmla="*/ 997676 h 997676"/>
                <a:gd name="connsiteX0" fmla="*/ 0 w 551815"/>
                <a:gd name="connsiteY0" fmla="*/ 0 h 896076"/>
                <a:gd name="connsiteX1" fmla="*/ 551815 w 551815"/>
                <a:gd name="connsiteY1" fmla="*/ 896076 h 896076"/>
                <a:gd name="connsiteX0" fmla="*/ 0 w 2540"/>
                <a:gd name="connsiteY0" fmla="*/ 0 h 943701"/>
                <a:gd name="connsiteX1" fmla="*/ 2540 w 2540"/>
                <a:gd name="connsiteY1" fmla="*/ 943701 h 943701"/>
                <a:gd name="connsiteX0" fmla="*/ 0 w 601114"/>
                <a:gd name="connsiteY0" fmla="*/ 0 h 10000"/>
                <a:gd name="connsiteX1" fmla="*/ 10000 w 601114"/>
                <a:gd name="connsiteY1" fmla="*/ 10000 h 10000"/>
                <a:gd name="connsiteX0" fmla="*/ 0 w 1422732"/>
                <a:gd name="connsiteY0" fmla="*/ 0 h 10000"/>
                <a:gd name="connsiteX1" fmla="*/ 10000 w 1422732"/>
                <a:gd name="connsiteY1" fmla="*/ 10000 h 10000"/>
                <a:gd name="connsiteX0" fmla="*/ 0 w 1569775"/>
                <a:gd name="connsiteY0" fmla="*/ 0 h 10000"/>
                <a:gd name="connsiteX1" fmla="*/ 10000 w 1569775"/>
                <a:gd name="connsiteY1" fmla="*/ 10000 h 10000"/>
                <a:gd name="connsiteX0" fmla="*/ 0 w 1773893"/>
                <a:gd name="connsiteY0" fmla="*/ 0 h 10000"/>
                <a:gd name="connsiteX1" fmla="*/ 10000 w 1773893"/>
                <a:gd name="connsiteY1" fmla="*/ 10000 h 10000"/>
                <a:gd name="connsiteX0" fmla="*/ 0 w 1648783"/>
                <a:gd name="connsiteY0" fmla="*/ 0 h 10000"/>
                <a:gd name="connsiteX1" fmla="*/ 10000 w 1648783"/>
                <a:gd name="connsiteY1" fmla="*/ 10000 h 10000"/>
                <a:gd name="connsiteX0" fmla="*/ 0 w 1589181"/>
                <a:gd name="connsiteY0" fmla="*/ 0 h 10000"/>
                <a:gd name="connsiteX1" fmla="*/ 10000 w 1589181"/>
                <a:gd name="connsiteY1" fmla="*/ 10000 h 10000"/>
                <a:gd name="connsiteX0" fmla="*/ 0 w 1194527"/>
                <a:gd name="connsiteY0" fmla="*/ 0 h 10000"/>
                <a:gd name="connsiteX1" fmla="*/ 10000 w 1194527"/>
                <a:gd name="connsiteY1" fmla="*/ 10000 h 10000"/>
                <a:gd name="connsiteX0" fmla="*/ 0 w 1289350"/>
                <a:gd name="connsiteY0" fmla="*/ 0 h 10000"/>
                <a:gd name="connsiteX1" fmla="*/ 10000 w 1289350"/>
                <a:gd name="connsiteY1" fmla="*/ 10000 h 10000"/>
                <a:gd name="connsiteX0" fmla="*/ 15000 w 1293492"/>
                <a:gd name="connsiteY0" fmla="*/ 0 h 15787"/>
                <a:gd name="connsiteX1" fmla="*/ 0 w 1293492"/>
                <a:gd name="connsiteY1" fmla="*/ 15787 h 15787"/>
                <a:gd name="connsiteX0" fmla="*/ 198126 w 655630"/>
                <a:gd name="connsiteY0" fmla="*/ 0 h 15787"/>
                <a:gd name="connsiteX1" fmla="*/ 183126 w 655630"/>
                <a:gd name="connsiteY1" fmla="*/ 15787 h 15787"/>
                <a:gd name="connsiteX0" fmla="*/ 122917 w 1311957"/>
                <a:gd name="connsiteY0" fmla="*/ 0 h 15787"/>
                <a:gd name="connsiteX1" fmla="*/ 107917 w 1311957"/>
                <a:gd name="connsiteY1" fmla="*/ 15787 h 15787"/>
                <a:gd name="connsiteX0" fmla="*/ 617823 w 1576874"/>
                <a:gd name="connsiteY0" fmla="*/ 0 h 15787"/>
                <a:gd name="connsiteX1" fmla="*/ 602823 w 1576874"/>
                <a:gd name="connsiteY1" fmla="*/ 15787 h 15787"/>
                <a:gd name="connsiteX0" fmla="*/ 15000 w 1548839"/>
                <a:gd name="connsiteY0" fmla="*/ 0 h 15787"/>
                <a:gd name="connsiteX1" fmla="*/ 0 w 1548839"/>
                <a:gd name="connsiteY1" fmla="*/ 15787 h 15787"/>
                <a:gd name="connsiteX0" fmla="*/ 0 w 1594079"/>
                <a:gd name="connsiteY0" fmla="*/ 0 h 14374"/>
                <a:gd name="connsiteX1" fmla="*/ 72500 w 1594079"/>
                <a:gd name="connsiteY1" fmla="*/ 14374 h 14374"/>
                <a:gd name="connsiteX0" fmla="*/ 0 w 1776658"/>
                <a:gd name="connsiteY0" fmla="*/ 0 h 14374"/>
                <a:gd name="connsiteX1" fmla="*/ 72500 w 1776658"/>
                <a:gd name="connsiteY1" fmla="*/ 14374 h 14374"/>
                <a:gd name="connsiteX0" fmla="*/ 0 w 1521000"/>
                <a:gd name="connsiteY0" fmla="*/ 0 h 14374"/>
                <a:gd name="connsiteX1" fmla="*/ 72500 w 1521000"/>
                <a:gd name="connsiteY1" fmla="*/ 14374 h 14374"/>
                <a:gd name="connsiteX0" fmla="*/ 0 w 1575240"/>
                <a:gd name="connsiteY0" fmla="*/ 0 h 12288"/>
                <a:gd name="connsiteX1" fmla="*/ 160000 w 1575240"/>
                <a:gd name="connsiteY1" fmla="*/ 12288 h 12288"/>
                <a:gd name="connsiteX0" fmla="*/ 2500 w 1478000"/>
                <a:gd name="connsiteY0" fmla="*/ 0 h 11110"/>
                <a:gd name="connsiteX1" fmla="*/ 0 w 1478000"/>
                <a:gd name="connsiteY1" fmla="*/ 11110 h 11110"/>
                <a:gd name="connsiteX0" fmla="*/ 0 w 1528673"/>
                <a:gd name="connsiteY0" fmla="*/ 0 h 11144"/>
                <a:gd name="connsiteX1" fmla="*/ 85000 w 1528673"/>
                <a:gd name="connsiteY1" fmla="*/ 11144 h 11144"/>
                <a:gd name="connsiteX0" fmla="*/ 0 w 1278834"/>
                <a:gd name="connsiteY0" fmla="*/ 0 h 11144"/>
                <a:gd name="connsiteX1" fmla="*/ 85000 w 1278834"/>
                <a:gd name="connsiteY1" fmla="*/ 11144 h 11144"/>
                <a:gd name="connsiteX0" fmla="*/ 0 w 1278838"/>
                <a:gd name="connsiteY0" fmla="*/ 0 h 11144"/>
                <a:gd name="connsiteX1" fmla="*/ 85000 w 1278838"/>
                <a:gd name="connsiteY1" fmla="*/ 11144 h 11144"/>
                <a:gd name="connsiteX0" fmla="*/ 0 w 1307873"/>
                <a:gd name="connsiteY0" fmla="*/ 0 h 16863"/>
                <a:gd name="connsiteX1" fmla="*/ 135000 w 1307873"/>
                <a:gd name="connsiteY1" fmla="*/ 16863 h 16863"/>
                <a:gd name="connsiteX0" fmla="*/ 0 w 1154440"/>
                <a:gd name="connsiteY0" fmla="*/ 0 h 16863"/>
                <a:gd name="connsiteX1" fmla="*/ 135000 w 1154440"/>
                <a:gd name="connsiteY1" fmla="*/ 16863 h 16863"/>
                <a:gd name="connsiteX0" fmla="*/ 764999 w 1427924"/>
                <a:gd name="connsiteY0" fmla="*/ 0 h 16527"/>
                <a:gd name="connsiteX1" fmla="*/ 0 w 1427924"/>
                <a:gd name="connsiteY1" fmla="*/ 16527 h 16527"/>
                <a:gd name="connsiteX0" fmla="*/ 764999 w 1541526"/>
                <a:gd name="connsiteY0" fmla="*/ 0 h 16527"/>
                <a:gd name="connsiteX1" fmla="*/ 0 w 1541526"/>
                <a:gd name="connsiteY1" fmla="*/ 16527 h 16527"/>
                <a:gd name="connsiteX0" fmla="*/ 764999 w 1436337"/>
                <a:gd name="connsiteY0" fmla="*/ 0 h 16527"/>
                <a:gd name="connsiteX1" fmla="*/ 0 w 1436337"/>
                <a:gd name="connsiteY1" fmla="*/ 16527 h 16527"/>
                <a:gd name="connsiteX0" fmla="*/ 764999 w 1518349"/>
                <a:gd name="connsiteY0" fmla="*/ 0 h 16527"/>
                <a:gd name="connsiteX1" fmla="*/ 0 w 1518349"/>
                <a:gd name="connsiteY1" fmla="*/ 16527 h 16527"/>
                <a:gd name="connsiteX0" fmla="*/ 315000 w 1279070"/>
                <a:gd name="connsiteY0" fmla="*/ 0 h 15800"/>
                <a:gd name="connsiteX1" fmla="*/ 0 w 1279070"/>
                <a:gd name="connsiteY1" fmla="*/ 15800 h 15800"/>
                <a:gd name="connsiteX0" fmla="*/ 315000 w 1487294"/>
                <a:gd name="connsiteY0" fmla="*/ 0 h 15800"/>
                <a:gd name="connsiteX1" fmla="*/ 0 w 1487294"/>
                <a:gd name="connsiteY1" fmla="*/ 15800 h 15800"/>
              </a:gdLst>
              <a:ahLst/>
              <a:cxnLst>
                <a:cxn ang="0">
                  <a:pos x="connsiteX0" y="connsiteY0"/>
                </a:cxn>
                <a:cxn ang="0">
                  <a:pos x="connsiteX1" y="connsiteY1"/>
                </a:cxn>
              </a:cxnLst>
              <a:rect l="l" t="t" r="r" b="b"/>
              <a:pathLst>
                <a:path w="1487294" h="15800">
                  <a:moveTo>
                    <a:pt x="315000" y="0"/>
                  </a:moveTo>
                  <a:cubicBezTo>
                    <a:pt x="1943333" y="5183"/>
                    <a:pt x="1909163" y="9641"/>
                    <a:pt x="0" y="15800"/>
                  </a:cubicBezTo>
                </a:path>
              </a:pathLst>
            </a:custGeom>
            <a:ln w="12700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95" name="Group 94">
            <a:extLst>
              <a:ext uri="{FF2B5EF4-FFF2-40B4-BE49-F238E27FC236}">
                <a16:creationId xmlns:a16="http://schemas.microsoft.com/office/drawing/2014/main" id="{EFFE4969-0388-4F8D-92EC-6730B339BC08}"/>
              </a:ext>
            </a:extLst>
          </p:cNvPr>
          <p:cNvGrpSpPr/>
          <p:nvPr/>
        </p:nvGrpSpPr>
        <p:grpSpPr>
          <a:xfrm>
            <a:off x="4877066" y="2345295"/>
            <a:ext cx="2118002" cy="957560"/>
            <a:chOff x="6197398" y="1843337"/>
            <a:chExt cx="2118002" cy="957560"/>
          </a:xfrm>
        </p:grpSpPr>
        <p:sp>
          <p:nvSpPr>
            <p:cNvPr id="82" name="Rectangle 81">
              <a:extLst>
                <a:ext uri="{FF2B5EF4-FFF2-40B4-BE49-F238E27FC236}">
                  <a16:creationId xmlns:a16="http://schemas.microsoft.com/office/drawing/2014/main" id="{3253CAA3-F55F-47AC-9E7F-60E11558E02E}"/>
                </a:ext>
              </a:extLst>
            </p:cNvPr>
            <p:cNvSpPr/>
            <p:nvPr/>
          </p:nvSpPr>
          <p:spPr>
            <a:xfrm>
              <a:off x="6197398" y="1843337"/>
              <a:ext cx="2118002" cy="461665"/>
            </a:xfrm>
            <a:prstGeom prst="rect">
              <a:avLst/>
            </a:prstGeom>
          </p:spPr>
          <p:txBody>
            <a:bodyPr wrap="square">
              <a:spAutoFit/>
            </a:bodyPr>
            <a:lstStyle/>
            <a:p>
              <a:pPr algn="ctr"/>
              <a:r>
                <a:rPr lang="en-US" sz="2400" b="1" i="1" dirty="0">
                  <a:solidFill>
                    <a:srgbClr val="FF0000"/>
                  </a:solidFill>
                  <a:latin typeface="Segoe UI" panose="020B0502040204020203" pitchFamily="34" charset="0"/>
                  <a:cs typeface="Segoe UI" panose="020B0502040204020203" pitchFamily="34" charset="0"/>
                </a:rPr>
                <a:t>ECC artifact</a:t>
              </a:r>
            </a:p>
          </p:txBody>
        </p:sp>
        <p:cxnSp>
          <p:nvCxnSpPr>
            <p:cNvPr id="92" name="Straight Connector 91">
              <a:extLst>
                <a:ext uri="{FF2B5EF4-FFF2-40B4-BE49-F238E27FC236}">
                  <a16:creationId xmlns:a16="http://schemas.microsoft.com/office/drawing/2014/main" id="{A3DE4F59-1FE6-4E04-93BC-43B90E9B1205}"/>
                </a:ext>
              </a:extLst>
            </p:cNvPr>
            <p:cNvCxnSpPr>
              <a:cxnSpLocks/>
            </p:cNvCxnSpPr>
            <p:nvPr/>
          </p:nvCxnSpPr>
          <p:spPr>
            <a:xfrm>
              <a:off x="7287355" y="2284339"/>
              <a:ext cx="62302" cy="516558"/>
            </a:xfrm>
            <a:prstGeom prst="line">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00" name="Group 99">
            <a:extLst>
              <a:ext uri="{FF2B5EF4-FFF2-40B4-BE49-F238E27FC236}">
                <a16:creationId xmlns:a16="http://schemas.microsoft.com/office/drawing/2014/main" id="{1DB57AF6-48AF-44D1-A6FF-AD8B643434DD}"/>
              </a:ext>
            </a:extLst>
          </p:cNvPr>
          <p:cNvGrpSpPr/>
          <p:nvPr/>
        </p:nvGrpSpPr>
        <p:grpSpPr>
          <a:xfrm>
            <a:off x="5604239" y="1378095"/>
            <a:ext cx="2375410" cy="1525195"/>
            <a:chOff x="5939990" y="1843337"/>
            <a:chExt cx="2375410" cy="1525195"/>
          </a:xfrm>
        </p:grpSpPr>
        <p:sp>
          <p:nvSpPr>
            <p:cNvPr id="101" name="Rectangle 100">
              <a:extLst>
                <a:ext uri="{FF2B5EF4-FFF2-40B4-BE49-F238E27FC236}">
                  <a16:creationId xmlns:a16="http://schemas.microsoft.com/office/drawing/2014/main" id="{5044C3A9-19A8-4633-A6FA-B85ECAD710F2}"/>
                </a:ext>
              </a:extLst>
            </p:cNvPr>
            <p:cNvSpPr/>
            <p:nvPr/>
          </p:nvSpPr>
          <p:spPr>
            <a:xfrm>
              <a:off x="5939990" y="1843337"/>
              <a:ext cx="2375410" cy="830997"/>
            </a:xfrm>
            <a:prstGeom prst="rect">
              <a:avLst/>
            </a:prstGeom>
          </p:spPr>
          <p:txBody>
            <a:bodyPr wrap="square">
              <a:spAutoFit/>
            </a:bodyPr>
            <a:lstStyle/>
            <a:p>
              <a:pPr algn="ctr"/>
              <a:r>
                <a:rPr lang="en-US" sz="2400" b="1" i="1" dirty="0">
                  <a:solidFill>
                    <a:srgbClr val="FF0000"/>
                  </a:solidFill>
                  <a:latin typeface="Segoe UI" panose="020B0502040204020203" pitchFamily="34" charset="0"/>
                  <a:cs typeface="Segoe UI" panose="020B0502040204020203" pitchFamily="34" charset="0"/>
                </a:rPr>
                <a:t>Post-ECC error distributions</a:t>
              </a:r>
            </a:p>
          </p:txBody>
        </p:sp>
        <p:cxnSp>
          <p:nvCxnSpPr>
            <p:cNvPr id="102" name="Straight Connector 101">
              <a:extLst>
                <a:ext uri="{FF2B5EF4-FFF2-40B4-BE49-F238E27FC236}">
                  <a16:creationId xmlns:a16="http://schemas.microsoft.com/office/drawing/2014/main" id="{D21A7682-57FA-4EB0-B144-599219AD615A}"/>
                </a:ext>
              </a:extLst>
            </p:cNvPr>
            <p:cNvCxnSpPr>
              <a:cxnSpLocks/>
            </p:cNvCxnSpPr>
            <p:nvPr/>
          </p:nvCxnSpPr>
          <p:spPr>
            <a:xfrm>
              <a:off x="7547188" y="2659590"/>
              <a:ext cx="569104" cy="236810"/>
            </a:xfrm>
            <a:prstGeom prst="line">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3A5A4D30-D5DA-4D9C-86DA-BED0ECC4F15E}"/>
                </a:ext>
              </a:extLst>
            </p:cNvPr>
            <p:cNvCxnSpPr>
              <a:cxnSpLocks/>
            </p:cNvCxnSpPr>
            <p:nvPr/>
          </p:nvCxnSpPr>
          <p:spPr>
            <a:xfrm flipH="1">
              <a:off x="7262635" y="2643785"/>
              <a:ext cx="280805" cy="724747"/>
            </a:xfrm>
            <a:prstGeom prst="line">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08" name="Group 107">
            <a:extLst>
              <a:ext uri="{FF2B5EF4-FFF2-40B4-BE49-F238E27FC236}">
                <a16:creationId xmlns:a16="http://schemas.microsoft.com/office/drawing/2014/main" id="{B3190B47-0AE9-4AB9-8632-EBCB4E890B70}"/>
              </a:ext>
            </a:extLst>
          </p:cNvPr>
          <p:cNvGrpSpPr/>
          <p:nvPr/>
        </p:nvGrpSpPr>
        <p:grpSpPr>
          <a:xfrm>
            <a:off x="4941932" y="4821522"/>
            <a:ext cx="4264556" cy="707022"/>
            <a:chOff x="5370610" y="1905410"/>
            <a:chExt cx="4264556" cy="707022"/>
          </a:xfrm>
        </p:grpSpPr>
        <p:sp>
          <p:nvSpPr>
            <p:cNvPr id="109" name="Rectangle 108">
              <a:extLst>
                <a:ext uri="{FF2B5EF4-FFF2-40B4-BE49-F238E27FC236}">
                  <a16:creationId xmlns:a16="http://schemas.microsoft.com/office/drawing/2014/main" id="{6530E607-FB4F-41DC-8C00-C013D644FE70}"/>
                </a:ext>
              </a:extLst>
            </p:cNvPr>
            <p:cNvSpPr/>
            <p:nvPr/>
          </p:nvSpPr>
          <p:spPr>
            <a:xfrm>
              <a:off x="5370610" y="2150767"/>
              <a:ext cx="4264556" cy="461665"/>
            </a:xfrm>
            <a:prstGeom prst="rect">
              <a:avLst/>
            </a:prstGeom>
          </p:spPr>
          <p:txBody>
            <a:bodyPr wrap="square">
              <a:spAutoFit/>
            </a:bodyPr>
            <a:lstStyle/>
            <a:p>
              <a:pPr algn="ctr"/>
              <a:r>
                <a:rPr lang="en-US" sz="2400" b="1" i="1" dirty="0">
                  <a:solidFill>
                    <a:schemeClr val="accent6"/>
                  </a:solidFill>
                  <a:latin typeface="Segoe UI" panose="020B0502040204020203" pitchFamily="34" charset="0"/>
                  <a:cs typeface="Segoe UI" panose="020B0502040204020203" pitchFamily="34" charset="0"/>
                </a:rPr>
                <a:t>Pre-ECC error distributions</a:t>
              </a:r>
            </a:p>
          </p:txBody>
        </p:sp>
        <p:cxnSp>
          <p:nvCxnSpPr>
            <p:cNvPr id="110" name="Straight Connector 109">
              <a:extLst>
                <a:ext uri="{FF2B5EF4-FFF2-40B4-BE49-F238E27FC236}">
                  <a16:creationId xmlns:a16="http://schemas.microsoft.com/office/drawing/2014/main" id="{F453A45A-C1A8-41DE-A648-E1C76FC91F27}"/>
                </a:ext>
              </a:extLst>
            </p:cNvPr>
            <p:cNvCxnSpPr>
              <a:cxnSpLocks/>
            </p:cNvCxnSpPr>
            <p:nvPr/>
          </p:nvCxnSpPr>
          <p:spPr>
            <a:xfrm flipV="1">
              <a:off x="7924667" y="2004188"/>
              <a:ext cx="314511" cy="257218"/>
            </a:xfrm>
            <a:prstGeom prst="line">
              <a:avLst/>
            </a:prstGeom>
            <a:ln w="5715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880C290-184E-4915-9B03-D0B5234EFED1}"/>
                </a:ext>
              </a:extLst>
            </p:cNvPr>
            <p:cNvCxnSpPr>
              <a:cxnSpLocks/>
            </p:cNvCxnSpPr>
            <p:nvPr/>
          </p:nvCxnSpPr>
          <p:spPr>
            <a:xfrm flipV="1">
              <a:off x="7220623" y="1905410"/>
              <a:ext cx="0" cy="324723"/>
            </a:xfrm>
            <a:prstGeom prst="line">
              <a:avLst/>
            </a:prstGeom>
            <a:ln w="5715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30043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8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9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0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9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8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Example: Technology Scaling Study</a:t>
            </a:r>
            <a:endParaRPr lang="en-US" sz="4000" b="1" dirty="0"/>
          </a:p>
        </p:txBody>
      </p:sp>
      <p:sp>
        <p:nvSpPr>
          <p:cNvPr id="30" name="Content Placeholder 2">
            <a:extLst>
              <a:ext uri="{FF2B5EF4-FFF2-40B4-BE49-F238E27FC236}">
                <a16:creationId xmlns:a16="http://schemas.microsoft.com/office/drawing/2014/main" id="{D0CD56EB-5FAC-45CC-87FD-177E4FD61F69}"/>
              </a:ext>
            </a:extLst>
          </p:cNvPr>
          <p:cNvSpPr txBox="1">
            <a:spLocks/>
          </p:cNvSpPr>
          <p:nvPr/>
        </p:nvSpPr>
        <p:spPr>
          <a:xfrm>
            <a:off x="75991" y="901331"/>
            <a:ext cx="8987622" cy="13218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Cambria" panose="02040503050406030204" pitchFamily="18"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Goal: study how errors evolve over technology generations</a:t>
            </a:r>
          </a:p>
        </p:txBody>
      </p:sp>
      <mc:AlternateContent xmlns:mc="http://schemas.openxmlformats.org/markup-compatibility/2006" xmlns:cx1="http://schemas.microsoft.com/office/drawing/2015/9/8/chartex">
        <mc:Choice Requires="cx1">
          <p:graphicFrame>
            <p:nvGraphicFramePr>
              <p:cNvPr id="57" name="Chart 56">
                <a:extLst>
                  <a:ext uri="{FF2B5EF4-FFF2-40B4-BE49-F238E27FC236}">
                    <a16:creationId xmlns:a16="http://schemas.microsoft.com/office/drawing/2014/main" id="{8BEF141D-2DA4-4CE4-9D71-01E15C954622}"/>
                  </a:ext>
                </a:extLst>
              </p:cNvPr>
              <p:cNvGraphicFramePr/>
              <p:nvPr>
                <p:extLst/>
              </p:nvPr>
            </p:nvGraphicFramePr>
            <p:xfrm>
              <a:off x="1676401" y="1404259"/>
              <a:ext cx="7349297" cy="4278084"/>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57" name="Chart 56">
                <a:extLst>
                  <a:ext uri="{FF2B5EF4-FFF2-40B4-BE49-F238E27FC236}">
                    <a16:creationId xmlns:a16="http://schemas.microsoft.com/office/drawing/2014/main" id="{8BEF141D-2DA4-4CE4-9D71-01E15C954622}"/>
                  </a:ext>
                </a:extLst>
              </p:cNvPr>
              <p:cNvPicPr>
                <a:picLocks noGrp="1" noRot="1" noChangeAspect="1" noMove="1" noResize="1" noEditPoints="1" noAdjustHandles="1" noChangeArrowheads="1" noChangeShapeType="1"/>
              </p:cNvPicPr>
              <p:nvPr/>
            </p:nvPicPr>
            <p:blipFill>
              <a:blip r:embed="rId4"/>
              <a:stretch>
                <a:fillRect/>
              </a:stretch>
            </p:blipFill>
            <p:spPr>
              <a:xfrm>
                <a:off x="1676401" y="1404259"/>
                <a:ext cx="7349297" cy="4278084"/>
              </a:xfrm>
              <a:prstGeom prst="rect">
                <a:avLst/>
              </a:prstGeom>
            </p:spPr>
          </p:pic>
        </mc:Fallback>
      </mc:AlternateContent>
      <p:grpSp>
        <p:nvGrpSpPr>
          <p:cNvPr id="107" name="Group 106">
            <a:extLst>
              <a:ext uri="{FF2B5EF4-FFF2-40B4-BE49-F238E27FC236}">
                <a16:creationId xmlns:a16="http://schemas.microsoft.com/office/drawing/2014/main" id="{6C5DCFF5-4D44-405C-9415-E1B44B90376E}"/>
              </a:ext>
            </a:extLst>
          </p:cNvPr>
          <p:cNvGrpSpPr/>
          <p:nvPr/>
        </p:nvGrpSpPr>
        <p:grpSpPr>
          <a:xfrm>
            <a:off x="272142" y="1404257"/>
            <a:ext cx="8753557" cy="5007429"/>
            <a:chOff x="272142" y="1404257"/>
            <a:chExt cx="8753557" cy="5007429"/>
          </a:xfrm>
        </p:grpSpPr>
        <mc:AlternateContent xmlns:mc="http://schemas.openxmlformats.org/markup-compatibility/2006" xmlns:cx1="http://schemas.microsoft.com/office/drawing/2015/9/8/chartex">
          <mc:Choice Requires="cx1">
            <p:graphicFrame>
              <p:nvGraphicFramePr>
                <p:cNvPr id="44" name="Chart 43">
                  <a:extLst>
                    <a:ext uri="{FF2B5EF4-FFF2-40B4-BE49-F238E27FC236}">
                      <a16:creationId xmlns:a16="http://schemas.microsoft.com/office/drawing/2014/main" id="{E623B5A8-0E98-4883-8EB7-E86E58063CC6}"/>
                    </a:ext>
                  </a:extLst>
                </p:cNvPr>
                <p:cNvGraphicFramePr/>
                <p:nvPr>
                  <p:extLst/>
                </p:nvPr>
              </p:nvGraphicFramePr>
              <p:xfrm>
                <a:off x="272142" y="1404258"/>
                <a:ext cx="8753557" cy="5007428"/>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44" name="Chart 43">
                  <a:extLst>
                    <a:ext uri="{FF2B5EF4-FFF2-40B4-BE49-F238E27FC236}">
                      <a16:creationId xmlns:a16="http://schemas.microsoft.com/office/drawing/2014/main" id="{E623B5A8-0E98-4883-8EB7-E86E58063CC6}"/>
                    </a:ext>
                  </a:extLst>
                </p:cNvPr>
                <p:cNvPicPr>
                  <a:picLocks noGrp="1" noRot="1" noChangeAspect="1" noMove="1" noResize="1" noEditPoints="1" noAdjustHandles="1" noChangeArrowheads="1" noChangeShapeType="1"/>
                </p:cNvPicPr>
                <p:nvPr/>
              </p:nvPicPr>
              <p:blipFill>
                <a:blip r:embed="rId6"/>
                <a:stretch>
                  <a:fillRect/>
                </a:stretch>
              </p:blipFill>
              <p:spPr>
                <a:xfrm>
                  <a:off x="272142" y="1404258"/>
                  <a:ext cx="8753557" cy="5007428"/>
                </a:xfrm>
                <a:prstGeom prst="rect">
                  <a:avLst/>
                </a:prstGeom>
              </p:spPr>
            </p:pic>
          </mc:Fallback>
        </mc:AlternateContent>
        <p:sp>
          <p:nvSpPr>
            <p:cNvPr id="58" name="TextBox 57">
              <a:extLst>
                <a:ext uri="{FF2B5EF4-FFF2-40B4-BE49-F238E27FC236}">
                  <a16:creationId xmlns:a16="http://schemas.microsoft.com/office/drawing/2014/main" id="{3D99B1F8-1A38-4526-A40B-738934CB44D0}"/>
                </a:ext>
              </a:extLst>
            </p:cNvPr>
            <p:cNvSpPr txBox="1"/>
            <p:nvPr/>
          </p:nvSpPr>
          <p:spPr>
            <a:xfrm>
              <a:off x="1104713" y="5177518"/>
              <a:ext cx="571687" cy="400110"/>
            </a:xfrm>
            <a:prstGeom prst="rect">
              <a:avLst/>
            </a:prstGeom>
            <a:noFill/>
          </p:spPr>
          <p:txBody>
            <a:bodyPr wrap="square" rtlCol="0">
              <a:spAutoFit/>
            </a:bodyPr>
            <a:lstStyle/>
            <a:p>
              <a:pPr algn="r"/>
              <a:r>
                <a:rPr lang="en-US" sz="2000" dirty="0">
                  <a:latin typeface="Segoe UI" panose="020B0502040204020203" pitchFamily="34" charset="0"/>
                  <a:cs typeface="Segoe UI" panose="020B0502040204020203" pitchFamily="34" charset="0"/>
                </a:rPr>
                <a:t>0.0</a:t>
              </a:r>
            </a:p>
          </p:txBody>
        </p:sp>
        <p:sp>
          <p:nvSpPr>
            <p:cNvPr id="59" name="TextBox 58">
              <a:extLst>
                <a:ext uri="{FF2B5EF4-FFF2-40B4-BE49-F238E27FC236}">
                  <a16:creationId xmlns:a16="http://schemas.microsoft.com/office/drawing/2014/main" id="{D6814E6D-E1A2-4D18-B597-B65D90B56F34}"/>
                </a:ext>
              </a:extLst>
            </p:cNvPr>
            <p:cNvSpPr txBox="1"/>
            <p:nvPr/>
          </p:nvSpPr>
          <p:spPr>
            <a:xfrm>
              <a:off x="1104712" y="1404257"/>
              <a:ext cx="571687" cy="400110"/>
            </a:xfrm>
            <a:prstGeom prst="rect">
              <a:avLst/>
            </a:prstGeom>
            <a:noFill/>
          </p:spPr>
          <p:txBody>
            <a:bodyPr wrap="square" rtlCol="0">
              <a:spAutoFit/>
            </a:bodyPr>
            <a:lstStyle/>
            <a:p>
              <a:pPr algn="r"/>
              <a:r>
                <a:rPr lang="en-US" sz="2000" dirty="0">
                  <a:latin typeface="Segoe UI" panose="020B0502040204020203" pitchFamily="34" charset="0"/>
                  <a:cs typeface="Segoe UI" panose="020B0502040204020203" pitchFamily="34" charset="0"/>
                </a:rPr>
                <a:t>1.0</a:t>
              </a:r>
            </a:p>
          </p:txBody>
        </p:sp>
        <p:sp>
          <p:nvSpPr>
            <p:cNvPr id="60" name="TextBox 59">
              <a:extLst>
                <a:ext uri="{FF2B5EF4-FFF2-40B4-BE49-F238E27FC236}">
                  <a16:creationId xmlns:a16="http://schemas.microsoft.com/office/drawing/2014/main" id="{E179F8DC-467B-4923-B7A2-B88264C31F9E}"/>
                </a:ext>
              </a:extLst>
            </p:cNvPr>
            <p:cNvSpPr txBox="1"/>
            <p:nvPr/>
          </p:nvSpPr>
          <p:spPr>
            <a:xfrm>
              <a:off x="1104713" y="3674958"/>
              <a:ext cx="571687" cy="400110"/>
            </a:xfrm>
            <a:prstGeom prst="rect">
              <a:avLst/>
            </a:prstGeom>
            <a:noFill/>
          </p:spPr>
          <p:txBody>
            <a:bodyPr wrap="square" rtlCol="0">
              <a:spAutoFit/>
            </a:bodyPr>
            <a:lstStyle/>
            <a:p>
              <a:pPr algn="r"/>
              <a:r>
                <a:rPr lang="en-US" sz="2000" dirty="0">
                  <a:latin typeface="Segoe UI" panose="020B0502040204020203" pitchFamily="34" charset="0"/>
                  <a:cs typeface="Segoe UI" panose="020B0502040204020203" pitchFamily="34" charset="0"/>
                </a:rPr>
                <a:t>0.4</a:t>
              </a:r>
            </a:p>
          </p:txBody>
        </p:sp>
        <p:sp>
          <p:nvSpPr>
            <p:cNvPr id="62" name="TextBox 61">
              <a:extLst>
                <a:ext uri="{FF2B5EF4-FFF2-40B4-BE49-F238E27FC236}">
                  <a16:creationId xmlns:a16="http://schemas.microsoft.com/office/drawing/2014/main" id="{15F766BA-6254-4008-9B8F-FD3F90611B7D}"/>
                </a:ext>
              </a:extLst>
            </p:cNvPr>
            <p:cNvSpPr txBox="1"/>
            <p:nvPr/>
          </p:nvSpPr>
          <p:spPr>
            <a:xfrm>
              <a:off x="1104713" y="4448175"/>
              <a:ext cx="571687" cy="400110"/>
            </a:xfrm>
            <a:prstGeom prst="rect">
              <a:avLst/>
            </a:prstGeom>
            <a:noFill/>
          </p:spPr>
          <p:txBody>
            <a:bodyPr wrap="square" rtlCol="0">
              <a:spAutoFit/>
            </a:bodyPr>
            <a:lstStyle/>
            <a:p>
              <a:pPr algn="r"/>
              <a:r>
                <a:rPr lang="en-US" sz="2000" dirty="0">
                  <a:latin typeface="Segoe UI" panose="020B0502040204020203" pitchFamily="34" charset="0"/>
                  <a:cs typeface="Segoe UI" panose="020B0502040204020203" pitchFamily="34" charset="0"/>
                </a:rPr>
                <a:t>0.2</a:t>
              </a:r>
            </a:p>
          </p:txBody>
        </p:sp>
        <p:sp>
          <p:nvSpPr>
            <p:cNvPr id="63" name="TextBox 62">
              <a:extLst>
                <a:ext uri="{FF2B5EF4-FFF2-40B4-BE49-F238E27FC236}">
                  <a16:creationId xmlns:a16="http://schemas.microsoft.com/office/drawing/2014/main" id="{2AF3D040-E572-4E40-BF5C-2B405586C730}"/>
                </a:ext>
              </a:extLst>
            </p:cNvPr>
            <p:cNvSpPr txBox="1"/>
            <p:nvPr/>
          </p:nvSpPr>
          <p:spPr>
            <a:xfrm>
              <a:off x="1104713" y="2935564"/>
              <a:ext cx="571687" cy="400110"/>
            </a:xfrm>
            <a:prstGeom prst="rect">
              <a:avLst/>
            </a:prstGeom>
            <a:noFill/>
          </p:spPr>
          <p:txBody>
            <a:bodyPr wrap="square" rtlCol="0">
              <a:spAutoFit/>
            </a:bodyPr>
            <a:lstStyle/>
            <a:p>
              <a:pPr algn="r"/>
              <a:r>
                <a:rPr lang="en-US" sz="2000" dirty="0">
                  <a:latin typeface="Segoe UI" panose="020B0502040204020203" pitchFamily="34" charset="0"/>
                  <a:cs typeface="Segoe UI" panose="020B0502040204020203" pitchFamily="34" charset="0"/>
                </a:rPr>
                <a:t>0.6</a:t>
              </a:r>
            </a:p>
          </p:txBody>
        </p:sp>
        <p:sp>
          <p:nvSpPr>
            <p:cNvPr id="64" name="TextBox 63">
              <a:extLst>
                <a:ext uri="{FF2B5EF4-FFF2-40B4-BE49-F238E27FC236}">
                  <a16:creationId xmlns:a16="http://schemas.microsoft.com/office/drawing/2014/main" id="{0058AFDA-6B90-44DB-B7BD-735542AD9F3C}"/>
                </a:ext>
              </a:extLst>
            </p:cNvPr>
            <p:cNvSpPr txBox="1"/>
            <p:nvPr/>
          </p:nvSpPr>
          <p:spPr>
            <a:xfrm>
              <a:off x="1104713" y="2187735"/>
              <a:ext cx="571687" cy="400110"/>
            </a:xfrm>
            <a:prstGeom prst="rect">
              <a:avLst/>
            </a:prstGeom>
            <a:noFill/>
          </p:spPr>
          <p:txBody>
            <a:bodyPr wrap="square" rtlCol="0">
              <a:spAutoFit/>
            </a:bodyPr>
            <a:lstStyle/>
            <a:p>
              <a:pPr algn="r"/>
              <a:r>
                <a:rPr lang="en-US" sz="2000" dirty="0">
                  <a:latin typeface="Segoe UI" panose="020B0502040204020203" pitchFamily="34" charset="0"/>
                  <a:cs typeface="Segoe UI" panose="020B0502040204020203" pitchFamily="34" charset="0"/>
                </a:rPr>
                <a:t>0.8</a:t>
              </a:r>
            </a:p>
          </p:txBody>
        </p:sp>
      </p:grpSp>
      <mc:AlternateContent xmlns:mc="http://schemas.openxmlformats.org/markup-compatibility/2006" xmlns:cx1="http://schemas.microsoft.com/office/drawing/2015/9/8/chartex">
        <mc:Choice Requires="cx1">
          <p:graphicFrame>
            <p:nvGraphicFramePr>
              <p:cNvPr id="65" name="Chart 64">
                <a:extLst>
                  <a:ext uri="{FF2B5EF4-FFF2-40B4-BE49-F238E27FC236}">
                    <a16:creationId xmlns:a16="http://schemas.microsoft.com/office/drawing/2014/main" id="{C7EC18E7-5D96-4353-B63B-143F432D8547}"/>
                  </a:ext>
                </a:extLst>
              </p:cNvPr>
              <p:cNvGraphicFramePr/>
              <p:nvPr>
                <p:extLst/>
              </p:nvPr>
            </p:nvGraphicFramePr>
            <p:xfrm>
              <a:off x="1676399" y="1604312"/>
              <a:ext cx="7349297" cy="4278084"/>
            </p:xfrm>
            <a:graphic>
              <a:graphicData uri="http://schemas.microsoft.com/office/drawing/2014/chartex">
                <cx:chart xmlns:cx="http://schemas.microsoft.com/office/drawing/2014/chartex" xmlns:r="http://schemas.openxmlformats.org/officeDocument/2006/relationships" r:id="rId7"/>
              </a:graphicData>
            </a:graphic>
          </p:graphicFrame>
        </mc:Choice>
        <mc:Fallback xmlns="">
          <p:pic>
            <p:nvPicPr>
              <p:cNvPr id="65" name="Chart 64">
                <a:extLst>
                  <a:ext uri="{FF2B5EF4-FFF2-40B4-BE49-F238E27FC236}">
                    <a16:creationId xmlns:a16="http://schemas.microsoft.com/office/drawing/2014/main" id="{C7EC18E7-5D96-4353-B63B-143F432D8547}"/>
                  </a:ext>
                </a:extLst>
              </p:cNvPr>
              <p:cNvPicPr>
                <a:picLocks noGrp="1" noRot="1" noChangeAspect="1" noMove="1" noResize="1" noEditPoints="1" noAdjustHandles="1" noChangeArrowheads="1" noChangeShapeType="1"/>
              </p:cNvPicPr>
              <p:nvPr/>
            </p:nvPicPr>
            <p:blipFill>
              <a:blip r:embed="rId8"/>
              <a:stretch>
                <a:fillRect/>
              </a:stretch>
            </p:blipFill>
            <p:spPr>
              <a:xfrm>
                <a:off x="1676399" y="1604312"/>
                <a:ext cx="7349297" cy="4278084"/>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66" name="Chart 65">
                <a:extLst>
                  <a:ext uri="{FF2B5EF4-FFF2-40B4-BE49-F238E27FC236}">
                    <a16:creationId xmlns:a16="http://schemas.microsoft.com/office/drawing/2014/main" id="{EFCFA5BB-7876-4D1B-935D-B73930595F6B}"/>
                  </a:ext>
                </a:extLst>
              </p:cNvPr>
              <p:cNvGraphicFramePr/>
              <p:nvPr>
                <p:extLst/>
              </p:nvPr>
            </p:nvGraphicFramePr>
            <p:xfrm>
              <a:off x="1648011" y="1594785"/>
              <a:ext cx="7368158" cy="3858955"/>
            </p:xfrm>
            <a:graphic>
              <a:graphicData uri="http://schemas.microsoft.com/office/drawing/2014/chartex">
                <cx:chart xmlns:cx="http://schemas.microsoft.com/office/drawing/2014/chartex" xmlns:r="http://schemas.openxmlformats.org/officeDocument/2006/relationships" r:id="rId9"/>
              </a:graphicData>
            </a:graphic>
          </p:graphicFrame>
        </mc:Choice>
        <mc:Fallback xmlns="">
          <p:pic>
            <p:nvPicPr>
              <p:cNvPr id="66" name="Chart 65">
                <a:extLst>
                  <a:ext uri="{FF2B5EF4-FFF2-40B4-BE49-F238E27FC236}">
                    <a16:creationId xmlns:a16="http://schemas.microsoft.com/office/drawing/2014/main" id="{EFCFA5BB-7876-4D1B-935D-B73930595F6B}"/>
                  </a:ext>
                </a:extLst>
              </p:cNvPr>
              <p:cNvPicPr>
                <a:picLocks noGrp="1" noRot="1" noChangeAspect="1" noMove="1" noResize="1" noEditPoints="1" noAdjustHandles="1" noChangeArrowheads="1" noChangeShapeType="1"/>
              </p:cNvPicPr>
              <p:nvPr/>
            </p:nvPicPr>
            <p:blipFill>
              <a:blip r:embed="rId10"/>
              <a:stretch>
                <a:fillRect/>
              </a:stretch>
            </p:blipFill>
            <p:spPr>
              <a:xfrm>
                <a:off x="1648011" y="1594785"/>
                <a:ext cx="7368158" cy="3858955"/>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67" name="Chart 66">
                <a:extLst>
                  <a:ext uri="{FF2B5EF4-FFF2-40B4-BE49-F238E27FC236}">
                    <a16:creationId xmlns:a16="http://schemas.microsoft.com/office/drawing/2014/main" id="{DE031B37-B201-4DA3-AD4B-4D5E268AF4D8}"/>
                  </a:ext>
                </a:extLst>
              </p:cNvPr>
              <p:cNvGraphicFramePr/>
              <p:nvPr>
                <p:extLst/>
              </p:nvPr>
            </p:nvGraphicFramePr>
            <p:xfrm>
              <a:off x="1648008" y="1656729"/>
              <a:ext cx="7368158" cy="3858955"/>
            </p:xfrm>
            <a:graphic>
              <a:graphicData uri="http://schemas.microsoft.com/office/drawing/2014/chartex">
                <cx:chart xmlns:cx="http://schemas.microsoft.com/office/drawing/2014/chartex" xmlns:r="http://schemas.openxmlformats.org/officeDocument/2006/relationships" r:id="rId11"/>
              </a:graphicData>
            </a:graphic>
          </p:graphicFrame>
        </mc:Choice>
        <mc:Fallback xmlns="">
          <p:pic>
            <p:nvPicPr>
              <p:cNvPr id="67" name="Chart 66">
                <a:extLst>
                  <a:ext uri="{FF2B5EF4-FFF2-40B4-BE49-F238E27FC236}">
                    <a16:creationId xmlns:a16="http://schemas.microsoft.com/office/drawing/2014/main" id="{DE031B37-B201-4DA3-AD4B-4D5E268AF4D8}"/>
                  </a:ext>
                </a:extLst>
              </p:cNvPr>
              <p:cNvPicPr>
                <a:picLocks noGrp="1" noRot="1" noChangeAspect="1" noMove="1" noResize="1" noEditPoints="1" noAdjustHandles="1" noChangeArrowheads="1" noChangeShapeType="1"/>
              </p:cNvPicPr>
              <p:nvPr/>
            </p:nvPicPr>
            <p:blipFill>
              <a:blip r:embed="rId12"/>
              <a:stretch>
                <a:fillRect/>
              </a:stretch>
            </p:blipFill>
            <p:spPr>
              <a:xfrm>
                <a:off x="1648008" y="1656729"/>
                <a:ext cx="7368158" cy="3858955"/>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68" name="Chart 67">
                <a:extLst>
                  <a:ext uri="{FF2B5EF4-FFF2-40B4-BE49-F238E27FC236}">
                    <a16:creationId xmlns:a16="http://schemas.microsoft.com/office/drawing/2014/main" id="{49AFAAA9-6E65-4556-878E-F1E15481412D}"/>
                  </a:ext>
                </a:extLst>
              </p:cNvPr>
              <p:cNvGraphicFramePr/>
              <p:nvPr>
                <p:extLst/>
              </p:nvPr>
            </p:nvGraphicFramePr>
            <p:xfrm>
              <a:off x="1632863" y="1592849"/>
              <a:ext cx="7368158" cy="3858955"/>
            </p:xfrm>
            <a:graphic>
              <a:graphicData uri="http://schemas.microsoft.com/office/drawing/2014/chartex">
                <cx:chart xmlns:cx="http://schemas.microsoft.com/office/drawing/2014/chartex" xmlns:r="http://schemas.openxmlformats.org/officeDocument/2006/relationships" r:id="rId13"/>
              </a:graphicData>
            </a:graphic>
          </p:graphicFrame>
        </mc:Choice>
        <mc:Fallback xmlns="">
          <p:pic>
            <p:nvPicPr>
              <p:cNvPr id="68" name="Chart 67">
                <a:extLst>
                  <a:ext uri="{FF2B5EF4-FFF2-40B4-BE49-F238E27FC236}">
                    <a16:creationId xmlns:a16="http://schemas.microsoft.com/office/drawing/2014/main" id="{49AFAAA9-6E65-4556-878E-F1E15481412D}"/>
                  </a:ext>
                </a:extLst>
              </p:cNvPr>
              <p:cNvPicPr>
                <a:picLocks noGrp="1" noRot="1" noChangeAspect="1" noMove="1" noResize="1" noEditPoints="1" noAdjustHandles="1" noChangeArrowheads="1" noChangeShapeType="1"/>
              </p:cNvPicPr>
              <p:nvPr/>
            </p:nvPicPr>
            <p:blipFill>
              <a:blip r:embed="rId14"/>
              <a:stretch>
                <a:fillRect/>
              </a:stretch>
            </p:blipFill>
            <p:spPr>
              <a:xfrm>
                <a:off x="1632863" y="1592849"/>
                <a:ext cx="7368158" cy="3858955"/>
              </a:xfrm>
              <a:prstGeom prst="rect">
                <a:avLst/>
              </a:prstGeom>
            </p:spPr>
          </p:pic>
        </mc:Fallback>
      </mc:AlternateContent>
      <p:grpSp>
        <p:nvGrpSpPr>
          <p:cNvPr id="72" name="Group 71">
            <a:extLst>
              <a:ext uri="{FF2B5EF4-FFF2-40B4-BE49-F238E27FC236}">
                <a16:creationId xmlns:a16="http://schemas.microsoft.com/office/drawing/2014/main" id="{5EB961E5-BABC-4B36-A690-26D8657AE781}"/>
              </a:ext>
            </a:extLst>
          </p:cNvPr>
          <p:cNvGrpSpPr/>
          <p:nvPr/>
        </p:nvGrpSpPr>
        <p:grpSpPr>
          <a:xfrm>
            <a:off x="2871114" y="2239100"/>
            <a:ext cx="2118002" cy="1668538"/>
            <a:chOff x="2871114" y="2239100"/>
            <a:chExt cx="2118002" cy="1668538"/>
          </a:xfrm>
        </p:grpSpPr>
        <p:sp>
          <p:nvSpPr>
            <p:cNvPr id="70" name="Right Brace 69">
              <a:extLst>
                <a:ext uri="{FF2B5EF4-FFF2-40B4-BE49-F238E27FC236}">
                  <a16:creationId xmlns:a16="http://schemas.microsoft.com/office/drawing/2014/main" id="{FF3A4EF4-DA77-4056-93D1-8A05CE582EBF}"/>
                </a:ext>
              </a:extLst>
            </p:cNvPr>
            <p:cNvSpPr/>
            <p:nvPr/>
          </p:nvSpPr>
          <p:spPr>
            <a:xfrm>
              <a:off x="2871114" y="2386086"/>
              <a:ext cx="166007" cy="1521552"/>
            </a:xfrm>
            <a:prstGeom prst="rightBrace">
              <a:avLst>
                <a:gd name="adj1" fmla="val 71448"/>
                <a:gd name="adj2" fmla="val 14589"/>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1" name="Rectangle 70">
              <a:extLst>
                <a:ext uri="{FF2B5EF4-FFF2-40B4-BE49-F238E27FC236}">
                  <a16:creationId xmlns:a16="http://schemas.microsoft.com/office/drawing/2014/main" id="{6D0922FE-2C40-41C6-B601-F153EC765875}"/>
                </a:ext>
              </a:extLst>
            </p:cNvPr>
            <p:cNvSpPr/>
            <p:nvPr/>
          </p:nvSpPr>
          <p:spPr>
            <a:xfrm>
              <a:off x="2871114" y="2239100"/>
              <a:ext cx="2118002" cy="646331"/>
            </a:xfrm>
            <a:prstGeom prst="rect">
              <a:avLst/>
            </a:prstGeom>
          </p:spPr>
          <p:txBody>
            <a:bodyPr wrap="square">
              <a:spAutoFit/>
            </a:bodyPr>
            <a:lstStyle/>
            <a:p>
              <a:pPr algn="ctr"/>
              <a:r>
                <a:rPr lang="en-US" i="1" dirty="0">
                  <a:latin typeface="Segoe UI" panose="020B0502040204020203" pitchFamily="34" charset="0"/>
                  <a:cs typeface="Segoe UI" panose="020B0502040204020203" pitchFamily="34" charset="0"/>
                </a:rPr>
                <a:t>Distribution of </a:t>
              </a:r>
            </a:p>
            <a:p>
              <a:pPr algn="ctr"/>
              <a:r>
                <a:rPr lang="en-US" i="1" dirty="0">
                  <a:latin typeface="Segoe UI" panose="020B0502040204020203" pitchFamily="34" charset="0"/>
                  <a:cs typeface="Segoe UI" panose="020B0502040204020203" pitchFamily="34" charset="0"/>
                </a:rPr>
                <a:t>all bit-errors</a:t>
              </a:r>
            </a:p>
          </p:txBody>
        </p:sp>
      </p:grpSp>
      <p:cxnSp>
        <p:nvCxnSpPr>
          <p:cNvPr id="56" name="Straight Connector 55">
            <a:extLst>
              <a:ext uri="{FF2B5EF4-FFF2-40B4-BE49-F238E27FC236}">
                <a16:creationId xmlns:a16="http://schemas.microsoft.com/office/drawing/2014/main" id="{6008F2B5-66BC-469F-865F-6F2ADD24490F}"/>
              </a:ext>
            </a:extLst>
          </p:cNvPr>
          <p:cNvCxnSpPr>
            <a:cxnSpLocks/>
          </p:cNvCxnSpPr>
          <p:nvPr/>
        </p:nvCxnSpPr>
        <p:spPr>
          <a:xfrm>
            <a:off x="1850573" y="2917371"/>
            <a:ext cx="7165593" cy="2118463"/>
          </a:xfrm>
          <a:prstGeom prst="line">
            <a:avLst/>
          </a:prstGeom>
          <a:ln w="12700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76" name="Group 75">
            <a:extLst>
              <a:ext uri="{FF2B5EF4-FFF2-40B4-BE49-F238E27FC236}">
                <a16:creationId xmlns:a16="http://schemas.microsoft.com/office/drawing/2014/main" id="{8F271FCB-AD0E-4DB1-9A32-B4B6BFAFE454}"/>
              </a:ext>
            </a:extLst>
          </p:cNvPr>
          <p:cNvGrpSpPr/>
          <p:nvPr/>
        </p:nvGrpSpPr>
        <p:grpSpPr>
          <a:xfrm>
            <a:off x="1703909" y="3845174"/>
            <a:ext cx="4434312" cy="1376218"/>
            <a:chOff x="1703909" y="3845174"/>
            <a:chExt cx="4434312" cy="1376218"/>
          </a:xfrm>
        </p:grpSpPr>
        <p:sp>
          <p:nvSpPr>
            <p:cNvPr id="73" name="Rectangle 72">
              <a:extLst>
                <a:ext uri="{FF2B5EF4-FFF2-40B4-BE49-F238E27FC236}">
                  <a16:creationId xmlns:a16="http://schemas.microsoft.com/office/drawing/2014/main" id="{A141E329-A053-4EC1-8645-E3853C6C6DF5}"/>
                </a:ext>
              </a:extLst>
            </p:cNvPr>
            <p:cNvSpPr/>
            <p:nvPr/>
          </p:nvSpPr>
          <p:spPr>
            <a:xfrm>
              <a:off x="1703909" y="4575061"/>
              <a:ext cx="4434312" cy="646331"/>
            </a:xfrm>
            <a:prstGeom prst="rect">
              <a:avLst/>
            </a:prstGeom>
          </p:spPr>
          <p:txBody>
            <a:bodyPr wrap="square">
              <a:spAutoFit/>
            </a:bodyPr>
            <a:lstStyle/>
            <a:p>
              <a:pPr algn="ctr"/>
              <a:r>
                <a:rPr lang="en-US" b="1" i="1" dirty="0">
                  <a:solidFill>
                    <a:schemeClr val="accent1"/>
                  </a:solidFill>
                  <a:latin typeface="Segoe UI" panose="020B0502040204020203" pitchFamily="34" charset="0"/>
                  <a:cs typeface="Segoe UI" panose="020B0502040204020203" pitchFamily="34" charset="0"/>
                </a:rPr>
                <a:t>Consistent with a physical phenomenon</a:t>
              </a:r>
            </a:p>
            <a:p>
              <a:pPr algn="ctr"/>
              <a:r>
                <a:rPr lang="en-US" b="1" i="1" dirty="0">
                  <a:solidFill>
                    <a:schemeClr val="accent1"/>
                  </a:solidFill>
                  <a:latin typeface="Segoe UI" panose="020B0502040204020203" pitchFamily="34" charset="0"/>
                  <a:cs typeface="Segoe UI" panose="020B0502040204020203" pitchFamily="34" charset="0"/>
                </a:rPr>
                <a:t>(e.g., process scaling)</a:t>
              </a:r>
            </a:p>
          </p:txBody>
        </p:sp>
        <p:cxnSp>
          <p:nvCxnSpPr>
            <p:cNvPr id="74" name="Straight Connector 73">
              <a:extLst>
                <a:ext uri="{FF2B5EF4-FFF2-40B4-BE49-F238E27FC236}">
                  <a16:creationId xmlns:a16="http://schemas.microsoft.com/office/drawing/2014/main" id="{9E69435A-001D-45A8-B435-2D2934376215}"/>
                </a:ext>
              </a:extLst>
            </p:cNvPr>
            <p:cNvCxnSpPr>
              <a:cxnSpLocks/>
            </p:cNvCxnSpPr>
            <p:nvPr/>
          </p:nvCxnSpPr>
          <p:spPr>
            <a:xfrm flipV="1">
              <a:off x="4362260" y="3845174"/>
              <a:ext cx="207542" cy="769956"/>
            </a:xfrm>
            <a:prstGeom prst="line">
              <a:avLst/>
            </a:prstGeom>
            <a:ln w="5715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81" name="Freeform: Shape 80">
            <a:extLst>
              <a:ext uri="{FF2B5EF4-FFF2-40B4-BE49-F238E27FC236}">
                <a16:creationId xmlns:a16="http://schemas.microsoft.com/office/drawing/2014/main" id="{C98941C2-0D32-44F7-96CA-9D48AA17DF78}"/>
              </a:ext>
            </a:extLst>
          </p:cNvPr>
          <p:cNvSpPr/>
          <p:nvPr/>
        </p:nvSpPr>
        <p:spPr>
          <a:xfrm>
            <a:off x="1893207" y="2254250"/>
            <a:ext cx="6902450" cy="1344525"/>
          </a:xfrm>
          <a:custGeom>
            <a:avLst/>
            <a:gdLst>
              <a:gd name="connsiteX0" fmla="*/ 0 w 6096000"/>
              <a:gd name="connsiteY0" fmla="*/ 370114 h 1278975"/>
              <a:gd name="connsiteX1" fmla="*/ 2982686 w 6096000"/>
              <a:gd name="connsiteY1" fmla="*/ 1273629 h 1278975"/>
              <a:gd name="connsiteX2" fmla="*/ 6096000 w 6096000"/>
              <a:gd name="connsiteY2" fmla="*/ 0 h 1278975"/>
              <a:gd name="connsiteX0" fmla="*/ 0 w 6115050"/>
              <a:gd name="connsiteY0" fmla="*/ 433614 h 1281608"/>
              <a:gd name="connsiteX1" fmla="*/ 3001736 w 6115050"/>
              <a:gd name="connsiteY1" fmla="*/ 1273629 h 1281608"/>
              <a:gd name="connsiteX2" fmla="*/ 6115050 w 6115050"/>
              <a:gd name="connsiteY2" fmla="*/ 0 h 1281608"/>
              <a:gd name="connsiteX0" fmla="*/ 0 w 6115050"/>
              <a:gd name="connsiteY0" fmla="*/ 433614 h 1244158"/>
              <a:gd name="connsiteX1" fmla="*/ 3401786 w 6115050"/>
              <a:gd name="connsiteY1" fmla="*/ 1235529 h 1244158"/>
              <a:gd name="connsiteX2" fmla="*/ 6115050 w 6115050"/>
              <a:gd name="connsiteY2" fmla="*/ 0 h 1244158"/>
              <a:gd name="connsiteX0" fmla="*/ 0 w 6115050"/>
              <a:gd name="connsiteY0" fmla="*/ 433614 h 1238641"/>
              <a:gd name="connsiteX1" fmla="*/ 3401786 w 6115050"/>
              <a:gd name="connsiteY1" fmla="*/ 1235529 h 1238641"/>
              <a:gd name="connsiteX2" fmla="*/ 6115050 w 6115050"/>
              <a:gd name="connsiteY2" fmla="*/ 0 h 1238641"/>
              <a:gd name="connsiteX0" fmla="*/ 0 w 6115050"/>
              <a:gd name="connsiteY0" fmla="*/ 433614 h 1237990"/>
              <a:gd name="connsiteX1" fmla="*/ 3401786 w 6115050"/>
              <a:gd name="connsiteY1" fmla="*/ 1235529 h 1237990"/>
              <a:gd name="connsiteX2" fmla="*/ 6115050 w 6115050"/>
              <a:gd name="connsiteY2" fmla="*/ 0 h 1237990"/>
              <a:gd name="connsiteX0" fmla="*/ 0 w 6115050"/>
              <a:gd name="connsiteY0" fmla="*/ 433614 h 1237902"/>
              <a:gd name="connsiteX1" fmla="*/ 3401786 w 6115050"/>
              <a:gd name="connsiteY1" fmla="*/ 1235529 h 1237902"/>
              <a:gd name="connsiteX2" fmla="*/ 6115050 w 6115050"/>
              <a:gd name="connsiteY2" fmla="*/ 0 h 1237902"/>
              <a:gd name="connsiteX0" fmla="*/ 0 w 6115050"/>
              <a:gd name="connsiteY0" fmla="*/ 433614 h 1237768"/>
              <a:gd name="connsiteX1" fmla="*/ 3401786 w 6115050"/>
              <a:gd name="connsiteY1" fmla="*/ 1235529 h 1237768"/>
              <a:gd name="connsiteX2" fmla="*/ 6115050 w 6115050"/>
              <a:gd name="connsiteY2" fmla="*/ 0 h 1237768"/>
              <a:gd name="connsiteX0" fmla="*/ 0 w 6115050"/>
              <a:gd name="connsiteY0" fmla="*/ 433614 h 1237695"/>
              <a:gd name="connsiteX1" fmla="*/ 3401786 w 6115050"/>
              <a:gd name="connsiteY1" fmla="*/ 1235529 h 1237695"/>
              <a:gd name="connsiteX2" fmla="*/ 6115050 w 6115050"/>
              <a:gd name="connsiteY2" fmla="*/ 0 h 1237695"/>
              <a:gd name="connsiteX0" fmla="*/ 0 w 6115050"/>
              <a:gd name="connsiteY0" fmla="*/ 433614 h 1237743"/>
              <a:gd name="connsiteX1" fmla="*/ 3401786 w 6115050"/>
              <a:gd name="connsiteY1" fmla="*/ 1235529 h 1237743"/>
              <a:gd name="connsiteX2" fmla="*/ 6115050 w 6115050"/>
              <a:gd name="connsiteY2" fmla="*/ 0 h 1237743"/>
              <a:gd name="connsiteX0" fmla="*/ 0 w 6115050"/>
              <a:gd name="connsiteY0" fmla="*/ 433614 h 1237820"/>
              <a:gd name="connsiteX1" fmla="*/ 3401786 w 6115050"/>
              <a:gd name="connsiteY1" fmla="*/ 1235529 h 1237820"/>
              <a:gd name="connsiteX2" fmla="*/ 6115050 w 6115050"/>
              <a:gd name="connsiteY2" fmla="*/ 0 h 1237820"/>
              <a:gd name="connsiteX0" fmla="*/ 0 w 6115050"/>
              <a:gd name="connsiteY0" fmla="*/ 433614 h 1237820"/>
              <a:gd name="connsiteX1" fmla="*/ 3401786 w 6115050"/>
              <a:gd name="connsiteY1" fmla="*/ 1235529 h 1237820"/>
              <a:gd name="connsiteX2" fmla="*/ 6115050 w 6115050"/>
              <a:gd name="connsiteY2" fmla="*/ 0 h 1237820"/>
              <a:gd name="connsiteX0" fmla="*/ 0 w 6115050"/>
              <a:gd name="connsiteY0" fmla="*/ 433614 h 1235648"/>
              <a:gd name="connsiteX1" fmla="*/ 3401786 w 6115050"/>
              <a:gd name="connsiteY1" fmla="*/ 1235529 h 1235648"/>
              <a:gd name="connsiteX2" fmla="*/ 6115050 w 6115050"/>
              <a:gd name="connsiteY2" fmla="*/ 0 h 1235648"/>
              <a:gd name="connsiteX0" fmla="*/ 0 w 6115050"/>
              <a:gd name="connsiteY0" fmla="*/ 433614 h 1235648"/>
              <a:gd name="connsiteX1" fmla="*/ 3401786 w 6115050"/>
              <a:gd name="connsiteY1" fmla="*/ 1235529 h 1235648"/>
              <a:gd name="connsiteX2" fmla="*/ 6115050 w 6115050"/>
              <a:gd name="connsiteY2" fmla="*/ 0 h 1235648"/>
              <a:gd name="connsiteX0" fmla="*/ 0 w 6115050"/>
              <a:gd name="connsiteY0" fmla="*/ 433614 h 1235648"/>
              <a:gd name="connsiteX1" fmla="*/ 3401786 w 6115050"/>
              <a:gd name="connsiteY1" fmla="*/ 1235529 h 1235648"/>
              <a:gd name="connsiteX2" fmla="*/ 6115050 w 6115050"/>
              <a:gd name="connsiteY2" fmla="*/ 0 h 1235648"/>
              <a:gd name="connsiteX0" fmla="*/ 0 w 6115050"/>
              <a:gd name="connsiteY0" fmla="*/ 433614 h 1235547"/>
              <a:gd name="connsiteX1" fmla="*/ 3401786 w 6115050"/>
              <a:gd name="connsiteY1" fmla="*/ 1235529 h 1235547"/>
              <a:gd name="connsiteX2" fmla="*/ 6115050 w 6115050"/>
              <a:gd name="connsiteY2" fmla="*/ 0 h 1235547"/>
              <a:gd name="connsiteX0" fmla="*/ 0 w 6477000"/>
              <a:gd name="connsiteY0" fmla="*/ 497114 h 1307442"/>
              <a:gd name="connsiteX1" fmla="*/ 3401786 w 6477000"/>
              <a:gd name="connsiteY1" fmla="*/ 1299029 h 1307442"/>
              <a:gd name="connsiteX2" fmla="*/ 6477000 w 6477000"/>
              <a:gd name="connsiteY2" fmla="*/ 0 h 1307442"/>
              <a:gd name="connsiteX0" fmla="*/ 0 w 6648450"/>
              <a:gd name="connsiteY0" fmla="*/ 357414 h 1163989"/>
              <a:gd name="connsiteX1" fmla="*/ 3401786 w 6648450"/>
              <a:gd name="connsiteY1" fmla="*/ 1159329 h 1163989"/>
              <a:gd name="connsiteX2" fmla="*/ 6648450 w 6648450"/>
              <a:gd name="connsiteY2" fmla="*/ 0 h 1163989"/>
              <a:gd name="connsiteX0" fmla="*/ 0 w 6667500"/>
              <a:gd name="connsiteY0" fmla="*/ 357414 h 1163989"/>
              <a:gd name="connsiteX1" fmla="*/ 3401786 w 6667500"/>
              <a:gd name="connsiteY1" fmla="*/ 1159329 h 1163989"/>
              <a:gd name="connsiteX2" fmla="*/ 6667500 w 6667500"/>
              <a:gd name="connsiteY2" fmla="*/ 0 h 1163989"/>
              <a:gd name="connsiteX0" fmla="*/ 0 w 6807200"/>
              <a:gd name="connsiteY0" fmla="*/ 465364 h 1274766"/>
              <a:gd name="connsiteX1" fmla="*/ 3401786 w 6807200"/>
              <a:gd name="connsiteY1" fmla="*/ 1267279 h 1274766"/>
              <a:gd name="connsiteX2" fmla="*/ 6807200 w 6807200"/>
              <a:gd name="connsiteY2" fmla="*/ 0 h 1274766"/>
              <a:gd name="connsiteX0" fmla="*/ 0 w 6902450"/>
              <a:gd name="connsiteY0" fmla="*/ 541564 h 1353257"/>
              <a:gd name="connsiteX1" fmla="*/ 3401786 w 6902450"/>
              <a:gd name="connsiteY1" fmla="*/ 1343479 h 1353257"/>
              <a:gd name="connsiteX2" fmla="*/ 6902450 w 6902450"/>
              <a:gd name="connsiteY2" fmla="*/ 0 h 1353257"/>
              <a:gd name="connsiteX0" fmla="*/ 0 w 6902450"/>
              <a:gd name="connsiteY0" fmla="*/ 541564 h 1344525"/>
              <a:gd name="connsiteX1" fmla="*/ 3401786 w 6902450"/>
              <a:gd name="connsiteY1" fmla="*/ 1343479 h 1344525"/>
              <a:gd name="connsiteX2" fmla="*/ 6902450 w 6902450"/>
              <a:gd name="connsiteY2" fmla="*/ 0 h 1344525"/>
              <a:gd name="connsiteX0" fmla="*/ 0 w 6902450"/>
              <a:gd name="connsiteY0" fmla="*/ 541564 h 1344525"/>
              <a:gd name="connsiteX1" fmla="*/ 3401786 w 6902450"/>
              <a:gd name="connsiteY1" fmla="*/ 1343479 h 1344525"/>
              <a:gd name="connsiteX2" fmla="*/ 6902450 w 6902450"/>
              <a:gd name="connsiteY2" fmla="*/ 0 h 1344525"/>
            </a:gdLst>
            <a:ahLst/>
            <a:cxnLst>
              <a:cxn ang="0">
                <a:pos x="connsiteX0" y="connsiteY0"/>
              </a:cxn>
              <a:cxn ang="0">
                <a:pos x="connsiteX1" y="connsiteY1"/>
              </a:cxn>
              <a:cxn ang="0">
                <a:pos x="connsiteX2" y="connsiteY2"/>
              </a:cxn>
            </a:cxnLst>
            <a:rect l="l" t="t" r="r" b="b"/>
            <a:pathLst>
              <a:path w="6902450" h="1344525">
                <a:moveTo>
                  <a:pt x="0" y="541564"/>
                </a:moveTo>
                <a:cubicBezTo>
                  <a:pt x="1142093" y="878114"/>
                  <a:pt x="2492678" y="1370240"/>
                  <a:pt x="3401786" y="1343479"/>
                </a:cubicBezTo>
                <a:cubicBezTo>
                  <a:pt x="4310894" y="1316718"/>
                  <a:pt x="5853793" y="605971"/>
                  <a:pt x="6902450" y="0"/>
                </a:cubicBezTo>
              </a:path>
            </a:pathLst>
          </a:custGeom>
          <a:ln w="1270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90" name="Group 89">
            <a:extLst>
              <a:ext uri="{FF2B5EF4-FFF2-40B4-BE49-F238E27FC236}">
                <a16:creationId xmlns:a16="http://schemas.microsoft.com/office/drawing/2014/main" id="{42670A93-9762-4F0B-9A0B-B730A8C8C4B0}"/>
              </a:ext>
            </a:extLst>
          </p:cNvPr>
          <p:cNvGrpSpPr/>
          <p:nvPr/>
        </p:nvGrpSpPr>
        <p:grpSpPr>
          <a:xfrm>
            <a:off x="7290625" y="2903476"/>
            <a:ext cx="1508780" cy="1491049"/>
            <a:chOff x="7290625" y="2903476"/>
            <a:chExt cx="1508780" cy="1491049"/>
          </a:xfrm>
        </p:grpSpPr>
        <p:sp>
          <p:nvSpPr>
            <p:cNvPr id="83" name="Rectangle 82">
              <a:extLst>
                <a:ext uri="{FF2B5EF4-FFF2-40B4-BE49-F238E27FC236}">
                  <a16:creationId xmlns:a16="http://schemas.microsoft.com/office/drawing/2014/main" id="{9475439D-6BA0-443D-AE00-58AD90BBBBC8}"/>
                </a:ext>
              </a:extLst>
            </p:cNvPr>
            <p:cNvSpPr/>
            <p:nvPr/>
          </p:nvSpPr>
          <p:spPr>
            <a:xfrm>
              <a:off x="7495989" y="3199160"/>
              <a:ext cx="1222080" cy="646331"/>
            </a:xfrm>
            <a:prstGeom prst="rect">
              <a:avLst/>
            </a:prstGeom>
          </p:spPr>
          <p:txBody>
            <a:bodyPr wrap="square">
              <a:spAutoFit/>
            </a:bodyPr>
            <a:lstStyle/>
            <a:p>
              <a:pPr algn="ctr"/>
              <a:r>
                <a:rPr lang="en-US" sz="3600" b="1" dirty="0">
                  <a:solidFill>
                    <a:schemeClr val="accent6"/>
                  </a:solidFill>
                  <a:latin typeface="Segoe UI" panose="020B0502040204020203" pitchFamily="34" charset="0"/>
                  <a:cs typeface="Segoe UI" panose="020B0502040204020203" pitchFamily="34" charset="0"/>
                </a:rPr>
                <a:t>EIN</a:t>
              </a:r>
            </a:p>
          </p:txBody>
        </p:sp>
        <p:sp>
          <p:nvSpPr>
            <p:cNvPr id="88" name="Freeform: Shape 87">
              <a:extLst>
                <a:ext uri="{FF2B5EF4-FFF2-40B4-BE49-F238E27FC236}">
                  <a16:creationId xmlns:a16="http://schemas.microsoft.com/office/drawing/2014/main" id="{A986A38F-0D4D-4F08-86C6-A18BB0E9EAC5}"/>
                </a:ext>
              </a:extLst>
            </p:cNvPr>
            <p:cNvSpPr/>
            <p:nvPr/>
          </p:nvSpPr>
          <p:spPr>
            <a:xfrm>
              <a:off x="7290625" y="3393902"/>
              <a:ext cx="327495" cy="943701"/>
            </a:xfrm>
            <a:custGeom>
              <a:avLst/>
              <a:gdLst>
                <a:gd name="connsiteX0" fmla="*/ 0 w 6096000"/>
                <a:gd name="connsiteY0" fmla="*/ 370114 h 1278975"/>
                <a:gd name="connsiteX1" fmla="*/ 2982686 w 6096000"/>
                <a:gd name="connsiteY1" fmla="*/ 1273629 h 1278975"/>
                <a:gd name="connsiteX2" fmla="*/ 6096000 w 6096000"/>
                <a:gd name="connsiteY2" fmla="*/ 0 h 1278975"/>
                <a:gd name="connsiteX0" fmla="*/ 0 w 6115050"/>
                <a:gd name="connsiteY0" fmla="*/ 433614 h 1281608"/>
                <a:gd name="connsiteX1" fmla="*/ 3001736 w 6115050"/>
                <a:gd name="connsiteY1" fmla="*/ 1273629 h 1281608"/>
                <a:gd name="connsiteX2" fmla="*/ 6115050 w 6115050"/>
                <a:gd name="connsiteY2" fmla="*/ 0 h 1281608"/>
                <a:gd name="connsiteX0" fmla="*/ 0 w 6115050"/>
                <a:gd name="connsiteY0" fmla="*/ 433614 h 1244158"/>
                <a:gd name="connsiteX1" fmla="*/ 3401786 w 6115050"/>
                <a:gd name="connsiteY1" fmla="*/ 1235529 h 1244158"/>
                <a:gd name="connsiteX2" fmla="*/ 6115050 w 6115050"/>
                <a:gd name="connsiteY2" fmla="*/ 0 h 1244158"/>
                <a:gd name="connsiteX0" fmla="*/ 0 w 6115050"/>
                <a:gd name="connsiteY0" fmla="*/ 433614 h 1238641"/>
                <a:gd name="connsiteX1" fmla="*/ 3401786 w 6115050"/>
                <a:gd name="connsiteY1" fmla="*/ 1235529 h 1238641"/>
                <a:gd name="connsiteX2" fmla="*/ 6115050 w 6115050"/>
                <a:gd name="connsiteY2" fmla="*/ 0 h 1238641"/>
                <a:gd name="connsiteX0" fmla="*/ 0 w 6115050"/>
                <a:gd name="connsiteY0" fmla="*/ 433614 h 1237990"/>
                <a:gd name="connsiteX1" fmla="*/ 3401786 w 6115050"/>
                <a:gd name="connsiteY1" fmla="*/ 1235529 h 1237990"/>
                <a:gd name="connsiteX2" fmla="*/ 6115050 w 6115050"/>
                <a:gd name="connsiteY2" fmla="*/ 0 h 1237990"/>
                <a:gd name="connsiteX0" fmla="*/ 0 w 6115050"/>
                <a:gd name="connsiteY0" fmla="*/ 433614 h 1237902"/>
                <a:gd name="connsiteX1" fmla="*/ 3401786 w 6115050"/>
                <a:gd name="connsiteY1" fmla="*/ 1235529 h 1237902"/>
                <a:gd name="connsiteX2" fmla="*/ 6115050 w 6115050"/>
                <a:gd name="connsiteY2" fmla="*/ 0 h 1237902"/>
                <a:gd name="connsiteX0" fmla="*/ 0 w 6115050"/>
                <a:gd name="connsiteY0" fmla="*/ 433614 h 1237768"/>
                <a:gd name="connsiteX1" fmla="*/ 3401786 w 6115050"/>
                <a:gd name="connsiteY1" fmla="*/ 1235529 h 1237768"/>
                <a:gd name="connsiteX2" fmla="*/ 6115050 w 6115050"/>
                <a:gd name="connsiteY2" fmla="*/ 0 h 1237768"/>
                <a:gd name="connsiteX0" fmla="*/ 0 w 6115050"/>
                <a:gd name="connsiteY0" fmla="*/ 433614 h 1237695"/>
                <a:gd name="connsiteX1" fmla="*/ 3401786 w 6115050"/>
                <a:gd name="connsiteY1" fmla="*/ 1235529 h 1237695"/>
                <a:gd name="connsiteX2" fmla="*/ 6115050 w 6115050"/>
                <a:gd name="connsiteY2" fmla="*/ 0 h 1237695"/>
                <a:gd name="connsiteX0" fmla="*/ 0 w 6115050"/>
                <a:gd name="connsiteY0" fmla="*/ 433614 h 1237743"/>
                <a:gd name="connsiteX1" fmla="*/ 3401786 w 6115050"/>
                <a:gd name="connsiteY1" fmla="*/ 1235529 h 1237743"/>
                <a:gd name="connsiteX2" fmla="*/ 6115050 w 6115050"/>
                <a:gd name="connsiteY2" fmla="*/ 0 h 1237743"/>
                <a:gd name="connsiteX0" fmla="*/ 0 w 6115050"/>
                <a:gd name="connsiteY0" fmla="*/ 433614 h 1237820"/>
                <a:gd name="connsiteX1" fmla="*/ 3401786 w 6115050"/>
                <a:gd name="connsiteY1" fmla="*/ 1235529 h 1237820"/>
                <a:gd name="connsiteX2" fmla="*/ 6115050 w 6115050"/>
                <a:gd name="connsiteY2" fmla="*/ 0 h 1237820"/>
                <a:gd name="connsiteX0" fmla="*/ 0 w 6115050"/>
                <a:gd name="connsiteY0" fmla="*/ 433614 h 1237820"/>
                <a:gd name="connsiteX1" fmla="*/ 3401786 w 6115050"/>
                <a:gd name="connsiteY1" fmla="*/ 1235529 h 1237820"/>
                <a:gd name="connsiteX2" fmla="*/ 6115050 w 6115050"/>
                <a:gd name="connsiteY2" fmla="*/ 0 h 1237820"/>
                <a:gd name="connsiteX0" fmla="*/ 0 w 6115050"/>
                <a:gd name="connsiteY0" fmla="*/ 433614 h 1235648"/>
                <a:gd name="connsiteX1" fmla="*/ 3401786 w 6115050"/>
                <a:gd name="connsiteY1" fmla="*/ 1235529 h 1235648"/>
                <a:gd name="connsiteX2" fmla="*/ 6115050 w 6115050"/>
                <a:gd name="connsiteY2" fmla="*/ 0 h 1235648"/>
                <a:gd name="connsiteX0" fmla="*/ 0 w 6115050"/>
                <a:gd name="connsiteY0" fmla="*/ 433614 h 1235648"/>
                <a:gd name="connsiteX1" fmla="*/ 3401786 w 6115050"/>
                <a:gd name="connsiteY1" fmla="*/ 1235529 h 1235648"/>
                <a:gd name="connsiteX2" fmla="*/ 6115050 w 6115050"/>
                <a:gd name="connsiteY2" fmla="*/ 0 h 1235648"/>
                <a:gd name="connsiteX0" fmla="*/ 0 w 6115050"/>
                <a:gd name="connsiteY0" fmla="*/ 433614 h 1235648"/>
                <a:gd name="connsiteX1" fmla="*/ 3401786 w 6115050"/>
                <a:gd name="connsiteY1" fmla="*/ 1235529 h 1235648"/>
                <a:gd name="connsiteX2" fmla="*/ 6115050 w 6115050"/>
                <a:gd name="connsiteY2" fmla="*/ 0 h 1235648"/>
                <a:gd name="connsiteX0" fmla="*/ 0 w 6115050"/>
                <a:gd name="connsiteY0" fmla="*/ 433614 h 1235547"/>
                <a:gd name="connsiteX1" fmla="*/ 3401786 w 6115050"/>
                <a:gd name="connsiteY1" fmla="*/ 1235529 h 1235547"/>
                <a:gd name="connsiteX2" fmla="*/ 6115050 w 6115050"/>
                <a:gd name="connsiteY2" fmla="*/ 0 h 1235547"/>
                <a:gd name="connsiteX0" fmla="*/ 0 w 6477000"/>
                <a:gd name="connsiteY0" fmla="*/ 497114 h 1307442"/>
                <a:gd name="connsiteX1" fmla="*/ 3401786 w 6477000"/>
                <a:gd name="connsiteY1" fmla="*/ 1299029 h 1307442"/>
                <a:gd name="connsiteX2" fmla="*/ 6477000 w 6477000"/>
                <a:gd name="connsiteY2" fmla="*/ 0 h 1307442"/>
                <a:gd name="connsiteX0" fmla="*/ 0 w 6648450"/>
                <a:gd name="connsiteY0" fmla="*/ 357414 h 1163989"/>
                <a:gd name="connsiteX1" fmla="*/ 3401786 w 6648450"/>
                <a:gd name="connsiteY1" fmla="*/ 1159329 h 1163989"/>
                <a:gd name="connsiteX2" fmla="*/ 6648450 w 6648450"/>
                <a:gd name="connsiteY2" fmla="*/ 0 h 1163989"/>
                <a:gd name="connsiteX0" fmla="*/ 0 w 6667500"/>
                <a:gd name="connsiteY0" fmla="*/ 357414 h 1163989"/>
                <a:gd name="connsiteX1" fmla="*/ 3401786 w 6667500"/>
                <a:gd name="connsiteY1" fmla="*/ 1159329 h 1163989"/>
                <a:gd name="connsiteX2" fmla="*/ 6667500 w 6667500"/>
                <a:gd name="connsiteY2" fmla="*/ 0 h 1163989"/>
                <a:gd name="connsiteX0" fmla="*/ 0 w 6807200"/>
                <a:gd name="connsiteY0" fmla="*/ 465364 h 1274766"/>
                <a:gd name="connsiteX1" fmla="*/ 3401786 w 6807200"/>
                <a:gd name="connsiteY1" fmla="*/ 1267279 h 1274766"/>
                <a:gd name="connsiteX2" fmla="*/ 6807200 w 6807200"/>
                <a:gd name="connsiteY2" fmla="*/ 0 h 1274766"/>
                <a:gd name="connsiteX0" fmla="*/ 0 w 6902450"/>
                <a:gd name="connsiteY0" fmla="*/ 541564 h 1353257"/>
                <a:gd name="connsiteX1" fmla="*/ 3401786 w 6902450"/>
                <a:gd name="connsiteY1" fmla="*/ 1343479 h 1353257"/>
                <a:gd name="connsiteX2" fmla="*/ 6902450 w 6902450"/>
                <a:gd name="connsiteY2" fmla="*/ 0 h 1353257"/>
                <a:gd name="connsiteX0" fmla="*/ 0 w 6902450"/>
                <a:gd name="connsiteY0" fmla="*/ 541564 h 1344525"/>
                <a:gd name="connsiteX1" fmla="*/ 3401786 w 6902450"/>
                <a:gd name="connsiteY1" fmla="*/ 1343479 h 1344525"/>
                <a:gd name="connsiteX2" fmla="*/ 6902450 w 6902450"/>
                <a:gd name="connsiteY2" fmla="*/ 0 h 1344525"/>
                <a:gd name="connsiteX0" fmla="*/ 0 w 6902450"/>
                <a:gd name="connsiteY0" fmla="*/ 541564 h 1344525"/>
                <a:gd name="connsiteX1" fmla="*/ 3401786 w 6902450"/>
                <a:gd name="connsiteY1" fmla="*/ 1343479 h 1344525"/>
                <a:gd name="connsiteX2" fmla="*/ 6902450 w 6902450"/>
                <a:gd name="connsiteY2" fmla="*/ 0 h 1344525"/>
                <a:gd name="connsiteX0" fmla="*/ 0 w 5698490"/>
                <a:gd name="connsiteY0" fmla="*/ 0 h 1597420"/>
                <a:gd name="connsiteX1" fmla="*/ 3401786 w 5698490"/>
                <a:gd name="connsiteY1" fmla="*/ 801915 h 1597420"/>
                <a:gd name="connsiteX2" fmla="*/ 5698490 w 5698490"/>
                <a:gd name="connsiteY2" fmla="*/ 1401536 h 1597420"/>
                <a:gd name="connsiteX0" fmla="*/ 1781633 w 2298523"/>
                <a:gd name="connsiteY0" fmla="*/ 0 h 1185547"/>
                <a:gd name="connsiteX1" fmla="*/ 1819 w 2298523"/>
                <a:gd name="connsiteY1" fmla="*/ 398055 h 1185547"/>
                <a:gd name="connsiteX2" fmla="*/ 2298523 w 2298523"/>
                <a:gd name="connsiteY2" fmla="*/ 997676 h 1185547"/>
                <a:gd name="connsiteX0" fmla="*/ 0 w 516890"/>
                <a:gd name="connsiteY0" fmla="*/ 0 h 997676"/>
                <a:gd name="connsiteX1" fmla="*/ 516890 w 516890"/>
                <a:gd name="connsiteY1" fmla="*/ 997676 h 997676"/>
                <a:gd name="connsiteX0" fmla="*/ 0 w 551815"/>
                <a:gd name="connsiteY0" fmla="*/ 0 h 896076"/>
                <a:gd name="connsiteX1" fmla="*/ 551815 w 551815"/>
                <a:gd name="connsiteY1" fmla="*/ 896076 h 896076"/>
                <a:gd name="connsiteX0" fmla="*/ 0 w 2540"/>
                <a:gd name="connsiteY0" fmla="*/ 0 h 943701"/>
                <a:gd name="connsiteX1" fmla="*/ 2540 w 2540"/>
                <a:gd name="connsiteY1" fmla="*/ 943701 h 943701"/>
                <a:gd name="connsiteX0" fmla="*/ 0 w 601114"/>
                <a:gd name="connsiteY0" fmla="*/ 0 h 10000"/>
                <a:gd name="connsiteX1" fmla="*/ 10000 w 601114"/>
                <a:gd name="connsiteY1" fmla="*/ 10000 h 10000"/>
                <a:gd name="connsiteX0" fmla="*/ 0 w 1422732"/>
                <a:gd name="connsiteY0" fmla="*/ 0 h 10000"/>
                <a:gd name="connsiteX1" fmla="*/ 10000 w 1422732"/>
                <a:gd name="connsiteY1" fmla="*/ 10000 h 10000"/>
                <a:gd name="connsiteX0" fmla="*/ 0 w 1569775"/>
                <a:gd name="connsiteY0" fmla="*/ 0 h 10000"/>
                <a:gd name="connsiteX1" fmla="*/ 10000 w 1569775"/>
                <a:gd name="connsiteY1" fmla="*/ 10000 h 10000"/>
                <a:gd name="connsiteX0" fmla="*/ 0 w 1773893"/>
                <a:gd name="connsiteY0" fmla="*/ 0 h 10000"/>
                <a:gd name="connsiteX1" fmla="*/ 10000 w 1773893"/>
                <a:gd name="connsiteY1" fmla="*/ 10000 h 10000"/>
                <a:gd name="connsiteX0" fmla="*/ 0 w 1648783"/>
                <a:gd name="connsiteY0" fmla="*/ 0 h 10000"/>
                <a:gd name="connsiteX1" fmla="*/ 10000 w 1648783"/>
                <a:gd name="connsiteY1" fmla="*/ 10000 h 10000"/>
                <a:gd name="connsiteX0" fmla="*/ 0 w 1589181"/>
                <a:gd name="connsiteY0" fmla="*/ 0 h 10000"/>
                <a:gd name="connsiteX1" fmla="*/ 10000 w 1589181"/>
                <a:gd name="connsiteY1" fmla="*/ 10000 h 10000"/>
                <a:gd name="connsiteX0" fmla="*/ 0 w 1194527"/>
                <a:gd name="connsiteY0" fmla="*/ 0 h 10000"/>
                <a:gd name="connsiteX1" fmla="*/ 10000 w 1194527"/>
                <a:gd name="connsiteY1" fmla="*/ 10000 h 10000"/>
                <a:gd name="connsiteX0" fmla="*/ 0 w 1289350"/>
                <a:gd name="connsiteY0" fmla="*/ 0 h 10000"/>
                <a:gd name="connsiteX1" fmla="*/ 10000 w 1289350"/>
                <a:gd name="connsiteY1" fmla="*/ 10000 h 10000"/>
              </a:gdLst>
              <a:ahLst/>
              <a:cxnLst>
                <a:cxn ang="0">
                  <a:pos x="connsiteX0" y="connsiteY0"/>
                </a:cxn>
                <a:cxn ang="0">
                  <a:pos x="connsiteX1" y="connsiteY1"/>
                </a:cxn>
              </a:cxnLst>
              <a:rect l="l" t="t" r="r" b="b"/>
              <a:pathLst>
                <a:path w="1289350" h="10000">
                  <a:moveTo>
                    <a:pt x="0" y="0"/>
                  </a:moveTo>
                  <a:cubicBezTo>
                    <a:pt x="2003334" y="2290"/>
                    <a:pt x="1406665" y="8887"/>
                    <a:pt x="10000" y="10000"/>
                  </a:cubicBezTo>
                </a:path>
              </a:pathLst>
            </a:custGeom>
            <a:ln w="12700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9" name="Freeform: Shape 88">
              <a:extLst>
                <a:ext uri="{FF2B5EF4-FFF2-40B4-BE49-F238E27FC236}">
                  <a16:creationId xmlns:a16="http://schemas.microsoft.com/office/drawing/2014/main" id="{FE7D7E26-AED4-425D-B3DB-5E4FC36C5F42}"/>
                </a:ext>
              </a:extLst>
            </p:cNvPr>
            <p:cNvSpPr/>
            <p:nvPr/>
          </p:nvSpPr>
          <p:spPr>
            <a:xfrm>
              <a:off x="8421632" y="2903476"/>
              <a:ext cx="377773" cy="1491049"/>
            </a:xfrm>
            <a:custGeom>
              <a:avLst/>
              <a:gdLst>
                <a:gd name="connsiteX0" fmla="*/ 0 w 6096000"/>
                <a:gd name="connsiteY0" fmla="*/ 370114 h 1278975"/>
                <a:gd name="connsiteX1" fmla="*/ 2982686 w 6096000"/>
                <a:gd name="connsiteY1" fmla="*/ 1273629 h 1278975"/>
                <a:gd name="connsiteX2" fmla="*/ 6096000 w 6096000"/>
                <a:gd name="connsiteY2" fmla="*/ 0 h 1278975"/>
                <a:gd name="connsiteX0" fmla="*/ 0 w 6115050"/>
                <a:gd name="connsiteY0" fmla="*/ 433614 h 1281608"/>
                <a:gd name="connsiteX1" fmla="*/ 3001736 w 6115050"/>
                <a:gd name="connsiteY1" fmla="*/ 1273629 h 1281608"/>
                <a:gd name="connsiteX2" fmla="*/ 6115050 w 6115050"/>
                <a:gd name="connsiteY2" fmla="*/ 0 h 1281608"/>
                <a:gd name="connsiteX0" fmla="*/ 0 w 6115050"/>
                <a:gd name="connsiteY0" fmla="*/ 433614 h 1244158"/>
                <a:gd name="connsiteX1" fmla="*/ 3401786 w 6115050"/>
                <a:gd name="connsiteY1" fmla="*/ 1235529 h 1244158"/>
                <a:gd name="connsiteX2" fmla="*/ 6115050 w 6115050"/>
                <a:gd name="connsiteY2" fmla="*/ 0 h 1244158"/>
                <a:gd name="connsiteX0" fmla="*/ 0 w 6115050"/>
                <a:gd name="connsiteY0" fmla="*/ 433614 h 1238641"/>
                <a:gd name="connsiteX1" fmla="*/ 3401786 w 6115050"/>
                <a:gd name="connsiteY1" fmla="*/ 1235529 h 1238641"/>
                <a:gd name="connsiteX2" fmla="*/ 6115050 w 6115050"/>
                <a:gd name="connsiteY2" fmla="*/ 0 h 1238641"/>
                <a:gd name="connsiteX0" fmla="*/ 0 w 6115050"/>
                <a:gd name="connsiteY0" fmla="*/ 433614 h 1237990"/>
                <a:gd name="connsiteX1" fmla="*/ 3401786 w 6115050"/>
                <a:gd name="connsiteY1" fmla="*/ 1235529 h 1237990"/>
                <a:gd name="connsiteX2" fmla="*/ 6115050 w 6115050"/>
                <a:gd name="connsiteY2" fmla="*/ 0 h 1237990"/>
                <a:gd name="connsiteX0" fmla="*/ 0 w 6115050"/>
                <a:gd name="connsiteY0" fmla="*/ 433614 h 1237902"/>
                <a:gd name="connsiteX1" fmla="*/ 3401786 w 6115050"/>
                <a:gd name="connsiteY1" fmla="*/ 1235529 h 1237902"/>
                <a:gd name="connsiteX2" fmla="*/ 6115050 w 6115050"/>
                <a:gd name="connsiteY2" fmla="*/ 0 h 1237902"/>
                <a:gd name="connsiteX0" fmla="*/ 0 w 6115050"/>
                <a:gd name="connsiteY0" fmla="*/ 433614 h 1237768"/>
                <a:gd name="connsiteX1" fmla="*/ 3401786 w 6115050"/>
                <a:gd name="connsiteY1" fmla="*/ 1235529 h 1237768"/>
                <a:gd name="connsiteX2" fmla="*/ 6115050 w 6115050"/>
                <a:gd name="connsiteY2" fmla="*/ 0 h 1237768"/>
                <a:gd name="connsiteX0" fmla="*/ 0 w 6115050"/>
                <a:gd name="connsiteY0" fmla="*/ 433614 h 1237695"/>
                <a:gd name="connsiteX1" fmla="*/ 3401786 w 6115050"/>
                <a:gd name="connsiteY1" fmla="*/ 1235529 h 1237695"/>
                <a:gd name="connsiteX2" fmla="*/ 6115050 w 6115050"/>
                <a:gd name="connsiteY2" fmla="*/ 0 h 1237695"/>
                <a:gd name="connsiteX0" fmla="*/ 0 w 6115050"/>
                <a:gd name="connsiteY0" fmla="*/ 433614 h 1237743"/>
                <a:gd name="connsiteX1" fmla="*/ 3401786 w 6115050"/>
                <a:gd name="connsiteY1" fmla="*/ 1235529 h 1237743"/>
                <a:gd name="connsiteX2" fmla="*/ 6115050 w 6115050"/>
                <a:gd name="connsiteY2" fmla="*/ 0 h 1237743"/>
                <a:gd name="connsiteX0" fmla="*/ 0 w 6115050"/>
                <a:gd name="connsiteY0" fmla="*/ 433614 h 1237820"/>
                <a:gd name="connsiteX1" fmla="*/ 3401786 w 6115050"/>
                <a:gd name="connsiteY1" fmla="*/ 1235529 h 1237820"/>
                <a:gd name="connsiteX2" fmla="*/ 6115050 w 6115050"/>
                <a:gd name="connsiteY2" fmla="*/ 0 h 1237820"/>
                <a:gd name="connsiteX0" fmla="*/ 0 w 6115050"/>
                <a:gd name="connsiteY0" fmla="*/ 433614 h 1237820"/>
                <a:gd name="connsiteX1" fmla="*/ 3401786 w 6115050"/>
                <a:gd name="connsiteY1" fmla="*/ 1235529 h 1237820"/>
                <a:gd name="connsiteX2" fmla="*/ 6115050 w 6115050"/>
                <a:gd name="connsiteY2" fmla="*/ 0 h 1237820"/>
                <a:gd name="connsiteX0" fmla="*/ 0 w 6115050"/>
                <a:gd name="connsiteY0" fmla="*/ 433614 h 1235648"/>
                <a:gd name="connsiteX1" fmla="*/ 3401786 w 6115050"/>
                <a:gd name="connsiteY1" fmla="*/ 1235529 h 1235648"/>
                <a:gd name="connsiteX2" fmla="*/ 6115050 w 6115050"/>
                <a:gd name="connsiteY2" fmla="*/ 0 h 1235648"/>
                <a:gd name="connsiteX0" fmla="*/ 0 w 6115050"/>
                <a:gd name="connsiteY0" fmla="*/ 433614 h 1235648"/>
                <a:gd name="connsiteX1" fmla="*/ 3401786 w 6115050"/>
                <a:gd name="connsiteY1" fmla="*/ 1235529 h 1235648"/>
                <a:gd name="connsiteX2" fmla="*/ 6115050 w 6115050"/>
                <a:gd name="connsiteY2" fmla="*/ 0 h 1235648"/>
                <a:gd name="connsiteX0" fmla="*/ 0 w 6115050"/>
                <a:gd name="connsiteY0" fmla="*/ 433614 h 1235648"/>
                <a:gd name="connsiteX1" fmla="*/ 3401786 w 6115050"/>
                <a:gd name="connsiteY1" fmla="*/ 1235529 h 1235648"/>
                <a:gd name="connsiteX2" fmla="*/ 6115050 w 6115050"/>
                <a:gd name="connsiteY2" fmla="*/ 0 h 1235648"/>
                <a:gd name="connsiteX0" fmla="*/ 0 w 6115050"/>
                <a:gd name="connsiteY0" fmla="*/ 433614 h 1235547"/>
                <a:gd name="connsiteX1" fmla="*/ 3401786 w 6115050"/>
                <a:gd name="connsiteY1" fmla="*/ 1235529 h 1235547"/>
                <a:gd name="connsiteX2" fmla="*/ 6115050 w 6115050"/>
                <a:gd name="connsiteY2" fmla="*/ 0 h 1235547"/>
                <a:gd name="connsiteX0" fmla="*/ 0 w 6477000"/>
                <a:gd name="connsiteY0" fmla="*/ 497114 h 1307442"/>
                <a:gd name="connsiteX1" fmla="*/ 3401786 w 6477000"/>
                <a:gd name="connsiteY1" fmla="*/ 1299029 h 1307442"/>
                <a:gd name="connsiteX2" fmla="*/ 6477000 w 6477000"/>
                <a:gd name="connsiteY2" fmla="*/ 0 h 1307442"/>
                <a:gd name="connsiteX0" fmla="*/ 0 w 6648450"/>
                <a:gd name="connsiteY0" fmla="*/ 357414 h 1163989"/>
                <a:gd name="connsiteX1" fmla="*/ 3401786 w 6648450"/>
                <a:gd name="connsiteY1" fmla="*/ 1159329 h 1163989"/>
                <a:gd name="connsiteX2" fmla="*/ 6648450 w 6648450"/>
                <a:gd name="connsiteY2" fmla="*/ 0 h 1163989"/>
                <a:gd name="connsiteX0" fmla="*/ 0 w 6667500"/>
                <a:gd name="connsiteY0" fmla="*/ 357414 h 1163989"/>
                <a:gd name="connsiteX1" fmla="*/ 3401786 w 6667500"/>
                <a:gd name="connsiteY1" fmla="*/ 1159329 h 1163989"/>
                <a:gd name="connsiteX2" fmla="*/ 6667500 w 6667500"/>
                <a:gd name="connsiteY2" fmla="*/ 0 h 1163989"/>
                <a:gd name="connsiteX0" fmla="*/ 0 w 6807200"/>
                <a:gd name="connsiteY0" fmla="*/ 465364 h 1274766"/>
                <a:gd name="connsiteX1" fmla="*/ 3401786 w 6807200"/>
                <a:gd name="connsiteY1" fmla="*/ 1267279 h 1274766"/>
                <a:gd name="connsiteX2" fmla="*/ 6807200 w 6807200"/>
                <a:gd name="connsiteY2" fmla="*/ 0 h 1274766"/>
                <a:gd name="connsiteX0" fmla="*/ 0 w 6902450"/>
                <a:gd name="connsiteY0" fmla="*/ 541564 h 1353257"/>
                <a:gd name="connsiteX1" fmla="*/ 3401786 w 6902450"/>
                <a:gd name="connsiteY1" fmla="*/ 1343479 h 1353257"/>
                <a:gd name="connsiteX2" fmla="*/ 6902450 w 6902450"/>
                <a:gd name="connsiteY2" fmla="*/ 0 h 1353257"/>
                <a:gd name="connsiteX0" fmla="*/ 0 w 6902450"/>
                <a:gd name="connsiteY0" fmla="*/ 541564 h 1344525"/>
                <a:gd name="connsiteX1" fmla="*/ 3401786 w 6902450"/>
                <a:gd name="connsiteY1" fmla="*/ 1343479 h 1344525"/>
                <a:gd name="connsiteX2" fmla="*/ 6902450 w 6902450"/>
                <a:gd name="connsiteY2" fmla="*/ 0 h 1344525"/>
                <a:gd name="connsiteX0" fmla="*/ 0 w 6902450"/>
                <a:gd name="connsiteY0" fmla="*/ 541564 h 1344525"/>
                <a:gd name="connsiteX1" fmla="*/ 3401786 w 6902450"/>
                <a:gd name="connsiteY1" fmla="*/ 1343479 h 1344525"/>
                <a:gd name="connsiteX2" fmla="*/ 6902450 w 6902450"/>
                <a:gd name="connsiteY2" fmla="*/ 0 h 1344525"/>
                <a:gd name="connsiteX0" fmla="*/ 0 w 5698490"/>
                <a:gd name="connsiteY0" fmla="*/ 0 h 1597420"/>
                <a:gd name="connsiteX1" fmla="*/ 3401786 w 5698490"/>
                <a:gd name="connsiteY1" fmla="*/ 801915 h 1597420"/>
                <a:gd name="connsiteX2" fmla="*/ 5698490 w 5698490"/>
                <a:gd name="connsiteY2" fmla="*/ 1401536 h 1597420"/>
                <a:gd name="connsiteX0" fmla="*/ 1781633 w 2298523"/>
                <a:gd name="connsiteY0" fmla="*/ 0 h 1185547"/>
                <a:gd name="connsiteX1" fmla="*/ 1819 w 2298523"/>
                <a:gd name="connsiteY1" fmla="*/ 398055 h 1185547"/>
                <a:gd name="connsiteX2" fmla="*/ 2298523 w 2298523"/>
                <a:gd name="connsiteY2" fmla="*/ 997676 h 1185547"/>
                <a:gd name="connsiteX0" fmla="*/ 0 w 516890"/>
                <a:gd name="connsiteY0" fmla="*/ 0 h 997676"/>
                <a:gd name="connsiteX1" fmla="*/ 516890 w 516890"/>
                <a:gd name="connsiteY1" fmla="*/ 997676 h 997676"/>
                <a:gd name="connsiteX0" fmla="*/ 0 w 551815"/>
                <a:gd name="connsiteY0" fmla="*/ 0 h 896076"/>
                <a:gd name="connsiteX1" fmla="*/ 551815 w 551815"/>
                <a:gd name="connsiteY1" fmla="*/ 896076 h 896076"/>
                <a:gd name="connsiteX0" fmla="*/ 0 w 2540"/>
                <a:gd name="connsiteY0" fmla="*/ 0 h 943701"/>
                <a:gd name="connsiteX1" fmla="*/ 2540 w 2540"/>
                <a:gd name="connsiteY1" fmla="*/ 943701 h 943701"/>
                <a:gd name="connsiteX0" fmla="*/ 0 w 601114"/>
                <a:gd name="connsiteY0" fmla="*/ 0 h 10000"/>
                <a:gd name="connsiteX1" fmla="*/ 10000 w 601114"/>
                <a:gd name="connsiteY1" fmla="*/ 10000 h 10000"/>
                <a:gd name="connsiteX0" fmla="*/ 0 w 1422732"/>
                <a:gd name="connsiteY0" fmla="*/ 0 h 10000"/>
                <a:gd name="connsiteX1" fmla="*/ 10000 w 1422732"/>
                <a:gd name="connsiteY1" fmla="*/ 10000 h 10000"/>
                <a:gd name="connsiteX0" fmla="*/ 0 w 1569775"/>
                <a:gd name="connsiteY0" fmla="*/ 0 h 10000"/>
                <a:gd name="connsiteX1" fmla="*/ 10000 w 1569775"/>
                <a:gd name="connsiteY1" fmla="*/ 10000 h 10000"/>
                <a:gd name="connsiteX0" fmla="*/ 0 w 1773893"/>
                <a:gd name="connsiteY0" fmla="*/ 0 h 10000"/>
                <a:gd name="connsiteX1" fmla="*/ 10000 w 1773893"/>
                <a:gd name="connsiteY1" fmla="*/ 10000 h 10000"/>
                <a:gd name="connsiteX0" fmla="*/ 0 w 1648783"/>
                <a:gd name="connsiteY0" fmla="*/ 0 h 10000"/>
                <a:gd name="connsiteX1" fmla="*/ 10000 w 1648783"/>
                <a:gd name="connsiteY1" fmla="*/ 10000 h 10000"/>
                <a:gd name="connsiteX0" fmla="*/ 0 w 1589181"/>
                <a:gd name="connsiteY0" fmla="*/ 0 h 10000"/>
                <a:gd name="connsiteX1" fmla="*/ 10000 w 1589181"/>
                <a:gd name="connsiteY1" fmla="*/ 10000 h 10000"/>
                <a:gd name="connsiteX0" fmla="*/ 0 w 1194527"/>
                <a:gd name="connsiteY0" fmla="*/ 0 h 10000"/>
                <a:gd name="connsiteX1" fmla="*/ 10000 w 1194527"/>
                <a:gd name="connsiteY1" fmla="*/ 10000 h 10000"/>
                <a:gd name="connsiteX0" fmla="*/ 0 w 1289350"/>
                <a:gd name="connsiteY0" fmla="*/ 0 h 10000"/>
                <a:gd name="connsiteX1" fmla="*/ 10000 w 1289350"/>
                <a:gd name="connsiteY1" fmla="*/ 10000 h 10000"/>
                <a:gd name="connsiteX0" fmla="*/ 15000 w 1293492"/>
                <a:gd name="connsiteY0" fmla="*/ 0 h 15787"/>
                <a:gd name="connsiteX1" fmla="*/ 0 w 1293492"/>
                <a:gd name="connsiteY1" fmla="*/ 15787 h 15787"/>
                <a:gd name="connsiteX0" fmla="*/ 198126 w 655630"/>
                <a:gd name="connsiteY0" fmla="*/ 0 h 15787"/>
                <a:gd name="connsiteX1" fmla="*/ 183126 w 655630"/>
                <a:gd name="connsiteY1" fmla="*/ 15787 h 15787"/>
                <a:gd name="connsiteX0" fmla="*/ 122917 w 1311957"/>
                <a:gd name="connsiteY0" fmla="*/ 0 h 15787"/>
                <a:gd name="connsiteX1" fmla="*/ 107917 w 1311957"/>
                <a:gd name="connsiteY1" fmla="*/ 15787 h 15787"/>
                <a:gd name="connsiteX0" fmla="*/ 617823 w 1576874"/>
                <a:gd name="connsiteY0" fmla="*/ 0 h 15787"/>
                <a:gd name="connsiteX1" fmla="*/ 602823 w 1576874"/>
                <a:gd name="connsiteY1" fmla="*/ 15787 h 15787"/>
                <a:gd name="connsiteX0" fmla="*/ 15000 w 1548839"/>
                <a:gd name="connsiteY0" fmla="*/ 0 h 15787"/>
                <a:gd name="connsiteX1" fmla="*/ 0 w 1548839"/>
                <a:gd name="connsiteY1" fmla="*/ 15787 h 15787"/>
                <a:gd name="connsiteX0" fmla="*/ 0 w 1594079"/>
                <a:gd name="connsiteY0" fmla="*/ 0 h 14374"/>
                <a:gd name="connsiteX1" fmla="*/ 72500 w 1594079"/>
                <a:gd name="connsiteY1" fmla="*/ 14374 h 14374"/>
                <a:gd name="connsiteX0" fmla="*/ 0 w 1776658"/>
                <a:gd name="connsiteY0" fmla="*/ 0 h 14374"/>
                <a:gd name="connsiteX1" fmla="*/ 72500 w 1776658"/>
                <a:gd name="connsiteY1" fmla="*/ 14374 h 14374"/>
                <a:gd name="connsiteX0" fmla="*/ 0 w 1521000"/>
                <a:gd name="connsiteY0" fmla="*/ 0 h 14374"/>
                <a:gd name="connsiteX1" fmla="*/ 72500 w 1521000"/>
                <a:gd name="connsiteY1" fmla="*/ 14374 h 14374"/>
                <a:gd name="connsiteX0" fmla="*/ 0 w 1575240"/>
                <a:gd name="connsiteY0" fmla="*/ 0 h 12288"/>
                <a:gd name="connsiteX1" fmla="*/ 160000 w 1575240"/>
                <a:gd name="connsiteY1" fmla="*/ 12288 h 12288"/>
                <a:gd name="connsiteX0" fmla="*/ 2500 w 1478000"/>
                <a:gd name="connsiteY0" fmla="*/ 0 h 11110"/>
                <a:gd name="connsiteX1" fmla="*/ 0 w 1478000"/>
                <a:gd name="connsiteY1" fmla="*/ 11110 h 11110"/>
                <a:gd name="connsiteX0" fmla="*/ 0 w 1528673"/>
                <a:gd name="connsiteY0" fmla="*/ 0 h 11144"/>
                <a:gd name="connsiteX1" fmla="*/ 85000 w 1528673"/>
                <a:gd name="connsiteY1" fmla="*/ 11144 h 11144"/>
                <a:gd name="connsiteX0" fmla="*/ 0 w 1278834"/>
                <a:gd name="connsiteY0" fmla="*/ 0 h 11144"/>
                <a:gd name="connsiteX1" fmla="*/ 85000 w 1278834"/>
                <a:gd name="connsiteY1" fmla="*/ 11144 h 11144"/>
                <a:gd name="connsiteX0" fmla="*/ 0 w 1278838"/>
                <a:gd name="connsiteY0" fmla="*/ 0 h 11144"/>
                <a:gd name="connsiteX1" fmla="*/ 85000 w 1278838"/>
                <a:gd name="connsiteY1" fmla="*/ 11144 h 11144"/>
                <a:gd name="connsiteX0" fmla="*/ 0 w 1307873"/>
                <a:gd name="connsiteY0" fmla="*/ 0 h 16863"/>
                <a:gd name="connsiteX1" fmla="*/ 135000 w 1307873"/>
                <a:gd name="connsiteY1" fmla="*/ 16863 h 16863"/>
                <a:gd name="connsiteX0" fmla="*/ 0 w 1154440"/>
                <a:gd name="connsiteY0" fmla="*/ 0 h 16863"/>
                <a:gd name="connsiteX1" fmla="*/ 135000 w 1154440"/>
                <a:gd name="connsiteY1" fmla="*/ 16863 h 16863"/>
                <a:gd name="connsiteX0" fmla="*/ 764999 w 1427924"/>
                <a:gd name="connsiteY0" fmla="*/ 0 h 16527"/>
                <a:gd name="connsiteX1" fmla="*/ 0 w 1427924"/>
                <a:gd name="connsiteY1" fmla="*/ 16527 h 16527"/>
                <a:gd name="connsiteX0" fmla="*/ 764999 w 1541526"/>
                <a:gd name="connsiteY0" fmla="*/ 0 h 16527"/>
                <a:gd name="connsiteX1" fmla="*/ 0 w 1541526"/>
                <a:gd name="connsiteY1" fmla="*/ 16527 h 16527"/>
                <a:gd name="connsiteX0" fmla="*/ 764999 w 1436337"/>
                <a:gd name="connsiteY0" fmla="*/ 0 h 16527"/>
                <a:gd name="connsiteX1" fmla="*/ 0 w 1436337"/>
                <a:gd name="connsiteY1" fmla="*/ 16527 h 16527"/>
                <a:gd name="connsiteX0" fmla="*/ 764999 w 1518349"/>
                <a:gd name="connsiteY0" fmla="*/ 0 h 16527"/>
                <a:gd name="connsiteX1" fmla="*/ 0 w 1518349"/>
                <a:gd name="connsiteY1" fmla="*/ 16527 h 16527"/>
                <a:gd name="connsiteX0" fmla="*/ 315000 w 1279070"/>
                <a:gd name="connsiteY0" fmla="*/ 0 h 15800"/>
                <a:gd name="connsiteX1" fmla="*/ 0 w 1279070"/>
                <a:gd name="connsiteY1" fmla="*/ 15800 h 15800"/>
                <a:gd name="connsiteX0" fmla="*/ 315000 w 1487294"/>
                <a:gd name="connsiteY0" fmla="*/ 0 h 15800"/>
                <a:gd name="connsiteX1" fmla="*/ 0 w 1487294"/>
                <a:gd name="connsiteY1" fmla="*/ 15800 h 15800"/>
              </a:gdLst>
              <a:ahLst/>
              <a:cxnLst>
                <a:cxn ang="0">
                  <a:pos x="connsiteX0" y="connsiteY0"/>
                </a:cxn>
                <a:cxn ang="0">
                  <a:pos x="connsiteX1" y="connsiteY1"/>
                </a:cxn>
              </a:cxnLst>
              <a:rect l="l" t="t" r="r" b="b"/>
              <a:pathLst>
                <a:path w="1487294" h="15800">
                  <a:moveTo>
                    <a:pt x="315000" y="0"/>
                  </a:moveTo>
                  <a:cubicBezTo>
                    <a:pt x="1943333" y="5183"/>
                    <a:pt x="1909163" y="9641"/>
                    <a:pt x="0" y="15800"/>
                  </a:cubicBezTo>
                </a:path>
              </a:pathLst>
            </a:custGeom>
            <a:ln w="12700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95" name="Group 94">
            <a:extLst>
              <a:ext uri="{FF2B5EF4-FFF2-40B4-BE49-F238E27FC236}">
                <a16:creationId xmlns:a16="http://schemas.microsoft.com/office/drawing/2014/main" id="{EFFE4969-0388-4F8D-92EC-6730B339BC08}"/>
              </a:ext>
            </a:extLst>
          </p:cNvPr>
          <p:cNvGrpSpPr/>
          <p:nvPr/>
        </p:nvGrpSpPr>
        <p:grpSpPr>
          <a:xfrm>
            <a:off x="4877066" y="2345295"/>
            <a:ext cx="2118002" cy="957560"/>
            <a:chOff x="6197398" y="1843337"/>
            <a:chExt cx="2118002" cy="957560"/>
          </a:xfrm>
        </p:grpSpPr>
        <p:sp>
          <p:nvSpPr>
            <p:cNvPr id="82" name="Rectangle 81">
              <a:extLst>
                <a:ext uri="{FF2B5EF4-FFF2-40B4-BE49-F238E27FC236}">
                  <a16:creationId xmlns:a16="http://schemas.microsoft.com/office/drawing/2014/main" id="{3253CAA3-F55F-47AC-9E7F-60E11558E02E}"/>
                </a:ext>
              </a:extLst>
            </p:cNvPr>
            <p:cNvSpPr/>
            <p:nvPr/>
          </p:nvSpPr>
          <p:spPr>
            <a:xfrm>
              <a:off x="6197398" y="1843337"/>
              <a:ext cx="2118002" cy="461665"/>
            </a:xfrm>
            <a:prstGeom prst="rect">
              <a:avLst/>
            </a:prstGeom>
          </p:spPr>
          <p:txBody>
            <a:bodyPr wrap="square">
              <a:spAutoFit/>
            </a:bodyPr>
            <a:lstStyle/>
            <a:p>
              <a:pPr algn="ctr"/>
              <a:r>
                <a:rPr lang="en-US" sz="2400" b="1" i="1" dirty="0">
                  <a:solidFill>
                    <a:srgbClr val="FF0000"/>
                  </a:solidFill>
                  <a:latin typeface="Segoe UI" panose="020B0502040204020203" pitchFamily="34" charset="0"/>
                  <a:cs typeface="Segoe UI" panose="020B0502040204020203" pitchFamily="34" charset="0"/>
                </a:rPr>
                <a:t>ECC artifact</a:t>
              </a:r>
            </a:p>
          </p:txBody>
        </p:sp>
        <p:cxnSp>
          <p:nvCxnSpPr>
            <p:cNvPr id="92" name="Straight Connector 91">
              <a:extLst>
                <a:ext uri="{FF2B5EF4-FFF2-40B4-BE49-F238E27FC236}">
                  <a16:creationId xmlns:a16="http://schemas.microsoft.com/office/drawing/2014/main" id="{A3DE4F59-1FE6-4E04-93BC-43B90E9B1205}"/>
                </a:ext>
              </a:extLst>
            </p:cNvPr>
            <p:cNvCxnSpPr>
              <a:cxnSpLocks/>
            </p:cNvCxnSpPr>
            <p:nvPr/>
          </p:nvCxnSpPr>
          <p:spPr>
            <a:xfrm>
              <a:off x="7287355" y="2284339"/>
              <a:ext cx="62302" cy="516558"/>
            </a:xfrm>
            <a:prstGeom prst="line">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00" name="Group 99">
            <a:extLst>
              <a:ext uri="{FF2B5EF4-FFF2-40B4-BE49-F238E27FC236}">
                <a16:creationId xmlns:a16="http://schemas.microsoft.com/office/drawing/2014/main" id="{1DB57AF6-48AF-44D1-A6FF-AD8B643434DD}"/>
              </a:ext>
            </a:extLst>
          </p:cNvPr>
          <p:cNvGrpSpPr/>
          <p:nvPr/>
        </p:nvGrpSpPr>
        <p:grpSpPr>
          <a:xfrm>
            <a:off x="5604239" y="1378095"/>
            <a:ext cx="2375410" cy="1525195"/>
            <a:chOff x="5939990" y="1843337"/>
            <a:chExt cx="2375410" cy="1525195"/>
          </a:xfrm>
        </p:grpSpPr>
        <p:sp>
          <p:nvSpPr>
            <p:cNvPr id="101" name="Rectangle 100">
              <a:extLst>
                <a:ext uri="{FF2B5EF4-FFF2-40B4-BE49-F238E27FC236}">
                  <a16:creationId xmlns:a16="http://schemas.microsoft.com/office/drawing/2014/main" id="{5044C3A9-19A8-4633-A6FA-B85ECAD710F2}"/>
                </a:ext>
              </a:extLst>
            </p:cNvPr>
            <p:cNvSpPr/>
            <p:nvPr/>
          </p:nvSpPr>
          <p:spPr>
            <a:xfrm>
              <a:off x="5939990" y="1843337"/>
              <a:ext cx="2375410" cy="830997"/>
            </a:xfrm>
            <a:prstGeom prst="rect">
              <a:avLst/>
            </a:prstGeom>
          </p:spPr>
          <p:txBody>
            <a:bodyPr wrap="square">
              <a:spAutoFit/>
            </a:bodyPr>
            <a:lstStyle/>
            <a:p>
              <a:pPr algn="ctr"/>
              <a:r>
                <a:rPr lang="en-US" sz="2400" b="1" i="1" dirty="0">
                  <a:solidFill>
                    <a:srgbClr val="FF0000"/>
                  </a:solidFill>
                  <a:latin typeface="Segoe UI" panose="020B0502040204020203" pitchFamily="34" charset="0"/>
                  <a:cs typeface="Segoe UI" panose="020B0502040204020203" pitchFamily="34" charset="0"/>
                </a:rPr>
                <a:t>Post-ECC error distributions</a:t>
              </a:r>
            </a:p>
          </p:txBody>
        </p:sp>
        <p:cxnSp>
          <p:nvCxnSpPr>
            <p:cNvPr id="102" name="Straight Connector 101">
              <a:extLst>
                <a:ext uri="{FF2B5EF4-FFF2-40B4-BE49-F238E27FC236}">
                  <a16:creationId xmlns:a16="http://schemas.microsoft.com/office/drawing/2014/main" id="{D21A7682-57FA-4EB0-B144-599219AD615A}"/>
                </a:ext>
              </a:extLst>
            </p:cNvPr>
            <p:cNvCxnSpPr>
              <a:cxnSpLocks/>
            </p:cNvCxnSpPr>
            <p:nvPr/>
          </p:nvCxnSpPr>
          <p:spPr>
            <a:xfrm>
              <a:off x="7547188" y="2659590"/>
              <a:ext cx="569104" cy="236810"/>
            </a:xfrm>
            <a:prstGeom prst="line">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3A5A4D30-D5DA-4D9C-86DA-BED0ECC4F15E}"/>
                </a:ext>
              </a:extLst>
            </p:cNvPr>
            <p:cNvCxnSpPr>
              <a:cxnSpLocks/>
            </p:cNvCxnSpPr>
            <p:nvPr/>
          </p:nvCxnSpPr>
          <p:spPr>
            <a:xfrm flipH="1">
              <a:off x="7262635" y="2643785"/>
              <a:ext cx="280805" cy="724747"/>
            </a:xfrm>
            <a:prstGeom prst="line">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08" name="Group 107">
            <a:extLst>
              <a:ext uri="{FF2B5EF4-FFF2-40B4-BE49-F238E27FC236}">
                <a16:creationId xmlns:a16="http://schemas.microsoft.com/office/drawing/2014/main" id="{B3190B47-0AE9-4AB9-8632-EBCB4E890B70}"/>
              </a:ext>
            </a:extLst>
          </p:cNvPr>
          <p:cNvGrpSpPr/>
          <p:nvPr/>
        </p:nvGrpSpPr>
        <p:grpSpPr>
          <a:xfrm>
            <a:off x="4941932" y="4821522"/>
            <a:ext cx="4264556" cy="707022"/>
            <a:chOff x="5370610" y="1905410"/>
            <a:chExt cx="4264556" cy="707022"/>
          </a:xfrm>
        </p:grpSpPr>
        <p:sp>
          <p:nvSpPr>
            <p:cNvPr id="109" name="Rectangle 108">
              <a:extLst>
                <a:ext uri="{FF2B5EF4-FFF2-40B4-BE49-F238E27FC236}">
                  <a16:creationId xmlns:a16="http://schemas.microsoft.com/office/drawing/2014/main" id="{6530E607-FB4F-41DC-8C00-C013D644FE70}"/>
                </a:ext>
              </a:extLst>
            </p:cNvPr>
            <p:cNvSpPr/>
            <p:nvPr/>
          </p:nvSpPr>
          <p:spPr>
            <a:xfrm>
              <a:off x="5370610" y="2150767"/>
              <a:ext cx="4264556" cy="461665"/>
            </a:xfrm>
            <a:prstGeom prst="rect">
              <a:avLst/>
            </a:prstGeom>
          </p:spPr>
          <p:txBody>
            <a:bodyPr wrap="square">
              <a:spAutoFit/>
            </a:bodyPr>
            <a:lstStyle/>
            <a:p>
              <a:pPr algn="ctr"/>
              <a:r>
                <a:rPr lang="en-US" sz="2400" b="1" i="1" dirty="0">
                  <a:solidFill>
                    <a:schemeClr val="accent6"/>
                  </a:solidFill>
                  <a:latin typeface="Segoe UI" panose="020B0502040204020203" pitchFamily="34" charset="0"/>
                  <a:cs typeface="Segoe UI" panose="020B0502040204020203" pitchFamily="34" charset="0"/>
                </a:rPr>
                <a:t>Pre-ECC error distributions</a:t>
              </a:r>
            </a:p>
          </p:txBody>
        </p:sp>
        <p:cxnSp>
          <p:nvCxnSpPr>
            <p:cNvPr id="110" name="Straight Connector 109">
              <a:extLst>
                <a:ext uri="{FF2B5EF4-FFF2-40B4-BE49-F238E27FC236}">
                  <a16:creationId xmlns:a16="http://schemas.microsoft.com/office/drawing/2014/main" id="{F453A45A-C1A8-41DE-A648-E1C76FC91F27}"/>
                </a:ext>
              </a:extLst>
            </p:cNvPr>
            <p:cNvCxnSpPr>
              <a:cxnSpLocks/>
            </p:cNvCxnSpPr>
            <p:nvPr/>
          </p:nvCxnSpPr>
          <p:spPr>
            <a:xfrm flipV="1">
              <a:off x="7924667" y="2004188"/>
              <a:ext cx="314511" cy="257218"/>
            </a:xfrm>
            <a:prstGeom prst="line">
              <a:avLst/>
            </a:prstGeom>
            <a:ln w="5715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880C290-184E-4915-9B03-D0B5234EFED1}"/>
                </a:ext>
              </a:extLst>
            </p:cNvPr>
            <p:cNvCxnSpPr>
              <a:cxnSpLocks/>
            </p:cNvCxnSpPr>
            <p:nvPr/>
          </p:nvCxnSpPr>
          <p:spPr>
            <a:xfrm flipV="1">
              <a:off x="7220623" y="1905410"/>
              <a:ext cx="0" cy="324723"/>
            </a:xfrm>
            <a:prstGeom prst="line">
              <a:avLst/>
            </a:prstGeom>
            <a:ln w="5715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7A205E8B-693D-479A-9771-271602F03D28}"/>
              </a:ext>
            </a:extLst>
          </p:cNvPr>
          <p:cNvGrpSpPr/>
          <p:nvPr/>
        </p:nvGrpSpPr>
        <p:grpSpPr>
          <a:xfrm>
            <a:off x="49422" y="888392"/>
            <a:ext cx="9040759" cy="5526178"/>
            <a:chOff x="-460408" y="4669386"/>
            <a:chExt cx="9040759" cy="5526178"/>
          </a:xfrm>
        </p:grpSpPr>
        <p:sp>
          <p:nvSpPr>
            <p:cNvPr id="41" name="Rectangle 40">
              <a:extLst>
                <a:ext uri="{FF2B5EF4-FFF2-40B4-BE49-F238E27FC236}">
                  <a16:creationId xmlns:a16="http://schemas.microsoft.com/office/drawing/2014/main" id="{9CDDF37F-F58D-4CD6-B7A8-1602F23C8990}"/>
                </a:ext>
              </a:extLst>
            </p:cNvPr>
            <p:cNvSpPr/>
            <p:nvPr/>
          </p:nvSpPr>
          <p:spPr>
            <a:xfrm>
              <a:off x="-460408" y="4669386"/>
              <a:ext cx="9040759" cy="5526178"/>
            </a:xfrm>
            <a:prstGeom prst="rect">
              <a:avLst/>
            </a:prstGeom>
            <a:solidFill>
              <a:srgbClr val="FFFFFF">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42" name="TextBox 41">
              <a:extLst>
                <a:ext uri="{FF2B5EF4-FFF2-40B4-BE49-F238E27FC236}">
                  <a16:creationId xmlns:a16="http://schemas.microsoft.com/office/drawing/2014/main" id="{3B56FBB3-2717-42A0-A76B-05F0F0DB9281}"/>
                </a:ext>
              </a:extLst>
            </p:cNvPr>
            <p:cNvSpPr txBox="1"/>
            <p:nvPr/>
          </p:nvSpPr>
          <p:spPr>
            <a:xfrm>
              <a:off x="-367029" y="6767576"/>
              <a:ext cx="8854000" cy="1615827"/>
            </a:xfrm>
            <a:prstGeom prst="rect">
              <a:avLst/>
            </a:prstGeom>
            <a:solidFill>
              <a:schemeClr val="accent4">
                <a:lumMod val="20000"/>
                <a:lumOff val="80000"/>
              </a:schemeClr>
            </a:solidFill>
            <a:ln w="76200">
              <a:solidFill>
                <a:schemeClr val="accent1"/>
              </a:solidFill>
            </a:ln>
          </p:spPr>
          <p:txBody>
            <a:bodyPr wrap="square" rtlCol="0">
              <a:spAutoFit/>
            </a:bodyPr>
            <a:lstStyle/>
            <a:p>
              <a:pPr algn="ctr"/>
              <a:r>
                <a:rPr lang="en-US" sz="3300" b="1" dirty="0">
                  <a:solidFill>
                    <a:schemeClr val="accent1"/>
                  </a:solidFill>
                  <a:latin typeface="Segoe UI" panose="020B0502040204020203" pitchFamily="34" charset="0"/>
                  <a:cs typeface="Segoe UI" panose="020B0502040204020203" pitchFamily="34" charset="0"/>
                </a:rPr>
                <a:t>Our goal: </a:t>
              </a:r>
            </a:p>
            <a:p>
              <a:pPr algn="ctr"/>
              <a:r>
                <a:rPr lang="en-US" sz="3300" b="1" dirty="0">
                  <a:latin typeface="Segoe UI" panose="020B0502040204020203" pitchFamily="34" charset="0"/>
                  <a:cs typeface="Segoe UI" panose="020B0502040204020203" pitchFamily="34" charset="0"/>
                </a:rPr>
                <a:t>Recover pre-correction error characteristics </a:t>
              </a:r>
            </a:p>
            <a:p>
              <a:pPr algn="ctr"/>
              <a:r>
                <a:rPr lang="en-US" sz="3300" b="1" dirty="0">
                  <a:latin typeface="Segoe UI" panose="020B0502040204020203" pitchFamily="34" charset="0"/>
                  <a:cs typeface="Segoe UI" panose="020B0502040204020203" pitchFamily="34" charset="0"/>
                </a:rPr>
                <a:t>obfuscated by on-die ECC</a:t>
              </a:r>
              <a:endParaRPr lang="tr-TR" sz="3300" b="1" dirty="0">
                <a:latin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679105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FB2ECF9-9A5B-4C5B-B4E8-A7B9AFC80283}"/>
              </a:ext>
            </a:extLst>
          </p:cNvPr>
          <p:cNvSpPr/>
          <p:nvPr/>
        </p:nvSpPr>
        <p:spPr>
          <a:xfrm>
            <a:off x="169011" y="2436129"/>
            <a:ext cx="8805978" cy="2324106"/>
          </a:xfrm>
          <a:prstGeom prst="rect">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751066C-C516-4770-97A1-3E2DEB282F90}"/>
              </a:ext>
            </a:extLst>
          </p:cNvPr>
          <p:cNvSpPr/>
          <p:nvPr/>
        </p:nvSpPr>
        <p:spPr>
          <a:xfrm>
            <a:off x="169011" y="5154874"/>
            <a:ext cx="8805978" cy="903514"/>
          </a:xfrm>
          <a:prstGeom prst="rect">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4" name="Rectangle 3">
            <a:extLst>
              <a:ext uri="{FF2B5EF4-FFF2-40B4-BE49-F238E27FC236}">
                <a16:creationId xmlns:a16="http://schemas.microsoft.com/office/drawing/2014/main" id="{741DA77E-6BD0-4361-B5F9-C9DD49F4032B}"/>
              </a:ext>
            </a:extLst>
          </p:cNvPr>
          <p:cNvSpPr/>
          <p:nvPr/>
        </p:nvSpPr>
        <p:spPr>
          <a:xfrm>
            <a:off x="169011" y="1115786"/>
            <a:ext cx="8805978" cy="903514"/>
          </a:xfrm>
          <a:prstGeom prst="rect">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2" name="Title 1">
            <a:extLst>
              <a:ext uri="{FF2B5EF4-FFF2-40B4-BE49-F238E27FC236}">
                <a16:creationId xmlns:a16="http://schemas.microsoft.com/office/drawing/2014/main" id="{6FAF6D94-F2D1-4E88-A909-B4DF4E002525}"/>
              </a:ext>
            </a:extLst>
          </p:cNvPr>
          <p:cNvSpPr>
            <a:spLocks noGrp="1"/>
          </p:cNvSpPr>
          <p:nvPr>
            <p:ph type="title"/>
          </p:nvPr>
        </p:nvSpPr>
        <p:spPr>
          <a:xfrm>
            <a:off x="169011" y="132334"/>
            <a:ext cx="8894602" cy="606084"/>
          </a:xfrm>
        </p:spPr>
        <p:txBody>
          <a:bodyPr/>
          <a:lstStyle/>
          <a:p>
            <a:r>
              <a:rPr lang="en-US" b="1" dirty="0"/>
              <a:t>Presentation Outline</a:t>
            </a:r>
          </a:p>
        </p:txBody>
      </p:sp>
      <p:sp>
        <p:nvSpPr>
          <p:cNvPr id="3" name="Content Placeholder 2">
            <a:extLst>
              <a:ext uri="{FF2B5EF4-FFF2-40B4-BE49-F238E27FC236}">
                <a16:creationId xmlns:a16="http://schemas.microsoft.com/office/drawing/2014/main" id="{494EC80F-2976-4A92-B16F-8065FDCC9552}"/>
              </a:ext>
            </a:extLst>
          </p:cNvPr>
          <p:cNvSpPr>
            <a:spLocks noGrp="1"/>
          </p:cNvSpPr>
          <p:nvPr>
            <p:ph idx="1"/>
          </p:nvPr>
        </p:nvSpPr>
        <p:spPr>
          <a:xfrm>
            <a:off x="169011" y="1304473"/>
            <a:ext cx="8894602" cy="4994728"/>
          </a:xfrm>
        </p:spPr>
        <p:txBody>
          <a:bodyPr>
            <a:noAutofit/>
          </a:bodyPr>
          <a:lstStyle/>
          <a:p>
            <a:pPr marL="457200" indent="-457200">
              <a:buFont typeface="+mj-lt"/>
              <a:buAutoNum type="arabicPeriod"/>
            </a:pPr>
            <a:r>
              <a:rPr lang="en-US" sz="3200" dirty="0">
                <a:solidFill>
                  <a:schemeClr val="bg1">
                    <a:lumMod val="65000"/>
                  </a:schemeClr>
                </a:solidFill>
              </a:rPr>
              <a:t>Error Characterization and On-Die ECC</a:t>
            </a:r>
          </a:p>
          <a:p>
            <a:pPr marL="457200" indent="-457200">
              <a:buFont typeface="+mj-lt"/>
              <a:buAutoNum type="arabicPeriod"/>
            </a:pPr>
            <a:endParaRPr lang="en-US" sz="4800" dirty="0">
              <a:solidFill>
                <a:schemeClr val="bg1">
                  <a:lumMod val="65000"/>
                </a:schemeClr>
              </a:solidFill>
            </a:endParaRPr>
          </a:p>
          <a:p>
            <a:pPr marL="457200" indent="-457200">
              <a:buFont typeface="+mj-lt"/>
              <a:buAutoNum type="arabicPeriod"/>
            </a:pPr>
            <a:r>
              <a:rPr lang="en-US" sz="3200" b="1" dirty="0"/>
              <a:t>EIN: Error </a:t>
            </a:r>
            <a:r>
              <a:rPr lang="en-US" sz="3200" b="1" dirty="0" err="1"/>
              <a:t>INference</a:t>
            </a:r>
            <a:endParaRPr lang="en-US" sz="3200" b="1" dirty="0"/>
          </a:p>
          <a:p>
            <a:pPr marL="1028700" lvl="1" indent="-571500">
              <a:buFont typeface="+mj-lt"/>
              <a:buAutoNum type="romanUcPeriod"/>
            </a:pPr>
            <a:r>
              <a:rPr lang="en-US" sz="2800" b="1" dirty="0"/>
              <a:t>The Inference Problem</a:t>
            </a:r>
          </a:p>
          <a:p>
            <a:pPr marL="1028700" lvl="1" indent="-571500">
              <a:buFont typeface="+mj-lt"/>
              <a:buAutoNum type="romanUcPeriod"/>
            </a:pPr>
            <a:r>
              <a:rPr lang="en-US" sz="2800" dirty="0">
                <a:solidFill>
                  <a:schemeClr val="bg1">
                    <a:lumMod val="65000"/>
                  </a:schemeClr>
                </a:solidFill>
              </a:rPr>
              <a:t>Formalization</a:t>
            </a:r>
          </a:p>
          <a:p>
            <a:pPr marL="1028700" lvl="1" indent="-571500">
              <a:buFont typeface="+mj-lt"/>
              <a:buAutoNum type="romanUcPeriod"/>
            </a:pPr>
            <a:r>
              <a:rPr lang="en-US" sz="2800" dirty="0">
                <a:solidFill>
                  <a:schemeClr val="bg1">
                    <a:lumMod val="65000"/>
                  </a:schemeClr>
                </a:solidFill>
              </a:rPr>
              <a:t>EIN in Practice: </a:t>
            </a:r>
            <a:r>
              <a:rPr lang="en-US" sz="2800" dirty="0" err="1">
                <a:solidFill>
                  <a:schemeClr val="bg1">
                    <a:lumMod val="65000"/>
                  </a:schemeClr>
                </a:solidFill>
              </a:rPr>
              <a:t>EINSim</a:t>
            </a:r>
            <a:endParaRPr lang="en-US" sz="2800" dirty="0">
              <a:solidFill>
                <a:schemeClr val="bg1">
                  <a:lumMod val="65000"/>
                </a:schemeClr>
              </a:solidFill>
            </a:endParaRPr>
          </a:p>
          <a:p>
            <a:pPr marL="571500" indent="-571500">
              <a:buFont typeface="+mj-lt"/>
              <a:buAutoNum type="arabicPeriod"/>
            </a:pPr>
            <a:endParaRPr lang="en-US" sz="4800" dirty="0">
              <a:solidFill>
                <a:schemeClr val="bg1">
                  <a:lumMod val="65000"/>
                </a:schemeClr>
              </a:solidFill>
            </a:endParaRPr>
          </a:p>
          <a:p>
            <a:pPr marL="457200" indent="-457200">
              <a:buFont typeface="+mj-lt"/>
              <a:buAutoNum type="arabicPeriod"/>
            </a:pPr>
            <a:r>
              <a:rPr lang="en-US" sz="3200" dirty="0">
                <a:solidFill>
                  <a:schemeClr val="bg1">
                    <a:lumMod val="65000"/>
                  </a:schemeClr>
                </a:solidFill>
              </a:rPr>
              <a:t>Demonstration Using LPDDR4 Devices</a:t>
            </a:r>
          </a:p>
        </p:txBody>
      </p:sp>
    </p:spTree>
    <p:extLst>
      <p:ext uri="{BB962C8B-B14F-4D97-AF65-F5344CB8AC3E}">
        <p14:creationId xmlns:p14="http://schemas.microsoft.com/office/powerpoint/2010/main" val="232232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Observation</a:t>
            </a:r>
            <a:endParaRPr lang="en-US" b="1" dirty="0">
              <a:latin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a:xfrm>
            <a:off x="75991" y="2705441"/>
            <a:ext cx="8987622" cy="1727200"/>
          </a:xfrm>
        </p:spPr>
        <p:txBody>
          <a:bodyPr/>
          <a:lstStyle/>
          <a:p>
            <a:pPr marL="0" indent="0" algn="ctr">
              <a:spcBef>
                <a:spcPts val="0"/>
              </a:spcBef>
              <a:buNone/>
            </a:pPr>
            <a:r>
              <a:rPr lang="en-US" sz="3600" i="1" dirty="0"/>
              <a:t>DRAM error mechanisms have </a:t>
            </a:r>
          </a:p>
          <a:p>
            <a:pPr marL="0" indent="0" algn="ctr">
              <a:spcBef>
                <a:spcPts val="0"/>
              </a:spcBef>
              <a:buNone/>
            </a:pPr>
            <a:r>
              <a:rPr lang="en-US" sz="3600" b="1" i="1" dirty="0">
                <a:solidFill>
                  <a:schemeClr val="accent6"/>
                </a:solidFill>
              </a:rPr>
              <a:t>predictable characteristics </a:t>
            </a:r>
          </a:p>
          <a:p>
            <a:pPr marL="0" indent="0" algn="ctr">
              <a:spcBef>
                <a:spcPts val="0"/>
              </a:spcBef>
              <a:buNone/>
            </a:pPr>
            <a:r>
              <a:rPr lang="en-US" sz="3600" i="1" dirty="0"/>
              <a:t>that are </a:t>
            </a:r>
            <a:r>
              <a:rPr lang="en-US" sz="3600" b="1" i="1" dirty="0">
                <a:solidFill>
                  <a:schemeClr val="accent6"/>
                </a:solidFill>
              </a:rPr>
              <a:t>intrinsic</a:t>
            </a:r>
            <a:r>
              <a:rPr lang="en-US" sz="3600" i="1" dirty="0"/>
              <a:t> to DRAM technology</a:t>
            </a:r>
          </a:p>
        </p:txBody>
      </p:sp>
    </p:spTree>
    <p:extLst>
      <p:ext uri="{BB962C8B-B14F-4D97-AF65-F5344CB8AC3E}">
        <p14:creationId xmlns:p14="http://schemas.microsoft.com/office/powerpoint/2010/main" val="3771362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Segoe UI" panose="020B0502040204020203" pitchFamily="34" charset="0"/>
                <a:cs typeface="Segoe UI" panose="020B0502040204020203" pitchFamily="34" charset="0"/>
              </a:rPr>
              <a:t>Example: Data-Retention Errors</a:t>
            </a:r>
          </a:p>
        </p:txBody>
      </p:sp>
      <p:grpSp>
        <p:nvGrpSpPr>
          <p:cNvPr id="9" name="Group 8">
            <a:extLst>
              <a:ext uri="{FF2B5EF4-FFF2-40B4-BE49-F238E27FC236}">
                <a16:creationId xmlns:a16="http://schemas.microsoft.com/office/drawing/2014/main" id="{9E75F649-5050-438D-B3EA-3ADD0B1CC944}"/>
              </a:ext>
            </a:extLst>
          </p:cNvPr>
          <p:cNvGrpSpPr/>
          <p:nvPr/>
        </p:nvGrpSpPr>
        <p:grpSpPr>
          <a:xfrm>
            <a:off x="7858" y="1184347"/>
            <a:ext cx="2938053" cy="2679909"/>
            <a:chOff x="7858" y="1184347"/>
            <a:chExt cx="2938053" cy="2679909"/>
          </a:xfrm>
        </p:grpSpPr>
        <p:grpSp>
          <p:nvGrpSpPr>
            <p:cNvPr id="23" name="Group 22">
              <a:extLst>
                <a:ext uri="{FF2B5EF4-FFF2-40B4-BE49-F238E27FC236}">
                  <a16:creationId xmlns:a16="http://schemas.microsoft.com/office/drawing/2014/main" id="{069AD7B0-A61C-4257-981B-5435B7FA5405}"/>
                </a:ext>
              </a:extLst>
            </p:cNvPr>
            <p:cNvGrpSpPr/>
            <p:nvPr/>
          </p:nvGrpSpPr>
          <p:grpSpPr>
            <a:xfrm>
              <a:off x="830245" y="1184347"/>
              <a:ext cx="1424278" cy="1549400"/>
              <a:chOff x="3345264" y="2043659"/>
              <a:chExt cx="2136749" cy="2309148"/>
            </a:xfrm>
          </p:grpSpPr>
          <p:cxnSp>
            <p:nvCxnSpPr>
              <p:cNvPr id="24" name="Straight Arrow Connector 23">
                <a:extLst>
                  <a:ext uri="{FF2B5EF4-FFF2-40B4-BE49-F238E27FC236}">
                    <a16:creationId xmlns:a16="http://schemas.microsoft.com/office/drawing/2014/main" id="{C3714B77-D3A7-40CB-9E79-63DE7F8666B7}"/>
                  </a:ext>
                </a:extLst>
              </p:cNvPr>
              <p:cNvCxnSpPr>
                <a:cxnSpLocks/>
              </p:cNvCxnSpPr>
              <p:nvPr/>
            </p:nvCxnSpPr>
            <p:spPr>
              <a:xfrm flipH="1">
                <a:off x="3345264" y="2195148"/>
                <a:ext cx="213674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9F0D16E8-2CF7-48EA-BB8B-386A49BA39CB}"/>
                  </a:ext>
                </a:extLst>
              </p:cNvPr>
              <p:cNvCxnSpPr>
                <a:cxnSpLocks/>
              </p:cNvCxnSpPr>
              <p:nvPr/>
            </p:nvCxnSpPr>
            <p:spPr>
              <a:xfrm flipV="1">
                <a:off x="5349521" y="2043659"/>
                <a:ext cx="0" cy="230914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802B011A-3AC4-4649-AED6-418DA5B5A8A4}"/>
                  </a:ext>
                </a:extLst>
              </p:cNvPr>
              <p:cNvCxnSpPr/>
              <p:nvPr/>
            </p:nvCxnSpPr>
            <p:spPr>
              <a:xfrm flipV="1">
                <a:off x="4662341" y="2492189"/>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84872A91-BB5D-4E03-8F1C-5C0DCEBBD935}"/>
                  </a:ext>
                </a:extLst>
              </p:cNvPr>
              <p:cNvCxnSpPr/>
              <p:nvPr/>
            </p:nvCxnSpPr>
            <p:spPr>
              <a:xfrm flipH="1">
                <a:off x="4411958" y="265497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07FCE5B3-EF7B-4D6F-BD1E-83D46CFA3CC0}"/>
                  </a:ext>
                </a:extLst>
              </p:cNvPr>
              <p:cNvCxnSpPr/>
              <p:nvPr/>
            </p:nvCxnSpPr>
            <p:spPr>
              <a:xfrm flipH="1" flipV="1">
                <a:off x="491096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CE6BEA5C-79B5-4C12-BD59-4003E922ABFD}"/>
                  </a:ext>
                </a:extLst>
              </p:cNvPr>
              <p:cNvCxnSpPr/>
              <p:nvPr/>
            </p:nvCxnSpPr>
            <p:spPr>
              <a:xfrm flipH="1">
                <a:off x="4411958" y="276619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F80AD0EE-68F8-4A83-A656-23335AD53D23}"/>
                  </a:ext>
                </a:extLst>
              </p:cNvPr>
              <p:cNvCxnSpPr/>
              <p:nvPr/>
            </p:nvCxnSpPr>
            <p:spPr>
              <a:xfrm>
                <a:off x="4910967" y="3025758"/>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96CC0A96-5177-4DCD-9068-264C02540DC9}"/>
                  </a:ext>
                </a:extLst>
              </p:cNvPr>
              <p:cNvCxnSpPr/>
              <p:nvPr/>
            </p:nvCxnSpPr>
            <p:spPr>
              <a:xfrm>
                <a:off x="4218791" y="3025758"/>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150F34AA-AA43-4F55-A963-F6125CE02E8C}"/>
                  </a:ext>
                </a:extLst>
              </p:cNvPr>
              <p:cNvCxnSpPr/>
              <p:nvPr/>
            </p:nvCxnSpPr>
            <p:spPr>
              <a:xfrm flipH="1" flipV="1">
                <a:off x="441195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1AEEE91E-3D70-4449-BB6A-675CB6A1BF9B}"/>
                  </a:ext>
                </a:extLst>
              </p:cNvPr>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B1EF0AD5-AEF4-4DA6-9404-ED76129E1CFB}"/>
                  </a:ext>
                </a:extLst>
              </p:cNvPr>
              <p:cNvCxnSpPr/>
              <p:nvPr/>
            </p:nvCxnSpPr>
            <p:spPr>
              <a:xfrm flipH="1">
                <a:off x="5104133" y="3025758"/>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6" name="Elbow Connector 44">
                <a:extLst>
                  <a:ext uri="{FF2B5EF4-FFF2-40B4-BE49-F238E27FC236}">
                    <a16:creationId xmlns:a16="http://schemas.microsoft.com/office/drawing/2014/main" id="{068F7078-6C67-422C-B422-45E392BD6005}"/>
                  </a:ext>
                </a:extLst>
              </p:cNvPr>
              <p:cNvCxnSpPr>
                <a:cxnSpLocks/>
              </p:cNvCxnSpPr>
              <p:nvPr/>
            </p:nvCxnSpPr>
            <p:spPr>
              <a:xfrm rot="5400000">
                <a:off x="4004245" y="3070771"/>
                <a:ext cx="256860" cy="172244"/>
              </a:xfrm>
              <a:prstGeom prst="bentConnector3">
                <a:avLst>
                  <a:gd name="adj1" fmla="val 210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0EFA1707-1D5A-4AF6-9F9C-9BD9A2C2462A}"/>
                  </a:ext>
                </a:extLst>
              </p:cNvPr>
              <p:cNvCxnSpPr/>
              <p:nvPr/>
            </p:nvCxnSpPr>
            <p:spPr>
              <a:xfrm>
                <a:off x="4041324" y="3851854"/>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FAF9595C-4025-40B3-95C3-817C118A1BD8}"/>
                  </a:ext>
                </a:extLst>
              </p:cNvPr>
              <p:cNvCxnSpPr/>
              <p:nvPr/>
            </p:nvCxnSpPr>
            <p:spPr>
              <a:xfrm flipV="1">
                <a:off x="4041324" y="3304820"/>
                <a:ext cx="0" cy="151697"/>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96A718D1-0137-46F8-953B-1FD557181106}"/>
                  </a:ext>
                </a:extLst>
              </p:cNvPr>
              <p:cNvCxnSpPr/>
              <p:nvPr/>
            </p:nvCxnSpPr>
            <p:spPr>
              <a:xfrm flipH="1">
                <a:off x="3781761" y="3721673"/>
                <a:ext cx="519130" cy="0"/>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5016E885-D744-487A-AE90-FB1DE71F7110}"/>
                  </a:ext>
                </a:extLst>
              </p:cNvPr>
              <p:cNvCxnSpPr/>
              <p:nvPr/>
            </p:nvCxnSpPr>
            <p:spPr>
              <a:xfrm flipH="1">
                <a:off x="3781761" y="3456516"/>
                <a:ext cx="519130" cy="0"/>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E9FB4A73-21F1-4610-A18B-1CEDDCEC17E6}"/>
                  </a:ext>
                </a:extLst>
              </p:cNvPr>
              <p:cNvCxnSpPr/>
              <p:nvPr/>
            </p:nvCxnSpPr>
            <p:spPr>
              <a:xfrm flipV="1">
                <a:off x="4041324" y="3721675"/>
                <a:ext cx="0" cy="130178"/>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55" name="Lightning Bolt 54">
              <a:extLst>
                <a:ext uri="{FF2B5EF4-FFF2-40B4-BE49-F238E27FC236}">
                  <a16:creationId xmlns:a16="http://schemas.microsoft.com/office/drawing/2014/main" id="{0141EAEB-E66C-410D-B47D-26006DA1C0E9}"/>
                </a:ext>
              </a:extLst>
            </p:cNvPr>
            <p:cNvSpPr/>
            <p:nvPr/>
          </p:nvSpPr>
          <p:spPr>
            <a:xfrm>
              <a:off x="544644" y="1470965"/>
              <a:ext cx="610666" cy="744707"/>
            </a:xfrm>
            <a:prstGeom prst="lightningBolt">
              <a:avLst/>
            </a:prstGeom>
            <a:solidFill>
              <a:srgbClr val="FFFF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6" name="Content Placeholder 6">
              <a:extLst>
                <a:ext uri="{FF2B5EF4-FFF2-40B4-BE49-F238E27FC236}">
                  <a16:creationId xmlns:a16="http://schemas.microsoft.com/office/drawing/2014/main" id="{AD0E8C27-0EDB-4B4B-BC59-12DBAFB9D03A}"/>
                </a:ext>
              </a:extLst>
            </p:cNvPr>
            <p:cNvSpPr txBox="1">
              <a:spLocks/>
            </p:cNvSpPr>
            <p:nvPr/>
          </p:nvSpPr>
          <p:spPr>
            <a:xfrm>
              <a:off x="7858" y="3028413"/>
              <a:ext cx="2938053" cy="8358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2000" dirty="0"/>
                <a:t>DRAM encodes data </a:t>
              </a:r>
            </a:p>
            <a:p>
              <a:pPr marL="0" indent="0" algn="ctr">
                <a:spcBef>
                  <a:spcPts val="0"/>
                </a:spcBef>
                <a:buFont typeface="Arial" panose="020B0604020202020204" pitchFamily="34" charset="0"/>
                <a:buNone/>
              </a:pPr>
              <a:r>
                <a:rPr lang="en-US" sz="2000" dirty="0"/>
                <a:t>in </a:t>
              </a:r>
              <a:r>
                <a:rPr lang="en-US" sz="2000" b="1" dirty="0">
                  <a:solidFill>
                    <a:srgbClr val="C00000"/>
                  </a:solidFill>
                </a:rPr>
                <a:t>leaky capacitors</a:t>
              </a:r>
            </a:p>
          </p:txBody>
        </p:sp>
      </p:grpSp>
      <p:grpSp>
        <p:nvGrpSpPr>
          <p:cNvPr id="11" name="Group 10">
            <a:extLst>
              <a:ext uri="{FF2B5EF4-FFF2-40B4-BE49-F238E27FC236}">
                <a16:creationId xmlns:a16="http://schemas.microsoft.com/office/drawing/2014/main" id="{F28DF5D4-A895-439E-84C9-F2EEE59BE99D}"/>
              </a:ext>
            </a:extLst>
          </p:cNvPr>
          <p:cNvGrpSpPr/>
          <p:nvPr/>
        </p:nvGrpSpPr>
        <p:grpSpPr>
          <a:xfrm>
            <a:off x="2970008" y="883186"/>
            <a:ext cx="3136051" cy="2811857"/>
            <a:chOff x="5927562" y="883186"/>
            <a:chExt cx="3136051" cy="2811857"/>
          </a:xfrm>
        </p:grpSpPr>
        <p:sp>
          <p:nvSpPr>
            <p:cNvPr id="57" name="Content Placeholder 6">
              <a:extLst>
                <a:ext uri="{FF2B5EF4-FFF2-40B4-BE49-F238E27FC236}">
                  <a16:creationId xmlns:a16="http://schemas.microsoft.com/office/drawing/2014/main" id="{43A3FD6D-6011-4F91-AE33-F86FECF57A9B}"/>
                </a:ext>
              </a:extLst>
            </p:cNvPr>
            <p:cNvSpPr txBox="1">
              <a:spLocks/>
            </p:cNvSpPr>
            <p:nvPr/>
          </p:nvSpPr>
          <p:spPr>
            <a:xfrm>
              <a:off x="5927562" y="3030580"/>
              <a:ext cx="3136051" cy="6644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2000" dirty="0"/>
                <a:t>Leakage rates differ due to </a:t>
              </a:r>
              <a:r>
                <a:rPr lang="en-US" sz="2000" b="1" dirty="0">
                  <a:solidFill>
                    <a:srgbClr val="C00000"/>
                  </a:solidFill>
                </a:rPr>
                <a:t>process variation</a:t>
              </a:r>
              <a:endParaRPr lang="en-US" sz="2000" b="1" dirty="0"/>
            </a:p>
          </p:txBody>
        </p:sp>
        <p:grpSp>
          <p:nvGrpSpPr>
            <p:cNvPr id="58" name="Group 57">
              <a:extLst>
                <a:ext uri="{FF2B5EF4-FFF2-40B4-BE49-F238E27FC236}">
                  <a16:creationId xmlns:a16="http://schemas.microsoft.com/office/drawing/2014/main" id="{D52493E9-731E-43B3-8FC2-86980C0511A9}"/>
                </a:ext>
              </a:extLst>
            </p:cNvPr>
            <p:cNvGrpSpPr/>
            <p:nvPr/>
          </p:nvGrpSpPr>
          <p:grpSpPr>
            <a:xfrm>
              <a:off x="6591093" y="883186"/>
              <a:ext cx="2023285" cy="1850561"/>
              <a:chOff x="3492499" y="1761705"/>
              <a:chExt cx="2159000" cy="1974690"/>
            </a:xfrm>
          </p:grpSpPr>
          <p:grpSp>
            <p:nvGrpSpPr>
              <p:cNvPr id="59" name="Group 58">
                <a:extLst>
                  <a:ext uri="{FF2B5EF4-FFF2-40B4-BE49-F238E27FC236}">
                    <a16:creationId xmlns:a16="http://schemas.microsoft.com/office/drawing/2014/main" id="{8F3074E4-704B-4858-BA1A-79B11B384EB8}"/>
                  </a:ext>
                </a:extLst>
              </p:cNvPr>
              <p:cNvGrpSpPr/>
              <p:nvPr/>
            </p:nvGrpSpPr>
            <p:grpSpPr>
              <a:xfrm rot="5400000">
                <a:off x="3997759" y="1768331"/>
                <a:ext cx="1148480" cy="2159000"/>
                <a:chOff x="3179064" y="1069034"/>
                <a:chExt cx="2163257" cy="4900450"/>
              </a:xfrm>
            </p:grpSpPr>
            <p:grpSp>
              <p:nvGrpSpPr>
                <p:cNvPr id="100" name="Group 99">
                  <a:extLst>
                    <a:ext uri="{FF2B5EF4-FFF2-40B4-BE49-F238E27FC236}">
                      <a16:creationId xmlns:a16="http://schemas.microsoft.com/office/drawing/2014/main" id="{99EE7DC6-50BB-4178-982D-908CD52ADAAF}"/>
                    </a:ext>
                  </a:extLst>
                </p:cNvPr>
                <p:cNvGrpSpPr/>
                <p:nvPr/>
              </p:nvGrpSpPr>
              <p:grpSpPr>
                <a:xfrm>
                  <a:off x="4640542" y="1069034"/>
                  <a:ext cx="0" cy="4900450"/>
                  <a:chOff x="3368002" y="1122376"/>
                  <a:chExt cx="0" cy="4900450"/>
                </a:xfrm>
              </p:grpSpPr>
              <p:cxnSp>
                <p:nvCxnSpPr>
                  <p:cNvPr id="110" name="Straight Connector 109">
                    <a:extLst>
                      <a:ext uri="{FF2B5EF4-FFF2-40B4-BE49-F238E27FC236}">
                        <a16:creationId xmlns:a16="http://schemas.microsoft.com/office/drawing/2014/main" id="{F0A6B605-5BE3-43EF-A870-4B57568DF112}"/>
                      </a:ext>
                    </a:extLst>
                  </p:cNvPr>
                  <p:cNvCxnSpPr>
                    <a:cxnSpLocks/>
                  </p:cNvCxnSpPr>
                  <p:nvPr/>
                </p:nvCxnSpPr>
                <p:spPr>
                  <a:xfrm rot="16200000">
                    <a:off x="1156688" y="3811513"/>
                    <a:ext cx="4422627"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09D7E73-2A68-4180-BB04-E68369563844}"/>
                      </a:ext>
                    </a:extLst>
                  </p:cNvPr>
                  <p:cNvCxnSpPr/>
                  <p:nvPr/>
                </p:nvCxnSpPr>
                <p:spPr>
                  <a:xfrm flipV="1">
                    <a:off x="3368002" y="1122376"/>
                    <a:ext cx="0" cy="35052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01" name="Group 100">
                  <a:extLst>
                    <a:ext uri="{FF2B5EF4-FFF2-40B4-BE49-F238E27FC236}">
                      <a16:creationId xmlns:a16="http://schemas.microsoft.com/office/drawing/2014/main" id="{637F2656-3DD2-4575-985C-B4B13CD6DF36}"/>
                    </a:ext>
                  </a:extLst>
                </p:cNvPr>
                <p:cNvGrpSpPr/>
                <p:nvPr/>
              </p:nvGrpSpPr>
              <p:grpSpPr>
                <a:xfrm>
                  <a:off x="5342321" y="1069034"/>
                  <a:ext cx="0" cy="4900449"/>
                  <a:chOff x="3422081" y="1122376"/>
                  <a:chExt cx="0" cy="4900449"/>
                </a:xfrm>
              </p:grpSpPr>
              <p:cxnSp>
                <p:nvCxnSpPr>
                  <p:cNvPr id="108" name="Straight Connector 107">
                    <a:extLst>
                      <a:ext uri="{FF2B5EF4-FFF2-40B4-BE49-F238E27FC236}">
                        <a16:creationId xmlns:a16="http://schemas.microsoft.com/office/drawing/2014/main" id="{2D64BAA5-7378-4019-8E41-BBAFBC88D960}"/>
                      </a:ext>
                    </a:extLst>
                  </p:cNvPr>
                  <p:cNvCxnSpPr/>
                  <p:nvPr/>
                </p:nvCxnSpPr>
                <p:spPr>
                  <a:xfrm rot="16200000">
                    <a:off x="1210768" y="3811513"/>
                    <a:ext cx="4422625"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E2A28AC4-1D91-4274-A69C-245A53A12093}"/>
                      </a:ext>
                    </a:extLst>
                  </p:cNvPr>
                  <p:cNvCxnSpPr/>
                  <p:nvPr/>
                </p:nvCxnSpPr>
                <p:spPr>
                  <a:xfrm flipV="1">
                    <a:off x="3422081" y="1122376"/>
                    <a:ext cx="0" cy="35052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02" name="Group 101">
                  <a:extLst>
                    <a:ext uri="{FF2B5EF4-FFF2-40B4-BE49-F238E27FC236}">
                      <a16:creationId xmlns:a16="http://schemas.microsoft.com/office/drawing/2014/main" id="{8569763C-5258-41BE-8504-C6DDDF269DF3}"/>
                    </a:ext>
                  </a:extLst>
                </p:cNvPr>
                <p:cNvGrpSpPr/>
                <p:nvPr/>
              </p:nvGrpSpPr>
              <p:grpSpPr>
                <a:xfrm>
                  <a:off x="3927988" y="1069034"/>
                  <a:ext cx="0" cy="4900449"/>
                  <a:chOff x="3287908" y="1122376"/>
                  <a:chExt cx="0" cy="4900449"/>
                </a:xfrm>
              </p:grpSpPr>
              <p:cxnSp>
                <p:nvCxnSpPr>
                  <p:cNvPr id="106" name="Straight Connector 105">
                    <a:extLst>
                      <a:ext uri="{FF2B5EF4-FFF2-40B4-BE49-F238E27FC236}">
                        <a16:creationId xmlns:a16="http://schemas.microsoft.com/office/drawing/2014/main" id="{3BCEF98D-6830-4A36-9470-0E14766765CD}"/>
                      </a:ext>
                    </a:extLst>
                  </p:cNvPr>
                  <p:cNvCxnSpPr/>
                  <p:nvPr/>
                </p:nvCxnSpPr>
                <p:spPr>
                  <a:xfrm rot="16200000">
                    <a:off x="1076595" y="3811513"/>
                    <a:ext cx="4422625"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3DBC6CEB-1F75-44DF-8725-0FF04627FF24}"/>
                      </a:ext>
                    </a:extLst>
                  </p:cNvPr>
                  <p:cNvCxnSpPr/>
                  <p:nvPr/>
                </p:nvCxnSpPr>
                <p:spPr>
                  <a:xfrm flipV="1">
                    <a:off x="3287908" y="1122376"/>
                    <a:ext cx="0" cy="35052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03" name="Group 102">
                  <a:extLst>
                    <a:ext uri="{FF2B5EF4-FFF2-40B4-BE49-F238E27FC236}">
                      <a16:creationId xmlns:a16="http://schemas.microsoft.com/office/drawing/2014/main" id="{7F06C988-56E5-441D-B28C-D3FB5A54D84C}"/>
                    </a:ext>
                  </a:extLst>
                </p:cNvPr>
                <p:cNvGrpSpPr/>
                <p:nvPr/>
              </p:nvGrpSpPr>
              <p:grpSpPr>
                <a:xfrm>
                  <a:off x="3179064" y="1069034"/>
                  <a:ext cx="0" cy="4900449"/>
                  <a:chOff x="3179064" y="1122376"/>
                  <a:chExt cx="0" cy="4900449"/>
                </a:xfrm>
              </p:grpSpPr>
              <p:cxnSp>
                <p:nvCxnSpPr>
                  <p:cNvPr id="104" name="Straight Connector 103">
                    <a:extLst>
                      <a:ext uri="{FF2B5EF4-FFF2-40B4-BE49-F238E27FC236}">
                        <a16:creationId xmlns:a16="http://schemas.microsoft.com/office/drawing/2014/main" id="{AFD9D285-30FE-48AF-9A47-BE102C6A242E}"/>
                      </a:ext>
                    </a:extLst>
                  </p:cNvPr>
                  <p:cNvCxnSpPr>
                    <a:cxnSpLocks/>
                  </p:cNvCxnSpPr>
                  <p:nvPr/>
                </p:nvCxnSpPr>
                <p:spPr>
                  <a:xfrm rot="16200000">
                    <a:off x="967751" y="3811512"/>
                    <a:ext cx="442262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FC5E0819-95F0-4478-A5BA-6BF8BA88F02D}"/>
                      </a:ext>
                    </a:extLst>
                  </p:cNvPr>
                  <p:cNvCxnSpPr/>
                  <p:nvPr/>
                </p:nvCxnSpPr>
                <p:spPr>
                  <a:xfrm flipV="1">
                    <a:off x="3179064" y="1122376"/>
                    <a:ext cx="0" cy="35052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grpSp>
            <p:nvGrpSpPr>
              <p:cNvPr id="60" name="Group 59">
                <a:extLst>
                  <a:ext uri="{FF2B5EF4-FFF2-40B4-BE49-F238E27FC236}">
                    <a16:creationId xmlns:a16="http://schemas.microsoft.com/office/drawing/2014/main" id="{F653BEB0-A780-490E-A72C-43806EAF507F}"/>
                  </a:ext>
                </a:extLst>
              </p:cNvPr>
              <p:cNvGrpSpPr/>
              <p:nvPr/>
            </p:nvGrpSpPr>
            <p:grpSpPr>
              <a:xfrm>
                <a:off x="3785541" y="1761705"/>
                <a:ext cx="1359282" cy="1974690"/>
                <a:chOff x="3179064" y="1053453"/>
                <a:chExt cx="2560320" cy="4400599"/>
              </a:xfrm>
            </p:grpSpPr>
            <p:grpSp>
              <p:nvGrpSpPr>
                <p:cNvPr id="85" name="Group 84">
                  <a:extLst>
                    <a:ext uri="{FF2B5EF4-FFF2-40B4-BE49-F238E27FC236}">
                      <a16:creationId xmlns:a16="http://schemas.microsoft.com/office/drawing/2014/main" id="{C8150D8D-C06D-4E5E-AA6B-315948185E5B}"/>
                    </a:ext>
                  </a:extLst>
                </p:cNvPr>
                <p:cNvGrpSpPr/>
                <p:nvPr/>
              </p:nvGrpSpPr>
              <p:grpSpPr>
                <a:xfrm>
                  <a:off x="4451604" y="1053453"/>
                  <a:ext cx="0" cy="4400599"/>
                  <a:chOff x="3179064" y="1106795"/>
                  <a:chExt cx="0" cy="4400599"/>
                </a:xfrm>
              </p:grpSpPr>
              <p:cxnSp>
                <p:nvCxnSpPr>
                  <p:cNvPr id="98" name="Straight Connector 97">
                    <a:extLst>
                      <a:ext uri="{FF2B5EF4-FFF2-40B4-BE49-F238E27FC236}">
                        <a16:creationId xmlns:a16="http://schemas.microsoft.com/office/drawing/2014/main" id="{F2042178-B431-4791-B15C-21F66D47D053}"/>
                      </a:ext>
                    </a:extLst>
                  </p:cNvPr>
                  <p:cNvCxnSpPr/>
                  <p:nvPr/>
                </p:nvCxnSpPr>
                <p:spPr>
                  <a:xfrm flipV="1">
                    <a:off x="3179064" y="1600200"/>
                    <a:ext cx="0" cy="3907194"/>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08651C0D-0811-4770-9CC2-1F4A0EB4CF85}"/>
                      </a:ext>
                    </a:extLst>
                  </p:cNvPr>
                  <p:cNvCxnSpPr/>
                  <p:nvPr/>
                </p:nvCxnSpPr>
                <p:spPr>
                  <a:xfrm flipV="1">
                    <a:off x="3179064" y="1106795"/>
                    <a:ext cx="0" cy="350521"/>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7136928D-6B0F-410D-8569-333A2714C750}"/>
                    </a:ext>
                  </a:extLst>
                </p:cNvPr>
                <p:cNvGrpSpPr/>
                <p:nvPr/>
              </p:nvGrpSpPr>
              <p:grpSpPr>
                <a:xfrm>
                  <a:off x="5099304" y="1053453"/>
                  <a:ext cx="0" cy="4400599"/>
                  <a:chOff x="3179064" y="1106795"/>
                  <a:chExt cx="0" cy="4400599"/>
                </a:xfrm>
              </p:grpSpPr>
              <p:cxnSp>
                <p:nvCxnSpPr>
                  <p:cNvPr id="96" name="Straight Connector 95">
                    <a:extLst>
                      <a:ext uri="{FF2B5EF4-FFF2-40B4-BE49-F238E27FC236}">
                        <a16:creationId xmlns:a16="http://schemas.microsoft.com/office/drawing/2014/main" id="{49A65C27-183C-4513-9213-33F9C4DE02BD}"/>
                      </a:ext>
                    </a:extLst>
                  </p:cNvPr>
                  <p:cNvCxnSpPr/>
                  <p:nvPr/>
                </p:nvCxnSpPr>
                <p:spPr>
                  <a:xfrm flipV="1">
                    <a:off x="3179064" y="1600200"/>
                    <a:ext cx="0" cy="3907194"/>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D0C6C8C-FE92-4D75-98E0-7C4564CF5709}"/>
                      </a:ext>
                    </a:extLst>
                  </p:cNvPr>
                  <p:cNvCxnSpPr/>
                  <p:nvPr/>
                </p:nvCxnSpPr>
                <p:spPr>
                  <a:xfrm flipV="1">
                    <a:off x="3179064" y="1106795"/>
                    <a:ext cx="0" cy="350521"/>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87" name="Group 86">
                  <a:extLst>
                    <a:ext uri="{FF2B5EF4-FFF2-40B4-BE49-F238E27FC236}">
                      <a16:creationId xmlns:a16="http://schemas.microsoft.com/office/drawing/2014/main" id="{80A3F7C9-7F18-4F26-AD7C-FADD69834100}"/>
                    </a:ext>
                  </a:extLst>
                </p:cNvPr>
                <p:cNvGrpSpPr/>
                <p:nvPr/>
              </p:nvGrpSpPr>
              <p:grpSpPr>
                <a:xfrm>
                  <a:off x="5739384" y="1053453"/>
                  <a:ext cx="0" cy="4400599"/>
                  <a:chOff x="3179064" y="1106795"/>
                  <a:chExt cx="0" cy="4400599"/>
                </a:xfrm>
              </p:grpSpPr>
              <p:cxnSp>
                <p:nvCxnSpPr>
                  <p:cNvPr id="94" name="Straight Connector 93">
                    <a:extLst>
                      <a:ext uri="{FF2B5EF4-FFF2-40B4-BE49-F238E27FC236}">
                        <a16:creationId xmlns:a16="http://schemas.microsoft.com/office/drawing/2014/main" id="{134FF4DD-E9E7-4786-B2E7-2E7CBB10B027}"/>
                      </a:ext>
                    </a:extLst>
                  </p:cNvPr>
                  <p:cNvCxnSpPr/>
                  <p:nvPr/>
                </p:nvCxnSpPr>
                <p:spPr>
                  <a:xfrm flipV="1">
                    <a:off x="3179064" y="1600200"/>
                    <a:ext cx="0" cy="3907194"/>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7E261774-C660-48ED-ADDA-CB40D22BBA3A}"/>
                      </a:ext>
                    </a:extLst>
                  </p:cNvPr>
                  <p:cNvCxnSpPr/>
                  <p:nvPr/>
                </p:nvCxnSpPr>
                <p:spPr>
                  <a:xfrm flipV="1">
                    <a:off x="3179064" y="1106795"/>
                    <a:ext cx="0" cy="350521"/>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88" name="Group 87">
                  <a:extLst>
                    <a:ext uri="{FF2B5EF4-FFF2-40B4-BE49-F238E27FC236}">
                      <a16:creationId xmlns:a16="http://schemas.microsoft.com/office/drawing/2014/main" id="{6B7DFB67-516F-4A07-BD84-490086CA4F38}"/>
                    </a:ext>
                  </a:extLst>
                </p:cNvPr>
                <p:cNvGrpSpPr/>
                <p:nvPr/>
              </p:nvGrpSpPr>
              <p:grpSpPr>
                <a:xfrm>
                  <a:off x="3819144" y="1053453"/>
                  <a:ext cx="0" cy="4400599"/>
                  <a:chOff x="3179064" y="1106795"/>
                  <a:chExt cx="0" cy="4400599"/>
                </a:xfrm>
              </p:grpSpPr>
              <p:cxnSp>
                <p:nvCxnSpPr>
                  <p:cNvPr id="92" name="Straight Connector 91">
                    <a:extLst>
                      <a:ext uri="{FF2B5EF4-FFF2-40B4-BE49-F238E27FC236}">
                        <a16:creationId xmlns:a16="http://schemas.microsoft.com/office/drawing/2014/main" id="{002C8D90-4611-4536-8188-66EA965565AC}"/>
                      </a:ext>
                    </a:extLst>
                  </p:cNvPr>
                  <p:cNvCxnSpPr/>
                  <p:nvPr/>
                </p:nvCxnSpPr>
                <p:spPr>
                  <a:xfrm flipV="1">
                    <a:off x="3179064" y="1600200"/>
                    <a:ext cx="0" cy="3907194"/>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1CD2B50-1ED8-4A26-B334-341E107E886D}"/>
                      </a:ext>
                    </a:extLst>
                  </p:cNvPr>
                  <p:cNvCxnSpPr/>
                  <p:nvPr/>
                </p:nvCxnSpPr>
                <p:spPr>
                  <a:xfrm flipV="1">
                    <a:off x="3179064" y="1106795"/>
                    <a:ext cx="0" cy="350521"/>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AB1E6411-E415-4647-BC9C-A3B1EE879AF5}"/>
                    </a:ext>
                  </a:extLst>
                </p:cNvPr>
                <p:cNvGrpSpPr/>
                <p:nvPr/>
              </p:nvGrpSpPr>
              <p:grpSpPr>
                <a:xfrm>
                  <a:off x="3179064" y="1053453"/>
                  <a:ext cx="0" cy="4400599"/>
                  <a:chOff x="3179064" y="1106795"/>
                  <a:chExt cx="0" cy="4400599"/>
                </a:xfrm>
              </p:grpSpPr>
              <p:cxnSp>
                <p:nvCxnSpPr>
                  <p:cNvPr id="90" name="Straight Connector 89">
                    <a:extLst>
                      <a:ext uri="{FF2B5EF4-FFF2-40B4-BE49-F238E27FC236}">
                        <a16:creationId xmlns:a16="http://schemas.microsoft.com/office/drawing/2014/main" id="{E60455E3-BF53-4A5D-80C1-6994C2EF6951}"/>
                      </a:ext>
                    </a:extLst>
                  </p:cNvPr>
                  <p:cNvCxnSpPr/>
                  <p:nvPr/>
                </p:nvCxnSpPr>
                <p:spPr>
                  <a:xfrm flipV="1">
                    <a:off x="3179064" y="1600200"/>
                    <a:ext cx="0" cy="3907194"/>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8C11525B-758C-4D35-8C94-AD0052A3D90E}"/>
                      </a:ext>
                    </a:extLst>
                  </p:cNvPr>
                  <p:cNvCxnSpPr/>
                  <p:nvPr/>
                </p:nvCxnSpPr>
                <p:spPr>
                  <a:xfrm flipV="1">
                    <a:off x="3179064" y="1106795"/>
                    <a:ext cx="0" cy="350521"/>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grpSp>
            <p:nvGrpSpPr>
              <p:cNvPr id="61" name="Group 60">
                <a:extLst>
                  <a:ext uri="{FF2B5EF4-FFF2-40B4-BE49-F238E27FC236}">
                    <a16:creationId xmlns:a16="http://schemas.microsoft.com/office/drawing/2014/main" id="{53C8FF7B-222C-4EBA-BC29-FF0AE1C164AD}"/>
                  </a:ext>
                </a:extLst>
              </p:cNvPr>
              <p:cNvGrpSpPr/>
              <p:nvPr/>
            </p:nvGrpSpPr>
            <p:grpSpPr>
              <a:xfrm>
                <a:off x="3656214" y="3238377"/>
                <a:ext cx="1594392" cy="379201"/>
                <a:chOff x="787346" y="2255093"/>
                <a:chExt cx="3003169" cy="714256"/>
              </a:xfrm>
              <a:solidFill>
                <a:srgbClr val="C39BE1"/>
              </a:solidFill>
            </p:grpSpPr>
            <p:sp>
              <p:nvSpPr>
                <p:cNvPr id="80" name="Oval 79">
                  <a:extLst>
                    <a:ext uri="{FF2B5EF4-FFF2-40B4-BE49-F238E27FC236}">
                      <a16:creationId xmlns:a16="http://schemas.microsoft.com/office/drawing/2014/main" id="{5673FCAA-E744-4387-B86C-5DED576F1601}"/>
                    </a:ext>
                  </a:extLst>
                </p:cNvPr>
                <p:cNvSpPr/>
                <p:nvPr/>
              </p:nvSpPr>
              <p:spPr>
                <a:xfrm>
                  <a:off x="787346" y="2370867"/>
                  <a:ext cx="482708" cy="482708"/>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Segoe UI" panose="020B0502040204020203" pitchFamily="34" charset="0"/>
                  </a:endParaRPr>
                </a:p>
              </p:txBody>
            </p:sp>
            <p:sp>
              <p:nvSpPr>
                <p:cNvPr id="81" name="Oval 80">
                  <a:extLst>
                    <a:ext uri="{FF2B5EF4-FFF2-40B4-BE49-F238E27FC236}">
                      <a16:creationId xmlns:a16="http://schemas.microsoft.com/office/drawing/2014/main" id="{437B580F-C7F7-446B-9770-3F67783F4F57}"/>
                    </a:ext>
                  </a:extLst>
                </p:cNvPr>
                <p:cNvSpPr/>
                <p:nvPr/>
              </p:nvSpPr>
              <p:spPr>
                <a:xfrm>
                  <a:off x="1311652" y="2255093"/>
                  <a:ext cx="714256" cy="714256"/>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Segoe UI" panose="020B0502040204020203" pitchFamily="34" charset="0"/>
                  </a:endParaRPr>
                </a:p>
              </p:txBody>
            </p:sp>
            <p:sp>
              <p:nvSpPr>
                <p:cNvPr id="82" name="Oval 81">
                  <a:extLst>
                    <a:ext uri="{FF2B5EF4-FFF2-40B4-BE49-F238E27FC236}">
                      <a16:creationId xmlns:a16="http://schemas.microsoft.com/office/drawing/2014/main" id="{B1CA0B81-8F8F-4FFA-BDFA-AD86715A3F71}"/>
                    </a:ext>
                  </a:extLst>
                </p:cNvPr>
                <p:cNvSpPr/>
                <p:nvPr/>
              </p:nvSpPr>
              <p:spPr>
                <a:xfrm>
                  <a:off x="2064251" y="2373962"/>
                  <a:ext cx="484632" cy="484632"/>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Segoe UI" panose="020B0502040204020203" pitchFamily="34" charset="0"/>
                  </a:endParaRPr>
                </a:p>
              </p:txBody>
            </p:sp>
            <p:sp>
              <p:nvSpPr>
                <p:cNvPr id="83" name="Oval 82">
                  <a:extLst>
                    <a:ext uri="{FF2B5EF4-FFF2-40B4-BE49-F238E27FC236}">
                      <a16:creationId xmlns:a16="http://schemas.microsoft.com/office/drawing/2014/main" id="{B1EC9838-6921-48D3-81DE-83394E264D88}"/>
                    </a:ext>
                  </a:extLst>
                </p:cNvPr>
                <p:cNvSpPr/>
                <p:nvPr/>
              </p:nvSpPr>
              <p:spPr>
                <a:xfrm>
                  <a:off x="2605740" y="2269021"/>
                  <a:ext cx="686400" cy="686400"/>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Segoe UI" panose="020B0502040204020203" pitchFamily="34" charset="0"/>
                  </a:endParaRPr>
                </a:p>
              </p:txBody>
            </p:sp>
            <p:sp>
              <p:nvSpPr>
                <p:cNvPr id="84" name="Oval 83">
                  <a:extLst>
                    <a:ext uri="{FF2B5EF4-FFF2-40B4-BE49-F238E27FC236}">
                      <a16:creationId xmlns:a16="http://schemas.microsoft.com/office/drawing/2014/main" id="{D68A83D3-A89B-497B-BA98-1BB25F55C4D3}"/>
                    </a:ext>
                  </a:extLst>
                </p:cNvPr>
                <p:cNvSpPr/>
                <p:nvPr/>
              </p:nvSpPr>
              <p:spPr>
                <a:xfrm>
                  <a:off x="3387525" y="2410726"/>
                  <a:ext cx="402990" cy="402990"/>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62" name="Group 61">
                <a:extLst>
                  <a:ext uri="{FF2B5EF4-FFF2-40B4-BE49-F238E27FC236}">
                    <a16:creationId xmlns:a16="http://schemas.microsoft.com/office/drawing/2014/main" id="{03880F9E-F066-4DDB-93FD-4F5ABC09BA71}"/>
                  </a:ext>
                </a:extLst>
              </p:cNvPr>
              <p:cNvGrpSpPr/>
              <p:nvPr/>
            </p:nvGrpSpPr>
            <p:grpSpPr>
              <a:xfrm>
                <a:off x="3615631" y="2501288"/>
                <a:ext cx="1699102" cy="339820"/>
                <a:chOff x="708660" y="2292181"/>
                <a:chExt cx="3200400" cy="640080"/>
              </a:xfrm>
              <a:solidFill>
                <a:srgbClr val="C39BE1"/>
              </a:solidFill>
            </p:grpSpPr>
            <p:sp>
              <p:nvSpPr>
                <p:cNvPr id="75" name="Oval 74">
                  <a:extLst>
                    <a:ext uri="{FF2B5EF4-FFF2-40B4-BE49-F238E27FC236}">
                      <a16:creationId xmlns:a16="http://schemas.microsoft.com/office/drawing/2014/main" id="{4C0129F0-A467-4356-87CC-1D0E46116467}"/>
                    </a:ext>
                  </a:extLst>
                </p:cNvPr>
                <p:cNvSpPr/>
                <p:nvPr/>
              </p:nvSpPr>
              <p:spPr>
                <a:xfrm>
                  <a:off x="708660" y="2292181"/>
                  <a:ext cx="640080" cy="640080"/>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Segoe UI" panose="020B0502040204020203" pitchFamily="34" charset="0"/>
                  </a:endParaRPr>
                </a:p>
              </p:txBody>
            </p:sp>
            <p:sp>
              <p:nvSpPr>
                <p:cNvPr id="76" name="Oval 75">
                  <a:extLst>
                    <a:ext uri="{FF2B5EF4-FFF2-40B4-BE49-F238E27FC236}">
                      <a16:creationId xmlns:a16="http://schemas.microsoft.com/office/drawing/2014/main" id="{BD856BF8-41D6-4374-A141-27540329097B}"/>
                    </a:ext>
                  </a:extLst>
                </p:cNvPr>
                <p:cNvSpPr/>
                <p:nvPr/>
              </p:nvSpPr>
              <p:spPr>
                <a:xfrm>
                  <a:off x="1386839" y="2330280"/>
                  <a:ext cx="563882" cy="563882"/>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Segoe UI" panose="020B0502040204020203" pitchFamily="34" charset="0"/>
                  </a:endParaRPr>
                </a:p>
              </p:txBody>
            </p:sp>
            <p:sp>
              <p:nvSpPr>
                <p:cNvPr id="77" name="Oval 76">
                  <a:extLst>
                    <a:ext uri="{FF2B5EF4-FFF2-40B4-BE49-F238E27FC236}">
                      <a16:creationId xmlns:a16="http://schemas.microsoft.com/office/drawing/2014/main" id="{9BC0C901-CC9A-4BBD-9531-CAEB4738D77E}"/>
                    </a:ext>
                  </a:extLst>
                </p:cNvPr>
                <p:cNvSpPr/>
                <p:nvPr/>
              </p:nvSpPr>
              <p:spPr>
                <a:xfrm>
                  <a:off x="1988820" y="2292181"/>
                  <a:ext cx="640080" cy="640080"/>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Segoe UI" panose="020B0502040204020203" pitchFamily="34" charset="0"/>
                  </a:endParaRPr>
                </a:p>
              </p:txBody>
            </p:sp>
            <p:sp>
              <p:nvSpPr>
                <p:cNvPr id="78" name="Oval 77">
                  <a:extLst>
                    <a:ext uri="{FF2B5EF4-FFF2-40B4-BE49-F238E27FC236}">
                      <a16:creationId xmlns:a16="http://schemas.microsoft.com/office/drawing/2014/main" id="{6B2B7A52-50D9-4AE7-8373-BB93F40F9117}"/>
                    </a:ext>
                  </a:extLst>
                </p:cNvPr>
                <p:cNvSpPr/>
                <p:nvPr/>
              </p:nvSpPr>
              <p:spPr>
                <a:xfrm>
                  <a:off x="2708875" y="2372156"/>
                  <a:ext cx="480130" cy="480130"/>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Segoe UI" panose="020B0502040204020203" pitchFamily="34" charset="0"/>
                  </a:endParaRPr>
                </a:p>
              </p:txBody>
            </p:sp>
            <p:sp>
              <p:nvSpPr>
                <p:cNvPr id="79" name="Oval 78">
                  <a:extLst>
                    <a:ext uri="{FF2B5EF4-FFF2-40B4-BE49-F238E27FC236}">
                      <a16:creationId xmlns:a16="http://schemas.microsoft.com/office/drawing/2014/main" id="{22F52294-F4D3-4780-9BB9-064BA2A4A5A7}"/>
                    </a:ext>
                  </a:extLst>
                </p:cNvPr>
                <p:cNvSpPr/>
                <p:nvPr/>
              </p:nvSpPr>
              <p:spPr>
                <a:xfrm>
                  <a:off x="3268980" y="2292181"/>
                  <a:ext cx="640080" cy="640080"/>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63" name="Group 62">
                <a:extLst>
                  <a:ext uri="{FF2B5EF4-FFF2-40B4-BE49-F238E27FC236}">
                    <a16:creationId xmlns:a16="http://schemas.microsoft.com/office/drawing/2014/main" id="{B0A7CF0B-29F6-48BE-B19B-A25F8D2EE3C8}"/>
                  </a:ext>
                </a:extLst>
              </p:cNvPr>
              <p:cNvGrpSpPr/>
              <p:nvPr/>
            </p:nvGrpSpPr>
            <p:grpSpPr>
              <a:xfrm>
                <a:off x="3654878" y="2105806"/>
                <a:ext cx="1620609" cy="370233"/>
                <a:chOff x="782584" y="2263539"/>
                <a:chExt cx="3052551" cy="697364"/>
              </a:xfrm>
              <a:solidFill>
                <a:srgbClr val="C39BE1"/>
              </a:solidFill>
            </p:grpSpPr>
            <p:sp>
              <p:nvSpPr>
                <p:cNvPr id="70" name="Oval 69">
                  <a:extLst>
                    <a:ext uri="{FF2B5EF4-FFF2-40B4-BE49-F238E27FC236}">
                      <a16:creationId xmlns:a16="http://schemas.microsoft.com/office/drawing/2014/main" id="{B9E7D9F1-3076-4695-963D-DC575280F2F3}"/>
                    </a:ext>
                  </a:extLst>
                </p:cNvPr>
                <p:cNvSpPr/>
                <p:nvPr/>
              </p:nvSpPr>
              <p:spPr>
                <a:xfrm>
                  <a:off x="782584" y="2368486"/>
                  <a:ext cx="487470" cy="487470"/>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Segoe UI" panose="020B0502040204020203" pitchFamily="34" charset="0"/>
                  </a:endParaRPr>
                </a:p>
              </p:txBody>
            </p:sp>
            <p:sp>
              <p:nvSpPr>
                <p:cNvPr id="71" name="Oval 70">
                  <a:extLst>
                    <a:ext uri="{FF2B5EF4-FFF2-40B4-BE49-F238E27FC236}">
                      <a16:creationId xmlns:a16="http://schemas.microsoft.com/office/drawing/2014/main" id="{86293DF5-19A8-4992-A1B2-9CE316FE1D52}"/>
                    </a:ext>
                  </a:extLst>
                </p:cNvPr>
                <p:cNvSpPr/>
                <p:nvPr/>
              </p:nvSpPr>
              <p:spPr>
                <a:xfrm>
                  <a:off x="1315336" y="2263539"/>
                  <a:ext cx="697364" cy="697364"/>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Segoe UI" panose="020B0502040204020203" pitchFamily="34" charset="0"/>
                  </a:endParaRPr>
                </a:p>
              </p:txBody>
            </p:sp>
            <p:sp>
              <p:nvSpPr>
                <p:cNvPr id="72" name="Oval 71">
                  <a:extLst>
                    <a:ext uri="{FF2B5EF4-FFF2-40B4-BE49-F238E27FC236}">
                      <a16:creationId xmlns:a16="http://schemas.microsoft.com/office/drawing/2014/main" id="{4F14AE46-7E24-4DB9-B7A2-7EAE0D657764}"/>
                    </a:ext>
                  </a:extLst>
                </p:cNvPr>
                <p:cNvSpPr/>
                <p:nvPr/>
              </p:nvSpPr>
              <p:spPr>
                <a:xfrm>
                  <a:off x="2122480" y="2425841"/>
                  <a:ext cx="367998" cy="367998"/>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Segoe UI" panose="020B0502040204020203" pitchFamily="34" charset="0"/>
                  </a:endParaRPr>
                </a:p>
              </p:txBody>
            </p:sp>
            <p:sp>
              <p:nvSpPr>
                <p:cNvPr id="73" name="Oval 72">
                  <a:extLst>
                    <a:ext uri="{FF2B5EF4-FFF2-40B4-BE49-F238E27FC236}">
                      <a16:creationId xmlns:a16="http://schemas.microsoft.com/office/drawing/2014/main" id="{72D96990-2E84-49FC-91FE-76919CE54A6B}"/>
                    </a:ext>
                  </a:extLst>
                </p:cNvPr>
                <p:cNvSpPr/>
                <p:nvPr/>
              </p:nvSpPr>
              <p:spPr>
                <a:xfrm>
                  <a:off x="2628900" y="2292181"/>
                  <a:ext cx="640080" cy="640080"/>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Segoe UI" panose="020B0502040204020203" pitchFamily="34" charset="0"/>
                  </a:endParaRPr>
                </a:p>
              </p:txBody>
            </p:sp>
            <p:sp>
              <p:nvSpPr>
                <p:cNvPr id="74" name="Oval 73">
                  <a:extLst>
                    <a:ext uri="{FF2B5EF4-FFF2-40B4-BE49-F238E27FC236}">
                      <a16:creationId xmlns:a16="http://schemas.microsoft.com/office/drawing/2014/main" id="{6797C079-B56E-4947-AFD2-16E923B12A1A}"/>
                    </a:ext>
                  </a:extLst>
                </p:cNvPr>
                <p:cNvSpPr/>
                <p:nvPr/>
              </p:nvSpPr>
              <p:spPr>
                <a:xfrm>
                  <a:off x="3347667" y="2370868"/>
                  <a:ext cx="487468" cy="487468"/>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64" name="Group 63">
                <a:extLst>
                  <a:ext uri="{FF2B5EF4-FFF2-40B4-BE49-F238E27FC236}">
                    <a16:creationId xmlns:a16="http://schemas.microsoft.com/office/drawing/2014/main" id="{E77577F9-4771-44E3-AE26-243197E29F98}"/>
                  </a:ext>
                </a:extLst>
              </p:cNvPr>
              <p:cNvGrpSpPr/>
              <p:nvPr/>
            </p:nvGrpSpPr>
            <p:grpSpPr>
              <a:xfrm>
                <a:off x="3598637" y="2864569"/>
                <a:ext cx="1675585" cy="373808"/>
                <a:chOff x="676651" y="2260172"/>
                <a:chExt cx="3156103" cy="704098"/>
              </a:xfrm>
              <a:solidFill>
                <a:srgbClr val="C39BE1"/>
              </a:solidFill>
            </p:grpSpPr>
            <p:sp>
              <p:nvSpPr>
                <p:cNvPr id="65" name="Oval 64">
                  <a:extLst>
                    <a:ext uri="{FF2B5EF4-FFF2-40B4-BE49-F238E27FC236}">
                      <a16:creationId xmlns:a16="http://schemas.microsoft.com/office/drawing/2014/main" id="{C513A103-CF1B-4BDC-AE7B-6FC1B4CA2615}"/>
                    </a:ext>
                  </a:extLst>
                </p:cNvPr>
                <p:cNvSpPr/>
                <p:nvPr/>
              </p:nvSpPr>
              <p:spPr>
                <a:xfrm>
                  <a:off x="676651" y="2260172"/>
                  <a:ext cx="704098" cy="704098"/>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Segoe UI" panose="020B0502040204020203" pitchFamily="34" charset="0"/>
                  </a:endParaRPr>
                </a:p>
              </p:txBody>
            </p:sp>
            <p:sp>
              <p:nvSpPr>
                <p:cNvPr id="66" name="Oval 65">
                  <a:extLst>
                    <a:ext uri="{FF2B5EF4-FFF2-40B4-BE49-F238E27FC236}">
                      <a16:creationId xmlns:a16="http://schemas.microsoft.com/office/drawing/2014/main" id="{23F725B9-4C85-434F-8450-9B06FDC78337}"/>
                    </a:ext>
                  </a:extLst>
                </p:cNvPr>
                <p:cNvSpPr/>
                <p:nvPr/>
              </p:nvSpPr>
              <p:spPr>
                <a:xfrm>
                  <a:off x="1471107" y="2414548"/>
                  <a:ext cx="395346" cy="395346"/>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Segoe UI" panose="020B0502040204020203" pitchFamily="34" charset="0"/>
                  </a:endParaRPr>
                </a:p>
              </p:txBody>
            </p:sp>
            <p:sp>
              <p:nvSpPr>
                <p:cNvPr id="67" name="Oval 66">
                  <a:extLst>
                    <a:ext uri="{FF2B5EF4-FFF2-40B4-BE49-F238E27FC236}">
                      <a16:creationId xmlns:a16="http://schemas.microsoft.com/office/drawing/2014/main" id="{6209D3F5-0293-4360-9C8D-10F6425DD8B2}"/>
                    </a:ext>
                  </a:extLst>
                </p:cNvPr>
                <p:cNvSpPr/>
                <p:nvPr/>
              </p:nvSpPr>
              <p:spPr>
                <a:xfrm>
                  <a:off x="2041147" y="2344508"/>
                  <a:ext cx="535426" cy="535426"/>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Segoe UI" panose="020B0502040204020203" pitchFamily="34" charset="0"/>
                  </a:endParaRPr>
                </a:p>
              </p:txBody>
            </p:sp>
            <p:sp>
              <p:nvSpPr>
                <p:cNvPr id="68" name="Oval 67">
                  <a:extLst>
                    <a:ext uri="{FF2B5EF4-FFF2-40B4-BE49-F238E27FC236}">
                      <a16:creationId xmlns:a16="http://schemas.microsoft.com/office/drawing/2014/main" id="{678C311C-9D08-4292-8985-0874386A9E15}"/>
                    </a:ext>
                  </a:extLst>
                </p:cNvPr>
                <p:cNvSpPr/>
                <p:nvPr/>
              </p:nvSpPr>
              <p:spPr>
                <a:xfrm>
                  <a:off x="2628900" y="2292181"/>
                  <a:ext cx="640080" cy="640080"/>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Segoe UI" panose="020B0502040204020203" pitchFamily="34" charset="0"/>
                  </a:endParaRPr>
                </a:p>
              </p:txBody>
            </p:sp>
            <p:sp>
              <p:nvSpPr>
                <p:cNvPr id="69" name="Oval 68">
                  <a:extLst>
                    <a:ext uri="{FF2B5EF4-FFF2-40B4-BE49-F238E27FC236}">
                      <a16:creationId xmlns:a16="http://schemas.microsoft.com/office/drawing/2014/main" id="{6E22E5B0-FD2C-4FB8-A71A-86A546C9E219}"/>
                    </a:ext>
                  </a:extLst>
                </p:cNvPr>
                <p:cNvSpPr/>
                <p:nvPr/>
              </p:nvSpPr>
              <p:spPr>
                <a:xfrm>
                  <a:off x="3345286" y="2368487"/>
                  <a:ext cx="487468" cy="487468"/>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Segoe UI" panose="020B0502040204020203" pitchFamily="34" charset="0"/>
                  </a:endParaRPr>
                </a:p>
              </p:txBody>
            </p:sp>
          </p:grpSp>
        </p:grpSp>
      </p:grpSp>
      <p:sp>
        <p:nvSpPr>
          <p:cNvPr id="135" name="Content Placeholder 2">
            <a:extLst>
              <a:ext uri="{FF2B5EF4-FFF2-40B4-BE49-F238E27FC236}">
                <a16:creationId xmlns:a16="http://schemas.microsoft.com/office/drawing/2014/main" id="{C8A973C5-7911-43DA-9578-56F785695B3D}"/>
              </a:ext>
            </a:extLst>
          </p:cNvPr>
          <p:cNvSpPr>
            <a:spLocks noGrp="1"/>
          </p:cNvSpPr>
          <p:nvPr>
            <p:ph idx="1"/>
          </p:nvPr>
        </p:nvSpPr>
        <p:spPr>
          <a:xfrm>
            <a:off x="75991" y="3940590"/>
            <a:ext cx="8987622" cy="2253092"/>
          </a:xfrm>
        </p:spPr>
        <p:txBody>
          <a:bodyPr/>
          <a:lstStyle/>
          <a:p>
            <a:r>
              <a:rPr lang="en-US" sz="2800" dirty="0">
                <a:solidFill>
                  <a:prstClr val="black"/>
                </a:solidFill>
              </a:rPr>
              <a:t>By </a:t>
            </a:r>
            <a:r>
              <a:rPr lang="en-US" sz="2800" b="1" dirty="0">
                <a:solidFill>
                  <a:srgbClr val="C00000"/>
                </a:solidFill>
              </a:rPr>
              <a:t>disabling</a:t>
            </a:r>
            <a:r>
              <a:rPr lang="en-US" sz="2800" dirty="0">
                <a:solidFill>
                  <a:prstClr val="black"/>
                </a:solidFill>
              </a:rPr>
              <a:t> refresh, we induce </a:t>
            </a:r>
            <a:r>
              <a:rPr lang="en-US" sz="2800" b="1" dirty="0">
                <a:solidFill>
                  <a:srgbClr val="C00000"/>
                </a:solidFill>
              </a:rPr>
              <a:t>data-retention errors</a:t>
            </a:r>
          </a:p>
          <a:p>
            <a:r>
              <a:rPr lang="en-US" sz="2800" dirty="0"/>
              <a:t>Well-studied and fundamental to DRAM technology</a:t>
            </a:r>
          </a:p>
          <a:p>
            <a:r>
              <a:rPr lang="en-US" sz="2800" dirty="0"/>
              <a:t>Errors exhibit </a:t>
            </a:r>
            <a:r>
              <a:rPr lang="en-US" sz="2800" b="1" dirty="0">
                <a:solidFill>
                  <a:schemeClr val="accent6"/>
                </a:solidFill>
              </a:rPr>
              <a:t>predictable </a:t>
            </a:r>
            <a:r>
              <a:rPr lang="en-US" sz="2800" dirty="0"/>
              <a:t>statistical characteristics</a:t>
            </a:r>
            <a:endParaRPr lang="en-US" sz="1600" dirty="0"/>
          </a:p>
          <a:p>
            <a:pPr lvl="1"/>
            <a:r>
              <a:rPr lang="en-US" sz="2400" b="1" dirty="0">
                <a:solidFill>
                  <a:schemeClr val="accent6"/>
                </a:solidFill>
              </a:rPr>
              <a:t>Exponential </a:t>
            </a:r>
            <a:r>
              <a:rPr lang="en-US" sz="2400" dirty="0"/>
              <a:t>bit-error rate (BER) with respect to temperature</a:t>
            </a:r>
            <a:endParaRPr lang="en-US" sz="2400" b="1" dirty="0">
              <a:solidFill>
                <a:srgbClr val="C00000"/>
              </a:solidFill>
            </a:endParaRPr>
          </a:p>
          <a:p>
            <a:pPr lvl="1"/>
            <a:r>
              <a:rPr lang="en-US" sz="2400" b="1" dirty="0">
                <a:solidFill>
                  <a:schemeClr val="accent6"/>
                </a:solidFill>
              </a:rPr>
              <a:t>Uniform-random </a:t>
            </a:r>
            <a:r>
              <a:rPr lang="en-US" sz="2400" dirty="0"/>
              <a:t>spatial distribution</a:t>
            </a:r>
            <a:endParaRPr lang="en-US" sz="2400" b="1" dirty="0">
              <a:solidFill>
                <a:srgbClr val="C00000"/>
              </a:solidFill>
            </a:endParaRPr>
          </a:p>
        </p:txBody>
      </p:sp>
      <p:grpSp>
        <p:nvGrpSpPr>
          <p:cNvPr id="12" name="Group 11">
            <a:extLst>
              <a:ext uri="{FF2B5EF4-FFF2-40B4-BE49-F238E27FC236}">
                <a16:creationId xmlns:a16="http://schemas.microsoft.com/office/drawing/2014/main" id="{E47CB966-0155-468C-B198-ACBC57B07948}"/>
              </a:ext>
            </a:extLst>
          </p:cNvPr>
          <p:cNvGrpSpPr/>
          <p:nvPr/>
        </p:nvGrpSpPr>
        <p:grpSpPr>
          <a:xfrm>
            <a:off x="6196067" y="971356"/>
            <a:ext cx="2938053" cy="2889354"/>
            <a:chOff x="2944113" y="971356"/>
            <a:chExt cx="2938053" cy="2889354"/>
          </a:xfrm>
        </p:grpSpPr>
        <p:sp>
          <p:nvSpPr>
            <p:cNvPr id="133" name="Content Placeholder 6">
              <a:extLst>
                <a:ext uri="{FF2B5EF4-FFF2-40B4-BE49-F238E27FC236}">
                  <a16:creationId xmlns:a16="http://schemas.microsoft.com/office/drawing/2014/main" id="{6007B8C8-D281-4E12-847B-11C2F2FC291C}"/>
                </a:ext>
              </a:extLst>
            </p:cNvPr>
            <p:cNvSpPr txBox="1">
              <a:spLocks/>
            </p:cNvSpPr>
            <p:nvPr/>
          </p:nvSpPr>
          <p:spPr>
            <a:xfrm>
              <a:off x="2944113" y="3024867"/>
              <a:ext cx="2938053" cy="8358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2000" dirty="0"/>
                <a:t>Necessitates periodic </a:t>
              </a:r>
              <a:r>
                <a:rPr lang="en-US" sz="2000" b="1" dirty="0">
                  <a:solidFill>
                    <a:srgbClr val="C00000"/>
                  </a:solidFill>
                </a:rPr>
                <a:t>refresh operations</a:t>
              </a:r>
            </a:p>
          </p:txBody>
        </p:sp>
        <p:grpSp>
          <p:nvGrpSpPr>
            <p:cNvPr id="10" name="Group 9">
              <a:extLst>
                <a:ext uri="{FF2B5EF4-FFF2-40B4-BE49-F238E27FC236}">
                  <a16:creationId xmlns:a16="http://schemas.microsoft.com/office/drawing/2014/main" id="{2CED551D-4336-4DB1-A30D-A92AB230356F}"/>
                </a:ext>
              </a:extLst>
            </p:cNvPr>
            <p:cNvGrpSpPr/>
            <p:nvPr/>
          </p:nvGrpSpPr>
          <p:grpSpPr>
            <a:xfrm>
              <a:off x="3011418" y="971356"/>
              <a:ext cx="2555768" cy="1911594"/>
              <a:chOff x="3011418" y="971356"/>
              <a:chExt cx="2555768" cy="1911594"/>
            </a:xfrm>
          </p:grpSpPr>
          <p:graphicFrame>
            <p:nvGraphicFramePr>
              <p:cNvPr id="134" name="Chart 133">
                <a:extLst>
                  <a:ext uri="{FF2B5EF4-FFF2-40B4-BE49-F238E27FC236}">
                    <a16:creationId xmlns:a16="http://schemas.microsoft.com/office/drawing/2014/main" id="{4A81C826-FD81-4251-85F3-34366CA7E4B5}"/>
                  </a:ext>
                </a:extLst>
              </p:cNvPr>
              <p:cNvGraphicFramePr/>
              <p:nvPr>
                <p:extLst>
                  <p:ext uri="{D42A27DB-BD31-4B8C-83A1-F6EECF244321}">
                    <p14:modId xmlns:p14="http://schemas.microsoft.com/office/powerpoint/2010/main" val="3327810381"/>
                  </p:ext>
                </p:extLst>
              </p:nvPr>
            </p:nvGraphicFramePr>
            <p:xfrm>
              <a:off x="3011418" y="1199539"/>
              <a:ext cx="2555768" cy="1683411"/>
            </p:xfrm>
            <a:graphic>
              <a:graphicData uri="http://schemas.openxmlformats.org/drawingml/2006/chart">
                <c:chart xmlns:c="http://schemas.openxmlformats.org/drawingml/2006/chart" xmlns:r="http://schemas.openxmlformats.org/officeDocument/2006/relationships" r:id="rId3"/>
              </a:graphicData>
            </a:graphic>
          </p:graphicFrame>
          <p:cxnSp>
            <p:nvCxnSpPr>
              <p:cNvPr id="7" name="Straight Connector 6">
                <a:extLst>
                  <a:ext uri="{FF2B5EF4-FFF2-40B4-BE49-F238E27FC236}">
                    <a16:creationId xmlns:a16="http://schemas.microsoft.com/office/drawing/2014/main" id="{A184D35A-EC2F-40EA-AF13-0CFB961A9B45}"/>
                  </a:ext>
                </a:extLst>
              </p:cNvPr>
              <p:cNvCxnSpPr/>
              <p:nvPr/>
            </p:nvCxnSpPr>
            <p:spPr>
              <a:xfrm>
                <a:off x="3429000" y="2416665"/>
                <a:ext cx="2028825"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202F92D0-ED85-4CAF-B467-D8634D0B96E2}"/>
                  </a:ext>
                </a:extLst>
              </p:cNvPr>
              <p:cNvCxnSpPr>
                <a:cxnSpLocks/>
              </p:cNvCxnSpPr>
              <p:nvPr/>
            </p:nvCxnSpPr>
            <p:spPr>
              <a:xfrm flipH="1">
                <a:off x="3890854" y="1209822"/>
                <a:ext cx="28575" cy="1384366"/>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7" name="Content Placeholder 6">
                <a:extLst>
                  <a:ext uri="{FF2B5EF4-FFF2-40B4-BE49-F238E27FC236}">
                    <a16:creationId xmlns:a16="http://schemas.microsoft.com/office/drawing/2014/main" id="{EFC7D844-3BFC-4223-8F29-52F6B2037E91}"/>
                  </a:ext>
                </a:extLst>
              </p:cNvPr>
              <p:cNvSpPr txBox="1">
                <a:spLocks/>
              </p:cNvSpPr>
              <p:nvPr/>
            </p:nvSpPr>
            <p:spPr>
              <a:xfrm>
                <a:off x="3532312" y="971356"/>
                <a:ext cx="774234" cy="3291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400" i="1" dirty="0"/>
                  <a:t>REF</a:t>
                </a:r>
                <a:endParaRPr lang="en-US" sz="1400" i="1" dirty="0">
                  <a:solidFill>
                    <a:srgbClr val="C00000"/>
                  </a:solidFill>
                </a:endParaRPr>
              </a:p>
            </p:txBody>
          </p:sp>
          <p:cxnSp>
            <p:nvCxnSpPr>
              <p:cNvPr id="138" name="Straight Connector 137">
                <a:extLst>
                  <a:ext uri="{FF2B5EF4-FFF2-40B4-BE49-F238E27FC236}">
                    <a16:creationId xmlns:a16="http://schemas.microsoft.com/office/drawing/2014/main" id="{4821A38B-40AD-46CE-A052-02387CB4601E}"/>
                  </a:ext>
                </a:extLst>
              </p:cNvPr>
              <p:cNvCxnSpPr>
                <a:cxnSpLocks/>
              </p:cNvCxnSpPr>
              <p:nvPr/>
            </p:nvCxnSpPr>
            <p:spPr>
              <a:xfrm flipH="1">
                <a:off x="4399659" y="1209822"/>
                <a:ext cx="28575" cy="1384366"/>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0A08CC39-C7D5-4BAB-B7DA-9FE62225E557}"/>
                  </a:ext>
                </a:extLst>
              </p:cNvPr>
              <p:cNvCxnSpPr>
                <a:cxnSpLocks/>
              </p:cNvCxnSpPr>
              <p:nvPr/>
            </p:nvCxnSpPr>
            <p:spPr>
              <a:xfrm flipH="1">
                <a:off x="4899676" y="1209822"/>
                <a:ext cx="28575" cy="1384366"/>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319435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5">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5">
                                            <p:txEl>
                                              <p:pRg st="2" end="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5">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Segoe UI" panose="020B0502040204020203" pitchFamily="34" charset="0"/>
                <a:cs typeface="Segoe UI" panose="020B0502040204020203" pitchFamily="34" charset="0"/>
              </a:rPr>
              <a:t>Inferring the ECC Scheme</a:t>
            </a:r>
          </a:p>
        </p:txBody>
      </p:sp>
      <p:sp>
        <p:nvSpPr>
          <p:cNvPr id="3" name="Content Placeholder 2"/>
          <p:cNvSpPr>
            <a:spLocks noGrp="1"/>
          </p:cNvSpPr>
          <p:nvPr>
            <p:ph idx="1"/>
          </p:nvPr>
        </p:nvSpPr>
        <p:spPr>
          <a:xfrm>
            <a:off x="75991" y="911225"/>
            <a:ext cx="8987622" cy="1191348"/>
          </a:xfrm>
        </p:spPr>
        <p:txBody>
          <a:bodyPr/>
          <a:lstStyle/>
          <a:p>
            <a:r>
              <a:rPr lang="en-US" sz="2800" dirty="0">
                <a:solidFill>
                  <a:prstClr val="black"/>
                </a:solidFill>
              </a:rPr>
              <a:t>Exploit error characteristics t</a:t>
            </a:r>
            <a:r>
              <a:rPr lang="en-US" sz="2800" dirty="0"/>
              <a:t>o </a:t>
            </a:r>
            <a:r>
              <a:rPr lang="en-US" sz="2800" b="1" dirty="0">
                <a:solidFill>
                  <a:schemeClr val="accent1">
                    <a:lumMod val="75000"/>
                  </a:schemeClr>
                </a:solidFill>
              </a:rPr>
              <a:t>infer </a:t>
            </a:r>
            <a:r>
              <a:rPr lang="en-US" sz="2800" dirty="0"/>
              <a:t>the ECC scheme</a:t>
            </a:r>
          </a:p>
          <a:p>
            <a:pPr lvl="1"/>
            <a:r>
              <a:rPr lang="en-US" sz="2400" dirty="0"/>
              <a:t>Works for any DRAM susceptible to the error mechanism</a:t>
            </a:r>
          </a:p>
          <a:p>
            <a:pPr lvl="1"/>
            <a:r>
              <a:rPr lang="en-US" sz="2400" dirty="0"/>
              <a:t>Independent of any particular device or manufacturer</a:t>
            </a:r>
          </a:p>
          <a:p>
            <a:pPr lvl="1"/>
            <a:endParaRPr lang="en-US" sz="2400" dirty="0"/>
          </a:p>
        </p:txBody>
      </p:sp>
      <p:grpSp>
        <p:nvGrpSpPr>
          <p:cNvPr id="21" name="Group 20">
            <a:extLst>
              <a:ext uri="{FF2B5EF4-FFF2-40B4-BE49-F238E27FC236}">
                <a16:creationId xmlns:a16="http://schemas.microsoft.com/office/drawing/2014/main" id="{7A6C1953-F6C8-489E-B33C-1E0EB4FDB412}"/>
              </a:ext>
            </a:extLst>
          </p:cNvPr>
          <p:cNvGrpSpPr/>
          <p:nvPr/>
        </p:nvGrpSpPr>
        <p:grpSpPr>
          <a:xfrm>
            <a:off x="221671" y="2383234"/>
            <a:ext cx="8700657" cy="3941366"/>
            <a:chOff x="221671" y="906859"/>
            <a:chExt cx="8700657" cy="3941366"/>
          </a:xfrm>
        </p:grpSpPr>
        <p:sp>
          <p:nvSpPr>
            <p:cNvPr id="24" name="Rectangle: Rounded Corners 23">
              <a:extLst>
                <a:ext uri="{FF2B5EF4-FFF2-40B4-BE49-F238E27FC236}">
                  <a16:creationId xmlns:a16="http://schemas.microsoft.com/office/drawing/2014/main" id="{F6D4FD44-EBD7-473D-B2BF-27855D4FD781}"/>
                </a:ext>
              </a:extLst>
            </p:cNvPr>
            <p:cNvSpPr/>
            <p:nvPr/>
          </p:nvSpPr>
          <p:spPr>
            <a:xfrm>
              <a:off x="3943349" y="1449704"/>
              <a:ext cx="4978979" cy="3398521"/>
            </a:xfrm>
            <a:prstGeom prst="roundRect">
              <a:avLst>
                <a:gd name="adj" fmla="val 5810"/>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Courier New" panose="02070309020205020404" pitchFamily="49" charset="0"/>
                <a:cs typeface="Courier New" panose="02070309020205020404" pitchFamily="49" charset="0"/>
              </a:endParaRPr>
            </a:p>
          </p:txBody>
        </p:sp>
        <p:sp>
          <p:nvSpPr>
            <p:cNvPr id="26" name="Rectangle 25">
              <a:extLst>
                <a:ext uri="{FF2B5EF4-FFF2-40B4-BE49-F238E27FC236}">
                  <a16:creationId xmlns:a16="http://schemas.microsoft.com/office/drawing/2014/main" id="{C90788F6-238C-4712-A55D-E8D34AE675DC}"/>
                </a:ext>
              </a:extLst>
            </p:cNvPr>
            <p:cNvSpPr/>
            <p:nvPr/>
          </p:nvSpPr>
          <p:spPr>
            <a:xfrm>
              <a:off x="7700752" y="1711659"/>
              <a:ext cx="977495" cy="301192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000" dirty="0">
                  <a:solidFill>
                    <a:prstClr val="black"/>
                  </a:solidFill>
                  <a:latin typeface="Segoe UI" panose="020B0502040204020203" pitchFamily="34" charset="0"/>
                  <a:cs typeface="Segoe UI" panose="020B0502040204020203" pitchFamily="34" charset="0"/>
                </a:rPr>
                <a:t>Data Store</a:t>
              </a:r>
            </a:p>
          </p:txBody>
        </p:sp>
        <p:sp>
          <p:nvSpPr>
            <p:cNvPr id="27" name="Rectangle 26">
              <a:extLst>
                <a:ext uri="{FF2B5EF4-FFF2-40B4-BE49-F238E27FC236}">
                  <a16:creationId xmlns:a16="http://schemas.microsoft.com/office/drawing/2014/main" id="{BF7D1451-D327-4C76-BB97-1A68844E12B2}"/>
                </a:ext>
              </a:extLst>
            </p:cNvPr>
            <p:cNvSpPr/>
            <p:nvPr/>
          </p:nvSpPr>
          <p:spPr>
            <a:xfrm>
              <a:off x="4293986" y="1640146"/>
              <a:ext cx="1671625" cy="60574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ECC Encoder</a:t>
              </a:r>
            </a:p>
          </p:txBody>
        </p:sp>
        <p:cxnSp>
          <p:nvCxnSpPr>
            <p:cNvPr id="29" name="Straight Arrow Connector 28">
              <a:extLst>
                <a:ext uri="{FF2B5EF4-FFF2-40B4-BE49-F238E27FC236}">
                  <a16:creationId xmlns:a16="http://schemas.microsoft.com/office/drawing/2014/main" id="{630F01B3-0D58-429A-9BB7-82E49CEF0375}"/>
                </a:ext>
              </a:extLst>
            </p:cNvPr>
            <p:cNvCxnSpPr>
              <a:cxnSpLocks/>
              <a:stCxn id="27" idx="3"/>
            </p:cNvCxnSpPr>
            <p:nvPr/>
          </p:nvCxnSpPr>
          <p:spPr>
            <a:xfrm>
              <a:off x="5965611" y="1943018"/>
              <a:ext cx="173514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AE9657CC-5502-45B2-AFAC-ACF9AE7893E2}"/>
                </a:ext>
              </a:extLst>
            </p:cNvPr>
            <p:cNvSpPr/>
            <p:nvPr/>
          </p:nvSpPr>
          <p:spPr>
            <a:xfrm>
              <a:off x="4293986" y="4011741"/>
              <a:ext cx="1671625" cy="60574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ECC Decoder</a:t>
              </a:r>
            </a:p>
          </p:txBody>
        </p:sp>
        <p:cxnSp>
          <p:nvCxnSpPr>
            <p:cNvPr id="34" name="Straight Arrow Connector 33">
              <a:extLst>
                <a:ext uri="{FF2B5EF4-FFF2-40B4-BE49-F238E27FC236}">
                  <a16:creationId xmlns:a16="http://schemas.microsoft.com/office/drawing/2014/main" id="{9B356A77-BD93-485F-A268-8EE327D00F48}"/>
                </a:ext>
              </a:extLst>
            </p:cNvPr>
            <p:cNvCxnSpPr>
              <a:cxnSpLocks/>
              <a:endCxn id="32" idx="3"/>
            </p:cNvCxnSpPr>
            <p:nvPr/>
          </p:nvCxnSpPr>
          <p:spPr>
            <a:xfrm flipH="1">
              <a:off x="5965611" y="4314613"/>
              <a:ext cx="173514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E1FA1DF2-48C7-45A8-8089-E95AEBF1B3FF}"/>
                </a:ext>
              </a:extLst>
            </p:cNvPr>
            <p:cNvCxnSpPr>
              <a:cxnSpLocks/>
              <a:endCxn id="27" idx="1"/>
            </p:cNvCxnSpPr>
            <p:nvPr/>
          </p:nvCxnSpPr>
          <p:spPr>
            <a:xfrm>
              <a:off x="1228436" y="1943018"/>
              <a:ext cx="30655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5422C014-F747-4479-9CE9-DBB20E2F9717}"/>
                </a:ext>
              </a:extLst>
            </p:cNvPr>
            <p:cNvCxnSpPr>
              <a:cxnSpLocks/>
              <a:stCxn id="32" idx="1"/>
            </p:cNvCxnSpPr>
            <p:nvPr/>
          </p:nvCxnSpPr>
          <p:spPr>
            <a:xfrm flipH="1">
              <a:off x="1228436" y="4314613"/>
              <a:ext cx="30655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Rectangle: Rounded Corners 41">
              <a:extLst>
                <a:ext uri="{FF2B5EF4-FFF2-40B4-BE49-F238E27FC236}">
                  <a16:creationId xmlns:a16="http://schemas.microsoft.com/office/drawing/2014/main" id="{AACB6F0E-D0F2-424E-B0A4-6801419CA461}"/>
                </a:ext>
              </a:extLst>
            </p:cNvPr>
            <p:cNvSpPr/>
            <p:nvPr/>
          </p:nvSpPr>
          <p:spPr>
            <a:xfrm>
              <a:off x="221671" y="1443761"/>
              <a:ext cx="1006765" cy="3398517"/>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Courier New" panose="02070309020205020404" pitchFamily="49" charset="0"/>
                <a:cs typeface="Courier New" panose="02070309020205020404" pitchFamily="49" charset="0"/>
              </a:endParaRPr>
            </a:p>
          </p:txBody>
        </p:sp>
        <p:sp>
          <p:nvSpPr>
            <p:cNvPr id="43" name="Rectangle 42">
              <a:extLst>
                <a:ext uri="{FF2B5EF4-FFF2-40B4-BE49-F238E27FC236}">
                  <a16:creationId xmlns:a16="http://schemas.microsoft.com/office/drawing/2014/main" id="{9AAE86FD-5A0C-4C62-A8B6-4DB3E9F120B5}"/>
                </a:ext>
              </a:extLst>
            </p:cNvPr>
            <p:cNvSpPr/>
            <p:nvPr/>
          </p:nvSpPr>
          <p:spPr>
            <a:xfrm>
              <a:off x="339947" y="933224"/>
              <a:ext cx="770212" cy="400110"/>
            </a:xfrm>
            <a:prstGeom prst="rect">
              <a:avLst/>
            </a:prstGeom>
          </p:spPr>
          <p:txBody>
            <a:bodyPr wrap="square">
              <a:spAutoFit/>
            </a:bodyPr>
            <a:lstStyle/>
            <a:p>
              <a:pPr algn="ctr"/>
              <a:r>
                <a:rPr lang="en-US" sz="2000" b="1" dirty="0">
                  <a:latin typeface="Segoe UI" panose="020B0502040204020203" pitchFamily="34" charset="0"/>
                  <a:cs typeface="Segoe UI" panose="020B0502040204020203" pitchFamily="34" charset="0"/>
                </a:rPr>
                <a:t>CPU</a:t>
              </a:r>
            </a:p>
          </p:txBody>
        </p:sp>
        <p:sp>
          <p:nvSpPr>
            <p:cNvPr id="46" name="Rectangle 45">
              <a:extLst>
                <a:ext uri="{FF2B5EF4-FFF2-40B4-BE49-F238E27FC236}">
                  <a16:creationId xmlns:a16="http://schemas.microsoft.com/office/drawing/2014/main" id="{25D6FE8C-107A-42FA-9F35-5876409FEF92}"/>
                </a:ext>
              </a:extLst>
            </p:cNvPr>
            <p:cNvSpPr/>
            <p:nvPr/>
          </p:nvSpPr>
          <p:spPr>
            <a:xfrm>
              <a:off x="5997219" y="906859"/>
              <a:ext cx="977494" cy="400110"/>
            </a:xfrm>
            <a:prstGeom prst="rect">
              <a:avLst/>
            </a:prstGeom>
          </p:spPr>
          <p:txBody>
            <a:bodyPr wrap="square">
              <a:spAutoFit/>
            </a:bodyPr>
            <a:lstStyle/>
            <a:p>
              <a:pPr algn="ctr"/>
              <a:r>
                <a:rPr lang="en-US" sz="2000" b="1" dirty="0">
                  <a:latin typeface="Segoe UI" panose="020B0502040204020203" pitchFamily="34" charset="0"/>
                  <a:cs typeface="Segoe UI" panose="020B0502040204020203" pitchFamily="34" charset="0"/>
                </a:rPr>
                <a:t>DRAM</a:t>
              </a:r>
            </a:p>
          </p:txBody>
        </p:sp>
      </p:grpSp>
      <mc:AlternateContent xmlns:mc="http://schemas.openxmlformats.org/markup-compatibility/2006" xmlns:a14="http://schemas.microsoft.com/office/drawing/2010/main">
        <mc:Choice Requires="a14">
          <p:sp>
            <p:nvSpPr>
              <p:cNvPr id="48" name="Rectangle 47">
                <a:extLst>
                  <a:ext uri="{FF2B5EF4-FFF2-40B4-BE49-F238E27FC236}">
                    <a16:creationId xmlns:a16="http://schemas.microsoft.com/office/drawing/2014/main" id="{CB5786E9-2F64-4A0B-A7AE-0092C0D71C68}"/>
                  </a:ext>
                </a:extLst>
              </p:cNvPr>
              <p:cNvSpPr/>
              <p:nvPr/>
            </p:nvSpPr>
            <p:spPr>
              <a:xfrm>
                <a:off x="6095682" y="3065930"/>
                <a:ext cx="1536871" cy="369332"/>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𝒄𝒐𝒅𝒆𝒘𝒐𝒓𝒅</m:t>
                      </m: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48" name="Rectangle 47">
                <a:extLst>
                  <a:ext uri="{FF2B5EF4-FFF2-40B4-BE49-F238E27FC236}">
                    <a16:creationId xmlns:a16="http://schemas.microsoft.com/office/drawing/2014/main" id="{CB5786E9-2F64-4A0B-A7AE-0092C0D71C68}"/>
                  </a:ext>
                </a:extLst>
              </p:cNvPr>
              <p:cNvSpPr>
                <a:spLocks noRot="1" noChangeAspect="1" noMove="1" noResize="1" noEditPoints="1" noAdjustHandles="1" noChangeArrowheads="1" noChangeShapeType="1" noTextEdit="1"/>
              </p:cNvSpPr>
              <p:nvPr/>
            </p:nvSpPr>
            <p:spPr>
              <a:xfrm>
                <a:off x="6095682" y="3065930"/>
                <a:ext cx="1536871" cy="369332"/>
              </a:xfrm>
              <a:prstGeom prst="rect">
                <a:avLst/>
              </a:prstGeom>
              <a:blipFill>
                <a:blip r:embed="rId3"/>
                <a:stretch>
                  <a:fillRect/>
                </a:stretch>
              </a:blipFill>
            </p:spPr>
            <p:txBody>
              <a:bodyPr/>
              <a:lstStyle/>
              <a:p>
                <a:r>
                  <a:rPr lang="en-US">
                    <a:noFill/>
                  </a:rPr>
                  <a:t> </a:t>
                </a:r>
              </a:p>
            </p:txBody>
          </p:sp>
        </mc:Fallback>
      </mc:AlternateContent>
      <p:sp>
        <p:nvSpPr>
          <p:cNvPr id="49" name="Lightning Bolt 48">
            <a:extLst>
              <a:ext uri="{FF2B5EF4-FFF2-40B4-BE49-F238E27FC236}">
                <a16:creationId xmlns:a16="http://schemas.microsoft.com/office/drawing/2014/main" id="{C2DD1A82-4ACD-4323-B75B-DCFB6784BDBB}"/>
              </a:ext>
            </a:extLst>
          </p:cNvPr>
          <p:cNvSpPr/>
          <p:nvPr/>
        </p:nvSpPr>
        <p:spPr>
          <a:xfrm>
            <a:off x="7347333" y="2583289"/>
            <a:ext cx="1023112" cy="1239465"/>
          </a:xfrm>
          <a:prstGeom prst="lightningBolt">
            <a:avLst/>
          </a:prstGeom>
          <a:solidFill>
            <a:srgbClr val="FFFF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mc:AlternateContent xmlns:mc="http://schemas.openxmlformats.org/markup-compatibility/2006" xmlns:a14="http://schemas.microsoft.com/office/drawing/2010/main">
        <mc:Choice Requires="a14">
          <p:sp>
            <p:nvSpPr>
              <p:cNvPr id="51" name="Rectangle 50">
                <a:extLst>
                  <a:ext uri="{FF2B5EF4-FFF2-40B4-BE49-F238E27FC236}">
                    <a16:creationId xmlns:a16="http://schemas.microsoft.com/office/drawing/2014/main" id="{08A3DE9A-34EE-4AD2-BABF-2921C8134FF3}"/>
                  </a:ext>
                </a:extLst>
              </p:cNvPr>
              <p:cNvSpPr/>
              <p:nvPr/>
            </p:nvSpPr>
            <p:spPr>
              <a:xfrm>
                <a:off x="1813361" y="3065930"/>
                <a:ext cx="1536871" cy="369332"/>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𝒅𝒂𝒕𝒂𝒘𝒐𝒓𝒅</m:t>
                      </m: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51" name="Rectangle 50">
                <a:extLst>
                  <a:ext uri="{FF2B5EF4-FFF2-40B4-BE49-F238E27FC236}">
                    <a16:creationId xmlns:a16="http://schemas.microsoft.com/office/drawing/2014/main" id="{08A3DE9A-34EE-4AD2-BABF-2921C8134FF3}"/>
                  </a:ext>
                </a:extLst>
              </p:cNvPr>
              <p:cNvSpPr>
                <a:spLocks noRot="1" noChangeAspect="1" noMove="1" noResize="1" noEditPoints="1" noAdjustHandles="1" noChangeArrowheads="1" noChangeShapeType="1" noTextEdit="1"/>
              </p:cNvSpPr>
              <p:nvPr/>
            </p:nvSpPr>
            <p:spPr>
              <a:xfrm>
                <a:off x="1813361" y="3065930"/>
                <a:ext cx="1536871" cy="369332"/>
              </a:xfrm>
              <a:prstGeom prst="rect">
                <a:avLst/>
              </a:prstGeom>
              <a:blipFill>
                <a:blip r:embed="rId4"/>
                <a:stretch>
                  <a:fillRect/>
                </a:stretch>
              </a:blipFill>
            </p:spPr>
            <p:txBody>
              <a:bodyPr/>
              <a:lstStyle/>
              <a:p>
                <a:r>
                  <a:rPr lang="en-US">
                    <a:noFill/>
                  </a:rPr>
                  <a:t> </a:t>
                </a:r>
              </a:p>
            </p:txBody>
          </p:sp>
        </mc:Fallback>
      </mc:AlternateContent>
      <p:grpSp>
        <p:nvGrpSpPr>
          <p:cNvPr id="52" name="Group 51">
            <a:extLst>
              <a:ext uri="{FF2B5EF4-FFF2-40B4-BE49-F238E27FC236}">
                <a16:creationId xmlns:a16="http://schemas.microsoft.com/office/drawing/2014/main" id="{DCBE0F57-725F-4577-BCC2-0DC4A172CF84}"/>
              </a:ext>
            </a:extLst>
          </p:cNvPr>
          <p:cNvGrpSpPr/>
          <p:nvPr/>
        </p:nvGrpSpPr>
        <p:grpSpPr>
          <a:xfrm>
            <a:off x="4222935" y="3670363"/>
            <a:ext cx="3124398" cy="2002169"/>
            <a:chOff x="4222935" y="2193988"/>
            <a:chExt cx="3124398" cy="2002169"/>
          </a:xfrm>
        </p:grpSpPr>
        <p:cxnSp>
          <p:nvCxnSpPr>
            <p:cNvPr id="53" name="Straight Arrow Connector 52">
              <a:extLst>
                <a:ext uri="{FF2B5EF4-FFF2-40B4-BE49-F238E27FC236}">
                  <a16:creationId xmlns:a16="http://schemas.microsoft.com/office/drawing/2014/main" id="{AC9AB445-51DA-4804-9D4F-71BA6B43A0DB}"/>
                </a:ext>
              </a:extLst>
            </p:cNvPr>
            <p:cNvCxnSpPr>
              <a:cxnSpLocks/>
            </p:cNvCxnSpPr>
            <p:nvPr/>
          </p:nvCxnSpPr>
          <p:spPr>
            <a:xfrm>
              <a:off x="6858940" y="2193988"/>
              <a:ext cx="0" cy="2002169"/>
            </a:xfrm>
            <a:prstGeom prst="straightConnector1">
              <a:avLst/>
            </a:prstGeom>
            <a:ln w="76200">
              <a:solidFill>
                <a:schemeClr val="accent6"/>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5293501B-2609-44A4-B10F-1ECA8847A2A8}"/>
                </a:ext>
              </a:extLst>
            </p:cNvPr>
            <p:cNvSpPr/>
            <p:nvPr/>
          </p:nvSpPr>
          <p:spPr>
            <a:xfrm>
              <a:off x="4222935" y="3185650"/>
              <a:ext cx="3124398" cy="523220"/>
            </a:xfrm>
            <a:prstGeom prst="rect">
              <a:avLst/>
            </a:prstGeom>
          </p:spPr>
          <p:txBody>
            <a:bodyPr wrap="square">
              <a:spAutoFit/>
            </a:bodyPr>
            <a:lstStyle/>
            <a:p>
              <a:pPr algn="ctr"/>
              <a:r>
                <a:rPr lang="en-US" sz="2800" b="1" i="1" dirty="0">
                  <a:solidFill>
                    <a:schemeClr val="accent6"/>
                  </a:solidFill>
                  <a:latin typeface="Segoe UI" panose="020B0502040204020203" pitchFamily="34" charset="0"/>
                  <a:cs typeface="Segoe UI" panose="020B0502040204020203" pitchFamily="34" charset="0"/>
                </a:rPr>
                <a:t>Predictable</a:t>
              </a:r>
            </a:p>
          </p:txBody>
        </p:sp>
      </p:grpSp>
      <p:grpSp>
        <p:nvGrpSpPr>
          <p:cNvPr id="55" name="Group 54">
            <a:extLst>
              <a:ext uri="{FF2B5EF4-FFF2-40B4-BE49-F238E27FC236}">
                <a16:creationId xmlns:a16="http://schemas.microsoft.com/office/drawing/2014/main" id="{DFEF0F56-B3FF-4039-BB89-175F167EAA5E}"/>
              </a:ext>
            </a:extLst>
          </p:cNvPr>
          <p:cNvGrpSpPr/>
          <p:nvPr/>
        </p:nvGrpSpPr>
        <p:grpSpPr>
          <a:xfrm>
            <a:off x="2006522" y="3822754"/>
            <a:ext cx="5556328" cy="1543910"/>
            <a:chOff x="2006522" y="2346379"/>
            <a:chExt cx="5556328" cy="1543910"/>
          </a:xfrm>
        </p:grpSpPr>
        <p:sp>
          <p:nvSpPr>
            <p:cNvPr id="56" name="Freeform: Shape 55">
              <a:extLst>
                <a:ext uri="{FF2B5EF4-FFF2-40B4-BE49-F238E27FC236}">
                  <a16:creationId xmlns:a16="http://schemas.microsoft.com/office/drawing/2014/main" id="{B28270E9-7853-4B70-8F3C-2F176FA63FFC}"/>
                </a:ext>
              </a:extLst>
            </p:cNvPr>
            <p:cNvSpPr/>
            <p:nvPr/>
          </p:nvSpPr>
          <p:spPr>
            <a:xfrm>
              <a:off x="2006522" y="2346379"/>
              <a:ext cx="5556328" cy="1543910"/>
            </a:xfrm>
            <a:custGeom>
              <a:avLst/>
              <a:gdLst>
                <a:gd name="connsiteX0" fmla="*/ 46182 w 5830759"/>
                <a:gd name="connsiteY0" fmla="*/ 2355272 h 2467441"/>
                <a:gd name="connsiteX1" fmla="*/ 4978400 w 5830759"/>
                <a:gd name="connsiteY1" fmla="*/ 2373745 h 2467441"/>
                <a:gd name="connsiteX2" fmla="*/ 5347855 w 5830759"/>
                <a:gd name="connsiteY2" fmla="*/ 1339272 h 2467441"/>
                <a:gd name="connsiteX3" fmla="*/ 0 w 5830759"/>
                <a:gd name="connsiteY3" fmla="*/ 0 h 2467441"/>
                <a:gd name="connsiteX0" fmla="*/ 46182 w 5439778"/>
                <a:gd name="connsiteY0" fmla="*/ 2404216 h 2609498"/>
                <a:gd name="connsiteX1" fmla="*/ 4978400 w 5439778"/>
                <a:gd name="connsiteY1" fmla="*/ 2422689 h 2609498"/>
                <a:gd name="connsiteX2" fmla="*/ 4664364 w 5439778"/>
                <a:gd name="connsiteY2" fmla="*/ 113597 h 2609498"/>
                <a:gd name="connsiteX3" fmla="*/ 0 w 5439778"/>
                <a:gd name="connsiteY3" fmla="*/ 48944 h 2609498"/>
                <a:gd name="connsiteX0" fmla="*/ 46182 w 5465084"/>
                <a:gd name="connsiteY0" fmla="*/ 2386826 h 2449852"/>
                <a:gd name="connsiteX1" fmla="*/ 5015345 w 5465084"/>
                <a:gd name="connsiteY1" fmla="*/ 2137444 h 2449852"/>
                <a:gd name="connsiteX2" fmla="*/ 4664364 w 5465084"/>
                <a:gd name="connsiteY2" fmla="*/ 96207 h 2449852"/>
                <a:gd name="connsiteX3" fmla="*/ 0 w 5465084"/>
                <a:gd name="connsiteY3" fmla="*/ 31554 h 2449852"/>
                <a:gd name="connsiteX0" fmla="*/ 46182 w 5347222"/>
                <a:gd name="connsiteY0" fmla="*/ 2386826 h 2527156"/>
                <a:gd name="connsiteX1" fmla="*/ 5015345 w 5347222"/>
                <a:gd name="connsiteY1" fmla="*/ 2137444 h 2527156"/>
                <a:gd name="connsiteX2" fmla="*/ 4664364 w 5347222"/>
                <a:gd name="connsiteY2" fmla="*/ 96207 h 2527156"/>
                <a:gd name="connsiteX3" fmla="*/ 0 w 5347222"/>
                <a:gd name="connsiteY3" fmla="*/ 31554 h 2527156"/>
                <a:gd name="connsiteX0" fmla="*/ 46182 w 5598739"/>
                <a:gd name="connsiteY0" fmla="*/ 2355272 h 2414298"/>
                <a:gd name="connsiteX1" fmla="*/ 5015345 w 5598739"/>
                <a:gd name="connsiteY1" fmla="*/ 2105890 h 2414298"/>
                <a:gd name="connsiteX2" fmla="*/ 4941454 w 5598739"/>
                <a:gd name="connsiteY2" fmla="*/ 157017 h 2414298"/>
                <a:gd name="connsiteX3" fmla="*/ 0 w 5598739"/>
                <a:gd name="connsiteY3" fmla="*/ 0 h 2414298"/>
                <a:gd name="connsiteX0" fmla="*/ 46182 w 5656739"/>
                <a:gd name="connsiteY0" fmla="*/ 2430166 h 2489192"/>
                <a:gd name="connsiteX1" fmla="*/ 5015345 w 5656739"/>
                <a:gd name="connsiteY1" fmla="*/ 2180784 h 2489192"/>
                <a:gd name="connsiteX2" fmla="*/ 4941454 w 5656739"/>
                <a:gd name="connsiteY2" fmla="*/ 231911 h 2489192"/>
                <a:gd name="connsiteX3" fmla="*/ 0 w 5656739"/>
                <a:gd name="connsiteY3" fmla="*/ 74894 h 2489192"/>
                <a:gd name="connsiteX0" fmla="*/ 46182 w 5656739"/>
                <a:gd name="connsiteY0" fmla="*/ 2529995 h 2589021"/>
                <a:gd name="connsiteX1" fmla="*/ 5015345 w 5656739"/>
                <a:gd name="connsiteY1" fmla="*/ 2280613 h 2589021"/>
                <a:gd name="connsiteX2" fmla="*/ 4941454 w 5656739"/>
                <a:gd name="connsiteY2" fmla="*/ 331740 h 2589021"/>
                <a:gd name="connsiteX3" fmla="*/ 0 w 5656739"/>
                <a:gd name="connsiteY3" fmla="*/ 174723 h 2589021"/>
                <a:gd name="connsiteX0" fmla="*/ 46182 w 5656739"/>
                <a:gd name="connsiteY0" fmla="*/ 2529995 h 2552465"/>
                <a:gd name="connsiteX1" fmla="*/ 5015345 w 5656739"/>
                <a:gd name="connsiteY1" fmla="*/ 2280613 h 2552465"/>
                <a:gd name="connsiteX2" fmla="*/ 4941454 w 5656739"/>
                <a:gd name="connsiteY2" fmla="*/ 331740 h 2552465"/>
                <a:gd name="connsiteX3" fmla="*/ 0 w 5656739"/>
                <a:gd name="connsiteY3" fmla="*/ 174723 h 2552465"/>
                <a:gd name="connsiteX0" fmla="*/ 46182 w 5727402"/>
                <a:gd name="connsiteY0" fmla="*/ 2363332 h 2372460"/>
                <a:gd name="connsiteX1" fmla="*/ 5015345 w 5727402"/>
                <a:gd name="connsiteY1" fmla="*/ 2113950 h 2372460"/>
                <a:gd name="connsiteX2" fmla="*/ 5061527 w 5727402"/>
                <a:gd name="connsiteY2" fmla="*/ 516059 h 2372460"/>
                <a:gd name="connsiteX3" fmla="*/ 0 w 5727402"/>
                <a:gd name="connsiteY3" fmla="*/ 8060 h 2372460"/>
                <a:gd name="connsiteX0" fmla="*/ 46182 w 5669393"/>
                <a:gd name="connsiteY0" fmla="*/ 2461331 h 2470459"/>
                <a:gd name="connsiteX1" fmla="*/ 5015345 w 5669393"/>
                <a:gd name="connsiteY1" fmla="*/ 2211949 h 2470459"/>
                <a:gd name="connsiteX2" fmla="*/ 5061527 w 5669393"/>
                <a:gd name="connsiteY2" fmla="*/ 614058 h 2470459"/>
                <a:gd name="connsiteX3" fmla="*/ 0 w 5669393"/>
                <a:gd name="connsiteY3" fmla="*/ 106059 h 2470459"/>
                <a:gd name="connsiteX0" fmla="*/ 46182 w 5742032"/>
                <a:gd name="connsiteY0" fmla="*/ 2396313 h 2401646"/>
                <a:gd name="connsiteX1" fmla="*/ 5015345 w 5742032"/>
                <a:gd name="connsiteY1" fmla="*/ 2146931 h 2401646"/>
                <a:gd name="connsiteX2" fmla="*/ 5181600 w 5742032"/>
                <a:gd name="connsiteY2" fmla="*/ 706058 h 2401646"/>
                <a:gd name="connsiteX3" fmla="*/ 0 w 5742032"/>
                <a:gd name="connsiteY3" fmla="*/ 41041 h 2401646"/>
                <a:gd name="connsiteX0" fmla="*/ 46182 w 5652211"/>
                <a:gd name="connsiteY0" fmla="*/ 2396313 h 2444457"/>
                <a:gd name="connsiteX1" fmla="*/ 5015345 w 5652211"/>
                <a:gd name="connsiteY1" fmla="*/ 2146931 h 2444457"/>
                <a:gd name="connsiteX2" fmla="*/ 5181600 w 5652211"/>
                <a:gd name="connsiteY2" fmla="*/ 706058 h 2444457"/>
                <a:gd name="connsiteX3" fmla="*/ 0 w 5652211"/>
                <a:gd name="connsiteY3" fmla="*/ 41041 h 2444457"/>
                <a:gd name="connsiteX0" fmla="*/ 46182 w 5573120"/>
                <a:gd name="connsiteY0" fmla="*/ 2396313 h 2399877"/>
                <a:gd name="connsiteX1" fmla="*/ 5015345 w 5573120"/>
                <a:gd name="connsiteY1" fmla="*/ 2146931 h 2399877"/>
                <a:gd name="connsiteX2" fmla="*/ 5181600 w 5573120"/>
                <a:gd name="connsiteY2" fmla="*/ 706058 h 2399877"/>
                <a:gd name="connsiteX3" fmla="*/ 0 w 5573120"/>
                <a:gd name="connsiteY3" fmla="*/ 41041 h 2399877"/>
                <a:gd name="connsiteX0" fmla="*/ 46182 w 5294376"/>
                <a:gd name="connsiteY0" fmla="*/ 2355272 h 2358836"/>
                <a:gd name="connsiteX1" fmla="*/ 5015345 w 5294376"/>
                <a:gd name="connsiteY1" fmla="*/ 2105890 h 2358836"/>
                <a:gd name="connsiteX2" fmla="*/ 5181600 w 5294376"/>
                <a:gd name="connsiteY2" fmla="*/ 665017 h 2358836"/>
                <a:gd name="connsiteX3" fmla="*/ 0 w 5294376"/>
                <a:gd name="connsiteY3" fmla="*/ 0 h 2358836"/>
                <a:gd name="connsiteX0" fmla="*/ 46182 w 5540140"/>
                <a:gd name="connsiteY0" fmla="*/ 2355272 h 2367640"/>
                <a:gd name="connsiteX1" fmla="*/ 5015345 w 5540140"/>
                <a:gd name="connsiteY1" fmla="*/ 2105890 h 2367640"/>
                <a:gd name="connsiteX2" fmla="*/ 5246255 w 5540140"/>
                <a:gd name="connsiteY2" fmla="*/ 406399 h 2367640"/>
                <a:gd name="connsiteX3" fmla="*/ 0 w 5540140"/>
                <a:gd name="connsiteY3" fmla="*/ 0 h 2367640"/>
                <a:gd name="connsiteX0" fmla="*/ 46182 w 5565942"/>
                <a:gd name="connsiteY0" fmla="*/ 2355272 h 2367640"/>
                <a:gd name="connsiteX1" fmla="*/ 5015345 w 5565942"/>
                <a:gd name="connsiteY1" fmla="*/ 2105890 h 2367640"/>
                <a:gd name="connsiteX2" fmla="*/ 5246255 w 5565942"/>
                <a:gd name="connsiteY2" fmla="*/ 406399 h 2367640"/>
                <a:gd name="connsiteX3" fmla="*/ 0 w 5565942"/>
                <a:gd name="connsiteY3" fmla="*/ 0 h 2367640"/>
                <a:gd name="connsiteX0" fmla="*/ 46182 w 5445541"/>
                <a:gd name="connsiteY0" fmla="*/ 2355272 h 2372163"/>
                <a:gd name="connsiteX1" fmla="*/ 5015345 w 5445541"/>
                <a:gd name="connsiteY1" fmla="*/ 2105890 h 2372163"/>
                <a:gd name="connsiteX2" fmla="*/ 4987637 w 5445541"/>
                <a:gd name="connsiteY2" fmla="*/ 286327 h 2372163"/>
                <a:gd name="connsiteX3" fmla="*/ 0 w 5445541"/>
                <a:gd name="connsiteY3" fmla="*/ 0 h 2372163"/>
                <a:gd name="connsiteX0" fmla="*/ 46182 w 5623896"/>
                <a:gd name="connsiteY0" fmla="*/ 2359779 h 2440730"/>
                <a:gd name="connsiteX1" fmla="*/ 5015345 w 5623896"/>
                <a:gd name="connsiteY1" fmla="*/ 2248943 h 2440730"/>
                <a:gd name="connsiteX2" fmla="*/ 4987637 w 5623896"/>
                <a:gd name="connsiteY2" fmla="*/ 290834 h 2440730"/>
                <a:gd name="connsiteX3" fmla="*/ 0 w 5623896"/>
                <a:gd name="connsiteY3" fmla="*/ 4507 h 2440730"/>
                <a:gd name="connsiteX0" fmla="*/ 46182 w 5457901"/>
                <a:gd name="connsiteY0" fmla="*/ 2359779 h 2374188"/>
                <a:gd name="connsiteX1" fmla="*/ 5015345 w 5457901"/>
                <a:gd name="connsiteY1" fmla="*/ 2248943 h 2374188"/>
                <a:gd name="connsiteX2" fmla="*/ 4987637 w 5457901"/>
                <a:gd name="connsiteY2" fmla="*/ 290834 h 2374188"/>
                <a:gd name="connsiteX3" fmla="*/ 0 w 5457901"/>
                <a:gd name="connsiteY3" fmla="*/ 4507 h 2374188"/>
                <a:gd name="connsiteX0" fmla="*/ 46182 w 5457901"/>
                <a:gd name="connsiteY0" fmla="*/ 2360424 h 2382154"/>
                <a:gd name="connsiteX1" fmla="*/ 5015345 w 5457901"/>
                <a:gd name="connsiteY1" fmla="*/ 2268061 h 2382154"/>
                <a:gd name="connsiteX2" fmla="*/ 4987637 w 5457901"/>
                <a:gd name="connsiteY2" fmla="*/ 291479 h 2382154"/>
                <a:gd name="connsiteX3" fmla="*/ 0 w 5457901"/>
                <a:gd name="connsiteY3" fmla="*/ 5152 h 2382154"/>
                <a:gd name="connsiteX0" fmla="*/ 46182 w 5441428"/>
                <a:gd name="connsiteY0" fmla="*/ 2360424 h 2406569"/>
                <a:gd name="connsiteX1" fmla="*/ 5015345 w 5441428"/>
                <a:gd name="connsiteY1" fmla="*/ 2268061 h 2406569"/>
                <a:gd name="connsiteX2" fmla="*/ 4987637 w 5441428"/>
                <a:gd name="connsiteY2" fmla="*/ 291479 h 2406569"/>
                <a:gd name="connsiteX3" fmla="*/ 0 w 5441428"/>
                <a:gd name="connsiteY3" fmla="*/ 5152 h 2406569"/>
                <a:gd name="connsiteX0" fmla="*/ 46182 w 5232436"/>
                <a:gd name="connsiteY0" fmla="*/ 2355272 h 2401417"/>
                <a:gd name="connsiteX1" fmla="*/ 5015345 w 5232436"/>
                <a:gd name="connsiteY1" fmla="*/ 2262909 h 2401417"/>
                <a:gd name="connsiteX2" fmla="*/ 4987637 w 5232436"/>
                <a:gd name="connsiteY2" fmla="*/ 286327 h 2401417"/>
                <a:gd name="connsiteX3" fmla="*/ 0 w 5232436"/>
                <a:gd name="connsiteY3" fmla="*/ 0 h 2401417"/>
                <a:gd name="connsiteX0" fmla="*/ 46182 w 5455862"/>
                <a:gd name="connsiteY0" fmla="*/ 2406721 h 2472123"/>
                <a:gd name="connsiteX1" fmla="*/ 5015345 w 5455862"/>
                <a:gd name="connsiteY1" fmla="*/ 2262909 h 2472123"/>
                <a:gd name="connsiteX2" fmla="*/ 4987637 w 5455862"/>
                <a:gd name="connsiteY2" fmla="*/ 286327 h 2472123"/>
                <a:gd name="connsiteX3" fmla="*/ 0 w 5455862"/>
                <a:gd name="connsiteY3" fmla="*/ 0 h 2472123"/>
                <a:gd name="connsiteX0" fmla="*/ 46182 w 5455862"/>
                <a:gd name="connsiteY0" fmla="*/ 2406721 h 2467087"/>
                <a:gd name="connsiteX1" fmla="*/ 5015345 w 5455862"/>
                <a:gd name="connsiteY1" fmla="*/ 2262909 h 2467087"/>
                <a:gd name="connsiteX2" fmla="*/ 4987637 w 5455862"/>
                <a:gd name="connsiteY2" fmla="*/ 286327 h 2467087"/>
                <a:gd name="connsiteX3" fmla="*/ 0 w 5455862"/>
                <a:gd name="connsiteY3" fmla="*/ 0 h 2467087"/>
                <a:gd name="connsiteX0" fmla="*/ 46182 w 5455862"/>
                <a:gd name="connsiteY0" fmla="*/ 2406721 h 2430849"/>
                <a:gd name="connsiteX1" fmla="*/ 5015345 w 5455862"/>
                <a:gd name="connsiteY1" fmla="*/ 2189411 h 2430849"/>
                <a:gd name="connsiteX2" fmla="*/ 4987637 w 5455862"/>
                <a:gd name="connsiteY2" fmla="*/ 286327 h 2430849"/>
                <a:gd name="connsiteX3" fmla="*/ 0 w 5455862"/>
                <a:gd name="connsiteY3" fmla="*/ 0 h 2430849"/>
                <a:gd name="connsiteX0" fmla="*/ 46182 w 5247997"/>
                <a:gd name="connsiteY0" fmla="*/ 2406721 h 2406721"/>
                <a:gd name="connsiteX1" fmla="*/ 5015345 w 5247997"/>
                <a:gd name="connsiteY1" fmla="*/ 2189411 h 2406721"/>
                <a:gd name="connsiteX2" fmla="*/ 4987637 w 5247997"/>
                <a:gd name="connsiteY2" fmla="*/ 286327 h 2406721"/>
                <a:gd name="connsiteX3" fmla="*/ 0 w 5247997"/>
                <a:gd name="connsiteY3" fmla="*/ 0 h 2406721"/>
                <a:gd name="connsiteX0" fmla="*/ 46182 w 5242079"/>
                <a:gd name="connsiteY0" fmla="*/ 2406721 h 2407426"/>
                <a:gd name="connsiteX1" fmla="*/ 5015345 w 5242079"/>
                <a:gd name="connsiteY1" fmla="*/ 2189411 h 2407426"/>
                <a:gd name="connsiteX2" fmla="*/ 4987637 w 5242079"/>
                <a:gd name="connsiteY2" fmla="*/ 286327 h 2407426"/>
                <a:gd name="connsiteX3" fmla="*/ 0 w 5242079"/>
                <a:gd name="connsiteY3" fmla="*/ 0 h 2407426"/>
                <a:gd name="connsiteX0" fmla="*/ 46182 w 5236219"/>
                <a:gd name="connsiteY0" fmla="*/ 2406721 h 2407426"/>
                <a:gd name="connsiteX1" fmla="*/ 5015345 w 5236219"/>
                <a:gd name="connsiteY1" fmla="*/ 2189411 h 2407426"/>
                <a:gd name="connsiteX2" fmla="*/ 4987637 w 5236219"/>
                <a:gd name="connsiteY2" fmla="*/ 286327 h 2407426"/>
                <a:gd name="connsiteX3" fmla="*/ 0 w 5236219"/>
                <a:gd name="connsiteY3" fmla="*/ 0 h 2407426"/>
              </a:gdLst>
              <a:ahLst/>
              <a:cxnLst>
                <a:cxn ang="0">
                  <a:pos x="connsiteX0" y="connsiteY0"/>
                </a:cxn>
                <a:cxn ang="0">
                  <a:pos x="connsiteX1" y="connsiteY1"/>
                </a:cxn>
                <a:cxn ang="0">
                  <a:pos x="connsiteX2" y="connsiteY2"/>
                </a:cxn>
                <a:cxn ang="0">
                  <a:pos x="connsiteX3" y="connsiteY3"/>
                </a:cxn>
              </a:cxnLst>
              <a:rect l="l" t="t" r="r" b="b"/>
              <a:pathLst>
                <a:path w="5236219" h="2407426">
                  <a:moveTo>
                    <a:pt x="46182" y="2406721"/>
                  </a:moveTo>
                  <a:cubicBezTo>
                    <a:pt x="2176472" y="2402796"/>
                    <a:pt x="4717549" y="2447262"/>
                    <a:pt x="5015345" y="2189411"/>
                  </a:cubicBezTo>
                  <a:cubicBezTo>
                    <a:pt x="5313141" y="1931560"/>
                    <a:pt x="5315528" y="571114"/>
                    <a:pt x="4987637" y="286327"/>
                  </a:cubicBezTo>
                  <a:cubicBezTo>
                    <a:pt x="4659746" y="1540"/>
                    <a:pt x="2462261" y="10006"/>
                    <a:pt x="0" y="0"/>
                  </a:cubicBezTo>
                </a:path>
              </a:pathLst>
            </a:custGeom>
            <a:noFill/>
            <a:ln w="76200">
              <a:solidFill>
                <a:srgbClr val="FF0000"/>
              </a:solidFill>
              <a:prstDash val="sysDash"/>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7" name="Rectangle 56">
              <a:extLst>
                <a:ext uri="{FF2B5EF4-FFF2-40B4-BE49-F238E27FC236}">
                  <a16:creationId xmlns:a16="http://schemas.microsoft.com/office/drawing/2014/main" id="{008971E6-EA25-4881-82DA-AB6D23781E2A}"/>
                </a:ext>
              </a:extLst>
            </p:cNvPr>
            <p:cNvSpPr/>
            <p:nvPr/>
          </p:nvSpPr>
          <p:spPr>
            <a:xfrm>
              <a:off x="3745446" y="2450268"/>
              <a:ext cx="2310300" cy="523220"/>
            </a:xfrm>
            <a:prstGeom prst="rect">
              <a:avLst/>
            </a:prstGeom>
          </p:spPr>
          <p:txBody>
            <a:bodyPr wrap="square">
              <a:spAutoFit/>
            </a:bodyPr>
            <a:lstStyle/>
            <a:p>
              <a:pPr algn="ctr"/>
              <a:r>
                <a:rPr lang="en-US" sz="2800" b="1" i="1" dirty="0">
                  <a:solidFill>
                    <a:srgbClr val="FF0000"/>
                  </a:solidFill>
                  <a:latin typeface="Segoe UI" panose="020B0502040204020203" pitchFamily="34" charset="0"/>
                  <a:cs typeface="Segoe UI" panose="020B0502040204020203" pitchFamily="34" charset="0"/>
                </a:rPr>
                <a:t>Inferable</a:t>
              </a:r>
            </a:p>
          </p:txBody>
        </p:sp>
      </p:grpSp>
      <p:grpSp>
        <p:nvGrpSpPr>
          <p:cNvPr id="58" name="Group 57">
            <a:extLst>
              <a:ext uri="{FF2B5EF4-FFF2-40B4-BE49-F238E27FC236}">
                <a16:creationId xmlns:a16="http://schemas.microsoft.com/office/drawing/2014/main" id="{9199E48F-80B7-4ED8-B822-405D89AB6427}"/>
              </a:ext>
            </a:extLst>
          </p:cNvPr>
          <p:cNvGrpSpPr/>
          <p:nvPr/>
        </p:nvGrpSpPr>
        <p:grpSpPr>
          <a:xfrm>
            <a:off x="1710482" y="3670363"/>
            <a:ext cx="2281541" cy="2002169"/>
            <a:chOff x="1710482" y="2193988"/>
            <a:chExt cx="2281541" cy="2002169"/>
          </a:xfrm>
        </p:grpSpPr>
        <p:sp>
          <p:nvSpPr>
            <p:cNvPr id="59" name="Rectangle 58">
              <a:extLst>
                <a:ext uri="{FF2B5EF4-FFF2-40B4-BE49-F238E27FC236}">
                  <a16:creationId xmlns:a16="http://schemas.microsoft.com/office/drawing/2014/main" id="{E55D2F96-5465-4117-A604-6C61DAD12E7D}"/>
                </a:ext>
              </a:extLst>
            </p:cNvPr>
            <p:cNvSpPr/>
            <p:nvPr/>
          </p:nvSpPr>
          <p:spPr>
            <a:xfrm>
              <a:off x="1710482" y="2875140"/>
              <a:ext cx="2281541" cy="523220"/>
            </a:xfrm>
            <a:prstGeom prst="rect">
              <a:avLst/>
            </a:prstGeom>
          </p:spPr>
          <p:txBody>
            <a:bodyPr wrap="square">
              <a:spAutoFit/>
            </a:bodyPr>
            <a:lstStyle/>
            <a:p>
              <a:pPr algn="ctr"/>
              <a:r>
                <a:rPr lang="en-US" sz="2800" b="1" i="1" dirty="0">
                  <a:solidFill>
                    <a:schemeClr val="accent6"/>
                  </a:solidFill>
                  <a:latin typeface="Segoe UI" panose="020B0502040204020203" pitchFamily="34" charset="0"/>
                  <a:cs typeface="Segoe UI" panose="020B0502040204020203" pitchFamily="34" charset="0"/>
                </a:rPr>
                <a:t>Observable</a:t>
              </a:r>
            </a:p>
          </p:txBody>
        </p:sp>
        <p:cxnSp>
          <p:nvCxnSpPr>
            <p:cNvPr id="60" name="Straight Arrow Connector 59">
              <a:extLst>
                <a:ext uri="{FF2B5EF4-FFF2-40B4-BE49-F238E27FC236}">
                  <a16:creationId xmlns:a16="http://schemas.microsoft.com/office/drawing/2014/main" id="{FB210F1D-2CA0-4662-A329-023D3E243C7D}"/>
                </a:ext>
              </a:extLst>
            </p:cNvPr>
            <p:cNvCxnSpPr>
              <a:cxnSpLocks/>
            </p:cNvCxnSpPr>
            <p:nvPr/>
          </p:nvCxnSpPr>
          <p:spPr>
            <a:xfrm>
              <a:off x="1710482" y="2193988"/>
              <a:ext cx="0" cy="2002169"/>
            </a:xfrm>
            <a:prstGeom prst="straightConnector1">
              <a:avLst/>
            </a:prstGeom>
            <a:ln w="76200">
              <a:solidFill>
                <a:schemeClr val="accent6"/>
              </a:solidFill>
              <a:prstDash val="sysDash"/>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61" name="Rectangle 60">
                <a:extLst>
                  <a:ext uri="{FF2B5EF4-FFF2-40B4-BE49-F238E27FC236}">
                    <a16:creationId xmlns:a16="http://schemas.microsoft.com/office/drawing/2014/main" id="{F361F97A-6E1D-42C6-928C-85D9979A30AB}"/>
                  </a:ext>
                </a:extLst>
              </p:cNvPr>
              <p:cNvSpPr/>
              <p:nvPr/>
            </p:nvSpPr>
            <p:spPr>
              <a:xfrm>
                <a:off x="1828361" y="5843978"/>
                <a:ext cx="1527634" cy="369332"/>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𝒅𝒂𝒕𝒂𝒘𝒐𝒓𝒅</m:t>
                      </m:r>
                      <m:r>
                        <a:rPr lang="en-US" b="1" i="1" smtClean="0">
                          <a:latin typeface="Cambria Math" panose="02040503050406030204" pitchFamily="18" charset="0"/>
                          <a:cs typeface="Courier New" panose="02070309020205020404" pitchFamily="49" charset="0"/>
                        </a:rPr>
                        <m:t>′</m:t>
                      </m: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61" name="Rectangle 60">
                <a:extLst>
                  <a:ext uri="{FF2B5EF4-FFF2-40B4-BE49-F238E27FC236}">
                    <a16:creationId xmlns:a16="http://schemas.microsoft.com/office/drawing/2014/main" id="{F361F97A-6E1D-42C6-928C-85D9979A30AB}"/>
                  </a:ext>
                </a:extLst>
              </p:cNvPr>
              <p:cNvSpPr>
                <a:spLocks noRot="1" noChangeAspect="1" noMove="1" noResize="1" noEditPoints="1" noAdjustHandles="1" noChangeArrowheads="1" noChangeShapeType="1" noTextEdit="1"/>
              </p:cNvSpPr>
              <p:nvPr/>
            </p:nvSpPr>
            <p:spPr>
              <a:xfrm>
                <a:off x="1828361" y="5843978"/>
                <a:ext cx="1527634"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Rectangle 61">
                <a:extLst>
                  <a:ext uri="{FF2B5EF4-FFF2-40B4-BE49-F238E27FC236}">
                    <a16:creationId xmlns:a16="http://schemas.microsoft.com/office/drawing/2014/main" id="{257D2C72-DB4F-44BC-9313-64D226062978}"/>
                  </a:ext>
                </a:extLst>
              </p:cNvPr>
              <p:cNvSpPr/>
              <p:nvPr/>
            </p:nvSpPr>
            <p:spPr>
              <a:xfrm>
                <a:off x="6173118" y="5815267"/>
                <a:ext cx="1527634" cy="369332"/>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𝒄𝒐𝒅𝒆𝒘𝒐𝒓𝒅</m:t>
                      </m:r>
                      <m:r>
                        <a:rPr lang="en-US" b="1" i="1" smtClean="0">
                          <a:latin typeface="Cambria Math" panose="02040503050406030204" pitchFamily="18" charset="0"/>
                          <a:cs typeface="Courier New" panose="02070309020205020404" pitchFamily="49" charset="0"/>
                        </a:rPr>
                        <m:t>′</m:t>
                      </m: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62" name="Rectangle 61">
                <a:extLst>
                  <a:ext uri="{FF2B5EF4-FFF2-40B4-BE49-F238E27FC236}">
                    <a16:creationId xmlns:a16="http://schemas.microsoft.com/office/drawing/2014/main" id="{257D2C72-DB4F-44BC-9313-64D226062978}"/>
                  </a:ext>
                </a:extLst>
              </p:cNvPr>
              <p:cNvSpPr>
                <a:spLocks noRot="1" noChangeAspect="1" noMove="1" noResize="1" noEditPoints="1" noAdjustHandles="1" noChangeArrowheads="1" noChangeShapeType="1" noTextEdit="1"/>
              </p:cNvSpPr>
              <p:nvPr/>
            </p:nvSpPr>
            <p:spPr>
              <a:xfrm>
                <a:off x="6173118" y="5815267"/>
                <a:ext cx="1527634" cy="369332"/>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194841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8" grpId="0"/>
      <p:bldP spid="49" grpId="0" animBg="1"/>
      <p:bldP spid="51" grpId="0"/>
      <p:bldP spid="61" grpId="0"/>
      <p:bldP spid="6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Segoe UI" panose="020B0502040204020203" pitchFamily="34" charset="0"/>
                <a:cs typeface="Segoe UI" panose="020B0502040204020203" pitchFamily="34" charset="0"/>
              </a:rPr>
              <a:t>Inferring the ECC Scheme</a:t>
            </a:r>
          </a:p>
        </p:txBody>
      </p:sp>
      <p:sp>
        <p:nvSpPr>
          <p:cNvPr id="3" name="Content Placeholder 2"/>
          <p:cNvSpPr>
            <a:spLocks noGrp="1"/>
          </p:cNvSpPr>
          <p:nvPr>
            <p:ph idx="1"/>
          </p:nvPr>
        </p:nvSpPr>
        <p:spPr>
          <a:xfrm>
            <a:off x="75991" y="911225"/>
            <a:ext cx="8987622" cy="1191348"/>
          </a:xfrm>
        </p:spPr>
        <p:txBody>
          <a:bodyPr/>
          <a:lstStyle/>
          <a:p>
            <a:r>
              <a:rPr lang="en-US" sz="2800" dirty="0">
                <a:solidFill>
                  <a:prstClr val="black"/>
                </a:solidFill>
              </a:rPr>
              <a:t>Exploit error characteristics t</a:t>
            </a:r>
            <a:r>
              <a:rPr lang="en-US" sz="2800" dirty="0"/>
              <a:t>o </a:t>
            </a:r>
            <a:r>
              <a:rPr lang="en-US" sz="2800" b="1" dirty="0">
                <a:solidFill>
                  <a:schemeClr val="accent1">
                    <a:lumMod val="75000"/>
                  </a:schemeClr>
                </a:solidFill>
              </a:rPr>
              <a:t>infer </a:t>
            </a:r>
            <a:r>
              <a:rPr lang="en-US" sz="2800" dirty="0"/>
              <a:t>the ECC scheme</a:t>
            </a:r>
          </a:p>
          <a:p>
            <a:pPr lvl="1"/>
            <a:r>
              <a:rPr lang="en-US" sz="2400" dirty="0"/>
              <a:t>Works for any DRAM susceptible to the error mechanism</a:t>
            </a:r>
          </a:p>
          <a:p>
            <a:pPr lvl="1"/>
            <a:r>
              <a:rPr lang="en-US" sz="2400" dirty="0"/>
              <a:t>Independent of any particular device or manufacturer</a:t>
            </a:r>
          </a:p>
          <a:p>
            <a:pPr lvl="1"/>
            <a:endParaRPr lang="en-US" sz="2400" dirty="0"/>
          </a:p>
        </p:txBody>
      </p:sp>
      <p:grpSp>
        <p:nvGrpSpPr>
          <p:cNvPr id="21" name="Group 20">
            <a:extLst>
              <a:ext uri="{FF2B5EF4-FFF2-40B4-BE49-F238E27FC236}">
                <a16:creationId xmlns:a16="http://schemas.microsoft.com/office/drawing/2014/main" id="{7A6C1953-F6C8-489E-B33C-1E0EB4FDB412}"/>
              </a:ext>
            </a:extLst>
          </p:cNvPr>
          <p:cNvGrpSpPr/>
          <p:nvPr/>
        </p:nvGrpSpPr>
        <p:grpSpPr>
          <a:xfrm>
            <a:off x="221671" y="2383234"/>
            <a:ext cx="8700657" cy="3941366"/>
            <a:chOff x="221671" y="906859"/>
            <a:chExt cx="8700657" cy="3941366"/>
          </a:xfrm>
        </p:grpSpPr>
        <p:sp>
          <p:nvSpPr>
            <p:cNvPr id="24" name="Rectangle: Rounded Corners 23">
              <a:extLst>
                <a:ext uri="{FF2B5EF4-FFF2-40B4-BE49-F238E27FC236}">
                  <a16:creationId xmlns:a16="http://schemas.microsoft.com/office/drawing/2014/main" id="{F6D4FD44-EBD7-473D-B2BF-27855D4FD781}"/>
                </a:ext>
              </a:extLst>
            </p:cNvPr>
            <p:cNvSpPr/>
            <p:nvPr/>
          </p:nvSpPr>
          <p:spPr>
            <a:xfrm>
              <a:off x="3943349" y="1449704"/>
              <a:ext cx="4978979" cy="3398521"/>
            </a:xfrm>
            <a:prstGeom prst="roundRect">
              <a:avLst>
                <a:gd name="adj" fmla="val 5810"/>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Courier New" panose="02070309020205020404" pitchFamily="49" charset="0"/>
                <a:cs typeface="Courier New" panose="02070309020205020404" pitchFamily="49" charset="0"/>
              </a:endParaRPr>
            </a:p>
          </p:txBody>
        </p:sp>
        <p:sp>
          <p:nvSpPr>
            <p:cNvPr id="26" name="Rectangle 25">
              <a:extLst>
                <a:ext uri="{FF2B5EF4-FFF2-40B4-BE49-F238E27FC236}">
                  <a16:creationId xmlns:a16="http://schemas.microsoft.com/office/drawing/2014/main" id="{C90788F6-238C-4712-A55D-E8D34AE675DC}"/>
                </a:ext>
              </a:extLst>
            </p:cNvPr>
            <p:cNvSpPr/>
            <p:nvPr/>
          </p:nvSpPr>
          <p:spPr>
            <a:xfrm>
              <a:off x="7700752" y="1711659"/>
              <a:ext cx="977495" cy="301192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000" dirty="0">
                  <a:solidFill>
                    <a:prstClr val="black"/>
                  </a:solidFill>
                  <a:latin typeface="Segoe UI" panose="020B0502040204020203" pitchFamily="34" charset="0"/>
                  <a:cs typeface="Segoe UI" panose="020B0502040204020203" pitchFamily="34" charset="0"/>
                </a:rPr>
                <a:t>Data Store</a:t>
              </a:r>
            </a:p>
          </p:txBody>
        </p:sp>
        <p:sp>
          <p:nvSpPr>
            <p:cNvPr id="27" name="Rectangle 26">
              <a:extLst>
                <a:ext uri="{FF2B5EF4-FFF2-40B4-BE49-F238E27FC236}">
                  <a16:creationId xmlns:a16="http://schemas.microsoft.com/office/drawing/2014/main" id="{BF7D1451-D327-4C76-BB97-1A68844E12B2}"/>
                </a:ext>
              </a:extLst>
            </p:cNvPr>
            <p:cNvSpPr/>
            <p:nvPr/>
          </p:nvSpPr>
          <p:spPr>
            <a:xfrm>
              <a:off x="4293986" y="1640146"/>
              <a:ext cx="1671625" cy="60574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ECC Encoder</a:t>
              </a:r>
            </a:p>
          </p:txBody>
        </p:sp>
        <p:cxnSp>
          <p:nvCxnSpPr>
            <p:cNvPr id="29" name="Straight Arrow Connector 28">
              <a:extLst>
                <a:ext uri="{FF2B5EF4-FFF2-40B4-BE49-F238E27FC236}">
                  <a16:creationId xmlns:a16="http://schemas.microsoft.com/office/drawing/2014/main" id="{630F01B3-0D58-429A-9BB7-82E49CEF0375}"/>
                </a:ext>
              </a:extLst>
            </p:cNvPr>
            <p:cNvCxnSpPr>
              <a:cxnSpLocks/>
              <a:stCxn id="27" idx="3"/>
            </p:cNvCxnSpPr>
            <p:nvPr/>
          </p:nvCxnSpPr>
          <p:spPr>
            <a:xfrm>
              <a:off x="5965611" y="1943018"/>
              <a:ext cx="173514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AE9657CC-5502-45B2-AFAC-ACF9AE7893E2}"/>
                </a:ext>
              </a:extLst>
            </p:cNvPr>
            <p:cNvSpPr/>
            <p:nvPr/>
          </p:nvSpPr>
          <p:spPr>
            <a:xfrm>
              <a:off x="4293986" y="4011741"/>
              <a:ext cx="1671625" cy="60574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ECC Decoder</a:t>
              </a:r>
            </a:p>
          </p:txBody>
        </p:sp>
        <p:cxnSp>
          <p:nvCxnSpPr>
            <p:cNvPr id="34" name="Straight Arrow Connector 33">
              <a:extLst>
                <a:ext uri="{FF2B5EF4-FFF2-40B4-BE49-F238E27FC236}">
                  <a16:creationId xmlns:a16="http://schemas.microsoft.com/office/drawing/2014/main" id="{9B356A77-BD93-485F-A268-8EE327D00F48}"/>
                </a:ext>
              </a:extLst>
            </p:cNvPr>
            <p:cNvCxnSpPr>
              <a:cxnSpLocks/>
              <a:endCxn id="32" idx="3"/>
            </p:cNvCxnSpPr>
            <p:nvPr/>
          </p:nvCxnSpPr>
          <p:spPr>
            <a:xfrm flipH="1">
              <a:off x="5965611" y="4314613"/>
              <a:ext cx="173514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E1FA1DF2-48C7-45A8-8089-E95AEBF1B3FF}"/>
                </a:ext>
              </a:extLst>
            </p:cNvPr>
            <p:cNvCxnSpPr>
              <a:cxnSpLocks/>
              <a:endCxn id="27" idx="1"/>
            </p:cNvCxnSpPr>
            <p:nvPr/>
          </p:nvCxnSpPr>
          <p:spPr>
            <a:xfrm>
              <a:off x="1228436" y="1943018"/>
              <a:ext cx="30655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5422C014-F747-4479-9CE9-DBB20E2F9717}"/>
                </a:ext>
              </a:extLst>
            </p:cNvPr>
            <p:cNvCxnSpPr>
              <a:cxnSpLocks/>
              <a:stCxn id="32" idx="1"/>
            </p:cNvCxnSpPr>
            <p:nvPr/>
          </p:nvCxnSpPr>
          <p:spPr>
            <a:xfrm flipH="1">
              <a:off x="1228436" y="4314613"/>
              <a:ext cx="30655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Rectangle: Rounded Corners 41">
              <a:extLst>
                <a:ext uri="{FF2B5EF4-FFF2-40B4-BE49-F238E27FC236}">
                  <a16:creationId xmlns:a16="http://schemas.microsoft.com/office/drawing/2014/main" id="{AACB6F0E-D0F2-424E-B0A4-6801419CA461}"/>
                </a:ext>
              </a:extLst>
            </p:cNvPr>
            <p:cNvSpPr/>
            <p:nvPr/>
          </p:nvSpPr>
          <p:spPr>
            <a:xfrm>
              <a:off x="221671" y="1443761"/>
              <a:ext cx="1006765" cy="3398517"/>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Courier New" panose="02070309020205020404" pitchFamily="49" charset="0"/>
                <a:cs typeface="Courier New" panose="02070309020205020404" pitchFamily="49" charset="0"/>
              </a:endParaRPr>
            </a:p>
          </p:txBody>
        </p:sp>
        <p:sp>
          <p:nvSpPr>
            <p:cNvPr id="43" name="Rectangle 42">
              <a:extLst>
                <a:ext uri="{FF2B5EF4-FFF2-40B4-BE49-F238E27FC236}">
                  <a16:creationId xmlns:a16="http://schemas.microsoft.com/office/drawing/2014/main" id="{9AAE86FD-5A0C-4C62-A8B6-4DB3E9F120B5}"/>
                </a:ext>
              </a:extLst>
            </p:cNvPr>
            <p:cNvSpPr/>
            <p:nvPr/>
          </p:nvSpPr>
          <p:spPr>
            <a:xfrm>
              <a:off x="339947" y="933224"/>
              <a:ext cx="770212" cy="400110"/>
            </a:xfrm>
            <a:prstGeom prst="rect">
              <a:avLst/>
            </a:prstGeom>
          </p:spPr>
          <p:txBody>
            <a:bodyPr wrap="square">
              <a:spAutoFit/>
            </a:bodyPr>
            <a:lstStyle/>
            <a:p>
              <a:pPr algn="ctr"/>
              <a:r>
                <a:rPr lang="en-US" sz="2000" b="1" dirty="0">
                  <a:latin typeface="Segoe UI" panose="020B0502040204020203" pitchFamily="34" charset="0"/>
                  <a:cs typeface="Segoe UI" panose="020B0502040204020203" pitchFamily="34" charset="0"/>
                </a:rPr>
                <a:t>CPU</a:t>
              </a:r>
            </a:p>
          </p:txBody>
        </p:sp>
        <p:sp>
          <p:nvSpPr>
            <p:cNvPr id="46" name="Rectangle 45">
              <a:extLst>
                <a:ext uri="{FF2B5EF4-FFF2-40B4-BE49-F238E27FC236}">
                  <a16:creationId xmlns:a16="http://schemas.microsoft.com/office/drawing/2014/main" id="{25D6FE8C-107A-42FA-9F35-5876409FEF92}"/>
                </a:ext>
              </a:extLst>
            </p:cNvPr>
            <p:cNvSpPr/>
            <p:nvPr/>
          </p:nvSpPr>
          <p:spPr>
            <a:xfrm>
              <a:off x="5997219" y="906859"/>
              <a:ext cx="977494" cy="400110"/>
            </a:xfrm>
            <a:prstGeom prst="rect">
              <a:avLst/>
            </a:prstGeom>
          </p:spPr>
          <p:txBody>
            <a:bodyPr wrap="square">
              <a:spAutoFit/>
            </a:bodyPr>
            <a:lstStyle/>
            <a:p>
              <a:pPr algn="ctr"/>
              <a:r>
                <a:rPr lang="en-US" sz="2000" b="1" dirty="0">
                  <a:latin typeface="Segoe UI" panose="020B0502040204020203" pitchFamily="34" charset="0"/>
                  <a:cs typeface="Segoe UI" panose="020B0502040204020203" pitchFamily="34" charset="0"/>
                </a:rPr>
                <a:t>DRAM</a:t>
              </a:r>
            </a:p>
          </p:txBody>
        </p:sp>
      </p:grpSp>
      <mc:AlternateContent xmlns:mc="http://schemas.openxmlformats.org/markup-compatibility/2006" xmlns:a14="http://schemas.microsoft.com/office/drawing/2010/main">
        <mc:Choice Requires="a14">
          <p:sp>
            <p:nvSpPr>
              <p:cNvPr id="48" name="Rectangle 47">
                <a:extLst>
                  <a:ext uri="{FF2B5EF4-FFF2-40B4-BE49-F238E27FC236}">
                    <a16:creationId xmlns:a16="http://schemas.microsoft.com/office/drawing/2014/main" id="{CB5786E9-2F64-4A0B-A7AE-0092C0D71C68}"/>
                  </a:ext>
                </a:extLst>
              </p:cNvPr>
              <p:cNvSpPr/>
              <p:nvPr/>
            </p:nvSpPr>
            <p:spPr>
              <a:xfrm>
                <a:off x="6095682" y="3065930"/>
                <a:ext cx="1536871" cy="369332"/>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𝒄𝒐𝒅𝒆𝒘𝒐𝒓𝒅</m:t>
                      </m: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48" name="Rectangle 47">
                <a:extLst>
                  <a:ext uri="{FF2B5EF4-FFF2-40B4-BE49-F238E27FC236}">
                    <a16:creationId xmlns:a16="http://schemas.microsoft.com/office/drawing/2014/main" id="{CB5786E9-2F64-4A0B-A7AE-0092C0D71C68}"/>
                  </a:ext>
                </a:extLst>
              </p:cNvPr>
              <p:cNvSpPr>
                <a:spLocks noRot="1" noChangeAspect="1" noMove="1" noResize="1" noEditPoints="1" noAdjustHandles="1" noChangeArrowheads="1" noChangeShapeType="1" noTextEdit="1"/>
              </p:cNvSpPr>
              <p:nvPr/>
            </p:nvSpPr>
            <p:spPr>
              <a:xfrm>
                <a:off x="6095682" y="3065930"/>
                <a:ext cx="1536871" cy="369332"/>
              </a:xfrm>
              <a:prstGeom prst="rect">
                <a:avLst/>
              </a:prstGeom>
              <a:blipFill>
                <a:blip r:embed="rId3"/>
                <a:stretch>
                  <a:fillRect/>
                </a:stretch>
              </a:blipFill>
            </p:spPr>
            <p:txBody>
              <a:bodyPr/>
              <a:lstStyle/>
              <a:p>
                <a:r>
                  <a:rPr lang="en-US">
                    <a:noFill/>
                  </a:rPr>
                  <a:t> </a:t>
                </a:r>
              </a:p>
            </p:txBody>
          </p:sp>
        </mc:Fallback>
      </mc:AlternateContent>
      <p:sp>
        <p:nvSpPr>
          <p:cNvPr id="49" name="Lightning Bolt 48">
            <a:extLst>
              <a:ext uri="{FF2B5EF4-FFF2-40B4-BE49-F238E27FC236}">
                <a16:creationId xmlns:a16="http://schemas.microsoft.com/office/drawing/2014/main" id="{C2DD1A82-4ACD-4323-B75B-DCFB6784BDBB}"/>
              </a:ext>
            </a:extLst>
          </p:cNvPr>
          <p:cNvSpPr/>
          <p:nvPr/>
        </p:nvSpPr>
        <p:spPr>
          <a:xfrm>
            <a:off x="7347333" y="2583289"/>
            <a:ext cx="1023112" cy="1239465"/>
          </a:xfrm>
          <a:prstGeom prst="lightningBolt">
            <a:avLst/>
          </a:prstGeom>
          <a:solidFill>
            <a:srgbClr val="FFFF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mc:AlternateContent xmlns:mc="http://schemas.openxmlformats.org/markup-compatibility/2006" xmlns:a14="http://schemas.microsoft.com/office/drawing/2010/main">
        <mc:Choice Requires="a14">
          <p:sp>
            <p:nvSpPr>
              <p:cNvPr id="51" name="Rectangle 50">
                <a:extLst>
                  <a:ext uri="{FF2B5EF4-FFF2-40B4-BE49-F238E27FC236}">
                    <a16:creationId xmlns:a16="http://schemas.microsoft.com/office/drawing/2014/main" id="{08A3DE9A-34EE-4AD2-BABF-2921C8134FF3}"/>
                  </a:ext>
                </a:extLst>
              </p:cNvPr>
              <p:cNvSpPr/>
              <p:nvPr/>
            </p:nvSpPr>
            <p:spPr>
              <a:xfrm>
                <a:off x="1813361" y="3065930"/>
                <a:ext cx="1536871" cy="369332"/>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𝒅𝒂𝒕𝒂𝒘𝒐𝒓𝒅</m:t>
                      </m: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51" name="Rectangle 50">
                <a:extLst>
                  <a:ext uri="{FF2B5EF4-FFF2-40B4-BE49-F238E27FC236}">
                    <a16:creationId xmlns:a16="http://schemas.microsoft.com/office/drawing/2014/main" id="{08A3DE9A-34EE-4AD2-BABF-2921C8134FF3}"/>
                  </a:ext>
                </a:extLst>
              </p:cNvPr>
              <p:cNvSpPr>
                <a:spLocks noRot="1" noChangeAspect="1" noMove="1" noResize="1" noEditPoints="1" noAdjustHandles="1" noChangeArrowheads="1" noChangeShapeType="1" noTextEdit="1"/>
              </p:cNvSpPr>
              <p:nvPr/>
            </p:nvSpPr>
            <p:spPr>
              <a:xfrm>
                <a:off x="1813361" y="3065930"/>
                <a:ext cx="1536871" cy="369332"/>
              </a:xfrm>
              <a:prstGeom prst="rect">
                <a:avLst/>
              </a:prstGeom>
              <a:blipFill>
                <a:blip r:embed="rId4"/>
                <a:stretch>
                  <a:fillRect/>
                </a:stretch>
              </a:blipFill>
            </p:spPr>
            <p:txBody>
              <a:bodyPr/>
              <a:lstStyle/>
              <a:p>
                <a:r>
                  <a:rPr lang="en-US">
                    <a:noFill/>
                  </a:rPr>
                  <a:t> </a:t>
                </a:r>
              </a:p>
            </p:txBody>
          </p:sp>
        </mc:Fallback>
      </mc:AlternateContent>
      <p:grpSp>
        <p:nvGrpSpPr>
          <p:cNvPr id="52" name="Group 51">
            <a:extLst>
              <a:ext uri="{FF2B5EF4-FFF2-40B4-BE49-F238E27FC236}">
                <a16:creationId xmlns:a16="http://schemas.microsoft.com/office/drawing/2014/main" id="{DCBE0F57-725F-4577-BCC2-0DC4A172CF84}"/>
              </a:ext>
            </a:extLst>
          </p:cNvPr>
          <p:cNvGrpSpPr/>
          <p:nvPr/>
        </p:nvGrpSpPr>
        <p:grpSpPr>
          <a:xfrm>
            <a:off x="4222935" y="3670363"/>
            <a:ext cx="3124398" cy="2002169"/>
            <a:chOff x="4222935" y="2193988"/>
            <a:chExt cx="3124398" cy="2002169"/>
          </a:xfrm>
        </p:grpSpPr>
        <p:cxnSp>
          <p:nvCxnSpPr>
            <p:cNvPr id="53" name="Straight Arrow Connector 52">
              <a:extLst>
                <a:ext uri="{FF2B5EF4-FFF2-40B4-BE49-F238E27FC236}">
                  <a16:creationId xmlns:a16="http://schemas.microsoft.com/office/drawing/2014/main" id="{AC9AB445-51DA-4804-9D4F-71BA6B43A0DB}"/>
                </a:ext>
              </a:extLst>
            </p:cNvPr>
            <p:cNvCxnSpPr>
              <a:cxnSpLocks/>
            </p:cNvCxnSpPr>
            <p:nvPr/>
          </p:nvCxnSpPr>
          <p:spPr>
            <a:xfrm>
              <a:off x="6858940" y="2193988"/>
              <a:ext cx="0" cy="2002169"/>
            </a:xfrm>
            <a:prstGeom prst="straightConnector1">
              <a:avLst/>
            </a:prstGeom>
            <a:ln w="76200">
              <a:solidFill>
                <a:schemeClr val="accent6"/>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5293501B-2609-44A4-B10F-1ECA8847A2A8}"/>
                </a:ext>
              </a:extLst>
            </p:cNvPr>
            <p:cNvSpPr/>
            <p:nvPr/>
          </p:nvSpPr>
          <p:spPr>
            <a:xfrm>
              <a:off x="4222935" y="3185650"/>
              <a:ext cx="3124398" cy="523220"/>
            </a:xfrm>
            <a:prstGeom prst="rect">
              <a:avLst/>
            </a:prstGeom>
          </p:spPr>
          <p:txBody>
            <a:bodyPr wrap="square">
              <a:spAutoFit/>
            </a:bodyPr>
            <a:lstStyle/>
            <a:p>
              <a:pPr algn="ctr"/>
              <a:r>
                <a:rPr lang="en-US" sz="2800" b="1" i="1" dirty="0">
                  <a:solidFill>
                    <a:schemeClr val="accent6"/>
                  </a:solidFill>
                  <a:latin typeface="Segoe UI" panose="020B0502040204020203" pitchFamily="34" charset="0"/>
                  <a:cs typeface="Segoe UI" panose="020B0502040204020203" pitchFamily="34" charset="0"/>
                </a:rPr>
                <a:t>Predictable</a:t>
              </a:r>
            </a:p>
          </p:txBody>
        </p:sp>
      </p:grpSp>
      <p:grpSp>
        <p:nvGrpSpPr>
          <p:cNvPr id="55" name="Group 54">
            <a:extLst>
              <a:ext uri="{FF2B5EF4-FFF2-40B4-BE49-F238E27FC236}">
                <a16:creationId xmlns:a16="http://schemas.microsoft.com/office/drawing/2014/main" id="{DFEF0F56-B3FF-4039-BB89-175F167EAA5E}"/>
              </a:ext>
            </a:extLst>
          </p:cNvPr>
          <p:cNvGrpSpPr/>
          <p:nvPr/>
        </p:nvGrpSpPr>
        <p:grpSpPr>
          <a:xfrm>
            <a:off x="2006522" y="3822754"/>
            <a:ext cx="5556328" cy="1543910"/>
            <a:chOff x="2006522" y="2346379"/>
            <a:chExt cx="5556328" cy="1543910"/>
          </a:xfrm>
        </p:grpSpPr>
        <p:sp>
          <p:nvSpPr>
            <p:cNvPr id="56" name="Freeform: Shape 55">
              <a:extLst>
                <a:ext uri="{FF2B5EF4-FFF2-40B4-BE49-F238E27FC236}">
                  <a16:creationId xmlns:a16="http://schemas.microsoft.com/office/drawing/2014/main" id="{B28270E9-7853-4B70-8F3C-2F176FA63FFC}"/>
                </a:ext>
              </a:extLst>
            </p:cNvPr>
            <p:cNvSpPr/>
            <p:nvPr/>
          </p:nvSpPr>
          <p:spPr>
            <a:xfrm>
              <a:off x="2006522" y="2346379"/>
              <a:ext cx="5556328" cy="1543910"/>
            </a:xfrm>
            <a:custGeom>
              <a:avLst/>
              <a:gdLst>
                <a:gd name="connsiteX0" fmla="*/ 46182 w 5830759"/>
                <a:gd name="connsiteY0" fmla="*/ 2355272 h 2467441"/>
                <a:gd name="connsiteX1" fmla="*/ 4978400 w 5830759"/>
                <a:gd name="connsiteY1" fmla="*/ 2373745 h 2467441"/>
                <a:gd name="connsiteX2" fmla="*/ 5347855 w 5830759"/>
                <a:gd name="connsiteY2" fmla="*/ 1339272 h 2467441"/>
                <a:gd name="connsiteX3" fmla="*/ 0 w 5830759"/>
                <a:gd name="connsiteY3" fmla="*/ 0 h 2467441"/>
                <a:gd name="connsiteX0" fmla="*/ 46182 w 5439778"/>
                <a:gd name="connsiteY0" fmla="*/ 2404216 h 2609498"/>
                <a:gd name="connsiteX1" fmla="*/ 4978400 w 5439778"/>
                <a:gd name="connsiteY1" fmla="*/ 2422689 h 2609498"/>
                <a:gd name="connsiteX2" fmla="*/ 4664364 w 5439778"/>
                <a:gd name="connsiteY2" fmla="*/ 113597 h 2609498"/>
                <a:gd name="connsiteX3" fmla="*/ 0 w 5439778"/>
                <a:gd name="connsiteY3" fmla="*/ 48944 h 2609498"/>
                <a:gd name="connsiteX0" fmla="*/ 46182 w 5465084"/>
                <a:gd name="connsiteY0" fmla="*/ 2386826 h 2449852"/>
                <a:gd name="connsiteX1" fmla="*/ 5015345 w 5465084"/>
                <a:gd name="connsiteY1" fmla="*/ 2137444 h 2449852"/>
                <a:gd name="connsiteX2" fmla="*/ 4664364 w 5465084"/>
                <a:gd name="connsiteY2" fmla="*/ 96207 h 2449852"/>
                <a:gd name="connsiteX3" fmla="*/ 0 w 5465084"/>
                <a:gd name="connsiteY3" fmla="*/ 31554 h 2449852"/>
                <a:gd name="connsiteX0" fmla="*/ 46182 w 5347222"/>
                <a:gd name="connsiteY0" fmla="*/ 2386826 h 2527156"/>
                <a:gd name="connsiteX1" fmla="*/ 5015345 w 5347222"/>
                <a:gd name="connsiteY1" fmla="*/ 2137444 h 2527156"/>
                <a:gd name="connsiteX2" fmla="*/ 4664364 w 5347222"/>
                <a:gd name="connsiteY2" fmla="*/ 96207 h 2527156"/>
                <a:gd name="connsiteX3" fmla="*/ 0 w 5347222"/>
                <a:gd name="connsiteY3" fmla="*/ 31554 h 2527156"/>
                <a:gd name="connsiteX0" fmla="*/ 46182 w 5598739"/>
                <a:gd name="connsiteY0" fmla="*/ 2355272 h 2414298"/>
                <a:gd name="connsiteX1" fmla="*/ 5015345 w 5598739"/>
                <a:gd name="connsiteY1" fmla="*/ 2105890 h 2414298"/>
                <a:gd name="connsiteX2" fmla="*/ 4941454 w 5598739"/>
                <a:gd name="connsiteY2" fmla="*/ 157017 h 2414298"/>
                <a:gd name="connsiteX3" fmla="*/ 0 w 5598739"/>
                <a:gd name="connsiteY3" fmla="*/ 0 h 2414298"/>
                <a:gd name="connsiteX0" fmla="*/ 46182 w 5656739"/>
                <a:gd name="connsiteY0" fmla="*/ 2430166 h 2489192"/>
                <a:gd name="connsiteX1" fmla="*/ 5015345 w 5656739"/>
                <a:gd name="connsiteY1" fmla="*/ 2180784 h 2489192"/>
                <a:gd name="connsiteX2" fmla="*/ 4941454 w 5656739"/>
                <a:gd name="connsiteY2" fmla="*/ 231911 h 2489192"/>
                <a:gd name="connsiteX3" fmla="*/ 0 w 5656739"/>
                <a:gd name="connsiteY3" fmla="*/ 74894 h 2489192"/>
                <a:gd name="connsiteX0" fmla="*/ 46182 w 5656739"/>
                <a:gd name="connsiteY0" fmla="*/ 2529995 h 2589021"/>
                <a:gd name="connsiteX1" fmla="*/ 5015345 w 5656739"/>
                <a:gd name="connsiteY1" fmla="*/ 2280613 h 2589021"/>
                <a:gd name="connsiteX2" fmla="*/ 4941454 w 5656739"/>
                <a:gd name="connsiteY2" fmla="*/ 331740 h 2589021"/>
                <a:gd name="connsiteX3" fmla="*/ 0 w 5656739"/>
                <a:gd name="connsiteY3" fmla="*/ 174723 h 2589021"/>
                <a:gd name="connsiteX0" fmla="*/ 46182 w 5656739"/>
                <a:gd name="connsiteY0" fmla="*/ 2529995 h 2552465"/>
                <a:gd name="connsiteX1" fmla="*/ 5015345 w 5656739"/>
                <a:gd name="connsiteY1" fmla="*/ 2280613 h 2552465"/>
                <a:gd name="connsiteX2" fmla="*/ 4941454 w 5656739"/>
                <a:gd name="connsiteY2" fmla="*/ 331740 h 2552465"/>
                <a:gd name="connsiteX3" fmla="*/ 0 w 5656739"/>
                <a:gd name="connsiteY3" fmla="*/ 174723 h 2552465"/>
                <a:gd name="connsiteX0" fmla="*/ 46182 w 5727402"/>
                <a:gd name="connsiteY0" fmla="*/ 2363332 h 2372460"/>
                <a:gd name="connsiteX1" fmla="*/ 5015345 w 5727402"/>
                <a:gd name="connsiteY1" fmla="*/ 2113950 h 2372460"/>
                <a:gd name="connsiteX2" fmla="*/ 5061527 w 5727402"/>
                <a:gd name="connsiteY2" fmla="*/ 516059 h 2372460"/>
                <a:gd name="connsiteX3" fmla="*/ 0 w 5727402"/>
                <a:gd name="connsiteY3" fmla="*/ 8060 h 2372460"/>
                <a:gd name="connsiteX0" fmla="*/ 46182 w 5669393"/>
                <a:gd name="connsiteY0" fmla="*/ 2461331 h 2470459"/>
                <a:gd name="connsiteX1" fmla="*/ 5015345 w 5669393"/>
                <a:gd name="connsiteY1" fmla="*/ 2211949 h 2470459"/>
                <a:gd name="connsiteX2" fmla="*/ 5061527 w 5669393"/>
                <a:gd name="connsiteY2" fmla="*/ 614058 h 2470459"/>
                <a:gd name="connsiteX3" fmla="*/ 0 w 5669393"/>
                <a:gd name="connsiteY3" fmla="*/ 106059 h 2470459"/>
                <a:gd name="connsiteX0" fmla="*/ 46182 w 5742032"/>
                <a:gd name="connsiteY0" fmla="*/ 2396313 h 2401646"/>
                <a:gd name="connsiteX1" fmla="*/ 5015345 w 5742032"/>
                <a:gd name="connsiteY1" fmla="*/ 2146931 h 2401646"/>
                <a:gd name="connsiteX2" fmla="*/ 5181600 w 5742032"/>
                <a:gd name="connsiteY2" fmla="*/ 706058 h 2401646"/>
                <a:gd name="connsiteX3" fmla="*/ 0 w 5742032"/>
                <a:gd name="connsiteY3" fmla="*/ 41041 h 2401646"/>
                <a:gd name="connsiteX0" fmla="*/ 46182 w 5652211"/>
                <a:gd name="connsiteY0" fmla="*/ 2396313 h 2444457"/>
                <a:gd name="connsiteX1" fmla="*/ 5015345 w 5652211"/>
                <a:gd name="connsiteY1" fmla="*/ 2146931 h 2444457"/>
                <a:gd name="connsiteX2" fmla="*/ 5181600 w 5652211"/>
                <a:gd name="connsiteY2" fmla="*/ 706058 h 2444457"/>
                <a:gd name="connsiteX3" fmla="*/ 0 w 5652211"/>
                <a:gd name="connsiteY3" fmla="*/ 41041 h 2444457"/>
                <a:gd name="connsiteX0" fmla="*/ 46182 w 5573120"/>
                <a:gd name="connsiteY0" fmla="*/ 2396313 h 2399877"/>
                <a:gd name="connsiteX1" fmla="*/ 5015345 w 5573120"/>
                <a:gd name="connsiteY1" fmla="*/ 2146931 h 2399877"/>
                <a:gd name="connsiteX2" fmla="*/ 5181600 w 5573120"/>
                <a:gd name="connsiteY2" fmla="*/ 706058 h 2399877"/>
                <a:gd name="connsiteX3" fmla="*/ 0 w 5573120"/>
                <a:gd name="connsiteY3" fmla="*/ 41041 h 2399877"/>
                <a:gd name="connsiteX0" fmla="*/ 46182 w 5294376"/>
                <a:gd name="connsiteY0" fmla="*/ 2355272 h 2358836"/>
                <a:gd name="connsiteX1" fmla="*/ 5015345 w 5294376"/>
                <a:gd name="connsiteY1" fmla="*/ 2105890 h 2358836"/>
                <a:gd name="connsiteX2" fmla="*/ 5181600 w 5294376"/>
                <a:gd name="connsiteY2" fmla="*/ 665017 h 2358836"/>
                <a:gd name="connsiteX3" fmla="*/ 0 w 5294376"/>
                <a:gd name="connsiteY3" fmla="*/ 0 h 2358836"/>
                <a:gd name="connsiteX0" fmla="*/ 46182 w 5540140"/>
                <a:gd name="connsiteY0" fmla="*/ 2355272 h 2367640"/>
                <a:gd name="connsiteX1" fmla="*/ 5015345 w 5540140"/>
                <a:gd name="connsiteY1" fmla="*/ 2105890 h 2367640"/>
                <a:gd name="connsiteX2" fmla="*/ 5246255 w 5540140"/>
                <a:gd name="connsiteY2" fmla="*/ 406399 h 2367640"/>
                <a:gd name="connsiteX3" fmla="*/ 0 w 5540140"/>
                <a:gd name="connsiteY3" fmla="*/ 0 h 2367640"/>
                <a:gd name="connsiteX0" fmla="*/ 46182 w 5565942"/>
                <a:gd name="connsiteY0" fmla="*/ 2355272 h 2367640"/>
                <a:gd name="connsiteX1" fmla="*/ 5015345 w 5565942"/>
                <a:gd name="connsiteY1" fmla="*/ 2105890 h 2367640"/>
                <a:gd name="connsiteX2" fmla="*/ 5246255 w 5565942"/>
                <a:gd name="connsiteY2" fmla="*/ 406399 h 2367640"/>
                <a:gd name="connsiteX3" fmla="*/ 0 w 5565942"/>
                <a:gd name="connsiteY3" fmla="*/ 0 h 2367640"/>
                <a:gd name="connsiteX0" fmla="*/ 46182 w 5445541"/>
                <a:gd name="connsiteY0" fmla="*/ 2355272 h 2372163"/>
                <a:gd name="connsiteX1" fmla="*/ 5015345 w 5445541"/>
                <a:gd name="connsiteY1" fmla="*/ 2105890 h 2372163"/>
                <a:gd name="connsiteX2" fmla="*/ 4987637 w 5445541"/>
                <a:gd name="connsiteY2" fmla="*/ 286327 h 2372163"/>
                <a:gd name="connsiteX3" fmla="*/ 0 w 5445541"/>
                <a:gd name="connsiteY3" fmla="*/ 0 h 2372163"/>
                <a:gd name="connsiteX0" fmla="*/ 46182 w 5623896"/>
                <a:gd name="connsiteY0" fmla="*/ 2359779 h 2440730"/>
                <a:gd name="connsiteX1" fmla="*/ 5015345 w 5623896"/>
                <a:gd name="connsiteY1" fmla="*/ 2248943 h 2440730"/>
                <a:gd name="connsiteX2" fmla="*/ 4987637 w 5623896"/>
                <a:gd name="connsiteY2" fmla="*/ 290834 h 2440730"/>
                <a:gd name="connsiteX3" fmla="*/ 0 w 5623896"/>
                <a:gd name="connsiteY3" fmla="*/ 4507 h 2440730"/>
                <a:gd name="connsiteX0" fmla="*/ 46182 w 5457901"/>
                <a:gd name="connsiteY0" fmla="*/ 2359779 h 2374188"/>
                <a:gd name="connsiteX1" fmla="*/ 5015345 w 5457901"/>
                <a:gd name="connsiteY1" fmla="*/ 2248943 h 2374188"/>
                <a:gd name="connsiteX2" fmla="*/ 4987637 w 5457901"/>
                <a:gd name="connsiteY2" fmla="*/ 290834 h 2374188"/>
                <a:gd name="connsiteX3" fmla="*/ 0 w 5457901"/>
                <a:gd name="connsiteY3" fmla="*/ 4507 h 2374188"/>
                <a:gd name="connsiteX0" fmla="*/ 46182 w 5457901"/>
                <a:gd name="connsiteY0" fmla="*/ 2360424 h 2382154"/>
                <a:gd name="connsiteX1" fmla="*/ 5015345 w 5457901"/>
                <a:gd name="connsiteY1" fmla="*/ 2268061 h 2382154"/>
                <a:gd name="connsiteX2" fmla="*/ 4987637 w 5457901"/>
                <a:gd name="connsiteY2" fmla="*/ 291479 h 2382154"/>
                <a:gd name="connsiteX3" fmla="*/ 0 w 5457901"/>
                <a:gd name="connsiteY3" fmla="*/ 5152 h 2382154"/>
                <a:gd name="connsiteX0" fmla="*/ 46182 w 5441428"/>
                <a:gd name="connsiteY0" fmla="*/ 2360424 h 2406569"/>
                <a:gd name="connsiteX1" fmla="*/ 5015345 w 5441428"/>
                <a:gd name="connsiteY1" fmla="*/ 2268061 h 2406569"/>
                <a:gd name="connsiteX2" fmla="*/ 4987637 w 5441428"/>
                <a:gd name="connsiteY2" fmla="*/ 291479 h 2406569"/>
                <a:gd name="connsiteX3" fmla="*/ 0 w 5441428"/>
                <a:gd name="connsiteY3" fmla="*/ 5152 h 2406569"/>
                <a:gd name="connsiteX0" fmla="*/ 46182 w 5232436"/>
                <a:gd name="connsiteY0" fmla="*/ 2355272 h 2401417"/>
                <a:gd name="connsiteX1" fmla="*/ 5015345 w 5232436"/>
                <a:gd name="connsiteY1" fmla="*/ 2262909 h 2401417"/>
                <a:gd name="connsiteX2" fmla="*/ 4987637 w 5232436"/>
                <a:gd name="connsiteY2" fmla="*/ 286327 h 2401417"/>
                <a:gd name="connsiteX3" fmla="*/ 0 w 5232436"/>
                <a:gd name="connsiteY3" fmla="*/ 0 h 2401417"/>
                <a:gd name="connsiteX0" fmla="*/ 46182 w 5455862"/>
                <a:gd name="connsiteY0" fmla="*/ 2406721 h 2472123"/>
                <a:gd name="connsiteX1" fmla="*/ 5015345 w 5455862"/>
                <a:gd name="connsiteY1" fmla="*/ 2262909 h 2472123"/>
                <a:gd name="connsiteX2" fmla="*/ 4987637 w 5455862"/>
                <a:gd name="connsiteY2" fmla="*/ 286327 h 2472123"/>
                <a:gd name="connsiteX3" fmla="*/ 0 w 5455862"/>
                <a:gd name="connsiteY3" fmla="*/ 0 h 2472123"/>
                <a:gd name="connsiteX0" fmla="*/ 46182 w 5455862"/>
                <a:gd name="connsiteY0" fmla="*/ 2406721 h 2467087"/>
                <a:gd name="connsiteX1" fmla="*/ 5015345 w 5455862"/>
                <a:gd name="connsiteY1" fmla="*/ 2262909 h 2467087"/>
                <a:gd name="connsiteX2" fmla="*/ 4987637 w 5455862"/>
                <a:gd name="connsiteY2" fmla="*/ 286327 h 2467087"/>
                <a:gd name="connsiteX3" fmla="*/ 0 w 5455862"/>
                <a:gd name="connsiteY3" fmla="*/ 0 h 2467087"/>
                <a:gd name="connsiteX0" fmla="*/ 46182 w 5455862"/>
                <a:gd name="connsiteY0" fmla="*/ 2406721 h 2430849"/>
                <a:gd name="connsiteX1" fmla="*/ 5015345 w 5455862"/>
                <a:gd name="connsiteY1" fmla="*/ 2189411 h 2430849"/>
                <a:gd name="connsiteX2" fmla="*/ 4987637 w 5455862"/>
                <a:gd name="connsiteY2" fmla="*/ 286327 h 2430849"/>
                <a:gd name="connsiteX3" fmla="*/ 0 w 5455862"/>
                <a:gd name="connsiteY3" fmla="*/ 0 h 2430849"/>
                <a:gd name="connsiteX0" fmla="*/ 46182 w 5247997"/>
                <a:gd name="connsiteY0" fmla="*/ 2406721 h 2406721"/>
                <a:gd name="connsiteX1" fmla="*/ 5015345 w 5247997"/>
                <a:gd name="connsiteY1" fmla="*/ 2189411 h 2406721"/>
                <a:gd name="connsiteX2" fmla="*/ 4987637 w 5247997"/>
                <a:gd name="connsiteY2" fmla="*/ 286327 h 2406721"/>
                <a:gd name="connsiteX3" fmla="*/ 0 w 5247997"/>
                <a:gd name="connsiteY3" fmla="*/ 0 h 2406721"/>
                <a:gd name="connsiteX0" fmla="*/ 46182 w 5242079"/>
                <a:gd name="connsiteY0" fmla="*/ 2406721 h 2407426"/>
                <a:gd name="connsiteX1" fmla="*/ 5015345 w 5242079"/>
                <a:gd name="connsiteY1" fmla="*/ 2189411 h 2407426"/>
                <a:gd name="connsiteX2" fmla="*/ 4987637 w 5242079"/>
                <a:gd name="connsiteY2" fmla="*/ 286327 h 2407426"/>
                <a:gd name="connsiteX3" fmla="*/ 0 w 5242079"/>
                <a:gd name="connsiteY3" fmla="*/ 0 h 2407426"/>
                <a:gd name="connsiteX0" fmla="*/ 46182 w 5236219"/>
                <a:gd name="connsiteY0" fmla="*/ 2406721 h 2407426"/>
                <a:gd name="connsiteX1" fmla="*/ 5015345 w 5236219"/>
                <a:gd name="connsiteY1" fmla="*/ 2189411 h 2407426"/>
                <a:gd name="connsiteX2" fmla="*/ 4987637 w 5236219"/>
                <a:gd name="connsiteY2" fmla="*/ 286327 h 2407426"/>
                <a:gd name="connsiteX3" fmla="*/ 0 w 5236219"/>
                <a:gd name="connsiteY3" fmla="*/ 0 h 2407426"/>
              </a:gdLst>
              <a:ahLst/>
              <a:cxnLst>
                <a:cxn ang="0">
                  <a:pos x="connsiteX0" y="connsiteY0"/>
                </a:cxn>
                <a:cxn ang="0">
                  <a:pos x="connsiteX1" y="connsiteY1"/>
                </a:cxn>
                <a:cxn ang="0">
                  <a:pos x="connsiteX2" y="connsiteY2"/>
                </a:cxn>
                <a:cxn ang="0">
                  <a:pos x="connsiteX3" y="connsiteY3"/>
                </a:cxn>
              </a:cxnLst>
              <a:rect l="l" t="t" r="r" b="b"/>
              <a:pathLst>
                <a:path w="5236219" h="2407426">
                  <a:moveTo>
                    <a:pt x="46182" y="2406721"/>
                  </a:moveTo>
                  <a:cubicBezTo>
                    <a:pt x="2176472" y="2402796"/>
                    <a:pt x="4717549" y="2447262"/>
                    <a:pt x="5015345" y="2189411"/>
                  </a:cubicBezTo>
                  <a:cubicBezTo>
                    <a:pt x="5313141" y="1931560"/>
                    <a:pt x="5315528" y="571114"/>
                    <a:pt x="4987637" y="286327"/>
                  </a:cubicBezTo>
                  <a:cubicBezTo>
                    <a:pt x="4659746" y="1540"/>
                    <a:pt x="2462261" y="10006"/>
                    <a:pt x="0" y="0"/>
                  </a:cubicBezTo>
                </a:path>
              </a:pathLst>
            </a:custGeom>
            <a:noFill/>
            <a:ln w="76200">
              <a:solidFill>
                <a:srgbClr val="FF0000"/>
              </a:solidFill>
              <a:prstDash val="sysDash"/>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7" name="Rectangle 56">
              <a:extLst>
                <a:ext uri="{FF2B5EF4-FFF2-40B4-BE49-F238E27FC236}">
                  <a16:creationId xmlns:a16="http://schemas.microsoft.com/office/drawing/2014/main" id="{008971E6-EA25-4881-82DA-AB6D23781E2A}"/>
                </a:ext>
              </a:extLst>
            </p:cNvPr>
            <p:cNvSpPr/>
            <p:nvPr/>
          </p:nvSpPr>
          <p:spPr>
            <a:xfrm>
              <a:off x="3745446" y="2450268"/>
              <a:ext cx="2310300" cy="523220"/>
            </a:xfrm>
            <a:prstGeom prst="rect">
              <a:avLst/>
            </a:prstGeom>
          </p:spPr>
          <p:txBody>
            <a:bodyPr wrap="square">
              <a:spAutoFit/>
            </a:bodyPr>
            <a:lstStyle/>
            <a:p>
              <a:pPr algn="ctr"/>
              <a:r>
                <a:rPr lang="en-US" sz="2800" b="1" i="1" dirty="0">
                  <a:solidFill>
                    <a:srgbClr val="FF0000"/>
                  </a:solidFill>
                  <a:latin typeface="Segoe UI" panose="020B0502040204020203" pitchFamily="34" charset="0"/>
                  <a:cs typeface="Segoe UI" panose="020B0502040204020203" pitchFamily="34" charset="0"/>
                </a:rPr>
                <a:t>Inferable</a:t>
              </a:r>
            </a:p>
          </p:txBody>
        </p:sp>
      </p:grpSp>
      <p:grpSp>
        <p:nvGrpSpPr>
          <p:cNvPr id="58" name="Group 57">
            <a:extLst>
              <a:ext uri="{FF2B5EF4-FFF2-40B4-BE49-F238E27FC236}">
                <a16:creationId xmlns:a16="http://schemas.microsoft.com/office/drawing/2014/main" id="{9199E48F-80B7-4ED8-B822-405D89AB6427}"/>
              </a:ext>
            </a:extLst>
          </p:cNvPr>
          <p:cNvGrpSpPr/>
          <p:nvPr/>
        </p:nvGrpSpPr>
        <p:grpSpPr>
          <a:xfrm>
            <a:off x="1710482" y="3670363"/>
            <a:ext cx="2281541" cy="2002169"/>
            <a:chOff x="1710482" y="2193988"/>
            <a:chExt cx="2281541" cy="2002169"/>
          </a:xfrm>
        </p:grpSpPr>
        <p:sp>
          <p:nvSpPr>
            <p:cNvPr id="59" name="Rectangle 58">
              <a:extLst>
                <a:ext uri="{FF2B5EF4-FFF2-40B4-BE49-F238E27FC236}">
                  <a16:creationId xmlns:a16="http://schemas.microsoft.com/office/drawing/2014/main" id="{E55D2F96-5465-4117-A604-6C61DAD12E7D}"/>
                </a:ext>
              </a:extLst>
            </p:cNvPr>
            <p:cNvSpPr/>
            <p:nvPr/>
          </p:nvSpPr>
          <p:spPr>
            <a:xfrm>
              <a:off x="1710482" y="2875140"/>
              <a:ext cx="2281541" cy="523220"/>
            </a:xfrm>
            <a:prstGeom prst="rect">
              <a:avLst/>
            </a:prstGeom>
          </p:spPr>
          <p:txBody>
            <a:bodyPr wrap="square">
              <a:spAutoFit/>
            </a:bodyPr>
            <a:lstStyle/>
            <a:p>
              <a:pPr algn="ctr"/>
              <a:r>
                <a:rPr lang="en-US" sz="2800" b="1" i="1" dirty="0">
                  <a:solidFill>
                    <a:schemeClr val="accent6"/>
                  </a:solidFill>
                  <a:latin typeface="Segoe UI" panose="020B0502040204020203" pitchFamily="34" charset="0"/>
                  <a:cs typeface="Segoe UI" panose="020B0502040204020203" pitchFamily="34" charset="0"/>
                </a:rPr>
                <a:t>Observable</a:t>
              </a:r>
            </a:p>
          </p:txBody>
        </p:sp>
        <p:cxnSp>
          <p:nvCxnSpPr>
            <p:cNvPr id="60" name="Straight Arrow Connector 59">
              <a:extLst>
                <a:ext uri="{FF2B5EF4-FFF2-40B4-BE49-F238E27FC236}">
                  <a16:creationId xmlns:a16="http://schemas.microsoft.com/office/drawing/2014/main" id="{FB210F1D-2CA0-4662-A329-023D3E243C7D}"/>
                </a:ext>
              </a:extLst>
            </p:cNvPr>
            <p:cNvCxnSpPr>
              <a:cxnSpLocks/>
            </p:cNvCxnSpPr>
            <p:nvPr/>
          </p:nvCxnSpPr>
          <p:spPr>
            <a:xfrm>
              <a:off x="1710482" y="2193988"/>
              <a:ext cx="0" cy="2002169"/>
            </a:xfrm>
            <a:prstGeom prst="straightConnector1">
              <a:avLst/>
            </a:prstGeom>
            <a:ln w="76200">
              <a:solidFill>
                <a:schemeClr val="accent6"/>
              </a:solidFill>
              <a:prstDash val="sysDash"/>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61" name="Rectangle 60">
                <a:extLst>
                  <a:ext uri="{FF2B5EF4-FFF2-40B4-BE49-F238E27FC236}">
                    <a16:creationId xmlns:a16="http://schemas.microsoft.com/office/drawing/2014/main" id="{F361F97A-6E1D-42C6-928C-85D9979A30AB}"/>
                  </a:ext>
                </a:extLst>
              </p:cNvPr>
              <p:cNvSpPr/>
              <p:nvPr/>
            </p:nvSpPr>
            <p:spPr>
              <a:xfrm>
                <a:off x="1828361" y="5843978"/>
                <a:ext cx="1527634" cy="369332"/>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𝒅𝒂𝒕𝒂𝒘𝒐𝒓𝒅</m:t>
                      </m:r>
                      <m:r>
                        <a:rPr lang="en-US" b="1" i="1" smtClean="0">
                          <a:latin typeface="Cambria Math" panose="02040503050406030204" pitchFamily="18" charset="0"/>
                          <a:cs typeface="Courier New" panose="02070309020205020404" pitchFamily="49" charset="0"/>
                        </a:rPr>
                        <m:t>′</m:t>
                      </m: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61" name="Rectangle 60">
                <a:extLst>
                  <a:ext uri="{FF2B5EF4-FFF2-40B4-BE49-F238E27FC236}">
                    <a16:creationId xmlns:a16="http://schemas.microsoft.com/office/drawing/2014/main" id="{F361F97A-6E1D-42C6-928C-85D9979A30AB}"/>
                  </a:ext>
                </a:extLst>
              </p:cNvPr>
              <p:cNvSpPr>
                <a:spLocks noRot="1" noChangeAspect="1" noMove="1" noResize="1" noEditPoints="1" noAdjustHandles="1" noChangeArrowheads="1" noChangeShapeType="1" noTextEdit="1"/>
              </p:cNvSpPr>
              <p:nvPr/>
            </p:nvSpPr>
            <p:spPr>
              <a:xfrm>
                <a:off x="1828361" y="5843978"/>
                <a:ext cx="1527634"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Rectangle 61">
                <a:extLst>
                  <a:ext uri="{FF2B5EF4-FFF2-40B4-BE49-F238E27FC236}">
                    <a16:creationId xmlns:a16="http://schemas.microsoft.com/office/drawing/2014/main" id="{257D2C72-DB4F-44BC-9313-64D226062978}"/>
                  </a:ext>
                </a:extLst>
              </p:cNvPr>
              <p:cNvSpPr/>
              <p:nvPr/>
            </p:nvSpPr>
            <p:spPr>
              <a:xfrm>
                <a:off x="6173118" y="5815267"/>
                <a:ext cx="1527634" cy="369332"/>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𝒄𝒐𝒅𝒆𝒘𝒐𝒓𝒅</m:t>
                      </m:r>
                      <m:r>
                        <a:rPr lang="en-US" b="1" i="1" smtClean="0">
                          <a:latin typeface="Cambria Math" panose="02040503050406030204" pitchFamily="18" charset="0"/>
                          <a:cs typeface="Courier New" panose="02070309020205020404" pitchFamily="49" charset="0"/>
                        </a:rPr>
                        <m:t>′</m:t>
                      </m: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62" name="Rectangle 61">
                <a:extLst>
                  <a:ext uri="{FF2B5EF4-FFF2-40B4-BE49-F238E27FC236}">
                    <a16:creationId xmlns:a16="http://schemas.microsoft.com/office/drawing/2014/main" id="{257D2C72-DB4F-44BC-9313-64D226062978}"/>
                  </a:ext>
                </a:extLst>
              </p:cNvPr>
              <p:cNvSpPr>
                <a:spLocks noRot="1" noChangeAspect="1" noMove="1" noResize="1" noEditPoints="1" noAdjustHandles="1" noChangeArrowheads="1" noChangeShapeType="1" noTextEdit="1"/>
              </p:cNvSpPr>
              <p:nvPr/>
            </p:nvSpPr>
            <p:spPr>
              <a:xfrm>
                <a:off x="6173118" y="5815267"/>
                <a:ext cx="1527634" cy="369332"/>
              </a:xfrm>
              <a:prstGeom prst="rect">
                <a:avLst/>
              </a:prstGeom>
              <a:blipFill>
                <a:blip r:embed="rId6"/>
                <a:stretch>
                  <a:fillRect/>
                </a:stretch>
              </a:blipFill>
            </p:spPr>
            <p:txBody>
              <a:bodyPr/>
              <a:lstStyle/>
              <a:p>
                <a:r>
                  <a:rPr lang="en-US">
                    <a:noFill/>
                  </a:rPr>
                  <a:t> </a:t>
                </a:r>
              </a:p>
            </p:txBody>
          </p:sp>
        </mc:Fallback>
      </mc:AlternateContent>
      <p:grpSp>
        <p:nvGrpSpPr>
          <p:cNvPr id="30" name="Group 29">
            <a:extLst>
              <a:ext uri="{FF2B5EF4-FFF2-40B4-BE49-F238E27FC236}">
                <a16:creationId xmlns:a16="http://schemas.microsoft.com/office/drawing/2014/main" id="{0BD94622-E30B-4B37-8259-2074A5A564BD}"/>
              </a:ext>
            </a:extLst>
          </p:cNvPr>
          <p:cNvGrpSpPr/>
          <p:nvPr/>
        </p:nvGrpSpPr>
        <p:grpSpPr>
          <a:xfrm>
            <a:off x="49422" y="888392"/>
            <a:ext cx="9040759" cy="5526178"/>
            <a:chOff x="-460408" y="4669386"/>
            <a:chExt cx="9040759" cy="5526178"/>
          </a:xfrm>
        </p:grpSpPr>
        <p:sp>
          <p:nvSpPr>
            <p:cNvPr id="31" name="Rectangle 30">
              <a:extLst>
                <a:ext uri="{FF2B5EF4-FFF2-40B4-BE49-F238E27FC236}">
                  <a16:creationId xmlns:a16="http://schemas.microsoft.com/office/drawing/2014/main" id="{A8DF411F-F3A9-4F4C-9B77-5C643674B405}"/>
                </a:ext>
              </a:extLst>
            </p:cNvPr>
            <p:cNvSpPr/>
            <p:nvPr/>
          </p:nvSpPr>
          <p:spPr>
            <a:xfrm>
              <a:off x="-460408" y="4669386"/>
              <a:ext cx="9040759" cy="5526178"/>
            </a:xfrm>
            <a:prstGeom prst="rect">
              <a:avLst/>
            </a:prstGeom>
            <a:solidFill>
              <a:srgbClr val="FFFFFF">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33" name="TextBox 32">
              <a:extLst>
                <a:ext uri="{FF2B5EF4-FFF2-40B4-BE49-F238E27FC236}">
                  <a16:creationId xmlns:a16="http://schemas.microsoft.com/office/drawing/2014/main" id="{8F347818-94B7-488B-92CE-FEF69D5E01E0}"/>
                </a:ext>
              </a:extLst>
            </p:cNvPr>
            <p:cNvSpPr txBox="1"/>
            <p:nvPr/>
          </p:nvSpPr>
          <p:spPr>
            <a:xfrm>
              <a:off x="-367029" y="6260405"/>
              <a:ext cx="8854000" cy="2123658"/>
            </a:xfrm>
            <a:prstGeom prst="rect">
              <a:avLst/>
            </a:prstGeom>
            <a:solidFill>
              <a:schemeClr val="accent4">
                <a:lumMod val="20000"/>
                <a:lumOff val="80000"/>
              </a:schemeClr>
            </a:solidFill>
            <a:ln w="76200">
              <a:solidFill>
                <a:schemeClr val="accent1"/>
              </a:solidFill>
            </a:ln>
          </p:spPr>
          <p:txBody>
            <a:bodyPr wrap="square" rtlCol="0">
              <a:spAutoFit/>
            </a:bodyPr>
            <a:lstStyle/>
            <a:p>
              <a:pPr algn="ctr"/>
              <a:r>
                <a:rPr lang="en-US" sz="3300" b="1" dirty="0">
                  <a:solidFill>
                    <a:schemeClr val="accent1"/>
                  </a:solidFill>
                  <a:latin typeface="Segoe UI" panose="020B0502040204020203" pitchFamily="34" charset="0"/>
                  <a:cs typeface="Segoe UI" panose="020B0502040204020203" pitchFamily="34" charset="0"/>
                </a:rPr>
                <a:t>EIN’s key idea: </a:t>
              </a:r>
              <a:r>
                <a:rPr lang="en-US" sz="3300" b="1" dirty="0">
                  <a:latin typeface="Segoe UI" panose="020B0502040204020203" pitchFamily="34" charset="0"/>
                  <a:cs typeface="Segoe UI" panose="020B0502040204020203" pitchFamily="34" charset="0"/>
                </a:rPr>
                <a:t>use predictable </a:t>
              </a:r>
            </a:p>
            <a:p>
              <a:pPr algn="ctr"/>
              <a:r>
                <a:rPr lang="en-US" sz="3300" b="1" dirty="0">
                  <a:latin typeface="Segoe UI" panose="020B0502040204020203" pitchFamily="34" charset="0"/>
                  <a:cs typeface="Segoe UI" panose="020B0502040204020203" pitchFamily="34" charset="0"/>
                </a:rPr>
                <a:t>error characteristics to infer: </a:t>
              </a:r>
            </a:p>
            <a:p>
              <a:pPr marL="571500" indent="-571500" algn="ctr">
                <a:buAutoNum type="romanLcParenBoth"/>
              </a:pPr>
              <a:r>
                <a:rPr lang="en-US" sz="3300" b="1" dirty="0">
                  <a:latin typeface="Segoe UI" panose="020B0502040204020203" pitchFamily="34" charset="0"/>
                  <a:cs typeface="Segoe UI" panose="020B0502040204020203" pitchFamily="34" charset="0"/>
                </a:rPr>
                <a:t>the ECC scheme</a:t>
              </a:r>
            </a:p>
            <a:p>
              <a:pPr marL="571500" indent="-571500" algn="ctr">
                <a:buAutoNum type="romanLcParenBoth"/>
              </a:pPr>
              <a:r>
                <a:rPr lang="en-US" sz="3300" b="1" dirty="0">
                  <a:latin typeface="Segoe UI" panose="020B0502040204020203" pitchFamily="34" charset="0"/>
                  <a:cs typeface="Segoe UI" panose="020B0502040204020203" pitchFamily="34" charset="0"/>
                </a:rPr>
                <a:t> the pre-correction error rate</a:t>
              </a:r>
            </a:p>
          </p:txBody>
        </p:sp>
      </p:grpSp>
    </p:spTree>
    <p:extLst>
      <p:ext uri="{BB962C8B-B14F-4D97-AF65-F5344CB8AC3E}">
        <p14:creationId xmlns:p14="http://schemas.microsoft.com/office/powerpoint/2010/main" val="14007277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FB2ECF9-9A5B-4C5B-B4E8-A7B9AFC80283}"/>
              </a:ext>
            </a:extLst>
          </p:cNvPr>
          <p:cNvSpPr/>
          <p:nvPr/>
        </p:nvSpPr>
        <p:spPr>
          <a:xfrm>
            <a:off x="169011" y="2436129"/>
            <a:ext cx="8805978" cy="2324106"/>
          </a:xfrm>
          <a:prstGeom prst="rect">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751066C-C516-4770-97A1-3E2DEB282F90}"/>
              </a:ext>
            </a:extLst>
          </p:cNvPr>
          <p:cNvSpPr/>
          <p:nvPr/>
        </p:nvSpPr>
        <p:spPr>
          <a:xfrm>
            <a:off x="169011" y="5154874"/>
            <a:ext cx="8805978" cy="903514"/>
          </a:xfrm>
          <a:prstGeom prst="rect">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4" name="Rectangle 3">
            <a:extLst>
              <a:ext uri="{FF2B5EF4-FFF2-40B4-BE49-F238E27FC236}">
                <a16:creationId xmlns:a16="http://schemas.microsoft.com/office/drawing/2014/main" id="{741DA77E-6BD0-4361-B5F9-C9DD49F4032B}"/>
              </a:ext>
            </a:extLst>
          </p:cNvPr>
          <p:cNvSpPr/>
          <p:nvPr/>
        </p:nvSpPr>
        <p:spPr>
          <a:xfrm>
            <a:off x="169011" y="1115786"/>
            <a:ext cx="8805978" cy="903514"/>
          </a:xfrm>
          <a:prstGeom prst="rect">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2" name="Title 1">
            <a:extLst>
              <a:ext uri="{FF2B5EF4-FFF2-40B4-BE49-F238E27FC236}">
                <a16:creationId xmlns:a16="http://schemas.microsoft.com/office/drawing/2014/main" id="{6FAF6D94-F2D1-4E88-A909-B4DF4E002525}"/>
              </a:ext>
            </a:extLst>
          </p:cNvPr>
          <p:cNvSpPr>
            <a:spLocks noGrp="1"/>
          </p:cNvSpPr>
          <p:nvPr>
            <p:ph type="title"/>
          </p:nvPr>
        </p:nvSpPr>
        <p:spPr>
          <a:xfrm>
            <a:off x="169011" y="132334"/>
            <a:ext cx="8894602" cy="606084"/>
          </a:xfrm>
        </p:spPr>
        <p:txBody>
          <a:bodyPr/>
          <a:lstStyle/>
          <a:p>
            <a:r>
              <a:rPr lang="en-US" b="1" dirty="0"/>
              <a:t>Presentation Outline</a:t>
            </a:r>
          </a:p>
        </p:txBody>
      </p:sp>
      <p:sp>
        <p:nvSpPr>
          <p:cNvPr id="3" name="Content Placeholder 2">
            <a:extLst>
              <a:ext uri="{FF2B5EF4-FFF2-40B4-BE49-F238E27FC236}">
                <a16:creationId xmlns:a16="http://schemas.microsoft.com/office/drawing/2014/main" id="{494EC80F-2976-4A92-B16F-8065FDCC9552}"/>
              </a:ext>
            </a:extLst>
          </p:cNvPr>
          <p:cNvSpPr>
            <a:spLocks noGrp="1"/>
          </p:cNvSpPr>
          <p:nvPr>
            <p:ph idx="1"/>
          </p:nvPr>
        </p:nvSpPr>
        <p:spPr>
          <a:xfrm>
            <a:off x="169011" y="1304473"/>
            <a:ext cx="8894602" cy="4994728"/>
          </a:xfrm>
        </p:spPr>
        <p:txBody>
          <a:bodyPr>
            <a:noAutofit/>
          </a:bodyPr>
          <a:lstStyle/>
          <a:p>
            <a:pPr marL="457200" indent="-457200">
              <a:buFont typeface="+mj-lt"/>
              <a:buAutoNum type="arabicPeriod"/>
            </a:pPr>
            <a:r>
              <a:rPr lang="en-US" sz="3200" dirty="0">
                <a:solidFill>
                  <a:schemeClr val="bg1">
                    <a:lumMod val="65000"/>
                  </a:schemeClr>
                </a:solidFill>
              </a:rPr>
              <a:t>Error Characterization and On-Die ECC</a:t>
            </a:r>
          </a:p>
          <a:p>
            <a:pPr marL="457200" indent="-457200">
              <a:buFont typeface="+mj-lt"/>
              <a:buAutoNum type="arabicPeriod"/>
            </a:pPr>
            <a:endParaRPr lang="en-US" sz="4800" dirty="0">
              <a:solidFill>
                <a:schemeClr val="bg1">
                  <a:lumMod val="65000"/>
                </a:schemeClr>
              </a:solidFill>
            </a:endParaRPr>
          </a:p>
          <a:p>
            <a:pPr marL="457200" indent="-457200">
              <a:buFont typeface="+mj-lt"/>
              <a:buAutoNum type="arabicPeriod"/>
            </a:pPr>
            <a:r>
              <a:rPr lang="en-US" sz="3200" b="1" dirty="0"/>
              <a:t>EIN: Error </a:t>
            </a:r>
            <a:r>
              <a:rPr lang="en-US" sz="3200" b="1" dirty="0" err="1"/>
              <a:t>INference</a:t>
            </a:r>
            <a:endParaRPr lang="en-US" sz="3200" b="1" dirty="0"/>
          </a:p>
          <a:p>
            <a:pPr marL="1028700" lvl="1" indent="-571500">
              <a:buFont typeface="+mj-lt"/>
              <a:buAutoNum type="romanUcPeriod"/>
            </a:pPr>
            <a:r>
              <a:rPr lang="en-US" sz="2800" dirty="0">
                <a:solidFill>
                  <a:schemeClr val="bg1">
                    <a:lumMod val="65000"/>
                  </a:schemeClr>
                </a:solidFill>
              </a:rPr>
              <a:t>The Inference Problem</a:t>
            </a:r>
          </a:p>
          <a:p>
            <a:pPr marL="1028700" lvl="1" indent="-571500">
              <a:buFont typeface="+mj-lt"/>
              <a:buAutoNum type="romanUcPeriod"/>
            </a:pPr>
            <a:r>
              <a:rPr lang="en-US" sz="2800" b="1" dirty="0"/>
              <a:t>Formalization</a:t>
            </a:r>
          </a:p>
          <a:p>
            <a:pPr marL="1028700" lvl="1" indent="-571500">
              <a:buFont typeface="+mj-lt"/>
              <a:buAutoNum type="romanUcPeriod"/>
            </a:pPr>
            <a:r>
              <a:rPr lang="en-US" sz="2800" dirty="0">
                <a:solidFill>
                  <a:schemeClr val="bg1">
                    <a:lumMod val="65000"/>
                  </a:schemeClr>
                </a:solidFill>
              </a:rPr>
              <a:t>EIN in Practice: </a:t>
            </a:r>
            <a:r>
              <a:rPr lang="en-US" sz="2800" dirty="0" err="1">
                <a:solidFill>
                  <a:schemeClr val="bg1">
                    <a:lumMod val="65000"/>
                  </a:schemeClr>
                </a:solidFill>
              </a:rPr>
              <a:t>EINSim</a:t>
            </a:r>
            <a:endParaRPr lang="en-US" sz="2800" dirty="0">
              <a:solidFill>
                <a:schemeClr val="bg1">
                  <a:lumMod val="65000"/>
                </a:schemeClr>
              </a:solidFill>
            </a:endParaRPr>
          </a:p>
          <a:p>
            <a:pPr marL="571500" indent="-571500">
              <a:buFont typeface="+mj-lt"/>
              <a:buAutoNum type="arabicPeriod"/>
            </a:pPr>
            <a:endParaRPr lang="en-US" sz="4800" dirty="0">
              <a:solidFill>
                <a:schemeClr val="bg1">
                  <a:lumMod val="65000"/>
                </a:schemeClr>
              </a:solidFill>
            </a:endParaRPr>
          </a:p>
          <a:p>
            <a:pPr marL="457200" indent="-457200">
              <a:buFont typeface="+mj-lt"/>
              <a:buAutoNum type="arabicPeriod"/>
            </a:pPr>
            <a:r>
              <a:rPr lang="en-US" sz="3200" dirty="0">
                <a:solidFill>
                  <a:schemeClr val="bg1">
                    <a:lumMod val="65000"/>
                  </a:schemeClr>
                </a:solidFill>
              </a:rPr>
              <a:t>Demonstration Using LPDDR4 Devices</a:t>
            </a:r>
          </a:p>
        </p:txBody>
      </p:sp>
    </p:spTree>
    <p:extLst>
      <p:ext uri="{BB962C8B-B14F-4D97-AF65-F5344CB8AC3E}">
        <p14:creationId xmlns:p14="http://schemas.microsoft.com/office/powerpoint/2010/main" val="330915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Formalizing the Inference Problem</a:t>
            </a:r>
          </a:p>
        </p:txBody>
      </p:sp>
      <p:sp>
        <p:nvSpPr>
          <p:cNvPr id="13" name="Content Placeholder 12">
            <a:extLst>
              <a:ext uri="{FF2B5EF4-FFF2-40B4-BE49-F238E27FC236}">
                <a16:creationId xmlns:a16="http://schemas.microsoft.com/office/drawing/2014/main" id="{E55E915A-E85E-403D-A790-C76ED9704656}"/>
              </a:ext>
            </a:extLst>
          </p:cNvPr>
          <p:cNvSpPr>
            <a:spLocks noGrp="1"/>
          </p:cNvSpPr>
          <p:nvPr>
            <p:ph idx="1"/>
          </p:nvPr>
        </p:nvSpPr>
        <p:spPr>
          <a:xfrm>
            <a:off x="169011" y="2971509"/>
            <a:ext cx="8894602" cy="606085"/>
          </a:xfrm>
        </p:spPr>
        <p:txBody>
          <a:bodyPr/>
          <a:lstStyle/>
          <a:p>
            <a:r>
              <a:rPr lang="en-US" sz="2800" dirty="0"/>
              <a:t>Model</a:t>
            </a:r>
            <a:r>
              <a:rPr lang="en-US" sz="2800" i="1" dirty="0"/>
              <a:t> </a:t>
            </a:r>
            <a:r>
              <a:rPr lang="en-US" sz="2800" dirty="0"/>
              <a:t>the entire DRAM transformation as a </a:t>
            </a:r>
            <a:r>
              <a:rPr lang="en-US" sz="2800" b="1" dirty="0">
                <a:solidFill>
                  <a:schemeClr val="accent1"/>
                </a:solidFill>
              </a:rPr>
              <a:t>function</a:t>
            </a:r>
            <a:r>
              <a:rPr lang="en-US" sz="2800" dirty="0"/>
              <a:t>: </a:t>
            </a:r>
          </a:p>
        </p:txBody>
      </p:sp>
      <p:grpSp>
        <p:nvGrpSpPr>
          <p:cNvPr id="3" name="Group 2">
            <a:extLst>
              <a:ext uri="{FF2B5EF4-FFF2-40B4-BE49-F238E27FC236}">
                <a16:creationId xmlns:a16="http://schemas.microsoft.com/office/drawing/2014/main" id="{58FAF287-5C18-4648-9271-F026755BAFA7}"/>
              </a:ext>
            </a:extLst>
          </p:cNvPr>
          <p:cNvGrpSpPr/>
          <p:nvPr/>
        </p:nvGrpSpPr>
        <p:grpSpPr>
          <a:xfrm>
            <a:off x="221671" y="806945"/>
            <a:ext cx="8700658" cy="1814705"/>
            <a:chOff x="221671" y="806945"/>
            <a:chExt cx="8700658" cy="1814705"/>
          </a:xfrm>
        </p:grpSpPr>
        <p:sp>
          <p:nvSpPr>
            <p:cNvPr id="34" name="Rectangle: Rounded Corners 33">
              <a:extLst>
                <a:ext uri="{FF2B5EF4-FFF2-40B4-BE49-F238E27FC236}">
                  <a16:creationId xmlns:a16="http://schemas.microsoft.com/office/drawing/2014/main" id="{4B260631-3349-4A6A-87CA-3A91B14F1216}"/>
                </a:ext>
              </a:extLst>
            </p:cNvPr>
            <p:cNvSpPr/>
            <p:nvPr/>
          </p:nvSpPr>
          <p:spPr>
            <a:xfrm>
              <a:off x="3491345" y="1380004"/>
              <a:ext cx="5430984" cy="1220322"/>
            </a:xfrm>
            <a:prstGeom prst="roundRect">
              <a:avLst>
                <a:gd name="adj" fmla="val 13573"/>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Courier New" panose="02070309020205020404" pitchFamily="49" charset="0"/>
                <a:cs typeface="Courier New" panose="02070309020205020404" pitchFamily="49" charset="0"/>
              </a:endParaRPr>
            </a:p>
          </p:txBody>
        </p:sp>
        <p:sp>
          <p:nvSpPr>
            <p:cNvPr id="35" name="Rectangle 34">
              <a:extLst>
                <a:ext uri="{FF2B5EF4-FFF2-40B4-BE49-F238E27FC236}">
                  <a16:creationId xmlns:a16="http://schemas.microsoft.com/office/drawing/2014/main" id="{5C6385FE-261B-4FDC-AA1E-CD3932131F63}"/>
                </a:ext>
              </a:extLst>
            </p:cNvPr>
            <p:cNvSpPr/>
            <p:nvPr/>
          </p:nvSpPr>
          <p:spPr>
            <a:xfrm>
              <a:off x="7700752" y="1511461"/>
              <a:ext cx="977495" cy="939054"/>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000" dirty="0">
                  <a:solidFill>
                    <a:prstClr val="black"/>
                  </a:solidFill>
                  <a:latin typeface="Segoe UI" panose="020B0502040204020203" pitchFamily="34" charset="0"/>
                  <a:cs typeface="Segoe UI" panose="020B0502040204020203" pitchFamily="34" charset="0"/>
                </a:rPr>
                <a:t>Data Store</a:t>
              </a:r>
            </a:p>
          </p:txBody>
        </p:sp>
        <mc:AlternateContent xmlns:mc="http://schemas.openxmlformats.org/markup-compatibility/2006" xmlns:a14="http://schemas.microsoft.com/office/drawing/2010/main">
          <mc:Choice Requires="a14">
            <p:sp>
              <p:nvSpPr>
                <p:cNvPr id="36" name="Rectangle 35">
                  <a:extLst>
                    <a:ext uri="{FF2B5EF4-FFF2-40B4-BE49-F238E27FC236}">
                      <a16:creationId xmlns:a16="http://schemas.microsoft.com/office/drawing/2014/main" id="{445E08FC-7E92-4DC4-9F54-CCD3C854306C}"/>
                    </a:ext>
                  </a:extLst>
                </p:cNvPr>
                <p:cNvSpPr/>
                <p:nvPr/>
              </p:nvSpPr>
              <p:spPr>
                <a:xfrm>
                  <a:off x="3766218" y="1511461"/>
                  <a:ext cx="1671625" cy="939054"/>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ECC Scheme </a:t>
                  </a:r>
                  <a14:m>
                    <m:oMath xmlns:m="http://schemas.openxmlformats.org/officeDocument/2006/math">
                      <m:r>
                        <a:rPr lang="en-US" sz="2000" b="0" i="0" dirty="0" smtClean="0">
                          <a:solidFill>
                            <a:prstClr val="black"/>
                          </a:solidFill>
                          <a:latin typeface="Cambria Math" panose="02040503050406030204" pitchFamily="18" charset="0"/>
                          <a:cs typeface="Courier New" panose="02070309020205020404" pitchFamily="49" charset="0"/>
                        </a:rPr>
                        <m:t>(</m:t>
                      </m:r>
                      <m:r>
                        <a:rPr lang="en-US" sz="2000" b="1" i="1" dirty="0" smtClean="0">
                          <a:solidFill>
                            <a:srgbClr val="FF0000"/>
                          </a:solidFill>
                          <a:latin typeface="Cambria Math" panose="02040503050406030204" pitchFamily="18" charset="0"/>
                          <a:cs typeface="Courier New" panose="02070309020205020404" pitchFamily="49" charset="0"/>
                        </a:rPr>
                        <m:t>𝑺</m:t>
                      </m:r>
                      <m:r>
                        <a:rPr lang="en-US" sz="2000" b="1" i="1" dirty="0" smtClean="0">
                          <a:solidFill>
                            <a:prstClr val="black"/>
                          </a:solidFill>
                          <a:latin typeface="Cambria Math" panose="02040503050406030204" pitchFamily="18" charset="0"/>
                          <a:cs typeface="Courier New" panose="02070309020205020404" pitchFamily="49" charset="0"/>
                        </a:rPr>
                        <m:t>)</m:t>
                      </m:r>
                    </m:oMath>
                  </a14:m>
                  <a:endParaRPr lang="en-US" sz="2000" dirty="0">
                    <a:solidFill>
                      <a:prstClr val="black"/>
                    </a:solidFill>
                    <a:latin typeface="Segoe UI" panose="020B0502040204020203" pitchFamily="34" charset="0"/>
                    <a:cs typeface="Segoe UI" panose="020B0502040204020203" pitchFamily="34" charset="0"/>
                  </a:endParaRPr>
                </a:p>
              </p:txBody>
            </p:sp>
          </mc:Choice>
          <mc:Fallback xmlns="">
            <p:sp>
              <p:nvSpPr>
                <p:cNvPr id="36" name="Rectangle 35">
                  <a:extLst>
                    <a:ext uri="{FF2B5EF4-FFF2-40B4-BE49-F238E27FC236}">
                      <a16:creationId xmlns:a16="http://schemas.microsoft.com/office/drawing/2014/main" id="{445E08FC-7E92-4DC4-9F54-CCD3C854306C}"/>
                    </a:ext>
                  </a:extLst>
                </p:cNvPr>
                <p:cNvSpPr>
                  <a:spLocks noRot="1" noChangeAspect="1" noMove="1" noResize="1" noEditPoints="1" noAdjustHandles="1" noChangeArrowheads="1" noChangeShapeType="1" noTextEdit="1"/>
                </p:cNvSpPr>
                <p:nvPr/>
              </p:nvSpPr>
              <p:spPr>
                <a:xfrm>
                  <a:off x="3766218" y="1511461"/>
                  <a:ext cx="1671625" cy="939054"/>
                </a:xfrm>
                <a:prstGeom prst="rect">
                  <a:avLst/>
                </a:prstGeom>
                <a:blipFill>
                  <a:blip r:embed="rId4"/>
                  <a:stretch>
                    <a:fillRect l="-722" r="-3971"/>
                  </a:stretch>
                </a:blipFill>
                <a:ln w="19050">
                  <a:solidFill>
                    <a:schemeClr val="tx1"/>
                  </a:solidFill>
                </a:ln>
              </p:spPr>
              <p:txBody>
                <a:bodyPr/>
                <a:lstStyle/>
                <a:p>
                  <a:r>
                    <a:rPr lang="en-US">
                      <a:noFill/>
                    </a:rPr>
                    <a:t> </a:t>
                  </a:r>
                </a:p>
              </p:txBody>
            </p:sp>
          </mc:Fallback>
        </mc:AlternateContent>
        <p:cxnSp>
          <p:nvCxnSpPr>
            <p:cNvPr id="40" name="Straight Arrow Connector 39">
              <a:extLst>
                <a:ext uri="{FF2B5EF4-FFF2-40B4-BE49-F238E27FC236}">
                  <a16:creationId xmlns:a16="http://schemas.microsoft.com/office/drawing/2014/main" id="{07660A80-4969-481B-A5E7-4AFDE6F5BB64}"/>
                </a:ext>
              </a:extLst>
            </p:cNvPr>
            <p:cNvCxnSpPr>
              <a:cxnSpLocks/>
            </p:cNvCxnSpPr>
            <p:nvPr/>
          </p:nvCxnSpPr>
          <p:spPr>
            <a:xfrm>
              <a:off x="5437843" y="1771171"/>
              <a:ext cx="2262909"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216E80D-916E-4A02-B019-52FA1FE2057F}"/>
                </a:ext>
              </a:extLst>
            </p:cNvPr>
            <p:cNvCxnSpPr>
              <a:cxnSpLocks/>
            </p:cNvCxnSpPr>
            <p:nvPr/>
          </p:nvCxnSpPr>
          <p:spPr>
            <a:xfrm flipH="1">
              <a:off x="5437843" y="2194941"/>
              <a:ext cx="226291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3FC4F181-B8C4-4799-A8CE-42D41F8F3E18}"/>
                </a:ext>
              </a:extLst>
            </p:cNvPr>
            <p:cNvCxnSpPr>
              <a:cxnSpLocks/>
            </p:cNvCxnSpPr>
            <p:nvPr/>
          </p:nvCxnSpPr>
          <p:spPr>
            <a:xfrm>
              <a:off x="1228436" y="1771171"/>
              <a:ext cx="253778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245BBEF5-7847-4A74-A252-419D71A4AEB5}"/>
                </a:ext>
              </a:extLst>
            </p:cNvPr>
            <p:cNvCxnSpPr>
              <a:cxnSpLocks/>
            </p:cNvCxnSpPr>
            <p:nvPr/>
          </p:nvCxnSpPr>
          <p:spPr>
            <a:xfrm flipH="1">
              <a:off x="1228437" y="2191311"/>
              <a:ext cx="253778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Rectangle: Rounded Corners 51">
              <a:extLst>
                <a:ext uri="{FF2B5EF4-FFF2-40B4-BE49-F238E27FC236}">
                  <a16:creationId xmlns:a16="http://schemas.microsoft.com/office/drawing/2014/main" id="{C8ABDFBF-48EA-4B1E-A29E-299FB4A69921}"/>
                </a:ext>
              </a:extLst>
            </p:cNvPr>
            <p:cNvSpPr/>
            <p:nvPr/>
          </p:nvSpPr>
          <p:spPr>
            <a:xfrm>
              <a:off x="221671" y="1380004"/>
              <a:ext cx="1006765" cy="1200337"/>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Courier New" panose="02070309020205020404" pitchFamily="49" charset="0"/>
                <a:cs typeface="Courier New" panose="02070309020205020404" pitchFamily="49" charset="0"/>
              </a:endParaRPr>
            </a:p>
          </p:txBody>
        </p:sp>
        <p:sp>
          <p:nvSpPr>
            <p:cNvPr id="53" name="Rectangle 52">
              <a:extLst>
                <a:ext uri="{FF2B5EF4-FFF2-40B4-BE49-F238E27FC236}">
                  <a16:creationId xmlns:a16="http://schemas.microsoft.com/office/drawing/2014/main" id="{EF4A7020-CBBB-4140-B7EB-B08779EBE201}"/>
                </a:ext>
              </a:extLst>
            </p:cNvPr>
            <p:cNvSpPr/>
            <p:nvPr/>
          </p:nvSpPr>
          <p:spPr>
            <a:xfrm>
              <a:off x="339947" y="969340"/>
              <a:ext cx="770212" cy="400110"/>
            </a:xfrm>
            <a:prstGeom prst="rect">
              <a:avLst/>
            </a:prstGeom>
          </p:spPr>
          <p:txBody>
            <a:bodyPr wrap="square">
              <a:spAutoFit/>
            </a:bodyPr>
            <a:lstStyle/>
            <a:p>
              <a:pPr algn="ctr"/>
              <a:r>
                <a:rPr lang="en-US" sz="2000" b="1" dirty="0">
                  <a:latin typeface="Segoe UI" panose="020B0502040204020203" pitchFamily="34" charset="0"/>
                  <a:cs typeface="Segoe UI" panose="020B0502040204020203" pitchFamily="34" charset="0"/>
                </a:rPr>
                <a:t>CPU</a:t>
              </a:r>
            </a:p>
          </p:txBody>
        </p:sp>
        <p:sp>
          <p:nvSpPr>
            <p:cNvPr id="54" name="Rectangle 53">
              <a:extLst>
                <a:ext uri="{FF2B5EF4-FFF2-40B4-BE49-F238E27FC236}">
                  <a16:creationId xmlns:a16="http://schemas.microsoft.com/office/drawing/2014/main" id="{181F023C-7B9D-43ED-B094-439193412D31}"/>
                </a:ext>
              </a:extLst>
            </p:cNvPr>
            <p:cNvSpPr/>
            <p:nvPr/>
          </p:nvSpPr>
          <p:spPr>
            <a:xfrm>
              <a:off x="5898049" y="994218"/>
              <a:ext cx="977494" cy="400110"/>
            </a:xfrm>
            <a:prstGeom prst="rect">
              <a:avLst/>
            </a:prstGeom>
          </p:spPr>
          <p:txBody>
            <a:bodyPr wrap="square">
              <a:spAutoFit/>
            </a:bodyPr>
            <a:lstStyle/>
            <a:p>
              <a:pPr algn="ctr"/>
              <a:r>
                <a:rPr lang="en-US" sz="2000" b="1" dirty="0">
                  <a:latin typeface="Segoe UI" panose="020B0502040204020203" pitchFamily="34" charset="0"/>
                  <a:cs typeface="Segoe UI" panose="020B0502040204020203" pitchFamily="34" charset="0"/>
                </a:rPr>
                <a:t>DRAM</a:t>
              </a:r>
            </a:p>
          </p:txBody>
        </p:sp>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B9FD6038-53B4-4AA3-BD80-5005D4B7C3BA}"/>
                    </a:ext>
                  </a:extLst>
                </p:cNvPr>
                <p:cNvSpPr/>
                <p:nvPr/>
              </p:nvSpPr>
              <p:spPr>
                <a:xfrm>
                  <a:off x="1350061" y="2221540"/>
                  <a:ext cx="2141088" cy="400110"/>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cs typeface="Courier New" panose="02070309020205020404" pitchFamily="49" charset="0"/>
                          </a:rPr>
                          <m:t>𝒅𝒂𝒕𝒂𝒘𝒐𝒓</m:t>
                        </m:r>
                        <m:sSup>
                          <m:sSupPr>
                            <m:ctrlPr>
                              <a:rPr lang="en-US" sz="2000" b="1" i="1" smtClean="0">
                                <a:latin typeface="Cambria Math" panose="02040503050406030204" pitchFamily="18" charset="0"/>
                                <a:cs typeface="Courier New" panose="02070309020205020404" pitchFamily="49" charset="0"/>
                              </a:rPr>
                            </m:ctrlPr>
                          </m:sSupPr>
                          <m:e>
                            <m:r>
                              <a:rPr lang="en-US" sz="2000" b="1" i="1" smtClean="0">
                                <a:latin typeface="Cambria Math" panose="02040503050406030204" pitchFamily="18" charset="0"/>
                                <a:cs typeface="Courier New" panose="02070309020205020404" pitchFamily="49" charset="0"/>
                              </a:rPr>
                              <m:t>𝒅</m:t>
                            </m:r>
                          </m:e>
                          <m:sup>
                            <m:r>
                              <a:rPr lang="en-US" sz="2000" b="1" i="1" smtClean="0">
                                <a:latin typeface="Cambria Math" panose="02040503050406030204" pitchFamily="18" charset="0"/>
                                <a:cs typeface="Courier New" panose="02070309020205020404" pitchFamily="49" charset="0"/>
                              </a:rPr>
                              <m:t>′</m:t>
                            </m:r>
                          </m:sup>
                        </m:sSup>
                        <m:r>
                          <m:rPr>
                            <m:nor/>
                          </m:rPr>
                          <a:rPr lang="en-US" sz="2000" b="0" i="0" smtClean="0">
                            <a:latin typeface="Cambria Math" panose="02040503050406030204" pitchFamily="18" charset="0"/>
                            <a:cs typeface="Courier New" panose="02070309020205020404" pitchFamily="49" charset="0"/>
                          </a:rPr>
                          <m:t> </m:t>
                        </m:r>
                        <m:r>
                          <m:rPr>
                            <m:nor/>
                          </m:rPr>
                          <a:rPr lang="en-US" sz="2000">
                            <a:solidFill>
                              <a:srgbClr val="FF0000"/>
                            </a:solidFill>
                            <a:latin typeface="verdana" panose="020B0604030504040204" pitchFamily="34" charset="0"/>
                          </a:rPr>
                          <m:t>←</m:t>
                        </m:r>
                        <m:r>
                          <m:rPr>
                            <m:nor/>
                          </m:rPr>
                          <a:rPr lang="en-US" sz="2000" b="0" i="0" smtClean="0">
                            <a:solidFill>
                              <a:srgbClr val="FF0000"/>
                            </a:solidFill>
                            <a:latin typeface="verdana" panose="020B0604030504040204" pitchFamily="34" charset="0"/>
                          </a:rPr>
                          <m:t> </m:t>
                        </m:r>
                        <m:r>
                          <a:rPr lang="en-US" sz="2000" b="1" i="1">
                            <a:solidFill>
                              <a:srgbClr val="FF0000"/>
                            </a:solidFill>
                            <a:latin typeface="Cambria Math" panose="02040503050406030204" pitchFamily="18" charset="0"/>
                            <a:cs typeface="Courier New" panose="02070309020205020404" pitchFamily="49" charset="0"/>
                          </a:rPr>
                          <m:t>𝒘</m:t>
                        </m:r>
                        <m:r>
                          <a:rPr lang="en-US" sz="2000" b="1" i="1" smtClean="0">
                            <a:solidFill>
                              <a:srgbClr val="FF0000"/>
                            </a:solidFill>
                            <a:latin typeface="Cambria Math" panose="02040503050406030204" pitchFamily="18" charset="0"/>
                            <a:cs typeface="Courier New" panose="02070309020205020404" pitchFamily="49" charset="0"/>
                          </a:rPr>
                          <m:t>′</m:t>
                        </m:r>
                      </m:oMath>
                    </m:oMathPara>
                  </a14:m>
                  <a:endParaRPr lang="en-US" sz="2000" b="1" i="1" dirty="0">
                    <a:latin typeface="Courier New" panose="02070309020205020404" pitchFamily="49" charset="0"/>
                    <a:cs typeface="Courier New" panose="02070309020205020404" pitchFamily="49" charset="0"/>
                  </a:endParaRPr>
                </a:p>
              </p:txBody>
            </p:sp>
          </mc:Choice>
          <mc:Fallback xmlns="">
            <p:sp>
              <p:nvSpPr>
                <p:cNvPr id="56" name="Rectangle 55">
                  <a:extLst>
                    <a:ext uri="{FF2B5EF4-FFF2-40B4-BE49-F238E27FC236}">
                      <a16:creationId xmlns:a16="http://schemas.microsoft.com/office/drawing/2014/main" id="{B9FD6038-53B4-4AA3-BD80-5005D4B7C3BA}"/>
                    </a:ext>
                  </a:extLst>
                </p:cNvPr>
                <p:cNvSpPr>
                  <a:spLocks noRot="1" noChangeAspect="1" noMove="1" noResize="1" noEditPoints="1" noAdjustHandles="1" noChangeArrowheads="1" noChangeShapeType="1" noTextEdit="1"/>
                </p:cNvSpPr>
                <p:nvPr/>
              </p:nvSpPr>
              <p:spPr>
                <a:xfrm>
                  <a:off x="1350061" y="2221540"/>
                  <a:ext cx="2141088" cy="400110"/>
                </a:xfrm>
                <a:prstGeom prst="rect">
                  <a:avLst/>
                </a:prstGeom>
                <a:blipFill>
                  <a:blip r:embed="rId5"/>
                  <a:stretch>
                    <a:fillRect l="-3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Rectangle 58">
                  <a:extLst>
                    <a:ext uri="{FF2B5EF4-FFF2-40B4-BE49-F238E27FC236}">
                      <a16:creationId xmlns:a16="http://schemas.microsoft.com/office/drawing/2014/main" id="{5E816578-36DB-4AFF-9359-6D91B9FF32C9}"/>
                    </a:ext>
                  </a:extLst>
                </p:cNvPr>
                <p:cNvSpPr/>
                <p:nvPr/>
              </p:nvSpPr>
              <p:spPr>
                <a:xfrm>
                  <a:off x="5794117" y="1408580"/>
                  <a:ext cx="1662554" cy="400110"/>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cs typeface="Courier New" panose="02070309020205020404" pitchFamily="49" charset="0"/>
                          </a:rPr>
                          <m:t>𝒄𝒐𝒅𝒆𝒘𝒐𝒓𝒅</m:t>
                        </m:r>
                      </m:oMath>
                    </m:oMathPara>
                  </a14:m>
                  <a:endParaRPr lang="en-US" sz="2000" b="1" i="1" dirty="0">
                    <a:latin typeface="Courier New" panose="02070309020205020404" pitchFamily="49" charset="0"/>
                    <a:cs typeface="Courier New" panose="02070309020205020404" pitchFamily="49" charset="0"/>
                  </a:endParaRPr>
                </a:p>
              </p:txBody>
            </p:sp>
          </mc:Choice>
          <mc:Fallback xmlns="">
            <p:sp>
              <p:nvSpPr>
                <p:cNvPr id="59" name="Rectangle 58">
                  <a:extLst>
                    <a:ext uri="{FF2B5EF4-FFF2-40B4-BE49-F238E27FC236}">
                      <a16:creationId xmlns:a16="http://schemas.microsoft.com/office/drawing/2014/main" id="{5E816578-36DB-4AFF-9359-6D91B9FF32C9}"/>
                    </a:ext>
                  </a:extLst>
                </p:cNvPr>
                <p:cNvSpPr>
                  <a:spLocks noRot="1" noChangeAspect="1" noMove="1" noResize="1" noEditPoints="1" noAdjustHandles="1" noChangeArrowheads="1" noChangeShapeType="1" noTextEdit="1"/>
                </p:cNvSpPr>
                <p:nvPr/>
              </p:nvSpPr>
              <p:spPr>
                <a:xfrm>
                  <a:off x="5794117" y="1408580"/>
                  <a:ext cx="1662554" cy="40011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Rectangle 59">
                  <a:extLst>
                    <a:ext uri="{FF2B5EF4-FFF2-40B4-BE49-F238E27FC236}">
                      <a16:creationId xmlns:a16="http://schemas.microsoft.com/office/drawing/2014/main" id="{97D544D5-0A0A-461E-A207-3ED8B52743B2}"/>
                    </a:ext>
                  </a:extLst>
                </p:cNvPr>
                <p:cNvSpPr/>
                <p:nvPr/>
              </p:nvSpPr>
              <p:spPr>
                <a:xfrm>
                  <a:off x="5835586" y="2215934"/>
                  <a:ext cx="1652560" cy="400110"/>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cs typeface="Courier New" panose="02070309020205020404" pitchFamily="49" charset="0"/>
                          </a:rPr>
                          <m:t>𝒄𝒐𝒅𝒆𝒘𝒐𝒓𝒅</m:t>
                        </m:r>
                        <m:r>
                          <a:rPr lang="en-US" sz="2000" b="1" i="1" smtClean="0">
                            <a:latin typeface="Cambria Math" panose="02040503050406030204" pitchFamily="18" charset="0"/>
                            <a:cs typeface="Courier New" panose="02070309020205020404" pitchFamily="49" charset="0"/>
                          </a:rPr>
                          <m:t>′</m:t>
                        </m:r>
                      </m:oMath>
                    </m:oMathPara>
                  </a14:m>
                  <a:endParaRPr lang="en-US" sz="2000" b="1" i="1" dirty="0">
                    <a:latin typeface="Courier New" panose="02070309020205020404" pitchFamily="49" charset="0"/>
                    <a:cs typeface="Courier New" panose="02070309020205020404" pitchFamily="49" charset="0"/>
                  </a:endParaRPr>
                </a:p>
              </p:txBody>
            </p:sp>
          </mc:Choice>
          <mc:Fallback xmlns="">
            <p:sp>
              <p:nvSpPr>
                <p:cNvPr id="60" name="Rectangle 59">
                  <a:extLst>
                    <a:ext uri="{FF2B5EF4-FFF2-40B4-BE49-F238E27FC236}">
                      <a16:creationId xmlns:a16="http://schemas.microsoft.com/office/drawing/2014/main" id="{97D544D5-0A0A-461E-A207-3ED8B52743B2}"/>
                    </a:ext>
                  </a:extLst>
                </p:cNvPr>
                <p:cNvSpPr>
                  <a:spLocks noRot="1" noChangeAspect="1" noMove="1" noResize="1" noEditPoints="1" noAdjustHandles="1" noChangeArrowheads="1" noChangeShapeType="1" noTextEdit="1"/>
                </p:cNvSpPr>
                <p:nvPr/>
              </p:nvSpPr>
              <p:spPr>
                <a:xfrm>
                  <a:off x="5835586" y="2215934"/>
                  <a:ext cx="1652560" cy="40011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Rectangle 60">
                  <a:extLst>
                    <a:ext uri="{FF2B5EF4-FFF2-40B4-BE49-F238E27FC236}">
                      <a16:creationId xmlns:a16="http://schemas.microsoft.com/office/drawing/2014/main" id="{DE90869A-2D7E-4918-98E4-B9397EED0A7E}"/>
                    </a:ext>
                  </a:extLst>
                </p:cNvPr>
                <p:cNvSpPr/>
                <p:nvPr/>
              </p:nvSpPr>
              <p:spPr>
                <a:xfrm>
                  <a:off x="1310845" y="1408580"/>
                  <a:ext cx="2154036" cy="400110"/>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cs typeface="Courier New" panose="02070309020205020404" pitchFamily="49" charset="0"/>
                          </a:rPr>
                          <m:t>𝒅𝒂𝒕𝒂𝒘𝒐𝒓𝒅</m:t>
                        </m:r>
                        <m:r>
                          <m:rPr>
                            <m:nor/>
                          </m:rPr>
                          <a:rPr lang="en-US" sz="2000" b="0" i="0" smtClean="0">
                            <a:latin typeface="Cambria Math" panose="02040503050406030204" pitchFamily="18" charset="0"/>
                            <a:cs typeface="Courier New" panose="02070309020205020404" pitchFamily="49" charset="0"/>
                          </a:rPr>
                          <m:t> </m:t>
                        </m:r>
                        <m:r>
                          <m:rPr>
                            <m:nor/>
                          </m:rPr>
                          <a:rPr lang="en-US" sz="2000" smtClean="0">
                            <a:solidFill>
                              <a:srgbClr val="FF0000"/>
                            </a:solidFill>
                            <a:latin typeface="verdana" panose="020B0604030504040204" pitchFamily="34" charset="0"/>
                          </a:rPr>
                          <m:t>←</m:t>
                        </m:r>
                        <m:r>
                          <a:rPr lang="en-US" sz="2000" b="1" i="1" smtClean="0">
                            <a:solidFill>
                              <a:srgbClr val="FF0000"/>
                            </a:solidFill>
                            <a:latin typeface="Cambria Math" panose="02040503050406030204" pitchFamily="18" charset="0"/>
                          </a:rPr>
                          <m:t> </m:t>
                        </m:r>
                        <m:r>
                          <a:rPr lang="en-US" sz="2000" b="1" i="1" smtClean="0">
                            <a:solidFill>
                              <a:srgbClr val="FF0000"/>
                            </a:solidFill>
                            <a:latin typeface="Cambria Math" panose="02040503050406030204" pitchFamily="18" charset="0"/>
                            <a:cs typeface="Courier New" panose="02070309020205020404" pitchFamily="49" charset="0"/>
                          </a:rPr>
                          <m:t>𝒘</m:t>
                        </m:r>
                      </m:oMath>
                    </m:oMathPara>
                  </a14:m>
                  <a:endParaRPr lang="en-US" sz="2000" b="1" i="1" dirty="0">
                    <a:latin typeface="Courier New" panose="02070309020205020404" pitchFamily="49" charset="0"/>
                    <a:cs typeface="Courier New" panose="02070309020205020404" pitchFamily="49" charset="0"/>
                  </a:endParaRPr>
                </a:p>
              </p:txBody>
            </p:sp>
          </mc:Choice>
          <mc:Fallback xmlns="">
            <p:sp>
              <p:nvSpPr>
                <p:cNvPr id="61" name="Rectangle 60">
                  <a:extLst>
                    <a:ext uri="{FF2B5EF4-FFF2-40B4-BE49-F238E27FC236}">
                      <a16:creationId xmlns:a16="http://schemas.microsoft.com/office/drawing/2014/main" id="{DE90869A-2D7E-4918-98E4-B9397EED0A7E}"/>
                    </a:ext>
                  </a:extLst>
                </p:cNvPr>
                <p:cNvSpPr>
                  <a:spLocks noRot="1" noChangeAspect="1" noMove="1" noResize="1" noEditPoints="1" noAdjustHandles="1" noChangeArrowheads="1" noChangeShapeType="1" noTextEdit="1"/>
                </p:cNvSpPr>
                <p:nvPr/>
              </p:nvSpPr>
              <p:spPr>
                <a:xfrm>
                  <a:off x="1310845" y="1408580"/>
                  <a:ext cx="2154036" cy="400110"/>
                </a:xfrm>
                <a:prstGeom prst="rect">
                  <a:avLst/>
                </a:prstGeom>
                <a:blipFill>
                  <a:blip r:embed="rId8"/>
                  <a:stretch>
                    <a:fillRect/>
                  </a:stretch>
                </a:blipFill>
              </p:spPr>
              <p:txBody>
                <a:bodyPr/>
                <a:lstStyle/>
                <a:p>
                  <a:r>
                    <a:rPr lang="en-US">
                      <a:noFill/>
                    </a:rPr>
                    <a:t> </a:t>
                  </a:r>
                </a:p>
              </p:txBody>
            </p:sp>
          </mc:Fallback>
        </mc:AlternateContent>
        <p:sp>
          <p:nvSpPr>
            <p:cNvPr id="62" name="Lightning Bolt 20">
              <a:extLst>
                <a:ext uri="{FF2B5EF4-FFF2-40B4-BE49-F238E27FC236}">
                  <a16:creationId xmlns:a16="http://schemas.microsoft.com/office/drawing/2014/main" id="{3EDED314-8692-46DC-B551-AEE503367E4E}"/>
                </a:ext>
              </a:extLst>
            </p:cNvPr>
            <p:cNvSpPr/>
            <p:nvPr/>
          </p:nvSpPr>
          <p:spPr>
            <a:xfrm>
              <a:off x="7442907" y="850468"/>
              <a:ext cx="777647" cy="844085"/>
            </a:xfrm>
            <a:custGeom>
              <a:avLst/>
              <a:gdLst>
                <a:gd name="connsiteX0" fmla="*/ 8472 w 21600"/>
                <a:gd name="connsiteY0" fmla="*/ 0 h 21600"/>
                <a:gd name="connsiteX1" fmla="*/ 12860 w 21600"/>
                <a:gd name="connsiteY1" fmla="*/ 6080 h 21600"/>
                <a:gd name="connsiteX2" fmla="*/ 11050 w 21600"/>
                <a:gd name="connsiteY2" fmla="*/ 6797 h 21600"/>
                <a:gd name="connsiteX3" fmla="*/ 16577 w 21600"/>
                <a:gd name="connsiteY3" fmla="*/ 12007 h 21600"/>
                <a:gd name="connsiteX4" fmla="*/ 14767 w 21600"/>
                <a:gd name="connsiteY4" fmla="*/ 12877 h 21600"/>
                <a:gd name="connsiteX5" fmla="*/ 21600 w 21600"/>
                <a:gd name="connsiteY5" fmla="*/ 21600 h 21600"/>
                <a:gd name="connsiteX6" fmla="*/ 10012 w 21600"/>
                <a:gd name="connsiteY6" fmla="*/ 14915 h 21600"/>
                <a:gd name="connsiteX7" fmla="*/ 12222 w 21600"/>
                <a:gd name="connsiteY7" fmla="*/ 13987 h 21600"/>
                <a:gd name="connsiteX8" fmla="*/ 5022 w 21600"/>
                <a:gd name="connsiteY8" fmla="*/ 9705 h 21600"/>
                <a:gd name="connsiteX9" fmla="*/ 7602 w 21600"/>
                <a:gd name="connsiteY9" fmla="*/ 8382 h 21600"/>
                <a:gd name="connsiteX10" fmla="*/ 0 w 21600"/>
                <a:gd name="connsiteY10" fmla="*/ 3890 h 21600"/>
                <a:gd name="connsiteX11" fmla="*/ 8472 w 21600"/>
                <a:gd name="connsiteY11" fmla="*/ 0 h 21600"/>
                <a:gd name="connsiteX0" fmla="*/ 10258 w 21600"/>
                <a:gd name="connsiteY0" fmla="*/ 0 h 22592"/>
                <a:gd name="connsiteX1" fmla="*/ 12860 w 21600"/>
                <a:gd name="connsiteY1" fmla="*/ 7072 h 22592"/>
                <a:gd name="connsiteX2" fmla="*/ 11050 w 21600"/>
                <a:gd name="connsiteY2" fmla="*/ 7789 h 22592"/>
                <a:gd name="connsiteX3" fmla="*/ 16577 w 21600"/>
                <a:gd name="connsiteY3" fmla="*/ 12999 h 22592"/>
                <a:gd name="connsiteX4" fmla="*/ 14767 w 21600"/>
                <a:gd name="connsiteY4" fmla="*/ 13869 h 22592"/>
                <a:gd name="connsiteX5" fmla="*/ 21600 w 21600"/>
                <a:gd name="connsiteY5" fmla="*/ 22592 h 22592"/>
                <a:gd name="connsiteX6" fmla="*/ 10012 w 21600"/>
                <a:gd name="connsiteY6" fmla="*/ 15907 h 22592"/>
                <a:gd name="connsiteX7" fmla="*/ 12222 w 21600"/>
                <a:gd name="connsiteY7" fmla="*/ 14979 h 22592"/>
                <a:gd name="connsiteX8" fmla="*/ 5022 w 21600"/>
                <a:gd name="connsiteY8" fmla="*/ 10697 h 22592"/>
                <a:gd name="connsiteX9" fmla="*/ 7602 w 21600"/>
                <a:gd name="connsiteY9" fmla="*/ 9374 h 22592"/>
                <a:gd name="connsiteX10" fmla="*/ 0 w 21600"/>
                <a:gd name="connsiteY10" fmla="*/ 4882 h 22592"/>
                <a:gd name="connsiteX11" fmla="*/ 10258 w 21600"/>
                <a:gd name="connsiteY11" fmla="*/ 0 h 22592"/>
                <a:gd name="connsiteX0" fmla="*/ 10258 w 21600"/>
                <a:gd name="connsiteY0" fmla="*/ 0 h 22592"/>
                <a:gd name="connsiteX1" fmla="*/ 14844 w 21600"/>
                <a:gd name="connsiteY1" fmla="*/ 6410 h 22592"/>
                <a:gd name="connsiteX2" fmla="*/ 11050 w 21600"/>
                <a:gd name="connsiteY2" fmla="*/ 7789 h 22592"/>
                <a:gd name="connsiteX3" fmla="*/ 16577 w 21600"/>
                <a:gd name="connsiteY3" fmla="*/ 12999 h 22592"/>
                <a:gd name="connsiteX4" fmla="*/ 14767 w 21600"/>
                <a:gd name="connsiteY4" fmla="*/ 13869 h 22592"/>
                <a:gd name="connsiteX5" fmla="*/ 21600 w 21600"/>
                <a:gd name="connsiteY5" fmla="*/ 22592 h 22592"/>
                <a:gd name="connsiteX6" fmla="*/ 10012 w 21600"/>
                <a:gd name="connsiteY6" fmla="*/ 15907 h 22592"/>
                <a:gd name="connsiteX7" fmla="*/ 12222 w 21600"/>
                <a:gd name="connsiteY7" fmla="*/ 14979 h 22592"/>
                <a:gd name="connsiteX8" fmla="*/ 5022 w 21600"/>
                <a:gd name="connsiteY8" fmla="*/ 10697 h 22592"/>
                <a:gd name="connsiteX9" fmla="*/ 7602 w 21600"/>
                <a:gd name="connsiteY9" fmla="*/ 9374 h 22592"/>
                <a:gd name="connsiteX10" fmla="*/ 0 w 21600"/>
                <a:gd name="connsiteY10" fmla="*/ 4882 h 22592"/>
                <a:gd name="connsiteX11" fmla="*/ 10258 w 21600"/>
                <a:gd name="connsiteY11" fmla="*/ 0 h 22592"/>
                <a:gd name="connsiteX0" fmla="*/ 10258 w 21600"/>
                <a:gd name="connsiteY0" fmla="*/ 0 h 22592"/>
                <a:gd name="connsiteX1" fmla="*/ 14844 w 21600"/>
                <a:gd name="connsiteY1" fmla="*/ 6410 h 22592"/>
                <a:gd name="connsiteX2" fmla="*/ 12704 w 21600"/>
                <a:gd name="connsiteY2" fmla="*/ 7326 h 22592"/>
                <a:gd name="connsiteX3" fmla="*/ 16577 w 21600"/>
                <a:gd name="connsiteY3" fmla="*/ 12999 h 22592"/>
                <a:gd name="connsiteX4" fmla="*/ 14767 w 21600"/>
                <a:gd name="connsiteY4" fmla="*/ 13869 h 22592"/>
                <a:gd name="connsiteX5" fmla="*/ 21600 w 21600"/>
                <a:gd name="connsiteY5" fmla="*/ 22592 h 22592"/>
                <a:gd name="connsiteX6" fmla="*/ 10012 w 21600"/>
                <a:gd name="connsiteY6" fmla="*/ 15907 h 22592"/>
                <a:gd name="connsiteX7" fmla="*/ 12222 w 21600"/>
                <a:gd name="connsiteY7" fmla="*/ 14979 h 22592"/>
                <a:gd name="connsiteX8" fmla="*/ 5022 w 21600"/>
                <a:gd name="connsiteY8" fmla="*/ 10697 h 22592"/>
                <a:gd name="connsiteX9" fmla="*/ 7602 w 21600"/>
                <a:gd name="connsiteY9" fmla="*/ 9374 h 22592"/>
                <a:gd name="connsiteX10" fmla="*/ 0 w 21600"/>
                <a:gd name="connsiteY10" fmla="*/ 4882 h 22592"/>
                <a:gd name="connsiteX11" fmla="*/ 10258 w 21600"/>
                <a:gd name="connsiteY11" fmla="*/ 0 h 22592"/>
                <a:gd name="connsiteX0" fmla="*/ 10258 w 21600"/>
                <a:gd name="connsiteY0" fmla="*/ 0 h 22592"/>
                <a:gd name="connsiteX1" fmla="*/ 14844 w 21600"/>
                <a:gd name="connsiteY1" fmla="*/ 6410 h 22592"/>
                <a:gd name="connsiteX2" fmla="*/ 12704 w 21600"/>
                <a:gd name="connsiteY2" fmla="*/ 7326 h 22592"/>
                <a:gd name="connsiteX3" fmla="*/ 16577 w 21600"/>
                <a:gd name="connsiteY3" fmla="*/ 12999 h 22592"/>
                <a:gd name="connsiteX4" fmla="*/ 15230 w 21600"/>
                <a:gd name="connsiteY4" fmla="*/ 13869 h 22592"/>
                <a:gd name="connsiteX5" fmla="*/ 21600 w 21600"/>
                <a:gd name="connsiteY5" fmla="*/ 22592 h 22592"/>
                <a:gd name="connsiteX6" fmla="*/ 10012 w 21600"/>
                <a:gd name="connsiteY6" fmla="*/ 15907 h 22592"/>
                <a:gd name="connsiteX7" fmla="*/ 12222 w 21600"/>
                <a:gd name="connsiteY7" fmla="*/ 14979 h 22592"/>
                <a:gd name="connsiteX8" fmla="*/ 5022 w 21600"/>
                <a:gd name="connsiteY8" fmla="*/ 10697 h 22592"/>
                <a:gd name="connsiteX9" fmla="*/ 7602 w 21600"/>
                <a:gd name="connsiteY9" fmla="*/ 9374 h 22592"/>
                <a:gd name="connsiteX10" fmla="*/ 0 w 21600"/>
                <a:gd name="connsiteY10" fmla="*/ 4882 h 22592"/>
                <a:gd name="connsiteX11" fmla="*/ 10258 w 21600"/>
                <a:gd name="connsiteY11" fmla="*/ 0 h 22592"/>
                <a:gd name="connsiteX0" fmla="*/ 10258 w 21600"/>
                <a:gd name="connsiteY0" fmla="*/ 0 h 22592"/>
                <a:gd name="connsiteX1" fmla="*/ 14844 w 21600"/>
                <a:gd name="connsiteY1" fmla="*/ 6410 h 22592"/>
                <a:gd name="connsiteX2" fmla="*/ 12704 w 21600"/>
                <a:gd name="connsiteY2" fmla="*/ 7326 h 22592"/>
                <a:gd name="connsiteX3" fmla="*/ 17701 w 21600"/>
                <a:gd name="connsiteY3" fmla="*/ 12139 h 22592"/>
                <a:gd name="connsiteX4" fmla="*/ 15230 w 21600"/>
                <a:gd name="connsiteY4" fmla="*/ 13869 h 22592"/>
                <a:gd name="connsiteX5" fmla="*/ 21600 w 21600"/>
                <a:gd name="connsiteY5" fmla="*/ 22592 h 22592"/>
                <a:gd name="connsiteX6" fmla="*/ 10012 w 21600"/>
                <a:gd name="connsiteY6" fmla="*/ 15907 h 22592"/>
                <a:gd name="connsiteX7" fmla="*/ 12222 w 21600"/>
                <a:gd name="connsiteY7" fmla="*/ 14979 h 22592"/>
                <a:gd name="connsiteX8" fmla="*/ 5022 w 21600"/>
                <a:gd name="connsiteY8" fmla="*/ 10697 h 22592"/>
                <a:gd name="connsiteX9" fmla="*/ 7602 w 21600"/>
                <a:gd name="connsiteY9" fmla="*/ 9374 h 22592"/>
                <a:gd name="connsiteX10" fmla="*/ 0 w 21600"/>
                <a:gd name="connsiteY10" fmla="*/ 4882 h 22592"/>
                <a:gd name="connsiteX11" fmla="*/ 10258 w 21600"/>
                <a:gd name="connsiteY11" fmla="*/ 0 h 22592"/>
                <a:gd name="connsiteX0" fmla="*/ 10258 w 21600"/>
                <a:gd name="connsiteY0" fmla="*/ 0 h 22592"/>
                <a:gd name="connsiteX1" fmla="*/ 14844 w 21600"/>
                <a:gd name="connsiteY1" fmla="*/ 6410 h 22592"/>
                <a:gd name="connsiteX2" fmla="*/ 13299 w 21600"/>
                <a:gd name="connsiteY2" fmla="*/ 7326 h 22592"/>
                <a:gd name="connsiteX3" fmla="*/ 17701 w 21600"/>
                <a:gd name="connsiteY3" fmla="*/ 12139 h 22592"/>
                <a:gd name="connsiteX4" fmla="*/ 15230 w 21600"/>
                <a:gd name="connsiteY4" fmla="*/ 13869 h 22592"/>
                <a:gd name="connsiteX5" fmla="*/ 21600 w 21600"/>
                <a:gd name="connsiteY5" fmla="*/ 22592 h 22592"/>
                <a:gd name="connsiteX6" fmla="*/ 10012 w 21600"/>
                <a:gd name="connsiteY6" fmla="*/ 15907 h 22592"/>
                <a:gd name="connsiteX7" fmla="*/ 12222 w 21600"/>
                <a:gd name="connsiteY7" fmla="*/ 14979 h 22592"/>
                <a:gd name="connsiteX8" fmla="*/ 5022 w 21600"/>
                <a:gd name="connsiteY8" fmla="*/ 10697 h 22592"/>
                <a:gd name="connsiteX9" fmla="*/ 7602 w 21600"/>
                <a:gd name="connsiteY9" fmla="*/ 9374 h 22592"/>
                <a:gd name="connsiteX10" fmla="*/ 0 w 21600"/>
                <a:gd name="connsiteY10" fmla="*/ 4882 h 22592"/>
                <a:gd name="connsiteX11" fmla="*/ 10258 w 21600"/>
                <a:gd name="connsiteY11" fmla="*/ 0 h 22592"/>
                <a:gd name="connsiteX0" fmla="*/ 10258 w 21600"/>
                <a:gd name="connsiteY0" fmla="*/ 0 h 22592"/>
                <a:gd name="connsiteX1" fmla="*/ 16498 w 21600"/>
                <a:gd name="connsiteY1" fmla="*/ 5881 h 22592"/>
                <a:gd name="connsiteX2" fmla="*/ 13299 w 21600"/>
                <a:gd name="connsiteY2" fmla="*/ 7326 h 22592"/>
                <a:gd name="connsiteX3" fmla="*/ 17701 w 21600"/>
                <a:gd name="connsiteY3" fmla="*/ 12139 h 22592"/>
                <a:gd name="connsiteX4" fmla="*/ 15230 w 21600"/>
                <a:gd name="connsiteY4" fmla="*/ 13869 h 22592"/>
                <a:gd name="connsiteX5" fmla="*/ 21600 w 21600"/>
                <a:gd name="connsiteY5" fmla="*/ 22592 h 22592"/>
                <a:gd name="connsiteX6" fmla="*/ 10012 w 21600"/>
                <a:gd name="connsiteY6" fmla="*/ 15907 h 22592"/>
                <a:gd name="connsiteX7" fmla="*/ 12222 w 21600"/>
                <a:gd name="connsiteY7" fmla="*/ 14979 h 22592"/>
                <a:gd name="connsiteX8" fmla="*/ 5022 w 21600"/>
                <a:gd name="connsiteY8" fmla="*/ 10697 h 22592"/>
                <a:gd name="connsiteX9" fmla="*/ 7602 w 21600"/>
                <a:gd name="connsiteY9" fmla="*/ 9374 h 22592"/>
                <a:gd name="connsiteX10" fmla="*/ 0 w 21600"/>
                <a:gd name="connsiteY10" fmla="*/ 4882 h 22592"/>
                <a:gd name="connsiteX11" fmla="*/ 10258 w 21600"/>
                <a:gd name="connsiteY11" fmla="*/ 0 h 22592"/>
                <a:gd name="connsiteX0" fmla="*/ 12375 w 21600"/>
                <a:gd name="connsiteY0" fmla="*/ 0 h 23386"/>
                <a:gd name="connsiteX1" fmla="*/ 16498 w 21600"/>
                <a:gd name="connsiteY1" fmla="*/ 6675 h 23386"/>
                <a:gd name="connsiteX2" fmla="*/ 13299 w 21600"/>
                <a:gd name="connsiteY2" fmla="*/ 8120 h 23386"/>
                <a:gd name="connsiteX3" fmla="*/ 17701 w 21600"/>
                <a:gd name="connsiteY3" fmla="*/ 12933 h 23386"/>
                <a:gd name="connsiteX4" fmla="*/ 15230 w 21600"/>
                <a:gd name="connsiteY4" fmla="*/ 14663 h 23386"/>
                <a:gd name="connsiteX5" fmla="*/ 21600 w 21600"/>
                <a:gd name="connsiteY5" fmla="*/ 23386 h 23386"/>
                <a:gd name="connsiteX6" fmla="*/ 10012 w 21600"/>
                <a:gd name="connsiteY6" fmla="*/ 16701 h 23386"/>
                <a:gd name="connsiteX7" fmla="*/ 12222 w 21600"/>
                <a:gd name="connsiteY7" fmla="*/ 15773 h 23386"/>
                <a:gd name="connsiteX8" fmla="*/ 5022 w 21600"/>
                <a:gd name="connsiteY8" fmla="*/ 11491 h 23386"/>
                <a:gd name="connsiteX9" fmla="*/ 7602 w 21600"/>
                <a:gd name="connsiteY9" fmla="*/ 10168 h 23386"/>
                <a:gd name="connsiteX10" fmla="*/ 0 w 21600"/>
                <a:gd name="connsiteY10" fmla="*/ 5676 h 23386"/>
                <a:gd name="connsiteX11" fmla="*/ 12375 w 21600"/>
                <a:gd name="connsiteY11" fmla="*/ 0 h 23386"/>
                <a:gd name="connsiteX0" fmla="*/ 13169 w 21600"/>
                <a:gd name="connsiteY0" fmla="*/ 0 h 23717"/>
                <a:gd name="connsiteX1" fmla="*/ 16498 w 21600"/>
                <a:gd name="connsiteY1" fmla="*/ 7006 h 23717"/>
                <a:gd name="connsiteX2" fmla="*/ 13299 w 21600"/>
                <a:gd name="connsiteY2" fmla="*/ 8451 h 23717"/>
                <a:gd name="connsiteX3" fmla="*/ 17701 w 21600"/>
                <a:gd name="connsiteY3" fmla="*/ 13264 h 23717"/>
                <a:gd name="connsiteX4" fmla="*/ 15230 w 21600"/>
                <a:gd name="connsiteY4" fmla="*/ 14994 h 23717"/>
                <a:gd name="connsiteX5" fmla="*/ 21600 w 21600"/>
                <a:gd name="connsiteY5" fmla="*/ 23717 h 23717"/>
                <a:gd name="connsiteX6" fmla="*/ 10012 w 21600"/>
                <a:gd name="connsiteY6" fmla="*/ 17032 h 23717"/>
                <a:gd name="connsiteX7" fmla="*/ 12222 w 21600"/>
                <a:gd name="connsiteY7" fmla="*/ 16104 h 23717"/>
                <a:gd name="connsiteX8" fmla="*/ 5022 w 21600"/>
                <a:gd name="connsiteY8" fmla="*/ 11822 h 23717"/>
                <a:gd name="connsiteX9" fmla="*/ 7602 w 21600"/>
                <a:gd name="connsiteY9" fmla="*/ 10499 h 23717"/>
                <a:gd name="connsiteX10" fmla="*/ 0 w 21600"/>
                <a:gd name="connsiteY10" fmla="*/ 6007 h 23717"/>
                <a:gd name="connsiteX11" fmla="*/ 13169 w 21600"/>
                <a:gd name="connsiteY11" fmla="*/ 0 h 23717"/>
                <a:gd name="connsiteX0" fmla="*/ 13169 w 21600"/>
                <a:gd name="connsiteY0" fmla="*/ 0 h 23717"/>
                <a:gd name="connsiteX1" fmla="*/ 15638 w 21600"/>
                <a:gd name="connsiteY1" fmla="*/ 7006 h 23717"/>
                <a:gd name="connsiteX2" fmla="*/ 13299 w 21600"/>
                <a:gd name="connsiteY2" fmla="*/ 8451 h 23717"/>
                <a:gd name="connsiteX3" fmla="*/ 17701 w 21600"/>
                <a:gd name="connsiteY3" fmla="*/ 13264 h 23717"/>
                <a:gd name="connsiteX4" fmla="*/ 15230 w 21600"/>
                <a:gd name="connsiteY4" fmla="*/ 14994 h 23717"/>
                <a:gd name="connsiteX5" fmla="*/ 21600 w 21600"/>
                <a:gd name="connsiteY5" fmla="*/ 23717 h 23717"/>
                <a:gd name="connsiteX6" fmla="*/ 10012 w 21600"/>
                <a:gd name="connsiteY6" fmla="*/ 17032 h 23717"/>
                <a:gd name="connsiteX7" fmla="*/ 12222 w 21600"/>
                <a:gd name="connsiteY7" fmla="*/ 16104 h 23717"/>
                <a:gd name="connsiteX8" fmla="*/ 5022 w 21600"/>
                <a:gd name="connsiteY8" fmla="*/ 11822 h 23717"/>
                <a:gd name="connsiteX9" fmla="*/ 7602 w 21600"/>
                <a:gd name="connsiteY9" fmla="*/ 10499 h 23717"/>
                <a:gd name="connsiteX10" fmla="*/ 0 w 21600"/>
                <a:gd name="connsiteY10" fmla="*/ 6007 h 23717"/>
                <a:gd name="connsiteX11" fmla="*/ 13169 w 21600"/>
                <a:gd name="connsiteY11" fmla="*/ 0 h 23717"/>
                <a:gd name="connsiteX0" fmla="*/ 10656 w 21600"/>
                <a:gd name="connsiteY0" fmla="*/ 0 h 22460"/>
                <a:gd name="connsiteX1" fmla="*/ 15638 w 21600"/>
                <a:gd name="connsiteY1" fmla="*/ 5749 h 22460"/>
                <a:gd name="connsiteX2" fmla="*/ 13299 w 21600"/>
                <a:gd name="connsiteY2" fmla="*/ 7194 h 22460"/>
                <a:gd name="connsiteX3" fmla="*/ 17701 w 21600"/>
                <a:gd name="connsiteY3" fmla="*/ 12007 h 22460"/>
                <a:gd name="connsiteX4" fmla="*/ 15230 w 21600"/>
                <a:gd name="connsiteY4" fmla="*/ 13737 h 22460"/>
                <a:gd name="connsiteX5" fmla="*/ 21600 w 21600"/>
                <a:gd name="connsiteY5" fmla="*/ 22460 h 22460"/>
                <a:gd name="connsiteX6" fmla="*/ 10012 w 21600"/>
                <a:gd name="connsiteY6" fmla="*/ 15775 h 22460"/>
                <a:gd name="connsiteX7" fmla="*/ 12222 w 21600"/>
                <a:gd name="connsiteY7" fmla="*/ 14847 h 22460"/>
                <a:gd name="connsiteX8" fmla="*/ 5022 w 21600"/>
                <a:gd name="connsiteY8" fmla="*/ 10565 h 22460"/>
                <a:gd name="connsiteX9" fmla="*/ 7602 w 21600"/>
                <a:gd name="connsiteY9" fmla="*/ 9242 h 22460"/>
                <a:gd name="connsiteX10" fmla="*/ 0 w 21600"/>
                <a:gd name="connsiteY10" fmla="*/ 4750 h 22460"/>
                <a:gd name="connsiteX11" fmla="*/ 10656 w 21600"/>
                <a:gd name="connsiteY11" fmla="*/ 0 h 22460"/>
                <a:gd name="connsiteX0" fmla="*/ 10656 w 21600"/>
                <a:gd name="connsiteY0" fmla="*/ 0 h 22460"/>
                <a:gd name="connsiteX1" fmla="*/ 16432 w 21600"/>
                <a:gd name="connsiteY1" fmla="*/ 5484 h 22460"/>
                <a:gd name="connsiteX2" fmla="*/ 13299 w 21600"/>
                <a:gd name="connsiteY2" fmla="*/ 7194 h 22460"/>
                <a:gd name="connsiteX3" fmla="*/ 17701 w 21600"/>
                <a:gd name="connsiteY3" fmla="*/ 12007 h 22460"/>
                <a:gd name="connsiteX4" fmla="*/ 15230 w 21600"/>
                <a:gd name="connsiteY4" fmla="*/ 13737 h 22460"/>
                <a:gd name="connsiteX5" fmla="*/ 21600 w 21600"/>
                <a:gd name="connsiteY5" fmla="*/ 22460 h 22460"/>
                <a:gd name="connsiteX6" fmla="*/ 10012 w 21600"/>
                <a:gd name="connsiteY6" fmla="*/ 15775 h 22460"/>
                <a:gd name="connsiteX7" fmla="*/ 12222 w 21600"/>
                <a:gd name="connsiteY7" fmla="*/ 14847 h 22460"/>
                <a:gd name="connsiteX8" fmla="*/ 5022 w 21600"/>
                <a:gd name="connsiteY8" fmla="*/ 10565 h 22460"/>
                <a:gd name="connsiteX9" fmla="*/ 7602 w 21600"/>
                <a:gd name="connsiteY9" fmla="*/ 9242 h 22460"/>
                <a:gd name="connsiteX10" fmla="*/ 0 w 21600"/>
                <a:gd name="connsiteY10" fmla="*/ 4750 h 22460"/>
                <a:gd name="connsiteX11" fmla="*/ 10656 w 21600"/>
                <a:gd name="connsiteY11" fmla="*/ 0 h 22460"/>
                <a:gd name="connsiteX0" fmla="*/ 10656 w 21600"/>
                <a:gd name="connsiteY0" fmla="*/ 0 h 22460"/>
                <a:gd name="connsiteX1" fmla="*/ 16432 w 21600"/>
                <a:gd name="connsiteY1" fmla="*/ 5484 h 22460"/>
                <a:gd name="connsiteX2" fmla="*/ 14159 w 21600"/>
                <a:gd name="connsiteY2" fmla="*/ 6863 h 22460"/>
                <a:gd name="connsiteX3" fmla="*/ 17701 w 21600"/>
                <a:gd name="connsiteY3" fmla="*/ 12007 h 22460"/>
                <a:gd name="connsiteX4" fmla="*/ 15230 w 21600"/>
                <a:gd name="connsiteY4" fmla="*/ 13737 h 22460"/>
                <a:gd name="connsiteX5" fmla="*/ 21600 w 21600"/>
                <a:gd name="connsiteY5" fmla="*/ 22460 h 22460"/>
                <a:gd name="connsiteX6" fmla="*/ 10012 w 21600"/>
                <a:gd name="connsiteY6" fmla="*/ 15775 h 22460"/>
                <a:gd name="connsiteX7" fmla="*/ 12222 w 21600"/>
                <a:gd name="connsiteY7" fmla="*/ 14847 h 22460"/>
                <a:gd name="connsiteX8" fmla="*/ 5022 w 21600"/>
                <a:gd name="connsiteY8" fmla="*/ 10565 h 22460"/>
                <a:gd name="connsiteX9" fmla="*/ 7602 w 21600"/>
                <a:gd name="connsiteY9" fmla="*/ 9242 h 22460"/>
                <a:gd name="connsiteX10" fmla="*/ 0 w 21600"/>
                <a:gd name="connsiteY10" fmla="*/ 4750 h 22460"/>
                <a:gd name="connsiteX11" fmla="*/ 10656 w 21600"/>
                <a:gd name="connsiteY11" fmla="*/ 0 h 22460"/>
                <a:gd name="connsiteX0" fmla="*/ 10656 w 21600"/>
                <a:gd name="connsiteY0" fmla="*/ 0 h 22460"/>
                <a:gd name="connsiteX1" fmla="*/ 16432 w 21600"/>
                <a:gd name="connsiteY1" fmla="*/ 5484 h 22460"/>
                <a:gd name="connsiteX2" fmla="*/ 14159 w 21600"/>
                <a:gd name="connsiteY2" fmla="*/ 6863 h 22460"/>
                <a:gd name="connsiteX3" fmla="*/ 18164 w 21600"/>
                <a:gd name="connsiteY3" fmla="*/ 12007 h 22460"/>
                <a:gd name="connsiteX4" fmla="*/ 15230 w 21600"/>
                <a:gd name="connsiteY4" fmla="*/ 13737 h 22460"/>
                <a:gd name="connsiteX5" fmla="*/ 21600 w 21600"/>
                <a:gd name="connsiteY5" fmla="*/ 22460 h 22460"/>
                <a:gd name="connsiteX6" fmla="*/ 10012 w 21600"/>
                <a:gd name="connsiteY6" fmla="*/ 15775 h 22460"/>
                <a:gd name="connsiteX7" fmla="*/ 12222 w 21600"/>
                <a:gd name="connsiteY7" fmla="*/ 14847 h 22460"/>
                <a:gd name="connsiteX8" fmla="*/ 5022 w 21600"/>
                <a:gd name="connsiteY8" fmla="*/ 10565 h 22460"/>
                <a:gd name="connsiteX9" fmla="*/ 7602 w 21600"/>
                <a:gd name="connsiteY9" fmla="*/ 9242 h 22460"/>
                <a:gd name="connsiteX10" fmla="*/ 0 w 21600"/>
                <a:gd name="connsiteY10" fmla="*/ 4750 h 22460"/>
                <a:gd name="connsiteX11" fmla="*/ 10656 w 21600"/>
                <a:gd name="connsiteY11" fmla="*/ 0 h 22460"/>
                <a:gd name="connsiteX0" fmla="*/ 12111 w 21600"/>
                <a:gd name="connsiteY0" fmla="*/ 0 h 23452"/>
                <a:gd name="connsiteX1" fmla="*/ 16432 w 21600"/>
                <a:gd name="connsiteY1" fmla="*/ 6476 h 23452"/>
                <a:gd name="connsiteX2" fmla="*/ 14159 w 21600"/>
                <a:gd name="connsiteY2" fmla="*/ 7855 h 23452"/>
                <a:gd name="connsiteX3" fmla="*/ 18164 w 21600"/>
                <a:gd name="connsiteY3" fmla="*/ 12999 h 23452"/>
                <a:gd name="connsiteX4" fmla="*/ 15230 w 21600"/>
                <a:gd name="connsiteY4" fmla="*/ 14729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6476 h 23452"/>
                <a:gd name="connsiteX2" fmla="*/ 14159 w 21600"/>
                <a:gd name="connsiteY2" fmla="*/ 7855 h 23452"/>
                <a:gd name="connsiteX3" fmla="*/ 18164 w 21600"/>
                <a:gd name="connsiteY3" fmla="*/ 12999 h 23452"/>
                <a:gd name="connsiteX4" fmla="*/ 15230 w 21600"/>
                <a:gd name="connsiteY4" fmla="*/ 14729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6476 h 23452"/>
                <a:gd name="connsiteX2" fmla="*/ 14159 w 21600"/>
                <a:gd name="connsiteY2" fmla="*/ 7855 h 23452"/>
                <a:gd name="connsiteX3" fmla="*/ 18164 w 21600"/>
                <a:gd name="connsiteY3" fmla="*/ 12999 h 23452"/>
                <a:gd name="connsiteX4" fmla="*/ 16354 w 21600"/>
                <a:gd name="connsiteY4" fmla="*/ 14200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6476 h 23452"/>
                <a:gd name="connsiteX2" fmla="*/ 14159 w 21600"/>
                <a:gd name="connsiteY2" fmla="*/ 7855 h 23452"/>
                <a:gd name="connsiteX3" fmla="*/ 18164 w 21600"/>
                <a:gd name="connsiteY3" fmla="*/ 12999 h 23452"/>
                <a:gd name="connsiteX4" fmla="*/ 16023 w 21600"/>
                <a:gd name="connsiteY4" fmla="*/ 14465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6476 h 23452"/>
                <a:gd name="connsiteX2" fmla="*/ 14159 w 21600"/>
                <a:gd name="connsiteY2" fmla="*/ 7855 h 23452"/>
                <a:gd name="connsiteX3" fmla="*/ 18164 w 21600"/>
                <a:gd name="connsiteY3" fmla="*/ 12999 h 23452"/>
                <a:gd name="connsiteX4" fmla="*/ 16023 w 21600"/>
                <a:gd name="connsiteY4" fmla="*/ 13870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6476 h 23452"/>
                <a:gd name="connsiteX2" fmla="*/ 14159 w 21600"/>
                <a:gd name="connsiteY2" fmla="*/ 6995 h 23452"/>
                <a:gd name="connsiteX3" fmla="*/ 18164 w 21600"/>
                <a:gd name="connsiteY3" fmla="*/ 12999 h 23452"/>
                <a:gd name="connsiteX4" fmla="*/ 16023 w 21600"/>
                <a:gd name="connsiteY4" fmla="*/ 13870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6476 h 23452"/>
                <a:gd name="connsiteX2" fmla="*/ 14159 w 21600"/>
                <a:gd name="connsiteY2" fmla="*/ 7789 h 23452"/>
                <a:gd name="connsiteX3" fmla="*/ 18164 w 21600"/>
                <a:gd name="connsiteY3" fmla="*/ 12999 h 23452"/>
                <a:gd name="connsiteX4" fmla="*/ 16023 w 21600"/>
                <a:gd name="connsiteY4" fmla="*/ 13870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7071 h 23452"/>
                <a:gd name="connsiteX2" fmla="*/ 14159 w 21600"/>
                <a:gd name="connsiteY2" fmla="*/ 7789 h 23452"/>
                <a:gd name="connsiteX3" fmla="*/ 18164 w 21600"/>
                <a:gd name="connsiteY3" fmla="*/ 12999 h 23452"/>
                <a:gd name="connsiteX4" fmla="*/ 16023 w 21600"/>
                <a:gd name="connsiteY4" fmla="*/ 13870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7071 h 23452"/>
                <a:gd name="connsiteX2" fmla="*/ 14159 w 21600"/>
                <a:gd name="connsiteY2" fmla="*/ 7789 h 23452"/>
                <a:gd name="connsiteX3" fmla="*/ 18164 w 21600"/>
                <a:gd name="connsiteY3" fmla="*/ 12999 h 23452"/>
                <a:gd name="connsiteX4" fmla="*/ 16023 w 21600"/>
                <a:gd name="connsiteY4" fmla="*/ 14465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7071 h 23452"/>
                <a:gd name="connsiteX2" fmla="*/ 14159 w 21600"/>
                <a:gd name="connsiteY2" fmla="*/ 7789 h 23452"/>
                <a:gd name="connsiteX3" fmla="*/ 18164 w 21600"/>
                <a:gd name="connsiteY3" fmla="*/ 14653 h 23452"/>
                <a:gd name="connsiteX4" fmla="*/ 16023 w 21600"/>
                <a:gd name="connsiteY4" fmla="*/ 14465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7071 h 23452"/>
                <a:gd name="connsiteX2" fmla="*/ 14159 w 21600"/>
                <a:gd name="connsiteY2" fmla="*/ 7789 h 23452"/>
                <a:gd name="connsiteX3" fmla="*/ 18164 w 21600"/>
                <a:gd name="connsiteY3" fmla="*/ 13859 h 23452"/>
                <a:gd name="connsiteX4" fmla="*/ 16023 w 21600"/>
                <a:gd name="connsiteY4" fmla="*/ 14465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7071 h 23452"/>
                <a:gd name="connsiteX2" fmla="*/ 14159 w 21600"/>
                <a:gd name="connsiteY2" fmla="*/ 7789 h 23452"/>
                <a:gd name="connsiteX3" fmla="*/ 18164 w 21600"/>
                <a:gd name="connsiteY3" fmla="*/ 14322 h 23452"/>
                <a:gd name="connsiteX4" fmla="*/ 16023 w 21600"/>
                <a:gd name="connsiteY4" fmla="*/ 14465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00" h="23452">
                  <a:moveTo>
                    <a:pt x="12111" y="0"/>
                  </a:moveTo>
                  <a:lnTo>
                    <a:pt x="16432" y="7071"/>
                  </a:lnTo>
                  <a:lnTo>
                    <a:pt x="14159" y="7789"/>
                  </a:lnTo>
                  <a:lnTo>
                    <a:pt x="18164" y="14322"/>
                  </a:lnTo>
                  <a:lnTo>
                    <a:pt x="16023" y="14465"/>
                  </a:lnTo>
                  <a:lnTo>
                    <a:pt x="21600" y="23452"/>
                  </a:lnTo>
                  <a:lnTo>
                    <a:pt x="10012" y="16767"/>
                  </a:lnTo>
                  <a:lnTo>
                    <a:pt x="12222" y="15839"/>
                  </a:lnTo>
                  <a:lnTo>
                    <a:pt x="5022" y="11557"/>
                  </a:lnTo>
                  <a:lnTo>
                    <a:pt x="7602" y="10234"/>
                  </a:lnTo>
                  <a:lnTo>
                    <a:pt x="0" y="5742"/>
                  </a:lnTo>
                  <a:lnTo>
                    <a:pt x="12111" y="0"/>
                  </a:lnTo>
                  <a:close/>
                </a:path>
              </a:pathLst>
            </a:custGeom>
            <a:solidFill>
              <a:srgbClr val="FFFF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0104485D-EC78-4476-8A73-526B9D57D456}"/>
                    </a:ext>
                  </a:extLst>
                </p:cNvPr>
                <p:cNvSpPr/>
                <p:nvPr/>
              </p:nvSpPr>
              <p:spPr>
                <a:xfrm>
                  <a:off x="7567882" y="806945"/>
                  <a:ext cx="508473"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l-GR" sz="2800" b="1" i="1" dirty="0" smtClean="0">
                            <a:solidFill>
                              <a:srgbClr val="FF0000"/>
                            </a:solidFill>
                            <a:latin typeface="Cambria Math" panose="02040503050406030204" pitchFamily="18" charset="0"/>
                            <a:cs typeface="Courier New" panose="02070309020205020404" pitchFamily="49" charset="0"/>
                          </a:rPr>
                          <m:t>𝜽</m:t>
                        </m:r>
                      </m:oMath>
                    </m:oMathPara>
                  </a14:m>
                  <a:endParaRPr lang="en-US" sz="2800" b="1" dirty="0">
                    <a:solidFill>
                      <a:srgbClr val="FF0000"/>
                    </a:solidFill>
                    <a:latin typeface="Segoe UI" panose="020B0502040204020203" pitchFamily="34" charset="0"/>
                  </a:endParaRPr>
                </a:p>
              </p:txBody>
            </p:sp>
          </mc:Choice>
          <mc:Fallback xmlns="">
            <p:sp>
              <p:nvSpPr>
                <p:cNvPr id="63" name="Rectangle 62">
                  <a:extLst>
                    <a:ext uri="{FF2B5EF4-FFF2-40B4-BE49-F238E27FC236}">
                      <a16:creationId xmlns:a16="http://schemas.microsoft.com/office/drawing/2014/main" id="{0104485D-EC78-4476-8A73-526B9D57D456}"/>
                    </a:ext>
                  </a:extLst>
                </p:cNvPr>
                <p:cNvSpPr>
                  <a:spLocks noRot="1" noChangeAspect="1" noMove="1" noResize="1" noEditPoints="1" noAdjustHandles="1" noChangeArrowheads="1" noChangeShapeType="1" noTextEdit="1"/>
                </p:cNvSpPr>
                <p:nvPr/>
              </p:nvSpPr>
              <p:spPr>
                <a:xfrm>
                  <a:off x="7567882" y="806945"/>
                  <a:ext cx="508473" cy="523220"/>
                </a:xfrm>
                <a:prstGeom prst="rect">
                  <a:avLst/>
                </a:prstGeom>
                <a:blipFill>
                  <a:blip r:embed="rId9"/>
                  <a:stretch>
                    <a:fillRect/>
                  </a:stretch>
                </a:blipFill>
              </p:spPr>
              <p:txBody>
                <a:bodyPr/>
                <a:lstStyle/>
                <a:p>
                  <a:r>
                    <a:rPr lang="en-US">
                      <a:noFill/>
                    </a:rPr>
                    <a:t> </a:t>
                  </a:r>
                </a:p>
              </p:txBody>
            </p:sp>
          </mc:Fallback>
        </mc:AlternateContent>
      </p:grpSp>
      <p:grpSp>
        <p:nvGrpSpPr>
          <p:cNvPr id="32" name="Group 31">
            <a:extLst>
              <a:ext uri="{FF2B5EF4-FFF2-40B4-BE49-F238E27FC236}">
                <a16:creationId xmlns:a16="http://schemas.microsoft.com/office/drawing/2014/main" id="{60691C4C-31B4-40D0-8D43-6AC4B69A88B4}"/>
              </a:ext>
            </a:extLst>
          </p:cNvPr>
          <p:cNvGrpSpPr/>
          <p:nvPr/>
        </p:nvGrpSpPr>
        <p:grpSpPr>
          <a:xfrm>
            <a:off x="118056" y="3880974"/>
            <a:ext cx="3127313" cy="954107"/>
            <a:chOff x="1031167" y="1599341"/>
            <a:chExt cx="3127313" cy="954107"/>
          </a:xfrm>
        </p:grpSpPr>
        <p:sp>
          <p:nvSpPr>
            <p:cNvPr id="33" name="Rectangle 32">
              <a:extLst>
                <a:ext uri="{FF2B5EF4-FFF2-40B4-BE49-F238E27FC236}">
                  <a16:creationId xmlns:a16="http://schemas.microsoft.com/office/drawing/2014/main" id="{945C279B-0EFC-4C86-9D8A-AEA516F09EA1}"/>
                </a:ext>
              </a:extLst>
            </p:cNvPr>
            <p:cNvSpPr/>
            <p:nvPr/>
          </p:nvSpPr>
          <p:spPr>
            <a:xfrm>
              <a:off x="1031167" y="1599341"/>
              <a:ext cx="2316981" cy="954107"/>
            </a:xfrm>
            <a:prstGeom prst="rect">
              <a:avLst/>
            </a:prstGeom>
          </p:spPr>
          <p:txBody>
            <a:bodyPr wrap="none">
              <a:spAutoFit/>
            </a:bodyPr>
            <a:lstStyle/>
            <a:p>
              <a:pPr algn="ctr"/>
              <a:r>
                <a:rPr lang="en-US" sz="2800" b="1" i="1" dirty="0">
                  <a:solidFill>
                    <a:schemeClr val="accent1"/>
                  </a:solidFill>
                  <a:latin typeface="Segoe UI" panose="020B0502040204020203" pitchFamily="34" charset="0"/>
                  <a:cs typeface="Segoe UI" panose="020B0502040204020203" pitchFamily="34" charset="0"/>
                </a:rPr>
                <a:t>Distribution </a:t>
              </a:r>
            </a:p>
            <a:p>
              <a:pPr algn="ctr"/>
              <a:r>
                <a:rPr lang="en-US" sz="2800" b="1" i="1" dirty="0">
                  <a:solidFill>
                    <a:schemeClr val="accent1"/>
                  </a:solidFill>
                  <a:latin typeface="Segoe UI" panose="020B0502040204020203" pitchFamily="34" charset="0"/>
                  <a:cs typeface="Segoe UI" panose="020B0502040204020203" pitchFamily="34" charset="0"/>
                </a:rPr>
                <a:t>of outputs</a:t>
              </a:r>
            </a:p>
          </p:txBody>
        </p:sp>
        <p:cxnSp>
          <p:nvCxnSpPr>
            <p:cNvPr id="37" name="Straight Arrow Connector 36">
              <a:extLst>
                <a:ext uri="{FF2B5EF4-FFF2-40B4-BE49-F238E27FC236}">
                  <a16:creationId xmlns:a16="http://schemas.microsoft.com/office/drawing/2014/main" id="{10F173BB-6FBB-4952-BD16-B48775832D0B}"/>
                </a:ext>
              </a:extLst>
            </p:cNvPr>
            <p:cNvCxnSpPr>
              <a:cxnSpLocks/>
            </p:cNvCxnSpPr>
            <p:nvPr/>
          </p:nvCxnSpPr>
          <p:spPr>
            <a:xfrm>
              <a:off x="3150207" y="2150748"/>
              <a:ext cx="1008273" cy="390794"/>
            </a:xfrm>
            <a:prstGeom prst="bentConnector3">
              <a:avLst>
                <a:gd name="adj1" fmla="val 100069"/>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14F4CD03-98DE-4110-9B5E-80FD7E2C603B}"/>
                  </a:ext>
                </a:extLst>
              </p:cNvPr>
              <p:cNvSpPr/>
              <p:nvPr/>
            </p:nvSpPr>
            <p:spPr>
              <a:xfrm>
                <a:off x="178933" y="4856701"/>
                <a:ext cx="8805047" cy="1415259"/>
              </a:xfrm>
              <a:prstGeom prst="rect">
                <a:avLst/>
              </a:prstGeom>
            </p:spPr>
            <p:txBody>
              <a:bodyPr wrap="square">
                <a:spAutoFit/>
              </a:bodyPr>
              <a:lstStyle/>
              <a:p>
                <a:pPr lvl="0">
                  <a:lnSpc>
                    <a:spcPct val="90000"/>
                  </a:lnSpc>
                  <a:spcBef>
                    <a:spcPts val="1000"/>
                  </a:spcBef>
                </a:pPr>
                <a14:m>
                  <m:oMathPara xmlns:m="http://schemas.openxmlformats.org/officeDocument/2006/math">
                    <m:oMathParaPr>
                      <m:jc m:val="centerGroup"/>
                    </m:oMathParaPr>
                    <m:oMath xmlns:m="http://schemas.openxmlformats.org/officeDocument/2006/math">
                      <m:r>
                        <a:rPr lang="en-US" sz="3600" b="1" i="1" dirty="0" smtClean="0">
                          <a:solidFill>
                            <a:prstClr val="black"/>
                          </a:solidFill>
                          <a:latin typeface="Cambria Math" panose="02040503050406030204" pitchFamily="18" charset="0"/>
                          <a:cs typeface="Courier New" panose="02070309020205020404" pitchFamily="49" charset="0"/>
                        </a:rPr>
                        <m:t>𝒘</m:t>
                      </m:r>
                      <m:r>
                        <a:rPr lang="en-US" sz="3600" b="1" i="1" dirty="0" smtClean="0">
                          <a:solidFill>
                            <a:prstClr val="black"/>
                          </a:solidFill>
                          <a:latin typeface="Cambria Math" panose="02040503050406030204" pitchFamily="18" charset="0"/>
                          <a:cs typeface="Courier New" panose="02070309020205020404" pitchFamily="49" charset="0"/>
                        </a:rPr>
                        <m:t>′= </m:t>
                      </m:r>
                      <m:r>
                        <a:rPr lang="en-US" sz="3600" b="1" i="1" dirty="0">
                          <a:solidFill>
                            <a:prstClr val="black"/>
                          </a:solidFill>
                          <a:latin typeface="Cambria Math" panose="02040503050406030204" pitchFamily="18" charset="0"/>
                          <a:cs typeface="Courier New" panose="02070309020205020404" pitchFamily="49" charset="0"/>
                        </a:rPr>
                        <m:t>𝒇</m:t>
                      </m:r>
                      <m:d>
                        <m:dPr>
                          <m:endChr m:val="|"/>
                          <m:ctrlPr>
                            <a:rPr lang="en-US" sz="3600" b="1" i="1" dirty="0">
                              <a:solidFill>
                                <a:prstClr val="black"/>
                              </a:solidFill>
                              <a:latin typeface="Cambria Math" panose="02040503050406030204" pitchFamily="18" charset="0"/>
                              <a:cs typeface="Courier New" panose="02070309020205020404" pitchFamily="49" charset="0"/>
                            </a:rPr>
                          </m:ctrlPr>
                        </m:dPr>
                        <m:e>
                          <m:r>
                            <a:rPr lang="en-US" sz="3600" b="1" i="1" dirty="0" smtClean="0">
                              <a:solidFill>
                                <a:prstClr val="black"/>
                              </a:solidFill>
                              <a:latin typeface="Cambria Math" panose="02040503050406030204" pitchFamily="18" charset="0"/>
                              <a:cs typeface="Courier New" panose="02070309020205020404" pitchFamily="49" charset="0"/>
                            </a:rPr>
                            <m:t>𝒘</m:t>
                          </m:r>
                          <m:r>
                            <a:rPr lang="en-US" sz="3600" b="1" i="1" dirty="0">
                              <a:solidFill>
                                <a:prstClr val="black"/>
                              </a:solidFill>
                              <a:latin typeface="Cambria Math" panose="02040503050406030204" pitchFamily="18" charset="0"/>
                              <a:cs typeface="Courier New" panose="02070309020205020404" pitchFamily="49" charset="0"/>
                            </a:rPr>
                            <m:t> </m:t>
                          </m:r>
                        </m:e>
                      </m:d>
                      <m:r>
                        <a:rPr lang="en-US" sz="3600" b="1" i="1" dirty="0">
                          <a:solidFill>
                            <a:prstClr val="black"/>
                          </a:solidFill>
                          <a:latin typeface="Cambria Math" panose="02040503050406030204" pitchFamily="18" charset="0"/>
                          <a:cs typeface="Courier New" panose="02070309020205020404" pitchFamily="49" charset="0"/>
                        </a:rPr>
                        <m:t> </m:t>
                      </m:r>
                      <m:r>
                        <a:rPr lang="en-US" sz="3600" b="1" i="1" dirty="0">
                          <a:solidFill>
                            <a:prstClr val="black"/>
                          </a:solidFill>
                          <a:latin typeface="Cambria Math" panose="02040503050406030204" pitchFamily="18" charset="0"/>
                          <a:cs typeface="Courier New" panose="02070309020205020404" pitchFamily="49" charset="0"/>
                        </a:rPr>
                        <m:t>𝑺</m:t>
                      </m:r>
                      <m:r>
                        <a:rPr lang="en-US" sz="3600" b="1" i="1" dirty="0">
                          <a:solidFill>
                            <a:prstClr val="black"/>
                          </a:solidFill>
                          <a:latin typeface="Cambria Math" panose="02040503050406030204" pitchFamily="18" charset="0"/>
                          <a:cs typeface="Courier New" panose="02070309020205020404" pitchFamily="49" charset="0"/>
                        </a:rPr>
                        <m:t>, </m:t>
                      </m:r>
                      <m:r>
                        <a:rPr lang="el-GR" sz="3600" b="1" i="1" dirty="0">
                          <a:solidFill>
                            <a:prstClr val="black"/>
                          </a:solidFill>
                          <a:latin typeface="Cambria Math" panose="02040503050406030204" pitchFamily="18" charset="0"/>
                          <a:cs typeface="Courier New" panose="02070309020205020404" pitchFamily="49" charset="0"/>
                        </a:rPr>
                        <m:t>𝜽</m:t>
                      </m:r>
                      <m:r>
                        <a:rPr lang="en-US" sz="3600" b="1" i="1" dirty="0">
                          <a:solidFill>
                            <a:prstClr val="black"/>
                          </a:solidFill>
                          <a:latin typeface="Cambria Math" panose="02040503050406030204" pitchFamily="18" charset="0"/>
                          <a:cs typeface="Courier New" panose="02070309020205020404" pitchFamily="49" charset="0"/>
                        </a:rPr>
                        <m:t>)</m:t>
                      </m:r>
                    </m:oMath>
                  </m:oMathPara>
                </a14:m>
                <a:endParaRPr lang="en-US" sz="3600" b="1" dirty="0">
                  <a:solidFill>
                    <a:prstClr val="black"/>
                  </a:solidFill>
                  <a:latin typeface="Segoe UI" panose="020B0502040204020203" pitchFamily="34" charset="0"/>
                  <a:cs typeface="Courier New" panose="02070309020205020404" pitchFamily="49" charset="0"/>
                </a:endParaRPr>
              </a:p>
              <a:p>
                <a:pPr lvl="0">
                  <a:lnSpc>
                    <a:spcPct val="90000"/>
                  </a:lnSpc>
                  <a:spcBef>
                    <a:spcPts val="1000"/>
                  </a:spcBef>
                </a:pPr>
                <a:endParaRPr lang="en-US" sz="900" dirty="0">
                  <a:solidFill>
                    <a:prstClr val="black"/>
                  </a:solidFill>
                  <a:latin typeface="Segoe UI" panose="020B0502040204020203" pitchFamily="34" charset="0"/>
                  <a:cs typeface="Segoe UI" panose="020B0502040204020203" pitchFamily="34" charset="0"/>
                </a:endParaRPr>
              </a:p>
              <a:p>
                <a:pPr lvl="0" algn="ctr">
                  <a:lnSpc>
                    <a:spcPct val="90000"/>
                  </a:lnSpc>
                  <a:spcBef>
                    <a:spcPts val="1000"/>
                  </a:spcBef>
                </a:pPr>
                <a:r>
                  <a:rPr lang="en-US" sz="3200" dirty="0">
                    <a:solidFill>
                      <a:prstClr val="black"/>
                    </a:solidFill>
                    <a:latin typeface="Segoe UI" panose="020B0502040204020203" pitchFamily="34" charset="0"/>
                    <a:cs typeface="Segoe UI" panose="020B0502040204020203" pitchFamily="34" charset="0"/>
                  </a:rPr>
                  <a:t>We want to </a:t>
                </a:r>
                <a:r>
                  <a:rPr lang="en-US" sz="3200" b="1" dirty="0">
                    <a:solidFill>
                      <a:srgbClr val="70AD47"/>
                    </a:solidFill>
                    <a:latin typeface="Segoe UI" panose="020B0502040204020203" pitchFamily="34" charset="0"/>
                    <a:cs typeface="Segoe UI" panose="020B0502040204020203" pitchFamily="34" charset="0"/>
                  </a:rPr>
                  <a:t>infer</a:t>
                </a:r>
                <a:r>
                  <a:rPr lang="en-US" sz="3200" b="1" i="1" dirty="0">
                    <a:solidFill>
                      <a:prstClr val="black"/>
                    </a:solidFill>
                    <a:latin typeface="Segoe UI" panose="020B0502040204020203" pitchFamily="34" charset="0"/>
                    <a:cs typeface="Segoe UI" panose="020B0502040204020203" pitchFamily="34" charset="0"/>
                  </a:rPr>
                  <a:t> </a:t>
                </a:r>
                <a14:m>
                  <m:oMath xmlns:m="http://schemas.openxmlformats.org/officeDocument/2006/math">
                    <m:r>
                      <a:rPr lang="en-US" sz="3200" dirty="0">
                        <a:solidFill>
                          <a:prstClr val="black"/>
                        </a:solidFill>
                        <a:latin typeface="Cambria Math" panose="02040503050406030204" pitchFamily="18" charset="0"/>
                        <a:cs typeface="Courier New" panose="02070309020205020404" pitchFamily="49" charset="0"/>
                      </a:rPr>
                      <m:t>{</m:t>
                    </m:r>
                    <m:r>
                      <a:rPr lang="en-US" sz="3200" b="1" i="1" dirty="0">
                        <a:solidFill>
                          <a:prstClr val="black"/>
                        </a:solidFill>
                        <a:latin typeface="Cambria Math" panose="02040503050406030204" pitchFamily="18" charset="0"/>
                        <a:cs typeface="Courier New" panose="02070309020205020404" pitchFamily="49" charset="0"/>
                      </a:rPr>
                      <m:t>𝑺</m:t>
                    </m:r>
                    <m:r>
                      <a:rPr lang="en-US" sz="3200" b="1" i="1" dirty="0">
                        <a:solidFill>
                          <a:prstClr val="black"/>
                        </a:solidFill>
                        <a:latin typeface="Cambria Math" panose="02040503050406030204" pitchFamily="18" charset="0"/>
                        <a:cs typeface="Courier New" panose="02070309020205020404" pitchFamily="49" charset="0"/>
                      </a:rPr>
                      <m:t>, </m:t>
                    </m:r>
                    <m:r>
                      <a:rPr lang="el-GR" sz="3200" b="1" i="1" dirty="0">
                        <a:solidFill>
                          <a:prstClr val="black"/>
                        </a:solidFill>
                        <a:latin typeface="Cambria Math" panose="02040503050406030204" pitchFamily="18" charset="0"/>
                        <a:cs typeface="Courier New" panose="02070309020205020404" pitchFamily="49" charset="0"/>
                      </a:rPr>
                      <m:t>𝜽</m:t>
                    </m:r>
                    <m:r>
                      <a:rPr lang="en-US" sz="3200" b="1" i="1" dirty="0">
                        <a:solidFill>
                          <a:prstClr val="black"/>
                        </a:solidFill>
                        <a:latin typeface="Cambria Math" panose="02040503050406030204" pitchFamily="18" charset="0"/>
                        <a:cs typeface="Courier New" panose="02070309020205020404" pitchFamily="49" charset="0"/>
                      </a:rPr>
                      <m:t>}</m:t>
                    </m:r>
                  </m:oMath>
                </a14:m>
                <a:r>
                  <a:rPr lang="en-US" sz="3200" dirty="0">
                    <a:solidFill>
                      <a:prstClr val="black"/>
                    </a:solidFill>
                    <a:latin typeface="Segoe UI" panose="020B0502040204020203" pitchFamily="34" charset="0"/>
                    <a:cs typeface="Segoe UI" panose="020B0502040204020203" pitchFamily="34" charset="0"/>
                  </a:rPr>
                  <a:t> given </a:t>
                </a:r>
                <a:r>
                  <a:rPr lang="en-US" sz="3200" b="1" dirty="0">
                    <a:solidFill>
                      <a:srgbClr val="70AD47"/>
                    </a:solidFill>
                    <a:latin typeface="Segoe UI" panose="020B0502040204020203" pitchFamily="34" charset="0"/>
                    <a:cs typeface="Segoe UI" panose="020B0502040204020203" pitchFamily="34" charset="0"/>
                  </a:rPr>
                  <a:t>observed</a:t>
                </a:r>
                <a:r>
                  <a:rPr lang="en-US" sz="3200" b="1" i="1" dirty="0">
                    <a:solidFill>
                      <a:prstClr val="black"/>
                    </a:solidFill>
                    <a:latin typeface="Segoe UI" panose="020B0502040204020203" pitchFamily="34" charset="0"/>
                    <a:cs typeface="Segoe UI" panose="020B0502040204020203" pitchFamily="34" charset="0"/>
                  </a:rPr>
                  <a:t> </a:t>
                </a:r>
                <a14:m>
                  <m:oMath xmlns:m="http://schemas.openxmlformats.org/officeDocument/2006/math">
                    <m:r>
                      <a:rPr lang="en-US" sz="3200" dirty="0">
                        <a:solidFill>
                          <a:prstClr val="black"/>
                        </a:solidFill>
                        <a:latin typeface="Cambria Math" panose="02040503050406030204" pitchFamily="18" charset="0"/>
                        <a:cs typeface="Courier New" panose="02070309020205020404" pitchFamily="49" charset="0"/>
                      </a:rPr>
                      <m:t>{</m:t>
                    </m:r>
                    <m:r>
                      <a:rPr lang="en-US" sz="3200" b="1" i="1" dirty="0">
                        <a:solidFill>
                          <a:prstClr val="black"/>
                        </a:solidFill>
                        <a:latin typeface="Cambria Math" panose="02040503050406030204" pitchFamily="18" charset="0"/>
                        <a:cs typeface="Courier New" panose="02070309020205020404" pitchFamily="49" charset="0"/>
                      </a:rPr>
                      <m:t>𝒘</m:t>
                    </m:r>
                    <m:r>
                      <a:rPr lang="en-US" sz="3200" b="1" i="1" dirty="0">
                        <a:solidFill>
                          <a:prstClr val="black"/>
                        </a:solidFill>
                        <a:latin typeface="Cambria Math" panose="02040503050406030204" pitchFamily="18" charset="0"/>
                        <a:cs typeface="Courier New" panose="02070309020205020404" pitchFamily="49" charset="0"/>
                      </a:rPr>
                      <m:t>,</m:t>
                    </m:r>
                    <m:r>
                      <a:rPr lang="en-US" sz="3200" b="1" i="1" dirty="0">
                        <a:solidFill>
                          <a:prstClr val="black"/>
                        </a:solidFill>
                        <a:latin typeface="Cambria Math" panose="02040503050406030204" pitchFamily="18" charset="0"/>
                        <a:cs typeface="Courier New" panose="02070309020205020404" pitchFamily="49" charset="0"/>
                      </a:rPr>
                      <m:t>𝒘</m:t>
                    </m:r>
                    <m:r>
                      <a:rPr lang="en-US" sz="3200" b="1" i="1" dirty="0" smtClean="0">
                        <a:solidFill>
                          <a:prstClr val="black"/>
                        </a:solidFill>
                        <a:latin typeface="Cambria Math" panose="02040503050406030204" pitchFamily="18" charset="0"/>
                        <a:cs typeface="Courier New" panose="02070309020205020404" pitchFamily="49" charset="0"/>
                      </a:rPr>
                      <m:t>′</m:t>
                    </m:r>
                    <m:r>
                      <a:rPr lang="en-US" sz="3200" b="1" i="1" dirty="0">
                        <a:solidFill>
                          <a:prstClr val="black"/>
                        </a:solidFill>
                        <a:latin typeface="Cambria Math" panose="02040503050406030204" pitchFamily="18" charset="0"/>
                        <a:cs typeface="Courier New" panose="02070309020205020404" pitchFamily="49" charset="0"/>
                      </a:rPr>
                      <m:t>}</m:t>
                    </m:r>
                  </m:oMath>
                </a14:m>
                <a:r>
                  <a:rPr lang="en-US" sz="3200" dirty="0">
                    <a:solidFill>
                      <a:prstClr val="black"/>
                    </a:solidFill>
                    <a:latin typeface="Segoe UI" panose="020B0502040204020203" pitchFamily="34" charset="0"/>
                    <a:cs typeface="Segoe UI" panose="020B0502040204020203" pitchFamily="34" charset="0"/>
                  </a:rPr>
                  <a:t> </a:t>
                </a:r>
                <a:endParaRPr lang="en-US" sz="3200" b="1" i="1" dirty="0">
                  <a:solidFill>
                    <a:prstClr val="black"/>
                  </a:solidFill>
                  <a:latin typeface="Cambria Math" panose="02040503050406030204" pitchFamily="18" charset="0"/>
                  <a:cs typeface="Courier New" panose="02070309020205020404" pitchFamily="49" charset="0"/>
                </a:endParaRPr>
              </a:p>
            </p:txBody>
          </p:sp>
        </mc:Choice>
        <mc:Fallback xmlns="">
          <p:sp>
            <p:nvSpPr>
              <p:cNvPr id="15" name="Rectangle 14">
                <a:extLst>
                  <a:ext uri="{FF2B5EF4-FFF2-40B4-BE49-F238E27FC236}">
                    <a16:creationId xmlns:a16="http://schemas.microsoft.com/office/drawing/2014/main" id="{14F4CD03-98DE-4110-9B5E-80FD7E2C603B}"/>
                  </a:ext>
                </a:extLst>
              </p:cNvPr>
              <p:cNvSpPr>
                <a:spLocks noRot="1" noChangeAspect="1" noMove="1" noResize="1" noEditPoints="1" noAdjustHandles="1" noChangeArrowheads="1" noChangeShapeType="1" noTextEdit="1"/>
              </p:cNvSpPr>
              <p:nvPr/>
            </p:nvSpPr>
            <p:spPr>
              <a:xfrm>
                <a:off x="178933" y="4856701"/>
                <a:ext cx="8805047" cy="1415259"/>
              </a:xfrm>
              <a:prstGeom prst="rect">
                <a:avLst/>
              </a:prstGeom>
              <a:blipFill>
                <a:blip r:embed="rId10"/>
                <a:stretch>
                  <a:fillRect l="-554" b="-13362"/>
                </a:stretch>
              </a:blipFill>
            </p:spPr>
            <p:txBody>
              <a:bodyPr/>
              <a:lstStyle/>
              <a:p>
                <a:r>
                  <a:rPr lang="en-US">
                    <a:noFill/>
                  </a:rPr>
                  <a:t> </a:t>
                </a:r>
              </a:p>
            </p:txBody>
          </p:sp>
        </mc:Fallback>
      </mc:AlternateContent>
      <p:grpSp>
        <p:nvGrpSpPr>
          <p:cNvPr id="43" name="Group 42">
            <a:extLst>
              <a:ext uri="{FF2B5EF4-FFF2-40B4-BE49-F238E27FC236}">
                <a16:creationId xmlns:a16="http://schemas.microsoft.com/office/drawing/2014/main" id="{8D8CCCEF-1A6A-417D-AC30-945589661C56}"/>
              </a:ext>
            </a:extLst>
          </p:cNvPr>
          <p:cNvGrpSpPr/>
          <p:nvPr/>
        </p:nvGrpSpPr>
        <p:grpSpPr>
          <a:xfrm>
            <a:off x="2380652" y="3380523"/>
            <a:ext cx="2399870" cy="1452894"/>
            <a:chOff x="1858864" y="1791492"/>
            <a:chExt cx="2399870" cy="1452894"/>
          </a:xfrm>
        </p:grpSpPr>
        <p:sp>
          <p:nvSpPr>
            <p:cNvPr id="44" name="Rectangle 43">
              <a:extLst>
                <a:ext uri="{FF2B5EF4-FFF2-40B4-BE49-F238E27FC236}">
                  <a16:creationId xmlns:a16="http://schemas.microsoft.com/office/drawing/2014/main" id="{4DACB68F-B2BA-45F9-B2FA-56CD03E725B2}"/>
                </a:ext>
              </a:extLst>
            </p:cNvPr>
            <p:cNvSpPr/>
            <p:nvPr/>
          </p:nvSpPr>
          <p:spPr>
            <a:xfrm>
              <a:off x="1858864" y="1791492"/>
              <a:ext cx="2220993" cy="954107"/>
            </a:xfrm>
            <a:prstGeom prst="rect">
              <a:avLst/>
            </a:prstGeom>
          </p:spPr>
          <p:txBody>
            <a:bodyPr wrap="square">
              <a:spAutoFit/>
            </a:bodyPr>
            <a:lstStyle/>
            <a:p>
              <a:pPr algn="ctr"/>
              <a:r>
                <a:rPr lang="en-US" sz="2800" b="1" i="1" dirty="0">
                  <a:solidFill>
                    <a:schemeClr val="accent1"/>
                  </a:solidFill>
                  <a:latin typeface="Segoe UI" panose="020B0502040204020203" pitchFamily="34" charset="0"/>
                  <a:cs typeface="Segoe UI" panose="020B0502040204020203" pitchFamily="34" charset="0"/>
                </a:rPr>
                <a:t>Distribution </a:t>
              </a:r>
            </a:p>
            <a:p>
              <a:pPr algn="ctr"/>
              <a:r>
                <a:rPr lang="en-US" sz="2800" b="1" i="1" dirty="0">
                  <a:solidFill>
                    <a:schemeClr val="accent1"/>
                  </a:solidFill>
                  <a:latin typeface="Segoe UI" panose="020B0502040204020203" pitchFamily="34" charset="0"/>
                  <a:cs typeface="Segoe UI" panose="020B0502040204020203" pitchFamily="34" charset="0"/>
                </a:rPr>
                <a:t>of inputs</a:t>
              </a:r>
            </a:p>
          </p:txBody>
        </p:sp>
        <p:cxnSp>
          <p:nvCxnSpPr>
            <p:cNvPr id="45" name="Straight Arrow Connector 36">
              <a:extLst>
                <a:ext uri="{FF2B5EF4-FFF2-40B4-BE49-F238E27FC236}">
                  <a16:creationId xmlns:a16="http://schemas.microsoft.com/office/drawing/2014/main" id="{9B571567-3A5E-40C4-95D5-8F69580508E9}"/>
                </a:ext>
              </a:extLst>
            </p:cNvPr>
            <p:cNvCxnSpPr>
              <a:cxnSpLocks/>
              <a:stCxn id="44" idx="3"/>
            </p:cNvCxnSpPr>
            <p:nvPr/>
          </p:nvCxnSpPr>
          <p:spPr>
            <a:xfrm>
              <a:off x="4079857" y="2268546"/>
              <a:ext cx="178877" cy="975840"/>
            </a:xfrm>
            <a:prstGeom prst="bentConnector2">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7" name="Group 46">
            <a:extLst>
              <a:ext uri="{FF2B5EF4-FFF2-40B4-BE49-F238E27FC236}">
                <a16:creationId xmlns:a16="http://schemas.microsoft.com/office/drawing/2014/main" id="{10A63ADF-1344-4F33-A55F-3623C348D3A9}"/>
              </a:ext>
            </a:extLst>
          </p:cNvPr>
          <p:cNvGrpSpPr/>
          <p:nvPr/>
        </p:nvGrpSpPr>
        <p:grpSpPr>
          <a:xfrm>
            <a:off x="5385768" y="3627419"/>
            <a:ext cx="2535525" cy="1195756"/>
            <a:chOff x="453784" y="1680451"/>
            <a:chExt cx="2535525" cy="1195756"/>
          </a:xfrm>
        </p:grpSpPr>
        <p:sp>
          <p:nvSpPr>
            <p:cNvPr id="48" name="Rectangle 47">
              <a:extLst>
                <a:ext uri="{FF2B5EF4-FFF2-40B4-BE49-F238E27FC236}">
                  <a16:creationId xmlns:a16="http://schemas.microsoft.com/office/drawing/2014/main" id="{8D410D93-1AD4-4479-B9A9-F6C93C3DDE5B}"/>
                </a:ext>
              </a:extLst>
            </p:cNvPr>
            <p:cNvSpPr/>
            <p:nvPr/>
          </p:nvSpPr>
          <p:spPr>
            <a:xfrm>
              <a:off x="768316" y="1680451"/>
              <a:ext cx="2220993" cy="523220"/>
            </a:xfrm>
            <a:prstGeom prst="rect">
              <a:avLst/>
            </a:prstGeom>
          </p:spPr>
          <p:txBody>
            <a:bodyPr wrap="none">
              <a:spAutoFit/>
            </a:bodyPr>
            <a:lstStyle/>
            <a:p>
              <a:pPr algn="ctr"/>
              <a:r>
                <a:rPr lang="en-US" sz="2800" b="1" i="1" dirty="0">
                  <a:solidFill>
                    <a:schemeClr val="accent1"/>
                  </a:solidFill>
                  <a:latin typeface="Segoe UI" panose="020B0502040204020203" pitchFamily="34" charset="0"/>
                  <a:cs typeface="Segoe UI" panose="020B0502040204020203" pitchFamily="34" charset="0"/>
                </a:rPr>
                <a:t>ECC Scheme</a:t>
              </a:r>
            </a:p>
          </p:txBody>
        </p:sp>
        <p:cxnSp>
          <p:nvCxnSpPr>
            <p:cNvPr id="50" name="Straight Arrow Connector 36">
              <a:extLst>
                <a:ext uri="{FF2B5EF4-FFF2-40B4-BE49-F238E27FC236}">
                  <a16:creationId xmlns:a16="http://schemas.microsoft.com/office/drawing/2014/main" id="{395AA44D-DC9B-412B-A300-90BF5A6E535C}"/>
                </a:ext>
              </a:extLst>
            </p:cNvPr>
            <p:cNvCxnSpPr>
              <a:cxnSpLocks/>
              <a:stCxn id="48" idx="1"/>
            </p:cNvCxnSpPr>
            <p:nvPr/>
          </p:nvCxnSpPr>
          <p:spPr>
            <a:xfrm rot="10800000" flipV="1">
              <a:off x="453784" y="1942061"/>
              <a:ext cx="314533" cy="934146"/>
            </a:xfrm>
            <a:prstGeom prst="bentConnector2">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5" name="Group 64">
            <a:extLst>
              <a:ext uri="{FF2B5EF4-FFF2-40B4-BE49-F238E27FC236}">
                <a16:creationId xmlns:a16="http://schemas.microsoft.com/office/drawing/2014/main" id="{EA9A99A7-B3AF-4EE7-B27A-0E6C56F2C549}"/>
              </a:ext>
            </a:extLst>
          </p:cNvPr>
          <p:cNvGrpSpPr/>
          <p:nvPr/>
        </p:nvGrpSpPr>
        <p:grpSpPr>
          <a:xfrm>
            <a:off x="5828177" y="4170771"/>
            <a:ext cx="3291602" cy="652404"/>
            <a:chOff x="559383" y="2224711"/>
            <a:chExt cx="3291602" cy="652404"/>
          </a:xfrm>
        </p:grpSpPr>
        <p:sp>
          <p:nvSpPr>
            <p:cNvPr id="66" name="Rectangle 65">
              <a:extLst>
                <a:ext uri="{FF2B5EF4-FFF2-40B4-BE49-F238E27FC236}">
                  <a16:creationId xmlns:a16="http://schemas.microsoft.com/office/drawing/2014/main" id="{6D30B5DB-1C49-43C5-91FE-5F1B3BC10198}"/>
                </a:ext>
              </a:extLst>
            </p:cNvPr>
            <p:cNvSpPr/>
            <p:nvPr/>
          </p:nvSpPr>
          <p:spPr>
            <a:xfrm>
              <a:off x="709099" y="2224711"/>
              <a:ext cx="3141886" cy="523220"/>
            </a:xfrm>
            <a:prstGeom prst="rect">
              <a:avLst/>
            </a:prstGeom>
          </p:spPr>
          <p:txBody>
            <a:bodyPr wrap="none">
              <a:spAutoFit/>
            </a:bodyPr>
            <a:lstStyle/>
            <a:p>
              <a:pPr algn="ctr"/>
              <a:r>
                <a:rPr lang="en-US" sz="2800" b="1" i="1" dirty="0">
                  <a:solidFill>
                    <a:schemeClr val="accent1"/>
                  </a:solidFill>
                  <a:latin typeface="Segoe UI" panose="020B0502040204020203" pitchFamily="34" charset="0"/>
                  <a:cs typeface="Segoe UI" panose="020B0502040204020203" pitchFamily="34" charset="0"/>
                </a:rPr>
                <a:t>Error Distribution</a:t>
              </a:r>
            </a:p>
          </p:txBody>
        </p:sp>
        <p:cxnSp>
          <p:nvCxnSpPr>
            <p:cNvPr id="67" name="Straight Arrow Connector 36">
              <a:extLst>
                <a:ext uri="{FF2B5EF4-FFF2-40B4-BE49-F238E27FC236}">
                  <a16:creationId xmlns:a16="http://schemas.microsoft.com/office/drawing/2014/main" id="{A76ABFFB-B8D0-4A43-AB96-37F95FD4ADAC}"/>
                </a:ext>
              </a:extLst>
            </p:cNvPr>
            <p:cNvCxnSpPr>
              <a:cxnSpLocks/>
              <a:stCxn id="66" idx="1"/>
            </p:cNvCxnSpPr>
            <p:nvPr/>
          </p:nvCxnSpPr>
          <p:spPr>
            <a:xfrm rot="10800000" flipV="1">
              <a:off x="559383" y="2486321"/>
              <a:ext cx="149717" cy="390794"/>
            </a:xfrm>
            <a:prstGeom prst="bentConnector2">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A758147B-5A3D-4CDB-B2D9-95CCC8BC0F36}"/>
              </a:ext>
            </a:extLst>
          </p:cNvPr>
          <p:cNvGrpSpPr/>
          <p:nvPr/>
        </p:nvGrpSpPr>
        <p:grpSpPr>
          <a:xfrm>
            <a:off x="1598717" y="798941"/>
            <a:ext cx="3293304" cy="1861119"/>
            <a:chOff x="6526375" y="5058586"/>
            <a:chExt cx="3293304" cy="1861119"/>
          </a:xfrm>
        </p:grpSpPr>
        <p:sp>
          <p:nvSpPr>
            <p:cNvPr id="74" name="Rectangle: Rounded Corners 73">
              <a:extLst>
                <a:ext uri="{FF2B5EF4-FFF2-40B4-BE49-F238E27FC236}">
                  <a16:creationId xmlns:a16="http://schemas.microsoft.com/office/drawing/2014/main" id="{7DFB81C8-2DCA-402E-80CA-4CB6D3045F1C}"/>
                </a:ext>
              </a:extLst>
            </p:cNvPr>
            <p:cNvSpPr/>
            <p:nvPr/>
          </p:nvSpPr>
          <p:spPr>
            <a:xfrm>
              <a:off x="7804883" y="5615330"/>
              <a:ext cx="532719" cy="1304375"/>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5" name="Rectangle 74">
              <a:extLst>
                <a:ext uri="{FF2B5EF4-FFF2-40B4-BE49-F238E27FC236}">
                  <a16:creationId xmlns:a16="http://schemas.microsoft.com/office/drawing/2014/main" id="{6B6413AB-95CA-45EF-AFB1-FDED14310584}"/>
                </a:ext>
              </a:extLst>
            </p:cNvPr>
            <p:cNvSpPr/>
            <p:nvPr/>
          </p:nvSpPr>
          <p:spPr>
            <a:xfrm>
              <a:off x="6526375" y="5058586"/>
              <a:ext cx="3293304" cy="523220"/>
            </a:xfrm>
            <a:prstGeom prst="rect">
              <a:avLst/>
            </a:prstGeom>
          </p:spPr>
          <p:txBody>
            <a:bodyPr wrap="square">
              <a:spAutoFit/>
            </a:bodyPr>
            <a:lstStyle/>
            <a:p>
              <a:pPr algn="ctr"/>
              <a:r>
                <a:rPr lang="en-US" sz="2800" b="1" i="1" dirty="0">
                  <a:solidFill>
                    <a:srgbClr val="FF0000"/>
                  </a:solidFill>
                  <a:latin typeface="Segoe UI" panose="020B0502040204020203" pitchFamily="34" charset="0"/>
                  <a:cs typeface="Segoe UI" panose="020B0502040204020203" pitchFamily="34" charset="0"/>
                </a:rPr>
                <a:t>Random variables</a:t>
              </a:r>
            </a:p>
          </p:txBody>
        </p:sp>
      </p:grpSp>
    </p:spTree>
    <p:extLst>
      <p:ext uri="{BB962C8B-B14F-4D97-AF65-F5344CB8AC3E}">
        <p14:creationId xmlns:p14="http://schemas.microsoft.com/office/powerpoint/2010/main" val="1760739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5"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Formalizing the Inference Problem</a:t>
            </a:r>
          </a:p>
        </p:txBody>
      </p:sp>
      <mc:AlternateContent xmlns:mc="http://schemas.openxmlformats.org/markup-compatibility/2006" xmlns:a14="http://schemas.microsoft.com/office/drawing/2010/main">
        <mc:Choice Requires="a14">
          <p:sp>
            <p:nvSpPr>
              <p:cNvPr id="22" name="Content Placeholder 6">
                <a:extLst>
                  <a:ext uri="{FF2B5EF4-FFF2-40B4-BE49-F238E27FC236}">
                    <a16:creationId xmlns:a16="http://schemas.microsoft.com/office/drawing/2014/main" id="{A9DB5B5B-1D0B-4930-B460-05D382776C91}"/>
                  </a:ext>
                </a:extLst>
              </p:cNvPr>
              <p:cNvSpPr>
                <a:spLocks noGrp="1"/>
              </p:cNvSpPr>
              <p:nvPr>
                <p:ph idx="1"/>
              </p:nvPr>
            </p:nvSpPr>
            <p:spPr>
              <a:xfrm>
                <a:off x="169011" y="3390854"/>
                <a:ext cx="8894602" cy="2087140"/>
              </a:xfrm>
            </p:spPr>
            <p:txBody>
              <a:bodyPr/>
              <a:lstStyle/>
              <a:p>
                <a14:m>
                  <m:oMath xmlns:m="http://schemas.openxmlformats.org/officeDocument/2006/math">
                    <m:r>
                      <a:rPr lang="en-US" sz="2800" b="1" i="1" dirty="0" smtClean="0">
                        <a:solidFill>
                          <a:prstClr val="black"/>
                        </a:solidFill>
                        <a:latin typeface="Cambria Math" panose="02040503050406030204" pitchFamily="18" charset="0"/>
                        <a:cs typeface="Courier New" panose="02070309020205020404" pitchFamily="49" charset="0"/>
                      </a:rPr>
                      <m:t>𝑺</m:t>
                    </m:r>
                    <m:r>
                      <a:rPr lang="en-US" sz="2800" b="1" i="1" dirty="0" smtClean="0">
                        <a:solidFill>
                          <a:prstClr val="black"/>
                        </a:solidFill>
                        <a:latin typeface="Cambria Math" panose="02040503050406030204" pitchFamily="18" charset="0"/>
                        <a:cs typeface="Courier New" panose="02070309020205020404" pitchFamily="49" charset="0"/>
                      </a:rPr>
                      <m:t>:</m:t>
                    </m:r>
                  </m:oMath>
                </a14:m>
                <a:r>
                  <a:rPr lang="en-US" sz="2800" dirty="0"/>
                  <a:t> ECC encoding/decoding algorithms</a:t>
                </a:r>
              </a:p>
              <a:p>
                <a14:m>
                  <m:oMath xmlns:m="http://schemas.openxmlformats.org/officeDocument/2006/math">
                    <m:r>
                      <a:rPr lang="el-GR" sz="2800" b="1" i="1" dirty="0">
                        <a:solidFill>
                          <a:prstClr val="black"/>
                        </a:solidFill>
                        <a:latin typeface="Cambria Math" panose="02040503050406030204" pitchFamily="18" charset="0"/>
                        <a:cs typeface="Courier New" panose="02070309020205020404" pitchFamily="49" charset="0"/>
                      </a:rPr>
                      <m:t>𝜽</m:t>
                    </m:r>
                    <m:r>
                      <a:rPr lang="en-US" sz="2800" b="1" i="1" dirty="0">
                        <a:solidFill>
                          <a:prstClr val="black"/>
                        </a:solidFill>
                        <a:latin typeface="Cambria Math" panose="02040503050406030204" pitchFamily="18" charset="0"/>
                        <a:cs typeface="Courier New" panose="02070309020205020404" pitchFamily="49" charset="0"/>
                      </a:rPr>
                      <m:t>:</m:t>
                    </m:r>
                  </m:oMath>
                </a14:m>
                <a:r>
                  <a:rPr lang="en-US" sz="2800" dirty="0"/>
                  <a:t> Spatial distribution of errors (e.g., uniform-random)</a:t>
                </a:r>
              </a:p>
              <a:p>
                <a14:m>
                  <m:oMath xmlns:m="http://schemas.openxmlformats.org/officeDocument/2006/math">
                    <m:r>
                      <a:rPr lang="en-US" sz="2800" b="1" i="1" dirty="0">
                        <a:solidFill>
                          <a:prstClr val="black"/>
                        </a:solidFill>
                        <a:latin typeface="Cambria Math" panose="02040503050406030204" pitchFamily="18" charset="0"/>
                        <a:cs typeface="Courier New" panose="02070309020205020404" pitchFamily="49" charset="0"/>
                      </a:rPr>
                      <m:t>𝒘</m:t>
                    </m:r>
                    <m:r>
                      <a:rPr lang="en-US" sz="2800" b="1" i="1" dirty="0" smtClean="0">
                        <a:solidFill>
                          <a:prstClr val="black"/>
                        </a:solidFill>
                        <a:latin typeface="Cambria Math" panose="02040503050406030204" pitchFamily="18" charset="0"/>
                        <a:cs typeface="Courier New" panose="02070309020205020404" pitchFamily="49" charset="0"/>
                      </a:rPr>
                      <m:t>,</m:t>
                    </m:r>
                    <m:r>
                      <a:rPr lang="en-US" sz="2800" b="1" i="1" dirty="0" smtClean="0">
                        <a:solidFill>
                          <a:prstClr val="black"/>
                        </a:solidFill>
                        <a:latin typeface="Cambria Math" panose="02040503050406030204" pitchFamily="18" charset="0"/>
                        <a:cs typeface="Courier New" panose="02070309020205020404" pitchFamily="49" charset="0"/>
                      </a:rPr>
                      <m:t>𝒘</m:t>
                    </m:r>
                    <m:r>
                      <a:rPr lang="en-US" sz="2800" b="1" i="1" dirty="0" smtClean="0">
                        <a:solidFill>
                          <a:prstClr val="black"/>
                        </a:solidFill>
                        <a:latin typeface="Cambria Math" panose="02040503050406030204" pitchFamily="18" charset="0"/>
                        <a:cs typeface="Courier New" panose="02070309020205020404" pitchFamily="49" charset="0"/>
                      </a:rPr>
                      <m:t>′:</m:t>
                    </m:r>
                  </m:oMath>
                </a14:m>
                <a:r>
                  <a:rPr lang="en-US" sz="2800" dirty="0"/>
                  <a:t> Probability of each value (i.e., </a:t>
                </a:r>
                <a:r>
                  <a:rPr lang="en-US" sz="2800" b="1" dirty="0">
                    <a:latin typeface="Courier New" panose="02070309020205020404" pitchFamily="49" charset="0"/>
                    <a:cs typeface="Courier New" panose="02070309020205020404" pitchFamily="49" charset="0"/>
                  </a:rPr>
                  <a:t>0x0</a:t>
                </a:r>
                <a:r>
                  <a:rPr lang="en-US" sz="2800" dirty="0"/>
                  <a:t>, </a:t>
                </a:r>
                <a:r>
                  <a:rPr lang="en-US" sz="2800" b="1" dirty="0">
                    <a:latin typeface="Courier New" panose="02070309020205020404" pitchFamily="49" charset="0"/>
                    <a:cs typeface="Courier New" panose="02070309020205020404" pitchFamily="49" charset="0"/>
                  </a:rPr>
                  <a:t>0x1</a:t>
                </a:r>
                <a:r>
                  <a:rPr lang="en-US" sz="2800" dirty="0"/>
                  <a:t>, …)</a:t>
                </a:r>
              </a:p>
              <a:p>
                <a:pPr lvl="1"/>
                <a14:m>
                  <m:oMath xmlns:m="http://schemas.openxmlformats.org/officeDocument/2006/math">
                    <m:r>
                      <a:rPr lang="en-US" sz="2400" b="1" i="1" dirty="0">
                        <a:solidFill>
                          <a:prstClr val="black"/>
                        </a:solidFill>
                        <a:latin typeface="Cambria Math" panose="02040503050406030204" pitchFamily="18" charset="0"/>
                        <a:cs typeface="Courier New" panose="02070309020205020404" pitchFamily="49" charset="0"/>
                      </a:rPr>
                      <m:t>𝒘</m:t>
                    </m:r>
                  </m:oMath>
                </a14:m>
                <a:r>
                  <a:rPr lang="en-US" sz="2400" dirty="0"/>
                  <a:t> is typically defined by the </a:t>
                </a:r>
                <a:r>
                  <a:rPr lang="en-US" sz="2400" b="1" dirty="0">
                    <a:solidFill>
                      <a:schemeClr val="accent1"/>
                    </a:solidFill>
                  </a:rPr>
                  <a:t>data pattern </a:t>
                </a:r>
                <a:r>
                  <a:rPr lang="en-US" sz="2400" dirty="0"/>
                  <a:t>we write</a:t>
                </a:r>
                <a:endParaRPr lang="en-US" sz="2400" b="1" i="1" dirty="0">
                  <a:solidFill>
                    <a:prstClr val="black"/>
                  </a:solidFill>
                  <a:latin typeface="Cambria Math" panose="02040503050406030204" pitchFamily="18" charset="0"/>
                  <a:cs typeface="Courier New" panose="02070309020205020404" pitchFamily="49" charset="0"/>
                </a:endParaRPr>
              </a:p>
            </p:txBody>
          </p:sp>
        </mc:Choice>
        <mc:Fallback xmlns="">
          <p:sp>
            <p:nvSpPr>
              <p:cNvPr id="22" name="Content Placeholder 6">
                <a:extLst>
                  <a:ext uri="{FF2B5EF4-FFF2-40B4-BE49-F238E27FC236}">
                    <a16:creationId xmlns:a16="http://schemas.microsoft.com/office/drawing/2014/main" id="{A9DB5B5B-1D0B-4930-B460-05D382776C91}"/>
                  </a:ext>
                </a:extLst>
              </p:cNvPr>
              <p:cNvSpPr>
                <a:spLocks noGrp="1" noRot="1" noChangeAspect="1" noMove="1" noResize="1" noEditPoints="1" noAdjustHandles="1" noChangeArrowheads="1" noChangeShapeType="1" noTextEdit="1"/>
              </p:cNvSpPr>
              <p:nvPr>
                <p:ph idx="1"/>
              </p:nvPr>
            </p:nvSpPr>
            <p:spPr>
              <a:xfrm>
                <a:off x="169011" y="3390854"/>
                <a:ext cx="8894602" cy="2087140"/>
              </a:xfrm>
              <a:blipFill>
                <a:blip r:embed="rId3"/>
                <a:stretch>
                  <a:fillRect t="-4956" r="-6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D22C0FB5-E900-4655-B0F5-45F6B9AC9F71}"/>
                  </a:ext>
                </a:extLst>
              </p:cNvPr>
              <p:cNvSpPr/>
              <p:nvPr/>
            </p:nvSpPr>
            <p:spPr>
              <a:xfrm>
                <a:off x="3201936" y="2796173"/>
                <a:ext cx="2800190" cy="523220"/>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lang="en-US" sz="2800" b="1" i="1" dirty="0" smtClean="0">
                          <a:solidFill>
                            <a:prstClr val="black"/>
                          </a:solidFill>
                          <a:latin typeface="Cambria Math" panose="02040503050406030204" pitchFamily="18" charset="0"/>
                          <a:cs typeface="Courier New" panose="02070309020205020404" pitchFamily="49" charset="0"/>
                        </a:rPr>
                        <m:t>𝒘</m:t>
                      </m:r>
                      <m:r>
                        <a:rPr lang="en-US" sz="2800" b="1" i="1" dirty="0" smtClean="0">
                          <a:solidFill>
                            <a:prstClr val="black"/>
                          </a:solidFill>
                          <a:latin typeface="Cambria Math" panose="02040503050406030204" pitchFamily="18" charset="0"/>
                          <a:cs typeface="Courier New" panose="02070309020205020404" pitchFamily="49" charset="0"/>
                        </a:rPr>
                        <m:t>′= </m:t>
                      </m:r>
                      <m:r>
                        <a:rPr lang="en-US" sz="2800" b="1" i="1" dirty="0">
                          <a:solidFill>
                            <a:prstClr val="black"/>
                          </a:solidFill>
                          <a:latin typeface="Cambria Math" panose="02040503050406030204" pitchFamily="18" charset="0"/>
                          <a:cs typeface="Courier New" panose="02070309020205020404" pitchFamily="49" charset="0"/>
                        </a:rPr>
                        <m:t>𝒇</m:t>
                      </m:r>
                      <m:d>
                        <m:dPr>
                          <m:endChr m:val="|"/>
                          <m:ctrlPr>
                            <a:rPr lang="en-US" sz="2800" b="1" i="1" dirty="0">
                              <a:solidFill>
                                <a:prstClr val="black"/>
                              </a:solidFill>
                              <a:latin typeface="Cambria Math" panose="02040503050406030204" pitchFamily="18" charset="0"/>
                              <a:cs typeface="Courier New" panose="02070309020205020404" pitchFamily="49" charset="0"/>
                            </a:rPr>
                          </m:ctrlPr>
                        </m:dPr>
                        <m:e>
                          <m:r>
                            <a:rPr lang="en-US" sz="2800" b="1" i="1" dirty="0">
                              <a:solidFill>
                                <a:prstClr val="black"/>
                              </a:solidFill>
                              <a:latin typeface="Cambria Math" panose="02040503050406030204" pitchFamily="18" charset="0"/>
                              <a:cs typeface="Courier New" panose="02070309020205020404" pitchFamily="49" charset="0"/>
                            </a:rPr>
                            <m:t>𝒘</m:t>
                          </m:r>
                          <m:r>
                            <a:rPr lang="en-US" sz="2800" b="1" i="1" dirty="0">
                              <a:solidFill>
                                <a:prstClr val="black"/>
                              </a:solidFill>
                              <a:latin typeface="Cambria Math" panose="02040503050406030204" pitchFamily="18" charset="0"/>
                              <a:cs typeface="Courier New" panose="02070309020205020404" pitchFamily="49" charset="0"/>
                            </a:rPr>
                            <m:t> </m:t>
                          </m:r>
                        </m:e>
                      </m:d>
                      <m:r>
                        <a:rPr lang="en-US" sz="2800" b="1" i="1" dirty="0">
                          <a:solidFill>
                            <a:prstClr val="black"/>
                          </a:solidFill>
                          <a:latin typeface="Cambria Math" panose="02040503050406030204" pitchFamily="18" charset="0"/>
                          <a:cs typeface="Courier New" panose="02070309020205020404" pitchFamily="49" charset="0"/>
                        </a:rPr>
                        <m:t> </m:t>
                      </m:r>
                      <m:r>
                        <a:rPr lang="en-US" sz="2800" b="1" i="1" dirty="0">
                          <a:solidFill>
                            <a:prstClr val="black"/>
                          </a:solidFill>
                          <a:latin typeface="Cambria Math" panose="02040503050406030204" pitchFamily="18" charset="0"/>
                          <a:cs typeface="Courier New" panose="02070309020205020404" pitchFamily="49" charset="0"/>
                        </a:rPr>
                        <m:t>𝑺</m:t>
                      </m:r>
                      <m:r>
                        <a:rPr lang="en-US" sz="2800" b="1" i="1" dirty="0">
                          <a:solidFill>
                            <a:prstClr val="black"/>
                          </a:solidFill>
                          <a:latin typeface="Cambria Math" panose="02040503050406030204" pitchFamily="18" charset="0"/>
                          <a:cs typeface="Courier New" panose="02070309020205020404" pitchFamily="49" charset="0"/>
                        </a:rPr>
                        <m:t>, </m:t>
                      </m:r>
                      <m:r>
                        <a:rPr lang="el-GR" sz="2800" b="1" i="1" dirty="0">
                          <a:solidFill>
                            <a:prstClr val="black"/>
                          </a:solidFill>
                          <a:latin typeface="Cambria Math" panose="02040503050406030204" pitchFamily="18" charset="0"/>
                          <a:cs typeface="Courier New" panose="02070309020205020404" pitchFamily="49" charset="0"/>
                        </a:rPr>
                        <m:t>𝜽</m:t>
                      </m:r>
                      <m:r>
                        <a:rPr lang="en-US" sz="2800" b="1" i="1" dirty="0">
                          <a:solidFill>
                            <a:prstClr val="black"/>
                          </a:solidFill>
                          <a:latin typeface="Cambria Math" panose="02040503050406030204" pitchFamily="18" charset="0"/>
                          <a:cs typeface="Courier New" panose="02070309020205020404" pitchFamily="49" charset="0"/>
                        </a:rPr>
                        <m:t>)</m:t>
                      </m:r>
                    </m:oMath>
                  </m:oMathPara>
                </a14:m>
                <a:endParaRPr lang="en-US" sz="2800" b="1" i="1" dirty="0">
                  <a:solidFill>
                    <a:prstClr val="black"/>
                  </a:solidFill>
                  <a:latin typeface="Cambria Math" panose="02040503050406030204" pitchFamily="18" charset="0"/>
                  <a:cs typeface="Courier New" panose="02070309020205020404" pitchFamily="49" charset="0"/>
                </a:endParaRPr>
              </a:p>
            </p:txBody>
          </p:sp>
        </mc:Choice>
        <mc:Fallback xmlns="">
          <p:sp>
            <p:nvSpPr>
              <p:cNvPr id="23" name="Rectangle 22">
                <a:extLst>
                  <a:ext uri="{FF2B5EF4-FFF2-40B4-BE49-F238E27FC236}">
                    <a16:creationId xmlns:a16="http://schemas.microsoft.com/office/drawing/2014/main" id="{D22C0FB5-E900-4655-B0F5-45F6B9AC9F71}"/>
                  </a:ext>
                </a:extLst>
              </p:cNvPr>
              <p:cNvSpPr>
                <a:spLocks noRot="1" noChangeAspect="1" noMove="1" noResize="1" noEditPoints="1" noAdjustHandles="1" noChangeArrowheads="1" noChangeShapeType="1" noTextEdit="1"/>
              </p:cNvSpPr>
              <p:nvPr/>
            </p:nvSpPr>
            <p:spPr>
              <a:xfrm>
                <a:off x="3201936" y="2796173"/>
                <a:ext cx="2800190" cy="523220"/>
              </a:xfrm>
              <a:prstGeom prst="rect">
                <a:avLst/>
              </a:prstGeom>
              <a:blipFill>
                <a:blip r:embed="rId4"/>
                <a:stretch>
                  <a:fillRect/>
                </a:stretch>
              </a:blipFill>
            </p:spPr>
            <p:txBody>
              <a:bodyPr/>
              <a:lstStyle/>
              <a:p>
                <a:r>
                  <a:rPr lang="en-US">
                    <a:noFill/>
                  </a:rPr>
                  <a:t> </a:t>
                </a:r>
              </a:p>
            </p:txBody>
          </p:sp>
        </mc:Fallback>
      </mc:AlternateContent>
      <p:grpSp>
        <p:nvGrpSpPr>
          <p:cNvPr id="24" name="Group 23">
            <a:extLst>
              <a:ext uri="{FF2B5EF4-FFF2-40B4-BE49-F238E27FC236}">
                <a16:creationId xmlns:a16="http://schemas.microsoft.com/office/drawing/2014/main" id="{78950C94-FC20-4203-93F5-50FD331E3F42}"/>
              </a:ext>
            </a:extLst>
          </p:cNvPr>
          <p:cNvGrpSpPr/>
          <p:nvPr/>
        </p:nvGrpSpPr>
        <p:grpSpPr>
          <a:xfrm>
            <a:off x="221671" y="806945"/>
            <a:ext cx="8700658" cy="1814705"/>
            <a:chOff x="221671" y="806945"/>
            <a:chExt cx="8700658" cy="1814705"/>
          </a:xfrm>
        </p:grpSpPr>
        <p:sp>
          <p:nvSpPr>
            <p:cNvPr id="25" name="Rectangle: Rounded Corners 24">
              <a:extLst>
                <a:ext uri="{FF2B5EF4-FFF2-40B4-BE49-F238E27FC236}">
                  <a16:creationId xmlns:a16="http://schemas.microsoft.com/office/drawing/2014/main" id="{29DDBE16-880D-4439-ADC3-60B25C08559F}"/>
                </a:ext>
              </a:extLst>
            </p:cNvPr>
            <p:cNvSpPr/>
            <p:nvPr/>
          </p:nvSpPr>
          <p:spPr>
            <a:xfrm>
              <a:off x="3491345" y="1380004"/>
              <a:ext cx="5430984" cy="1220322"/>
            </a:xfrm>
            <a:prstGeom prst="roundRect">
              <a:avLst>
                <a:gd name="adj" fmla="val 13573"/>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Courier New" panose="02070309020205020404" pitchFamily="49" charset="0"/>
                <a:cs typeface="Courier New" panose="02070309020205020404" pitchFamily="49" charset="0"/>
              </a:endParaRPr>
            </a:p>
          </p:txBody>
        </p:sp>
        <p:sp>
          <p:nvSpPr>
            <p:cNvPr id="26" name="Rectangle 25">
              <a:extLst>
                <a:ext uri="{FF2B5EF4-FFF2-40B4-BE49-F238E27FC236}">
                  <a16:creationId xmlns:a16="http://schemas.microsoft.com/office/drawing/2014/main" id="{F76F106D-3513-4240-97E7-A31B363D5BB2}"/>
                </a:ext>
              </a:extLst>
            </p:cNvPr>
            <p:cNvSpPr/>
            <p:nvPr/>
          </p:nvSpPr>
          <p:spPr>
            <a:xfrm>
              <a:off x="7700752" y="1511461"/>
              <a:ext cx="977495" cy="939054"/>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000" dirty="0">
                  <a:solidFill>
                    <a:prstClr val="black"/>
                  </a:solidFill>
                  <a:latin typeface="Segoe UI" panose="020B0502040204020203" pitchFamily="34" charset="0"/>
                  <a:cs typeface="Segoe UI" panose="020B0502040204020203" pitchFamily="34" charset="0"/>
                </a:rPr>
                <a:t>Data Store</a:t>
              </a:r>
            </a:p>
          </p:txBody>
        </p:sp>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10FC19DD-2C65-4727-893A-30162BD343FB}"/>
                    </a:ext>
                  </a:extLst>
                </p:cNvPr>
                <p:cNvSpPr/>
                <p:nvPr/>
              </p:nvSpPr>
              <p:spPr>
                <a:xfrm>
                  <a:off x="3766218" y="1511461"/>
                  <a:ext cx="1671625" cy="939054"/>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ECC Scheme </a:t>
                  </a:r>
                  <a14:m>
                    <m:oMath xmlns:m="http://schemas.openxmlformats.org/officeDocument/2006/math">
                      <m:r>
                        <a:rPr lang="en-US" sz="2000" b="0" i="0" dirty="0" smtClean="0">
                          <a:solidFill>
                            <a:prstClr val="black"/>
                          </a:solidFill>
                          <a:latin typeface="Cambria Math" panose="02040503050406030204" pitchFamily="18" charset="0"/>
                          <a:cs typeface="Courier New" panose="02070309020205020404" pitchFamily="49" charset="0"/>
                        </a:rPr>
                        <m:t>(</m:t>
                      </m:r>
                      <m:r>
                        <a:rPr lang="en-US" sz="2000" b="1" i="1" dirty="0" smtClean="0">
                          <a:solidFill>
                            <a:srgbClr val="FF0000"/>
                          </a:solidFill>
                          <a:latin typeface="Cambria Math" panose="02040503050406030204" pitchFamily="18" charset="0"/>
                          <a:cs typeface="Courier New" panose="02070309020205020404" pitchFamily="49" charset="0"/>
                        </a:rPr>
                        <m:t>𝑺</m:t>
                      </m:r>
                      <m:r>
                        <a:rPr lang="en-US" sz="2000" b="1" i="1" dirty="0" smtClean="0">
                          <a:solidFill>
                            <a:prstClr val="black"/>
                          </a:solidFill>
                          <a:latin typeface="Cambria Math" panose="02040503050406030204" pitchFamily="18" charset="0"/>
                          <a:cs typeface="Courier New" panose="02070309020205020404" pitchFamily="49" charset="0"/>
                        </a:rPr>
                        <m:t>)</m:t>
                      </m:r>
                    </m:oMath>
                  </a14:m>
                  <a:endParaRPr lang="en-US" sz="2000" dirty="0">
                    <a:solidFill>
                      <a:prstClr val="black"/>
                    </a:solidFill>
                    <a:latin typeface="Segoe UI" panose="020B0502040204020203" pitchFamily="34" charset="0"/>
                    <a:cs typeface="Segoe UI" panose="020B0502040204020203" pitchFamily="34" charset="0"/>
                  </a:endParaRPr>
                </a:p>
              </p:txBody>
            </p:sp>
          </mc:Choice>
          <mc:Fallback xmlns="">
            <p:sp>
              <p:nvSpPr>
                <p:cNvPr id="36" name="Rectangle 35">
                  <a:extLst>
                    <a:ext uri="{FF2B5EF4-FFF2-40B4-BE49-F238E27FC236}">
                      <a16:creationId xmlns:a16="http://schemas.microsoft.com/office/drawing/2014/main" id="{445E08FC-7E92-4DC4-9F54-CCD3C854306C}"/>
                    </a:ext>
                  </a:extLst>
                </p:cNvPr>
                <p:cNvSpPr>
                  <a:spLocks noRot="1" noChangeAspect="1" noMove="1" noResize="1" noEditPoints="1" noAdjustHandles="1" noChangeArrowheads="1" noChangeShapeType="1" noTextEdit="1"/>
                </p:cNvSpPr>
                <p:nvPr/>
              </p:nvSpPr>
              <p:spPr>
                <a:xfrm>
                  <a:off x="3766218" y="1511461"/>
                  <a:ext cx="1671625" cy="939054"/>
                </a:xfrm>
                <a:prstGeom prst="rect">
                  <a:avLst/>
                </a:prstGeom>
                <a:blipFill>
                  <a:blip r:embed="rId5"/>
                  <a:stretch>
                    <a:fillRect l="-722" r="-3971"/>
                  </a:stretch>
                </a:blipFill>
                <a:ln w="19050">
                  <a:solidFill>
                    <a:schemeClr val="tx1"/>
                  </a:solidFill>
                </a:ln>
              </p:spPr>
              <p:txBody>
                <a:bodyPr/>
                <a:lstStyle/>
                <a:p>
                  <a:r>
                    <a:rPr lang="en-US">
                      <a:noFill/>
                    </a:rPr>
                    <a:t> </a:t>
                  </a:r>
                </a:p>
              </p:txBody>
            </p:sp>
          </mc:Fallback>
        </mc:AlternateContent>
        <p:cxnSp>
          <p:nvCxnSpPr>
            <p:cNvPr id="28" name="Straight Arrow Connector 27">
              <a:extLst>
                <a:ext uri="{FF2B5EF4-FFF2-40B4-BE49-F238E27FC236}">
                  <a16:creationId xmlns:a16="http://schemas.microsoft.com/office/drawing/2014/main" id="{C90FD703-85C1-4D63-83FD-9672A131E70C}"/>
                </a:ext>
              </a:extLst>
            </p:cNvPr>
            <p:cNvCxnSpPr>
              <a:cxnSpLocks/>
            </p:cNvCxnSpPr>
            <p:nvPr/>
          </p:nvCxnSpPr>
          <p:spPr>
            <a:xfrm>
              <a:off x="5437843" y="1771171"/>
              <a:ext cx="2262909"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71A458E6-4889-428F-8B4A-B54543FD62CD}"/>
                </a:ext>
              </a:extLst>
            </p:cNvPr>
            <p:cNvCxnSpPr>
              <a:cxnSpLocks/>
            </p:cNvCxnSpPr>
            <p:nvPr/>
          </p:nvCxnSpPr>
          <p:spPr>
            <a:xfrm flipH="1">
              <a:off x="5437843" y="2194941"/>
              <a:ext cx="226291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21835DF6-41E1-4694-8498-4070EFB3BEDD}"/>
                </a:ext>
              </a:extLst>
            </p:cNvPr>
            <p:cNvCxnSpPr>
              <a:cxnSpLocks/>
            </p:cNvCxnSpPr>
            <p:nvPr/>
          </p:nvCxnSpPr>
          <p:spPr>
            <a:xfrm>
              <a:off x="1228436" y="1771171"/>
              <a:ext cx="253778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D3000501-4A26-4D54-8E0C-EE4051A159D7}"/>
                </a:ext>
              </a:extLst>
            </p:cNvPr>
            <p:cNvCxnSpPr>
              <a:cxnSpLocks/>
            </p:cNvCxnSpPr>
            <p:nvPr/>
          </p:nvCxnSpPr>
          <p:spPr>
            <a:xfrm flipH="1">
              <a:off x="1228437" y="2191311"/>
              <a:ext cx="253778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Rounded Corners 31">
              <a:extLst>
                <a:ext uri="{FF2B5EF4-FFF2-40B4-BE49-F238E27FC236}">
                  <a16:creationId xmlns:a16="http://schemas.microsoft.com/office/drawing/2014/main" id="{54B6C4D7-8039-468C-B142-E92F07401FA6}"/>
                </a:ext>
              </a:extLst>
            </p:cNvPr>
            <p:cNvSpPr/>
            <p:nvPr/>
          </p:nvSpPr>
          <p:spPr>
            <a:xfrm>
              <a:off x="221671" y="1380004"/>
              <a:ext cx="1006765" cy="1200337"/>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Courier New" panose="02070309020205020404" pitchFamily="49" charset="0"/>
                <a:cs typeface="Courier New" panose="02070309020205020404" pitchFamily="49" charset="0"/>
              </a:endParaRPr>
            </a:p>
          </p:txBody>
        </p:sp>
        <p:sp>
          <p:nvSpPr>
            <p:cNvPr id="33" name="Rectangle 32">
              <a:extLst>
                <a:ext uri="{FF2B5EF4-FFF2-40B4-BE49-F238E27FC236}">
                  <a16:creationId xmlns:a16="http://schemas.microsoft.com/office/drawing/2014/main" id="{C827DB94-208A-49DF-9A93-14EEB71C9801}"/>
                </a:ext>
              </a:extLst>
            </p:cNvPr>
            <p:cNvSpPr/>
            <p:nvPr/>
          </p:nvSpPr>
          <p:spPr>
            <a:xfrm>
              <a:off x="339947" y="969340"/>
              <a:ext cx="770212" cy="400110"/>
            </a:xfrm>
            <a:prstGeom prst="rect">
              <a:avLst/>
            </a:prstGeom>
          </p:spPr>
          <p:txBody>
            <a:bodyPr wrap="square">
              <a:spAutoFit/>
            </a:bodyPr>
            <a:lstStyle/>
            <a:p>
              <a:pPr algn="ctr"/>
              <a:r>
                <a:rPr lang="en-US" sz="2000" b="1" dirty="0">
                  <a:latin typeface="Segoe UI" panose="020B0502040204020203" pitchFamily="34" charset="0"/>
                  <a:cs typeface="Segoe UI" panose="020B0502040204020203" pitchFamily="34" charset="0"/>
                </a:rPr>
                <a:t>CPU</a:t>
              </a:r>
            </a:p>
          </p:txBody>
        </p:sp>
        <p:sp>
          <p:nvSpPr>
            <p:cNvPr id="34" name="Rectangle 33">
              <a:extLst>
                <a:ext uri="{FF2B5EF4-FFF2-40B4-BE49-F238E27FC236}">
                  <a16:creationId xmlns:a16="http://schemas.microsoft.com/office/drawing/2014/main" id="{4BCC9584-0C1A-4024-A27A-A11EAEED83CF}"/>
                </a:ext>
              </a:extLst>
            </p:cNvPr>
            <p:cNvSpPr/>
            <p:nvPr/>
          </p:nvSpPr>
          <p:spPr>
            <a:xfrm>
              <a:off x="5898049" y="994218"/>
              <a:ext cx="977494" cy="400110"/>
            </a:xfrm>
            <a:prstGeom prst="rect">
              <a:avLst/>
            </a:prstGeom>
          </p:spPr>
          <p:txBody>
            <a:bodyPr wrap="square">
              <a:spAutoFit/>
            </a:bodyPr>
            <a:lstStyle/>
            <a:p>
              <a:pPr algn="ctr"/>
              <a:r>
                <a:rPr lang="en-US" sz="2000" b="1" dirty="0">
                  <a:latin typeface="Segoe UI" panose="020B0502040204020203" pitchFamily="34" charset="0"/>
                  <a:cs typeface="Segoe UI" panose="020B0502040204020203" pitchFamily="34" charset="0"/>
                </a:rPr>
                <a:t>DRAM</a:t>
              </a:r>
            </a:p>
          </p:txBody>
        </p:sp>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2367D60F-186F-497B-B6ED-7E069EC6A8FE}"/>
                    </a:ext>
                  </a:extLst>
                </p:cNvPr>
                <p:cNvSpPr/>
                <p:nvPr/>
              </p:nvSpPr>
              <p:spPr>
                <a:xfrm>
                  <a:off x="1350061" y="2221540"/>
                  <a:ext cx="2141088" cy="400110"/>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cs typeface="Courier New" panose="02070309020205020404" pitchFamily="49" charset="0"/>
                          </a:rPr>
                          <m:t>𝒅𝒂𝒕𝒂𝒘𝒐𝒓</m:t>
                        </m:r>
                        <m:sSup>
                          <m:sSupPr>
                            <m:ctrlPr>
                              <a:rPr lang="en-US" sz="2000" b="1" i="1" smtClean="0">
                                <a:latin typeface="Cambria Math" panose="02040503050406030204" pitchFamily="18" charset="0"/>
                                <a:cs typeface="Courier New" panose="02070309020205020404" pitchFamily="49" charset="0"/>
                              </a:rPr>
                            </m:ctrlPr>
                          </m:sSupPr>
                          <m:e>
                            <m:r>
                              <a:rPr lang="en-US" sz="2000" b="1" i="1" smtClean="0">
                                <a:latin typeface="Cambria Math" panose="02040503050406030204" pitchFamily="18" charset="0"/>
                                <a:cs typeface="Courier New" panose="02070309020205020404" pitchFamily="49" charset="0"/>
                              </a:rPr>
                              <m:t>𝒅</m:t>
                            </m:r>
                          </m:e>
                          <m:sup>
                            <m:r>
                              <a:rPr lang="en-US" sz="2000" b="1" i="1" smtClean="0">
                                <a:latin typeface="Cambria Math" panose="02040503050406030204" pitchFamily="18" charset="0"/>
                                <a:cs typeface="Courier New" panose="02070309020205020404" pitchFamily="49" charset="0"/>
                              </a:rPr>
                              <m:t>′</m:t>
                            </m:r>
                          </m:sup>
                        </m:sSup>
                        <m:r>
                          <m:rPr>
                            <m:nor/>
                          </m:rPr>
                          <a:rPr lang="en-US" sz="2000" b="0" i="0" smtClean="0">
                            <a:latin typeface="Cambria Math" panose="02040503050406030204" pitchFamily="18" charset="0"/>
                            <a:cs typeface="Courier New" panose="02070309020205020404" pitchFamily="49" charset="0"/>
                          </a:rPr>
                          <m:t> </m:t>
                        </m:r>
                        <m:r>
                          <m:rPr>
                            <m:nor/>
                          </m:rPr>
                          <a:rPr lang="en-US" sz="2000">
                            <a:solidFill>
                              <a:srgbClr val="FF0000"/>
                            </a:solidFill>
                            <a:latin typeface="verdana" panose="020B0604030504040204" pitchFamily="34" charset="0"/>
                          </a:rPr>
                          <m:t>←</m:t>
                        </m:r>
                        <m:r>
                          <m:rPr>
                            <m:nor/>
                          </m:rPr>
                          <a:rPr lang="en-US" sz="2000" b="0" i="0" smtClean="0">
                            <a:solidFill>
                              <a:srgbClr val="FF0000"/>
                            </a:solidFill>
                            <a:latin typeface="verdana" panose="020B0604030504040204" pitchFamily="34" charset="0"/>
                          </a:rPr>
                          <m:t> </m:t>
                        </m:r>
                        <m:r>
                          <a:rPr lang="en-US" sz="2000" b="1" i="1">
                            <a:solidFill>
                              <a:srgbClr val="FF0000"/>
                            </a:solidFill>
                            <a:latin typeface="Cambria Math" panose="02040503050406030204" pitchFamily="18" charset="0"/>
                            <a:cs typeface="Courier New" panose="02070309020205020404" pitchFamily="49" charset="0"/>
                          </a:rPr>
                          <m:t>𝒘</m:t>
                        </m:r>
                        <m:r>
                          <a:rPr lang="en-US" sz="2000" b="1" i="1" smtClean="0">
                            <a:solidFill>
                              <a:srgbClr val="FF0000"/>
                            </a:solidFill>
                            <a:latin typeface="Cambria Math" panose="02040503050406030204" pitchFamily="18" charset="0"/>
                            <a:cs typeface="Courier New" panose="02070309020205020404" pitchFamily="49" charset="0"/>
                          </a:rPr>
                          <m:t>′</m:t>
                        </m:r>
                      </m:oMath>
                    </m:oMathPara>
                  </a14:m>
                  <a:endParaRPr lang="en-US" sz="2000" b="1" i="1" dirty="0">
                    <a:latin typeface="Courier New" panose="02070309020205020404" pitchFamily="49" charset="0"/>
                    <a:cs typeface="Courier New" panose="02070309020205020404" pitchFamily="49" charset="0"/>
                  </a:endParaRPr>
                </a:p>
              </p:txBody>
            </p:sp>
          </mc:Choice>
          <mc:Fallback xmlns="">
            <p:sp>
              <p:nvSpPr>
                <p:cNvPr id="35" name="Rectangle 34">
                  <a:extLst>
                    <a:ext uri="{FF2B5EF4-FFF2-40B4-BE49-F238E27FC236}">
                      <a16:creationId xmlns:a16="http://schemas.microsoft.com/office/drawing/2014/main" id="{2367D60F-186F-497B-B6ED-7E069EC6A8FE}"/>
                    </a:ext>
                  </a:extLst>
                </p:cNvPr>
                <p:cNvSpPr>
                  <a:spLocks noRot="1" noChangeAspect="1" noMove="1" noResize="1" noEditPoints="1" noAdjustHandles="1" noChangeArrowheads="1" noChangeShapeType="1" noTextEdit="1"/>
                </p:cNvSpPr>
                <p:nvPr/>
              </p:nvSpPr>
              <p:spPr>
                <a:xfrm>
                  <a:off x="1350061" y="2221540"/>
                  <a:ext cx="2141088" cy="400110"/>
                </a:xfrm>
                <a:prstGeom prst="rect">
                  <a:avLst/>
                </a:prstGeom>
                <a:blipFill>
                  <a:blip r:embed="rId6"/>
                  <a:stretch>
                    <a:fillRect l="-3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Rectangle 35">
                  <a:extLst>
                    <a:ext uri="{FF2B5EF4-FFF2-40B4-BE49-F238E27FC236}">
                      <a16:creationId xmlns:a16="http://schemas.microsoft.com/office/drawing/2014/main" id="{1AF66471-8FA6-46EF-B07B-288D32A61733}"/>
                    </a:ext>
                  </a:extLst>
                </p:cNvPr>
                <p:cNvSpPr/>
                <p:nvPr/>
              </p:nvSpPr>
              <p:spPr>
                <a:xfrm>
                  <a:off x="5794117" y="1408580"/>
                  <a:ext cx="1662554" cy="400110"/>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cs typeface="Courier New" panose="02070309020205020404" pitchFamily="49" charset="0"/>
                          </a:rPr>
                          <m:t>𝒄𝒐𝒅𝒆𝒘𝒐𝒓𝒅</m:t>
                        </m:r>
                      </m:oMath>
                    </m:oMathPara>
                  </a14:m>
                  <a:endParaRPr lang="en-US" sz="2000" b="1" i="1" dirty="0">
                    <a:latin typeface="Courier New" panose="02070309020205020404" pitchFamily="49" charset="0"/>
                    <a:cs typeface="Courier New" panose="02070309020205020404" pitchFamily="49" charset="0"/>
                  </a:endParaRPr>
                </a:p>
              </p:txBody>
            </p:sp>
          </mc:Choice>
          <mc:Fallback xmlns="">
            <p:sp>
              <p:nvSpPr>
                <p:cNvPr id="36" name="Rectangle 35">
                  <a:extLst>
                    <a:ext uri="{FF2B5EF4-FFF2-40B4-BE49-F238E27FC236}">
                      <a16:creationId xmlns:a16="http://schemas.microsoft.com/office/drawing/2014/main" id="{1AF66471-8FA6-46EF-B07B-288D32A61733}"/>
                    </a:ext>
                  </a:extLst>
                </p:cNvPr>
                <p:cNvSpPr>
                  <a:spLocks noRot="1" noChangeAspect="1" noMove="1" noResize="1" noEditPoints="1" noAdjustHandles="1" noChangeArrowheads="1" noChangeShapeType="1" noTextEdit="1"/>
                </p:cNvSpPr>
                <p:nvPr/>
              </p:nvSpPr>
              <p:spPr>
                <a:xfrm>
                  <a:off x="5794117" y="1408580"/>
                  <a:ext cx="1662554" cy="40011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Rectangle 39">
                  <a:extLst>
                    <a:ext uri="{FF2B5EF4-FFF2-40B4-BE49-F238E27FC236}">
                      <a16:creationId xmlns:a16="http://schemas.microsoft.com/office/drawing/2014/main" id="{5250FA79-8075-4354-BA2A-81E82885E5C5}"/>
                    </a:ext>
                  </a:extLst>
                </p:cNvPr>
                <p:cNvSpPr/>
                <p:nvPr/>
              </p:nvSpPr>
              <p:spPr>
                <a:xfrm>
                  <a:off x="5835586" y="2215934"/>
                  <a:ext cx="1652560" cy="400110"/>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cs typeface="Courier New" panose="02070309020205020404" pitchFamily="49" charset="0"/>
                          </a:rPr>
                          <m:t>𝒄𝒐𝒅𝒆𝒘𝒐𝒓𝒅</m:t>
                        </m:r>
                        <m:r>
                          <a:rPr lang="en-US" sz="2000" b="1" i="1" smtClean="0">
                            <a:latin typeface="Cambria Math" panose="02040503050406030204" pitchFamily="18" charset="0"/>
                            <a:cs typeface="Courier New" panose="02070309020205020404" pitchFamily="49" charset="0"/>
                          </a:rPr>
                          <m:t>′</m:t>
                        </m:r>
                      </m:oMath>
                    </m:oMathPara>
                  </a14:m>
                  <a:endParaRPr lang="en-US" sz="2000" b="1" i="1" dirty="0">
                    <a:latin typeface="Courier New" panose="02070309020205020404" pitchFamily="49" charset="0"/>
                    <a:cs typeface="Courier New" panose="02070309020205020404" pitchFamily="49" charset="0"/>
                  </a:endParaRPr>
                </a:p>
              </p:txBody>
            </p:sp>
          </mc:Choice>
          <mc:Fallback xmlns="">
            <p:sp>
              <p:nvSpPr>
                <p:cNvPr id="40" name="Rectangle 39">
                  <a:extLst>
                    <a:ext uri="{FF2B5EF4-FFF2-40B4-BE49-F238E27FC236}">
                      <a16:creationId xmlns:a16="http://schemas.microsoft.com/office/drawing/2014/main" id="{5250FA79-8075-4354-BA2A-81E82885E5C5}"/>
                    </a:ext>
                  </a:extLst>
                </p:cNvPr>
                <p:cNvSpPr>
                  <a:spLocks noRot="1" noChangeAspect="1" noMove="1" noResize="1" noEditPoints="1" noAdjustHandles="1" noChangeArrowheads="1" noChangeShapeType="1" noTextEdit="1"/>
                </p:cNvSpPr>
                <p:nvPr/>
              </p:nvSpPr>
              <p:spPr>
                <a:xfrm>
                  <a:off x="5835586" y="2215934"/>
                  <a:ext cx="1652560" cy="400110"/>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Rectangle 41">
                  <a:extLst>
                    <a:ext uri="{FF2B5EF4-FFF2-40B4-BE49-F238E27FC236}">
                      <a16:creationId xmlns:a16="http://schemas.microsoft.com/office/drawing/2014/main" id="{03A59CD8-09CF-46E8-833A-5698AC7184C3}"/>
                    </a:ext>
                  </a:extLst>
                </p:cNvPr>
                <p:cNvSpPr/>
                <p:nvPr/>
              </p:nvSpPr>
              <p:spPr>
                <a:xfrm>
                  <a:off x="1310845" y="1408580"/>
                  <a:ext cx="2154036" cy="400110"/>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cs typeface="Courier New" panose="02070309020205020404" pitchFamily="49" charset="0"/>
                          </a:rPr>
                          <m:t>𝒅𝒂𝒕𝒂𝒘𝒐𝒓𝒅</m:t>
                        </m:r>
                        <m:r>
                          <m:rPr>
                            <m:nor/>
                          </m:rPr>
                          <a:rPr lang="en-US" sz="2000" b="0" i="0" smtClean="0">
                            <a:latin typeface="Cambria Math" panose="02040503050406030204" pitchFamily="18" charset="0"/>
                            <a:cs typeface="Courier New" panose="02070309020205020404" pitchFamily="49" charset="0"/>
                          </a:rPr>
                          <m:t> </m:t>
                        </m:r>
                        <m:r>
                          <m:rPr>
                            <m:nor/>
                          </m:rPr>
                          <a:rPr lang="en-US" sz="2000" smtClean="0">
                            <a:solidFill>
                              <a:srgbClr val="FF0000"/>
                            </a:solidFill>
                            <a:latin typeface="verdana" panose="020B0604030504040204" pitchFamily="34" charset="0"/>
                          </a:rPr>
                          <m:t>←</m:t>
                        </m:r>
                        <m:r>
                          <a:rPr lang="en-US" sz="2000" b="1" i="1" smtClean="0">
                            <a:solidFill>
                              <a:srgbClr val="FF0000"/>
                            </a:solidFill>
                            <a:latin typeface="Cambria Math" panose="02040503050406030204" pitchFamily="18" charset="0"/>
                          </a:rPr>
                          <m:t> </m:t>
                        </m:r>
                        <m:r>
                          <a:rPr lang="en-US" sz="2000" b="1" i="1" smtClean="0">
                            <a:solidFill>
                              <a:srgbClr val="FF0000"/>
                            </a:solidFill>
                            <a:latin typeface="Cambria Math" panose="02040503050406030204" pitchFamily="18" charset="0"/>
                            <a:cs typeface="Courier New" panose="02070309020205020404" pitchFamily="49" charset="0"/>
                          </a:rPr>
                          <m:t>𝒘</m:t>
                        </m:r>
                      </m:oMath>
                    </m:oMathPara>
                  </a14:m>
                  <a:endParaRPr lang="en-US" sz="2000" b="1" i="1" dirty="0">
                    <a:latin typeface="Courier New" panose="02070309020205020404" pitchFamily="49" charset="0"/>
                    <a:cs typeface="Courier New" panose="02070309020205020404" pitchFamily="49" charset="0"/>
                  </a:endParaRPr>
                </a:p>
              </p:txBody>
            </p:sp>
          </mc:Choice>
          <mc:Fallback xmlns="">
            <p:sp>
              <p:nvSpPr>
                <p:cNvPr id="42" name="Rectangle 41">
                  <a:extLst>
                    <a:ext uri="{FF2B5EF4-FFF2-40B4-BE49-F238E27FC236}">
                      <a16:creationId xmlns:a16="http://schemas.microsoft.com/office/drawing/2014/main" id="{03A59CD8-09CF-46E8-833A-5698AC7184C3}"/>
                    </a:ext>
                  </a:extLst>
                </p:cNvPr>
                <p:cNvSpPr>
                  <a:spLocks noRot="1" noChangeAspect="1" noMove="1" noResize="1" noEditPoints="1" noAdjustHandles="1" noChangeArrowheads="1" noChangeShapeType="1" noTextEdit="1"/>
                </p:cNvSpPr>
                <p:nvPr/>
              </p:nvSpPr>
              <p:spPr>
                <a:xfrm>
                  <a:off x="1310845" y="1408580"/>
                  <a:ext cx="2154036" cy="400110"/>
                </a:xfrm>
                <a:prstGeom prst="rect">
                  <a:avLst/>
                </a:prstGeom>
                <a:blipFill>
                  <a:blip r:embed="rId9"/>
                  <a:stretch>
                    <a:fillRect/>
                  </a:stretch>
                </a:blipFill>
              </p:spPr>
              <p:txBody>
                <a:bodyPr/>
                <a:lstStyle/>
                <a:p>
                  <a:r>
                    <a:rPr lang="en-US">
                      <a:noFill/>
                    </a:rPr>
                    <a:t> </a:t>
                  </a:r>
                </a:p>
              </p:txBody>
            </p:sp>
          </mc:Fallback>
        </mc:AlternateContent>
        <p:sp>
          <p:nvSpPr>
            <p:cNvPr id="49" name="Lightning Bolt 20">
              <a:extLst>
                <a:ext uri="{FF2B5EF4-FFF2-40B4-BE49-F238E27FC236}">
                  <a16:creationId xmlns:a16="http://schemas.microsoft.com/office/drawing/2014/main" id="{171755AF-FB70-4688-B51C-CE892AD1D836}"/>
                </a:ext>
              </a:extLst>
            </p:cNvPr>
            <p:cNvSpPr/>
            <p:nvPr/>
          </p:nvSpPr>
          <p:spPr>
            <a:xfrm>
              <a:off x="7442907" y="850468"/>
              <a:ext cx="777647" cy="844085"/>
            </a:xfrm>
            <a:custGeom>
              <a:avLst/>
              <a:gdLst>
                <a:gd name="connsiteX0" fmla="*/ 8472 w 21600"/>
                <a:gd name="connsiteY0" fmla="*/ 0 h 21600"/>
                <a:gd name="connsiteX1" fmla="*/ 12860 w 21600"/>
                <a:gd name="connsiteY1" fmla="*/ 6080 h 21600"/>
                <a:gd name="connsiteX2" fmla="*/ 11050 w 21600"/>
                <a:gd name="connsiteY2" fmla="*/ 6797 h 21600"/>
                <a:gd name="connsiteX3" fmla="*/ 16577 w 21600"/>
                <a:gd name="connsiteY3" fmla="*/ 12007 h 21600"/>
                <a:gd name="connsiteX4" fmla="*/ 14767 w 21600"/>
                <a:gd name="connsiteY4" fmla="*/ 12877 h 21600"/>
                <a:gd name="connsiteX5" fmla="*/ 21600 w 21600"/>
                <a:gd name="connsiteY5" fmla="*/ 21600 h 21600"/>
                <a:gd name="connsiteX6" fmla="*/ 10012 w 21600"/>
                <a:gd name="connsiteY6" fmla="*/ 14915 h 21600"/>
                <a:gd name="connsiteX7" fmla="*/ 12222 w 21600"/>
                <a:gd name="connsiteY7" fmla="*/ 13987 h 21600"/>
                <a:gd name="connsiteX8" fmla="*/ 5022 w 21600"/>
                <a:gd name="connsiteY8" fmla="*/ 9705 h 21600"/>
                <a:gd name="connsiteX9" fmla="*/ 7602 w 21600"/>
                <a:gd name="connsiteY9" fmla="*/ 8382 h 21600"/>
                <a:gd name="connsiteX10" fmla="*/ 0 w 21600"/>
                <a:gd name="connsiteY10" fmla="*/ 3890 h 21600"/>
                <a:gd name="connsiteX11" fmla="*/ 8472 w 21600"/>
                <a:gd name="connsiteY11" fmla="*/ 0 h 21600"/>
                <a:gd name="connsiteX0" fmla="*/ 10258 w 21600"/>
                <a:gd name="connsiteY0" fmla="*/ 0 h 22592"/>
                <a:gd name="connsiteX1" fmla="*/ 12860 w 21600"/>
                <a:gd name="connsiteY1" fmla="*/ 7072 h 22592"/>
                <a:gd name="connsiteX2" fmla="*/ 11050 w 21600"/>
                <a:gd name="connsiteY2" fmla="*/ 7789 h 22592"/>
                <a:gd name="connsiteX3" fmla="*/ 16577 w 21600"/>
                <a:gd name="connsiteY3" fmla="*/ 12999 h 22592"/>
                <a:gd name="connsiteX4" fmla="*/ 14767 w 21600"/>
                <a:gd name="connsiteY4" fmla="*/ 13869 h 22592"/>
                <a:gd name="connsiteX5" fmla="*/ 21600 w 21600"/>
                <a:gd name="connsiteY5" fmla="*/ 22592 h 22592"/>
                <a:gd name="connsiteX6" fmla="*/ 10012 w 21600"/>
                <a:gd name="connsiteY6" fmla="*/ 15907 h 22592"/>
                <a:gd name="connsiteX7" fmla="*/ 12222 w 21600"/>
                <a:gd name="connsiteY7" fmla="*/ 14979 h 22592"/>
                <a:gd name="connsiteX8" fmla="*/ 5022 w 21600"/>
                <a:gd name="connsiteY8" fmla="*/ 10697 h 22592"/>
                <a:gd name="connsiteX9" fmla="*/ 7602 w 21600"/>
                <a:gd name="connsiteY9" fmla="*/ 9374 h 22592"/>
                <a:gd name="connsiteX10" fmla="*/ 0 w 21600"/>
                <a:gd name="connsiteY10" fmla="*/ 4882 h 22592"/>
                <a:gd name="connsiteX11" fmla="*/ 10258 w 21600"/>
                <a:gd name="connsiteY11" fmla="*/ 0 h 22592"/>
                <a:gd name="connsiteX0" fmla="*/ 10258 w 21600"/>
                <a:gd name="connsiteY0" fmla="*/ 0 h 22592"/>
                <a:gd name="connsiteX1" fmla="*/ 14844 w 21600"/>
                <a:gd name="connsiteY1" fmla="*/ 6410 h 22592"/>
                <a:gd name="connsiteX2" fmla="*/ 11050 w 21600"/>
                <a:gd name="connsiteY2" fmla="*/ 7789 h 22592"/>
                <a:gd name="connsiteX3" fmla="*/ 16577 w 21600"/>
                <a:gd name="connsiteY3" fmla="*/ 12999 h 22592"/>
                <a:gd name="connsiteX4" fmla="*/ 14767 w 21600"/>
                <a:gd name="connsiteY4" fmla="*/ 13869 h 22592"/>
                <a:gd name="connsiteX5" fmla="*/ 21600 w 21600"/>
                <a:gd name="connsiteY5" fmla="*/ 22592 h 22592"/>
                <a:gd name="connsiteX6" fmla="*/ 10012 w 21600"/>
                <a:gd name="connsiteY6" fmla="*/ 15907 h 22592"/>
                <a:gd name="connsiteX7" fmla="*/ 12222 w 21600"/>
                <a:gd name="connsiteY7" fmla="*/ 14979 h 22592"/>
                <a:gd name="connsiteX8" fmla="*/ 5022 w 21600"/>
                <a:gd name="connsiteY8" fmla="*/ 10697 h 22592"/>
                <a:gd name="connsiteX9" fmla="*/ 7602 w 21600"/>
                <a:gd name="connsiteY9" fmla="*/ 9374 h 22592"/>
                <a:gd name="connsiteX10" fmla="*/ 0 w 21600"/>
                <a:gd name="connsiteY10" fmla="*/ 4882 h 22592"/>
                <a:gd name="connsiteX11" fmla="*/ 10258 w 21600"/>
                <a:gd name="connsiteY11" fmla="*/ 0 h 22592"/>
                <a:gd name="connsiteX0" fmla="*/ 10258 w 21600"/>
                <a:gd name="connsiteY0" fmla="*/ 0 h 22592"/>
                <a:gd name="connsiteX1" fmla="*/ 14844 w 21600"/>
                <a:gd name="connsiteY1" fmla="*/ 6410 h 22592"/>
                <a:gd name="connsiteX2" fmla="*/ 12704 w 21600"/>
                <a:gd name="connsiteY2" fmla="*/ 7326 h 22592"/>
                <a:gd name="connsiteX3" fmla="*/ 16577 w 21600"/>
                <a:gd name="connsiteY3" fmla="*/ 12999 h 22592"/>
                <a:gd name="connsiteX4" fmla="*/ 14767 w 21600"/>
                <a:gd name="connsiteY4" fmla="*/ 13869 h 22592"/>
                <a:gd name="connsiteX5" fmla="*/ 21600 w 21600"/>
                <a:gd name="connsiteY5" fmla="*/ 22592 h 22592"/>
                <a:gd name="connsiteX6" fmla="*/ 10012 w 21600"/>
                <a:gd name="connsiteY6" fmla="*/ 15907 h 22592"/>
                <a:gd name="connsiteX7" fmla="*/ 12222 w 21600"/>
                <a:gd name="connsiteY7" fmla="*/ 14979 h 22592"/>
                <a:gd name="connsiteX8" fmla="*/ 5022 w 21600"/>
                <a:gd name="connsiteY8" fmla="*/ 10697 h 22592"/>
                <a:gd name="connsiteX9" fmla="*/ 7602 w 21600"/>
                <a:gd name="connsiteY9" fmla="*/ 9374 h 22592"/>
                <a:gd name="connsiteX10" fmla="*/ 0 w 21600"/>
                <a:gd name="connsiteY10" fmla="*/ 4882 h 22592"/>
                <a:gd name="connsiteX11" fmla="*/ 10258 w 21600"/>
                <a:gd name="connsiteY11" fmla="*/ 0 h 22592"/>
                <a:gd name="connsiteX0" fmla="*/ 10258 w 21600"/>
                <a:gd name="connsiteY0" fmla="*/ 0 h 22592"/>
                <a:gd name="connsiteX1" fmla="*/ 14844 w 21600"/>
                <a:gd name="connsiteY1" fmla="*/ 6410 h 22592"/>
                <a:gd name="connsiteX2" fmla="*/ 12704 w 21600"/>
                <a:gd name="connsiteY2" fmla="*/ 7326 h 22592"/>
                <a:gd name="connsiteX3" fmla="*/ 16577 w 21600"/>
                <a:gd name="connsiteY3" fmla="*/ 12999 h 22592"/>
                <a:gd name="connsiteX4" fmla="*/ 15230 w 21600"/>
                <a:gd name="connsiteY4" fmla="*/ 13869 h 22592"/>
                <a:gd name="connsiteX5" fmla="*/ 21600 w 21600"/>
                <a:gd name="connsiteY5" fmla="*/ 22592 h 22592"/>
                <a:gd name="connsiteX6" fmla="*/ 10012 w 21600"/>
                <a:gd name="connsiteY6" fmla="*/ 15907 h 22592"/>
                <a:gd name="connsiteX7" fmla="*/ 12222 w 21600"/>
                <a:gd name="connsiteY7" fmla="*/ 14979 h 22592"/>
                <a:gd name="connsiteX8" fmla="*/ 5022 w 21600"/>
                <a:gd name="connsiteY8" fmla="*/ 10697 h 22592"/>
                <a:gd name="connsiteX9" fmla="*/ 7602 w 21600"/>
                <a:gd name="connsiteY9" fmla="*/ 9374 h 22592"/>
                <a:gd name="connsiteX10" fmla="*/ 0 w 21600"/>
                <a:gd name="connsiteY10" fmla="*/ 4882 h 22592"/>
                <a:gd name="connsiteX11" fmla="*/ 10258 w 21600"/>
                <a:gd name="connsiteY11" fmla="*/ 0 h 22592"/>
                <a:gd name="connsiteX0" fmla="*/ 10258 w 21600"/>
                <a:gd name="connsiteY0" fmla="*/ 0 h 22592"/>
                <a:gd name="connsiteX1" fmla="*/ 14844 w 21600"/>
                <a:gd name="connsiteY1" fmla="*/ 6410 h 22592"/>
                <a:gd name="connsiteX2" fmla="*/ 12704 w 21600"/>
                <a:gd name="connsiteY2" fmla="*/ 7326 h 22592"/>
                <a:gd name="connsiteX3" fmla="*/ 17701 w 21600"/>
                <a:gd name="connsiteY3" fmla="*/ 12139 h 22592"/>
                <a:gd name="connsiteX4" fmla="*/ 15230 w 21600"/>
                <a:gd name="connsiteY4" fmla="*/ 13869 h 22592"/>
                <a:gd name="connsiteX5" fmla="*/ 21600 w 21600"/>
                <a:gd name="connsiteY5" fmla="*/ 22592 h 22592"/>
                <a:gd name="connsiteX6" fmla="*/ 10012 w 21600"/>
                <a:gd name="connsiteY6" fmla="*/ 15907 h 22592"/>
                <a:gd name="connsiteX7" fmla="*/ 12222 w 21600"/>
                <a:gd name="connsiteY7" fmla="*/ 14979 h 22592"/>
                <a:gd name="connsiteX8" fmla="*/ 5022 w 21600"/>
                <a:gd name="connsiteY8" fmla="*/ 10697 h 22592"/>
                <a:gd name="connsiteX9" fmla="*/ 7602 w 21600"/>
                <a:gd name="connsiteY9" fmla="*/ 9374 h 22592"/>
                <a:gd name="connsiteX10" fmla="*/ 0 w 21600"/>
                <a:gd name="connsiteY10" fmla="*/ 4882 h 22592"/>
                <a:gd name="connsiteX11" fmla="*/ 10258 w 21600"/>
                <a:gd name="connsiteY11" fmla="*/ 0 h 22592"/>
                <a:gd name="connsiteX0" fmla="*/ 10258 w 21600"/>
                <a:gd name="connsiteY0" fmla="*/ 0 h 22592"/>
                <a:gd name="connsiteX1" fmla="*/ 14844 w 21600"/>
                <a:gd name="connsiteY1" fmla="*/ 6410 h 22592"/>
                <a:gd name="connsiteX2" fmla="*/ 13299 w 21600"/>
                <a:gd name="connsiteY2" fmla="*/ 7326 h 22592"/>
                <a:gd name="connsiteX3" fmla="*/ 17701 w 21600"/>
                <a:gd name="connsiteY3" fmla="*/ 12139 h 22592"/>
                <a:gd name="connsiteX4" fmla="*/ 15230 w 21600"/>
                <a:gd name="connsiteY4" fmla="*/ 13869 h 22592"/>
                <a:gd name="connsiteX5" fmla="*/ 21600 w 21600"/>
                <a:gd name="connsiteY5" fmla="*/ 22592 h 22592"/>
                <a:gd name="connsiteX6" fmla="*/ 10012 w 21600"/>
                <a:gd name="connsiteY6" fmla="*/ 15907 h 22592"/>
                <a:gd name="connsiteX7" fmla="*/ 12222 w 21600"/>
                <a:gd name="connsiteY7" fmla="*/ 14979 h 22592"/>
                <a:gd name="connsiteX8" fmla="*/ 5022 w 21600"/>
                <a:gd name="connsiteY8" fmla="*/ 10697 h 22592"/>
                <a:gd name="connsiteX9" fmla="*/ 7602 w 21600"/>
                <a:gd name="connsiteY9" fmla="*/ 9374 h 22592"/>
                <a:gd name="connsiteX10" fmla="*/ 0 w 21600"/>
                <a:gd name="connsiteY10" fmla="*/ 4882 h 22592"/>
                <a:gd name="connsiteX11" fmla="*/ 10258 w 21600"/>
                <a:gd name="connsiteY11" fmla="*/ 0 h 22592"/>
                <a:gd name="connsiteX0" fmla="*/ 10258 w 21600"/>
                <a:gd name="connsiteY0" fmla="*/ 0 h 22592"/>
                <a:gd name="connsiteX1" fmla="*/ 16498 w 21600"/>
                <a:gd name="connsiteY1" fmla="*/ 5881 h 22592"/>
                <a:gd name="connsiteX2" fmla="*/ 13299 w 21600"/>
                <a:gd name="connsiteY2" fmla="*/ 7326 h 22592"/>
                <a:gd name="connsiteX3" fmla="*/ 17701 w 21600"/>
                <a:gd name="connsiteY3" fmla="*/ 12139 h 22592"/>
                <a:gd name="connsiteX4" fmla="*/ 15230 w 21600"/>
                <a:gd name="connsiteY4" fmla="*/ 13869 h 22592"/>
                <a:gd name="connsiteX5" fmla="*/ 21600 w 21600"/>
                <a:gd name="connsiteY5" fmla="*/ 22592 h 22592"/>
                <a:gd name="connsiteX6" fmla="*/ 10012 w 21600"/>
                <a:gd name="connsiteY6" fmla="*/ 15907 h 22592"/>
                <a:gd name="connsiteX7" fmla="*/ 12222 w 21600"/>
                <a:gd name="connsiteY7" fmla="*/ 14979 h 22592"/>
                <a:gd name="connsiteX8" fmla="*/ 5022 w 21600"/>
                <a:gd name="connsiteY8" fmla="*/ 10697 h 22592"/>
                <a:gd name="connsiteX9" fmla="*/ 7602 w 21600"/>
                <a:gd name="connsiteY9" fmla="*/ 9374 h 22592"/>
                <a:gd name="connsiteX10" fmla="*/ 0 w 21600"/>
                <a:gd name="connsiteY10" fmla="*/ 4882 h 22592"/>
                <a:gd name="connsiteX11" fmla="*/ 10258 w 21600"/>
                <a:gd name="connsiteY11" fmla="*/ 0 h 22592"/>
                <a:gd name="connsiteX0" fmla="*/ 12375 w 21600"/>
                <a:gd name="connsiteY0" fmla="*/ 0 h 23386"/>
                <a:gd name="connsiteX1" fmla="*/ 16498 w 21600"/>
                <a:gd name="connsiteY1" fmla="*/ 6675 h 23386"/>
                <a:gd name="connsiteX2" fmla="*/ 13299 w 21600"/>
                <a:gd name="connsiteY2" fmla="*/ 8120 h 23386"/>
                <a:gd name="connsiteX3" fmla="*/ 17701 w 21600"/>
                <a:gd name="connsiteY3" fmla="*/ 12933 h 23386"/>
                <a:gd name="connsiteX4" fmla="*/ 15230 w 21600"/>
                <a:gd name="connsiteY4" fmla="*/ 14663 h 23386"/>
                <a:gd name="connsiteX5" fmla="*/ 21600 w 21600"/>
                <a:gd name="connsiteY5" fmla="*/ 23386 h 23386"/>
                <a:gd name="connsiteX6" fmla="*/ 10012 w 21600"/>
                <a:gd name="connsiteY6" fmla="*/ 16701 h 23386"/>
                <a:gd name="connsiteX7" fmla="*/ 12222 w 21600"/>
                <a:gd name="connsiteY7" fmla="*/ 15773 h 23386"/>
                <a:gd name="connsiteX8" fmla="*/ 5022 w 21600"/>
                <a:gd name="connsiteY8" fmla="*/ 11491 h 23386"/>
                <a:gd name="connsiteX9" fmla="*/ 7602 w 21600"/>
                <a:gd name="connsiteY9" fmla="*/ 10168 h 23386"/>
                <a:gd name="connsiteX10" fmla="*/ 0 w 21600"/>
                <a:gd name="connsiteY10" fmla="*/ 5676 h 23386"/>
                <a:gd name="connsiteX11" fmla="*/ 12375 w 21600"/>
                <a:gd name="connsiteY11" fmla="*/ 0 h 23386"/>
                <a:gd name="connsiteX0" fmla="*/ 13169 w 21600"/>
                <a:gd name="connsiteY0" fmla="*/ 0 h 23717"/>
                <a:gd name="connsiteX1" fmla="*/ 16498 w 21600"/>
                <a:gd name="connsiteY1" fmla="*/ 7006 h 23717"/>
                <a:gd name="connsiteX2" fmla="*/ 13299 w 21600"/>
                <a:gd name="connsiteY2" fmla="*/ 8451 h 23717"/>
                <a:gd name="connsiteX3" fmla="*/ 17701 w 21600"/>
                <a:gd name="connsiteY3" fmla="*/ 13264 h 23717"/>
                <a:gd name="connsiteX4" fmla="*/ 15230 w 21600"/>
                <a:gd name="connsiteY4" fmla="*/ 14994 h 23717"/>
                <a:gd name="connsiteX5" fmla="*/ 21600 w 21600"/>
                <a:gd name="connsiteY5" fmla="*/ 23717 h 23717"/>
                <a:gd name="connsiteX6" fmla="*/ 10012 w 21600"/>
                <a:gd name="connsiteY6" fmla="*/ 17032 h 23717"/>
                <a:gd name="connsiteX7" fmla="*/ 12222 w 21600"/>
                <a:gd name="connsiteY7" fmla="*/ 16104 h 23717"/>
                <a:gd name="connsiteX8" fmla="*/ 5022 w 21600"/>
                <a:gd name="connsiteY8" fmla="*/ 11822 h 23717"/>
                <a:gd name="connsiteX9" fmla="*/ 7602 w 21600"/>
                <a:gd name="connsiteY9" fmla="*/ 10499 h 23717"/>
                <a:gd name="connsiteX10" fmla="*/ 0 w 21600"/>
                <a:gd name="connsiteY10" fmla="*/ 6007 h 23717"/>
                <a:gd name="connsiteX11" fmla="*/ 13169 w 21600"/>
                <a:gd name="connsiteY11" fmla="*/ 0 h 23717"/>
                <a:gd name="connsiteX0" fmla="*/ 13169 w 21600"/>
                <a:gd name="connsiteY0" fmla="*/ 0 h 23717"/>
                <a:gd name="connsiteX1" fmla="*/ 15638 w 21600"/>
                <a:gd name="connsiteY1" fmla="*/ 7006 h 23717"/>
                <a:gd name="connsiteX2" fmla="*/ 13299 w 21600"/>
                <a:gd name="connsiteY2" fmla="*/ 8451 h 23717"/>
                <a:gd name="connsiteX3" fmla="*/ 17701 w 21600"/>
                <a:gd name="connsiteY3" fmla="*/ 13264 h 23717"/>
                <a:gd name="connsiteX4" fmla="*/ 15230 w 21600"/>
                <a:gd name="connsiteY4" fmla="*/ 14994 h 23717"/>
                <a:gd name="connsiteX5" fmla="*/ 21600 w 21600"/>
                <a:gd name="connsiteY5" fmla="*/ 23717 h 23717"/>
                <a:gd name="connsiteX6" fmla="*/ 10012 w 21600"/>
                <a:gd name="connsiteY6" fmla="*/ 17032 h 23717"/>
                <a:gd name="connsiteX7" fmla="*/ 12222 w 21600"/>
                <a:gd name="connsiteY7" fmla="*/ 16104 h 23717"/>
                <a:gd name="connsiteX8" fmla="*/ 5022 w 21600"/>
                <a:gd name="connsiteY8" fmla="*/ 11822 h 23717"/>
                <a:gd name="connsiteX9" fmla="*/ 7602 w 21600"/>
                <a:gd name="connsiteY9" fmla="*/ 10499 h 23717"/>
                <a:gd name="connsiteX10" fmla="*/ 0 w 21600"/>
                <a:gd name="connsiteY10" fmla="*/ 6007 h 23717"/>
                <a:gd name="connsiteX11" fmla="*/ 13169 w 21600"/>
                <a:gd name="connsiteY11" fmla="*/ 0 h 23717"/>
                <a:gd name="connsiteX0" fmla="*/ 10656 w 21600"/>
                <a:gd name="connsiteY0" fmla="*/ 0 h 22460"/>
                <a:gd name="connsiteX1" fmla="*/ 15638 w 21600"/>
                <a:gd name="connsiteY1" fmla="*/ 5749 h 22460"/>
                <a:gd name="connsiteX2" fmla="*/ 13299 w 21600"/>
                <a:gd name="connsiteY2" fmla="*/ 7194 h 22460"/>
                <a:gd name="connsiteX3" fmla="*/ 17701 w 21600"/>
                <a:gd name="connsiteY3" fmla="*/ 12007 h 22460"/>
                <a:gd name="connsiteX4" fmla="*/ 15230 w 21600"/>
                <a:gd name="connsiteY4" fmla="*/ 13737 h 22460"/>
                <a:gd name="connsiteX5" fmla="*/ 21600 w 21600"/>
                <a:gd name="connsiteY5" fmla="*/ 22460 h 22460"/>
                <a:gd name="connsiteX6" fmla="*/ 10012 w 21600"/>
                <a:gd name="connsiteY6" fmla="*/ 15775 h 22460"/>
                <a:gd name="connsiteX7" fmla="*/ 12222 w 21600"/>
                <a:gd name="connsiteY7" fmla="*/ 14847 h 22460"/>
                <a:gd name="connsiteX8" fmla="*/ 5022 w 21600"/>
                <a:gd name="connsiteY8" fmla="*/ 10565 h 22460"/>
                <a:gd name="connsiteX9" fmla="*/ 7602 w 21600"/>
                <a:gd name="connsiteY9" fmla="*/ 9242 h 22460"/>
                <a:gd name="connsiteX10" fmla="*/ 0 w 21600"/>
                <a:gd name="connsiteY10" fmla="*/ 4750 h 22460"/>
                <a:gd name="connsiteX11" fmla="*/ 10656 w 21600"/>
                <a:gd name="connsiteY11" fmla="*/ 0 h 22460"/>
                <a:gd name="connsiteX0" fmla="*/ 10656 w 21600"/>
                <a:gd name="connsiteY0" fmla="*/ 0 h 22460"/>
                <a:gd name="connsiteX1" fmla="*/ 16432 w 21600"/>
                <a:gd name="connsiteY1" fmla="*/ 5484 h 22460"/>
                <a:gd name="connsiteX2" fmla="*/ 13299 w 21600"/>
                <a:gd name="connsiteY2" fmla="*/ 7194 h 22460"/>
                <a:gd name="connsiteX3" fmla="*/ 17701 w 21600"/>
                <a:gd name="connsiteY3" fmla="*/ 12007 h 22460"/>
                <a:gd name="connsiteX4" fmla="*/ 15230 w 21600"/>
                <a:gd name="connsiteY4" fmla="*/ 13737 h 22460"/>
                <a:gd name="connsiteX5" fmla="*/ 21600 w 21600"/>
                <a:gd name="connsiteY5" fmla="*/ 22460 h 22460"/>
                <a:gd name="connsiteX6" fmla="*/ 10012 w 21600"/>
                <a:gd name="connsiteY6" fmla="*/ 15775 h 22460"/>
                <a:gd name="connsiteX7" fmla="*/ 12222 w 21600"/>
                <a:gd name="connsiteY7" fmla="*/ 14847 h 22460"/>
                <a:gd name="connsiteX8" fmla="*/ 5022 w 21600"/>
                <a:gd name="connsiteY8" fmla="*/ 10565 h 22460"/>
                <a:gd name="connsiteX9" fmla="*/ 7602 w 21600"/>
                <a:gd name="connsiteY9" fmla="*/ 9242 h 22460"/>
                <a:gd name="connsiteX10" fmla="*/ 0 w 21600"/>
                <a:gd name="connsiteY10" fmla="*/ 4750 h 22460"/>
                <a:gd name="connsiteX11" fmla="*/ 10656 w 21600"/>
                <a:gd name="connsiteY11" fmla="*/ 0 h 22460"/>
                <a:gd name="connsiteX0" fmla="*/ 10656 w 21600"/>
                <a:gd name="connsiteY0" fmla="*/ 0 h 22460"/>
                <a:gd name="connsiteX1" fmla="*/ 16432 w 21600"/>
                <a:gd name="connsiteY1" fmla="*/ 5484 h 22460"/>
                <a:gd name="connsiteX2" fmla="*/ 14159 w 21600"/>
                <a:gd name="connsiteY2" fmla="*/ 6863 h 22460"/>
                <a:gd name="connsiteX3" fmla="*/ 17701 w 21600"/>
                <a:gd name="connsiteY3" fmla="*/ 12007 h 22460"/>
                <a:gd name="connsiteX4" fmla="*/ 15230 w 21600"/>
                <a:gd name="connsiteY4" fmla="*/ 13737 h 22460"/>
                <a:gd name="connsiteX5" fmla="*/ 21600 w 21600"/>
                <a:gd name="connsiteY5" fmla="*/ 22460 h 22460"/>
                <a:gd name="connsiteX6" fmla="*/ 10012 w 21600"/>
                <a:gd name="connsiteY6" fmla="*/ 15775 h 22460"/>
                <a:gd name="connsiteX7" fmla="*/ 12222 w 21600"/>
                <a:gd name="connsiteY7" fmla="*/ 14847 h 22460"/>
                <a:gd name="connsiteX8" fmla="*/ 5022 w 21600"/>
                <a:gd name="connsiteY8" fmla="*/ 10565 h 22460"/>
                <a:gd name="connsiteX9" fmla="*/ 7602 w 21600"/>
                <a:gd name="connsiteY9" fmla="*/ 9242 h 22460"/>
                <a:gd name="connsiteX10" fmla="*/ 0 w 21600"/>
                <a:gd name="connsiteY10" fmla="*/ 4750 h 22460"/>
                <a:gd name="connsiteX11" fmla="*/ 10656 w 21600"/>
                <a:gd name="connsiteY11" fmla="*/ 0 h 22460"/>
                <a:gd name="connsiteX0" fmla="*/ 10656 w 21600"/>
                <a:gd name="connsiteY0" fmla="*/ 0 h 22460"/>
                <a:gd name="connsiteX1" fmla="*/ 16432 w 21600"/>
                <a:gd name="connsiteY1" fmla="*/ 5484 h 22460"/>
                <a:gd name="connsiteX2" fmla="*/ 14159 w 21600"/>
                <a:gd name="connsiteY2" fmla="*/ 6863 h 22460"/>
                <a:gd name="connsiteX3" fmla="*/ 18164 w 21600"/>
                <a:gd name="connsiteY3" fmla="*/ 12007 h 22460"/>
                <a:gd name="connsiteX4" fmla="*/ 15230 w 21600"/>
                <a:gd name="connsiteY4" fmla="*/ 13737 h 22460"/>
                <a:gd name="connsiteX5" fmla="*/ 21600 w 21600"/>
                <a:gd name="connsiteY5" fmla="*/ 22460 h 22460"/>
                <a:gd name="connsiteX6" fmla="*/ 10012 w 21600"/>
                <a:gd name="connsiteY6" fmla="*/ 15775 h 22460"/>
                <a:gd name="connsiteX7" fmla="*/ 12222 w 21600"/>
                <a:gd name="connsiteY7" fmla="*/ 14847 h 22460"/>
                <a:gd name="connsiteX8" fmla="*/ 5022 w 21600"/>
                <a:gd name="connsiteY8" fmla="*/ 10565 h 22460"/>
                <a:gd name="connsiteX9" fmla="*/ 7602 w 21600"/>
                <a:gd name="connsiteY9" fmla="*/ 9242 h 22460"/>
                <a:gd name="connsiteX10" fmla="*/ 0 w 21600"/>
                <a:gd name="connsiteY10" fmla="*/ 4750 h 22460"/>
                <a:gd name="connsiteX11" fmla="*/ 10656 w 21600"/>
                <a:gd name="connsiteY11" fmla="*/ 0 h 22460"/>
                <a:gd name="connsiteX0" fmla="*/ 12111 w 21600"/>
                <a:gd name="connsiteY0" fmla="*/ 0 h 23452"/>
                <a:gd name="connsiteX1" fmla="*/ 16432 w 21600"/>
                <a:gd name="connsiteY1" fmla="*/ 6476 h 23452"/>
                <a:gd name="connsiteX2" fmla="*/ 14159 w 21600"/>
                <a:gd name="connsiteY2" fmla="*/ 7855 h 23452"/>
                <a:gd name="connsiteX3" fmla="*/ 18164 w 21600"/>
                <a:gd name="connsiteY3" fmla="*/ 12999 h 23452"/>
                <a:gd name="connsiteX4" fmla="*/ 15230 w 21600"/>
                <a:gd name="connsiteY4" fmla="*/ 14729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6476 h 23452"/>
                <a:gd name="connsiteX2" fmla="*/ 14159 w 21600"/>
                <a:gd name="connsiteY2" fmla="*/ 7855 h 23452"/>
                <a:gd name="connsiteX3" fmla="*/ 18164 w 21600"/>
                <a:gd name="connsiteY3" fmla="*/ 12999 h 23452"/>
                <a:gd name="connsiteX4" fmla="*/ 15230 w 21600"/>
                <a:gd name="connsiteY4" fmla="*/ 14729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6476 h 23452"/>
                <a:gd name="connsiteX2" fmla="*/ 14159 w 21600"/>
                <a:gd name="connsiteY2" fmla="*/ 7855 h 23452"/>
                <a:gd name="connsiteX3" fmla="*/ 18164 w 21600"/>
                <a:gd name="connsiteY3" fmla="*/ 12999 h 23452"/>
                <a:gd name="connsiteX4" fmla="*/ 16354 w 21600"/>
                <a:gd name="connsiteY4" fmla="*/ 14200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6476 h 23452"/>
                <a:gd name="connsiteX2" fmla="*/ 14159 w 21600"/>
                <a:gd name="connsiteY2" fmla="*/ 7855 h 23452"/>
                <a:gd name="connsiteX3" fmla="*/ 18164 w 21600"/>
                <a:gd name="connsiteY3" fmla="*/ 12999 h 23452"/>
                <a:gd name="connsiteX4" fmla="*/ 16023 w 21600"/>
                <a:gd name="connsiteY4" fmla="*/ 14465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6476 h 23452"/>
                <a:gd name="connsiteX2" fmla="*/ 14159 w 21600"/>
                <a:gd name="connsiteY2" fmla="*/ 7855 h 23452"/>
                <a:gd name="connsiteX3" fmla="*/ 18164 w 21600"/>
                <a:gd name="connsiteY3" fmla="*/ 12999 h 23452"/>
                <a:gd name="connsiteX4" fmla="*/ 16023 w 21600"/>
                <a:gd name="connsiteY4" fmla="*/ 13870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6476 h 23452"/>
                <a:gd name="connsiteX2" fmla="*/ 14159 w 21600"/>
                <a:gd name="connsiteY2" fmla="*/ 6995 h 23452"/>
                <a:gd name="connsiteX3" fmla="*/ 18164 w 21600"/>
                <a:gd name="connsiteY3" fmla="*/ 12999 h 23452"/>
                <a:gd name="connsiteX4" fmla="*/ 16023 w 21600"/>
                <a:gd name="connsiteY4" fmla="*/ 13870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6476 h 23452"/>
                <a:gd name="connsiteX2" fmla="*/ 14159 w 21600"/>
                <a:gd name="connsiteY2" fmla="*/ 7789 h 23452"/>
                <a:gd name="connsiteX3" fmla="*/ 18164 w 21600"/>
                <a:gd name="connsiteY3" fmla="*/ 12999 h 23452"/>
                <a:gd name="connsiteX4" fmla="*/ 16023 w 21600"/>
                <a:gd name="connsiteY4" fmla="*/ 13870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7071 h 23452"/>
                <a:gd name="connsiteX2" fmla="*/ 14159 w 21600"/>
                <a:gd name="connsiteY2" fmla="*/ 7789 h 23452"/>
                <a:gd name="connsiteX3" fmla="*/ 18164 w 21600"/>
                <a:gd name="connsiteY3" fmla="*/ 12999 h 23452"/>
                <a:gd name="connsiteX4" fmla="*/ 16023 w 21600"/>
                <a:gd name="connsiteY4" fmla="*/ 13870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7071 h 23452"/>
                <a:gd name="connsiteX2" fmla="*/ 14159 w 21600"/>
                <a:gd name="connsiteY2" fmla="*/ 7789 h 23452"/>
                <a:gd name="connsiteX3" fmla="*/ 18164 w 21600"/>
                <a:gd name="connsiteY3" fmla="*/ 12999 h 23452"/>
                <a:gd name="connsiteX4" fmla="*/ 16023 w 21600"/>
                <a:gd name="connsiteY4" fmla="*/ 14465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7071 h 23452"/>
                <a:gd name="connsiteX2" fmla="*/ 14159 w 21600"/>
                <a:gd name="connsiteY2" fmla="*/ 7789 h 23452"/>
                <a:gd name="connsiteX3" fmla="*/ 18164 w 21600"/>
                <a:gd name="connsiteY3" fmla="*/ 14653 h 23452"/>
                <a:gd name="connsiteX4" fmla="*/ 16023 w 21600"/>
                <a:gd name="connsiteY4" fmla="*/ 14465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7071 h 23452"/>
                <a:gd name="connsiteX2" fmla="*/ 14159 w 21600"/>
                <a:gd name="connsiteY2" fmla="*/ 7789 h 23452"/>
                <a:gd name="connsiteX3" fmla="*/ 18164 w 21600"/>
                <a:gd name="connsiteY3" fmla="*/ 13859 h 23452"/>
                <a:gd name="connsiteX4" fmla="*/ 16023 w 21600"/>
                <a:gd name="connsiteY4" fmla="*/ 14465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7071 h 23452"/>
                <a:gd name="connsiteX2" fmla="*/ 14159 w 21600"/>
                <a:gd name="connsiteY2" fmla="*/ 7789 h 23452"/>
                <a:gd name="connsiteX3" fmla="*/ 18164 w 21600"/>
                <a:gd name="connsiteY3" fmla="*/ 14322 h 23452"/>
                <a:gd name="connsiteX4" fmla="*/ 16023 w 21600"/>
                <a:gd name="connsiteY4" fmla="*/ 14465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00" h="23452">
                  <a:moveTo>
                    <a:pt x="12111" y="0"/>
                  </a:moveTo>
                  <a:lnTo>
                    <a:pt x="16432" y="7071"/>
                  </a:lnTo>
                  <a:lnTo>
                    <a:pt x="14159" y="7789"/>
                  </a:lnTo>
                  <a:lnTo>
                    <a:pt x="18164" y="14322"/>
                  </a:lnTo>
                  <a:lnTo>
                    <a:pt x="16023" y="14465"/>
                  </a:lnTo>
                  <a:lnTo>
                    <a:pt x="21600" y="23452"/>
                  </a:lnTo>
                  <a:lnTo>
                    <a:pt x="10012" y="16767"/>
                  </a:lnTo>
                  <a:lnTo>
                    <a:pt x="12222" y="15839"/>
                  </a:lnTo>
                  <a:lnTo>
                    <a:pt x="5022" y="11557"/>
                  </a:lnTo>
                  <a:lnTo>
                    <a:pt x="7602" y="10234"/>
                  </a:lnTo>
                  <a:lnTo>
                    <a:pt x="0" y="5742"/>
                  </a:lnTo>
                  <a:lnTo>
                    <a:pt x="12111" y="0"/>
                  </a:lnTo>
                  <a:close/>
                </a:path>
              </a:pathLst>
            </a:custGeom>
            <a:solidFill>
              <a:srgbClr val="FFFF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mc:AlternateContent xmlns:mc="http://schemas.openxmlformats.org/markup-compatibility/2006" xmlns:a14="http://schemas.microsoft.com/office/drawing/2010/main">
          <mc:Choice Requires="a14">
            <p:sp>
              <p:nvSpPr>
                <p:cNvPr id="51" name="Rectangle 50">
                  <a:extLst>
                    <a:ext uri="{FF2B5EF4-FFF2-40B4-BE49-F238E27FC236}">
                      <a16:creationId xmlns:a16="http://schemas.microsoft.com/office/drawing/2014/main" id="{E6EFED8B-946A-4788-ADDE-75E537063079}"/>
                    </a:ext>
                  </a:extLst>
                </p:cNvPr>
                <p:cNvSpPr/>
                <p:nvPr/>
              </p:nvSpPr>
              <p:spPr>
                <a:xfrm>
                  <a:off x="7567882" y="806945"/>
                  <a:ext cx="508473"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l-GR" sz="2800" b="1" i="1" dirty="0" smtClean="0">
                            <a:solidFill>
                              <a:srgbClr val="FF0000"/>
                            </a:solidFill>
                            <a:latin typeface="Cambria Math" panose="02040503050406030204" pitchFamily="18" charset="0"/>
                            <a:cs typeface="Courier New" panose="02070309020205020404" pitchFamily="49" charset="0"/>
                          </a:rPr>
                          <m:t>𝜽</m:t>
                        </m:r>
                      </m:oMath>
                    </m:oMathPara>
                  </a14:m>
                  <a:endParaRPr lang="en-US" sz="2800" b="1" dirty="0">
                    <a:solidFill>
                      <a:srgbClr val="FF0000"/>
                    </a:solidFill>
                    <a:latin typeface="Segoe UI" panose="020B0502040204020203" pitchFamily="34" charset="0"/>
                  </a:endParaRPr>
                </a:p>
              </p:txBody>
            </p:sp>
          </mc:Choice>
          <mc:Fallback xmlns="">
            <p:sp>
              <p:nvSpPr>
                <p:cNvPr id="63" name="Rectangle 62">
                  <a:extLst>
                    <a:ext uri="{FF2B5EF4-FFF2-40B4-BE49-F238E27FC236}">
                      <a16:creationId xmlns:a16="http://schemas.microsoft.com/office/drawing/2014/main" id="{0104485D-EC78-4476-8A73-526B9D57D456}"/>
                    </a:ext>
                  </a:extLst>
                </p:cNvPr>
                <p:cNvSpPr>
                  <a:spLocks noRot="1" noChangeAspect="1" noMove="1" noResize="1" noEditPoints="1" noAdjustHandles="1" noChangeArrowheads="1" noChangeShapeType="1" noTextEdit="1"/>
                </p:cNvSpPr>
                <p:nvPr/>
              </p:nvSpPr>
              <p:spPr>
                <a:xfrm>
                  <a:off x="7567882" y="806945"/>
                  <a:ext cx="508473" cy="523220"/>
                </a:xfrm>
                <a:prstGeom prst="rect">
                  <a:avLst/>
                </a:prstGeom>
                <a:blipFill>
                  <a:blip r:embed="rId10"/>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180562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Formalizing the Inference Problem</a:t>
            </a:r>
          </a:p>
        </p:txBody>
      </p:sp>
      <mc:AlternateContent xmlns:mc="http://schemas.openxmlformats.org/markup-compatibility/2006" xmlns:a14="http://schemas.microsoft.com/office/drawing/2010/main">
        <mc:Choice Requires="a14">
          <p:sp>
            <p:nvSpPr>
              <p:cNvPr id="22" name="Content Placeholder 6">
                <a:extLst>
                  <a:ext uri="{FF2B5EF4-FFF2-40B4-BE49-F238E27FC236}">
                    <a16:creationId xmlns:a16="http://schemas.microsoft.com/office/drawing/2014/main" id="{A9DB5B5B-1D0B-4930-B460-05D382776C91}"/>
                  </a:ext>
                </a:extLst>
              </p:cNvPr>
              <p:cNvSpPr>
                <a:spLocks noGrp="1"/>
              </p:cNvSpPr>
              <p:nvPr>
                <p:ph idx="1"/>
              </p:nvPr>
            </p:nvSpPr>
            <p:spPr>
              <a:xfrm>
                <a:off x="169011" y="3390854"/>
                <a:ext cx="8894602" cy="3019469"/>
              </a:xfrm>
            </p:spPr>
            <p:txBody>
              <a:bodyPr/>
              <a:lstStyle/>
              <a:p>
                <a:r>
                  <a:rPr lang="en-US" sz="2800" b="1" dirty="0">
                    <a:solidFill>
                      <a:srgbClr val="FF0000"/>
                    </a:solidFill>
                  </a:rPr>
                  <a:t>Unfortunately:</a:t>
                </a:r>
                <a:r>
                  <a:rPr lang="en-US" sz="2800" dirty="0"/>
                  <a:t> </a:t>
                </a:r>
                <a14:m>
                  <m:oMath xmlns:m="http://schemas.openxmlformats.org/officeDocument/2006/math">
                    <m:r>
                      <a:rPr lang="en-US" sz="2800" b="1" i="1" dirty="0" smtClean="0">
                        <a:latin typeface="Cambria Math" panose="02040503050406030204" pitchFamily="18" charset="0"/>
                        <a:cs typeface="Courier New" panose="02070309020205020404" pitchFamily="49" charset="0"/>
                      </a:rPr>
                      <m:t>𝒘</m:t>
                    </m:r>
                    <m:r>
                      <a:rPr lang="en-US" sz="2800" b="1" i="1" dirty="0" smtClean="0">
                        <a:latin typeface="Cambria Math" panose="02040503050406030204" pitchFamily="18" charset="0"/>
                        <a:cs typeface="Courier New" panose="02070309020205020404" pitchFamily="49" charset="0"/>
                      </a:rPr>
                      <m:t>′ </m:t>
                    </m:r>
                  </m:oMath>
                </a14:m>
                <a:r>
                  <a:rPr lang="en-US" sz="2800" dirty="0"/>
                  <a:t>is hard to measure</a:t>
                </a:r>
              </a:p>
              <a:p>
                <a:pPr lvl="1"/>
                <a:r>
                  <a:rPr lang="en-US" sz="2400" dirty="0">
                    <a:solidFill>
                      <a:prstClr val="black"/>
                    </a:solidFill>
                  </a:rPr>
                  <a:t>64-bit </a:t>
                </a:r>
                <a14:m>
                  <m:oMath xmlns:m="http://schemas.openxmlformats.org/officeDocument/2006/math">
                    <m:r>
                      <a:rPr lang="en-US" b="1" i="1">
                        <a:latin typeface="Cambria Math" panose="02040503050406030204" pitchFamily="18" charset="0"/>
                        <a:cs typeface="Courier New" panose="02070309020205020404" pitchFamily="49" charset="0"/>
                      </a:rPr>
                      <m:t>𝒅𝒂𝒕𝒂𝒘𝒐𝒓𝒅</m:t>
                    </m:r>
                    <m:r>
                      <a:rPr lang="en-US" b="1" i="1">
                        <a:latin typeface="Cambria Math" panose="02040503050406030204" pitchFamily="18" charset="0"/>
                        <a:cs typeface="Courier New" panose="02070309020205020404" pitchFamily="49" charset="0"/>
                      </a:rPr>
                      <m:t> </m:t>
                    </m:r>
                  </m:oMath>
                </a14:m>
                <a:r>
                  <a:rPr lang="en-US" sz="2400" dirty="0">
                    <a:solidFill>
                      <a:prstClr val="black"/>
                    </a:solidFill>
                  </a:rPr>
                  <a:t>→ </a:t>
                </a:r>
                <a14:m>
                  <m:oMath xmlns:m="http://schemas.openxmlformats.org/officeDocument/2006/math">
                    <m:r>
                      <a:rPr lang="en-US" sz="2400" dirty="0">
                        <a:solidFill>
                          <a:prstClr val="black"/>
                        </a:solidFill>
                        <a:latin typeface="Cambria Math" panose="02040503050406030204" pitchFamily="18" charset="0"/>
                        <a:cs typeface="Courier New" panose="02070309020205020404" pitchFamily="49" charset="0"/>
                      </a:rPr>
                      <m:t>2</m:t>
                    </m:r>
                    <m:r>
                      <a:rPr lang="en-US" sz="2400" baseline="30000" dirty="0">
                        <a:solidFill>
                          <a:prstClr val="black"/>
                        </a:solidFill>
                        <a:latin typeface="Cambria Math" panose="02040503050406030204" pitchFamily="18" charset="0"/>
                        <a:cs typeface="Courier New" panose="02070309020205020404" pitchFamily="49" charset="0"/>
                      </a:rPr>
                      <m:t>64</m:t>
                    </m:r>
                  </m:oMath>
                </a14:m>
                <a:r>
                  <a:rPr lang="en-US" sz="2400" dirty="0">
                    <a:solidFill>
                      <a:prstClr val="black"/>
                    </a:solidFill>
                  </a:rPr>
                  <a:t> possible values</a:t>
                </a:r>
                <a:endParaRPr lang="en-US" sz="2400" dirty="0"/>
              </a:p>
              <a:p>
                <a:pPr lvl="1"/>
                <a:r>
                  <a:rPr lang="en-US" sz="2400" dirty="0">
                    <a:solidFill>
                      <a:prstClr val="black"/>
                    </a:solidFill>
                  </a:rPr>
                  <a:t>Typical 8GiB DRAM only has ~</a:t>
                </a:r>
                <a14:m>
                  <m:oMath xmlns:m="http://schemas.openxmlformats.org/officeDocument/2006/math">
                    <m:r>
                      <a:rPr lang="en-US" dirty="0">
                        <a:solidFill>
                          <a:prstClr val="black"/>
                        </a:solidFill>
                        <a:latin typeface="Cambria Math" panose="02040503050406030204" pitchFamily="18" charset="0"/>
                        <a:cs typeface="Courier New" panose="02070309020205020404" pitchFamily="49" charset="0"/>
                      </a:rPr>
                      <m:t>2</m:t>
                    </m:r>
                    <m:r>
                      <a:rPr lang="en-US" b="0" i="0" baseline="30000" dirty="0" smtClean="0">
                        <a:solidFill>
                          <a:prstClr val="black"/>
                        </a:solidFill>
                        <a:latin typeface="Cambria Math" panose="02040503050406030204" pitchFamily="18" charset="0"/>
                        <a:cs typeface="Courier New" panose="02070309020205020404" pitchFamily="49" charset="0"/>
                      </a:rPr>
                      <m:t>30</m:t>
                    </m:r>
                  </m:oMath>
                </a14:m>
                <a:r>
                  <a:rPr lang="en-US" sz="2400" dirty="0">
                    <a:solidFill>
                      <a:prstClr val="black"/>
                    </a:solidFill>
                  </a:rPr>
                  <a:t> </a:t>
                </a:r>
                <a14:m>
                  <m:oMath xmlns:m="http://schemas.openxmlformats.org/officeDocument/2006/math">
                    <m:r>
                      <a:rPr lang="en-US" b="1" i="1">
                        <a:latin typeface="Cambria Math" panose="02040503050406030204" pitchFamily="18" charset="0"/>
                        <a:cs typeface="Courier New" panose="02070309020205020404" pitchFamily="49" charset="0"/>
                      </a:rPr>
                      <m:t>𝒅𝒂𝒕𝒂𝒘𝒐𝒓𝒅</m:t>
                    </m:r>
                    <m:r>
                      <a:rPr lang="en-US" b="1" i="1" smtClean="0">
                        <a:latin typeface="Cambria Math" panose="02040503050406030204" pitchFamily="18" charset="0"/>
                        <a:cs typeface="Courier New" panose="02070309020205020404" pitchFamily="49" charset="0"/>
                      </a:rPr>
                      <m:t>𝒔</m:t>
                    </m:r>
                  </m:oMath>
                </a14:m>
                <a:r>
                  <a:rPr lang="en-US" b="1" dirty="0">
                    <a:cs typeface="Courier New" panose="02070309020205020404" pitchFamily="49" charset="0"/>
                  </a:rPr>
                  <a:t> </a:t>
                </a:r>
                <a:r>
                  <a:rPr lang="en-US" dirty="0">
                    <a:cs typeface="Courier New" panose="02070309020205020404" pitchFamily="49" charset="0"/>
                  </a:rPr>
                  <a:t>(&lt;&lt; 2</a:t>
                </a:r>
                <a:r>
                  <a:rPr lang="en-US" baseline="30000" dirty="0">
                    <a:cs typeface="Courier New" panose="02070309020205020404" pitchFamily="49" charset="0"/>
                  </a:rPr>
                  <a:t>64</a:t>
                </a:r>
                <a:r>
                  <a:rPr lang="en-US" dirty="0">
                    <a:cs typeface="Courier New" panose="02070309020205020404" pitchFamily="49" charset="0"/>
                  </a:rPr>
                  <a:t>)</a:t>
                </a:r>
              </a:p>
              <a:p>
                <a:pPr lvl="1"/>
                <a:r>
                  <a:rPr lang="en-US" dirty="0">
                    <a:cs typeface="Courier New" panose="02070309020205020404" pitchFamily="49" charset="0"/>
                  </a:rPr>
                  <a:t>Hard to get a representative sample of </a:t>
                </a:r>
                <a14:m>
                  <m:oMath xmlns:m="http://schemas.openxmlformats.org/officeDocument/2006/math">
                    <m:r>
                      <a:rPr lang="en-US" b="1" i="1" dirty="0">
                        <a:latin typeface="Cambria Math" panose="02040503050406030204" pitchFamily="18" charset="0"/>
                        <a:cs typeface="Courier New" panose="02070309020205020404" pitchFamily="49" charset="0"/>
                      </a:rPr>
                      <m:t>𝒘</m:t>
                    </m:r>
                    <m:r>
                      <a:rPr lang="en-US" b="1" i="1" dirty="0">
                        <a:latin typeface="Cambria Math" panose="02040503050406030204" pitchFamily="18" charset="0"/>
                        <a:cs typeface="Courier New" panose="02070309020205020404" pitchFamily="49" charset="0"/>
                      </a:rPr>
                      <m:t>′ </m:t>
                    </m:r>
                  </m:oMath>
                </a14:m>
                <a:r>
                  <a:rPr lang="en-US" dirty="0">
                    <a:cs typeface="Courier New" panose="02070309020205020404" pitchFamily="49" charset="0"/>
                  </a:rPr>
                  <a:t>even with all 8GiB</a:t>
                </a:r>
                <a:endParaRPr lang="en-US" sz="2000" dirty="0"/>
              </a:p>
              <a:p>
                <a14:m>
                  <m:oMath xmlns:m="http://schemas.openxmlformats.org/officeDocument/2006/math">
                    <m:sSup>
                      <m:sSupPr>
                        <m:ctrlPr>
                          <a:rPr lang="en-US" sz="2800" b="1" i="1" dirty="0" smtClean="0">
                            <a:solidFill>
                              <a:prstClr val="black"/>
                            </a:solidFill>
                            <a:latin typeface="Cambria Math" panose="02040503050406030204" pitchFamily="18" charset="0"/>
                            <a:cs typeface="Courier New" panose="02070309020205020404" pitchFamily="49" charset="0"/>
                          </a:rPr>
                        </m:ctrlPr>
                      </m:sSupPr>
                      <m:e>
                        <m:r>
                          <a:rPr lang="en-US" sz="2800" b="1" i="1" dirty="0" smtClean="0">
                            <a:solidFill>
                              <a:prstClr val="black"/>
                            </a:solidFill>
                            <a:latin typeface="Cambria Math" panose="02040503050406030204" pitchFamily="18" charset="0"/>
                            <a:cs typeface="Courier New" panose="02070309020205020404" pitchFamily="49" charset="0"/>
                          </a:rPr>
                          <m:t>𝒘</m:t>
                        </m:r>
                        <m:r>
                          <a:rPr lang="en-US" sz="2800" b="1" i="1" baseline="-25000" dirty="0" smtClean="0">
                            <a:solidFill>
                              <a:prstClr val="black"/>
                            </a:solidFill>
                            <a:latin typeface="Cambria Math" panose="02040503050406030204" pitchFamily="18" charset="0"/>
                            <a:cs typeface="Courier New" panose="02070309020205020404" pitchFamily="49" charset="0"/>
                          </a:rPr>
                          <m:t>𝑵</m:t>
                        </m:r>
                      </m:e>
                      <m:sup>
                        <m:r>
                          <a:rPr lang="en-US" sz="2800" b="1" i="1" dirty="0" smtClean="0">
                            <a:solidFill>
                              <a:prstClr val="black"/>
                            </a:solidFill>
                            <a:latin typeface="Cambria Math" panose="02040503050406030204" pitchFamily="18" charset="0"/>
                            <a:cs typeface="Courier New" panose="02070309020205020404" pitchFamily="49" charset="0"/>
                          </a:rPr>
                          <m:t>′</m:t>
                        </m:r>
                      </m:sup>
                    </m:sSup>
                    <m:r>
                      <a:rPr lang="en-US" sz="2800" b="1" i="1" dirty="0" smtClean="0">
                        <a:solidFill>
                          <a:prstClr val="black"/>
                        </a:solidFill>
                        <a:latin typeface="Cambria Math" panose="02040503050406030204" pitchFamily="18" charset="0"/>
                        <a:cs typeface="Courier New" panose="02070309020205020404" pitchFamily="49" charset="0"/>
                      </a:rPr>
                      <m:t>:</m:t>
                    </m:r>
                  </m:oMath>
                </a14:m>
                <a:r>
                  <a:rPr lang="en-US" sz="2800" dirty="0">
                    <a:solidFill>
                      <a:prstClr val="black"/>
                    </a:solidFill>
                  </a:rPr>
                  <a:t> Probability that </a:t>
                </a:r>
                <a14:m>
                  <m:oMath xmlns:m="http://schemas.openxmlformats.org/officeDocument/2006/math">
                    <m:r>
                      <a:rPr lang="en-US" sz="2800" b="1" i="1" dirty="0" smtClean="0">
                        <a:solidFill>
                          <a:prstClr val="black"/>
                        </a:solidFill>
                        <a:latin typeface="Cambria Math" panose="02040503050406030204" pitchFamily="18" charset="0"/>
                        <a:cs typeface="Courier New" panose="02070309020205020404" pitchFamily="49" charset="0"/>
                      </a:rPr>
                      <m:t>𝒘</m:t>
                    </m:r>
                    <m:r>
                      <a:rPr lang="en-US" sz="2800" b="1" i="1" dirty="0" smtClean="0">
                        <a:solidFill>
                          <a:prstClr val="black"/>
                        </a:solidFill>
                        <a:latin typeface="Cambria Math" panose="02040503050406030204" pitchFamily="18" charset="0"/>
                        <a:cs typeface="Courier New" panose="02070309020205020404" pitchFamily="49" charset="0"/>
                      </a:rPr>
                      <m:t>′ </m:t>
                    </m:r>
                  </m:oMath>
                </a14:m>
                <a:r>
                  <a:rPr lang="en-US" sz="2800" dirty="0">
                    <a:solidFill>
                      <a:prstClr val="black"/>
                    </a:solidFill>
                  </a:rPr>
                  <a:t> has </a:t>
                </a:r>
                <a14:m>
                  <m:oMath xmlns:m="http://schemas.openxmlformats.org/officeDocument/2006/math">
                    <m:r>
                      <a:rPr lang="en-US" sz="2800" b="1" i="1" dirty="0">
                        <a:solidFill>
                          <a:prstClr val="black"/>
                        </a:solidFill>
                        <a:latin typeface="Cambria Math" panose="02040503050406030204" pitchFamily="18" charset="0"/>
                        <a:cs typeface="Courier New" panose="02070309020205020404" pitchFamily="49" charset="0"/>
                      </a:rPr>
                      <m:t>𝑵</m:t>
                    </m:r>
                    <m:r>
                      <a:rPr lang="en-US" sz="2800" b="1" i="1" dirty="0">
                        <a:solidFill>
                          <a:prstClr val="black"/>
                        </a:solidFill>
                        <a:latin typeface="Cambria Math" panose="02040503050406030204" pitchFamily="18" charset="0"/>
                        <a:cs typeface="Courier New" panose="02070309020205020404" pitchFamily="49" charset="0"/>
                      </a:rPr>
                      <m:t>∈ </m:t>
                    </m:r>
                  </m:oMath>
                </a14:m>
                <a:r>
                  <a:rPr lang="en-US" sz="2800" dirty="0">
                    <a:solidFill>
                      <a:prstClr val="black"/>
                    </a:solidFill>
                  </a:rPr>
                  <a:t>[</a:t>
                </a:r>
                <a14:m>
                  <m:oMath xmlns:m="http://schemas.openxmlformats.org/officeDocument/2006/math">
                    <m:r>
                      <a:rPr lang="en-US" sz="2800" b="1" i="1" dirty="0">
                        <a:solidFill>
                          <a:prstClr val="black"/>
                        </a:solidFill>
                        <a:latin typeface="Cambria Math" panose="02040503050406030204" pitchFamily="18" charset="0"/>
                        <a:cs typeface="Courier New" panose="02070309020205020404" pitchFamily="49" charset="0"/>
                      </a:rPr>
                      <m:t>𝟎</m:t>
                    </m:r>
                    <m:r>
                      <a:rPr lang="en-US" sz="2800" b="1" i="1" dirty="0">
                        <a:solidFill>
                          <a:prstClr val="black"/>
                        </a:solidFill>
                        <a:latin typeface="Cambria Math" panose="02040503050406030204" pitchFamily="18" charset="0"/>
                        <a:cs typeface="Courier New" panose="02070309020205020404" pitchFamily="49" charset="0"/>
                      </a:rPr>
                      <m:t>, </m:t>
                    </m:r>
                    <m:r>
                      <a:rPr lang="en-US" sz="2800" b="1" i="1" dirty="0">
                        <a:solidFill>
                          <a:prstClr val="black"/>
                        </a:solidFill>
                        <a:latin typeface="Cambria Math" panose="02040503050406030204" pitchFamily="18" charset="0"/>
                        <a:cs typeface="Courier New" panose="02070309020205020404" pitchFamily="49" charset="0"/>
                      </a:rPr>
                      <m:t>𝟏</m:t>
                    </m:r>
                    <m:r>
                      <a:rPr lang="en-US" sz="2800" b="1" i="1" dirty="0">
                        <a:solidFill>
                          <a:prstClr val="black"/>
                        </a:solidFill>
                        <a:latin typeface="Cambria Math" panose="02040503050406030204" pitchFamily="18" charset="0"/>
                        <a:cs typeface="Courier New" panose="02070309020205020404" pitchFamily="49" charset="0"/>
                      </a:rPr>
                      <m:t>, …, </m:t>
                    </m:r>
                    <m:r>
                      <a:rPr lang="en-US" sz="2800" b="1" i="1" dirty="0">
                        <a:solidFill>
                          <a:prstClr val="black"/>
                        </a:solidFill>
                        <a:latin typeface="Cambria Math" panose="02040503050406030204" pitchFamily="18" charset="0"/>
                        <a:cs typeface="Courier New" panose="02070309020205020404" pitchFamily="49" charset="0"/>
                      </a:rPr>
                      <m:t>𝒏</m:t>
                    </m:r>
                  </m:oMath>
                </a14:m>
                <a:r>
                  <a:rPr lang="en-US" sz="2800" dirty="0">
                    <a:solidFill>
                      <a:prstClr val="black"/>
                    </a:solidFill>
                  </a:rPr>
                  <a:t>] errors</a:t>
                </a:r>
                <a:endParaRPr lang="en-US" sz="2800" dirty="0"/>
              </a:p>
              <a:p>
                <a:pPr lvl="1"/>
                <a:r>
                  <a:rPr lang="en-US" sz="2400" dirty="0"/>
                  <a:t>Easy to experimentally measure: simply count errors</a:t>
                </a:r>
              </a:p>
              <a:p>
                <a:pPr lvl="1"/>
                <a:r>
                  <a:rPr lang="en-US" sz="2400" dirty="0"/>
                  <a:t>Meaningful in the context of ECC (e.g., </a:t>
                </a:r>
                <a14:m>
                  <m:oMath xmlns:m="http://schemas.openxmlformats.org/officeDocument/2006/math">
                    <m:r>
                      <a:rPr lang="en-US" sz="2400" b="1" i="1" dirty="0">
                        <a:latin typeface="Cambria Math" panose="02040503050406030204" pitchFamily="18" charset="0"/>
                      </a:rPr>
                      <m:t>𝒏</m:t>
                    </m:r>
                  </m:oMath>
                </a14:m>
                <a:r>
                  <a:rPr lang="en-US" sz="2400" dirty="0"/>
                  <a:t>–error correction)</a:t>
                </a:r>
              </a:p>
            </p:txBody>
          </p:sp>
        </mc:Choice>
        <mc:Fallback xmlns="">
          <p:sp>
            <p:nvSpPr>
              <p:cNvPr id="22" name="Content Placeholder 6">
                <a:extLst>
                  <a:ext uri="{FF2B5EF4-FFF2-40B4-BE49-F238E27FC236}">
                    <a16:creationId xmlns:a16="http://schemas.microsoft.com/office/drawing/2014/main" id="{A9DB5B5B-1D0B-4930-B460-05D382776C91}"/>
                  </a:ext>
                </a:extLst>
              </p:cNvPr>
              <p:cNvSpPr>
                <a:spLocks noGrp="1" noRot="1" noChangeAspect="1" noMove="1" noResize="1" noEditPoints="1" noAdjustHandles="1" noChangeArrowheads="1" noChangeShapeType="1" noTextEdit="1"/>
              </p:cNvSpPr>
              <p:nvPr>
                <p:ph idx="1"/>
              </p:nvPr>
            </p:nvSpPr>
            <p:spPr>
              <a:xfrm>
                <a:off x="169011" y="3390854"/>
                <a:ext cx="8894602" cy="3019469"/>
              </a:xfrm>
              <a:blipFill>
                <a:blip r:embed="rId3"/>
                <a:stretch>
                  <a:fillRect l="-1234" t="-3427" r="-960" b="-2419"/>
                </a:stretch>
              </a:blipFill>
            </p:spPr>
            <p:txBody>
              <a:bodyPr/>
              <a:lstStyle/>
              <a:p>
                <a:r>
                  <a:rPr lang="en-US">
                    <a:noFill/>
                  </a:rPr>
                  <a:t> </a:t>
                </a:r>
              </a:p>
            </p:txBody>
          </p:sp>
        </mc:Fallback>
      </mc:AlternateContent>
      <p:grpSp>
        <p:nvGrpSpPr>
          <p:cNvPr id="24" name="Group 23">
            <a:extLst>
              <a:ext uri="{FF2B5EF4-FFF2-40B4-BE49-F238E27FC236}">
                <a16:creationId xmlns:a16="http://schemas.microsoft.com/office/drawing/2014/main" id="{B3E03315-76F8-425F-BC1A-F573065DAC0A}"/>
              </a:ext>
            </a:extLst>
          </p:cNvPr>
          <p:cNvGrpSpPr/>
          <p:nvPr/>
        </p:nvGrpSpPr>
        <p:grpSpPr>
          <a:xfrm>
            <a:off x="221671" y="806945"/>
            <a:ext cx="8700658" cy="1814705"/>
            <a:chOff x="221671" y="806945"/>
            <a:chExt cx="8700658" cy="1814705"/>
          </a:xfrm>
        </p:grpSpPr>
        <p:sp>
          <p:nvSpPr>
            <p:cNvPr id="25" name="Rectangle: Rounded Corners 24">
              <a:extLst>
                <a:ext uri="{FF2B5EF4-FFF2-40B4-BE49-F238E27FC236}">
                  <a16:creationId xmlns:a16="http://schemas.microsoft.com/office/drawing/2014/main" id="{DE43406F-C79A-4189-9514-E804A41E7F19}"/>
                </a:ext>
              </a:extLst>
            </p:cNvPr>
            <p:cNvSpPr/>
            <p:nvPr/>
          </p:nvSpPr>
          <p:spPr>
            <a:xfrm>
              <a:off x="3491345" y="1380004"/>
              <a:ext cx="5430984" cy="1220322"/>
            </a:xfrm>
            <a:prstGeom prst="roundRect">
              <a:avLst>
                <a:gd name="adj" fmla="val 13573"/>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Courier New" panose="02070309020205020404" pitchFamily="49" charset="0"/>
                <a:cs typeface="Courier New" panose="02070309020205020404" pitchFamily="49" charset="0"/>
              </a:endParaRPr>
            </a:p>
          </p:txBody>
        </p:sp>
        <p:sp>
          <p:nvSpPr>
            <p:cNvPr id="26" name="Rectangle 25">
              <a:extLst>
                <a:ext uri="{FF2B5EF4-FFF2-40B4-BE49-F238E27FC236}">
                  <a16:creationId xmlns:a16="http://schemas.microsoft.com/office/drawing/2014/main" id="{39BB906D-28B2-4E91-B890-A96C09808849}"/>
                </a:ext>
              </a:extLst>
            </p:cNvPr>
            <p:cNvSpPr/>
            <p:nvPr/>
          </p:nvSpPr>
          <p:spPr>
            <a:xfrm>
              <a:off x="7700752" y="1511461"/>
              <a:ext cx="977495" cy="939054"/>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000" dirty="0">
                  <a:solidFill>
                    <a:prstClr val="black"/>
                  </a:solidFill>
                  <a:latin typeface="Segoe UI" panose="020B0502040204020203" pitchFamily="34" charset="0"/>
                  <a:cs typeface="Segoe UI" panose="020B0502040204020203" pitchFamily="34" charset="0"/>
                </a:rPr>
                <a:t>Data Store</a:t>
              </a:r>
            </a:p>
          </p:txBody>
        </p:sp>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767DA962-BF32-4B09-927D-4AA9139A1816}"/>
                    </a:ext>
                  </a:extLst>
                </p:cNvPr>
                <p:cNvSpPr/>
                <p:nvPr/>
              </p:nvSpPr>
              <p:spPr>
                <a:xfrm>
                  <a:off x="3766218" y="1511461"/>
                  <a:ext cx="1671625" cy="939054"/>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ECC Scheme </a:t>
                  </a:r>
                  <a14:m>
                    <m:oMath xmlns:m="http://schemas.openxmlformats.org/officeDocument/2006/math">
                      <m:r>
                        <a:rPr lang="en-US" sz="2000" b="0" i="0" dirty="0" smtClean="0">
                          <a:solidFill>
                            <a:prstClr val="black"/>
                          </a:solidFill>
                          <a:latin typeface="Cambria Math" panose="02040503050406030204" pitchFamily="18" charset="0"/>
                          <a:cs typeface="Courier New" panose="02070309020205020404" pitchFamily="49" charset="0"/>
                        </a:rPr>
                        <m:t>(</m:t>
                      </m:r>
                      <m:r>
                        <a:rPr lang="en-US" sz="2000" b="1" i="1" dirty="0" smtClean="0">
                          <a:solidFill>
                            <a:srgbClr val="FF0000"/>
                          </a:solidFill>
                          <a:latin typeface="Cambria Math" panose="02040503050406030204" pitchFamily="18" charset="0"/>
                          <a:cs typeface="Courier New" panose="02070309020205020404" pitchFamily="49" charset="0"/>
                        </a:rPr>
                        <m:t>𝑺</m:t>
                      </m:r>
                      <m:r>
                        <a:rPr lang="en-US" sz="2000" b="1" i="1" dirty="0" smtClean="0">
                          <a:solidFill>
                            <a:prstClr val="black"/>
                          </a:solidFill>
                          <a:latin typeface="Cambria Math" panose="02040503050406030204" pitchFamily="18" charset="0"/>
                          <a:cs typeface="Courier New" panose="02070309020205020404" pitchFamily="49" charset="0"/>
                        </a:rPr>
                        <m:t>)</m:t>
                      </m:r>
                    </m:oMath>
                  </a14:m>
                  <a:endParaRPr lang="en-US" sz="2000" dirty="0">
                    <a:solidFill>
                      <a:prstClr val="black"/>
                    </a:solidFill>
                    <a:latin typeface="Segoe UI" panose="020B0502040204020203" pitchFamily="34" charset="0"/>
                    <a:cs typeface="Segoe UI" panose="020B0502040204020203" pitchFamily="34" charset="0"/>
                  </a:endParaRPr>
                </a:p>
              </p:txBody>
            </p:sp>
          </mc:Choice>
          <mc:Fallback xmlns="">
            <p:sp>
              <p:nvSpPr>
                <p:cNvPr id="36" name="Rectangle 35">
                  <a:extLst>
                    <a:ext uri="{FF2B5EF4-FFF2-40B4-BE49-F238E27FC236}">
                      <a16:creationId xmlns:a16="http://schemas.microsoft.com/office/drawing/2014/main" id="{445E08FC-7E92-4DC4-9F54-CCD3C854306C}"/>
                    </a:ext>
                  </a:extLst>
                </p:cNvPr>
                <p:cNvSpPr>
                  <a:spLocks noRot="1" noChangeAspect="1" noMove="1" noResize="1" noEditPoints="1" noAdjustHandles="1" noChangeArrowheads="1" noChangeShapeType="1" noTextEdit="1"/>
                </p:cNvSpPr>
                <p:nvPr/>
              </p:nvSpPr>
              <p:spPr>
                <a:xfrm>
                  <a:off x="3766218" y="1511461"/>
                  <a:ext cx="1671625" cy="939054"/>
                </a:xfrm>
                <a:prstGeom prst="rect">
                  <a:avLst/>
                </a:prstGeom>
                <a:blipFill>
                  <a:blip r:embed="rId4"/>
                  <a:stretch>
                    <a:fillRect l="-722" r="-3971"/>
                  </a:stretch>
                </a:blipFill>
                <a:ln w="19050">
                  <a:solidFill>
                    <a:schemeClr val="tx1"/>
                  </a:solidFill>
                </a:ln>
              </p:spPr>
              <p:txBody>
                <a:bodyPr/>
                <a:lstStyle/>
                <a:p>
                  <a:r>
                    <a:rPr lang="en-US">
                      <a:noFill/>
                    </a:rPr>
                    <a:t> </a:t>
                  </a:r>
                </a:p>
              </p:txBody>
            </p:sp>
          </mc:Fallback>
        </mc:AlternateContent>
        <p:cxnSp>
          <p:nvCxnSpPr>
            <p:cNvPr id="28" name="Straight Arrow Connector 27">
              <a:extLst>
                <a:ext uri="{FF2B5EF4-FFF2-40B4-BE49-F238E27FC236}">
                  <a16:creationId xmlns:a16="http://schemas.microsoft.com/office/drawing/2014/main" id="{FA337203-40C7-4E29-A676-1AA001966EEA}"/>
                </a:ext>
              </a:extLst>
            </p:cNvPr>
            <p:cNvCxnSpPr>
              <a:cxnSpLocks/>
            </p:cNvCxnSpPr>
            <p:nvPr/>
          </p:nvCxnSpPr>
          <p:spPr>
            <a:xfrm>
              <a:off x="5437843" y="1771171"/>
              <a:ext cx="2262909"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415AB0D9-BB89-436B-BA8B-23B82B711905}"/>
                </a:ext>
              </a:extLst>
            </p:cNvPr>
            <p:cNvCxnSpPr>
              <a:cxnSpLocks/>
            </p:cNvCxnSpPr>
            <p:nvPr/>
          </p:nvCxnSpPr>
          <p:spPr>
            <a:xfrm flipH="1">
              <a:off x="5437843" y="2194941"/>
              <a:ext cx="226291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9432F56-6F24-41E9-8C73-8CD4564A8185}"/>
                </a:ext>
              </a:extLst>
            </p:cNvPr>
            <p:cNvCxnSpPr>
              <a:cxnSpLocks/>
            </p:cNvCxnSpPr>
            <p:nvPr/>
          </p:nvCxnSpPr>
          <p:spPr>
            <a:xfrm>
              <a:off x="1228436" y="1771171"/>
              <a:ext cx="253778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46DD835B-9C76-4597-82B1-1327689E9AEC}"/>
                </a:ext>
              </a:extLst>
            </p:cNvPr>
            <p:cNvCxnSpPr>
              <a:cxnSpLocks/>
            </p:cNvCxnSpPr>
            <p:nvPr/>
          </p:nvCxnSpPr>
          <p:spPr>
            <a:xfrm flipH="1">
              <a:off x="1228437" y="2191311"/>
              <a:ext cx="253778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Rounded Corners 31">
              <a:extLst>
                <a:ext uri="{FF2B5EF4-FFF2-40B4-BE49-F238E27FC236}">
                  <a16:creationId xmlns:a16="http://schemas.microsoft.com/office/drawing/2014/main" id="{BBDAB171-EFBC-40BC-B490-550015BAED5D}"/>
                </a:ext>
              </a:extLst>
            </p:cNvPr>
            <p:cNvSpPr/>
            <p:nvPr/>
          </p:nvSpPr>
          <p:spPr>
            <a:xfrm>
              <a:off x="221671" y="1380004"/>
              <a:ext cx="1006765" cy="1200337"/>
            </a:xfrm>
            <a:prstGeom prst="round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Courier New" panose="02070309020205020404" pitchFamily="49" charset="0"/>
                <a:cs typeface="Courier New" panose="02070309020205020404" pitchFamily="49" charset="0"/>
              </a:endParaRPr>
            </a:p>
          </p:txBody>
        </p:sp>
        <p:sp>
          <p:nvSpPr>
            <p:cNvPr id="33" name="Rectangle 32">
              <a:extLst>
                <a:ext uri="{FF2B5EF4-FFF2-40B4-BE49-F238E27FC236}">
                  <a16:creationId xmlns:a16="http://schemas.microsoft.com/office/drawing/2014/main" id="{86561AC6-92D5-4E25-9ED7-30D387ADEE35}"/>
                </a:ext>
              </a:extLst>
            </p:cNvPr>
            <p:cNvSpPr/>
            <p:nvPr/>
          </p:nvSpPr>
          <p:spPr>
            <a:xfrm>
              <a:off x="339947" y="969340"/>
              <a:ext cx="770212" cy="400110"/>
            </a:xfrm>
            <a:prstGeom prst="rect">
              <a:avLst/>
            </a:prstGeom>
          </p:spPr>
          <p:txBody>
            <a:bodyPr wrap="square">
              <a:spAutoFit/>
            </a:bodyPr>
            <a:lstStyle/>
            <a:p>
              <a:pPr algn="ctr"/>
              <a:r>
                <a:rPr lang="en-US" sz="2000" b="1" dirty="0">
                  <a:latin typeface="Segoe UI" panose="020B0502040204020203" pitchFamily="34" charset="0"/>
                  <a:cs typeface="Segoe UI" panose="020B0502040204020203" pitchFamily="34" charset="0"/>
                </a:rPr>
                <a:t>CPU</a:t>
              </a:r>
            </a:p>
          </p:txBody>
        </p:sp>
        <p:sp>
          <p:nvSpPr>
            <p:cNvPr id="34" name="Rectangle 33">
              <a:extLst>
                <a:ext uri="{FF2B5EF4-FFF2-40B4-BE49-F238E27FC236}">
                  <a16:creationId xmlns:a16="http://schemas.microsoft.com/office/drawing/2014/main" id="{6BD0EC92-4CB9-4EF1-902C-1524924343A3}"/>
                </a:ext>
              </a:extLst>
            </p:cNvPr>
            <p:cNvSpPr/>
            <p:nvPr/>
          </p:nvSpPr>
          <p:spPr>
            <a:xfrm>
              <a:off x="5898049" y="994218"/>
              <a:ext cx="977494" cy="400110"/>
            </a:xfrm>
            <a:prstGeom prst="rect">
              <a:avLst/>
            </a:prstGeom>
          </p:spPr>
          <p:txBody>
            <a:bodyPr wrap="square">
              <a:spAutoFit/>
            </a:bodyPr>
            <a:lstStyle/>
            <a:p>
              <a:pPr algn="ctr"/>
              <a:r>
                <a:rPr lang="en-US" sz="2000" b="1" dirty="0">
                  <a:latin typeface="Segoe UI" panose="020B0502040204020203" pitchFamily="34" charset="0"/>
                  <a:cs typeface="Segoe UI" panose="020B0502040204020203" pitchFamily="34" charset="0"/>
                </a:rPr>
                <a:t>DRAM</a:t>
              </a:r>
            </a:p>
          </p:txBody>
        </p:sp>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B4FE9812-03EB-4093-BC45-39A1113B56A4}"/>
                    </a:ext>
                  </a:extLst>
                </p:cNvPr>
                <p:cNvSpPr/>
                <p:nvPr/>
              </p:nvSpPr>
              <p:spPr>
                <a:xfrm>
                  <a:off x="1350061" y="2221540"/>
                  <a:ext cx="2141088" cy="400110"/>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cs typeface="Courier New" panose="02070309020205020404" pitchFamily="49" charset="0"/>
                          </a:rPr>
                          <m:t>𝒅𝒂𝒕𝒂𝒘𝒐𝒓</m:t>
                        </m:r>
                        <m:sSup>
                          <m:sSupPr>
                            <m:ctrlPr>
                              <a:rPr lang="en-US" sz="2000" b="1" i="1" smtClean="0">
                                <a:latin typeface="Cambria Math" panose="02040503050406030204" pitchFamily="18" charset="0"/>
                                <a:cs typeface="Courier New" panose="02070309020205020404" pitchFamily="49" charset="0"/>
                              </a:rPr>
                            </m:ctrlPr>
                          </m:sSupPr>
                          <m:e>
                            <m:r>
                              <a:rPr lang="en-US" sz="2000" b="1" i="1" smtClean="0">
                                <a:latin typeface="Cambria Math" panose="02040503050406030204" pitchFamily="18" charset="0"/>
                                <a:cs typeface="Courier New" panose="02070309020205020404" pitchFamily="49" charset="0"/>
                              </a:rPr>
                              <m:t>𝒅</m:t>
                            </m:r>
                          </m:e>
                          <m:sup>
                            <m:r>
                              <a:rPr lang="en-US" sz="2000" b="1" i="1" smtClean="0">
                                <a:latin typeface="Cambria Math" panose="02040503050406030204" pitchFamily="18" charset="0"/>
                                <a:cs typeface="Courier New" panose="02070309020205020404" pitchFamily="49" charset="0"/>
                              </a:rPr>
                              <m:t>′</m:t>
                            </m:r>
                          </m:sup>
                        </m:sSup>
                        <m:r>
                          <m:rPr>
                            <m:nor/>
                          </m:rPr>
                          <a:rPr lang="en-US" sz="2000" b="0" i="0" smtClean="0">
                            <a:latin typeface="Cambria Math" panose="02040503050406030204" pitchFamily="18" charset="0"/>
                            <a:cs typeface="Courier New" panose="02070309020205020404" pitchFamily="49" charset="0"/>
                          </a:rPr>
                          <m:t> </m:t>
                        </m:r>
                        <m:r>
                          <m:rPr>
                            <m:nor/>
                          </m:rPr>
                          <a:rPr lang="en-US" sz="2000">
                            <a:solidFill>
                              <a:srgbClr val="FF0000"/>
                            </a:solidFill>
                            <a:latin typeface="verdana" panose="020B0604030504040204" pitchFamily="34" charset="0"/>
                          </a:rPr>
                          <m:t>←</m:t>
                        </m:r>
                        <m:r>
                          <m:rPr>
                            <m:nor/>
                          </m:rPr>
                          <a:rPr lang="en-US" sz="2000" b="0" i="0" smtClean="0">
                            <a:solidFill>
                              <a:srgbClr val="FF0000"/>
                            </a:solidFill>
                            <a:latin typeface="verdana" panose="020B0604030504040204" pitchFamily="34" charset="0"/>
                          </a:rPr>
                          <m:t> </m:t>
                        </m:r>
                        <m:r>
                          <a:rPr lang="en-US" sz="2000" b="1" i="1">
                            <a:solidFill>
                              <a:srgbClr val="FF0000"/>
                            </a:solidFill>
                            <a:latin typeface="Cambria Math" panose="02040503050406030204" pitchFamily="18" charset="0"/>
                            <a:cs typeface="Courier New" panose="02070309020205020404" pitchFamily="49" charset="0"/>
                          </a:rPr>
                          <m:t>𝒘</m:t>
                        </m:r>
                        <m:r>
                          <a:rPr lang="en-US" sz="2000" b="1" i="1" smtClean="0">
                            <a:solidFill>
                              <a:srgbClr val="FF0000"/>
                            </a:solidFill>
                            <a:latin typeface="Cambria Math" panose="02040503050406030204" pitchFamily="18" charset="0"/>
                            <a:cs typeface="Courier New" panose="02070309020205020404" pitchFamily="49" charset="0"/>
                          </a:rPr>
                          <m:t>′</m:t>
                        </m:r>
                      </m:oMath>
                    </m:oMathPara>
                  </a14:m>
                  <a:endParaRPr lang="en-US" sz="2000" b="1" i="1" dirty="0">
                    <a:latin typeface="Courier New" panose="02070309020205020404" pitchFamily="49" charset="0"/>
                    <a:cs typeface="Courier New" panose="02070309020205020404" pitchFamily="49" charset="0"/>
                  </a:endParaRPr>
                </a:p>
              </p:txBody>
            </p:sp>
          </mc:Choice>
          <mc:Fallback xmlns="">
            <p:sp>
              <p:nvSpPr>
                <p:cNvPr id="35" name="Rectangle 34">
                  <a:extLst>
                    <a:ext uri="{FF2B5EF4-FFF2-40B4-BE49-F238E27FC236}">
                      <a16:creationId xmlns:a16="http://schemas.microsoft.com/office/drawing/2014/main" id="{B4FE9812-03EB-4093-BC45-39A1113B56A4}"/>
                    </a:ext>
                  </a:extLst>
                </p:cNvPr>
                <p:cNvSpPr>
                  <a:spLocks noRot="1" noChangeAspect="1" noMove="1" noResize="1" noEditPoints="1" noAdjustHandles="1" noChangeArrowheads="1" noChangeShapeType="1" noTextEdit="1"/>
                </p:cNvSpPr>
                <p:nvPr/>
              </p:nvSpPr>
              <p:spPr>
                <a:xfrm>
                  <a:off x="1350061" y="2221540"/>
                  <a:ext cx="2141088" cy="400110"/>
                </a:xfrm>
                <a:prstGeom prst="rect">
                  <a:avLst/>
                </a:prstGeom>
                <a:blipFill>
                  <a:blip r:embed="rId5"/>
                  <a:stretch>
                    <a:fillRect l="-3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Rectangle 35">
                  <a:extLst>
                    <a:ext uri="{FF2B5EF4-FFF2-40B4-BE49-F238E27FC236}">
                      <a16:creationId xmlns:a16="http://schemas.microsoft.com/office/drawing/2014/main" id="{6AA43473-26AA-4C20-9521-8616CCA98A3D}"/>
                    </a:ext>
                  </a:extLst>
                </p:cNvPr>
                <p:cNvSpPr/>
                <p:nvPr/>
              </p:nvSpPr>
              <p:spPr>
                <a:xfrm>
                  <a:off x="5794117" y="1408580"/>
                  <a:ext cx="1662554" cy="400110"/>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cs typeface="Courier New" panose="02070309020205020404" pitchFamily="49" charset="0"/>
                          </a:rPr>
                          <m:t>𝒄𝒐𝒅𝒆𝒘𝒐𝒓𝒅</m:t>
                        </m:r>
                      </m:oMath>
                    </m:oMathPara>
                  </a14:m>
                  <a:endParaRPr lang="en-US" sz="2000" b="1" i="1" dirty="0">
                    <a:latin typeface="Courier New" panose="02070309020205020404" pitchFamily="49" charset="0"/>
                    <a:cs typeface="Courier New" panose="02070309020205020404" pitchFamily="49" charset="0"/>
                  </a:endParaRPr>
                </a:p>
              </p:txBody>
            </p:sp>
          </mc:Choice>
          <mc:Fallback xmlns="">
            <p:sp>
              <p:nvSpPr>
                <p:cNvPr id="36" name="Rectangle 35">
                  <a:extLst>
                    <a:ext uri="{FF2B5EF4-FFF2-40B4-BE49-F238E27FC236}">
                      <a16:creationId xmlns:a16="http://schemas.microsoft.com/office/drawing/2014/main" id="{6AA43473-26AA-4C20-9521-8616CCA98A3D}"/>
                    </a:ext>
                  </a:extLst>
                </p:cNvPr>
                <p:cNvSpPr>
                  <a:spLocks noRot="1" noChangeAspect="1" noMove="1" noResize="1" noEditPoints="1" noAdjustHandles="1" noChangeArrowheads="1" noChangeShapeType="1" noTextEdit="1"/>
                </p:cNvSpPr>
                <p:nvPr/>
              </p:nvSpPr>
              <p:spPr>
                <a:xfrm>
                  <a:off x="5794117" y="1408580"/>
                  <a:ext cx="1662554" cy="40011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Rectangle 39">
                  <a:extLst>
                    <a:ext uri="{FF2B5EF4-FFF2-40B4-BE49-F238E27FC236}">
                      <a16:creationId xmlns:a16="http://schemas.microsoft.com/office/drawing/2014/main" id="{521C9E5F-A72D-4EED-9476-EE3269FB085F}"/>
                    </a:ext>
                  </a:extLst>
                </p:cNvPr>
                <p:cNvSpPr/>
                <p:nvPr/>
              </p:nvSpPr>
              <p:spPr>
                <a:xfrm>
                  <a:off x="5835586" y="2215934"/>
                  <a:ext cx="1652560" cy="400110"/>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cs typeface="Courier New" panose="02070309020205020404" pitchFamily="49" charset="0"/>
                          </a:rPr>
                          <m:t>𝒄𝒐𝒅𝒆𝒘𝒐𝒓𝒅</m:t>
                        </m:r>
                        <m:r>
                          <a:rPr lang="en-US" sz="2000" b="1" i="1" smtClean="0">
                            <a:latin typeface="Cambria Math" panose="02040503050406030204" pitchFamily="18" charset="0"/>
                            <a:cs typeface="Courier New" panose="02070309020205020404" pitchFamily="49" charset="0"/>
                          </a:rPr>
                          <m:t>′</m:t>
                        </m:r>
                      </m:oMath>
                    </m:oMathPara>
                  </a14:m>
                  <a:endParaRPr lang="en-US" sz="2000" b="1" i="1" dirty="0">
                    <a:latin typeface="Courier New" panose="02070309020205020404" pitchFamily="49" charset="0"/>
                    <a:cs typeface="Courier New" panose="02070309020205020404" pitchFamily="49" charset="0"/>
                  </a:endParaRPr>
                </a:p>
              </p:txBody>
            </p:sp>
          </mc:Choice>
          <mc:Fallback xmlns="">
            <p:sp>
              <p:nvSpPr>
                <p:cNvPr id="40" name="Rectangle 39">
                  <a:extLst>
                    <a:ext uri="{FF2B5EF4-FFF2-40B4-BE49-F238E27FC236}">
                      <a16:creationId xmlns:a16="http://schemas.microsoft.com/office/drawing/2014/main" id="{521C9E5F-A72D-4EED-9476-EE3269FB085F}"/>
                    </a:ext>
                  </a:extLst>
                </p:cNvPr>
                <p:cNvSpPr>
                  <a:spLocks noRot="1" noChangeAspect="1" noMove="1" noResize="1" noEditPoints="1" noAdjustHandles="1" noChangeArrowheads="1" noChangeShapeType="1" noTextEdit="1"/>
                </p:cNvSpPr>
                <p:nvPr/>
              </p:nvSpPr>
              <p:spPr>
                <a:xfrm>
                  <a:off x="5835586" y="2215934"/>
                  <a:ext cx="1652560" cy="40011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Rectangle 41">
                  <a:extLst>
                    <a:ext uri="{FF2B5EF4-FFF2-40B4-BE49-F238E27FC236}">
                      <a16:creationId xmlns:a16="http://schemas.microsoft.com/office/drawing/2014/main" id="{19AF5829-9B8B-47A9-BCB9-2E79B020A291}"/>
                    </a:ext>
                  </a:extLst>
                </p:cNvPr>
                <p:cNvSpPr/>
                <p:nvPr/>
              </p:nvSpPr>
              <p:spPr>
                <a:xfrm>
                  <a:off x="1310845" y="1408580"/>
                  <a:ext cx="2154036" cy="400110"/>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cs typeface="Courier New" panose="02070309020205020404" pitchFamily="49" charset="0"/>
                          </a:rPr>
                          <m:t>𝒅𝒂𝒕𝒂𝒘𝒐𝒓𝒅</m:t>
                        </m:r>
                        <m:r>
                          <m:rPr>
                            <m:nor/>
                          </m:rPr>
                          <a:rPr lang="en-US" sz="2000" b="0" i="0" smtClean="0">
                            <a:latin typeface="Cambria Math" panose="02040503050406030204" pitchFamily="18" charset="0"/>
                            <a:cs typeface="Courier New" panose="02070309020205020404" pitchFamily="49" charset="0"/>
                          </a:rPr>
                          <m:t> </m:t>
                        </m:r>
                        <m:r>
                          <m:rPr>
                            <m:nor/>
                          </m:rPr>
                          <a:rPr lang="en-US" sz="2000" smtClean="0">
                            <a:solidFill>
                              <a:srgbClr val="FF0000"/>
                            </a:solidFill>
                            <a:latin typeface="verdana" panose="020B0604030504040204" pitchFamily="34" charset="0"/>
                          </a:rPr>
                          <m:t>←</m:t>
                        </m:r>
                        <m:r>
                          <a:rPr lang="en-US" sz="2000" b="1" i="1" smtClean="0">
                            <a:solidFill>
                              <a:srgbClr val="FF0000"/>
                            </a:solidFill>
                            <a:latin typeface="Cambria Math" panose="02040503050406030204" pitchFamily="18" charset="0"/>
                          </a:rPr>
                          <m:t> </m:t>
                        </m:r>
                        <m:r>
                          <a:rPr lang="en-US" sz="2000" b="1" i="1" smtClean="0">
                            <a:solidFill>
                              <a:srgbClr val="FF0000"/>
                            </a:solidFill>
                            <a:latin typeface="Cambria Math" panose="02040503050406030204" pitchFamily="18" charset="0"/>
                            <a:cs typeface="Courier New" panose="02070309020205020404" pitchFamily="49" charset="0"/>
                          </a:rPr>
                          <m:t>𝒘</m:t>
                        </m:r>
                      </m:oMath>
                    </m:oMathPara>
                  </a14:m>
                  <a:endParaRPr lang="en-US" sz="2000" b="1" i="1" dirty="0">
                    <a:latin typeface="Courier New" panose="02070309020205020404" pitchFamily="49" charset="0"/>
                    <a:cs typeface="Courier New" panose="02070309020205020404" pitchFamily="49" charset="0"/>
                  </a:endParaRPr>
                </a:p>
              </p:txBody>
            </p:sp>
          </mc:Choice>
          <mc:Fallback xmlns="">
            <p:sp>
              <p:nvSpPr>
                <p:cNvPr id="42" name="Rectangle 41">
                  <a:extLst>
                    <a:ext uri="{FF2B5EF4-FFF2-40B4-BE49-F238E27FC236}">
                      <a16:creationId xmlns:a16="http://schemas.microsoft.com/office/drawing/2014/main" id="{19AF5829-9B8B-47A9-BCB9-2E79B020A291}"/>
                    </a:ext>
                  </a:extLst>
                </p:cNvPr>
                <p:cNvSpPr>
                  <a:spLocks noRot="1" noChangeAspect="1" noMove="1" noResize="1" noEditPoints="1" noAdjustHandles="1" noChangeArrowheads="1" noChangeShapeType="1" noTextEdit="1"/>
                </p:cNvSpPr>
                <p:nvPr/>
              </p:nvSpPr>
              <p:spPr>
                <a:xfrm>
                  <a:off x="1310845" y="1408580"/>
                  <a:ext cx="2154036" cy="400110"/>
                </a:xfrm>
                <a:prstGeom prst="rect">
                  <a:avLst/>
                </a:prstGeom>
                <a:blipFill>
                  <a:blip r:embed="rId8"/>
                  <a:stretch>
                    <a:fillRect/>
                  </a:stretch>
                </a:blipFill>
              </p:spPr>
              <p:txBody>
                <a:bodyPr/>
                <a:lstStyle/>
                <a:p>
                  <a:r>
                    <a:rPr lang="en-US">
                      <a:noFill/>
                    </a:rPr>
                    <a:t> </a:t>
                  </a:r>
                </a:p>
              </p:txBody>
            </p:sp>
          </mc:Fallback>
        </mc:AlternateContent>
        <p:sp>
          <p:nvSpPr>
            <p:cNvPr id="49" name="Lightning Bolt 20">
              <a:extLst>
                <a:ext uri="{FF2B5EF4-FFF2-40B4-BE49-F238E27FC236}">
                  <a16:creationId xmlns:a16="http://schemas.microsoft.com/office/drawing/2014/main" id="{B87ED48F-48AB-4BEB-A65F-108E78F690B6}"/>
                </a:ext>
              </a:extLst>
            </p:cNvPr>
            <p:cNvSpPr/>
            <p:nvPr/>
          </p:nvSpPr>
          <p:spPr>
            <a:xfrm>
              <a:off x="7442907" y="850468"/>
              <a:ext cx="777647" cy="844085"/>
            </a:xfrm>
            <a:custGeom>
              <a:avLst/>
              <a:gdLst>
                <a:gd name="connsiteX0" fmla="*/ 8472 w 21600"/>
                <a:gd name="connsiteY0" fmla="*/ 0 h 21600"/>
                <a:gd name="connsiteX1" fmla="*/ 12860 w 21600"/>
                <a:gd name="connsiteY1" fmla="*/ 6080 h 21600"/>
                <a:gd name="connsiteX2" fmla="*/ 11050 w 21600"/>
                <a:gd name="connsiteY2" fmla="*/ 6797 h 21600"/>
                <a:gd name="connsiteX3" fmla="*/ 16577 w 21600"/>
                <a:gd name="connsiteY3" fmla="*/ 12007 h 21600"/>
                <a:gd name="connsiteX4" fmla="*/ 14767 w 21600"/>
                <a:gd name="connsiteY4" fmla="*/ 12877 h 21600"/>
                <a:gd name="connsiteX5" fmla="*/ 21600 w 21600"/>
                <a:gd name="connsiteY5" fmla="*/ 21600 h 21600"/>
                <a:gd name="connsiteX6" fmla="*/ 10012 w 21600"/>
                <a:gd name="connsiteY6" fmla="*/ 14915 h 21600"/>
                <a:gd name="connsiteX7" fmla="*/ 12222 w 21600"/>
                <a:gd name="connsiteY7" fmla="*/ 13987 h 21600"/>
                <a:gd name="connsiteX8" fmla="*/ 5022 w 21600"/>
                <a:gd name="connsiteY8" fmla="*/ 9705 h 21600"/>
                <a:gd name="connsiteX9" fmla="*/ 7602 w 21600"/>
                <a:gd name="connsiteY9" fmla="*/ 8382 h 21600"/>
                <a:gd name="connsiteX10" fmla="*/ 0 w 21600"/>
                <a:gd name="connsiteY10" fmla="*/ 3890 h 21600"/>
                <a:gd name="connsiteX11" fmla="*/ 8472 w 21600"/>
                <a:gd name="connsiteY11" fmla="*/ 0 h 21600"/>
                <a:gd name="connsiteX0" fmla="*/ 10258 w 21600"/>
                <a:gd name="connsiteY0" fmla="*/ 0 h 22592"/>
                <a:gd name="connsiteX1" fmla="*/ 12860 w 21600"/>
                <a:gd name="connsiteY1" fmla="*/ 7072 h 22592"/>
                <a:gd name="connsiteX2" fmla="*/ 11050 w 21600"/>
                <a:gd name="connsiteY2" fmla="*/ 7789 h 22592"/>
                <a:gd name="connsiteX3" fmla="*/ 16577 w 21600"/>
                <a:gd name="connsiteY3" fmla="*/ 12999 h 22592"/>
                <a:gd name="connsiteX4" fmla="*/ 14767 w 21600"/>
                <a:gd name="connsiteY4" fmla="*/ 13869 h 22592"/>
                <a:gd name="connsiteX5" fmla="*/ 21600 w 21600"/>
                <a:gd name="connsiteY5" fmla="*/ 22592 h 22592"/>
                <a:gd name="connsiteX6" fmla="*/ 10012 w 21600"/>
                <a:gd name="connsiteY6" fmla="*/ 15907 h 22592"/>
                <a:gd name="connsiteX7" fmla="*/ 12222 w 21600"/>
                <a:gd name="connsiteY7" fmla="*/ 14979 h 22592"/>
                <a:gd name="connsiteX8" fmla="*/ 5022 w 21600"/>
                <a:gd name="connsiteY8" fmla="*/ 10697 h 22592"/>
                <a:gd name="connsiteX9" fmla="*/ 7602 w 21600"/>
                <a:gd name="connsiteY9" fmla="*/ 9374 h 22592"/>
                <a:gd name="connsiteX10" fmla="*/ 0 w 21600"/>
                <a:gd name="connsiteY10" fmla="*/ 4882 h 22592"/>
                <a:gd name="connsiteX11" fmla="*/ 10258 w 21600"/>
                <a:gd name="connsiteY11" fmla="*/ 0 h 22592"/>
                <a:gd name="connsiteX0" fmla="*/ 10258 w 21600"/>
                <a:gd name="connsiteY0" fmla="*/ 0 h 22592"/>
                <a:gd name="connsiteX1" fmla="*/ 14844 w 21600"/>
                <a:gd name="connsiteY1" fmla="*/ 6410 h 22592"/>
                <a:gd name="connsiteX2" fmla="*/ 11050 w 21600"/>
                <a:gd name="connsiteY2" fmla="*/ 7789 h 22592"/>
                <a:gd name="connsiteX3" fmla="*/ 16577 w 21600"/>
                <a:gd name="connsiteY3" fmla="*/ 12999 h 22592"/>
                <a:gd name="connsiteX4" fmla="*/ 14767 w 21600"/>
                <a:gd name="connsiteY4" fmla="*/ 13869 h 22592"/>
                <a:gd name="connsiteX5" fmla="*/ 21600 w 21600"/>
                <a:gd name="connsiteY5" fmla="*/ 22592 h 22592"/>
                <a:gd name="connsiteX6" fmla="*/ 10012 w 21600"/>
                <a:gd name="connsiteY6" fmla="*/ 15907 h 22592"/>
                <a:gd name="connsiteX7" fmla="*/ 12222 w 21600"/>
                <a:gd name="connsiteY7" fmla="*/ 14979 h 22592"/>
                <a:gd name="connsiteX8" fmla="*/ 5022 w 21600"/>
                <a:gd name="connsiteY8" fmla="*/ 10697 h 22592"/>
                <a:gd name="connsiteX9" fmla="*/ 7602 w 21600"/>
                <a:gd name="connsiteY9" fmla="*/ 9374 h 22592"/>
                <a:gd name="connsiteX10" fmla="*/ 0 w 21600"/>
                <a:gd name="connsiteY10" fmla="*/ 4882 h 22592"/>
                <a:gd name="connsiteX11" fmla="*/ 10258 w 21600"/>
                <a:gd name="connsiteY11" fmla="*/ 0 h 22592"/>
                <a:gd name="connsiteX0" fmla="*/ 10258 w 21600"/>
                <a:gd name="connsiteY0" fmla="*/ 0 h 22592"/>
                <a:gd name="connsiteX1" fmla="*/ 14844 w 21600"/>
                <a:gd name="connsiteY1" fmla="*/ 6410 h 22592"/>
                <a:gd name="connsiteX2" fmla="*/ 12704 w 21600"/>
                <a:gd name="connsiteY2" fmla="*/ 7326 h 22592"/>
                <a:gd name="connsiteX3" fmla="*/ 16577 w 21600"/>
                <a:gd name="connsiteY3" fmla="*/ 12999 h 22592"/>
                <a:gd name="connsiteX4" fmla="*/ 14767 w 21600"/>
                <a:gd name="connsiteY4" fmla="*/ 13869 h 22592"/>
                <a:gd name="connsiteX5" fmla="*/ 21600 w 21600"/>
                <a:gd name="connsiteY5" fmla="*/ 22592 h 22592"/>
                <a:gd name="connsiteX6" fmla="*/ 10012 w 21600"/>
                <a:gd name="connsiteY6" fmla="*/ 15907 h 22592"/>
                <a:gd name="connsiteX7" fmla="*/ 12222 w 21600"/>
                <a:gd name="connsiteY7" fmla="*/ 14979 h 22592"/>
                <a:gd name="connsiteX8" fmla="*/ 5022 w 21600"/>
                <a:gd name="connsiteY8" fmla="*/ 10697 h 22592"/>
                <a:gd name="connsiteX9" fmla="*/ 7602 w 21600"/>
                <a:gd name="connsiteY9" fmla="*/ 9374 h 22592"/>
                <a:gd name="connsiteX10" fmla="*/ 0 w 21600"/>
                <a:gd name="connsiteY10" fmla="*/ 4882 h 22592"/>
                <a:gd name="connsiteX11" fmla="*/ 10258 w 21600"/>
                <a:gd name="connsiteY11" fmla="*/ 0 h 22592"/>
                <a:gd name="connsiteX0" fmla="*/ 10258 w 21600"/>
                <a:gd name="connsiteY0" fmla="*/ 0 h 22592"/>
                <a:gd name="connsiteX1" fmla="*/ 14844 w 21600"/>
                <a:gd name="connsiteY1" fmla="*/ 6410 h 22592"/>
                <a:gd name="connsiteX2" fmla="*/ 12704 w 21600"/>
                <a:gd name="connsiteY2" fmla="*/ 7326 h 22592"/>
                <a:gd name="connsiteX3" fmla="*/ 16577 w 21600"/>
                <a:gd name="connsiteY3" fmla="*/ 12999 h 22592"/>
                <a:gd name="connsiteX4" fmla="*/ 15230 w 21600"/>
                <a:gd name="connsiteY4" fmla="*/ 13869 h 22592"/>
                <a:gd name="connsiteX5" fmla="*/ 21600 w 21600"/>
                <a:gd name="connsiteY5" fmla="*/ 22592 h 22592"/>
                <a:gd name="connsiteX6" fmla="*/ 10012 w 21600"/>
                <a:gd name="connsiteY6" fmla="*/ 15907 h 22592"/>
                <a:gd name="connsiteX7" fmla="*/ 12222 w 21600"/>
                <a:gd name="connsiteY7" fmla="*/ 14979 h 22592"/>
                <a:gd name="connsiteX8" fmla="*/ 5022 w 21600"/>
                <a:gd name="connsiteY8" fmla="*/ 10697 h 22592"/>
                <a:gd name="connsiteX9" fmla="*/ 7602 w 21600"/>
                <a:gd name="connsiteY9" fmla="*/ 9374 h 22592"/>
                <a:gd name="connsiteX10" fmla="*/ 0 w 21600"/>
                <a:gd name="connsiteY10" fmla="*/ 4882 h 22592"/>
                <a:gd name="connsiteX11" fmla="*/ 10258 w 21600"/>
                <a:gd name="connsiteY11" fmla="*/ 0 h 22592"/>
                <a:gd name="connsiteX0" fmla="*/ 10258 w 21600"/>
                <a:gd name="connsiteY0" fmla="*/ 0 h 22592"/>
                <a:gd name="connsiteX1" fmla="*/ 14844 w 21600"/>
                <a:gd name="connsiteY1" fmla="*/ 6410 h 22592"/>
                <a:gd name="connsiteX2" fmla="*/ 12704 w 21600"/>
                <a:gd name="connsiteY2" fmla="*/ 7326 h 22592"/>
                <a:gd name="connsiteX3" fmla="*/ 17701 w 21600"/>
                <a:gd name="connsiteY3" fmla="*/ 12139 h 22592"/>
                <a:gd name="connsiteX4" fmla="*/ 15230 w 21600"/>
                <a:gd name="connsiteY4" fmla="*/ 13869 h 22592"/>
                <a:gd name="connsiteX5" fmla="*/ 21600 w 21600"/>
                <a:gd name="connsiteY5" fmla="*/ 22592 h 22592"/>
                <a:gd name="connsiteX6" fmla="*/ 10012 w 21600"/>
                <a:gd name="connsiteY6" fmla="*/ 15907 h 22592"/>
                <a:gd name="connsiteX7" fmla="*/ 12222 w 21600"/>
                <a:gd name="connsiteY7" fmla="*/ 14979 h 22592"/>
                <a:gd name="connsiteX8" fmla="*/ 5022 w 21600"/>
                <a:gd name="connsiteY8" fmla="*/ 10697 h 22592"/>
                <a:gd name="connsiteX9" fmla="*/ 7602 w 21600"/>
                <a:gd name="connsiteY9" fmla="*/ 9374 h 22592"/>
                <a:gd name="connsiteX10" fmla="*/ 0 w 21600"/>
                <a:gd name="connsiteY10" fmla="*/ 4882 h 22592"/>
                <a:gd name="connsiteX11" fmla="*/ 10258 w 21600"/>
                <a:gd name="connsiteY11" fmla="*/ 0 h 22592"/>
                <a:gd name="connsiteX0" fmla="*/ 10258 w 21600"/>
                <a:gd name="connsiteY0" fmla="*/ 0 h 22592"/>
                <a:gd name="connsiteX1" fmla="*/ 14844 w 21600"/>
                <a:gd name="connsiteY1" fmla="*/ 6410 h 22592"/>
                <a:gd name="connsiteX2" fmla="*/ 13299 w 21600"/>
                <a:gd name="connsiteY2" fmla="*/ 7326 h 22592"/>
                <a:gd name="connsiteX3" fmla="*/ 17701 w 21600"/>
                <a:gd name="connsiteY3" fmla="*/ 12139 h 22592"/>
                <a:gd name="connsiteX4" fmla="*/ 15230 w 21600"/>
                <a:gd name="connsiteY4" fmla="*/ 13869 h 22592"/>
                <a:gd name="connsiteX5" fmla="*/ 21600 w 21600"/>
                <a:gd name="connsiteY5" fmla="*/ 22592 h 22592"/>
                <a:gd name="connsiteX6" fmla="*/ 10012 w 21600"/>
                <a:gd name="connsiteY6" fmla="*/ 15907 h 22592"/>
                <a:gd name="connsiteX7" fmla="*/ 12222 w 21600"/>
                <a:gd name="connsiteY7" fmla="*/ 14979 h 22592"/>
                <a:gd name="connsiteX8" fmla="*/ 5022 w 21600"/>
                <a:gd name="connsiteY8" fmla="*/ 10697 h 22592"/>
                <a:gd name="connsiteX9" fmla="*/ 7602 w 21600"/>
                <a:gd name="connsiteY9" fmla="*/ 9374 h 22592"/>
                <a:gd name="connsiteX10" fmla="*/ 0 w 21600"/>
                <a:gd name="connsiteY10" fmla="*/ 4882 h 22592"/>
                <a:gd name="connsiteX11" fmla="*/ 10258 w 21600"/>
                <a:gd name="connsiteY11" fmla="*/ 0 h 22592"/>
                <a:gd name="connsiteX0" fmla="*/ 10258 w 21600"/>
                <a:gd name="connsiteY0" fmla="*/ 0 h 22592"/>
                <a:gd name="connsiteX1" fmla="*/ 16498 w 21600"/>
                <a:gd name="connsiteY1" fmla="*/ 5881 h 22592"/>
                <a:gd name="connsiteX2" fmla="*/ 13299 w 21600"/>
                <a:gd name="connsiteY2" fmla="*/ 7326 h 22592"/>
                <a:gd name="connsiteX3" fmla="*/ 17701 w 21600"/>
                <a:gd name="connsiteY3" fmla="*/ 12139 h 22592"/>
                <a:gd name="connsiteX4" fmla="*/ 15230 w 21600"/>
                <a:gd name="connsiteY4" fmla="*/ 13869 h 22592"/>
                <a:gd name="connsiteX5" fmla="*/ 21600 w 21600"/>
                <a:gd name="connsiteY5" fmla="*/ 22592 h 22592"/>
                <a:gd name="connsiteX6" fmla="*/ 10012 w 21600"/>
                <a:gd name="connsiteY6" fmla="*/ 15907 h 22592"/>
                <a:gd name="connsiteX7" fmla="*/ 12222 w 21600"/>
                <a:gd name="connsiteY7" fmla="*/ 14979 h 22592"/>
                <a:gd name="connsiteX8" fmla="*/ 5022 w 21600"/>
                <a:gd name="connsiteY8" fmla="*/ 10697 h 22592"/>
                <a:gd name="connsiteX9" fmla="*/ 7602 w 21600"/>
                <a:gd name="connsiteY9" fmla="*/ 9374 h 22592"/>
                <a:gd name="connsiteX10" fmla="*/ 0 w 21600"/>
                <a:gd name="connsiteY10" fmla="*/ 4882 h 22592"/>
                <a:gd name="connsiteX11" fmla="*/ 10258 w 21600"/>
                <a:gd name="connsiteY11" fmla="*/ 0 h 22592"/>
                <a:gd name="connsiteX0" fmla="*/ 12375 w 21600"/>
                <a:gd name="connsiteY0" fmla="*/ 0 h 23386"/>
                <a:gd name="connsiteX1" fmla="*/ 16498 w 21600"/>
                <a:gd name="connsiteY1" fmla="*/ 6675 h 23386"/>
                <a:gd name="connsiteX2" fmla="*/ 13299 w 21600"/>
                <a:gd name="connsiteY2" fmla="*/ 8120 h 23386"/>
                <a:gd name="connsiteX3" fmla="*/ 17701 w 21600"/>
                <a:gd name="connsiteY3" fmla="*/ 12933 h 23386"/>
                <a:gd name="connsiteX4" fmla="*/ 15230 w 21600"/>
                <a:gd name="connsiteY4" fmla="*/ 14663 h 23386"/>
                <a:gd name="connsiteX5" fmla="*/ 21600 w 21600"/>
                <a:gd name="connsiteY5" fmla="*/ 23386 h 23386"/>
                <a:gd name="connsiteX6" fmla="*/ 10012 w 21600"/>
                <a:gd name="connsiteY6" fmla="*/ 16701 h 23386"/>
                <a:gd name="connsiteX7" fmla="*/ 12222 w 21600"/>
                <a:gd name="connsiteY7" fmla="*/ 15773 h 23386"/>
                <a:gd name="connsiteX8" fmla="*/ 5022 w 21600"/>
                <a:gd name="connsiteY8" fmla="*/ 11491 h 23386"/>
                <a:gd name="connsiteX9" fmla="*/ 7602 w 21600"/>
                <a:gd name="connsiteY9" fmla="*/ 10168 h 23386"/>
                <a:gd name="connsiteX10" fmla="*/ 0 w 21600"/>
                <a:gd name="connsiteY10" fmla="*/ 5676 h 23386"/>
                <a:gd name="connsiteX11" fmla="*/ 12375 w 21600"/>
                <a:gd name="connsiteY11" fmla="*/ 0 h 23386"/>
                <a:gd name="connsiteX0" fmla="*/ 13169 w 21600"/>
                <a:gd name="connsiteY0" fmla="*/ 0 h 23717"/>
                <a:gd name="connsiteX1" fmla="*/ 16498 w 21600"/>
                <a:gd name="connsiteY1" fmla="*/ 7006 h 23717"/>
                <a:gd name="connsiteX2" fmla="*/ 13299 w 21600"/>
                <a:gd name="connsiteY2" fmla="*/ 8451 h 23717"/>
                <a:gd name="connsiteX3" fmla="*/ 17701 w 21600"/>
                <a:gd name="connsiteY3" fmla="*/ 13264 h 23717"/>
                <a:gd name="connsiteX4" fmla="*/ 15230 w 21600"/>
                <a:gd name="connsiteY4" fmla="*/ 14994 h 23717"/>
                <a:gd name="connsiteX5" fmla="*/ 21600 w 21600"/>
                <a:gd name="connsiteY5" fmla="*/ 23717 h 23717"/>
                <a:gd name="connsiteX6" fmla="*/ 10012 w 21600"/>
                <a:gd name="connsiteY6" fmla="*/ 17032 h 23717"/>
                <a:gd name="connsiteX7" fmla="*/ 12222 w 21600"/>
                <a:gd name="connsiteY7" fmla="*/ 16104 h 23717"/>
                <a:gd name="connsiteX8" fmla="*/ 5022 w 21600"/>
                <a:gd name="connsiteY8" fmla="*/ 11822 h 23717"/>
                <a:gd name="connsiteX9" fmla="*/ 7602 w 21600"/>
                <a:gd name="connsiteY9" fmla="*/ 10499 h 23717"/>
                <a:gd name="connsiteX10" fmla="*/ 0 w 21600"/>
                <a:gd name="connsiteY10" fmla="*/ 6007 h 23717"/>
                <a:gd name="connsiteX11" fmla="*/ 13169 w 21600"/>
                <a:gd name="connsiteY11" fmla="*/ 0 h 23717"/>
                <a:gd name="connsiteX0" fmla="*/ 13169 w 21600"/>
                <a:gd name="connsiteY0" fmla="*/ 0 h 23717"/>
                <a:gd name="connsiteX1" fmla="*/ 15638 w 21600"/>
                <a:gd name="connsiteY1" fmla="*/ 7006 h 23717"/>
                <a:gd name="connsiteX2" fmla="*/ 13299 w 21600"/>
                <a:gd name="connsiteY2" fmla="*/ 8451 h 23717"/>
                <a:gd name="connsiteX3" fmla="*/ 17701 w 21600"/>
                <a:gd name="connsiteY3" fmla="*/ 13264 h 23717"/>
                <a:gd name="connsiteX4" fmla="*/ 15230 w 21600"/>
                <a:gd name="connsiteY4" fmla="*/ 14994 h 23717"/>
                <a:gd name="connsiteX5" fmla="*/ 21600 w 21600"/>
                <a:gd name="connsiteY5" fmla="*/ 23717 h 23717"/>
                <a:gd name="connsiteX6" fmla="*/ 10012 w 21600"/>
                <a:gd name="connsiteY6" fmla="*/ 17032 h 23717"/>
                <a:gd name="connsiteX7" fmla="*/ 12222 w 21600"/>
                <a:gd name="connsiteY7" fmla="*/ 16104 h 23717"/>
                <a:gd name="connsiteX8" fmla="*/ 5022 w 21600"/>
                <a:gd name="connsiteY8" fmla="*/ 11822 h 23717"/>
                <a:gd name="connsiteX9" fmla="*/ 7602 w 21600"/>
                <a:gd name="connsiteY9" fmla="*/ 10499 h 23717"/>
                <a:gd name="connsiteX10" fmla="*/ 0 w 21600"/>
                <a:gd name="connsiteY10" fmla="*/ 6007 h 23717"/>
                <a:gd name="connsiteX11" fmla="*/ 13169 w 21600"/>
                <a:gd name="connsiteY11" fmla="*/ 0 h 23717"/>
                <a:gd name="connsiteX0" fmla="*/ 10656 w 21600"/>
                <a:gd name="connsiteY0" fmla="*/ 0 h 22460"/>
                <a:gd name="connsiteX1" fmla="*/ 15638 w 21600"/>
                <a:gd name="connsiteY1" fmla="*/ 5749 h 22460"/>
                <a:gd name="connsiteX2" fmla="*/ 13299 w 21600"/>
                <a:gd name="connsiteY2" fmla="*/ 7194 h 22460"/>
                <a:gd name="connsiteX3" fmla="*/ 17701 w 21600"/>
                <a:gd name="connsiteY3" fmla="*/ 12007 h 22460"/>
                <a:gd name="connsiteX4" fmla="*/ 15230 w 21600"/>
                <a:gd name="connsiteY4" fmla="*/ 13737 h 22460"/>
                <a:gd name="connsiteX5" fmla="*/ 21600 w 21600"/>
                <a:gd name="connsiteY5" fmla="*/ 22460 h 22460"/>
                <a:gd name="connsiteX6" fmla="*/ 10012 w 21600"/>
                <a:gd name="connsiteY6" fmla="*/ 15775 h 22460"/>
                <a:gd name="connsiteX7" fmla="*/ 12222 w 21600"/>
                <a:gd name="connsiteY7" fmla="*/ 14847 h 22460"/>
                <a:gd name="connsiteX8" fmla="*/ 5022 w 21600"/>
                <a:gd name="connsiteY8" fmla="*/ 10565 h 22460"/>
                <a:gd name="connsiteX9" fmla="*/ 7602 w 21600"/>
                <a:gd name="connsiteY9" fmla="*/ 9242 h 22460"/>
                <a:gd name="connsiteX10" fmla="*/ 0 w 21600"/>
                <a:gd name="connsiteY10" fmla="*/ 4750 h 22460"/>
                <a:gd name="connsiteX11" fmla="*/ 10656 w 21600"/>
                <a:gd name="connsiteY11" fmla="*/ 0 h 22460"/>
                <a:gd name="connsiteX0" fmla="*/ 10656 w 21600"/>
                <a:gd name="connsiteY0" fmla="*/ 0 h 22460"/>
                <a:gd name="connsiteX1" fmla="*/ 16432 w 21600"/>
                <a:gd name="connsiteY1" fmla="*/ 5484 h 22460"/>
                <a:gd name="connsiteX2" fmla="*/ 13299 w 21600"/>
                <a:gd name="connsiteY2" fmla="*/ 7194 h 22460"/>
                <a:gd name="connsiteX3" fmla="*/ 17701 w 21600"/>
                <a:gd name="connsiteY3" fmla="*/ 12007 h 22460"/>
                <a:gd name="connsiteX4" fmla="*/ 15230 w 21600"/>
                <a:gd name="connsiteY4" fmla="*/ 13737 h 22460"/>
                <a:gd name="connsiteX5" fmla="*/ 21600 w 21600"/>
                <a:gd name="connsiteY5" fmla="*/ 22460 h 22460"/>
                <a:gd name="connsiteX6" fmla="*/ 10012 w 21600"/>
                <a:gd name="connsiteY6" fmla="*/ 15775 h 22460"/>
                <a:gd name="connsiteX7" fmla="*/ 12222 w 21600"/>
                <a:gd name="connsiteY7" fmla="*/ 14847 h 22460"/>
                <a:gd name="connsiteX8" fmla="*/ 5022 w 21600"/>
                <a:gd name="connsiteY8" fmla="*/ 10565 h 22460"/>
                <a:gd name="connsiteX9" fmla="*/ 7602 w 21600"/>
                <a:gd name="connsiteY9" fmla="*/ 9242 h 22460"/>
                <a:gd name="connsiteX10" fmla="*/ 0 w 21600"/>
                <a:gd name="connsiteY10" fmla="*/ 4750 h 22460"/>
                <a:gd name="connsiteX11" fmla="*/ 10656 w 21600"/>
                <a:gd name="connsiteY11" fmla="*/ 0 h 22460"/>
                <a:gd name="connsiteX0" fmla="*/ 10656 w 21600"/>
                <a:gd name="connsiteY0" fmla="*/ 0 h 22460"/>
                <a:gd name="connsiteX1" fmla="*/ 16432 w 21600"/>
                <a:gd name="connsiteY1" fmla="*/ 5484 h 22460"/>
                <a:gd name="connsiteX2" fmla="*/ 14159 w 21600"/>
                <a:gd name="connsiteY2" fmla="*/ 6863 h 22460"/>
                <a:gd name="connsiteX3" fmla="*/ 17701 w 21600"/>
                <a:gd name="connsiteY3" fmla="*/ 12007 h 22460"/>
                <a:gd name="connsiteX4" fmla="*/ 15230 w 21600"/>
                <a:gd name="connsiteY4" fmla="*/ 13737 h 22460"/>
                <a:gd name="connsiteX5" fmla="*/ 21600 w 21600"/>
                <a:gd name="connsiteY5" fmla="*/ 22460 h 22460"/>
                <a:gd name="connsiteX6" fmla="*/ 10012 w 21600"/>
                <a:gd name="connsiteY6" fmla="*/ 15775 h 22460"/>
                <a:gd name="connsiteX7" fmla="*/ 12222 w 21600"/>
                <a:gd name="connsiteY7" fmla="*/ 14847 h 22460"/>
                <a:gd name="connsiteX8" fmla="*/ 5022 w 21600"/>
                <a:gd name="connsiteY8" fmla="*/ 10565 h 22460"/>
                <a:gd name="connsiteX9" fmla="*/ 7602 w 21600"/>
                <a:gd name="connsiteY9" fmla="*/ 9242 h 22460"/>
                <a:gd name="connsiteX10" fmla="*/ 0 w 21600"/>
                <a:gd name="connsiteY10" fmla="*/ 4750 h 22460"/>
                <a:gd name="connsiteX11" fmla="*/ 10656 w 21600"/>
                <a:gd name="connsiteY11" fmla="*/ 0 h 22460"/>
                <a:gd name="connsiteX0" fmla="*/ 10656 w 21600"/>
                <a:gd name="connsiteY0" fmla="*/ 0 h 22460"/>
                <a:gd name="connsiteX1" fmla="*/ 16432 w 21600"/>
                <a:gd name="connsiteY1" fmla="*/ 5484 h 22460"/>
                <a:gd name="connsiteX2" fmla="*/ 14159 w 21600"/>
                <a:gd name="connsiteY2" fmla="*/ 6863 h 22460"/>
                <a:gd name="connsiteX3" fmla="*/ 18164 w 21600"/>
                <a:gd name="connsiteY3" fmla="*/ 12007 h 22460"/>
                <a:gd name="connsiteX4" fmla="*/ 15230 w 21600"/>
                <a:gd name="connsiteY4" fmla="*/ 13737 h 22460"/>
                <a:gd name="connsiteX5" fmla="*/ 21600 w 21600"/>
                <a:gd name="connsiteY5" fmla="*/ 22460 h 22460"/>
                <a:gd name="connsiteX6" fmla="*/ 10012 w 21600"/>
                <a:gd name="connsiteY6" fmla="*/ 15775 h 22460"/>
                <a:gd name="connsiteX7" fmla="*/ 12222 w 21600"/>
                <a:gd name="connsiteY7" fmla="*/ 14847 h 22460"/>
                <a:gd name="connsiteX8" fmla="*/ 5022 w 21600"/>
                <a:gd name="connsiteY8" fmla="*/ 10565 h 22460"/>
                <a:gd name="connsiteX9" fmla="*/ 7602 w 21600"/>
                <a:gd name="connsiteY9" fmla="*/ 9242 h 22460"/>
                <a:gd name="connsiteX10" fmla="*/ 0 w 21600"/>
                <a:gd name="connsiteY10" fmla="*/ 4750 h 22460"/>
                <a:gd name="connsiteX11" fmla="*/ 10656 w 21600"/>
                <a:gd name="connsiteY11" fmla="*/ 0 h 22460"/>
                <a:gd name="connsiteX0" fmla="*/ 12111 w 21600"/>
                <a:gd name="connsiteY0" fmla="*/ 0 h 23452"/>
                <a:gd name="connsiteX1" fmla="*/ 16432 w 21600"/>
                <a:gd name="connsiteY1" fmla="*/ 6476 h 23452"/>
                <a:gd name="connsiteX2" fmla="*/ 14159 w 21600"/>
                <a:gd name="connsiteY2" fmla="*/ 7855 h 23452"/>
                <a:gd name="connsiteX3" fmla="*/ 18164 w 21600"/>
                <a:gd name="connsiteY3" fmla="*/ 12999 h 23452"/>
                <a:gd name="connsiteX4" fmla="*/ 15230 w 21600"/>
                <a:gd name="connsiteY4" fmla="*/ 14729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6476 h 23452"/>
                <a:gd name="connsiteX2" fmla="*/ 14159 w 21600"/>
                <a:gd name="connsiteY2" fmla="*/ 7855 h 23452"/>
                <a:gd name="connsiteX3" fmla="*/ 18164 w 21600"/>
                <a:gd name="connsiteY3" fmla="*/ 12999 h 23452"/>
                <a:gd name="connsiteX4" fmla="*/ 15230 w 21600"/>
                <a:gd name="connsiteY4" fmla="*/ 14729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6476 h 23452"/>
                <a:gd name="connsiteX2" fmla="*/ 14159 w 21600"/>
                <a:gd name="connsiteY2" fmla="*/ 7855 h 23452"/>
                <a:gd name="connsiteX3" fmla="*/ 18164 w 21600"/>
                <a:gd name="connsiteY3" fmla="*/ 12999 h 23452"/>
                <a:gd name="connsiteX4" fmla="*/ 16354 w 21600"/>
                <a:gd name="connsiteY4" fmla="*/ 14200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6476 h 23452"/>
                <a:gd name="connsiteX2" fmla="*/ 14159 w 21600"/>
                <a:gd name="connsiteY2" fmla="*/ 7855 h 23452"/>
                <a:gd name="connsiteX3" fmla="*/ 18164 w 21600"/>
                <a:gd name="connsiteY3" fmla="*/ 12999 h 23452"/>
                <a:gd name="connsiteX4" fmla="*/ 16023 w 21600"/>
                <a:gd name="connsiteY4" fmla="*/ 14465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6476 h 23452"/>
                <a:gd name="connsiteX2" fmla="*/ 14159 w 21600"/>
                <a:gd name="connsiteY2" fmla="*/ 7855 h 23452"/>
                <a:gd name="connsiteX3" fmla="*/ 18164 w 21600"/>
                <a:gd name="connsiteY3" fmla="*/ 12999 h 23452"/>
                <a:gd name="connsiteX4" fmla="*/ 16023 w 21600"/>
                <a:gd name="connsiteY4" fmla="*/ 13870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6476 h 23452"/>
                <a:gd name="connsiteX2" fmla="*/ 14159 w 21600"/>
                <a:gd name="connsiteY2" fmla="*/ 6995 h 23452"/>
                <a:gd name="connsiteX3" fmla="*/ 18164 w 21600"/>
                <a:gd name="connsiteY3" fmla="*/ 12999 h 23452"/>
                <a:gd name="connsiteX4" fmla="*/ 16023 w 21600"/>
                <a:gd name="connsiteY4" fmla="*/ 13870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6476 h 23452"/>
                <a:gd name="connsiteX2" fmla="*/ 14159 w 21600"/>
                <a:gd name="connsiteY2" fmla="*/ 7789 h 23452"/>
                <a:gd name="connsiteX3" fmla="*/ 18164 w 21600"/>
                <a:gd name="connsiteY3" fmla="*/ 12999 h 23452"/>
                <a:gd name="connsiteX4" fmla="*/ 16023 w 21600"/>
                <a:gd name="connsiteY4" fmla="*/ 13870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7071 h 23452"/>
                <a:gd name="connsiteX2" fmla="*/ 14159 w 21600"/>
                <a:gd name="connsiteY2" fmla="*/ 7789 h 23452"/>
                <a:gd name="connsiteX3" fmla="*/ 18164 w 21600"/>
                <a:gd name="connsiteY3" fmla="*/ 12999 h 23452"/>
                <a:gd name="connsiteX4" fmla="*/ 16023 w 21600"/>
                <a:gd name="connsiteY4" fmla="*/ 13870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7071 h 23452"/>
                <a:gd name="connsiteX2" fmla="*/ 14159 w 21600"/>
                <a:gd name="connsiteY2" fmla="*/ 7789 h 23452"/>
                <a:gd name="connsiteX3" fmla="*/ 18164 w 21600"/>
                <a:gd name="connsiteY3" fmla="*/ 12999 h 23452"/>
                <a:gd name="connsiteX4" fmla="*/ 16023 w 21600"/>
                <a:gd name="connsiteY4" fmla="*/ 14465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7071 h 23452"/>
                <a:gd name="connsiteX2" fmla="*/ 14159 w 21600"/>
                <a:gd name="connsiteY2" fmla="*/ 7789 h 23452"/>
                <a:gd name="connsiteX3" fmla="*/ 18164 w 21600"/>
                <a:gd name="connsiteY3" fmla="*/ 14653 h 23452"/>
                <a:gd name="connsiteX4" fmla="*/ 16023 w 21600"/>
                <a:gd name="connsiteY4" fmla="*/ 14465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7071 h 23452"/>
                <a:gd name="connsiteX2" fmla="*/ 14159 w 21600"/>
                <a:gd name="connsiteY2" fmla="*/ 7789 h 23452"/>
                <a:gd name="connsiteX3" fmla="*/ 18164 w 21600"/>
                <a:gd name="connsiteY3" fmla="*/ 13859 h 23452"/>
                <a:gd name="connsiteX4" fmla="*/ 16023 w 21600"/>
                <a:gd name="connsiteY4" fmla="*/ 14465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 name="connsiteX0" fmla="*/ 12111 w 21600"/>
                <a:gd name="connsiteY0" fmla="*/ 0 h 23452"/>
                <a:gd name="connsiteX1" fmla="*/ 16432 w 21600"/>
                <a:gd name="connsiteY1" fmla="*/ 7071 h 23452"/>
                <a:gd name="connsiteX2" fmla="*/ 14159 w 21600"/>
                <a:gd name="connsiteY2" fmla="*/ 7789 h 23452"/>
                <a:gd name="connsiteX3" fmla="*/ 18164 w 21600"/>
                <a:gd name="connsiteY3" fmla="*/ 14322 h 23452"/>
                <a:gd name="connsiteX4" fmla="*/ 16023 w 21600"/>
                <a:gd name="connsiteY4" fmla="*/ 14465 h 23452"/>
                <a:gd name="connsiteX5" fmla="*/ 21600 w 21600"/>
                <a:gd name="connsiteY5" fmla="*/ 23452 h 23452"/>
                <a:gd name="connsiteX6" fmla="*/ 10012 w 21600"/>
                <a:gd name="connsiteY6" fmla="*/ 16767 h 23452"/>
                <a:gd name="connsiteX7" fmla="*/ 12222 w 21600"/>
                <a:gd name="connsiteY7" fmla="*/ 15839 h 23452"/>
                <a:gd name="connsiteX8" fmla="*/ 5022 w 21600"/>
                <a:gd name="connsiteY8" fmla="*/ 11557 h 23452"/>
                <a:gd name="connsiteX9" fmla="*/ 7602 w 21600"/>
                <a:gd name="connsiteY9" fmla="*/ 10234 h 23452"/>
                <a:gd name="connsiteX10" fmla="*/ 0 w 21600"/>
                <a:gd name="connsiteY10" fmla="*/ 5742 h 23452"/>
                <a:gd name="connsiteX11" fmla="*/ 12111 w 21600"/>
                <a:gd name="connsiteY11" fmla="*/ 0 h 23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00" h="23452">
                  <a:moveTo>
                    <a:pt x="12111" y="0"/>
                  </a:moveTo>
                  <a:lnTo>
                    <a:pt x="16432" y="7071"/>
                  </a:lnTo>
                  <a:lnTo>
                    <a:pt x="14159" y="7789"/>
                  </a:lnTo>
                  <a:lnTo>
                    <a:pt x="18164" y="14322"/>
                  </a:lnTo>
                  <a:lnTo>
                    <a:pt x="16023" y="14465"/>
                  </a:lnTo>
                  <a:lnTo>
                    <a:pt x="21600" y="23452"/>
                  </a:lnTo>
                  <a:lnTo>
                    <a:pt x="10012" y="16767"/>
                  </a:lnTo>
                  <a:lnTo>
                    <a:pt x="12222" y="15839"/>
                  </a:lnTo>
                  <a:lnTo>
                    <a:pt x="5022" y="11557"/>
                  </a:lnTo>
                  <a:lnTo>
                    <a:pt x="7602" y="10234"/>
                  </a:lnTo>
                  <a:lnTo>
                    <a:pt x="0" y="5742"/>
                  </a:lnTo>
                  <a:lnTo>
                    <a:pt x="12111" y="0"/>
                  </a:lnTo>
                  <a:close/>
                </a:path>
              </a:pathLst>
            </a:custGeom>
            <a:solidFill>
              <a:srgbClr val="FFFF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mc:AlternateContent xmlns:mc="http://schemas.openxmlformats.org/markup-compatibility/2006" xmlns:a14="http://schemas.microsoft.com/office/drawing/2010/main">
          <mc:Choice Requires="a14">
            <p:sp>
              <p:nvSpPr>
                <p:cNvPr id="51" name="Rectangle 50">
                  <a:extLst>
                    <a:ext uri="{FF2B5EF4-FFF2-40B4-BE49-F238E27FC236}">
                      <a16:creationId xmlns:a16="http://schemas.microsoft.com/office/drawing/2014/main" id="{3A589CA9-C5BA-4ECB-916D-2057949716C1}"/>
                    </a:ext>
                  </a:extLst>
                </p:cNvPr>
                <p:cNvSpPr/>
                <p:nvPr/>
              </p:nvSpPr>
              <p:spPr>
                <a:xfrm>
                  <a:off x="7567882" y="806945"/>
                  <a:ext cx="508473"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l-GR" sz="2800" b="1" i="1" dirty="0" smtClean="0">
                            <a:solidFill>
                              <a:srgbClr val="FF0000"/>
                            </a:solidFill>
                            <a:latin typeface="Cambria Math" panose="02040503050406030204" pitchFamily="18" charset="0"/>
                            <a:cs typeface="Courier New" panose="02070309020205020404" pitchFamily="49" charset="0"/>
                          </a:rPr>
                          <m:t>𝜽</m:t>
                        </m:r>
                      </m:oMath>
                    </m:oMathPara>
                  </a14:m>
                  <a:endParaRPr lang="en-US" sz="2800" b="1" dirty="0">
                    <a:solidFill>
                      <a:srgbClr val="FF0000"/>
                    </a:solidFill>
                    <a:latin typeface="Segoe UI" panose="020B0502040204020203" pitchFamily="34" charset="0"/>
                  </a:endParaRPr>
                </a:p>
              </p:txBody>
            </p:sp>
          </mc:Choice>
          <mc:Fallback xmlns="">
            <p:sp>
              <p:nvSpPr>
                <p:cNvPr id="63" name="Rectangle 62">
                  <a:extLst>
                    <a:ext uri="{FF2B5EF4-FFF2-40B4-BE49-F238E27FC236}">
                      <a16:creationId xmlns:a16="http://schemas.microsoft.com/office/drawing/2014/main" id="{0104485D-EC78-4476-8A73-526B9D57D456}"/>
                    </a:ext>
                  </a:extLst>
                </p:cNvPr>
                <p:cNvSpPr>
                  <a:spLocks noRot="1" noChangeAspect="1" noMove="1" noResize="1" noEditPoints="1" noAdjustHandles="1" noChangeArrowheads="1" noChangeShapeType="1" noTextEdit="1"/>
                </p:cNvSpPr>
                <p:nvPr/>
              </p:nvSpPr>
              <p:spPr>
                <a:xfrm>
                  <a:off x="7567882" y="806945"/>
                  <a:ext cx="508473" cy="523220"/>
                </a:xfrm>
                <a:prstGeom prst="rect">
                  <a:avLst/>
                </a:prstGeom>
                <a:blipFill>
                  <a:blip r:embed="rId9"/>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2" name="Rectangle 51">
                <a:extLst>
                  <a:ext uri="{FF2B5EF4-FFF2-40B4-BE49-F238E27FC236}">
                    <a16:creationId xmlns:a16="http://schemas.microsoft.com/office/drawing/2014/main" id="{12B972C7-219B-42AD-99A3-0372518CFA5D}"/>
                  </a:ext>
                </a:extLst>
              </p:cNvPr>
              <p:cNvSpPr/>
              <p:nvPr/>
            </p:nvSpPr>
            <p:spPr>
              <a:xfrm>
                <a:off x="3201936" y="2796173"/>
                <a:ext cx="2800190" cy="523220"/>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lang="en-US" sz="2800" b="1" i="1" dirty="0" smtClean="0">
                          <a:solidFill>
                            <a:prstClr val="black"/>
                          </a:solidFill>
                          <a:latin typeface="Cambria Math" panose="02040503050406030204" pitchFamily="18" charset="0"/>
                          <a:cs typeface="Courier New" panose="02070309020205020404" pitchFamily="49" charset="0"/>
                        </a:rPr>
                        <m:t>𝒘</m:t>
                      </m:r>
                      <m:r>
                        <a:rPr lang="en-US" sz="2800" b="1" i="1" dirty="0" smtClean="0">
                          <a:solidFill>
                            <a:prstClr val="black"/>
                          </a:solidFill>
                          <a:latin typeface="Cambria Math" panose="02040503050406030204" pitchFamily="18" charset="0"/>
                          <a:cs typeface="Courier New" panose="02070309020205020404" pitchFamily="49" charset="0"/>
                        </a:rPr>
                        <m:t>′= </m:t>
                      </m:r>
                      <m:r>
                        <a:rPr lang="en-US" sz="2800" b="1" i="1" dirty="0">
                          <a:solidFill>
                            <a:prstClr val="black"/>
                          </a:solidFill>
                          <a:latin typeface="Cambria Math" panose="02040503050406030204" pitchFamily="18" charset="0"/>
                          <a:cs typeface="Courier New" panose="02070309020205020404" pitchFamily="49" charset="0"/>
                        </a:rPr>
                        <m:t>𝒇</m:t>
                      </m:r>
                      <m:d>
                        <m:dPr>
                          <m:endChr m:val="|"/>
                          <m:ctrlPr>
                            <a:rPr lang="en-US" sz="2800" b="1" i="1" dirty="0">
                              <a:solidFill>
                                <a:prstClr val="black"/>
                              </a:solidFill>
                              <a:latin typeface="Cambria Math" panose="02040503050406030204" pitchFamily="18" charset="0"/>
                              <a:cs typeface="Courier New" panose="02070309020205020404" pitchFamily="49" charset="0"/>
                            </a:rPr>
                          </m:ctrlPr>
                        </m:dPr>
                        <m:e>
                          <m:r>
                            <a:rPr lang="en-US" sz="2800" b="1" i="1" dirty="0">
                              <a:solidFill>
                                <a:prstClr val="black"/>
                              </a:solidFill>
                              <a:latin typeface="Cambria Math" panose="02040503050406030204" pitchFamily="18" charset="0"/>
                              <a:cs typeface="Courier New" panose="02070309020205020404" pitchFamily="49" charset="0"/>
                            </a:rPr>
                            <m:t>𝒘</m:t>
                          </m:r>
                          <m:r>
                            <a:rPr lang="en-US" sz="2800" b="1" i="1" dirty="0">
                              <a:solidFill>
                                <a:prstClr val="black"/>
                              </a:solidFill>
                              <a:latin typeface="Cambria Math" panose="02040503050406030204" pitchFamily="18" charset="0"/>
                              <a:cs typeface="Courier New" panose="02070309020205020404" pitchFamily="49" charset="0"/>
                            </a:rPr>
                            <m:t> </m:t>
                          </m:r>
                        </m:e>
                      </m:d>
                      <m:r>
                        <a:rPr lang="en-US" sz="2800" b="1" i="1" dirty="0">
                          <a:solidFill>
                            <a:prstClr val="black"/>
                          </a:solidFill>
                          <a:latin typeface="Cambria Math" panose="02040503050406030204" pitchFamily="18" charset="0"/>
                          <a:cs typeface="Courier New" panose="02070309020205020404" pitchFamily="49" charset="0"/>
                        </a:rPr>
                        <m:t> </m:t>
                      </m:r>
                      <m:r>
                        <a:rPr lang="en-US" sz="2800" b="1" i="1" dirty="0">
                          <a:solidFill>
                            <a:prstClr val="black"/>
                          </a:solidFill>
                          <a:latin typeface="Cambria Math" panose="02040503050406030204" pitchFamily="18" charset="0"/>
                          <a:cs typeface="Courier New" panose="02070309020205020404" pitchFamily="49" charset="0"/>
                        </a:rPr>
                        <m:t>𝑺</m:t>
                      </m:r>
                      <m:r>
                        <a:rPr lang="en-US" sz="2800" b="1" i="1" dirty="0">
                          <a:solidFill>
                            <a:prstClr val="black"/>
                          </a:solidFill>
                          <a:latin typeface="Cambria Math" panose="02040503050406030204" pitchFamily="18" charset="0"/>
                          <a:cs typeface="Courier New" panose="02070309020205020404" pitchFamily="49" charset="0"/>
                        </a:rPr>
                        <m:t>, </m:t>
                      </m:r>
                      <m:r>
                        <a:rPr lang="el-GR" sz="2800" b="1" i="1" dirty="0">
                          <a:solidFill>
                            <a:prstClr val="black"/>
                          </a:solidFill>
                          <a:latin typeface="Cambria Math" panose="02040503050406030204" pitchFamily="18" charset="0"/>
                          <a:cs typeface="Courier New" panose="02070309020205020404" pitchFamily="49" charset="0"/>
                        </a:rPr>
                        <m:t>𝜽</m:t>
                      </m:r>
                      <m:r>
                        <a:rPr lang="en-US" sz="2800" b="1" i="1" dirty="0">
                          <a:solidFill>
                            <a:prstClr val="black"/>
                          </a:solidFill>
                          <a:latin typeface="Cambria Math" panose="02040503050406030204" pitchFamily="18" charset="0"/>
                          <a:cs typeface="Courier New" panose="02070309020205020404" pitchFamily="49" charset="0"/>
                        </a:rPr>
                        <m:t>)</m:t>
                      </m:r>
                    </m:oMath>
                  </m:oMathPara>
                </a14:m>
                <a:endParaRPr lang="en-US" sz="2800" b="1" i="1" dirty="0">
                  <a:solidFill>
                    <a:prstClr val="black"/>
                  </a:solidFill>
                  <a:latin typeface="Cambria Math" panose="02040503050406030204" pitchFamily="18" charset="0"/>
                  <a:cs typeface="Courier New" panose="02070309020205020404" pitchFamily="49" charset="0"/>
                </a:endParaRPr>
              </a:p>
            </p:txBody>
          </p:sp>
        </mc:Choice>
        <mc:Fallback xmlns="">
          <p:sp>
            <p:nvSpPr>
              <p:cNvPr id="52" name="Rectangle 51">
                <a:extLst>
                  <a:ext uri="{FF2B5EF4-FFF2-40B4-BE49-F238E27FC236}">
                    <a16:creationId xmlns:a16="http://schemas.microsoft.com/office/drawing/2014/main" id="{12B972C7-219B-42AD-99A3-0372518CFA5D}"/>
                  </a:ext>
                </a:extLst>
              </p:cNvPr>
              <p:cNvSpPr>
                <a:spLocks noRot="1" noChangeAspect="1" noMove="1" noResize="1" noEditPoints="1" noAdjustHandles="1" noChangeArrowheads="1" noChangeShapeType="1" noTextEdit="1"/>
              </p:cNvSpPr>
              <p:nvPr/>
            </p:nvSpPr>
            <p:spPr>
              <a:xfrm>
                <a:off x="3201936" y="2796173"/>
                <a:ext cx="2800190" cy="523220"/>
              </a:xfrm>
              <a:prstGeom prst="rect">
                <a:avLst/>
              </a:prstGeom>
              <a:blipFill>
                <a:blip r:embed="rId10"/>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21234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Inferring the ECC Scheme</a:t>
            </a:r>
          </a:p>
        </p:txBody>
      </p:sp>
      <p:sp>
        <p:nvSpPr>
          <p:cNvPr id="7" name="Content Placeholder 6">
            <a:extLst>
              <a:ext uri="{FF2B5EF4-FFF2-40B4-BE49-F238E27FC236}">
                <a16:creationId xmlns:a16="http://schemas.microsoft.com/office/drawing/2014/main" id="{19EC2C06-E55B-4B9C-BC1A-39F0B9B5A9FE}"/>
              </a:ext>
            </a:extLst>
          </p:cNvPr>
          <p:cNvSpPr>
            <a:spLocks noGrp="1"/>
          </p:cNvSpPr>
          <p:nvPr>
            <p:ph idx="1"/>
          </p:nvPr>
        </p:nvSpPr>
        <p:spPr>
          <a:xfrm>
            <a:off x="169011" y="936173"/>
            <a:ext cx="8894602" cy="636452"/>
          </a:xfrm>
        </p:spPr>
        <p:txBody>
          <a:bodyPr/>
          <a:lstStyle/>
          <a:p>
            <a:pPr marL="0" indent="0" algn="ctr">
              <a:buNone/>
            </a:pPr>
            <a:r>
              <a:rPr lang="en-US" sz="2800" dirty="0">
                <a:solidFill>
                  <a:prstClr val="black"/>
                </a:solidFill>
              </a:rPr>
              <a:t>Want the </a:t>
            </a:r>
            <a:r>
              <a:rPr lang="en-US" sz="2800" b="1" dirty="0">
                <a:solidFill>
                  <a:schemeClr val="accent6"/>
                </a:solidFill>
              </a:rPr>
              <a:t>most likely</a:t>
            </a:r>
            <a:r>
              <a:rPr lang="en-US" sz="2800" b="1" dirty="0">
                <a:solidFill>
                  <a:schemeClr val="accent1"/>
                </a:solidFill>
              </a:rPr>
              <a:t> </a:t>
            </a:r>
            <a:r>
              <a:rPr lang="en-US" sz="2800" dirty="0">
                <a:solidFill>
                  <a:prstClr val="black"/>
                </a:solidFill>
              </a:rPr>
              <a:t>ECC scheme </a:t>
            </a:r>
            <a:r>
              <a:rPr lang="en-US" sz="2800" b="1" dirty="0">
                <a:solidFill>
                  <a:schemeClr val="accent6"/>
                </a:solidFill>
              </a:rPr>
              <a:t>given</a:t>
            </a:r>
            <a:r>
              <a:rPr lang="en-US" sz="2800" i="1" dirty="0">
                <a:solidFill>
                  <a:prstClr val="black"/>
                </a:solidFill>
              </a:rPr>
              <a:t> </a:t>
            </a:r>
            <a:r>
              <a:rPr lang="en-US" sz="2800" dirty="0">
                <a:solidFill>
                  <a:prstClr val="black"/>
                </a:solidFill>
              </a:rPr>
              <a:t>an</a:t>
            </a:r>
            <a:r>
              <a:rPr lang="en-US" sz="2800" dirty="0"/>
              <a:t> experiment</a:t>
            </a:r>
            <a:endParaRPr lang="en-US" sz="2400" dirty="0">
              <a:solidFill>
                <a:prstClr val="black"/>
              </a:solidFill>
            </a:endParaRP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1160FDEE-DE97-4F78-8822-2AA0E5C648A6}"/>
                  </a:ext>
                </a:extLst>
              </p:cNvPr>
              <p:cNvSpPr/>
              <p:nvPr/>
            </p:nvSpPr>
            <p:spPr>
              <a:xfrm>
                <a:off x="2957615" y="2161744"/>
                <a:ext cx="1565365" cy="7313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unc>
                        <m:funcPr>
                          <m:ctrlPr>
                            <a:rPr lang="en-US" sz="2800" b="1" i="1" dirty="0" smtClean="0">
                              <a:solidFill>
                                <a:prstClr val="black"/>
                              </a:solidFill>
                              <a:latin typeface="Cambria Math" panose="02040503050406030204" pitchFamily="18" charset="0"/>
                              <a:cs typeface="Courier New" panose="02070309020205020404" pitchFamily="49" charset="0"/>
                            </a:rPr>
                          </m:ctrlPr>
                        </m:funcPr>
                        <m:fName>
                          <m:limLow>
                            <m:limLowPr>
                              <m:ctrlPr>
                                <a:rPr lang="en-US" sz="2800" b="1" i="1" dirty="0" smtClean="0">
                                  <a:solidFill>
                                    <a:prstClr val="black"/>
                                  </a:solidFill>
                                  <a:latin typeface="Cambria Math" panose="02040503050406030204" pitchFamily="18" charset="0"/>
                                  <a:cs typeface="Courier New" panose="02070309020205020404" pitchFamily="49" charset="0"/>
                                </a:rPr>
                              </m:ctrlPr>
                            </m:limLowPr>
                            <m:e>
                              <m:r>
                                <m:rPr>
                                  <m:sty m:val="p"/>
                                </m:rPr>
                                <a:rPr lang="en-US" sz="2800" b="0" i="0" dirty="0" smtClean="0">
                                  <a:solidFill>
                                    <a:prstClr val="black"/>
                                  </a:solidFill>
                                  <a:latin typeface="Cambria Math" panose="02040503050406030204" pitchFamily="18" charset="0"/>
                                  <a:cs typeface="Courier New" panose="02070309020205020404" pitchFamily="49" charset="0"/>
                                </a:rPr>
                                <m:t>argmax</m:t>
                              </m:r>
                            </m:e>
                            <m:lim>
                              <m:r>
                                <a:rPr lang="en-US" sz="2800" b="1" i="1" dirty="0">
                                  <a:solidFill>
                                    <a:prstClr val="black"/>
                                  </a:solidFill>
                                  <a:latin typeface="Cambria Math" panose="02040503050406030204" pitchFamily="18" charset="0"/>
                                  <a:cs typeface="Courier New" panose="02070309020205020404" pitchFamily="49" charset="0"/>
                                </a:rPr>
                                <m:t>𝑺</m:t>
                              </m:r>
                            </m:lim>
                          </m:limLow>
                        </m:fName>
                        <m:e>
                          <m:r>
                            <a:rPr lang="en-US" sz="2800" b="1" i="1" dirty="0" smtClean="0">
                              <a:solidFill>
                                <a:prstClr val="black"/>
                              </a:solidFill>
                              <a:latin typeface="Cambria Math" panose="02040503050406030204" pitchFamily="18" charset="0"/>
                              <a:cs typeface="Courier New" panose="02070309020205020404" pitchFamily="49" charset="0"/>
                            </a:rPr>
                            <m:t> </m:t>
                          </m:r>
                        </m:e>
                      </m:func>
                    </m:oMath>
                  </m:oMathPara>
                </a14:m>
                <a:endParaRPr lang="en-US" dirty="0">
                  <a:latin typeface="Segoe UI" panose="020B0502040204020203" pitchFamily="34" charset="0"/>
                </a:endParaRPr>
              </a:p>
            </p:txBody>
          </p:sp>
        </mc:Choice>
        <mc:Fallback xmlns="">
          <p:sp>
            <p:nvSpPr>
              <p:cNvPr id="12" name="Rectangle 11">
                <a:extLst>
                  <a:ext uri="{FF2B5EF4-FFF2-40B4-BE49-F238E27FC236}">
                    <a16:creationId xmlns:a16="http://schemas.microsoft.com/office/drawing/2014/main" id="{1160FDEE-DE97-4F78-8822-2AA0E5C648A6}"/>
                  </a:ext>
                </a:extLst>
              </p:cNvPr>
              <p:cNvSpPr>
                <a:spLocks noRot="1" noChangeAspect="1" noMove="1" noResize="1" noEditPoints="1" noAdjustHandles="1" noChangeArrowheads="1" noChangeShapeType="1" noTextEdit="1"/>
              </p:cNvSpPr>
              <p:nvPr/>
            </p:nvSpPr>
            <p:spPr>
              <a:xfrm>
                <a:off x="2957615" y="2161744"/>
                <a:ext cx="1565365" cy="731354"/>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0F39BF9D-DBA3-4ECF-893A-9BE5FAFBE10A}"/>
                  </a:ext>
                </a:extLst>
              </p:cNvPr>
              <p:cNvSpPr/>
              <p:nvPr/>
            </p:nvSpPr>
            <p:spPr>
              <a:xfrm>
                <a:off x="1153866" y="3056973"/>
                <a:ext cx="7255367" cy="73135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unc>
                        <m:funcPr>
                          <m:ctrlPr>
                            <a:rPr lang="en-US" sz="2800" b="1" i="1" dirty="0" smtClean="0">
                              <a:solidFill>
                                <a:prstClr val="black"/>
                              </a:solidFill>
                              <a:latin typeface="Cambria Math" panose="02040503050406030204" pitchFamily="18" charset="0"/>
                              <a:cs typeface="Courier New" panose="02070309020205020404" pitchFamily="49" charset="0"/>
                            </a:rPr>
                          </m:ctrlPr>
                        </m:funcPr>
                        <m:fName>
                          <m:limLow>
                            <m:limLowPr>
                              <m:ctrlPr>
                                <a:rPr lang="en-US" sz="2800" b="1" i="1" dirty="0" smtClean="0">
                                  <a:solidFill>
                                    <a:prstClr val="black"/>
                                  </a:solidFill>
                                  <a:latin typeface="Cambria Math" panose="02040503050406030204" pitchFamily="18" charset="0"/>
                                  <a:cs typeface="Courier New" panose="02070309020205020404" pitchFamily="49" charset="0"/>
                                </a:rPr>
                              </m:ctrlPr>
                            </m:limLowPr>
                            <m:e>
                              <m:r>
                                <m:rPr>
                                  <m:sty m:val="p"/>
                                </m:rPr>
                                <a:rPr lang="en-US" sz="2800" b="0" i="0" dirty="0" smtClean="0">
                                  <a:solidFill>
                                    <a:prstClr val="black"/>
                                  </a:solidFill>
                                  <a:latin typeface="Cambria Math" panose="02040503050406030204" pitchFamily="18" charset="0"/>
                                  <a:cs typeface="Courier New" panose="02070309020205020404" pitchFamily="49" charset="0"/>
                                </a:rPr>
                                <m:t>argmax</m:t>
                              </m:r>
                            </m:e>
                            <m:lim>
                              <m:r>
                                <a:rPr lang="en-US" sz="2800" b="1" i="1" dirty="0">
                                  <a:solidFill>
                                    <a:prstClr val="black"/>
                                  </a:solidFill>
                                  <a:latin typeface="Cambria Math" panose="02040503050406030204" pitchFamily="18" charset="0"/>
                                  <a:cs typeface="Courier New" panose="02070309020205020404" pitchFamily="49" charset="0"/>
                                </a:rPr>
                                <m:t>𝑺</m:t>
                              </m:r>
                            </m:lim>
                          </m:limLow>
                        </m:fName>
                        <m:e>
                          <m:r>
                            <a:rPr lang="en-US" sz="2800" b="1" i="1" dirty="0">
                              <a:solidFill>
                                <a:prstClr val="black"/>
                              </a:solidFill>
                              <a:latin typeface="Cambria Math" panose="02040503050406030204" pitchFamily="18" charset="0"/>
                              <a:cs typeface="Courier New" panose="02070309020205020404" pitchFamily="49" charset="0"/>
                            </a:rPr>
                            <m:t>𝑷</m:t>
                          </m:r>
                          <m:d>
                            <m:dPr>
                              <m:begChr m:val="["/>
                              <m:endChr m:val="|"/>
                              <m:ctrlPr>
                                <a:rPr lang="en-US" sz="2800" b="1" i="1" dirty="0">
                                  <a:solidFill>
                                    <a:prstClr val="black"/>
                                  </a:solidFill>
                                  <a:latin typeface="Cambria Math" panose="02040503050406030204" pitchFamily="18" charset="0"/>
                                  <a:cs typeface="Courier New" panose="02070309020205020404" pitchFamily="49" charset="0"/>
                                </a:rPr>
                              </m:ctrlPr>
                            </m:dPr>
                            <m:e>
                              <m:r>
                                <a:rPr lang="en-US" sz="2800" b="1" i="1" dirty="0" smtClean="0">
                                  <a:solidFill>
                                    <a:prstClr val="black"/>
                                  </a:solidFill>
                                  <a:latin typeface="Cambria Math" panose="02040503050406030204" pitchFamily="18" charset="0"/>
                                  <a:cs typeface="Courier New" panose="02070309020205020404" pitchFamily="49" charset="0"/>
                                </a:rPr>
                                <m:t>𝑿</m:t>
                              </m:r>
                              <m:r>
                                <a:rPr lang="en-US" sz="2800" b="1" i="1" dirty="0" smtClean="0">
                                  <a:solidFill>
                                    <a:prstClr val="black"/>
                                  </a:solidFill>
                                  <a:latin typeface="Cambria Math" panose="02040503050406030204" pitchFamily="18" charset="0"/>
                                  <a:cs typeface="Courier New" panose="02070309020205020404" pitchFamily="49" charset="0"/>
                                </a:rPr>
                                <m:t> </m:t>
                              </m:r>
                            </m:e>
                          </m:d>
                          <m:r>
                            <a:rPr lang="en-US" sz="2800" b="1" i="1" dirty="0" smtClean="0">
                              <a:solidFill>
                                <a:prstClr val="black"/>
                              </a:solidFill>
                              <a:latin typeface="Cambria Math" panose="02040503050406030204" pitchFamily="18" charset="0"/>
                              <a:cs typeface="Courier New" panose="02070309020205020404" pitchFamily="49" charset="0"/>
                            </a:rPr>
                            <m:t> </m:t>
                          </m:r>
                          <m:r>
                            <a:rPr lang="en-US" sz="2800" b="1" i="1" dirty="0">
                              <a:solidFill>
                                <a:prstClr val="black"/>
                              </a:solidFill>
                              <a:latin typeface="Cambria Math" panose="02040503050406030204" pitchFamily="18" charset="0"/>
                              <a:cs typeface="Courier New" panose="02070309020205020404" pitchFamily="49" charset="0"/>
                            </a:rPr>
                            <m:t>𝑺</m:t>
                          </m:r>
                          <m:r>
                            <a:rPr lang="en-US" sz="2800" b="1" i="1" dirty="0">
                              <a:solidFill>
                                <a:prstClr val="black"/>
                              </a:solidFill>
                              <a:latin typeface="Cambria Math" panose="02040503050406030204" pitchFamily="18" charset="0"/>
                              <a:cs typeface="Courier New" panose="02070309020205020404" pitchFamily="49" charset="0"/>
                            </a:rPr>
                            <m:t>]∗</m:t>
                          </m:r>
                          <m:r>
                            <a:rPr lang="en-US" sz="2800" b="1" i="1" dirty="0">
                              <a:solidFill>
                                <a:prstClr val="black"/>
                              </a:solidFill>
                              <a:latin typeface="Cambria Math" panose="02040503050406030204" pitchFamily="18" charset="0"/>
                              <a:cs typeface="Courier New" panose="02070309020205020404" pitchFamily="49" charset="0"/>
                            </a:rPr>
                            <m:t>𝑷</m:t>
                          </m:r>
                          <m:r>
                            <a:rPr lang="en-US" sz="2800" b="1" i="1" dirty="0">
                              <a:solidFill>
                                <a:prstClr val="black"/>
                              </a:solidFill>
                              <a:latin typeface="Cambria Math" panose="02040503050406030204" pitchFamily="18" charset="0"/>
                              <a:cs typeface="Courier New" panose="02070309020205020404" pitchFamily="49" charset="0"/>
                            </a:rPr>
                            <m:t>[</m:t>
                          </m:r>
                          <m:r>
                            <a:rPr lang="en-US" sz="2800" b="1" i="1" dirty="0">
                              <a:solidFill>
                                <a:prstClr val="black"/>
                              </a:solidFill>
                              <a:latin typeface="Cambria Math" panose="02040503050406030204" pitchFamily="18" charset="0"/>
                              <a:cs typeface="Courier New" panose="02070309020205020404" pitchFamily="49" charset="0"/>
                            </a:rPr>
                            <m:t>𝑺</m:t>
                          </m:r>
                          <m:r>
                            <a:rPr lang="en-US" sz="2800" b="1" i="1" dirty="0">
                              <a:solidFill>
                                <a:prstClr val="black"/>
                              </a:solidFill>
                              <a:latin typeface="Cambria Math" panose="02040503050406030204" pitchFamily="18" charset="0"/>
                              <a:cs typeface="Courier New" panose="02070309020205020404" pitchFamily="49" charset="0"/>
                            </a:rPr>
                            <m:t>]</m:t>
                          </m:r>
                        </m:e>
                      </m:func>
                    </m:oMath>
                  </m:oMathPara>
                </a14:m>
                <a:endParaRPr lang="en-US" dirty="0">
                  <a:latin typeface="Segoe UI" panose="020B0502040204020203" pitchFamily="34" charset="0"/>
                </a:endParaRPr>
              </a:p>
            </p:txBody>
          </p:sp>
        </mc:Choice>
        <mc:Fallback xmlns="">
          <p:sp>
            <p:nvSpPr>
              <p:cNvPr id="14" name="Rectangle 13">
                <a:extLst>
                  <a:ext uri="{FF2B5EF4-FFF2-40B4-BE49-F238E27FC236}">
                    <a16:creationId xmlns:a16="http://schemas.microsoft.com/office/drawing/2014/main" id="{0F39BF9D-DBA3-4ECF-893A-9BE5FAFBE10A}"/>
                  </a:ext>
                </a:extLst>
              </p:cNvPr>
              <p:cNvSpPr>
                <a:spLocks noRot="1" noChangeAspect="1" noMove="1" noResize="1" noEditPoints="1" noAdjustHandles="1" noChangeArrowheads="1" noChangeShapeType="1" noTextEdit="1"/>
              </p:cNvSpPr>
              <p:nvPr/>
            </p:nvSpPr>
            <p:spPr>
              <a:xfrm>
                <a:off x="1153866" y="3056973"/>
                <a:ext cx="7255367" cy="731354"/>
              </a:xfrm>
              <a:prstGeom prst="rect">
                <a:avLst/>
              </a:prstGeom>
              <a:blipFill>
                <a:blip r:embed="rId4"/>
                <a:stretch>
                  <a:fillRect/>
                </a:stretch>
              </a:blipFill>
            </p:spPr>
            <p:txBody>
              <a:bodyPr/>
              <a:lstStyle/>
              <a:p>
                <a:r>
                  <a:rPr lang="en-US">
                    <a:noFill/>
                  </a:rPr>
                  <a:t> </a:t>
                </a:r>
              </a:p>
            </p:txBody>
          </p:sp>
        </mc:Fallback>
      </mc:AlternateContent>
      <p:grpSp>
        <p:nvGrpSpPr>
          <p:cNvPr id="3" name="Group 2">
            <a:extLst>
              <a:ext uri="{FF2B5EF4-FFF2-40B4-BE49-F238E27FC236}">
                <a16:creationId xmlns:a16="http://schemas.microsoft.com/office/drawing/2014/main" id="{889ED1FC-AEFA-4BF8-A0FE-2C0E4D6877E9}"/>
              </a:ext>
            </a:extLst>
          </p:cNvPr>
          <p:cNvGrpSpPr/>
          <p:nvPr/>
        </p:nvGrpSpPr>
        <p:grpSpPr>
          <a:xfrm>
            <a:off x="5259891" y="1465199"/>
            <a:ext cx="3513153" cy="1077218"/>
            <a:chOff x="5050341" y="1471549"/>
            <a:chExt cx="3513153" cy="1077218"/>
          </a:xfrm>
        </p:grpSpPr>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33CA470C-BAAB-423B-AE1C-16665B997800}"/>
                    </a:ext>
                  </a:extLst>
                </p:cNvPr>
                <p:cNvSpPr/>
                <p:nvPr/>
              </p:nvSpPr>
              <p:spPr>
                <a:xfrm>
                  <a:off x="6182714" y="1471549"/>
                  <a:ext cx="2380780" cy="1077218"/>
                </a:xfrm>
                <a:prstGeom prst="rect">
                  <a:avLst/>
                </a:prstGeom>
              </p:spPr>
              <p:txBody>
                <a:bodyPr wrap="none">
                  <a:spAutoFit/>
                </a:bodyPr>
                <a:lstStyle/>
                <a:p>
                  <a:r>
                    <a:rPr lang="en-US" sz="2800" b="1" i="1" dirty="0">
                      <a:solidFill>
                        <a:schemeClr val="accent1"/>
                      </a:solidFill>
                      <a:latin typeface="Segoe UI" panose="020B0502040204020203" pitchFamily="34" charset="0"/>
                      <a:cs typeface="Segoe UI" panose="020B0502040204020203" pitchFamily="34" charset="0"/>
                    </a:rPr>
                    <a:t>Experiment</a:t>
                  </a:r>
                </a:p>
                <a:p>
                  <a:pPr algn="ctr"/>
                  <a14:m>
                    <m:oMath xmlns:m="http://schemas.openxmlformats.org/officeDocument/2006/math">
                      <m:r>
                        <a:rPr lang="el-GR" b="1" i="1" dirty="0" smtClean="0">
                          <a:solidFill>
                            <a:schemeClr val="accent1"/>
                          </a:solidFill>
                          <a:latin typeface="Cambria Math" panose="02040503050406030204" pitchFamily="18" charset="0"/>
                          <a:cs typeface="Courier New" panose="02070309020205020404" pitchFamily="49" charset="0"/>
                        </a:rPr>
                        <m:t>𝜽</m:t>
                      </m:r>
                      <m:r>
                        <a:rPr lang="en-US" b="1" i="1" dirty="0" smtClean="0">
                          <a:solidFill>
                            <a:schemeClr val="accent1"/>
                          </a:solidFill>
                          <a:latin typeface="Cambria Math" panose="02040503050406030204" pitchFamily="18" charset="0"/>
                          <a:cs typeface="Courier New" panose="02070309020205020404" pitchFamily="49" charset="0"/>
                        </a:rPr>
                        <m:t>:</m:t>
                      </m:r>
                    </m:oMath>
                  </a14:m>
                  <a:r>
                    <a:rPr lang="en-US" b="1" i="1" dirty="0">
                      <a:solidFill>
                        <a:schemeClr val="accent1"/>
                      </a:solidFill>
                      <a:latin typeface="Cambria Math" panose="02040503050406030204" pitchFamily="18" charset="0"/>
                      <a:cs typeface="Courier New" panose="02070309020205020404" pitchFamily="49" charset="0"/>
                    </a:rPr>
                    <a:t> </a:t>
                  </a:r>
                  <a:r>
                    <a:rPr lang="en-US" i="1" dirty="0">
                      <a:solidFill>
                        <a:schemeClr val="accent1"/>
                      </a:solidFill>
                      <a:latin typeface="Segoe UI" panose="020B0502040204020203" pitchFamily="34" charset="0"/>
                      <a:cs typeface="Segoe UI" panose="020B0502040204020203" pitchFamily="34" charset="0"/>
                    </a:rPr>
                    <a:t>error distribution</a:t>
                  </a:r>
                  <a:endParaRPr lang="en-US" i="1" dirty="0">
                    <a:solidFill>
                      <a:schemeClr val="accent1"/>
                    </a:solidFill>
                    <a:latin typeface="Cambria Math" panose="02040503050406030204" pitchFamily="18" charset="0"/>
                    <a:cs typeface="Courier New" panose="02070309020205020404" pitchFamily="49" charset="0"/>
                  </a:endParaRPr>
                </a:p>
                <a:p>
                  <a:pPr algn="ctr"/>
                  <a14:m>
                    <m:oMath xmlns:m="http://schemas.openxmlformats.org/officeDocument/2006/math">
                      <m:r>
                        <a:rPr lang="en-US" b="1" i="1" dirty="0">
                          <a:solidFill>
                            <a:schemeClr val="accent1"/>
                          </a:solidFill>
                          <a:latin typeface="Cambria Math" panose="02040503050406030204" pitchFamily="18" charset="0"/>
                          <a:cs typeface="Courier New" panose="02070309020205020404" pitchFamily="49" charset="0"/>
                        </a:rPr>
                        <m:t>𝒘</m:t>
                      </m:r>
                      <m:r>
                        <a:rPr lang="en-US" b="1" i="1" dirty="0">
                          <a:solidFill>
                            <a:schemeClr val="accent1"/>
                          </a:solidFill>
                          <a:latin typeface="Cambria Math" panose="02040503050406030204" pitchFamily="18" charset="0"/>
                          <a:cs typeface="Courier New" panose="02070309020205020404" pitchFamily="49" charset="0"/>
                        </a:rPr>
                        <m:t>,</m:t>
                      </m:r>
                      <m:r>
                        <a:rPr lang="en-US" b="1" i="1" dirty="0" smtClean="0">
                          <a:solidFill>
                            <a:schemeClr val="accent1"/>
                          </a:solidFill>
                          <a:latin typeface="Cambria Math" panose="02040503050406030204" pitchFamily="18" charset="0"/>
                          <a:cs typeface="Courier New" panose="02070309020205020404" pitchFamily="49" charset="0"/>
                        </a:rPr>
                        <m:t>𝒘</m:t>
                      </m:r>
                      <m:r>
                        <a:rPr lang="en-US" b="1" i="1" baseline="-25000" dirty="0" smtClean="0">
                          <a:solidFill>
                            <a:schemeClr val="accent1"/>
                          </a:solidFill>
                          <a:latin typeface="Cambria Math" panose="02040503050406030204" pitchFamily="18" charset="0"/>
                          <a:cs typeface="Courier New" panose="02070309020205020404" pitchFamily="49" charset="0"/>
                        </a:rPr>
                        <m:t>𝑵</m:t>
                      </m:r>
                      <m:r>
                        <a:rPr lang="en-US" b="1" i="1" dirty="0" smtClean="0">
                          <a:solidFill>
                            <a:schemeClr val="accent1"/>
                          </a:solidFill>
                          <a:latin typeface="Cambria Math" panose="02040503050406030204" pitchFamily="18" charset="0"/>
                          <a:cs typeface="Courier New" panose="02070309020205020404" pitchFamily="49" charset="0"/>
                        </a:rPr>
                        <m:t>′:</m:t>
                      </m:r>
                    </m:oMath>
                  </a14:m>
                  <a:r>
                    <a:rPr lang="en-US" dirty="0">
                      <a:solidFill>
                        <a:schemeClr val="accent1"/>
                      </a:solidFill>
                      <a:latin typeface="Segoe UI" panose="020B0502040204020203" pitchFamily="34" charset="0"/>
                    </a:rPr>
                    <a:t> </a:t>
                  </a:r>
                  <a:r>
                    <a:rPr lang="en-US" i="1" dirty="0">
                      <a:solidFill>
                        <a:schemeClr val="accent1"/>
                      </a:solidFill>
                      <a:latin typeface="Segoe UI" panose="020B0502040204020203" pitchFamily="34" charset="0"/>
                      <a:cs typeface="Segoe UI" panose="020B0502040204020203" pitchFamily="34" charset="0"/>
                    </a:rPr>
                    <a:t>inputs/outputs</a:t>
                  </a:r>
                </a:p>
              </p:txBody>
            </p:sp>
          </mc:Choice>
          <mc:Fallback xmlns="">
            <p:sp>
              <p:nvSpPr>
                <p:cNvPr id="4" name="Rectangle 3">
                  <a:extLst>
                    <a:ext uri="{FF2B5EF4-FFF2-40B4-BE49-F238E27FC236}">
                      <a16:creationId xmlns:a16="http://schemas.microsoft.com/office/drawing/2014/main" id="{33CA470C-BAAB-423B-AE1C-16665B997800}"/>
                    </a:ext>
                  </a:extLst>
                </p:cNvPr>
                <p:cNvSpPr>
                  <a:spLocks noRot="1" noChangeAspect="1" noMove="1" noResize="1" noEditPoints="1" noAdjustHandles="1" noChangeArrowheads="1" noChangeShapeType="1" noTextEdit="1"/>
                </p:cNvSpPr>
                <p:nvPr/>
              </p:nvSpPr>
              <p:spPr>
                <a:xfrm>
                  <a:off x="6182714" y="1471549"/>
                  <a:ext cx="2380780" cy="1077218"/>
                </a:xfrm>
                <a:prstGeom prst="rect">
                  <a:avLst/>
                </a:prstGeom>
                <a:blipFill>
                  <a:blip r:embed="rId5"/>
                  <a:stretch>
                    <a:fillRect l="-5385" t="-5650" r="-1795" b="-8475"/>
                  </a:stretch>
                </a:blipFill>
              </p:spPr>
              <p:txBody>
                <a:bodyPr/>
                <a:lstStyle/>
                <a:p>
                  <a:r>
                    <a:rPr lang="en-US">
                      <a:noFill/>
                    </a:rPr>
                    <a:t> </a:t>
                  </a:r>
                </a:p>
              </p:txBody>
            </p:sp>
          </mc:Fallback>
        </mc:AlternateContent>
        <p:cxnSp>
          <p:nvCxnSpPr>
            <p:cNvPr id="19" name="Straight Arrow Connector 18">
              <a:extLst>
                <a:ext uri="{FF2B5EF4-FFF2-40B4-BE49-F238E27FC236}">
                  <a16:creationId xmlns:a16="http://schemas.microsoft.com/office/drawing/2014/main" id="{B54D0424-CEE8-4850-A377-4021740323BE}"/>
                </a:ext>
              </a:extLst>
            </p:cNvPr>
            <p:cNvCxnSpPr>
              <a:cxnSpLocks/>
            </p:cNvCxnSpPr>
            <p:nvPr/>
          </p:nvCxnSpPr>
          <p:spPr>
            <a:xfrm rot="10800000" flipV="1">
              <a:off x="5050341" y="1913386"/>
              <a:ext cx="1083772" cy="296905"/>
            </a:xfrm>
            <a:prstGeom prst="bentConnector3">
              <a:avLst>
                <a:gd name="adj1" fmla="val 100096"/>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
        <p:nvSpPr>
          <p:cNvPr id="23" name="Rectangle 22">
            <a:extLst>
              <a:ext uri="{FF2B5EF4-FFF2-40B4-BE49-F238E27FC236}">
                <a16:creationId xmlns:a16="http://schemas.microsoft.com/office/drawing/2014/main" id="{F201BCFF-5DC8-4934-B2A3-EA7405228862}"/>
              </a:ext>
            </a:extLst>
          </p:cNvPr>
          <p:cNvSpPr/>
          <p:nvPr/>
        </p:nvSpPr>
        <p:spPr>
          <a:xfrm>
            <a:off x="404343" y="3697733"/>
            <a:ext cx="3749873" cy="830997"/>
          </a:xfrm>
          <a:prstGeom prst="rect">
            <a:avLst/>
          </a:prstGeom>
        </p:spPr>
        <p:txBody>
          <a:bodyPr wrap="none">
            <a:spAutoFit/>
          </a:bodyPr>
          <a:lstStyle/>
          <a:p>
            <a:pPr algn="ctr"/>
            <a:r>
              <a:rPr lang="en-US" sz="2800" b="1" dirty="0">
                <a:solidFill>
                  <a:schemeClr val="accent6"/>
                </a:solidFill>
                <a:latin typeface="Segoe UI" panose="020B0502040204020203" pitchFamily="34" charset="0"/>
                <a:cs typeface="Segoe UI" panose="020B0502040204020203" pitchFamily="34" charset="0"/>
              </a:rPr>
              <a:t>Likelihood</a:t>
            </a:r>
          </a:p>
          <a:p>
            <a:pPr algn="ctr"/>
            <a:r>
              <a:rPr lang="en-US" sz="2000" b="1" dirty="0">
                <a:solidFill>
                  <a:schemeClr val="accent6"/>
                </a:solidFill>
                <a:latin typeface="Segoe UI" panose="020B0502040204020203" pitchFamily="34" charset="0"/>
                <a:cs typeface="Segoe UI" panose="020B0502040204020203" pitchFamily="34" charset="0"/>
              </a:rPr>
              <a:t>Are these results reasonable?</a:t>
            </a:r>
          </a:p>
        </p:txBody>
      </p:sp>
      <p:cxnSp>
        <p:nvCxnSpPr>
          <p:cNvPr id="24" name="Straight Arrow Connector 23">
            <a:extLst>
              <a:ext uri="{FF2B5EF4-FFF2-40B4-BE49-F238E27FC236}">
                <a16:creationId xmlns:a16="http://schemas.microsoft.com/office/drawing/2014/main" id="{2F8A3E0A-4D91-4672-B112-567982A09B75}"/>
              </a:ext>
            </a:extLst>
          </p:cNvPr>
          <p:cNvCxnSpPr>
            <a:cxnSpLocks/>
          </p:cNvCxnSpPr>
          <p:nvPr/>
        </p:nvCxnSpPr>
        <p:spPr>
          <a:xfrm flipV="1">
            <a:off x="3305175" y="3623893"/>
            <a:ext cx="914400" cy="387028"/>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21461D3A-775B-49F2-879A-762C97FECD31}"/>
              </a:ext>
            </a:extLst>
          </p:cNvPr>
          <p:cNvCxnSpPr>
            <a:cxnSpLocks/>
          </p:cNvCxnSpPr>
          <p:nvPr/>
        </p:nvCxnSpPr>
        <p:spPr>
          <a:xfrm flipH="1" flipV="1">
            <a:off x="6610350" y="3623893"/>
            <a:ext cx="695325" cy="284566"/>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5912C239-DE6B-4084-B7DC-FD1BA5EC90A7}"/>
              </a:ext>
            </a:extLst>
          </p:cNvPr>
          <p:cNvSpPr/>
          <p:nvPr/>
        </p:nvSpPr>
        <p:spPr>
          <a:xfrm>
            <a:off x="6831330" y="3595423"/>
            <a:ext cx="2029273" cy="830997"/>
          </a:xfrm>
          <a:prstGeom prst="rect">
            <a:avLst/>
          </a:prstGeom>
        </p:spPr>
        <p:txBody>
          <a:bodyPr wrap="none">
            <a:spAutoFit/>
          </a:bodyPr>
          <a:lstStyle/>
          <a:p>
            <a:pPr algn="ctr"/>
            <a:r>
              <a:rPr lang="en-US" sz="2800" b="1" dirty="0">
                <a:solidFill>
                  <a:schemeClr val="accent6"/>
                </a:solidFill>
                <a:latin typeface="Segoe UI" panose="020B0502040204020203" pitchFamily="34" charset="0"/>
                <a:cs typeface="Segoe UI" panose="020B0502040204020203" pitchFamily="34" charset="0"/>
              </a:rPr>
              <a:t>Prior</a:t>
            </a:r>
          </a:p>
          <a:p>
            <a:pPr algn="ctr"/>
            <a:r>
              <a:rPr lang="en-US" sz="2000" b="1" dirty="0">
                <a:solidFill>
                  <a:schemeClr val="accent6"/>
                </a:solidFill>
                <a:latin typeface="Segoe UI" panose="020B0502040204020203" pitchFamily="34" charset="0"/>
                <a:cs typeface="Segoe UI" panose="020B0502040204020203" pitchFamily="34" charset="0"/>
              </a:rPr>
              <a:t>How likely is S?</a:t>
            </a:r>
          </a:p>
        </p:txBody>
      </p:sp>
      <mc:AlternateContent xmlns:mc="http://schemas.openxmlformats.org/markup-compatibility/2006" xmlns:a14="http://schemas.microsoft.com/office/drawing/2010/main">
        <mc:Choice Requires="a14">
          <p:sp>
            <p:nvSpPr>
              <p:cNvPr id="31" name="Content Placeholder 6">
                <a:extLst>
                  <a:ext uri="{FF2B5EF4-FFF2-40B4-BE49-F238E27FC236}">
                    <a16:creationId xmlns:a16="http://schemas.microsoft.com/office/drawing/2014/main" id="{D9BAB4A4-440E-4D96-A27E-84D526D79B74}"/>
                  </a:ext>
                </a:extLst>
              </p:cNvPr>
              <p:cNvSpPr txBox="1">
                <a:spLocks/>
              </p:cNvSpPr>
              <p:nvPr/>
            </p:nvSpPr>
            <p:spPr>
              <a:xfrm>
                <a:off x="169011" y="4655194"/>
                <a:ext cx="8894602" cy="16331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This is a </a:t>
                </a:r>
                <a:r>
                  <a:rPr lang="en-US" sz="2800" b="1" dirty="0">
                    <a:solidFill>
                      <a:schemeClr val="accent1"/>
                    </a:solidFill>
                  </a:rPr>
                  <a:t>maximum-a-posteriori </a:t>
                </a:r>
                <a:r>
                  <a:rPr lang="en-US" sz="2800" dirty="0"/>
                  <a:t>(MAP) estimation</a:t>
                </a:r>
                <a:endParaRPr lang="en-US" sz="2400" dirty="0">
                  <a:solidFill>
                    <a:prstClr val="black"/>
                  </a:solidFill>
                </a:endParaRPr>
              </a:p>
              <a:p>
                <a:pPr lvl="0"/>
                <a:r>
                  <a:rPr lang="en-US" sz="2800" dirty="0">
                    <a:solidFill>
                      <a:prstClr val="black"/>
                    </a:solidFill>
                  </a:rPr>
                  <a:t>We provide a rigorous derivation in the paper</a:t>
                </a:r>
              </a:p>
              <a:p>
                <a:pPr lvl="1"/>
                <a:r>
                  <a:rPr lang="en-US" sz="2400" dirty="0">
                    <a:solidFill>
                      <a:prstClr val="black"/>
                    </a:solidFill>
                  </a:rPr>
                  <a:t>Full optimization objective function</a:t>
                </a:r>
              </a:p>
              <a:p>
                <a:pPr lvl="1"/>
                <a:r>
                  <a:rPr lang="en-US" sz="2400" b="1" dirty="0">
                    <a:solidFill>
                      <a:schemeClr val="accent6"/>
                    </a:solidFill>
                  </a:rPr>
                  <a:t>Extension</a:t>
                </a:r>
                <a:r>
                  <a:rPr lang="en-US" sz="2400" dirty="0">
                    <a:solidFill>
                      <a:prstClr val="black"/>
                    </a:solidFill>
                  </a:rPr>
                  <a:t> for inferring error distribution characteristics </a:t>
                </a:r>
                <a14:m>
                  <m:oMath xmlns:m="http://schemas.openxmlformats.org/officeDocument/2006/math">
                    <m:r>
                      <a:rPr lang="el-GR" sz="2400" b="1" i="1" dirty="0">
                        <a:solidFill>
                          <a:prstClr val="black"/>
                        </a:solidFill>
                        <a:latin typeface="Cambria Math" panose="02040503050406030204" pitchFamily="18" charset="0"/>
                        <a:cs typeface="Courier New" panose="02070309020205020404" pitchFamily="49" charset="0"/>
                      </a:rPr>
                      <m:t>𝜽</m:t>
                    </m:r>
                  </m:oMath>
                </a14:m>
                <a:endParaRPr lang="en-US" sz="2400" dirty="0">
                  <a:solidFill>
                    <a:prstClr val="black"/>
                  </a:solidFill>
                </a:endParaRPr>
              </a:p>
            </p:txBody>
          </p:sp>
        </mc:Choice>
        <mc:Fallback xmlns="">
          <p:sp>
            <p:nvSpPr>
              <p:cNvPr id="31" name="Content Placeholder 6">
                <a:extLst>
                  <a:ext uri="{FF2B5EF4-FFF2-40B4-BE49-F238E27FC236}">
                    <a16:creationId xmlns:a16="http://schemas.microsoft.com/office/drawing/2014/main" id="{D9BAB4A4-440E-4D96-A27E-84D526D79B74}"/>
                  </a:ext>
                </a:extLst>
              </p:cNvPr>
              <p:cNvSpPr txBox="1">
                <a:spLocks noRot="1" noChangeAspect="1" noMove="1" noResize="1" noEditPoints="1" noAdjustHandles="1" noChangeArrowheads="1" noChangeShapeType="1" noTextEdit="1"/>
              </p:cNvSpPr>
              <p:nvPr/>
            </p:nvSpPr>
            <p:spPr>
              <a:xfrm>
                <a:off x="169011" y="4655194"/>
                <a:ext cx="8894602" cy="1633195"/>
              </a:xfrm>
              <a:prstGeom prst="rect">
                <a:avLst/>
              </a:prstGeom>
              <a:blipFill>
                <a:blip r:embed="rId6"/>
                <a:stretch>
                  <a:fillRect l="-1234" t="-6716" b="-17164"/>
                </a:stretch>
              </a:blipFill>
            </p:spPr>
            <p:txBody>
              <a:bodyPr/>
              <a:lstStyle/>
              <a:p>
                <a:r>
                  <a:rPr lang="en-US">
                    <a:noFill/>
                  </a:rPr>
                  <a:t> </a:t>
                </a:r>
              </a:p>
            </p:txBody>
          </p:sp>
        </mc:Fallback>
      </mc:AlternateContent>
      <p:sp>
        <p:nvSpPr>
          <p:cNvPr id="35" name="Arc 34">
            <a:extLst>
              <a:ext uri="{FF2B5EF4-FFF2-40B4-BE49-F238E27FC236}">
                <a16:creationId xmlns:a16="http://schemas.microsoft.com/office/drawing/2014/main" id="{20F7FE1C-C3AE-4BCB-8D41-2FDE201BC05D}"/>
              </a:ext>
            </a:extLst>
          </p:cNvPr>
          <p:cNvSpPr/>
          <p:nvPr/>
        </p:nvSpPr>
        <p:spPr>
          <a:xfrm>
            <a:off x="2262753" y="2469548"/>
            <a:ext cx="1526527" cy="884533"/>
          </a:xfrm>
          <a:prstGeom prst="arc">
            <a:avLst>
              <a:gd name="adj1" fmla="val 6156001"/>
              <a:gd name="adj2" fmla="val 14892032"/>
            </a:avLst>
          </a:prstGeom>
          <a:ln w="762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accent6"/>
              </a:solidFill>
              <a:latin typeface="Segoe UI" panose="020B0502040204020203" pitchFamily="34" charset="0"/>
            </a:endParaRPr>
          </a:p>
        </p:txBody>
      </p:sp>
      <p:sp>
        <p:nvSpPr>
          <p:cNvPr id="36" name="Rectangle 35">
            <a:extLst>
              <a:ext uri="{FF2B5EF4-FFF2-40B4-BE49-F238E27FC236}">
                <a16:creationId xmlns:a16="http://schemas.microsoft.com/office/drawing/2014/main" id="{39C8DD9A-4F53-4F96-9713-DD259773CB70}"/>
              </a:ext>
            </a:extLst>
          </p:cNvPr>
          <p:cNvSpPr/>
          <p:nvPr/>
        </p:nvSpPr>
        <p:spPr>
          <a:xfrm>
            <a:off x="524955" y="2439450"/>
            <a:ext cx="1688476" cy="954107"/>
          </a:xfrm>
          <a:prstGeom prst="rect">
            <a:avLst/>
          </a:prstGeom>
          <a:ln>
            <a:noFill/>
          </a:ln>
        </p:spPr>
        <p:txBody>
          <a:bodyPr wrap="none">
            <a:spAutoFit/>
          </a:bodyPr>
          <a:lstStyle/>
          <a:p>
            <a:pPr algn="ctr"/>
            <a:r>
              <a:rPr lang="en-US" sz="2800" b="1" dirty="0">
                <a:latin typeface="Segoe UI" panose="020B0502040204020203" pitchFamily="34" charset="0"/>
                <a:cs typeface="Segoe UI" panose="020B0502040204020203" pitchFamily="34" charset="0"/>
              </a:rPr>
              <a:t>Bayes’ </a:t>
            </a:r>
          </a:p>
          <a:p>
            <a:pPr algn="ctr"/>
            <a:r>
              <a:rPr lang="en-US" sz="2800" b="1" dirty="0">
                <a:latin typeface="Segoe UI" panose="020B0502040204020203" pitchFamily="34" charset="0"/>
                <a:cs typeface="Segoe UI" panose="020B0502040204020203" pitchFamily="34" charset="0"/>
              </a:rPr>
              <a:t>Theorem</a:t>
            </a:r>
          </a:p>
        </p:txBody>
      </p:sp>
      <p:grpSp>
        <p:nvGrpSpPr>
          <p:cNvPr id="5" name="Group 4">
            <a:extLst>
              <a:ext uri="{FF2B5EF4-FFF2-40B4-BE49-F238E27FC236}">
                <a16:creationId xmlns:a16="http://schemas.microsoft.com/office/drawing/2014/main" id="{80EE97EF-0826-4105-BF29-DCCDFE5CBDCF}"/>
              </a:ext>
            </a:extLst>
          </p:cNvPr>
          <p:cNvGrpSpPr/>
          <p:nvPr/>
        </p:nvGrpSpPr>
        <p:grpSpPr>
          <a:xfrm>
            <a:off x="1190867" y="1609975"/>
            <a:ext cx="3590682" cy="650393"/>
            <a:chOff x="981317" y="1616325"/>
            <a:chExt cx="3590682" cy="650393"/>
          </a:xfrm>
        </p:grpSpPr>
        <p:sp>
          <p:nvSpPr>
            <p:cNvPr id="15" name="Rectangle 14">
              <a:extLst>
                <a:ext uri="{FF2B5EF4-FFF2-40B4-BE49-F238E27FC236}">
                  <a16:creationId xmlns:a16="http://schemas.microsoft.com/office/drawing/2014/main" id="{A04A1556-742C-4289-B396-4480C5A236DE}"/>
                </a:ext>
              </a:extLst>
            </p:cNvPr>
            <p:cNvSpPr/>
            <p:nvPr/>
          </p:nvSpPr>
          <p:spPr>
            <a:xfrm>
              <a:off x="981317" y="1616325"/>
              <a:ext cx="2220993" cy="523220"/>
            </a:xfrm>
            <a:prstGeom prst="rect">
              <a:avLst/>
            </a:prstGeom>
          </p:spPr>
          <p:txBody>
            <a:bodyPr wrap="none">
              <a:spAutoFit/>
            </a:bodyPr>
            <a:lstStyle/>
            <a:p>
              <a:r>
                <a:rPr lang="en-US" sz="2800" b="1" dirty="0">
                  <a:solidFill>
                    <a:schemeClr val="accent1"/>
                  </a:solidFill>
                  <a:latin typeface="Segoe UI" panose="020B0502040204020203" pitchFamily="34" charset="0"/>
                  <a:cs typeface="Segoe UI" panose="020B0502040204020203" pitchFamily="34" charset="0"/>
                </a:rPr>
                <a:t>ECC Scheme</a:t>
              </a:r>
            </a:p>
          </p:txBody>
        </p:sp>
        <p:cxnSp>
          <p:nvCxnSpPr>
            <p:cNvPr id="37" name="Straight Arrow Connector 36">
              <a:extLst>
                <a:ext uri="{FF2B5EF4-FFF2-40B4-BE49-F238E27FC236}">
                  <a16:creationId xmlns:a16="http://schemas.microsoft.com/office/drawing/2014/main" id="{AAAEBDBE-1510-411D-AA94-09BFC6C2A626}"/>
                </a:ext>
              </a:extLst>
            </p:cNvPr>
            <p:cNvCxnSpPr>
              <a:cxnSpLocks/>
            </p:cNvCxnSpPr>
            <p:nvPr/>
          </p:nvCxnSpPr>
          <p:spPr>
            <a:xfrm>
              <a:off x="3226407" y="1913387"/>
              <a:ext cx="1345592" cy="353331"/>
            </a:xfrm>
            <a:prstGeom prst="bentConnector3">
              <a:avLst>
                <a:gd name="adj1" fmla="val 100259"/>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
        <p:nvSpPr>
          <p:cNvPr id="51" name="Freeform: Shape 50">
            <a:extLst>
              <a:ext uri="{FF2B5EF4-FFF2-40B4-BE49-F238E27FC236}">
                <a16:creationId xmlns:a16="http://schemas.microsoft.com/office/drawing/2014/main" id="{16993913-AAAE-4FE5-886C-AF8AE65891D4}"/>
              </a:ext>
            </a:extLst>
          </p:cNvPr>
          <p:cNvSpPr/>
          <p:nvPr/>
        </p:nvSpPr>
        <p:spPr>
          <a:xfrm>
            <a:off x="4256405" y="3492209"/>
            <a:ext cx="1241425" cy="103214"/>
          </a:xfrm>
          <a:custGeom>
            <a:avLst/>
            <a:gdLst>
              <a:gd name="connsiteX0" fmla="*/ 0 w 1238250"/>
              <a:gd name="connsiteY0" fmla="*/ 0 h 381000"/>
              <a:gd name="connsiteX1" fmla="*/ 0 w 1238250"/>
              <a:gd name="connsiteY1" fmla="*/ 381000 h 381000"/>
              <a:gd name="connsiteX2" fmla="*/ 1238250 w 1238250"/>
              <a:gd name="connsiteY2" fmla="*/ 381000 h 381000"/>
              <a:gd name="connsiteX3" fmla="*/ 1238250 w 1238250"/>
              <a:gd name="connsiteY3" fmla="*/ 31750 h 381000"/>
              <a:gd name="connsiteX0" fmla="*/ 0 w 1238250"/>
              <a:gd name="connsiteY0" fmla="*/ 12471 h 393471"/>
              <a:gd name="connsiteX1" fmla="*/ 0 w 1238250"/>
              <a:gd name="connsiteY1" fmla="*/ 393471 h 393471"/>
              <a:gd name="connsiteX2" fmla="*/ 1238250 w 1238250"/>
              <a:gd name="connsiteY2" fmla="*/ 393471 h 393471"/>
              <a:gd name="connsiteX3" fmla="*/ 1238250 w 1238250"/>
              <a:gd name="connsiteY3" fmla="*/ 0 h 393471"/>
              <a:gd name="connsiteX0" fmla="*/ 0 w 1238250"/>
              <a:gd name="connsiteY0" fmla="*/ 0 h 381000"/>
              <a:gd name="connsiteX1" fmla="*/ 0 w 1238250"/>
              <a:gd name="connsiteY1" fmla="*/ 381000 h 381000"/>
              <a:gd name="connsiteX2" fmla="*/ 1238250 w 1238250"/>
              <a:gd name="connsiteY2" fmla="*/ 381000 h 381000"/>
              <a:gd name="connsiteX3" fmla="*/ 1238250 w 1238250"/>
              <a:gd name="connsiteY3" fmla="*/ 8165 h 381000"/>
              <a:gd name="connsiteX0" fmla="*/ 0 w 1238250"/>
              <a:gd name="connsiteY0" fmla="*/ 12471 h 393471"/>
              <a:gd name="connsiteX1" fmla="*/ 0 w 1238250"/>
              <a:gd name="connsiteY1" fmla="*/ 393471 h 393471"/>
              <a:gd name="connsiteX2" fmla="*/ 1238250 w 1238250"/>
              <a:gd name="connsiteY2" fmla="*/ 393471 h 393471"/>
              <a:gd name="connsiteX3" fmla="*/ 1238250 w 1238250"/>
              <a:gd name="connsiteY3" fmla="*/ 0 h 393471"/>
            </a:gdLst>
            <a:ahLst/>
            <a:cxnLst>
              <a:cxn ang="0">
                <a:pos x="connsiteX0" y="connsiteY0"/>
              </a:cxn>
              <a:cxn ang="0">
                <a:pos x="connsiteX1" y="connsiteY1"/>
              </a:cxn>
              <a:cxn ang="0">
                <a:pos x="connsiteX2" y="connsiteY2"/>
              </a:cxn>
              <a:cxn ang="0">
                <a:pos x="connsiteX3" y="connsiteY3"/>
              </a:cxn>
            </a:cxnLst>
            <a:rect l="l" t="t" r="r" b="b"/>
            <a:pathLst>
              <a:path w="1238250" h="393471">
                <a:moveTo>
                  <a:pt x="0" y="12471"/>
                </a:moveTo>
                <a:lnTo>
                  <a:pt x="0" y="393471"/>
                </a:lnTo>
                <a:lnTo>
                  <a:pt x="1238250" y="393471"/>
                </a:lnTo>
                <a:lnTo>
                  <a:pt x="1238250" y="0"/>
                </a:lnTo>
              </a:path>
            </a:pathLst>
          </a:cu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3" name="Freeform: Shape 52">
            <a:extLst>
              <a:ext uri="{FF2B5EF4-FFF2-40B4-BE49-F238E27FC236}">
                <a16:creationId xmlns:a16="http://schemas.microsoft.com/office/drawing/2014/main" id="{469ABE00-7688-4F51-9496-EEABF6AB8D8C}"/>
              </a:ext>
            </a:extLst>
          </p:cNvPr>
          <p:cNvSpPr/>
          <p:nvPr/>
        </p:nvSpPr>
        <p:spPr>
          <a:xfrm>
            <a:off x="5778500" y="3492209"/>
            <a:ext cx="773430" cy="103214"/>
          </a:xfrm>
          <a:custGeom>
            <a:avLst/>
            <a:gdLst>
              <a:gd name="connsiteX0" fmla="*/ 0 w 1238250"/>
              <a:gd name="connsiteY0" fmla="*/ 0 h 381000"/>
              <a:gd name="connsiteX1" fmla="*/ 0 w 1238250"/>
              <a:gd name="connsiteY1" fmla="*/ 381000 h 381000"/>
              <a:gd name="connsiteX2" fmla="*/ 1238250 w 1238250"/>
              <a:gd name="connsiteY2" fmla="*/ 381000 h 381000"/>
              <a:gd name="connsiteX3" fmla="*/ 1238250 w 1238250"/>
              <a:gd name="connsiteY3" fmla="*/ 31750 h 381000"/>
              <a:gd name="connsiteX0" fmla="*/ 0 w 1238250"/>
              <a:gd name="connsiteY0" fmla="*/ 12471 h 393471"/>
              <a:gd name="connsiteX1" fmla="*/ 0 w 1238250"/>
              <a:gd name="connsiteY1" fmla="*/ 393471 h 393471"/>
              <a:gd name="connsiteX2" fmla="*/ 1238250 w 1238250"/>
              <a:gd name="connsiteY2" fmla="*/ 393471 h 393471"/>
              <a:gd name="connsiteX3" fmla="*/ 1238250 w 1238250"/>
              <a:gd name="connsiteY3" fmla="*/ 0 h 393471"/>
              <a:gd name="connsiteX0" fmla="*/ 0 w 1238250"/>
              <a:gd name="connsiteY0" fmla="*/ 0 h 381000"/>
              <a:gd name="connsiteX1" fmla="*/ 0 w 1238250"/>
              <a:gd name="connsiteY1" fmla="*/ 381000 h 381000"/>
              <a:gd name="connsiteX2" fmla="*/ 1238250 w 1238250"/>
              <a:gd name="connsiteY2" fmla="*/ 381000 h 381000"/>
              <a:gd name="connsiteX3" fmla="*/ 1238250 w 1238250"/>
              <a:gd name="connsiteY3" fmla="*/ 8165 h 381000"/>
              <a:gd name="connsiteX0" fmla="*/ 0 w 1238250"/>
              <a:gd name="connsiteY0" fmla="*/ 12471 h 393471"/>
              <a:gd name="connsiteX1" fmla="*/ 0 w 1238250"/>
              <a:gd name="connsiteY1" fmla="*/ 393471 h 393471"/>
              <a:gd name="connsiteX2" fmla="*/ 1238250 w 1238250"/>
              <a:gd name="connsiteY2" fmla="*/ 393471 h 393471"/>
              <a:gd name="connsiteX3" fmla="*/ 1238250 w 1238250"/>
              <a:gd name="connsiteY3" fmla="*/ 0 h 393471"/>
            </a:gdLst>
            <a:ahLst/>
            <a:cxnLst>
              <a:cxn ang="0">
                <a:pos x="connsiteX0" y="connsiteY0"/>
              </a:cxn>
              <a:cxn ang="0">
                <a:pos x="connsiteX1" y="connsiteY1"/>
              </a:cxn>
              <a:cxn ang="0">
                <a:pos x="connsiteX2" y="connsiteY2"/>
              </a:cxn>
              <a:cxn ang="0">
                <a:pos x="connsiteX3" y="connsiteY3"/>
              </a:cxn>
            </a:cxnLst>
            <a:rect l="l" t="t" r="r" b="b"/>
            <a:pathLst>
              <a:path w="1238250" h="393471">
                <a:moveTo>
                  <a:pt x="0" y="12471"/>
                </a:moveTo>
                <a:lnTo>
                  <a:pt x="0" y="393471"/>
                </a:lnTo>
                <a:lnTo>
                  <a:pt x="1238250" y="393471"/>
                </a:lnTo>
                <a:lnTo>
                  <a:pt x="1238250" y="0"/>
                </a:lnTo>
              </a:path>
            </a:pathLst>
          </a:cu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61A44F6F-E6EF-47BF-85AA-66E6A90AEE8B}"/>
                  </a:ext>
                </a:extLst>
              </p:cNvPr>
              <p:cNvSpPr/>
              <p:nvPr/>
            </p:nvSpPr>
            <p:spPr>
              <a:xfrm>
                <a:off x="4145233" y="2169838"/>
                <a:ext cx="1502847"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b="1" i="1" dirty="0">
                          <a:solidFill>
                            <a:prstClr val="black"/>
                          </a:solidFill>
                          <a:latin typeface="Cambria Math" panose="02040503050406030204" pitchFamily="18" charset="0"/>
                          <a:cs typeface="Courier New" panose="02070309020205020404" pitchFamily="49" charset="0"/>
                        </a:rPr>
                        <m:t>𝑷</m:t>
                      </m:r>
                      <m:d>
                        <m:dPr>
                          <m:begChr m:val="["/>
                          <m:endChr m:val="|"/>
                          <m:ctrlPr>
                            <a:rPr lang="en-US" sz="2800" b="1" i="1" dirty="0">
                              <a:solidFill>
                                <a:prstClr val="black"/>
                              </a:solidFill>
                              <a:latin typeface="Cambria Math" panose="02040503050406030204" pitchFamily="18" charset="0"/>
                              <a:cs typeface="Courier New" panose="02070309020205020404" pitchFamily="49" charset="0"/>
                            </a:rPr>
                          </m:ctrlPr>
                        </m:dPr>
                        <m:e>
                          <m:r>
                            <a:rPr lang="en-US" sz="2800" b="1" i="1" dirty="0">
                              <a:solidFill>
                                <a:prstClr val="black"/>
                              </a:solidFill>
                              <a:latin typeface="Cambria Math" panose="02040503050406030204" pitchFamily="18" charset="0"/>
                              <a:cs typeface="Courier New" panose="02070309020205020404" pitchFamily="49" charset="0"/>
                            </a:rPr>
                            <m:t>𝑺</m:t>
                          </m:r>
                          <m:r>
                            <a:rPr lang="en-US" sz="2800" b="1" i="1" dirty="0">
                              <a:solidFill>
                                <a:prstClr val="black"/>
                              </a:solidFill>
                              <a:latin typeface="Cambria Math" panose="02040503050406030204" pitchFamily="18" charset="0"/>
                              <a:cs typeface="Courier New" panose="02070309020205020404" pitchFamily="49" charset="0"/>
                            </a:rPr>
                            <m:t> </m:t>
                          </m:r>
                        </m:e>
                      </m:d>
                      <m:r>
                        <a:rPr lang="en-US" sz="2800" b="1" i="1" dirty="0">
                          <a:solidFill>
                            <a:prstClr val="black"/>
                          </a:solidFill>
                          <a:latin typeface="Cambria Math" panose="02040503050406030204" pitchFamily="18" charset="0"/>
                          <a:cs typeface="Courier New" panose="02070309020205020404" pitchFamily="49" charset="0"/>
                        </a:rPr>
                        <m:t> </m:t>
                      </m:r>
                      <m:r>
                        <a:rPr lang="en-US" sz="2800" b="1" i="1" dirty="0">
                          <a:solidFill>
                            <a:prstClr val="black"/>
                          </a:solidFill>
                          <a:latin typeface="Cambria Math" panose="02040503050406030204" pitchFamily="18" charset="0"/>
                          <a:cs typeface="Courier New" panose="02070309020205020404" pitchFamily="49" charset="0"/>
                        </a:rPr>
                        <m:t>𝑿</m:t>
                      </m:r>
                      <m:r>
                        <a:rPr lang="en-US" sz="2800" b="1" i="1" dirty="0">
                          <a:solidFill>
                            <a:prstClr val="black"/>
                          </a:solidFill>
                          <a:latin typeface="Cambria Math" panose="02040503050406030204" pitchFamily="18" charset="0"/>
                          <a:cs typeface="Courier New" panose="02070309020205020404" pitchFamily="49" charset="0"/>
                        </a:rPr>
                        <m:t>]</m:t>
                      </m:r>
                    </m:oMath>
                  </m:oMathPara>
                </a14:m>
                <a:endParaRPr lang="en-US" dirty="0">
                  <a:latin typeface="Segoe UI" panose="020B0502040204020203" pitchFamily="34" charset="0"/>
                </a:endParaRPr>
              </a:p>
            </p:txBody>
          </p:sp>
        </mc:Choice>
        <mc:Fallback xmlns="">
          <p:sp>
            <p:nvSpPr>
              <p:cNvPr id="10" name="Rectangle 9">
                <a:extLst>
                  <a:ext uri="{FF2B5EF4-FFF2-40B4-BE49-F238E27FC236}">
                    <a16:creationId xmlns:a16="http://schemas.microsoft.com/office/drawing/2014/main" id="{61A44F6F-E6EF-47BF-85AA-66E6A90AEE8B}"/>
                  </a:ext>
                </a:extLst>
              </p:cNvPr>
              <p:cNvSpPr>
                <a:spLocks noRot="1" noChangeAspect="1" noMove="1" noResize="1" noEditPoints="1" noAdjustHandles="1" noChangeArrowheads="1" noChangeShapeType="1" noTextEdit="1"/>
              </p:cNvSpPr>
              <p:nvPr/>
            </p:nvSpPr>
            <p:spPr>
              <a:xfrm>
                <a:off x="4145233" y="2169838"/>
                <a:ext cx="1502847" cy="523220"/>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435838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1">
                                            <p:txEl>
                                              <p:pRg st="1" end="1"/>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1">
                                            <p:txEl>
                                              <p:pRg st="2" end="2"/>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2" grpId="0"/>
      <p:bldP spid="14" grpId="0"/>
      <p:bldP spid="23" grpId="0"/>
      <p:bldP spid="29" grpId="0"/>
      <p:bldP spid="31" grpId="0" build="p"/>
      <p:bldP spid="35" grpId="0" animBg="1"/>
      <p:bldP spid="36" grpId="0"/>
      <p:bldP spid="51" grpId="0" animBg="1"/>
      <p:bldP spid="53" grpId="0" animBg="1"/>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Error </a:t>
            </a:r>
            <a:r>
              <a:rPr lang="en-US" sz="4000" b="1" dirty="0" err="1"/>
              <a:t>INference</a:t>
            </a:r>
            <a:r>
              <a:rPr lang="en-US" sz="4000" b="1" dirty="0"/>
              <a:t> </a:t>
            </a:r>
            <a:r>
              <a:rPr lang="en-US" sz="4000" dirty="0"/>
              <a:t>(EIN) Methodology</a:t>
            </a:r>
            <a:endParaRPr lang="en-US" sz="4000" b="1" dirty="0"/>
          </a:p>
        </p:txBody>
      </p:sp>
      <p:grpSp>
        <p:nvGrpSpPr>
          <p:cNvPr id="34" name="Group 33">
            <a:extLst>
              <a:ext uri="{FF2B5EF4-FFF2-40B4-BE49-F238E27FC236}">
                <a16:creationId xmlns:a16="http://schemas.microsoft.com/office/drawing/2014/main" id="{493D0FCF-378B-4702-915D-792E0FAABC66}"/>
              </a:ext>
            </a:extLst>
          </p:cNvPr>
          <p:cNvGrpSpPr/>
          <p:nvPr/>
        </p:nvGrpSpPr>
        <p:grpSpPr>
          <a:xfrm>
            <a:off x="2396051" y="1006611"/>
            <a:ext cx="5497300" cy="731520"/>
            <a:chOff x="2517235" y="1984"/>
            <a:chExt cx="2309305" cy="738187"/>
          </a:xfrm>
          <a:solidFill>
            <a:schemeClr val="accent1">
              <a:lumMod val="20000"/>
              <a:lumOff val="80000"/>
            </a:schemeClr>
          </a:solidFill>
        </p:grpSpPr>
        <p:sp>
          <p:nvSpPr>
            <p:cNvPr id="35" name="Rectangle: Rounded Corners 34">
              <a:extLst>
                <a:ext uri="{FF2B5EF4-FFF2-40B4-BE49-F238E27FC236}">
                  <a16:creationId xmlns:a16="http://schemas.microsoft.com/office/drawing/2014/main" id="{09E024AB-6698-4EAF-B44F-70C2DFDA2F34}"/>
                </a:ext>
              </a:extLst>
            </p:cNvPr>
            <p:cNvSpPr/>
            <p:nvPr/>
          </p:nvSpPr>
          <p:spPr>
            <a:xfrm>
              <a:off x="2517235" y="1984"/>
              <a:ext cx="2309305" cy="738187"/>
            </a:xfrm>
            <a:prstGeom prst="roundRect">
              <a:avLst>
                <a:gd name="adj" fmla="val 10000"/>
              </a:avLst>
            </a:prstGeom>
            <a:grpFill/>
            <a:ln w="38100"/>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6" name="Rectangle: Rounded Corners 4">
              <a:extLst>
                <a:ext uri="{FF2B5EF4-FFF2-40B4-BE49-F238E27FC236}">
                  <a16:creationId xmlns:a16="http://schemas.microsoft.com/office/drawing/2014/main" id="{59FF0354-C3C7-4307-8047-8B9FEB558306}"/>
                </a:ext>
              </a:extLst>
            </p:cNvPr>
            <p:cNvSpPr txBox="1"/>
            <p:nvPr/>
          </p:nvSpPr>
          <p:spPr>
            <a:xfrm>
              <a:off x="2538856" y="23605"/>
              <a:ext cx="2266063" cy="694945"/>
            </a:xfrm>
            <a:prstGeom prst="rect">
              <a:avLst/>
            </a:prstGeom>
            <a:grpFill/>
            <a:ln w="381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lvl="0" algn="ctr" defTabSz="800100">
                <a:lnSpc>
                  <a:spcPct val="90000"/>
                </a:lnSpc>
                <a:spcBef>
                  <a:spcPct val="0"/>
                </a:spcBef>
              </a:pPr>
              <a:r>
                <a:rPr lang="en-US" sz="2800" kern="1200" dirty="0">
                  <a:latin typeface="Segoe UI" panose="020B0502040204020203" pitchFamily="34" charset="0"/>
                  <a:cs typeface="Segoe UI" panose="020B0502040204020203" pitchFamily="34" charset="0"/>
                </a:rPr>
                <a:t>Define experimental inputs</a:t>
              </a:r>
            </a:p>
            <a:p>
              <a:pPr lvl="0" algn="ctr" defTabSz="800100">
                <a:lnSpc>
                  <a:spcPct val="90000"/>
                </a:lnSpc>
                <a:spcBef>
                  <a:spcPct val="0"/>
                </a:spcBef>
              </a:pPr>
              <a:r>
                <a:rPr lang="en-US" sz="2000" dirty="0">
                  <a:latin typeface="Segoe UI" panose="020B0502040204020203" pitchFamily="34" charset="0"/>
                  <a:cs typeface="Segoe UI" panose="020B0502040204020203" pitchFamily="34" charset="0"/>
                </a:rPr>
                <a:t>(i.e., data pattern, error mechanism)</a:t>
              </a:r>
              <a:endParaRPr lang="en-US" sz="2000" kern="1200" dirty="0">
                <a:latin typeface="Segoe UI" panose="020B0502040204020203" pitchFamily="34" charset="0"/>
                <a:cs typeface="Segoe UI" panose="020B0502040204020203" pitchFamily="34" charset="0"/>
              </a:endParaRPr>
            </a:p>
          </p:txBody>
        </p:sp>
      </p:grpSp>
      <p:grpSp>
        <p:nvGrpSpPr>
          <p:cNvPr id="47" name="Group 46">
            <a:extLst>
              <a:ext uri="{FF2B5EF4-FFF2-40B4-BE49-F238E27FC236}">
                <a16:creationId xmlns:a16="http://schemas.microsoft.com/office/drawing/2014/main" id="{E902180A-BF8A-499D-92BD-C6B264FA9492}"/>
              </a:ext>
            </a:extLst>
          </p:cNvPr>
          <p:cNvGrpSpPr/>
          <p:nvPr/>
        </p:nvGrpSpPr>
        <p:grpSpPr>
          <a:xfrm>
            <a:off x="2396051" y="2229488"/>
            <a:ext cx="5497300" cy="731520"/>
            <a:chOff x="1040848" y="1109265"/>
            <a:chExt cx="2309305" cy="738187"/>
          </a:xfrm>
          <a:solidFill>
            <a:schemeClr val="accent1">
              <a:lumMod val="20000"/>
              <a:lumOff val="80000"/>
            </a:schemeClr>
          </a:solidFill>
        </p:grpSpPr>
        <p:sp>
          <p:nvSpPr>
            <p:cNvPr id="58" name="Rectangle: Rounded Corners 57">
              <a:extLst>
                <a:ext uri="{FF2B5EF4-FFF2-40B4-BE49-F238E27FC236}">
                  <a16:creationId xmlns:a16="http://schemas.microsoft.com/office/drawing/2014/main" id="{B7AB7092-E46F-474D-934E-ED02CD9617EE}"/>
                </a:ext>
              </a:extLst>
            </p:cNvPr>
            <p:cNvSpPr/>
            <p:nvPr/>
          </p:nvSpPr>
          <p:spPr>
            <a:xfrm>
              <a:off x="1040848" y="1109265"/>
              <a:ext cx="2309305" cy="738187"/>
            </a:xfrm>
            <a:prstGeom prst="roundRect">
              <a:avLst>
                <a:gd name="adj" fmla="val 10000"/>
              </a:avLst>
            </a:prstGeom>
            <a:grpFill/>
            <a:ln w="38100"/>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59" name="Rectangle: Rounded Corners 4">
              <a:extLst>
                <a:ext uri="{FF2B5EF4-FFF2-40B4-BE49-F238E27FC236}">
                  <a16:creationId xmlns:a16="http://schemas.microsoft.com/office/drawing/2014/main" id="{8842B14F-06F5-42EA-AA8F-F5310840A788}"/>
                </a:ext>
              </a:extLst>
            </p:cNvPr>
            <p:cNvSpPr txBox="1"/>
            <p:nvPr/>
          </p:nvSpPr>
          <p:spPr>
            <a:xfrm>
              <a:off x="1062469" y="1130886"/>
              <a:ext cx="2266063" cy="694945"/>
            </a:xfrm>
            <a:prstGeom prst="rect">
              <a:avLst/>
            </a:prstGeom>
            <a:grpFill/>
            <a:ln w="381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buNone/>
              </a:pPr>
              <a:r>
                <a:rPr lang="en-US" sz="2800" kern="1200" dirty="0">
                  <a:latin typeface="Segoe UI" panose="020B0502040204020203" pitchFamily="34" charset="0"/>
                  <a:cs typeface="Segoe UI" panose="020B0502040204020203" pitchFamily="34" charset="0"/>
                </a:rPr>
                <a:t>Identify candidate ECC Schemes</a:t>
              </a:r>
            </a:p>
          </p:txBody>
        </p:sp>
      </p:grpSp>
      <p:grpSp>
        <p:nvGrpSpPr>
          <p:cNvPr id="53" name="Group 52">
            <a:extLst>
              <a:ext uri="{FF2B5EF4-FFF2-40B4-BE49-F238E27FC236}">
                <a16:creationId xmlns:a16="http://schemas.microsoft.com/office/drawing/2014/main" id="{8B118478-23F2-454E-A775-D2F75D96785F}"/>
              </a:ext>
            </a:extLst>
          </p:cNvPr>
          <p:cNvGrpSpPr/>
          <p:nvPr/>
        </p:nvGrpSpPr>
        <p:grpSpPr>
          <a:xfrm>
            <a:off x="2447520" y="4675242"/>
            <a:ext cx="5497300" cy="731520"/>
            <a:chOff x="2517235" y="3323828"/>
            <a:chExt cx="2309305" cy="738187"/>
          </a:xfrm>
          <a:solidFill>
            <a:schemeClr val="accent1">
              <a:lumMod val="20000"/>
              <a:lumOff val="80000"/>
            </a:schemeClr>
          </a:solidFill>
        </p:grpSpPr>
        <p:sp>
          <p:nvSpPr>
            <p:cNvPr id="54" name="Rectangle: Rounded Corners 53">
              <a:extLst>
                <a:ext uri="{FF2B5EF4-FFF2-40B4-BE49-F238E27FC236}">
                  <a16:creationId xmlns:a16="http://schemas.microsoft.com/office/drawing/2014/main" id="{EBE321AB-A417-4817-8B23-AE7103ED38F8}"/>
                </a:ext>
              </a:extLst>
            </p:cNvPr>
            <p:cNvSpPr/>
            <p:nvPr/>
          </p:nvSpPr>
          <p:spPr>
            <a:xfrm>
              <a:off x="2517235" y="3323828"/>
              <a:ext cx="2309305" cy="738187"/>
            </a:xfrm>
            <a:prstGeom prst="roundRect">
              <a:avLst>
                <a:gd name="adj" fmla="val 10000"/>
              </a:avLst>
            </a:prstGeom>
            <a:grpFill/>
            <a:ln w="38100"/>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55" name="Rectangle: Rounded Corners 8">
              <a:extLst>
                <a:ext uri="{FF2B5EF4-FFF2-40B4-BE49-F238E27FC236}">
                  <a16:creationId xmlns:a16="http://schemas.microsoft.com/office/drawing/2014/main" id="{3815CD08-EB22-4300-B7C4-3BEAC7063C17}"/>
                </a:ext>
              </a:extLst>
            </p:cNvPr>
            <p:cNvSpPr txBox="1"/>
            <p:nvPr/>
          </p:nvSpPr>
          <p:spPr>
            <a:xfrm>
              <a:off x="2538856" y="3345449"/>
              <a:ext cx="2266063" cy="694945"/>
            </a:xfrm>
            <a:prstGeom prst="rect">
              <a:avLst/>
            </a:prstGeom>
            <a:grpFill/>
            <a:ln w="381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buNone/>
              </a:pPr>
              <a:r>
                <a:rPr lang="en-US" sz="2800" kern="1200" dirty="0">
                  <a:latin typeface="Segoe UI" panose="020B0502040204020203" pitchFamily="34" charset="0"/>
                  <a:cs typeface="Segoe UI" panose="020B0502040204020203" pitchFamily="34" charset="0"/>
                </a:rPr>
                <a:t>Compute MAP estimation</a:t>
              </a:r>
            </a:p>
          </p:txBody>
        </p:sp>
      </p:grpSp>
      <p:sp>
        <p:nvSpPr>
          <p:cNvPr id="10" name="Oval 9">
            <a:extLst>
              <a:ext uri="{FF2B5EF4-FFF2-40B4-BE49-F238E27FC236}">
                <a16:creationId xmlns:a16="http://schemas.microsoft.com/office/drawing/2014/main" id="{6F419803-B092-48F1-9613-8AE182BEF994}"/>
              </a:ext>
            </a:extLst>
          </p:cNvPr>
          <p:cNvSpPr/>
          <p:nvPr/>
        </p:nvSpPr>
        <p:spPr>
          <a:xfrm>
            <a:off x="1095203" y="1027673"/>
            <a:ext cx="749805" cy="749805"/>
          </a:xfrm>
          <a:prstGeom prst="ellipse">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latin typeface="Segoe UI" panose="020B0502040204020203" pitchFamily="34" charset="0"/>
                <a:cs typeface="Segoe UI" panose="020B0502040204020203" pitchFamily="34" charset="0"/>
              </a:rPr>
              <a:t>1</a:t>
            </a:r>
          </a:p>
        </p:txBody>
      </p:sp>
      <p:sp>
        <p:nvSpPr>
          <p:cNvPr id="75" name="Oval 74">
            <a:extLst>
              <a:ext uri="{FF2B5EF4-FFF2-40B4-BE49-F238E27FC236}">
                <a16:creationId xmlns:a16="http://schemas.microsoft.com/office/drawing/2014/main" id="{7A53613C-4918-4EDA-B98D-43B03E492A88}"/>
              </a:ext>
            </a:extLst>
          </p:cNvPr>
          <p:cNvSpPr/>
          <p:nvPr/>
        </p:nvSpPr>
        <p:spPr>
          <a:xfrm>
            <a:off x="1093346" y="2251109"/>
            <a:ext cx="749805" cy="749805"/>
          </a:xfrm>
          <a:prstGeom prst="ellipse">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latin typeface="Segoe UI" panose="020B0502040204020203" pitchFamily="34" charset="0"/>
                <a:cs typeface="Segoe UI" panose="020B0502040204020203" pitchFamily="34" charset="0"/>
              </a:rPr>
              <a:t>2</a:t>
            </a:r>
          </a:p>
        </p:txBody>
      </p:sp>
      <p:sp>
        <p:nvSpPr>
          <p:cNvPr id="76" name="Oval 75">
            <a:extLst>
              <a:ext uri="{FF2B5EF4-FFF2-40B4-BE49-F238E27FC236}">
                <a16:creationId xmlns:a16="http://schemas.microsoft.com/office/drawing/2014/main" id="{F90AF59F-E003-47EB-9CD4-081623002128}"/>
              </a:ext>
            </a:extLst>
          </p:cNvPr>
          <p:cNvSpPr/>
          <p:nvPr/>
        </p:nvSpPr>
        <p:spPr>
          <a:xfrm>
            <a:off x="1093346" y="3473986"/>
            <a:ext cx="749805" cy="749805"/>
          </a:xfrm>
          <a:prstGeom prst="ellipse">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latin typeface="Segoe UI" panose="020B0502040204020203" pitchFamily="34" charset="0"/>
                <a:cs typeface="Segoe UI" panose="020B0502040204020203" pitchFamily="34" charset="0"/>
              </a:rPr>
              <a:t>3</a:t>
            </a:r>
          </a:p>
        </p:txBody>
      </p:sp>
      <p:sp>
        <p:nvSpPr>
          <p:cNvPr id="77" name="Oval 76">
            <a:extLst>
              <a:ext uri="{FF2B5EF4-FFF2-40B4-BE49-F238E27FC236}">
                <a16:creationId xmlns:a16="http://schemas.microsoft.com/office/drawing/2014/main" id="{51DF4197-CB29-4D79-80C8-F9108CAEF453}"/>
              </a:ext>
            </a:extLst>
          </p:cNvPr>
          <p:cNvSpPr/>
          <p:nvPr/>
        </p:nvSpPr>
        <p:spPr>
          <a:xfrm>
            <a:off x="1093346" y="4669432"/>
            <a:ext cx="749805" cy="749805"/>
          </a:xfrm>
          <a:prstGeom prst="ellipse">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latin typeface="Segoe UI" panose="020B0502040204020203" pitchFamily="34" charset="0"/>
                <a:cs typeface="Segoe UI" panose="020B0502040204020203" pitchFamily="34" charset="0"/>
              </a:rPr>
              <a:t>4</a:t>
            </a:r>
          </a:p>
        </p:txBody>
      </p:sp>
      <p:sp>
        <p:nvSpPr>
          <p:cNvPr id="50" name="Arrow: Right 49">
            <a:extLst>
              <a:ext uri="{FF2B5EF4-FFF2-40B4-BE49-F238E27FC236}">
                <a16:creationId xmlns:a16="http://schemas.microsoft.com/office/drawing/2014/main" id="{25E81D6B-719A-4000-9AC3-107C5EA935C2}"/>
              </a:ext>
            </a:extLst>
          </p:cNvPr>
          <p:cNvSpPr/>
          <p:nvPr/>
        </p:nvSpPr>
        <p:spPr>
          <a:xfrm rot="5400000">
            <a:off x="4884118" y="1831992"/>
            <a:ext cx="461369" cy="332184"/>
          </a:xfrm>
          <a:prstGeom prst="rightArrow">
            <a:avLst>
              <a:gd name="adj1" fmla="val 60000"/>
              <a:gd name="adj2" fmla="val 50000"/>
            </a:avLst>
          </a:prstGeom>
          <a:ln w="38100"/>
        </p:spPr>
        <p:style>
          <a:lnRef idx="0">
            <a:schemeClr val="dk1">
              <a:tint val="60000"/>
              <a:hueOff val="0"/>
              <a:satOff val="0"/>
              <a:lumOff val="0"/>
              <a:alphaOff val="0"/>
            </a:schemeClr>
          </a:lnRef>
          <a:fillRef idx="1">
            <a:schemeClr val="dk1">
              <a:tint val="60000"/>
              <a:hueOff val="0"/>
              <a:satOff val="0"/>
              <a:lumOff val="0"/>
              <a:alphaOff val="0"/>
            </a:schemeClr>
          </a:fillRef>
          <a:effectRef idx="0">
            <a:schemeClr val="dk1">
              <a:tint val="60000"/>
              <a:hueOff val="0"/>
              <a:satOff val="0"/>
              <a:lumOff val="0"/>
              <a:alphaOff val="0"/>
            </a:schemeClr>
          </a:effectRef>
          <a:fontRef idx="minor">
            <a:schemeClr val="dk1">
              <a:hueOff val="0"/>
              <a:satOff val="0"/>
              <a:lumOff val="0"/>
              <a:alphaOff val="0"/>
            </a:schemeClr>
          </a:fontRef>
        </p:style>
      </p:sp>
      <p:grpSp>
        <p:nvGrpSpPr>
          <p:cNvPr id="51" name="Group 50">
            <a:extLst>
              <a:ext uri="{FF2B5EF4-FFF2-40B4-BE49-F238E27FC236}">
                <a16:creationId xmlns:a16="http://schemas.microsoft.com/office/drawing/2014/main" id="{6C6B0149-297E-496A-A96B-DF10787E3384}"/>
              </a:ext>
            </a:extLst>
          </p:cNvPr>
          <p:cNvGrpSpPr/>
          <p:nvPr/>
        </p:nvGrpSpPr>
        <p:grpSpPr>
          <a:xfrm>
            <a:off x="2396052" y="3452365"/>
            <a:ext cx="5497300" cy="731520"/>
            <a:chOff x="2517235" y="2216546"/>
            <a:chExt cx="2309305" cy="738187"/>
          </a:xfrm>
          <a:solidFill>
            <a:schemeClr val="accent1">
              <a:lumMod val="20000"/>
              <a:lumOff val="80000"/>
            </a:schemeClr>
          </a:solidFill>
        </p:grpSpPr>
        <p:sp>
          <p:nvSpPr>
            <p:cNvPr id="82" name="Rectangle: Rounded Corners 81">
              <a:extLst>
                <a:ext uri="{FF2B5EF4-FFF2-40B4-BE49-F238E27FC236}">
                  <a16:creationId xmlns:a16="http://schemas.microsoft.com/office/drawing/2014/main" id="{3535B07E-6BE1-47DC-A572-6F57D2982F79}"/>
                </a:ext>
              </a:extLst>
            </p:cNvPr>
            <p:cNvSpPr/>
            <p:nvPr/>
          </p:nvSpPr>
          <p:spPr>
            <a:xfrm>
              <a:off x="2517235" y="2216546"/>
              <a:ext cx="2309305" cy="738187"/>
            </a:xfrm>
            <a:prstGeom prst="roundRect">
              <a:avLst>
                <a:gd name="adj" fmla="val 10000"/>
              </a:avLst>
            </a:prstGeom>
            <a:grpFill/>
            <a:ln w="38100"/>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83" name="Rectangle: Rounded Corners 6">
              <a:extLst>
                <a:ext uri="{FF2B5EF4-FFF2-40B4-BE49-F238E27FC236}">
                  <a16:creationId xmlns:a16="http://schemas.microsoft.com/office/drawing/2014/main" id="{D49FFE4D-6082-42E7-B1F8-D7B9C836B662}"/>
                </a:ext>
              </a:extLst>
            </p:cNvPr>
            <p:cNvSpPr txBox="1"/>
            <p:nvPr/>
          </p:nvSpPr>
          <p:spPr>
            <a:xfrm>
              <a:off x="2538856" y="2238167"/>
              <a:ext cx="2266063" cy="694945"/>
            </a:xfrm>
            <a:prstGeom prst="rect">
              <a:avLst/>
            </a:prstGeom>
            <a:grpFill/>
            <a:ln w="381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buNone/>
              </a:pPr>
              <a:r>
                <a:rPr lang="en-US" sz="2800" kern="1200" dirty="0">
                  <a:latin typeface="Segoe UI" panose="020B0502040204020203" pitchFamily="34" charset="0"/>
                  <a:cs typeface="Segoe UI" panose="020B0502040204020203" pitchFamily="34" charset="0"/>
                </a:rPr>
                <a:t>Run Experiments</a:t>
              </a:r>
            </a:p>
          </p:txBody>
        </p:sp>
      </p:grpSp>
      <p:sp>
        <p:nvSpPr>
          <p:cNvPr id="88" name="Rectangle: Rounded Corners 8">
            <a:extLst>
              <a:ext uri="{FF2B5EF4-FFF2-40B4-BE49-F238E27FC236}">
                <a16:creationId xmlns:a16="http://schemas.microsoft.com/office/drawing/2014/main" id="{7986119E-6892-4D77-9469-577BBA0AD280}"/>
              </a:ext>
            </a:extLst>
          </p:cNvPr>
          <p:cNvSpPr txBox="1"/>
          <p:nvPr/>
        </p:nvSpPr>
        <p:spPr>
          <a:xfrm>
            <a:off x="3137956" y="5950789"/>
            <a:ext cx="4116426" cy="478063"/>
          </a:xfrm>
          <a:prstGeom prst="rect">
            <a:avLst/>
          </a:prstGeom>
          <a:ln w="381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buNone/>
            </a:pPr>
            <a:r>
              <a:rPr lang="en-US" sz="2800" b="1" kern="1200" dirty="0">
                <a:latin typeface="Segoe UI" panose="020B0502040204020203" pitchFamily="34" charset="0"/>
                <a:cs typeface="Segoe UI" panose="020B0502040204020203" pitchFamily="34" charset="0"/>
              </a:rPr>
              <a:t>Most likely ECC scheme</a:t>
            </a:r>
          </a:p>
        </p:txBody>
      </p:sp>
      <p:sp>
        <p:nvSpPr>
          <p:cNvPr id="89" name="Arrow: Right 88">
            <a:extLst>
              <a:ext uri="{FF2B5EF4-FFF2-40B4-BE49-F238E27FC236}">
                <a16:creationId xmlns:a16="http://schemas.microsoft.com/office/drawing/2014/main" id="{42FDADFD-D992-4E89-A7E3-944F654277FC}"/>
              </a:ext>
            </a:extLst>
          </p:cNvPr>
          <p:cNvSpPr/>
          <p:nvPr/>
        </p:nvSpPr>
        <p:spPr>
          <a:xfrm rot="5400000">
            <a:off x="4884118" y="5484968"/>
            <a:ext cx="461369" cy="332184"/>
          </a:xfrm>
          <a:prstGeom prst="rightArrow">
            <a:avLst>
              <a:gd name="adj1" fmla="val 60000"/>
              <a:gd name="adj2" fmla="val 50000"/>
            </a:avLst>
          </a:prstGeom>
          <a:ln w="38100"/>
        </p:spPr>
        <p:style>
          <a:lnRef idx="0">
            <a:schemeClr val="dk1">
              <a:tint val="60000"/>
              <a:hueOff val="0"/>
              <a:satOff val="0"/>
              <a:lumOff val="0"/>
              <a:alphaOff val="0"/>
            </a:schemeClr>
          </a:lnRef>
          <a:fillRef idx="1">
            <a:schemeClr val="dk1">
              <a:tint val="60000"/>
              <a:hueOff val="0"/>
              <a:satOff val="0"/>
              <a:lumOff val="0"/>
              <a:alphaOff val="0"/>
            </a:schemeClr>
          </a:fillRef>
          <a:effectRef idx="0">
            <a:schemeClr val="dk1">
              <a:tint val="60000"/>
              <a:hueOff val="0"/>
              <a:satOff val="0"/>
              <a:lumOff val="0"/>
              <a:alphaOff val="0"/>
            </a:schemeClr>
          </a:effectRef>
          <a:fontRef idx="minor">
            <a:schemeClr val="dk1">
              <a:hueOff val="0"/>
              <a:satOff val="0"/>
              <a:lumOff val="0"/>
              <a:alphaOff val="0"/>
            </a:schemeClr>
          </a:fontRef>
        </p:style>
      </p:sp>
      <p:sp>
        <p:nvSpPr>
          <p:cNvPr id="29" name="Arrow: Right 28">
            <a:extLst>
              <a:ext uri="{FF2B5EF4-FFF2-40B4-BE49-F238E27FC236}">
                <a16:creationId xmlns:a16="http://schemas.microsoft.com/office/drawing/2014/main" id="{70FE4836-550B-433C-B856-A88FB2099850}"/>
              </a:ext>
            </a:extLst>
          </p:cNvPr>
          <p:cNvSpPr/>
          <p:nvPr/>
        </p:nvSpPr>
        <p:spPr>
          <a:xfrm rot="5400000">
            <a:off x="4884118" y="3055294"/>
            <a:ext cx="461369" cy="332184"/>
          </a:xfrm>
          <a:prstGeom prst="rightArrow">
            <a:avLst>
              <a:gd name="adj1" fmla="val 60000"/>
              <a:gd name="adj2" fmla="val 50000"/>
            </a:avLst>
          </a:prstGeom>
          <a:ln w="38100"/>
        </p:spPr>
        <p:style>
          <a:lnRef idx="0">
            <a:schemeClr val="dk1">
              <a:tint val="60000"/>
              <a:hueOff val="0"/>
              <a:satOff val="0"/>
              <a:lumOff val="0"/>
              <a:alphaOff val="0"/>
            </a:schemeClr>
          </a:lnRef>
          <a:fillRef idx="1">
            <a:schemeClr val="dk1">
              <a:tint val="60000"/>
              <a:hueOff val="0"/>
              <a:satOff val="0"/>
              <a:lumOff val="0"/>
              <a:alphaOff val="0"/>
            </a:schemeClr>
          </a:fillRef>
          <a:effectRef idx="0">
            <a:schemeClr val="dk1">
              <a:tint val="60000"/>
              <a:hueOff val="0"/>
              <a:satOff val="0"/>
              <a:lumOff val="0"/>
              <a:alphaOff val="0"/>
            </a:schemeClr>
          </a:effectRef>
          <a:fontRef idx="minor">
            <a:schemeClr val="dk1">
              <a:hueOff val="0"/>
              <a:satOff val="0"/>
              <a:lumOff val="0"/>
              <a:alphaOff val="0"/>
            </a:schemeClr>
          </a:fontRef>
        </p:style>
      </p:sp>
      <p:sp>
        <p:nvSpPr>
          <p:cNvPr id="30" name="Arrow: Right 29">
            <a:extLst>
              <a:ext uri="{FF2B5EF4-FFF2-40B4-BE49-F238E27FC236}">
                <a16:creationId xmlns:a16="http://schemas.microsoft.com/office/drawing/2014/main" id="{3D6FCF6A-38D9-40BF-B443-7F57E4037A7F}"/>
              </a:ext>
            </a:extLst>
          </p:cNvPr>
          <p:cNvSpPr/>
          <p:nvPr/>
        </p:nvSpPr>
        <p:spPr>
          <a:xfrm rot="5400000">
            <a:off x="4884118" y="4271519"/>
            <a:ext cx="461369" cy="332184"/>
          </a:xfrm>
          <a:prstGeom prst="rightArrow">
            <a:avLst>
              <a:gd name="adj1" fmla="val 60000"/>
              <a:gd name="adj2" fmla="val 50000"/>
            </a:avLst>
          </a:prstGeom>
          <a:ln w="38100"/>
        </p:spPr>
        <p:style>
          <a:lnRef idx="0">
            <a:schemeClr val="dk1">
              <a:tint val="60000"/>
              <a:hueOff val="0"/>
              <a:satOff val="0"/>
              <a:lumOff val="0"/>
              <a:alphaOff val="0"/>
            </a:schemeClr>
          </a:lnRef>
          <a:fillRef idx="1">
            <a:schemeClr val="dk1">
              <a:tint val="60000"/>
              <a:hueOff val="0"/>
              <a:satOff val="0"/>
              <a:lumOff val="0"/>
              <a:alphaOff val="0"/>
            </a:schemeClr>
          </a:fillRef>
          <a:effectRef idx="0">
            <a:schemeClr val="dk1">
              <a:tint val="60000"/>
              <a:hueOff val="0"/>
              <a:satOff val="0"/>
              <a:lumOff val="0"/>
              <a:alphaOff val="0"/>
            </a:schemeClr>
          </a:effectRef>
          <a:fontRef idx="minor">
            <a:schemeClr val="dk1">
              <a:hueOff val="0"/>
              <a:satOff val="0"/>
              <a:lumOff val="0"/>
              <a:alphaOff val="0"/>
            </a:schemeClr>
          </a:fontRef>
        </p:style>
      </p:sp>
    </p:spTree>
    <p:extLst>
      <p:ext uri="{BB962C8B-B14F-4D97-AF65-F5344CB8AC3E}">
        <p14:creationId xmlns:p14="http://schemas.microsoft.com/office/powerpoint/2010/main" val="1789984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5" grpId="0" animBg="1"/>
      <p:bldP spid="76" grpId="0" animBg="1"/>
      <p:bldP spid="77" grpId="0" animBg="1"/>
      <p:bldP spid="8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FB2ECF9-9A5B-4C5B-B4E8-A7B9AFC80283}"/>
              </a:ext>
            </a:extLst>
          </p:cNvPr>
          <p:cNvSpPr/>
          <p:nvPr/>
        </p:nvSpPr>
        <p:spPr>
          <a:xfrm>
            <a:off x="169011" y="2436129"/>
            <a:ext cx="8805978" cy="2324106"/>
          </a:xfrm>
          <a:prstGeom prst="rect">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751066C-C516-4770-97A1-3E2DEB282F90}"/>
              </a:ext>
            </a:extLst>
          </p:cNvPr>
          <p:cNvSpPr/>
          <p:nvPr/>
        </p:nvSpPr>
        <p:spPr>
          <a:xfrm>
            <a:off x="169011" y="5154874"/>
            <a:ext cx="8805978" cy="903514"/>
          </a:xfrm>
          <a:prstGeom prst="rect">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4" name="Rectangle 3">
            <a:extLst>
              <a:ext uri="{FF2B5EF4-FFF2-40B4-BE49-F238E27FC236}">
                <a16:creationId xmlns:a16="http://schemas.microsoft.com/office/drawing/2014/main" id="{741DA77E-6BD0-4361-B5F9-C9DD49F4032B}"/>
              </a:ext>
            </a:extLst>
          </p:cNvPr>
          <p:cNvSpPr/>
          <p:nvPr/>
        </p:nvSpPr>
        <p:spPr>
          <a:xfrm>
            <a:off x="169011" y="1115786"/>
            <a:ext cx="8805978" cy="903514"/>
          </a:xfrm>
          <a:prstGeom prst="rect">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2" name="Title 1">
            <a:extLst>
              <a:ext uri="{FF2B5EF4-FFF2-40B4-BE49-F238E27FC236}">
                <a16:creationId xmlns:a16="http://schemas.microsoft.com/office/drawing/2014/main" id="{6FAF6D94-F2D1-4E88-A909-B4DF4E002525}"/>
              </a:ext>
            </a:extLst>
          </p:cNvPr>
          <p:cNvSpPr>
            <a:spLocks noGrp="1"/>
          </p:cNvSpPr>
          <p:nvPr>
            <p:ph type="title"/>
          </p:nvPr>
        </p:nvSpPr>
        <p:spPr>
          <a:xfrm>
            <a:off x="169011" y="132334"/>
            <a:ext cx="8894602" cy="606084"/>
          </a:xfrm>
        </p:spPr>
        <p:txBody>
          <a:bodyPr/>
          <a:lstStyle/>
          <a:p>
            <a:r>
              <a:rPr lang="en-US" b="1" dirty="0"/>
              <a:t>Presentation Outline</a:t>
            </a:r>
          </a:p>
        </p:txBody>
      </p:sp>
      <p:sp>
        <p:nvSpPr>
          <p:cNvPr id="3" name="Content Placeholder 2">
            <a:extLst>
              <a:ext uri="{FF2B5EF4-FFF2-40B4-BE49-F238E27FC236}">
                <a16:creationId xmlns:a16="http://schemas.microsoft.com/office/drawing/2014/main" id="{494EC80F-2976-4A92-B16F-8065FDCC9552}"/>
              </a:ext>
            </a:extLst>
          </p:cNvPr>
          <p:cNvSpPr>
            <a:spLocks noGrp="1"/>
          </p:cNvSpPr>
          <p:nvPr>
            <p:ph idx="1"/>
          </p:nvPr>
        </p:nvSpPr>
        <p:spPr>
          <a:xfrm>
            <a:off x="169011" y="1304473"/>
            <a:ext cx="8894602" cy="4994728"/>
          </a:xfrm>
        </p:spPr>
        <p:txBody>
          <a:bodyPr>
            <a:noAutofit/>
          </a:bodyPr>
          <a:lstStyle/>
          <a:p>
            <a:pPr marL="457200" indent="-457200">
              <a:buFont typeface="+mj-lt"/>
              <a:buAutoNum type="arabicPeriod"/>
            </a:pPr>
            <a:r>
              <a:rPr lang="en-US" sz="3200" dirty="0">
                <a:solidFill>
                  <a:schemeClr val="bg1">
                    <a:lumMod val="65000"/>
                  </a:schemeClr>
                </a:solidFill>
              </a:rPr>
              <a:t>Error Characterization and On-Die ECC</a:t>
            </a:r>
          </a:p>
          <a:p>
            <a:pPr marL="457200" indent="-457200">
              <a:buFont typeface="+mj-lt"/>
              <a:buAutoNum type="arabicPeriod"/>
            </a:pPr>
            <a:endParaRPr lang="en-US" sz="4800" dirty="0">
              <a:solidFill>
                <a:schemeClr val="bg1">
                  <a:lumMod val="65000"/>
                </a:schemeClr>
              </a:solidFill>
            </a:endParaRPr>
          </a:p>
          <a:p>
            <a:pPr marL="457200" indent="-457200">
              <a:buFont typeface="+mj-lt"/>
              <a:buAutoNum type="arabicPeriod"/>
            </a:pPr>
            <a:r>
              <a:rPr lang="en-US" sz="3200" b="1" dirty="0"/>
              <a:t>EIN: Error </a:t>
            </a:r>
            <a:r>
              <a:rPr lang="en-US" sz="3200" b="1" dirty="0" err="1"/>
              <a:t>INference</a:t>
            </a:r>
            <a:endParaRPr lang="en-US" sz="3200" b="1" dirty="0"/>
          </a:p>
          <a:p>
            <a:pPr marL="1028700" lvl="1" indent="-571500">
              <a:buFont typeface="+mj-lt"/>
              <a:buAutoNum type="romanUcPeriod"/>
            </a:pPr>
            <a:r>
              <a:rPr lang="en-US" sz="2800" dirty="0">
                <a:solidFill>
                  <a:schemeClr val="bg1">
                    <a:lumMod val="65000"/>
                  </a:schemeClr>
                </a:solidFill>
              </a:rPr>
              <a:t>The Inference Problem</a:t>
            </a:r>
          </a:p>
          <a:p>
            <a:pPr marL="1028700" lvl="1" indent="-571500">
              <a:buFont typeface="+mj-lt"/>
              <a:buAutoNum type="romanUcPeriod"/>
            </a:pPr>
            <a:r>
              <a:rPr lang="en-US" sz="2800" dirty="0">
                <a:solidFill>
                  <a:schemeClr val="bg1">
                    <a:lumMod val="65000"/>
                  </a:schemeClr>
                </a:solidFill>
              </a:rPr>
              <a:t>Formalization</a:t>
            </a:r>
          </a:p>
          <a:p>
            <a:pPr marL="1028700" lvl="1" indent="-571500">
              <a:buFont typeface="+mj-lt"/>
              <a:buAutoNum type="romanUcPeriod"/>
            </a:pPr>
            <a:r>
              <a:rPr lang="en-US" sz="2800" b="1" dirty="0"/>
              <a:t>EIN in Practice: </a:t>
            </a:r>
            <a:r>
              <a:rPr lang="en-US" sz="2800" b="1" dirty="0" err="1"/>
              <a:t>EINSim</a:t>
            </a:r>
            <a:endParaRPr lang="en-US" sz="2800" b="1" dirty="0"/>
          </a:p>
          <a:p>
            <a:pPr marL="571500" indent="-571500">
              <a:buFont typeface="+mj-lt"/>
              <a:buAutoNum type="arabicPeriod"/>
            </a:pPr>
            <a:endParaRPr lang="en-US" sz="4800" dirty="0">
              <a:solidFill>
                <a:schemeClr val="bg1">
                  <a:lumMod val="65000"/>
                </a:schemeClr>
              </a:solidFill>
            </a:endParaRPr>
          </a:p>
          <a:p>
            <a:pPr marL="457200" indent="-457200">
              <a:buFont typeface="+mj-lt"/>
              <a:buAutoNum type="arabicPeriod"/>
            </a:pPr>
            <a:r>
              <a:rPr lang="en-US" sz="3200" dirty="0">
                <a:solidFill>
                  <a:schemeClr val="bg1">
                    <a:lumMod val="65000"/>
                  </a:schemeClr>
                </a:solidFill>
              </a:rPr>
              <a:t>Demonstration Using LPDDR4 Devices</a:t>
            </a:r>
          </a:p>
        </p:txBody>
      </p:sp>
    </p:spTree>
    <p:extLst>
      <p:ext uri="{BB962C8B-B14F-4D97-AF65-F5344CB8AC3E}">
        <p14:creationId xmlns:p14="http://schemas.microsoft.com/office/powerpoint/2010/main" val="4726731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 Estimation in Practice</a:t>
            </a:r>
            <a:endParaRPr lang="en-US" b="1" dirty="0">
              <a:latin typeface="Segoe UI" panose="020B0502040204020203" pitchFamily="34" charset="0"/>
              <a:cs typeface="Segoe UI" panose="020B0502040204020203" pitchFamily="34" charset="0"/>
            </a:endParaRPr>
          </a:p>
        </p:txBody>
      </p:sp>
      <p:grpSp>
        <p:nvGrpSpPr>
          <p:cNvPr id="33" name="Group 32">
            <a:extLst>
              <a:ext uri="{FF2B5EF4-FFF2-40B4-BE49-F238E27FC236}">
                <a16:creationId xmlns:a16="http://schemas.microsoft.com/office/drawing/2014/main" id="{4FCDE4D5-7353-475B-BCF3-F088E043165D}"/>
              </a:ext>
            </a:extLst>
          </p:cNvPr>
          <p:cNvGrpSpPr/>
          <p:nvPr/>
        </p:nvGrpSpPr>
        <p:grpSpPr>
          <a:xfrm>
            <a:off x="6094927" y="3618713"/>
            <a:ext cx="3215244" cy="2735039"/>
            <a:chOff x="6094927" y="3618713"/>
            <a:chExt cx="3215244" cy="2735039"/>
          </a:xfrm>
        </p:grpSpPr>
        <p:grpSp>
          <p:nvGrpSpPr>
            <p:cNvPr id="123" name="Group 122">
              <a:extLst>
                <a:ext uri="{FF2B5EF4-FFF2-40B4-BE49-F238E27FC236}">
                  <a16:creationId xmlns:a16="http://schemas.microsoft.com/office/drawing/2014/main" id="{E2B7C429-440B-4606-B5E4-FE87A439CF7A}"/>
                </a:ext>
              </a:extLst>
            </p:cNvPr>
            <p:cNvGrpSpPr/>
            <p:nvPr/>
          </p:nvGrpSpPr>
          <p:grpSpPr>
            <a:xfrm>
              <a:off x="6094927" y="4546004"/>
              <a:ext cx="3215244" cy="1807748"/>
              <a:chOff x="4347331" y="976573"/>
              <a:chExt cx="3215244" cy="1807748"/>
            </a:xfrm>
          </p:grpSpPr>
          <p:sp>
            <p:nvSpPr>
              <p:cNvPr id="72" name="Rectangle 71">
                <a:extLst>
                  <a:ext uri="{FF2B5EF4-FFF2-40B4-BE49-F238E27FC236}">
                    <a16:creationId xmlns:a16="http://schemas.microsoft.com/office/drawing/2014/main" id="{E8E12DB7-1DD5-472A-86BF-2FF4C3A026E1}"/>
                  </a:ext>
                </a:extLst>
              </p:cNvPr>
              <p:cNvSpPr/>
              <p:nvPr/>
            </p:nvSpPr>
            <p:spPr>
              <a:xfrm>
                <a:off x="4347331" y="1953324"/>
                <a:ext cx="3215244" cy="830997"/>
              </a:xfrm>
              <a:prstGeom prst="rect">
                <a:avLst/>
              </a:prstGeom>
            </p:spPr>
            <p:txBody>
              <a:bodyPr wrap="square">
                <a:spAutoFit/>
              </a:bodyPr>
              <a:lstStyle/>
              <a:p>
                <a:pPr algn="ctr"/>
                <a:r>
                  <a:rPr lang="en-US" sz="2800" b="1" i="1" dirty="0">
                    <a:latin typeface="Segoe UI" panose="020B0502040204020203" pitchFamily="34" charset="0"/>
                    <a:cs typeface="Segoe UI" panose="020B0502040204020203" pitchFamily="34" charset="0"/>
                  </a:rPr>
                  <a:t>Observations</a:t>
                </a:r>
                <a:r>
                  <a:rPr lang="en-US" sz="2800" b="1" dirty="0">
                    <a:latin typeface="Segoe UI" panose="020B0502040204020203" pitchFamily="34" charset="0"/>
                    <a:cs typeface="Segoe UI" panose="020B0502040204020203" pitchFamily="34" charset="0"/>
                  </a:rPr>
                  <a:t> </a:t>
                </a:r>
              </a:p>
              <a:p>
                <a:pPr algn="ctr"/>
                <a:r>
                  <a:rPr lang="en-US" sz="2000" dirty="0">
                    <a:latin typeface="Segoe UI" panose="020B0502040204020203" pitchFamily="34" charset="0"/>
                    <a:cs typeface="Segoe UI" panose="020B0502040204020203" pitchFamily="34" charset="0"/>
                  </a:rPr>
                  <a:t>(# errors per word)</a:t>
                </a:r>
              </a:p>
            </p:txBody>
          </p:sp>
          <p:graphicFrame>
            <p:nvGraphicFramePr>
              <p:cNvPr id="73" name="Chart 72">
                <a:extLst>
                  <a:ext uri="{FF2B5EF4-FFF2-40B4-BE49-F238E27FC236}">
                    <a16:creationId xmlns:a16="http://schemas.microsoft.com/office/drawing/2014/main" id="{A92B4639-14BE-4499-9B0C-9F68A36A72F8}"/>
                  </a:ext>
                </a:extLst>
              </p:cNvPr>
              <p:cNvGraphicFramePr/>
              <p:nvPr>
                <p:extLst>
                  <p:ext uri="{D42A27DB-BD31-4B8C-83A1-F6EECF244321}">
                    <p14:modId xmlns:p14="http://schemas.microsoft.com/office/powerpoint/2010/main" val="231685150"/>
                  </p:ext>
                </p:extLst>
              </p:nvPr>
            </p:nvGraphicFramePr>
            <p:xfrm>
              <a:off x="4760773" y="976573"/>
              <a:ext cx="2329129" cy="1255344"/>
            </p:xfrm>
            <a:graphic>
              <a:graphicData uri="http://schemas.openxmlformats.org/drawingml/2006/chart">
                <c:chart xmlns:c="http://schemas.openxmlformats.org/drawingml/2006/chart" xmlns:r="http://schemas.openxmlformats.org/officeDocument/2006/relationships" r:id="rId3"/>
              </a:graphicData>
            </a:graphic>
          </p:graphicFrame>
        </p:grpSp>
        <p:cxnSp>
          <p:nvCxnSpPr>
            <p:cNvPr id="68" name="Straight Arrow Connector 67">
              <a:extLst>
                <a:ext uri="{FF2B5EF4-FFF2-40B4-BE49-F238E27FC236}">
                  <a16:creationId xmlns:a16="http://schemas.microsoft.com/office/drawing/2014/main" id="{426851B5-71F3-48F9-9611-90F9B8F93AEB}"/>
                </a:ext>
              </a:extLst>
            </p:cNvPr>
            <p:cNvCxnSpPr>
              <a:cxnSpLocks/>
            </p:cNvCxnSpPr>
            <p:nvPr/>
          </p:nvCxnSpPr>
          <p:spPr>
            <a:xfrm>
              <a:off x="7275900" y="3618713"/>
              <a:ext cx="11388" cy="975466"/>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2" name="Rectangle 111">
              <a:extLst>
                <a:ext uri="{FF2B5EF4-FFF2-40B4-BE49-F238E27FC236}">
                  <a16:creationId xmlns:a16="http://schemas.microsoft.com/office/drawing/2014/main" id="{B59E8A7D-E7FF-4307-A106-48DBB61EE48F}"/>
                </a:ext>
              </a:extLst>
            </p:cNvPr>
            <p:cNvSpPr/>
            <p:nvPr/>
          </p:nvSpPr>
          <p:spPr>
            <a:xfrm>
              <a:off x="7275334" y="3787935"/>
              <a:ext cx="1937924" cy="461665"/>
            </a:xfrm>
            <a:prstGeom prst="rect">
              <a:avLst/>
            </a:prstGeom>
          </p:spPr>
          <p:txBody>
            <a:bodyPr wrap="square">
              <a:spAutoFit/>
            </a:bodyPr>
            <a:lstStyle/>
            <a:p>
              <a:pPr algn="ctr"/>
              <a:r>
                <a:rPr lang="en-US" sz="2400" b="1" i="1" dirty="0">
                  <a:solidFill>
                    <a:schemeClr val="accent1"/>
                  </a:solidFill>
                  <a:latin typeface="Segoe UI" panose="020B0502040204020203" pitchFamily="34" charset="0"/>
                  <a:cs typeface="Segoe UI" panose="020B0502040204020203" pitchFamily="34" charset="0"/>
                </a:rPr>
                <a:t>Experiment</a:t>
              </a:r>
              <a:endParaRPr lang="en-US" dirty="0">
                <a:solidFill>
                  <a:schemeClr val="accent1"/>
                </a:solidFill>
                <a:latin typeface="Segoe UI" panose="020B0502040204020203" pitchFamily="34" charset="0"/>
                <a:cs typeface="Segoe UI" panose="020B0502040204020203" pitchFamily="34" charset="0"/>
              </a:endParaRPr>
            </a:p>
          </p:txBody>
        </p:sp>
      </p:grpSp>
      <p:grpSp>
        <p:nvGrpSpPr>
          <p:cNvPr id="31" name="Group 30">
            <a:extLst>
              <a:ext uri="{FF2B5EF4-FFF2-40B4-BE49-F238E27FC236}">
                <a16:creationId xmlns:a16="http://schemas.microsoft.com/office/drawing/2014/main" id="{98AF851B-842A-4C39-8530-DCD532C30C54}"/>
              </a:ext>
            </a:extLst>
          </p:cNvPr>
          <p:cNvGrpSpPr/>
          <p:nvPr/>
        </p:nvGrpSpPr>
        <p:grpSpPr>
          <a:xfrm>
            <a:off x="-195213" y="3335951"/>
            <a:ext cx="3215244" cy="3018129"/>
            <a:chOff x="-195213" y="3335951"/>
            <a:chExt cx="3215244" cy="3018129"/>
          </a:xfrm>
        </p:grpSpPr>
        <p:grpSp>
          <p:nvGrpSpPr>
            <p:cNvPr id="125" name="Group 124">
              <a:extLst>
                <a:ext uri="{FF2B5EF4-FFF2-40B4-BE49-F238E27FC236}">
                  <a16:creationId xmlns:a16="http://schemas.microsoft.com/office/drawing/2014/main" id="{95CBF956-10E8-4F92-8F47-7B940954EE88}"/>
                </a:ext>
              </a:extLst>
            </p:cNvPr>
            <p:cNvGrpSpPr/>
            <p:nvPr/>
          </p:nvGrpSpPr>
          <p:grpSpPr>
            <a:xfrm>
              <a:off x="-195213" y="4508950"/>
              <a:ext cx="3215244" cy="1845130"/>
              <a:chOff x="4238060" y="5073629"/>
              <a:chExt cx="3215244" cy="1845130"/>
            </a:xfrm>
          </p:grpSpPr>
          <p:graphicFrame>
            <p:nvGraphicFramePr>
              <p:cNvPr id="66" name="Chart 65">
                <a:extLst>
                  <a:ext uri="{FF2B5EF4-FFF2-40B4-BE49-F238E27FC236}">
                    <a16:creationId xmlns:a16="http://schemas.microsoft.com/office/drawing/2014/main" id="{A7A88FC6-4659-4803-BE3E-717C9C1D42FA}"/>
                  </a:ext>
                </a:extLst>
              </p:cNvPr>
              <p:cNvGraphicFramePr/>
              <p:nvPr>
                <p:extLst>
                  <p:ext uri="{D42A27DB-BD31-4B8C-83A1-F6EECF244321}">
                    <p14:modId xmlns:p14="http://schemas.microsoft.com/office/powerpoint/2010/main" val="2125517902"/>
                  </p:ext>
                </p:extLst>
              </p:nvPr>
            </p:nvGraphicFramePr>
            <p:xfrm>
              <a:off x="4671490" y="5073629"/>
              <a:ext cx="2329129" cy="1468728"/>
            </p:xfrm>
            <a:graphic>
              <a:graphicData uri="http://schemas.openxmlformats.org/drawingml/2006/chart">
                <c:chart xmlns:c="http://schemas.openxmlformats.org/drawingml/2006/chart" xmlns:r="http://schemas.openxmlformats.org/officeDocument/2006/relationships" r:id="rId4"/>
              </a:graphicData>
            </a:graphic>
          </p:graphicFrame>
          <p:sp>
            <p:nvSpPr>
              <p:cNvPr id="67" name="Rectangle 66">
                <a:extLst>
                  <a:ext uri="{FF2B5EF4-FFF2-40B4-BE49-F238E27FC236}">
                    <a16:creationId xmlns:a16="http://schemas.microsoft.com/office/drawing/2014/main" id="{D113F574-416E-4923-A6E7-0065CE599C34}"/>
                  </a:ext>
                </a:extLst>
              </p:cNvPr>
              <p:cNvSpPr/>
              <p:nvPr/>
            </p:nvSpPr>
            <p:spPr>
              <a:xfrm>
                <a:off x="4238060" y="6087762"/>
                <a:ext cx="3215244" cy="830997"/>
              </a:xfrm>
              <a:prstGeom prst="rect">
                <a:avLst/>
              </a:prstGeom>
            </p:spPr>
            <p:txBody>
              <a:bodyPr wrap="square">
                <a:spAutoFit/>
              </a:bodyPr>
              <a:lstStyle/>
              <a:p>
                <a:pPr algn="ctr"/>
                <a:r>
                  <a:rPr lang="en-US" sz="2800" b="1" i="1" dirty="0">
                    <a:latin typeface="Segoe UI" panose="020B0502040204020203" pitchFamily="34" charset="0"/>
                    <a:cs typeface="Segoe UI" panose="020B0502040204020203" pitchFamily="34" charset="0"/>
                  </a:rPr>
                  <a:t>Outputs</a:t>
                </a:r>
                <a:r>
                  <a:rPr lang="en-US" sz="2800" b="1" dirty="0">
                    <a:latin typeface="Segoe UI" panose="020B0502040204020203" pitchFamily="34" charset="0"/>
                    <a:cs typeface="Segoe UI" panose="020B0502040204020203" pitchFamily="34" charset="0"/>
                  </a:rPr>
                  <a:t> </a:t>
                </a:r>
              </a:p>
              <a:p>
                <a:pPr algn="ctr"/>
                <a:r>
                  <a:rPr lang="en-US" sz="2000" dirty="0">
                    <a:latin typeface="Segoe UI" panose="020B0502040204020203" pitchFamily="34" charset="0"/>
                    <a:cs typeface="Segoe UI" panose="020B0502040204020203" pitchFamily="34" charset="0"/>
                  </a:rPr>
                  <a:t>(# errors per word)</a:t>
                </a:r>
              </a:p>
            </p:txBody>
          </p:sp>
        </p:grpSp>
        <p:sp>
          <p:nvSpPr>
            <p:cNvPr id="113" name="Rectangle 112">
              <a:extLst>
                <a:ext uri="{FF2B5EF4-FFF2-40B4-BE49-F238E27FC236}">
                  <a16:creationId xmlns:a16="http://schemas.microsoft.com/office/drawing/2014/main" id="{AD6547C1-6B55-4D94-BD6A-61EE4F316FF4}"/>
                </a:ext>
              </a:extLst>
            </p:cNvPr>
            <p:cNvSpPr/>
            <p:nvPr/>
          </p:nvSpPr>
          <p:spPr>
            <a:xfrm>
              <a:off x="54088" y="3800834"/>
              <a:ext cx="1937924" cy="461665"/>
            </a:xfrm>
            <a:prstGeom prst="rect">
              <a:avLst/>
            </a:prstGeom>
          </p:spPr>
          <p:txBody>
            <a:bodyPr wrap="square">
              <a:spAutoFit/>
            </a:bodyPr>
            <a:lstStyle/>
            <a:p>
              <a:pPr algn="ctr"/>
              <a:r>
                <a:rPr lang="en-US" sz="2400" b="1" i="1" dirty="0">
                  <a:solidFill>
                    <a:schemeClr val="accent1"/>
                  </a:solidFill>
                  <a:latin typeface="Segoe UI" panose="020B0502040204020203" pitchFamily="34" charset="0"/>
                  <a:cs typeface="Segoe UI" panose="020B0502040204020203" pitchFamily="34" charset="0"/>
                </a:rPr>
                <a:t>Calculation</a:t>
              </a:r>
              <a:endParaRPr lang="en-US" i="1" dirty="0">
                <a:solidFill>
                  <a:schemeClr val="accent1"/>
                </a:solidFill>
                <a:latin typeface="Segoe UI" panose="020B0502040204020203" pitchFamily="34" charset="0"/>
                <a:cs typeface="Segoe UI" panose="020B0502040204020203" pitchFamily="34" charset="0"/>
              </a:endParaRPr>
            </a:p>
          </p:txBody>
        </p:sp>
        <p:cxnSp>
          <p:nvCxnSpPr>
            <p:cNvPr id="118" name="Straight Arrow Connector 117">
              <a:extLst>
                <a:ext uri="{FF2B5EF4-FFF2-40B4-BE49-F238E27FC236}">
                  <a16:creationId xmlns:a16="http://schemas.microsoft.com/office/drawing/2014/main" id="{32A61DFE-D30F-489D-ACC9-68982CCB1CF4}"/>
                </a:ext>
              </a:extLst>
            </p:cNvPr>
            <p:cNvCxnSpPr>
              <a:cxnSpLocks/>
            </p:cNvCxnSpPr>
            <p:nvPr/>
          </p:nvCxnSpPr>
          <p:spPr>
            <a:xfrm>
              <a:off x="2042025" y="3335951"/>
              <a:ext cx="0" cy="1124463"/>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3C8C013F-A815-49A5-9C6C-7CDDDD4D0700}"/>
              </a:ext>
            </a:extLst>
          </p:cNvPr>
          <p:cNvGrpSpPr/>
          <p:nvPr/>
        </p:nvGrpSpPr>
        <p:grpSpPr>
          <a:xfrm>
            <a:off x="3287984" y="892343"/>
            <a:ext cx="2468124" cy="1455040"/>
            <a:chOff x="223864" y="2849228"/>
            <a:chExt cx="2468124" cy="1455040"/>
          </a:xfrm>
        </p:grpSpPr>
        <p:sp>
          <p:nvSpPr>
            <p:cNvPr id="5" name="Rectangle: Rounded Corners 4">
              <a:extLst>
                <a:ext uri="{FF2B5EF4-FFF2-40B4-BE49-F238E27FC236}">
                  <a16:creationId xmlns:a16="http://schemas.microsoft.com/office/drawing/2014/main" id="{19D1596F-82AF-4E4F-B062-D29444FD6FC0}"/>
                </a:ext>
              </a:extLst>
            </p:cNvPr>
            <p:cNvSpPr/>
            <p:nvPr/>
          </p:nvSpPr>
          <p:spPr>
            <a:xfrm>
              <a:off x="533586" y="3180556"/>
              <a:ext cx="2158402" cy="1123712"/>
            </a:xfrm>
            <a:prstGeom prst="roundRect">
              <a:avLst/>
            </a:prstGeom>
            <a:solidFill>
              <a:schemeClr val="accent1">
                <a:lumMod val="20000"/>
                <a:lumOff val="80000"/>
              </a:schemeClr>
            </a:solidFill>
            <a:ln w="38100">
              <a:solidFill>
                <a:schemeClr val="tx1"/>
              </a:solidFill>
            </a:ln>
          </p:spPr>
          <p:txBody>
            <a:bodyPr wrap="square">
              <a:spAutoFit/>
            </a:bodyPr>
            <a:lstStyle/>
            <a:p>
              <a:pPr algn="ctr"/>
              <a:r>
                <a:rPr lang="en-US" sz="2400" b="1" i="1" dirty="0">
                  <a:latin typeface="Segoe UI" panose="020B0502040204020203" pitchFamily="34" charset="0"/>
                  <a:cs typeface="Segoe UI" panose="020B0502040204020203" pitchFamily="34" charset="0"/>
                </a:rPr>
                <a:t>Input</a:t>
              </a:r>
              <a:r>
                <a:rPr lang="en-US" sz="2400" b="1" dirty="0">
                  <a:latin typeface="Segoe UI" panose="020B0502040204020203" pitchFamily="34" charset="0"/>
                  <a:cs typeface="Segoe UI" panose="020B0502040204020203" pitchFamily="34" charset="0"/>
                </a:rPr>
                <a:t> </a:t>
              </a:r>
            </a:p>
            <a:p>
              <a:pPr algn="ctr"/>
              <a:r>
                <a:rPr lang="en-US" dirty="0">
                  <a:latin typeface="Segoe UI" panose="020B0502040204020203" pitchFamily="34" charset="0"/>
                  <a:cs typeface="Segoe UI" panose="020B0502040204020203" pitchFamily="34" charset="0"/>
                </a:rPr>
                <a:t>(i.e., data pattern,</a:t>
              </a:r>
            </a:p>
            <a:p>
              <a:pPr algn="ctr"/>
              <a:r>
                <a:rPr lang="en-US" dirty="0">
                  <a:latin typeface="Segoe UI" panose="020B0502040204020203" pitchFamily="34" charset="0"/>
                  <a:cs typeface="Segoe UI" panose="020B0502040204020203" pitchFamily="34" charset="0"/>
                </a:rPr>
                <a:t>error distribution)</a:t>
              </a:r>
            </a:p>
          </p:txBody>
        </p:sp>
        <p:sp>
          <p:nvSpPr>
            <p:cNvPr id="61" name="Oval 60">
              <a:extLst>
                <a:ext uri="{FF2B5EF4-FFF2-40B4-BE49-F238E27FC236}">
                  <a16:creationId xmlns:a16="http://schemas.microsoft.com/office/drawing/2014/main" id="{532B9190-F0D4-4984-B742-566E4B0049BB}"/>
                </a:ext>
              </a:extLst>
            </p:cNvPr>
            <p:cNvSpPr/>
            <p:nvPr/>
          </p:nvSpPr>
          <p:spPr>
            <a:xfrm>
              <a:off x="223864" y="2849228"/>
              <a:ext cx="749805" cy="749805"/>
            </a:xfrm>
            <a:prstGeom prst="ellipse">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latin typeface="Segoe UI" panose="020B0502040204020203" pitchFamily="34" charset="0"/>
                  <a:cs typeface="Segoe UI" panose="020B0502040204020203" pitchFamily="34" charset="0"/>
                </a:rPr>
                <a:t>1</a:t>
              </a:r>
            </a:p>
          </p:txBody>
        </p:sp>
      </p:grpSp>
      <p:grpSp>
        <p:nvGrpSpPr>
          <p:cNvPr id="30" name="Group 29">
            <a:extLst>
              <a:ext uri="{FF2B5EF4-FFF2-40B4-BE49-F238E27FC236}">
                <a16:creationId xmlns:a16="http://schemas.microsoft.com/office/drawing/2014/main" id="{2F16FE50-2DA0-4784-BDAA-5B05B49D6D1A}"/>
              </a:ext>
            </a:extLst>
          </p:cNvPr>
          <p:cNvGrpSpPr/>
          <p:nvPr/>
        </p:nvGrpSpPr>
        <p:grpSpPr>
          <a:xfrm>
            <a:off x="54088" y="1582300"/>
            <a:ext cx="3561629" cy="1732531"/>
            <a:chOff x="54088" y="1582300"/>
            <a:chExt cx="3561629" cy="1732531"/>
          </a:xfrm>
        </p:grpSpPr>
        <p:cxnSp>
          <p:nvCxnSpPr>
            <p:cNvPr id="11" name="Straight Arrow Connector 10">
              <a:extLst>
                <a:ext uri="{FF2B5EF4-FFF2-40B4-BE49-F238E27FC236}">
                  <a16:creationId xmlns:a16="http://schemas.microsoft.com/office/drawing/2014/main" id="{7FFD68DA-A6B9-4B52-BB66-E21D4290EA5A}"/>
                </a:ext>
              </a:extLst>
            </p:cNvPr>
            <p:cNvCxnSpPr>
              <a:cxnSpLocks/>
              <a:endCxn id="16" idx="3"/>
            </p:cNvCxnSpPr>
            <p:nvPr/>
          </p:nvCxnSpPr>
          <p:spPr>
            <a:xfrm flipH="1">
              <a:off x="2861595" y="2244779"/>
              <a:ext cx="754122" cy="440093"/>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Rectangle: Rounded Corners 15">
              <a:extLst>
                <a:ext uri="{FF2B5EF4-FFF2-40B4-BE49-F238E27FC236}">
                  <a16:creationId xmlns:a16="http://schemas.microsoft.com/office/drawing/2014/main" id="{57B5DA9B-218D-4C05-953F-41E5D1FD328B}"/>
                </a:ext>
              </a:extLst>
            </p:cNvPr>
            <p:cNvSpPr/>
            <p:nvPr/>
          </p:nvSpPr>
          <p:spPr>
            <a:xfrm>
              <a:off x="254254" y="2054912"/>
              <a:ext cx="2607341" cy="1259919"/>
            </a:xfrm>
            <a:prstGeom prst="roundRect">
              <a:avLst/>
            </a:prstGeom>
            <a:solidFill>
              <a:schemeClr val="accent1">
                <a:lumMod val="20000"/>
                <a:lumOff val="80000"/>
              </a:schemeClr>
            </a:solidFill>
            <a:ln w="38100">
              <a:solidFill>
                <a:schemeClr val="tx1"/>
              </a:solidFill>
            </a:ln>
          </p:spPr>
          <p:txBody>
            <a:bodyPr wrap="square">
              <a:spAutoFit/>
            </a:bodyPr>
            <a:lstStyle/>
            <a:p>
              <a:pPr algn="ctr"/>
              <a:r>
                <a:rPr lang="en-US" sz="2400" b="1" i="1" dirty="0">
                  <a:latin typeface="Segoe UI" panose="020B0502040204020203" pitchFamily="34" charset="0"/>
                  <a:cs typeface="Segoe UI" panose="020B0502040204020203" pitchFamily="34" charset="0"/>
                </a:rPr>
                <a:t>Suspected </a:t>
              </a:r>
            </a:p>
            <a:p>
              <a:pPr algn="ctr"/>
              <a:r>
                <a:rPr lang="en-US" sz="2400" b="1" i="1" dirty="0">
                  <a:latin typeface="Segoe UI" panose="020B0502040204020203" pitchFamily="34" charset="0"/>
                  <a:cs typeface="Segoe UI" panose="020B0502040204020203" pitchFamily="34" charset="0"/>
                </a:rPr>
                <a:t>ECC Schemes</a:t>
              </a:r>
            </a:p>
            <a:p>
              <a:pPr algn="ctr"/>
              <a:r>
                <a:rPr lang="en-US" dirty="0">
                  <a:latin typeface="Segoe UI" panose="020B0502040204020203" pitchFamily="34" charset="0"/>
                  <a:cs typeface="Segoe UI" panose="020B0502040204020203" pitchFamily="34" charset="0"/>
                </a:rPr>
                <a:t>{A, B, C, D, …}</a:t>
              </a:r>
              <a:endParaRPr lang="en-US" i="1" dirty="0">
                <a:latin typeface="Segoe UI" panose="020B0502040204020203" pitchFamily="34" charset="0"/>
                <a:cs typeface="Segoe UI" panose="020B0502040204020203" pitchFamily="34" charset="0"/>
              </a:endParaRPr>
            </a:p>
          </p:txBody>
        </p:sp>
        <p:sp>
          <p:nvSpPr>
            <p:cNvPr id="62" name="Oval 61">
              <a:extLst>
                <a:ext uri="{FF2B5EF4-FFF2-40B4-BE49-F238E27FC236}">
                  <a16:creationId xmlns:a16="http://schemas.microsoft.com/office/drawing/2014/main" id="{A57A104F-7542-485D-A495-CB067B3A3C0E}"/>
                </a:ext>
              </a:extLst>
            </p:cNvPr>
            <p:cNvSpPr/>
            <p:nvPr/>
          </p:nvSpPr>
          <p:spPr>
            <a:xfrm>
              <a:off x="54088" y="1582300"/>
              <a:ext cx="749805" cy="749805"/>
            </a:xfrm>
            <a:prstGeom prst="ellipse">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latin typeface="Segoe UI" panose="020B0502040204020203" pitchFamily="34" charset="0"/>
                  <a:cs typeface="Segoe UI" panose="020B0502040204020203" pitchFamily="34" charset="0"/>
                </a:rPr>
                <a:t>2</a:t>
              </a:r>
            </a:p>
          </p:txBody>
        </p:sp>
      </p:grpSp>
      <p:grpSp>
        <p:nvGrpSpPr>
          <p:cNvPr id="32" name="Group 31">
            <a:extLst>
              <a:ext uri="{FF2B5EF4-FFF2-40B4-BE49-F238E27FC236}">
                <a16:creationId xmlns:a16="http://schemas.microsoft.com/office/drawing/2014/main" id="{C6B93D90-D326-41BE-8636-91629B41C8EA}"/>
              </a:ext>
            </a:extLst>
          </p:cNvPr>
          <p:cNvGrpSpPr/>
          <p:nvPr/>
        </p:nvGrpSpPr>
        <p:grpSpPr>
          <a:xfrm>
            <a:off x="5708814" y="1529673"/>
            <a:ext cx="3286787" cy="2093268"/>
            <a:chOff x="5708814" y="1529673"/>
            <a:chExt cx="3286787" cy="2093268"/>
          </a:xfrm>
        </p:grpSpPr>
        <p:sp>
          <p:nvSpPr>
            <p:cNvPr id="75" name="Rectangle 74">
              <a:extLst>
                <a:ext uri="{FF2B5EF4-FFF2-40B4-BE49-F238E27FC236}">
                  <a16:creationId xmlns:a16="http://schemas.microsoft.com/office/drawing/2014/main" id="{5537ACBA-1FDB-4E4F-B6F8-D57C05C1C502}"/>
                </a:ext>
              </a:extLst>
            </p:cNvPr>
            <p:cNvSpPr/>
            <p:nvPr/>
          </p:nvSpPr>
          <p:spPr>
            <a:xfrm>
              <a:off x="6370329" y="1880808"/>
              <a:ext cx="2625272" cy="1742133"/>
            </a:xfrm>
            <a:prstGeom prst="rect">
              <a:avLst/>
            </a:prstGeom>
            <a:solidFill>
              <a:schemeClr val="accent1">
                <a:lumMod val="20000"/>
                <a:lumOff val="80000"/>
              </a:schemeClr>
            </a:solidFill>
            <a:ln w="38100">
              <a:solidFill>
                <a:schemeClr val="tx1"/>
              </a:solidFill>
            </a:ln>
          </p:spPr>
          <p:txBody>
            <a:bodyPr wrap="square" anchor="b" anchorCtr="0">
              <a:noAutofit/>
            </a:bodyPr>
            <a:lstStyle/>
            <a:p>
              <a:pPr lvl="0" algn="ctr"/>
              <a:r>
                <a:rPr lang="en-US" sz="2400" b="1" i="1" dirty="0">
                  <a:solidFill>
                    <a:prstClr val="black"/>
                  </a:solidFill>
                  <a:latin typeface="Segoe UI" panose="020B0502040204020203" pitchFamily="34" charset="0"/>
                  <a:cs typeface="Segoe UI" panose="020B0502040204020203" pitchFamily="34" charset="0"/>
                </a:rPr>
                <a:t>Device to Test</a:t>
              </a:r>
            </a:p>
            <a:p>
              <a:pPr lvl="0" algn="ctr"/>
              <a:r>
                <a:rPr lang="en-US" dirty="0">
                  <a:solidFill>
                    <a:prstClr val="black"/>
                  </a:solidFill>
                  <a:latin typeface="Segoe UI" panose="020B0502040204020203" pitchFamily="34" charset="0"/>
                  <a:cs typeface="Segoe UI" panose="020B0502040204020203" pitchFamily="34" charset="0"/>
                </a:rPr>
                <a:t>(unknown ECC scheme)</a:t>
              </a:r>
            </a:p>
          </p:txBody>
        </p:sp>
        <p:cxnSp>
          <p:nvCxnSpPr>
            <p:cNvPr id="36" name="Straight Arrow Connector 35">
              <a:extLst>
                <a:ext uri="{FF2B5EF4-FFF2-40B4-BE49-F238E27FC236}">
                  <a16:creationId xmlns:a16="http://schemas.microsoft.com/office/drawing/2014/main" id="{6818C4DE-007A-4088-8994-F7E92F6A7DED}"/>
                </a:ext>
              </a:extLst>
            </p:cNvPr>
            <p:cNvCxnSpPr>
              <a:cxnSpLocks/>
              <a:endCxn id="75" idx="1"/>
            </p:cNvCxnSpPr>
            <p:nvPr/>
          </p:nvCxnSpPr>
          <p:spPr>
            <a:xfrm>
              <a:off x="5708814" y="2289294"/>
              <a:ext cx="661515" cy="462581"/>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21218F08-C0A8-4556-9372-5F11E55CEE6D}"/>
                </a:ext>
              </a:extLst>
            </p:cNvPr>
            <p:cNvGrpSpPr/>
            <p:nvPr/>
          </p:nvGrpSpPr>
          <p:grpSpPr>
            <a:xfrm>
              <a:off x="6457339" y="2024335"/>
              <a:ext cx="2451252" cy="902502"/>
              <a:chOff x="1312055" y="3540578"/>
              <a:chExt cx="1922663" cy="707886"/>
            </a:xfrm>
          </p:grpSpPr>
          <p:sp>
            <p:nvSpPr>
              <p:cNvPr id="49" name="Rectangle 48">
                <a:extLst>
                  <a:ext uri="{FF2B5EF4-FFF2-40B4-BE49-F238E27FC236}">
                    <a16:creationId xmlns:a16="http://schemas.microsoft.com/office/drawing/2014/main" id="{3999C2CF-34D9-43D2-9A30-814E14737647}"/>
                  </a:ext>
                </a:extLst>
              </p:cNvPr>
              <p:cNvSpPr/>
              <p:nvPr/>
            </p:nvSpPr>
            <p:spPr>
              <a:xfrm>
                <a:off x="1351404" y="3540578"/>
                <a:ext cx="1842641" cy="70788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0" name="Oval 49">
                <a:extLst>
                  <a:ext uri="{FF2B5EF4-FFF2-40B4-BE49-F238E27FC236}">
                    <a16:creationId xmlns:a16="http://schemas.microsoft.com/office/drawing/2014/main" id="{7E7225C9-1B9A-46BD-B54D-4203B8E7E501}"/>
                  </a:ext>
                </a:extLst>
              </p:cNvPr>
              <p:cNvSpPr/>
              <p:nvPr/>
            </p:nvSpPr>
            <p:spPr>
              <a:xfrm flipH="1">
                <a:off x="1312055" y="3781980"/>
                <a:ext cx="82812" cy="8281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1" name="Oval 50">
                <a:extLst>
                  <a:ext uri="{FF2B5EF4-FFF2-40B4-BE49-F238E27FC236}">
                    <a16:creationId xmlns:a16="http://schemas.microsoft.com/office/drawing/2014/main" id="{BF455FAC-0123-4C85-A4D1-28DDB828FB87}"/>
                  </a:ext>
                </a:extLst>
              </p:cNvPr>
              <p:cNvSpPr/>
              <p:nvPr/>
            </p:nvSpPr>
            <p:spPr>
              <a:xfrm flipH="1">
                <a:off x="1312055" y="4002896"/>
                <a:ext cx="82812" cy="8281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2" name="Oval 51">
                <a:extLst>
                  <a:ext uri="{FF2B5EF4-FFF2-40B4-BE49-F238E27FC236}">
                    <a16:creationId xmlns:a16="http://schemas.microsoft.com/office/drawing/2014/main" id="{722DE7DC-46A0-436B-8DF9-97E5FC85ACBF}"/>
                  </a:ext>
                </a:extLst>
              </p:cNvPr>
              <p:cNvSpPr/>
              <p:nvPr/>
            </p:nvSpPr>
            <p:spPr>
              <a:xfrm flipH="1">
                <a:off x="1391435" y="4175346"/>
                <a:ext cx="26500" cy="265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3" name="Oval 52">
                <a:extLst>
                  <a:ext uri="{FF2B5EF4-FFF2-40B4-BE49-F238E27FC236}">
                    <a16:creationId xmlns:a16="http://schemas.microsoft.com/office/drawing/2014/main" id="{F13E7CC8-EFAF-4C22-8368-940B5C18E120}"/>
                  </a:ext>
                </a:extLst>
              </p:cNvPr>
              <p:cNvSpPr/>
              <p:nvPr/>
            </p:nvSpPr>
            <p:spPr>
              <a:xfrm flipH="1">
                <a:off x="3151906" y="3781980"/>
                <a:ext cx="82812" cy="8281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4" name="Oval 53">
                <a:extLst>
                  <a:ext uri="{FF2B5EF4-FFF2-40B4-BE49-F238E27FC236}">
                    <a16:creationId xmlns:a16="http://schemas.microsoft.com/office/drawing/2014/main" id="{1AFF6BC0-CE10-4010-8CAA-A756213D1346}"/>
                  </a:ext>
                </a:extLst>
              </p:cNvPr>
              <p:cNvSpPr/>
              <p:nvPr/>
            </p:nvSpPr>
            <p:spPr>
              <a:xfrm flipH="1">
                <a:off x="3151906" y="4002896"/>
                <a:ext cx="82812" cy="8281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5" name="Oval 54">
                <a:extLst>
                  <a:ext uri="{FF2B5EF4-FFF2-40B4-BE49-F238E27FC236}">
                    <a16:creationId xmlns:a16="http://schemas.microsoft.com/office/drawing/2014/main" id="{D154B2AA-7182-486B-88D8-010D56727C06}"/>
                  </a:ext>
                </a:extLst>
              </p:cNvPr>
              <p:cNvSpPr/>
              <p:nvPr/>
            </p:nvSpPr>
            <p:spPr>
              <a:xfrm flipH="1">
                <a:off x="3131217" y="4175346"/>
                <a:ext cx="26500" cy="265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nvGrpSpPr>
              <p:cNvPr id="56" name="Group 55">
                <a:extLst>
                  <a:ext uri="{FF2B5EF4-FFF2-40B4-BE49-F238E27FC236}">
                    <a16:creationId xmlns:a16="http://schemas.microsoft.com/office/drawing/2014/main" id="{D6632F47-932B-476B-B7E6-5BEBEA4D989A}"/>
                  </a:ext>
                </a:extLst>
              </p:cNvPr>
              <p:cNvGrpSpPr/>
              <p:nvPr/>
            </p:nvGrpSpPr>
            <p:grpSpPr>
              <a:xfrm>
                <a:off x="1546396" y="3604989"/>
                <a:ext cx="1490480" cy="474774"/>
                <a:chOff x="4185016" y="1775632"/>
                <a:chExt cx="937876" cy="352330"/>
              </a:xfrm>
            </p:grpSpPr>
            <p:sp>
              <p:nvSpPr>
                <p:cNvPr id="58" name="Rectangle 57">
                  <a:extLst>
                    <a:ext uri="{FF2B5EF4-FFF2-40B4-BE49-F238E27FC236}">
                      <a16:creationId xmlns:a16="http://schemas.microsoft.com/office/drawing/2014/main" id="{5BFFBBA0-9CD1-416C-8CBD-FFB2A814A4AC}"/>
                    </a:ext>
                  </a:extLst>
                </p:cNvPr>
                <p:cNvSpPr/>
                <p:nvPr/>
              </p:nvSpPr>
              <p:spPr>
                <a:xfrm>
                  <a:off x="4185016" y="1775632"/>
                  <a:ext cx="1690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9" name="Rectangle 58">
                  <a:extLst>
                    <a:ext uri="{FF2B5EF4-FFF2-40B4-BE49-F238E27FC236}">
                      <a16:creationId xmlns:a16="http://schemas.microsoft.com/office/drawing/2014/main" id="{7C4FA599-E5FB-4282-97BC-67EB020486D8}"/>
                    </a:ext>
                  </a:extLst>
                </p:cNvPr>
                <p:cNvSpPr/>
                <p:nvPr/>
              </p:nvSpPr>
              <p:spPr>
                <a:xfrm>
                  <a:off x="4441283" y="1775632"/>
                  <a:ext cx="1690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60" name="Rectangle 59">
                  <a:extLst>
                    <a:ext uri="{FF2B5EF4-FFF2-40B4-BE49-F238E27FC236}">
                      <a16:creationId xmlns:a16="http://schemas.microsoft.com/office/drawing/2014/main" id="{82710262-03BD-4794-870D-9047B5B517F3}"/>
                    </a:ext>
                  </a:extLst>
                </p:cNvPr>
                <p:cNvSpPr/>
                <p:nvPr/>
              </p:nvSpPr>
              <p:spPr>
                <a:xfrm>
                  <a:off x="4697550" y="1775632"/>
                  <a:ext cx="1690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63" name="Rectangle 62">
                  <a:extLst>
                    <a:ext uri="{FF2B5EF4-FFF2-40B4-BE49-F238E27FC236}">
                      <a16:creationId xmlns:a16="http://schemas.microsoft.com/office/drawing/2014/main" id="{7C749EF7-10CB-411D-B64D-0D7985B4FB38}"/>
                    </a:ext>
                  </a:extLst>
                </p:cNvPr>
                <p:cNvSpPr/>
                <p:nvPr/>
              </p:nvSpPr>
              <p:spPr>
                <a:xfrm>
                  <a:off x="4953817" y="1775632"/>
                  <a:ext cx="1690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57" name="Rectangle 56">
                <a:extLst>
                  <a:ext uri="{FF2B5EF4-FFF2-40B4-BE49-F238E27FC236}">
                    <a16:creationId xmlns:a16="http://schemas.microsoft.com/office/drawing/2014/main" id="{3EC04E25-6E32-49BF-B2A5-A54F6045B174}"/>
                  </a:ext>
                </a:extLst>
              </p:cNvPr>
              <p:cNvSpPr/>
              <p:nvPr/>
            </p:nvSpPr>
            <p:spPr>
              <a:xfrm>
                <a:off x="1519970" y="4182214"/>
                <a:ext cx="1537556" cy="66250"/>
              </a:xfrm>
              <a:prstGeom prst="rect">
                <a:avLst/>
              </a:prstGeom>
              <a:pattFill prst="dkVert">
                <a:fgClr>
                  <a:schemeClr val="accent4">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64" name="Oval 63">
              <a:extLst>
                <a:ext uri="{FF2B5EF4-FFF2-40B4-BE49-F238E27FC236}">
                  <a16:creationId xmlns:a16="http://schemas.microsoft.com/office/drawing/2014/main" id="{720FD5DF-833A-4C94-AF3C-2935AC8DB6DE}"/>
                </a:ext>
              </a:extLst>
            </p:cNvPr>
            <p:cNvSpPr/>
            <p:nvPr/>
          </p:nvSpPr>
          <p:spPr>
            <a:xfrm>
              <a:off x="6152698" y="1529673"/>
              <a:ext cx="749805" cy="749805"/>
            </a:xfrm>
            <a:prstGeom prst="ellipse">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latin typeface="Segoe UI" panose="020B0502040204020203" pitchFamily="34" charset="0"/>
                  <a:cs typeface="Segoe UI" panose="020B0502040204020203" pitchFamily="34" charset="0"/>
                </a:rPr>
                <a:t>3</a:t>
              </a:r>
            </a:p>
          </p:txBody>
        </p:sp>
      </p:grpSp>
      <p:grpSp>
        <p:nvGrpSpPr>
          <p:cNvPr id="34" name="Group 33">
            <a:extLst>
              <a:ext uri="{FF2B5EF4-FFF2-40B4-BE49-F238E27FC236}">
                <a16:creationId xmlns:a16="http://schemas.microsoft.com/office/drawing/2014/main" id="{37E07A69-02AA-4CF7-BDC3-D1A174E8D564}"/>
              </a:ext>
            </a:extLst>
          </p:cNvPr>
          <p:cNvGrpSpPr/>
          <p:nvPr/>
        </p:nvGrpSpPr>
        <p:grpSpPr>
          <a:xfrm>
            <a:off x="2468595" y="4744723"/>
            <a:ext cx="4382318" cy="2098111"/>
            <a:chOff x="2468595" y="4744723"/>
            <a:chExt cx="4382318" cy="2098111"/>
          </a:xfrm>
        </p:grpSpPr>
        <p:graphicFrame>
          <p:nvGraphicFramePr>
            <p:cNvPr id="86" name="Chart 85">
              <a:extLst>
                <a:ext uri="{FF2B5EF4-FFF2-40B4-BE49-F238E27FC236}">
                  <a16:creationId xmlns:a16="http://schemas.microsoft.com/office/drawing/2014/main" id="{12D01875-622B-4D05-80F9-8BC854410517}"/>
                </a:ext>
              </a:extLst>
            </p:cNvPr>
            <p:cNvGraphicFramePr/>
            <p:nvPr>
              <p:extLst>
                <p:ext uri="{D42A27DB-BD31-4B8C-83A1-F6EECF244321}">
                  <p14:modId xmlns:p14="http://schemas.microsoft.com/office/powerpoint/2010/main" val="1564269822"/>
                </p:ext>
              </p:extLst>
            </p:nvPr>
          </p:nvGraphicFramePr>
          <p:xfrm>
            <a:off x="3562906" y="4970274"/>
            <a:ext cx="2470553" cy="1450201"/>
          </p:xfrm>
          <a:graphic>
            <a:graphicData uri="http://schemas.openxmlformats.org/drawingml/2006/chart">
              <c:chart xmlns:c="http://schemas.openxmlformats.org/drawingml/2006/chart" xmlns:r="http://schemas.openxmlformats.org/officeDocument/2006/relationships" r:id="rId5"/>
            </a:graphicData>
          </a:graphic>
        </p:graphicFrame>
        <p:sp>
          <p:nvSpPr>
            <p:cNvPr id="96" name="Rectangle 95">
              <a:extLst>
                <a:ext uri="{FF2B5EF4-FFF2-40B4-BE49-F238E27FC236}">
                  <a16:creationId xmlns:a16="http://schemas.microsoft.com/office/drawing/2014/main" id="{24DC7B5A-41A9-431C-9880-5B7B4F210E68}"/>
                </a:ext>
              </a:extLst>
            </p:cNvPr>
            <p:cNvSpPr/>
            <p:nvPr/>
          </p:nvSpPr>
          <p:spPr>
            <a:xfrm>
              <a:off x="2468595" y="6319614"/>
              <a:ext cx="4382318" cy="523220"/>
            </a:xfrm>
            <a:prstGeom prst="rect">
              <a:avLst/>
            </a:prstGeom>
          </p:spPr>
          <p:txBody>
            <a:bodyPr wrap="square">
              <a:spAutoFit/>
            </a:bodyPr>
            <a:lstStyle/>
            <a:p>
              <a:pPr algn="ctr"/>
              <a:r>
                <a:rPr lang="en-US" sz="2800" b="1" i="1" dirty="0">
                  <a:latin typeface="Segoe UI" panose="020B0502040204020203" pitchFamily="34" charset="0"/>
                  <a:cs typeface="Segoe UI" panose="020B0502040204020203" pitchFamily="34" charset="0"/>
                </a:rPr>
                <a:t>Likelihood per Scheme</a:t>
              </a:r>
              <a:endParaRPr lang="en-US" sz="2000" dirty="0">
                <a:latin typeface="Segoe UI" panose="020B0502040204020203" pitchFamily="34" charset="0"/>
                <a:cs typeface="Segoe UI" panose="020B0502040204020203" pitchFamily="34" charset="0"/>
              </a:endParaRPr>
            </a:p>
          </p:txBody>
        </p:sp>
        <p:cxnSp>
          <p:nvCxnSpPr>
            <p:cNvPr id="97" name="Straight Arrow Connector 96">
              <a:extLst>
                <a:ext uri="{FF2B5EF4-FFF2-40B4-BE49-F238E27FC236}">
                  <a16:creationId xmlns:a16="http://schemas.microsoft.com/office/drawing/2014/main" id="{03C7E418-A5BF-464A-BE95-8E6DF0E8A0F5}"/>
                </a:ext>
              </a:extLst>
            </p:cNvPr>
            <p:cNvCxnSpPr>
              <a:cxnSpLocks/>
            </p:cNvCxnSpPr>
            <p:nvPr/>
          </p:nvCxnSpPr>
          <p:spPr>
            <a:xfrm flipH="1">
              <a:off x="6079251" y="5533880"/>
              <a:ext cx="479292" cy="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BB810BE-9761-4679-85F5-1D4672169D5B}"/>
                </a:ext>
              </a:extLst>
            </p:cNvPr>
            <p:cNvCxnSpPr>
              <a:cxnSpLocks/>
            </p:cNvCxnSpPr>
            <p:nvPr/>
          </p:nvCxnSpPr>
          <p:spPr>
            <a:xfrm>
              <a:off x="2829662" y="5533880"/>
              <a:ext cx="503047" cy="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5" name="Oval 64">
              <a:extLst>
                <a:ext uri="{FF2B5EF4-FFF2-40B4-BE49-F238E27FC236}">
                  <a16:creationId xmlns:a16="http://schemas.microsoft.com/office/drawing/2014/main" id="{6B724A96-7434-495B-BCF4-448E73B680E3}"/>
                </a:ext>
              </a:extLst>
            </p:cNvPr>
            <p:cNvSpPr/>
            <p:nvPr/>
          </p:nvSpPr>
          <p:spPr>
            <a:xfrm>
              <a:off x="3416335" y="4744723"/>
              <a:ext cx="749805" cy="749805"/>
            </a:xfrm>
            <a:prstGeom prst="ellipse">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latin typeface="Segoe UI" panose="020B0502040204020203" pitchFamily="34" charset="0"/>
                  <a:cs typeface="Segoe UI" panose="020B0502040204020203" pitchFamily="34" charset="0"/>
                </a:rPr>
                <a:t>4</a:t>
              </a:r>
            </a:p>
          </p:txBody>
        </p:sp>
      </p:grpSp>
      <p:grpSp>
        <p:nvGrpSpPr>
          <p:cNvPr id="126" name="Group 125">
            <a:extLst>
              <a:ext uri="{FF2B5EF4-FFF2-40B4-BE49-F238E27FC236}">
                <a16:creationId xmlns:a16="http://schemas.microsoft.com/office/drawing/2014/main" id="{C1E92297-594A-4E04-B0DE-4EEBB6DB4B8E}"/>
              </a:ext>
            </a:extLst>
          </p:cNvPr>
          <p:cNvGrpSpPr/>
          <p:nvPr/>
        </p:nvGrpSpPr>
        <p:grpSpPr>
          <a:xfrm>
            <a:off x="275599" y="3239798"/>
            <a:ext cx="4190968" cy="3114280"/>
            <a:chOff x="8036417" y="2244985"/>
            <a:chExt cx="6425117" cy="2767625"/>
          </a:xfrm>
        </p:grpSpPr>
        <p:grpSp>
          <p:nvGrpSpPr>
            <p:cNvPr id="127" name="Group 126">
              <a:extLst>
                <a:ext uri="{FF2B5EF4-FFF2-40B4-BE49-F238E27FC236}">
                  <a16:creationId xmlns:a16="http://schemas.microsoft.com/office/drawing/2014/main" id="{224DB1AF-75A9-4EA0-87EC-E4CA7E4E492C}"/>
                </a:ext>
              </a:extLst>
            </p:cNvPr>
            <p:cNvGrpSpPr/>
            <p:nvPr/>
          </p:nvGrpSpPr>
          <p:grpSpPr>
            <a:xfrm>
              <a:off x="8036417" y="2244985"/>
              <a:ext cx="6425117" cy="2767625"/>
              <a:chOff x="8317765" y="3414996"/>
              <a:chExt cx="6425117" cy="2767625"/>
            </a:xfrm>
          </p:grpSpPr>
          <p:sp>
            <p:nvSpPr>
              <p:cNvPr id="129" name="Rectangle 128">
                <a:extLst>
                  <a:ext uri="{FF2B5EF4-FFF2-40B4-BE49-F238E27FC236}">
                    <a16:creationId xmlns:a16="http://schemas.microsoft.com/office/drawing/2014/main" id="{6F71CFC8-65DA-4B0B-9973-473D2C02714A}"/>
                  </a:ext>
                </a:extLst>
              </p:cNvPr>
              <p:cNvSpPr/>
              <p:nvPr/>
            </p:nvSpPr>
            <p:spPr>
              <a:xfrm>
                <a:off x="8317765" y="4538554"/>
                <a:ext cx="3477866" cy="1644067"/>
              </a:xfrm>
              <a:prstGeom prst="rect">
                <a:avLst/>
              </a:prstGeom>
              <a:solidFill>
                <a:srgbClr val="FF0000">
                  <a:alpha val="29020"/>
                </a:srgb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30" name="Rectangle 129">
                <a:extLst>
                  <a:ext uri="{FF2B5EF4-FFF2-40B4-BE49-F238E27FC236}">
                    <a16:creationId xmlns:a16="http://schemas.microsoft.com/office/drawing/2014/main" id="{FE80D85C-08AB-4CBE-B68A-0DEBC6125F75}"/>
                  </a:ext>
                </a:extLst>
              </p:cNvPr>
              <p:cNvSpPr/>
              <p:nvPr/>
            </p:nvSpPr>
            <p:spPr>
              <a:xfrm>
                <a:off x="10992521" y="3414996"/>
                <a:ext cx="3750361" cy="1066719"/>
              </a:xfrm>
              <a:prstGeom prst="rect">
                <a:avLst/>
              </a:prstGeom>
            </p:spPr>
            <p:txBody>
              <a:bodyPr wrap="square">
                <a:spAutoFit/>
              </a:bodyPr>
              <a:lstStyle/>
              <a:p>
                <a:pPr algn="ctr"/>
                <a:r>
                  <a:rPr lang="en-US" sz="2400" b="1" i="1" dirty="0">
                    <a:solidFill>
                      <a:srgbClr val="FF0000"/>
                    </a:solidFill>
                    <a:latin typeface="Segoe UI" panose="020B0502040204020203" pitchFamily="34" charset="0"/>
                    <a:cs typeface="Segoe UI" panose="020B0502040204020203" pitchFamily="34" charset="0"/>
                  </a:rPr>
                  <a:t>Hard to calculate</a:t>
                </a:r>
              </a:p>
              <a:p>
                <a:pPr algn="ctr"/>
                <a:r>
                  <a:rPr lang="en-US" sz="2400" b="1" i="1" dirty="0">
                    <a:solidFill>
                      <a:srgbClr val="FF0000"/>
                    </a:solidFill>
                    <a:latin typeface="Segoe UI" panose="020B0502040204020203" pitchFamily="34" charset="0"/>
                    <a:cs typeface="Segoe UI" panose="020B0502040204020203" pitchFamily="34" charset="0"/>
                  </a:rPr>
                  <a:t>analytically</a:t>
                </a:r>
              </a:p>
            </p:txBody>
          </p:sp>
        </p:grpSp>
        <p:cxnSp>
          <p:nvCxnSpPr>
            <p:cNvPr id="128" name="Straight Arrow Connector 127">
              <a:extLst>
                <a:ext uri="{FF2B5EF4-FFF2-40B4-BE49-F238E27FC236}">
                  <a16:creationId xmlns:a16="http://schemas.microsoft.com/office/drawing/2014/main" id="{AA74DB8B-9260-4BF7-8352-C32B681C820E}"/>
                </a:ext>
              </a:extLst>
            </p:cNvPr>
            <p:cNvCxnSpPr>
              <a:cxnSpLocks/>
            </p:cNvCxnSpPr>
            <p:nvPr/>
          </p:nvCxnSpPr>
          <p:spPr>
            <a:xfrm flipH="1">
              <a:off x="11600804" y="3291472"/>
              <a:ext cx="803178" cy="491697"/>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77" name="Rectangle 76">
            <a:extLst>
              <a:ext uri="{FF2B5EF4-FFF2-40B4-BE49-F238E27FC236}">
                <a16:creationId xmlns:a16="http://schemas.microsoft.com/office/drawing/2014/main" id="{2B744564-2B8F-4A4B-AE34-F1AD347D1D8F}"/>
              </a:ext>
            </a:extLst>
          </p:cNvPr>
          <p:cNvSpPr/>
          <p:nvPr/>
        </p:nvSpPr>
        <p:spPr>
          <a:xfrm>
            <a:off x="3436614" y="2491289"/>
            <a:ext cx="2446281" cy="1200329"/>
          </a:xfrm>
          <a:prstGeom prst="rect">
            <a:avLst/>
          </a:prstGeom>
        </p:spPr>
        <p:txBody>
          <a:bodyPr wrap="square">
            <a:spAutoFit/>
          </a:bodyPr>
          <a:lstStyle/>
          <a:p>
            <a:pPr algn="ctr"/>
            <a:r>
              <a:rPr lang="en-US" sz="2400" b="1" i="1" dirty="0">
                <a:solidFill>
                  <a:schemeClr val="accent6"/>
                </a:solidFill>
                <a:latin typeface="Segoe UI" panose="020B0502040204020203" pitchFamily="34" charset="0"/>
                <a:cs typeface="Segoe UI" panose="020B0502040204020203" pitchFamily="34" charset="0"/>
              </a:rPr>
              <a:t>Monte-Carlo</a:t>
            </a:r>
          </a:p>
          <a:p>
            <a:pPr algn="ctr"/>
            <a:r>
              <a:rPr lang="en-US" sz="2400" b="1" i="1" dirty="0">
                <a:solidFill>
                  <a:schemeClr val="accent6"/>
                </a:solidFill>
                <a:latin typeface="Segoe UI" panose="020B0502040204020203" pitchFamily="34" charset="0"/>
                <a:cs typeface="Segoe UI" panose="020B0502040204020203" pitchFamily="34" charset="0"/>
              </a:rPr>
              <a:t>Simulation</a:t>
            </a:r>
          </a:p>
          <a:p>
            <a:pPr algn="ctr"/>
            <a:r>
              <a:rPr lang="en-US" sz="2400" b="1" i="1" dirty="0">
                <a:solidFill>
                  <a:schemeClr val="accent6"/>
                </a:solidFill>
                <a:latin typeface="Segoe UI" panose="020B0502040204020203" pitchFamily="34" charset="0"/>
                <a:cs typeface="Segoe UI" panose="020B0502040204020203" pitchFamily="34" charset="0"/>
              </a:rPr>
              <a:t>(</a:t>
            </a:r>
            <a:r>
              <a:rPr lang="en-US" sz="2400" b="1" i="1" dirty="0" err="1">
                <a:solidFill>
                  <a:schemeClr val="accent6"/>
                </a:solidFill>
                <a:latin typeface="Segoe UI" panose="020B0502040204020203" pitchFamily="34" charset="0"/>
                <a:cs typeface="Segoe UI" panose="020B0502040204020203" pitchFamily="34" charset="0"/>
              </a:rPr>
              <a:t>EINSim</a:t>
            </a:r>
            <a:r>
              <a:rPr lang="en-US" sz="2400" b="1" i="1" dirty="0">
                <a:solidFill>
                  <a:schemeClr val="accent6"/>
                </a:solidFill>
                <a:latin typeface="Segoe UI" panose="020B0502040204020203" pitchFamily="34" charset="0"/>
                <a:cs typeface="Segoe UI" panose="020B0502040204020203" pitchFamily="34" charset="0"/>
              </a:rPr>
              <a:t>)</a:t>
            </a:r>
          </a:p>
        </p:txBody>
      </p:sp>
      <p:grpSp>
        <p:nvGrpSpPr>
          <p:cNvPr id="109" name="Group 108">
            <a:extLst>
              <a:ext uri="{FF2B5EF4-FFF2-40B4-BE49-F238E27FC236}">
                <a16:creationId xmlns:a16="http://schemas.microsoft.com/office/drawing/2014/main" id="{968CAD1E-D415-42BA-AE30-C18002FC9933}"/>
              </a:ext>
            </a:extLst>
          </p:cNvPr>
          <p:cNvGrpSpPr/>
          <p:nvPr/>
        </p:nvGrpSpPr>
        <p:grpSpPr>
          <a:xfrm>
            <a:off x="4384255" y="3825335"/>
            <a:ext cx="2211064" cy="2528745"/>
            <a:chOff x="6985786" y="1631775"/>
            <a:chExt cx="2211064" cy="2528745"/>
          </a:xfrm>
        </p:grpSpPr>
        <p:grpSp>
          <p:nvGrpSpPr>
            <p:cNvPr id="104" name="Group 103">
              <a:extLst>
                <a:ext uri="{FF2B5EF4-FFF2-40B4-BE49-F238E27FC236}">
                  <a16:creationId xmlns:a16="http://schemas.microsoft.com/office/drawing/2014/main" id="{93C1BFA7-5BD8-44B4-8CB9-9731ADF3B270}"/>
                </a:ext>
              </a:extLst>
            </p:cNvPr>
            <p:cNvGrpSpPr/>
            <p:nvPr/>
          </p:nvGrpSpPr>
          <p:grpSpPr>
            <a:xfrm>
              <a:off x="6985786" y="1631775"/>
              <a:ext cx="2211064" cy="2528745"/>
              <a:chOff x="7267134" y="2801786"/>
              <a:chExt cx="2211064" cy="2528745"/>
            </a:xfrm>
          </p:grpSpPr>
          <p:sp>
            <p:nvSpPr>
              <p:cNvPr id="105" name="Rectangle 104">
                <a:extLst>
                  <a:ext uri="{FF2B5EF4-FFF2-40B4-BE49-F238E27FC236}">
                    <a16:creationId xmlns:a16="http://schemas.microsoft.com/office/drawing/2014/main" id="{D650E2AA-FAFF-42DA-ACC7-5A8FCD014B8A}"/>
                  </a:ext>
                </a:extLst>
              </p:cNvPr>
              <p:cNvSpPr/>
              <p:nvPr/>
            </p:nvSpPr>
            <p:spPr>
              <a:xfrm>
                <a:off x="7802924" y="4147361"/>
                <a:ext cx="623505" cy="1183170"/>
              </a:xfrm>
              <a:prstGeom prst="rect">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06" name="Rectangle 105">
                <a:extLst>
                  <a:ext uri="{FF2B5EF4-FFF2-40B4-BE49-F238E27FC236}">
                    <a16:creationId xmlns:a16="http://schemas.microsoft.com/office/drawing/2014/main" id="{8B9AC3E4-A5DE-4B75-B245-442ED2321CA9}"/>
                  </a:ext>
                </a:extLst>
              </p:cNvPr>
              <p:cNvSpPr/>
              <p:nvPr/>
            </p:nvSpPr>
            <p:spPr>
              <a:xfrm>
                <a:off x="7267134" y="2801786"/>
                <a:ext cx="2211064" cy="830997"/>
              </a:xfrm>
              <a:prstGeom prst="rect">
                <a:avLst/>
              </a:prstGeom>
            </p:spPr>
            <p:txBody>
              <a:bodyPr wrap="square">
                <a:spAutoFit/>
              </a:bodyPr>
              <a:lstStyle/>
              <a:p>
                <a:pPr algn="ctr"/>
                <a:r>
                  <a:rPr lang="en-US" sz="2400" b="1" i="1" dirty="0">
                    <a:solidFill>
                      <a:schemeClr val="accent1"/>
                    </a:solidFill>
                    <a:latin typeface="Segoe UI" panose="020B0502040204020203" pitchFamily="34" charset="0"/>
                    <a:cs typeface="Segoe UI" panose="020B0502040204020203" pitchFamily="34" charset="0"/>
                  </a:rPr>
                  <a:t>Most Likely</a:t>
                </a:r>
              </a:p>
              <a:p>
                <a:pPr algn="ctr"/>
                <a:r>
                  <a:rPr lang="en-US" sz="2400" b="1" i="1" dirty="0">
                    <a:solidFill>
                      <a:schemeClr val="accent1"/>
                    </a:solidFill>
                    <a:latin typeface="Segoe UI" panose="020B0502040204020203" pitchFamily="34" charset="0"/>
                    <a:cs typeface="Segoe UI" panose="020B0502040204020203" pitchFamily="34" charset="0"/>
                  </a:rPr>
                  <a:t>ECC Scheme</a:t>
                </a:r>
              </a:p>
            </p:txBody>
          </p:sp>
        </p:grpSp>
        <p:cxnSp>
          <p:nvCxnSpPr>
            <p:cNvPr id="107" name="Straight Arrow Connector 106">
              <a:extLst>
                <a:ext uri="{FF2B5EF4-FFF2-40B4-BE49-F238E27FC236}">
                  <a16:creationId xmlns:a16="http://schemas.microsoft.com/office/drawing/2014/main" id="{6E910248-847A-47EB-99A3-7C80A200FDE6}"/>
                </a:ext>
              </a:extLst>
            </p:cNvPr>
            <p:cNvCxnSpPr>
              <a:cxnSpLocks/>
              <a:stCxn id="106" idx="2"/>
            </p:cNvCxnSpPr>
            <p:nvPr/>
          </p:nvCxnSpPr>
          <p:spPr>
            <a:xfrm flipH="1">
              <a:off x="7788608" y="2462772"/>
              <a:ext cx="302710" cy="496493"/>
            </a:xfrm>
            <a:prstGeom prst="straightConnector1">
              <a:avLst/>
            </a:prstGeom>
            <a:ln w="5715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4195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EINSim</a:t>
            </a:r>
            <a:r>
              <a:rPr lang="en-US" dirty="0"/>
              <a:t>: A Tool for Using EIN</a:t>
            </a:r>
          </a:p>
        </p:txBody>
      </p:sp>
      <p:sp>
        <p:nvSpPr>
          <p:cNvPr id="7" name="Content Placeholder 6">
            <a:extLst>
              <a:ext uri="{FF2B5EF4-FFF2-40B4-BE49-F238E27FC236}">
                <a16:creationId xmlns:a16="http://schemas.microsoft.com/office/drawing/2014/main" id="{19EC2C06-E55B-4B9C-BC1A-39F0B9B5A9FE}"/>
              </a:ext>
            </a:extLst>
          </p:cNvPr>
          <p:cNvSpPr>
            <a:spLocks noGrp="1"/>
          </p:cNvSpPr>
          <p:nvPr>
            <p:ph idx="1"/>
          </p:nvPr>
        </p:nvSpPr>
        <p:spPr>
          <a:xfrm>
            <a:off x="169011" y="936172"/>
            <a:ext cx="8894602" cy="2793347"/>
          </a:xfrm>
        </p:spPr>
        <p:txBody>
          <a:bodyPr/>
          <a:lstStyle/>
          <a:p>
            <a:r>
              <a:rPr lang="en-US" sz="2800" dirty="0"/>
              <a:t>Evaluates MAP estimation via Monte-Carlo simulation</a:t>
            </a:r>
          </a:p>
          <a:p>
            <a:pPr lvl="1"/>
            <a:r>
              <a:rPr lang="en-US" dirty="0"/>
              <a:t>Simulates the life of a </a:t>
            </a:r>
            <a:r>
              <a:rPr lang="en-US" dirty="0" err="1"/>
              <a:t>dataword</a:t>
            </a:r>
            <a:r>
              <a:rPr lang="en-US" dirty="0"/>
              <a:t> through a real experiment</a:t>
            </a:r>
          </a:p>
          <a:p>
            <a:pPr lvl="1"/>
            <a:r>
              <a:rPr lang="en-US" dirty="0"/>
              <a:t>Configuration knobs to replicate the experimental setup</a:t>
            </a:r>
          </a:p>
          <a:p>
            <a:pPr lvl="1"/>
            <a:endParaRPr lang="en-US" dirty="0"/>
          </a:p>
          <a:p>
            <a:r>
              <a:rPr lang="en-US" sz="2800" dirty="0"/>
              <a:t>Flexible and extensible to apply to a wide variety of:</a:t>
            </a:r>
          </a:p>
          <a:p>
            <a:pPr lvl="1"/>
            <a:r>
              <a:rPr lang="en-US" sz="2400" dirty="0"/>
              <a:t>DRAM devices</a:t>
            </a:r>
          </a:p>
          <a:p>
            <a:pPr lvl="1"/>
            <a:r>
              <a:rPr lang="en-US" sz="2400" dirty="0"/>
              <a:t>Error mechanisms</a:t>
            </a:r>
          </a:p>
          <a:p>
            <a:pPr lvl="1"/>
            <a:r>
              <a:rPr lang="en-US" sz="2400" dirty="0"/>
              <a:t>ECC schemes</a:t>
            </a:r>
          </a:p>
        </p:txBody>
      </p:sp>
      <p:sp>
        <p:nvSpPr>
          <p:cNvPr id="4" name="Rectangle 3">
            <a:extLst>
              <a:ext uri="{FF2B5EF4-FFF2-40B4-BE49-F238E27FC236}">
                <a16:creationId xmlns:a16="http://schemas.microsoft.com/office/drawing/2014/main" id="{0DEAF71B-4740-4120-9258-6AF5790F6E80}"/>
              </a:ext>
            </a:extLst>
          </p:cNvPr>
          <p:cNvSpPr/>
          <p:nvPr/>
        </p:nvSpPr>
        <p:spPr>
          <a:xfrm>
            <a:off x="169011" y="4561798"/>
            <a:ext cx="8805978" cy="996170"/>
          </a:xfrm>
          <a:prstGeom prst="rect">
            <a:avLst/>
          </a:prstGeom>
        </p:spPr>
        <p:txBody>
          <a:bodyPr wrap="square">
            <a:spAutoFit/>
          </a:bodyPr>
          <a:lstStyle/>
          <a:p>
            <a:pPr lvl="0" algn="ctr">
              <a:lnSpc>
                <a:spcPct val="90000"/>
              </a:lnSpc>
              <a:spcBef>
                <a:spcPts val="1000"/>
              </a:spcBef>
            </a:pPr>
            <a:r>
              <a:rPr lang="en-US" sz="2800" dirty="0">
                <a:solidFill>
                  <a:prstClr val="black"/>
                </a:solidFill>
                <a:latin typeface="Segoe UI" panose="020B0502040204020203" pitchFamily="34" charset="0"/>
                <a:cs typeface="Segoe UI" panose="020B0502040204020203" pitchFamily="34" charset="0"/>
              </a:rPr>
              <a:t>Open-source C++/Python project</a:t>
            </a:r>
          </a:p>
          <a:p>
            <a:pPr lvl="0" algn="ctr">
              <a:lnSpc>
                <a:spcPct val="90000"/>
              </a:lnSpc>
              <a:spcBef>
                <a:spcPts val="1000"/>
              </a:spcBef>
            </a:pPr>
            <a:r>
              <a:rPr lang="en-US" sz="2800" b="1" dirty="0">
                <a:solidFill>
                  <a:srgbClr val="5B9BD5"/>
                </a:solidFill>
                <a:latin typeface="Segoe UI" panose="020B0502040204020203" pitchFamily="34" charset="0"/>
                <a:cs typeface="Segoe UI" panose="020B0502040204020203" pitchFamily="34" charset="0"/>
                <a:hlinkClick r:id="rId3">
                  <a:extLst>
                    <a:ext uri="{A12FA001-AC4F-418D-AE19-62706E023703}">
                      <ahyp:hlinkClr xmlns:ahyp="http://schemas.microsoft.com/office/drawing/2018/hyperlinkcolor" val="tx"/>
                    </a:ext>
                  </a:extLst>
                </a:hlinkClick>
              </a:rPr>
              <a:t>https://github.com/CMU-SAFARI/EINSim</a:t>
            </a:r>
            <a:endParaRPr lang="en-US" sz="2800" b="1" dirty="0">
              <a:solidFill>
                <a:srgbClr val="5B9BD5"/>
              </a:solidFill>
              <a:latin typeface="Segoe UI" panose="020B0502040204020203" pitchFamily="34" charset="0"/>
              <a:cs typeface="Segoe UI" panose="020B0502040204020203" pitchFamily="34" charset="0"/>
            </a:endParaRPr>
          </a:p>
        </p:txBody>
      </p:sp>
      <p:sp>
        <p:nvSpPr>
          <p:cNvPr id="5" name="Rectangle 4">
            <a:extLst>
              <a:ext uri="{FF2B5EF4-FFF2-40B4-BE49-F238E27FC236}">
                <a16:creationId xmlns:a16="http://schemas.microsoft.com/office/drawing/2014/main" id="{AEB749E8-091D-4618-8890-71A65ADEA094}"/>
              </a:ext>
            </a:extLst>
          </p:cNvPr>
          <p:cNvSpPr/>
          <p:nvPr/>
        </p:nvSpPr>
        <p:spPr>
          <a:xfrm>
            <a:off x="169011" y="5798710"/>
            <a:ext cx="8805978" cy="480131"/>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pPr>
            <a:r>
              <a:rPr lang="en-US" sz="2800" dirty="0">
                <a:solidFill>
                  <a:prstClr val="black"/>
                </a:solidFill>
                <a:latin typeface="Segoe UI" panose="020B0502040204020203" pitchFamily="34" charset="0"/>
                <a:cs typeface="Segoe UI" panose="020B0502040204020203" pitchFamily="34" charset="0"/>
              </a:rPr>
              <a:t>Example datasets provided (same as used in paper)</a:t>
            </a:r>
          </a:p>
        </p:txBody>
      </p:sp>
    </p:spTree>
    <p:extLst>
      <p:ext uri="{BB962C8B-B14F-4D97-AF65-F5344CB8AC3E}">
        <p14:creationId xmlns:p14="http://schemas.microsoft.com/office/powerpoint/2010/main" val="1438536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4"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EINSim</a:t>
            </a:r>
            <a:r>
              <a:rPr lang="en-US" dirty="0"/>
              <a:t>: A Tool for Using EIN</a:t>
            </a:r>
          </a:p>
        </p:txBody>
      </p:sp>
      <p:sp>
        <p:nvSpPr>
          <p:cNvPr id="7" name="Content Placeholder 6">
            <a:extLst>
              <a:ext uri="{FF2B5EF4-FFF2-40B4-BE49-F238E27FC236}">
                <a16:creationId xmlns:a16="http://schemas.microsoft.com/office/drawing/2014/main" id="{19EC2C06-E55B-4B9C-BC1A-39F0B9B5A9FE}"/>
              </a:ext>
            </a:extLst>
          </p:cNvPr>
          <p:cNvSpPr>
            <a:spLocks noGrp="1"/>
          </p:cNvSpPr>
          <p:nvPr>
            <p:ph idx="1"/>
          </p:nvPr>
        </p:nvSpPr>
        <p:spPr>
          <a:xfrm>
            <a:off x="169011" y="936172"/>
            <a:ext cx="8894602" cy="2793347"/>
          </a:xfrm>
        </p:spPr>
        <p:txBody>
          <a:bodyPr/>
          <a:lstStyle/>
          <a:p>
            <a:r>
              <a:rPr lang="en-US" sz="2800" dirty="0"/>
              <a:t>Evaluates MAP estimation via Monte-Carlo simulation</a:t>
            </a:r>
          </a:p>
          <a:p>
            <a:pPr lvl="1"/>
            <a:r>
              <a:rPr lang="en-US" dirty="0"/>
              <a:t>Simulates the life of a </a:t>
            </a:r>
            <a:r>
              <a:rPr lang="en-US" dirty="0" err="1"/>
              <a:t>dataword</a:t>
            </a:r>
            <a:r>
              <a:rPr lang="en-US" dirty="0"/>
              <a:t> through a real experiment</a:t>
            </a:r>
          </a:p>
          <a:p>
            <a:pPr lvl="1"/>
            <a:r>
              <a:rPr lang="en-US" dirty="0"/>
              <a:t>Configuration knobs to replicate the experimental setup</a:t>
            </a:r>
          </a:p>
          <a:p>
            <a:pPr lvl="1"/>
            <a:endParaRPr lang="en-US" dirty="0"/>
          </a:p>
          <a:p>
            <a:r>
              <a:rPr lang="en-US" sz="2800" dirty="0"/>
              <a:t>Flexible and configurable to apply to a wide variety of:</a:t>
            </a:r>
          </a:p>
          <a:p>
            <a:pPr lvl="1"/>
            <a:r>
              <a:rPr lang="en-US" sz="2400" dirty="0"/>
              <a:t>DRAM devices</a:t>
            </a:r>
          </a:p>
          <a:p>
            <a:pPr lvl="1"/>
            <a:r>
              <a:rPr lang="en-US" sz="2400" dirty="0"/>
              <a:t>Error mechanisms</a:t>
            </a:r>
          </a:p>
          <a:p>
            <a:pPr lvl="1"/>
            <a:r>
              <a:rPr lang="en-US" sz="2400" dirty="0"/>
              <a:t>ECC schemes</a:t>
            </a:r>
          </a:p>
        </p:txBody>
      </p:sp>
      <p:sp>
        <p:nvSpPr>
          <p:cNvPr id="4" name="Rectangle 3">
            <a:extLst>
              <a:ext uri="{FF2B5EF4-FFF2-40B4-BE49-F238E27FC236}">
                <a16:creationId xmlns:a16="http://schemas.microsoft.com/office/drawing/2014/main" id="{0DEAF71B-4740-4120-9258-6AF5790F6E80}"/>
              </a:ext>
            </a:extLst>
          </p:cNvPr>
          <p:cNvSpPr/>
          <p:nvPr/>
        </p:nvSpPr>
        <p:spPr>
          <a:xfrm>
            <a:off x="169011" y="4561798"/>
            <a:ext cx="8805978" cy="996170"/>
          </a:xfrm>
          <a:prstGeom prst="rect">
            <a:avLst/>
          </a:prstGeom>
        </p:spPr>
        <p:txBody>
          <a:bodyPr wrap="square">
            <a:spAutoFit/>
          </a:bodyPr>
          <a:lstStyle/>
          <a:p>
            <a:pPr lvl="0" algn="ctr">
              <a:lnSpc>
                <a:spcPct val="90000"/>
              </a:lnSpc>
              <a:spcBef>
                <a:spcPts val="1000"/>
              </a:spcBef>
            </a:pPr>
            <a:r>
              <a:rPr lang="en-US" sz="2800" dirty="0">
                <a:solidFill>
                  <a:prstClr val="black"/>
                </a:solidFill>
                <a:latin typeface="Segoe UI" panose="020B0502040204020203" pitchFamily="34" charset="0"/>
                <a:cs typeface="Segoe UI" panose="020B0502040204020203" pitchFamily="34" charset="0"/>
              </a:rPr>
              <a:t>Open-source C++/Python project</a:t>
            </a:r>
          </a:p>
          <a:p>
            <a:pPr lvl="0" algn="ctr">
              <a:lnSpc>
                <a:spcPct val="90000"/>
              </a:lnSpc>
              <a:spcBef>
                <a:spcPts val="1000"/>
              </a:spcBef>
            </a:pPr>
            <a:r>
              <a:rPr lang="en-US" sz="2800" b="1" dirty="0">
                <a:solidFill>
                  <a:srgbClr val="5B9BD5"/>
                </a:solidFill>
                <a:latin typeface="Segoe UI" panose="020B0502040204020203" pitchFamily="34" charset="0"/>
                <a:cs typeface="Segoe UI" panose="020B0502040204020203" pitchFamily="34" charset="0"/>
                <a:hlinkClick r:id="rId3">
                  <a:extLst>
                    <a:ext uri="{A12FA001-AC4F-418D-AE19-62706E023703}">
                      <ahyp:hlinkClr xmlns:ahyp="http://schemas.microsoft.com/office/drawing/2018/hyperlinkcolor" val="tx"/>
                    </a:ext>
                  </a:extLst>
                </a:hlinkClick>
              </a:rPr>
              <a:t>https://github.com/CMU-SAFARI/EINSim</a:t>
            </a:r>
            <a:endParaRPr lang="en-US" sz="2800" b="1" dirty="0">
              <a:solidFill>
                <a:srgbClr val="5B9BD5"/>
              </a:solidFill>
              <a:latin typeface="Segoe UI" panose="020B0502040204020203" pitchFamily="34" charset="0"/>
              <a:cs typeface="Segoe UI" panose="020B0502040204020203" pitchFamily="34" charset="0"/>
            </a:endParaRPr>
          </a:p>
        </p:txBody>
      </p:sp>
      <p:sp>
        <p:nvSpPr>
          <p:cNvPr id="5" name="Rectangle 4">
            <a:extLst>
              <a:ext uri="{FF2B5EF4-FFF2-40B4-BE49-F238E27FC236}">
                <a16:creationId xmlns:a16="http://schemas.microsoft.com/office/drawing/2014/main" id="{AEB749E8-091D-4618-8890-71A65ADEA094}"/>
              </a:ext>
            </a:extLst>
          </p:cNvPr>
          <p:cNvSpPr/>
          <p:nvPr/>
        </p:nvSpPr>
        <p:spPr>
          <a:xfrm>
            <a:off x="169011" y="5798710"/>
            <a:ext cx="8805978" cy="480131"/>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pPr>
            <a:r>
              <a:rPr lang="en-US" sz="2800" dirty="0">
                <a:solidFill>
                  <a:prstClr val="black"/>
                </a:solidFill>
                <a:latin typeface="Segoe UI" panose="020B0502040204020203" pitchFamily="34" charset="0"/>
                <a:cs typeface="Segoe UI" panose="020B0502040204020203" pitchFamily="34" charset="0"/>
              </a:rPr>
              <a:t>Example datasets provided (same as used in paper)</a:t>
            </a:r>
          </a:p>
        </p:txBody>
      </p:sp>
      <p:grpSp>
        <p:nvGrpSpPr>
          <p:cNvPr id="6" name="Group 5">
            <a:extLst>
              <a:ext uri="{FF2B5EF4-FFF2-40B4-BE49-F238E27FC236}">
                <a16:creationId xmlns:a16="http://schemas.microsoft.com/office/drawing/2014/main" id="{38F62311-FC6E-4108-8A5E-146028F58BF9}"/>
              </a:ext>
            </a:extLst>
          </p:cNvPr>
          <p:cNvGrpSpPr/>
          <p:nvPr/>
        </p:nvGrpSpPr>
        <p:grpSpPr>
          <a:xfrm>
            <a:off x="51625" y="877545"/>
            <a:ext cx="9040759" cy="5526178"/>
            <a:chOff x="51625" y="877545"/>
            <a:chExt cx="9040759" cy="5526178"/>
          </a:xfrm>
        </p:grpSpPr>
        <p:grpSp>
          <p:nvGrpSpPr>
            <p:cNvPr id="8" name="Group 7">
              <a:extLst>
                <a:ext uri="{FF2B5EF4-FFF2-40B4-BE49-F238E27FC236}">
                  <a16:creationId xmlns:a16="http://schemas.microsoft.com/office/drawing/2014/main" id="{5D16B466-2D60-4E16-AAB9-970764AFF534}"/>
                </a:ext>
              </a:extLst>
            </p:cNvPr>
            <p:cNvGrpSpPr/>
            <p:nvPr/>
          </p:nvGrpSpPr>
          <p:grpSpPr>
            <a:xfrm>
              <a:off x="51625" y="877545"/>
              <a:ext cx="9040759" cy="5526178"/>
              <a:chOff x="51625" y="877545"/>
              <a:chExt cx="9040759" cy="5526178"/>
            </a:xfrm>
          </p:grpSpPr>
          <p:sp>
            <p:nvSpPr>
              <p:cNvPr id="10" name="Rectangle 9">
                <a:extLst>
                  <a:ext uri="{FF2B5EF4-FFF2-40B4-BE49-F238E27FC236}">
                    <a16:creationId xmlns:a16="http://schemas.microsoft.com/office/drawing/2014/main" id="{D74341E0-71FC-44C4-B446-ECD21002D31F}"/>
                  </a:ext>
                </a:extLst>
              </p:cNvPr>
              <p:cNvSpPr/>
              <p:nvPr/>
            </p:nvSpPr>
            <p:spPr>
              <a:xfrm>
                <a:off x="51625" y="877545"/>
                <a:ext cx="9040759" cy="5526178"/>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pic>
            <p:nvPicPr>
              <p:cNvPr id="11" name="Picture 10">
                <a:extLst>
                  <a:ext uri="{FF2B5EF4-FFF2-40B4-BE49-F238E27FC236}">
                    <a16:creationId xmlns:a16="http://schemas.microsoft.com/office/drawing/2014/main" id="{4E1431E3-787E-493F-BAD9-8F037105756D}"/>
                  </a:ext>
                </a:extLst>
              </p:cNvPr>
              <p:cNvPicPr>
                <a:picLocks noChangeAspect="1"/>
              </p:cNvPicPr>
              <p:nvPr/>
            </p:nvPicPr>
            <p:blipFill>
              <a:blip r:embed="rId4"/>
              <a:stretch>
                <a:fillRect/>
              </a:stretch>
            </p:blipFill>
            <p:spPr>
              <a:xfrm>
                <a:off x="555184" y="3159185"/>
                <a:ext cx="8033632" cy="2550738"/>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grpSp>
        <p:sp>
          <p:nvSpPr>
            <p:cNvPr id="9" name="TextBox 8">
              <a:extLst>
                <a:ext uri="{FF2B5EF4-FFF2-40B4-BE49-F238E27FC236}">
                  <a16:creationId xmlns:a16="http://schemas.microsoft.com/office/drawing/2014/main" id="{85A790C5-DC63-406E-BD2F-215778C13E34}"/>
                </a:ext>
              </a:extLst>
            </p:cNvPr>
            <p:cNvSpPr txBox="1"/>
            <p:nvPr/>
          </p:nvSpPr>
          <p:spPr>
            <a:xfrm>
              <a:off x="368951" y="1275303"/>
              <a:ext cx="8494721" cy="1138773"/>
            </a:xfrm>
            <a:prstGeom prst="rect">
              <a:avLst/>
            </a:prstGeom>
            <a:solidFill>
              <a:schemeClr val="accent4">
                <a:lumMod val="20000"/>
                <a:lumOff val="80000"/>
              </a:schemeClr>
            </a:solidFill>
            <a:ln w="76200">
              <a:solidFill>
                <a:schemeClr val="accent1"/>
              </a:solidFill>
            </a:ln>
          </p:spPr>
          <p:txBody>
            <a:bodyPr wrap="square" rtlCol="0" anchor="ctr" anchorCtr="0">
              <a:spAutoFit/>
            </a:bodyPr>
            <a:lstStyle/>
            <a:p>
              <a:pPr algn="ctr"/>
              <a:r>
                <a:rPr lang="en-US" sz="3600" b="1" dirty="0">
                  <a:latin typeface="Segoe UI" panose="020B0502040204020203" pitchFamily="34" charset="0"/>
                  <a:cs typeface="Segoe UI" panose="020B0502040204020203" pitchFamily="34" charset="0"/>
                </a:rPr>
                <a:t>Give </a:t>
              </a:r>
              <a:r>
                <a:rPr lang="en-US" sz="3600" b="1" dirty="0" err="1">
                  <a:latin typeface="Segoe UI" panose="020B0502040204020203" pitchFamily="34" charset="0"/>
                  <a:cs typeface="Segoe UI" panose="020B0502040204020203" pitchFamily="34" charset="0"/>
                </a:rPr>
                <a:t>EINSim</a:t>
              </a:r>
              <a:r>
                <a:rPr lang="en-US" sz="3600" b="1" dirty="0">
                  <a:latin typeface="Segoe UI" panose="020B0502040204020203" pitchFamily="34" charset="0"/>
                  <a:cs typeface="Segoe UI" panose="020B0502040204020203" pitchFamily="34" charset="0"/>
                </a:rPr>
                <a:t> a try at:</a:t>
              </a:r>
            </a:p>
            <a:p>
              <a:pPr algn="ctr"/>
              <a:r>
                <a:rPr lang="en-US" sz="3200" b="1" dirty="0">
                  <a:solidFill>
                    <a:srgbClr val="5B9BD5"/>
                  </a:solidFill>
                  <a:latin typeface="Segoe UI" panose="020B0502040204020203" pitchFamily="34" charset="0"/>
                  <a:cs typeface="Segoe UI" panose="020B0502040204020203" pitchFamily="34" charset="0"/>
                  <a:hlinkClick r:id="rId3">
                    <a:extLst>
                      <a:ext uri="{A12FA001-AC4F-418D-AE19-62706E023703}">
                        <ahyp:hlinkClr xmlns:ahyp="http://schemas.microsoft.com/office/drawing/2018/hyperlinkcolor" val="tx"/>
                      </a:ext>
                    </a:extLst>
                  </a:hlinkClick>
                </a:rPr>
                <a:t>https://github.com/CMU-SAFARI/EINSim</a:t>
              </a:r>
              <a:endParaRPr lang="en-US" sz="3200" b="1" dirty="0">
                <a:solidFill>
                  <a:srgbClr val="5B9BD5"/>
                </a:solidFill>
                <a:latin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11064927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FB2ECF9-9A5B-4C5B-B4E8-A7B9AFC80283}"/>
              </a:ext>
            </a:extLst>
          </p:cNvPr>
          <p:cNvSpPr/>
          <p:nvPr/>
        </p:nvSpPr>
        <p:spPr>
          <a:xfrm>
            <a:off x="169011" y="2436129"/>
            <a:ext cx="8805978" cy="2324106"/>
          </a:xfrm>
          <a:prstGeom prst="rect">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751066C-C516-4770-97A1-3E2DEB282F90}"/>
              </a:ext>
            </a:extLst>
          </p:cNvPr>
          <p:cNvSpPr/>
          <p:nvPr/>
        </p:nvSpPr>
        <p:spPr>
          <a:xfrm>
            <a:off x="169011" y="5154874"/>
            <a:ext cx="8805978" cy="903514"/>
          </a:xfrm>
          <a:prstGeom prst="rect">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4" name="Rectangle 3">
            <a:extLst>
              <a:ext uri="{FF2B5EF4-FFF2-40B4-BE49-F238E27FC236}">
                <a16:creationId xmlns:a16="http://schemas.microsoft.com/office/drawing/2014/main" id="{741DA77E-6BD0-4361-B5F9-C9DD49F4032B}"/>
              </a:ext>
            </a:extLst>
          </p:cNvPr>
          <p:cNvSpPr/>
          <p:nvPr/>
        </p:nvSpPr>
        <p:spPr>
          <a:xfrm>
            <a:off x="169011" y="1115786"/>
            <a:ext cx="8805978" cy="903514"/>
          </a:xfrm>
          <a:prstGeom prst="rect">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2" name="Title 1">
            <a:extLst>
              <a:ext uri="{FF2B5EF4-FFF2-40B4-BE49-F238E27FC236}">
                <a16:creationId xmlns:a16="http://schemas.microsoft.com/office/drawing/2014/main" id="{6FAF6D94-F2D1-4E88-A909-B4DF4E002525}"/>
              </a:ext>
            </a:extLst>
          </p:cNvPr>
          <p:cNvSpPr>
            <a:spLocks noGrp="1"/>
          </p:cNvSpPr>
          <p:nvPr>
            <p:ph type="title"/>
          </p:nvPr>
        </p:nvSpPr>
        <p:spPr>
          <a:xfrm>
            <a:off x="169011" y="132334"/>
            <a:ext cx="8894602" cy="606084"/>
          </a:xfrm>
        </p:spPr>
        <p:txBody>
          <a:bodyPr/>
          <a:lstStyle/>
          <a:p>
            <a:r>
              <a:rPr lang="en-US" b="1" dirty="0"/>
              <a:t>Presentation Outline</a:t>
            </a:r>
          </a:p>
        </p:txBody>
      </p:sp>
      <p:sp>
        <p:nvSpPr>
          <p:cNvPr id="3" name="Content Placeholder 2">
            <a:extLst>
              <a:ext uri="{FF2B5EF4-FFF2-40B4-BE49-F238E27FC236}">
                <a16:creationId xmlns:a16="http://schemas.microsoft.com/office/drawing/2014/main" id="{494EC80F-2976-4A92-B16F-8065FDCC9552}"/>
              </a:ext>
            </a:extLst>
          </p:cNvPr>
          <p:cNvSpPr>
            <a:spLocks noGrp="1"/>
          </p:cNvSpPr>
          <p:nvPr>
            <p:ph idx="1"/>
          </p:nvPr>
        </p:nvSpPr>
        <p:spPr>
          <a:xfrm>
            <a:off x="169011" y="1304473"/>
            <a:ext cx="8894602" cy="4994728"/>
          </a:xfrm>
        </p:spPr>
        <p:txBody>
          <a:bodyPr>
            <a:noAutofit/>
          </a:bodyPr>
          <a:lstStyle/>
          <a:p>
            <a:pPr marL="457200" indent="-457200">
              <a:buFont typeface="+mj-lt"/>
              <a:buAutoNum type="arabicPeriod"/>
            </a:pPr>
            <a:r>
              <a:rPr lang="en-US" sz="3200" dirty="0">
                <a:solidFill>
                  <a:schemeClr val="bg1">
                    <a:lumMod val="65000"/>
                  </a:schemeClr>
                </a:solidFill>
              </a:rPr>
              <a:t>Error Characterization and On-Die ECC</a:t>
            </a:r>
          </a:p>
          <a:p>
            <a:pPr marL="457200" indent="-457200">
              <a:buFont typeface="+mj-lt"/>
              <a:buAutoNum type="arabicPeriod"/>
            </a:pPr>
            <a:endParaRPr lang="en-US" sz="4800" dirty="0">
              <a:solidFill>
                <a:schemeClr val="bg1">
                  <a:lumMod val="65000"/>
                </a:schemeClr>
              </a:solidFill>
            </a:endParaRPr>
          </a:p>
          <a:p>
            <a:pPr marL="457200" indent="-457200">
              <a:buFont typeface="+mj-lt"/>
              <a:buAutoNum type="arabicPeriod"/>
            </a:pPr>
            <a:r>
              <a:rPr lang="en-US" sz="3200" dirty="0">
                <a:solidFill>
                  <a:schemeClr val="bg1">
                    <a:lumMod val="65000"/>
                  </a:schemeClr>
                </a:solidFill>
              </a:rPr>
              <a:t>EIN: Error </a:t>
            </a:r>
            <a:r>
              <a:rPr lang="en-US" sz="3200" dirty="0" err="1">
                <a:solidFill>
                  <a:schemeClr val="bg1">
                    <a:lumMod val="65000"/>
                  </a:schemeClr>
                </a:solidFill>
              </a:rPr>
              <a:t>INference</a:t>
            </a:r>
            <a:endParaRPr lang="en-US" sz="3200" dirty="0">
              <a:solidFill>
                <a:schemeClr val="bg1">
                  <a:lumMod val="65000"/>
                </a:schemeClr>
              </a:solidFill>
            </a:endParaRPr>
          </a:p>
          <a:p>
            <a:pPr marL="1028700" lvl="1" indent="-571500">
              <a:buFont typeface="+mj-lt"/>
              <a:buAutoNum type="romanUcPeriod"/>
            </a:pPr>
            <a:r>
              <a:rPr lang="en-US" sz="2800" dirty="0">
                <a:solidFill>
                  <a:schemeClr val="bg1">
                    <a:lumMod val="65000"/>
                  </a:schemeClr>
                </a:solidFill>
              </a:rPr>
              <a:t>The Inference Problem</a:t>
            </a:r>
          </a:p>
          <a:p>
            <a:pPr marL="1028700" lvl="1" indent="-571500">
              <a:buFont typeface="+mj-lt"/>
              <a:buAutoNum type="romanUcPeriod"/>
            </a:pPr>
            <a:r>
              <a:rPr lang="en-US" sz="2800" dirty="0">
                <a:solidFill>
                  <a:schemeClr val="bg1">
                    <a:lumMod val="65000"/>
                  </a:schemeClr>
                </a:solidFill>
              </a:rPr>
              <a:t>Formalization</a:t>
            </a:r>
          </a:p>
          <a:p>
            <a:pPr marL="1028700" lvl="1" indent="-571500">
              <a:buFont typeface="+mj-lt"/>
              <a:buAutoNum type="romanUcPeriod"/>
            </a:pPr>
            <a:r>
              <a:rPr lang="en-US" sz="2800" dirty="0">
                <a:solidFill>
                  <a:schemeClr val="bg1">
                    <a:lumMod val="65000"/>
                  </a:schemeClr>
                </a:solidFill>
              </a:rPr>
              <a:t>EIN in Practice: </a:t>
            </a:r>
            <a:r>
              <a:rPr lang="en-US" sz="2800" dirty="0" err="1">
                <a:solidFill>
                  <a:schemeClr val="bg1">
                    <a:lumMod val="65000"/>
                  </a:schemeClr>
                </a:solidFill>
              </a:rPr>
              <a:t>EINSim</a:t>
            </a:r>
            <a:endParaRPr lang="en-US" sz="2800" dirty="0">
              <a:solidFill>
                <a:schemeClr val="bg1">
                  <a:lumMod val="65000"/>
                </a:schemeClr>
              </a:solidFill>
            </a:endParaRPr>
          </a:p>
          <a:p>
            <a:pPr marL="571500" indent="-571500">
              <a:buFont typeface="+mj-lt"/>
              <a:buAutoNum type="arabicPeriod"/>
            </a:pPr>
            <a:endParaRPr lang="en-US" sz="4800" dirty="0">
              <a:solidFill>
                <a:schemeClr val="bg1">
                  <a:lumMod val="65000"/>
                </a:schemeClr>
              </a:solidFill>
            </a:endParaRPr>
          </a:p>
          <a:p>
            <a:pPr marL="457200" indent="-457200">
              <a:buFont typeface="+mj-lt"/>
              <a:buAutoNum type="arabicPeriod"/>
            </a:pPr>
            <a:r>
              <a:rPr lang="en-US" sz="3200" b="1" dirty="0"/>
              <a:t>Demonstration Using LPDDR4 Devices</a:t>
            </a:r>
          </a:p>
        </p:txBody>
      </p:sp>
    </p:spTree>
    <p:extLst>
      <p:ext uri="{BB962C8B-B14F-4D97-AF65-F5344CB8AC3E}">
        <p14:creationId xmlns:p14="http://schemas.microsoft.com/office/powerpoint/2010/main" val="39430118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Methodology</a:t>
            </a:r>
          </a:p>
        </p:txBody>
      </p:sp>
      <p:sp>
        <p:nvSpPr>
          <p:cNvPr id="7" name="Content Placeholder 6">
            <a:extLst>
              <a:ext uri="{FF2B5EF4-FFF2-40B4-BE49-F238E27FC236}">
                <a16:creationId xmlns:a16="http://schemas.microsoft.com/office/drawing/2014/main" id="{19EC2C06-E55B-4B9C-BC1A-39F0B9B5A9FE}"/>
              </a:ext>
            </a:extLst>
          </p:cNvPr>
          <p:cNvSpPr>
            <a:spLocks noGrp="1"/>
          </p:cNvSpPr>
          <p:nvPr>
            <p:ph idx="1"/>
          </p:nvPr>
        </p:nvSpPr>
        <p:spPr/>
        <p:txBody>
          <a:bodyPr/>
          <a:lstStyle/>
          <a:p>
            <a:r>
              <a:rPr lang="en-US" sz="2800" dirty="0"/>
              <a:t>We experimentally test LPDDR4 DRAM devices</a:t>
            </a:r>
          </a:p>
          <a:p>
            <a:pPr lvl="1"/>
            <a:r>
              <a:rPr lang="en-US" sz="2400" dirty="0"/>
              <a:t>232 </a:t>
            </a:r>
            <a:r>
              <a:rPr lang="en-US" sz="2400" b="1" dirty="0">
                <a:solidFill>
                  <a:schemeClr val="accent1"/>
                </a:solidFill>
              </a:rPr>
              <a:t>with</a:t>
            </a:r>
            <a:r>
              <a:rPr lang="en-US" sz="2400" dirty="0"/>
              <a:t> on-die ECC (one major manufacturer)</a:t>
            </a:r>
          </a:p>
          <a:p>
            <a:pPr lvl="1"/>
            <a:r>
              <a:rPr lang="en-US" sz="2400" dirty="0"/>
              <a:t>82 </a:t>
            </a:r>
            <a:r>
              <a:rPr lang="en-US" sz="2400" b="1" dirty="0">
                <a:solidFill>
                  <a:schemeClr val="accent1"/>
                </a:solidFill>
              </a:rPr>
              <a:t>without</a:t>
            </a:r>
            <a:r>
              <a:rPr lang="en-US" sz="2400" dirty="0"/>
              <a:t> on-die ECC (three major manufacturers)</a:t>
            </a:r>
          </a:p>
          <a:p>
            <a:pPr marL="457200" lvl="1" indent="0">
              <a:buNone/>
            </a:pPr>
            <a:endParaRPr lang="en-US" sz="2400" dirty="0"/>
          </a:p>
          <a:p>
            <a:r>
              <a:rPr lang="en-US" sz="2800" dirty="0"/>
              <a:t>Thermally controlled testing chamber</a:t>
            </a:r>
          </a:p>
          <a:p>
            <a:pPr lvl="1"/>
            <a:r>
              <a:rPr lang="en-US" sz="2400" dirty="0"/>
              <a:t>55</a:t>
            </a:r>
            <a:r>
              <a:rPr lang="en-US" sz="2400" baseline="30000" dirty="0"/>
              <a:t>o</a:t>
            </a:r>
            <a:r>
              <a:rPr lang="en-US" sz="2400" dirty="0"/>
              <a:t>C - 70</a:t>
            </a:r>
            <a:r>
              <a:rPr lang="en-US" sz="2400" baseline="30000" dirty="0"/>
              <a:t>o</a:t>
            </a:r>
            <a:r>
              <a:rPr lang="en-US" sz="2400" dirty="0"/>
              <a:t>C</a:t>
            </a:r>
          </a:p>
          <a:p>
            <a:pPr lvl="1"/>
            <a:r>
              <a:rPr lang="en-US" sz="2400" dirty="0">
                <a:solidFill>
                  <a:prstClr val="black"/>
                </a:solidFill>
              </a:rPr>
              <a:t>Tolerance of ±1</a:t>
            </a:r>
            <a:r>
              <a:rPr lang="en-US" sz="2400" baseline="30000" dirty="0">
                <a:solidFill>
                  <a:prstClr val="black"/>
                </a:solidFill>
              </a:rPr>
              <a:t>o</a:t>
            </a:r>
            <a:r>
              <a:rPr lang="en-US" sz="2400" dirty="0">
                <a:solidFill>
                  <a:prstClr val="black"/>
                </a:solidFill>
              </a:rPr>
              <a:t>C</a:t>
            </a:r>
            <a:endParaRPr lang="en-US" sz="3200" dirty="0"/>
          </a:p>
          <a:p>
            <a:pPr marL="457200" lvl="1" indent="0">
              <a:buNone/>
            </a:pPr>
            <a:endParaRPr lang="en-US" sz="2400" dirty="0"/>
          </a:p>
          <a:p>
            <a:r>
              <a:rPr lang="en-US" sz="2800" dirty="0"/>
              <a:t>Precise control over the commands sent to DRAM</a:t>
            </a:r>
          </a:p>
          <a:p>
            <a:pPr lvl="1"/>
            <a:r>
              <a:rPr lang="en-US" sz="2400" dirty="0"/>
              <a:t>Ability to enable/disable self-/auto-refresh</a:t>
            </a:r>
          </a:p>
          <a:p>
            <a:pPr lvl="1"/>
            <a:r>
              <a:rPr lang="en-US" sz="2400" dirty="0"/>
              <a:t>Control over CAS (i.e., read/write) commands</a:t>
            </a:r>
            <a:endParaRPr lang="en-US" sz="3200" dirty="0"/>
          </a:p>
        </p:txBody>
      </p:sp>
    </p:spTree>
    <p:extLst>
      <p:ext uri="{BB962C8B-B14F-4D97-AF65-F5344CB8AC3E}">
        <p14:creationId xmlns:p14="http://schemas.microsoft.com/office/powerpoint/2010/main" val="1725297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Design</a:t>
            </a:r>
          </a:p>
        </p:txBody>
      </p:sp>
      <p:sp>
        <p:nvSpPr>
          <p:cNvPr id="4" name="Content Placeholder 3">
            <a:extLst>
              <a:ext uri="{FF2B5EF4-FFF2-40B4-BE49-F238E27FC236}">
                <a16:creationId xmlns:a16="http://schemas.microsoft.com/office/drawing/2014/main" id="{C3AFAD73-B65B-4276-8016-4D83BE61770E}"/>
              </a:ext>
            </a:extLst>
          </p:cNvPr>
          <p:cNvSpPr>
            <a:spLocks noGrp="1"/>
          </p:cNvSpPr>
          <p:nvPr>
            <p:ph idx="1"/>
          </p:nvPr>
        </p:nvSpPr>
        <p:spPr>
          <a:xfrm>
            <a:off x="169009" y="1118088"/>
            <a:ext cx="8894602" cy="882941"/>
          </a:xfrm>
        </p:spPr>
        <p:txBody>
          <a:bodyPr/>
          <a:lstStyle/>
          <a:p>
            <a:pPr marL="0" indent="0" algn="ctr">
              <a:buNone/>
            </a:pPr>
            <a:r>
              <a:rPr lang="en-US" b="1" dirty="0">
                <a:solidFill>
                  <a:schemeClr val="accent6">
                    <a:lumMod val="75000"/>
                  </a:schemeClr>
                </a:solidFill>
              </a:rPr>
              <a:t>Goal:</a:t>
            </a:r>
            <a:r>
              <a:rPr lang="en-US" dirty="0"/>
              <a:t> infer which ECC scheme is used</a:t>
            </a:r>
          </a:p>
          <a:p>
            <a:pPr marL="0" indent="0" algn="ctr">
              <a:buNone/>
            </a:pPr>
            <a:r>
              <a:rPr lang="en-US" dirty="0"/>
              <a:t>in real LPDDR4 devices with on-die ECC</a:t>
            </a:r>
          </a:p>
        </p:txBody>
      </p:sp>
      <p:graphicFrame>
        <p:nvGraphicFramePr>
          <p:cNvPr id="9" name="Table 8">
            <a:extLst>
              <a:ext uri="{FF2B5EF4-FFF2-40B4-BE49-F238E27FC236}">
                <a16:creationId xmlns:a16="http://schemas.microsoft.com/office/drawing/2014/main" id="{939C7590-51D4-4B65-8E77-63A2258014A8}"/>
              </a:ext>
            </a:extLst>
          </p:cNvPr>
          <p:cNvGraphicFramePr>
            <a:graphicFrameLocks noGrp="1"/>
          </p:cNvGraphicFramePr>
          <p:nvPr>
            <p:extLst>
              <p:ext uri="{D42A27DB-BD31-4B8C-83A1-F6EECF244321}">
                <p14:modId xmlns:p14="http://schemas.microsoft.com/office/powerpoint/2010/main" val="3997652399"/>
              </p:ext>
            </p:extLst>
          </p:nvPr>
        </p:nvGraphicFramePr>
        <p:xfrm>
          <a:off x="169012" y="2398699"/>
          <a:ext cx="8840559" cy="457200"/>
        </p:xfrm>
        <a:graphic>
          <a:graphicData uri="http://schemas.openxmlformats.org/drawingml/2006/table">
            <a:tbl>
              <a:tblPr firstRow="1" firstCol="1" bandRow="1">
                <a:tableStyleId>{073A0DAA-6AF3-43AB-8588-CEC1D06C72B9}</a:tableStyleId>
              </a:tblPr>
              <a:tblGrid>
                <a:gridCol w="2574188">
                  <a:extLst>
                    <a:ext uri="{9D8B030D-6E8A-4147-A177-3AD203B41FA5}">
                      <a16:colId xmlns:a16="http://schemas.microsoft.com/office/drawing/2014/main" val="2899067376"/>
                    </a:ext>
                  </a:extLst>
                </a:gridCol>
                <a:gridCol w="2313496">
                  <a:extLst>
                    <a:ext uri="{9D8B030D-6E8A-4147-A177-3AD203B41FA5}">
                      <a16:colId xmlns:a16="http://schemas.microsoft.com/office/drawing/2014/main" val="4014802591"/>
                    </a:ext>
                  </a:extLst>
                </a:gridCol>
                <a:gridCol w="3952875">
                  <a:extLst>
                    <a:ext uri="{9D8B030D-6E8A-4147-A177-3AD203B41FA5}">
                      <a16:colId xmlns:a16="http://schemas.microsoft.com/office/drawing/2014/main" val="879788085"/>
                    </a:ext>
                  </a:extLst>
                </a:gridCol>
              </a:tblGrid>
              <a:tr h="182611">
                <a:tc>
                  <a:txBody>
                    <a:bodyPr/>
                    <a:lstStyle/>
                    <a:p>
                      <a:pPr algn="ctr"/>
                      <a:r>
                        <a:rPr lang="en-US" sz="2400" i="1" dirty="0">
                          <a:solidFill>
                            <a:sysClr val="windowText" lastClr="000000"/>
                          </a:solidFill>
                          <a:latin typeface="Segoe UI" panose="020B0502040204020203" pitchFamily="34" charset="0"/>
                          <a:cs typeface="Segoe UI" panose="020B0502040204020203" pitchFamily="34" charset="0"/>
                        </a:rPr>
                        <a:t>Parameter</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i="1" dirty="0">
                          <a:solidFill>
                            <a:sysClr val="windowText" lastClr="000000"/>
                          </a:solidFill>
                          <a:latin typeface="Segoe UI" panose="020B0502040204020203" pitchFamily="34" charset="0"/>
                          <a:cs typeface="Segoe UI" panose="020B0502040204020203" pitchFamily="34" charset="0"/>
                        </a:rPr>
                        <a:t>Experiment</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i="1" dirty="0">
                          <a:solidFill>
                            <a:sysClr val="windowText" lastClr="000000"/>
                          </a:solidFill>
                          <a:latin typeface="Segoe UI" panose="020B0502040204020203" pitchFamily="34" charset="0"/>
                          <a:cs typeface="Segoe UI" panose="020B0502040204020203" pitchFamily="34" charset="0"/>
                        </a:rPr>
                        <a:t>Simulation (</a:t>
                      </a:r>
                      <a:r>
                        <a:rPr lang="en-US" sz="2400" i="1" dirty="0" err="1">
                          <a:solidFill>
                            <a:sysClr val="windowText" lastClr="000000"/>
                          </a:solidFill>
                          <a:latin typeface="Segoe UI" panose="020B0502040204020203" pitchFamily="34" charset="0"/>
                          <a:cs typeface="Segoe UI" panose="020B0502040204020203" pitchFamily="34" charset="0"/>
                        </a:rPr>
                        <a:t>EINSim</a:t>
                      </a:r>
                      <a:r>
                        <a:rPr lang="en-US" sz="2400" i="1" dirty="0">
                          <a:solidFill>
                            <a:sysClr val="windowText" lastClr="000000"/>
                          </a:solidFill>
                          <a:latin typeface="Segoe UI" panose="020B0502040204020203" pitchFamily="34" charset="0"/>
                          <a:cs typeface="Segoe UI" panose="020B0502040204020203" pitchFamily="34" charset="0"/>
                        </a:rPr>
                        <a:t>)</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96858535"/>
                  </a:ext>
                </a:extLst>
              </a:tr>
            </a:tbl>
          </a:graphicData>
        </a:graphic>
      </p:graphicFrame>
      <p:graphicFrame>
        <p:nvGraphicFramePr>
          <p:cNvPr id="7" name="Table 6">
            <a:extLst>
              <a:ext uri="{FF2B5EF4-FFF2-40B4-BE49-F238E27FC236}">
                <a16:creationId xmlns:a16="http://schemas.microsoft.com/office/drawing/2014/main" id="{8BBD241E-48EA-4D67-98A0-3F93524ED189}"/>
              </a:ext>
            </a:extLst>
          </p:cNvPr>
          <p:cNvGraphicFramePr>
            <a:graphicFrameLocks noGrp="1"/>
          </p:cNvGraphicFramePr>
          <p:nvPr>
            <p:extLst>
              <p:ext uri="{D42A27DB-BD31-4B8C-83A1-F6EECF244321}">
                <p14:modId xmlns:p14="http://schemas.microsoft.com/office/powerpoint/2010/main" val="3559864665"/>
              </p:ext>
            </p:extLst>
          </p:nvPr>
        </p:nvGraphicFramePr>
        <p:xfrm>
          <a:off x="172268" y="3344836"/>
          <a:ext cx="8840559" cy="1554480"/>
        </p:xfrm>
        <a:graphic>
          <a:graphicData uri="http://schemas.openxmlformats.org/drawingml/2006/table">
            <a:tbl>
              <a:tblPr firstCol="1" bandRow="1">
                <a:tableStyleId>{073A0DAA-6AF3-43AB-8588-CEC1D06C72B9}</a:tableStyleId>
              </a:tblPr>
              <a:tblGrid>
                <a:gridCol w="2574188">
                  <a:extLst>
                    <a:ext uri="{9D8B030D-6E8A-4147-A177-3AD203B41FA5}">
                      <a16:colId xmlns:a16="http://schemas.microsoft.com/office/drawing/2014/main" val="2297553710"/>
                    </a:ext>
                  </a:extLst>
                </a:gridCol>
                <a:gridCol w="2313496">
                  <a:extLst>
                    <a:ext uri="{9D8B030D-6E8A-4147-A177-3AD203B41FA5}">
                      <a16:colId xmlns:a16="http://schemas.microsoft.com/office/drawing/2014/main" val="776322960"/>
                    </a:ext>
                  </a:extLst>
                </a:gridCol>
                <a:gridCol w="3952875">
                  <a:extLst>
                    <a:ext uri="{9D8B030D-6E8A-4147-A177-3AD203B41FA5}">
                      <a16:colId xmlns:a16="http://schemas.microsoft.com/office/drawing/2014/main" val="2715365726"/>
                    </a:ext>
                  </a:extLst>
                </a:gridCol>
              </a:tblGrid>
              <a:tr h="499210">
                <a:tc>
                  <a:txBody>
                    <a:bodyPr/>
                    <a:lstStyle/>
                    <a:p>
                      <a:pPr algn="ctr"/>
                      <a:r>
                        <a:rPr lang="en-US" sz="2400" dirty="0">
                          <a:solidFill>
                            <a:sysClr val="windowText" lastClr="000000"/>
                          </a:solidFill>
                          <a:latin typeface="Segoe UI" panose="020B0502040204020203" pitchFamily="34" charset="0"/>
                          <a:cs typeface="Segoe UI" panose="020B0502040204020203" pitchFamily="34" charset="0"/>
                        </a:rPr>
                        <a:t>ECC Schemes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algn="ctr"/>
                      <a:r>
                        <a:rPr lang="en-US" sz="2400" b="1" dirty="0">
                          <a:solidFill>
                            <a:srgbClr val="FF0000"/>
                          </a:solidFill>
                          <a:latin typeface="Segoe UI" panose="020B0502040204020203" pitchFamily="34" charset="0"/>
                          <a:cs typeface="Segoe UI" panose="020B0502040204020203" pitchFamily="34" charset="0"/>
                        </a:rPr>
                        <a:t>Unknown</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tc>
                  <a:txBody>
                    <a:bodyPr/>
                    <a:lstStyle/>
                    <a:p>
                      <a:pPr algn="ctr"/>
                      <a:r>
                        <a:rPr lang="en-US" sz="2400" dirty="0">
                          <a:solidFill>
                            <a:sysClr val="windowText" lastClr="000000"/>
                          </a:solidFill>
                          <a:latin typeface="Segoe UI" panose="020B0502040204020203" pitchFamily="34" charset="0"/>
                          <a:cs typeface="Segoe UI" panose="020B0502040204020203" pitchFamily="34" charset="0"/>
                        </a:rPr>
                        <a:t>Hamming (32, 64, 128, 256)</a:t>
                      </a:r>
                    </a:p>
                    <a:p>
                      <a:pPr algn="ctr"/>
                      <a:r>
                        <a:rPr lang="en-US" sz="2400" dirty="0">
                          <a:solidFill>
                            <a:sysClr val="windowText" lastClr="000000"/>
                          </a:solidFill>
                          <a:latin typeface="Segoe UI" panose="020B0502040204020203" pitchFamily="34" charset="0"/>
                          <a:cs typeface="Segoe UI" panose="020B0502040204020203" pitchFamily="34" charset="0"/>
                        </a:rPr>
                        <a:t>BCH-2EC (32, 64, 128, 256)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ysClr val="windowText" lastClr="000000"/>
                          </a:solidFill>
                          <a:latin typeface="Segoe UI" panose="020B0502040204020203" pitchFamily="34" charset="0"/>
                          <a:cs typeface="Segoe UI" panose="020B0502040204020203" pitchFamily="34" charset="0"/>
                        </a:rPr>
                        <a:t>BCH-3EC (32, 64, 128, 256)</a:t>
                      </a:r>
                    </a:p>
                    <a:p>
                      <a:pPr algn="ctr"/>
                      <a:r>
                        <a:rPr lang="en-US" sz="2400" dirty="0">
                          <a:solidFill>
                            <a:sysClr val="windowText" lastClr="000000"/>
                          </a:solidFill>
                          <a:latin typeface="Segoe UI" panose="020B0502040204020203" pitchFamily="34" charset="0"/>
                          <a:cs typeface="Segoe UI" panose="020B0502040204020203" pitchFamily="34" charset="0"/>
                        </a:rPr>
                        <a:t>Repetition (3, 5, 7)</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91248378"/>
                  </a:ext>
                </a:extLst>
              </a:tr>
            </a:tbl>
          </a:graphicData>
        </a:graphic>
      </p:graphicFrame>
      <p:graphicFrame>
        <p:nvGraphicFramePr>
          <p:cNvPr id="8" name="Table 7">
            <a:extLst>
              <a:ext uri="{FF2B5EF4-FFF2-40B4-BE49-F238E27FC236}">
                <a16:creationId xmlns:a16="http://schemas.microsoft.com/office/drawing/2014/main" id="{686B8183-5F4C-4E78-AC7E-FB9049E98D09}"/>
              </a:ext>
            </a:extLst>
          </p:cNvPr>
          <p:cNvGraphicFramePr>
            <a:graphicFrameLocks noGrp="1"/>
          </p:cNvGraphicFramePr>
          <p:nvPr>
            <p:extLst>
              <p:ext uri="{D42A27DB-BD31-4B8C-83A1-F6EECF244321}">
                <p14:modId xmlns:p14="http://schemas.microsoft.com/office/powerpoint/2010/main" val="1433535320"/>
              </p:ext>
            </p:extLst>
          </p:nvPr>
        </p:nvGraphicFramePr>
        <p:xfrm>
          <a:off x="169011" y="4899316"/>
          <a:ext cx="8840559" cy="499210"/>
        </p:xfrm>
        <a:graphic>
          <a:graphicData uri="http://schemas.openxmlformats.org/drawingml/2006/table">
            <a:tbl>
              <a:tblPr firstCol="1" bandRow="1">
                <a:tableStyleId>{073A0DAA-6AF3-43AB-8588-CEC1D06C72B9}</a:tableStyleId>
              </a:tblPr>
              <a:tblGrid>
                <a:gridCol w="2574188">
                  <a:extLst>
                    <a:ext uri="{9D8B030D-6E8A-4147-A177-3AD203B41FA5}">
                      <a16:colId xmlns:a16="http://schemas.microsoft.com/office/drawing/2014/main" val="572561762"/>
                    </a:ext>
                  </a:extLst>
                </a:gridCol>
                <a:gridCol w="2313496">
                  <a:extLst>
                    <a:ext uri="{9D8B030D-6E8A-4147-A177-3AD203B41FA5}">
                      <a16:colId xmlns:a16="http://schemas.microsoft.com/office/drawing/2014/main" val="447493898"/>
                    </a:ext>
                  </a:extLst>
                </a:gridCol>
                <a:gridCol w="3952875">
                  <a:extLst>
                    <a:ext uri="{9D8B030D-6E8A-4147-A177-3AD203B41FA5}">
                      <a16:colId xmlns:a16="http://schemas.microsoft.com/office/drawing/2014/main" val="2558265868"/>
                    </a:ext>
                  </a:extLst>
                </a:gridCol>
              </a:tblGrid>
              <a:tr h="499210">
                <a:tc>
                  <a:txBody>
                    <a:bodyPr/>
                    <a:lstStyle/>
                    <a:p>
                      <a:pPr algn="ctr"/>
                      <a:r>
                        <a:rPr lang="en-US" sz="2400" dirty="0">
                          <a:solidFill>
                            <a:sysClr val="windowText" lastClr="000000"/>
                          </a:solidFill>
                          <a:latin typeface="Segoe UI" panose="020B0502040204020203" pitchFamily="34" charset="0"/>
                          <a:cs typeface="Segoe UI" panose="020B0502040204020203" pitchFamily="34" charset="0"/>
                        </a:rPr>
                        <a:t>Data Pattern</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algn="ctr"/>
                      <a:r>
                        <a:rPr lang="en-US" sz="2400" dirty="0">
                          <a:solidFill>
                            <a:sysClr val="windowText" lastClr="000000"/>
                          </a:solidFill>
                          <a:latin typeface="Segoe UI" panose="020B0502040204020203" pitchFamily="34" charset="0"/>
                          <a:cs typeface="Segoe UI" panose="020B0502040204020203" pitchFamily="34" charset="0"/>
                        </a:rPr>
                        <a:t>RANDOM</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tc>
                  <a:txBody>
                    <a:bodyPr/>
                    <a:lstStyle/>
                    <a:p>
                      <a:pPr algn="ctr"/>
                      <a:r>
                        <a:rPr lang="en-US" sz="2400" dirty="0">
                          <a:solidFill>
                            <a:sysClr val="windowText" lastClr="000000"/>
                          </a:solidFill>
                          <a:latin typeface="Segoe UI" panose="020B0502040204020203" pitchFamily="34" charset="0"/>
                          <a:cs typeface="Segoe UI" panose="020B0502040204020203" pitchFamily="34" charset="0"/>
                        </a:rPr>
                        <a:t>RANDOM, 0xFF</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24507616"/>
                  </a:ext>
                </a:extLst>
              </a:tr>
            </a:tbl>
          </a:graphicData>
        </a:graphic>
      </p:graphicFrame>
      <p:graphicFrame>
        <p:nvGraphicFramePr>
          <p:cNvPr id="10" name="Table 9">
            <a:extLst>
              <a:ext uri="{FF2B5EF4-FFF2-40B4-BE49-F238E27FC236}">
                <a16:creationId xmlns:a16="http://schemas.microsoft.com/office/drawing/2014/main" id="{AA493A4C-C49E-44CA-8706-9282EB9CC8B3}"/>
              </a:ext>
            </a:extLst>
          </p:cNvPr>
          <p:cNvGraphicFramePr>
            <a:graphicFrameLocks noGrp="1"/>
          </p:cNvGraphicFramePr>
          <p:nvPr>
            <p:extLst>
              <p:ext uri="{D42A27DB-BD31-4B8C-83A1-F6EECF244321}">
                <p14:modId xmlns:p14="http://schemas.microsoft.com/office/powerpoint/2010/main" val="2819625684"/>
              </p:ext>
            </p:extLst>
          </p:nvPr>
        </p:nvGraphicFramePr>
        <p:xfrm>
          <a:off x="169010" y="5398527"/>
          <a:ext cx="8840559" cy="822960"/>
        </p:xfrm>
        <a:graphic>
          <a:graphicData uri="http://schemas.openxmlformats.org/drawingml/2006/table">
            <a:tbl>
              <a:tblPr firstCol="1" bandRow="1">
                <a:tableStyleId>{073A0DAA-6AF3-43AB-8588-CEC1D06C72B9}</a:tableStyleId>
              </a:tblPr>
              <a:tblGrid>
                <a:gridCol w="2574188">
                  <a:extLst>
                    <a:ext uri="{9D8B030D-6E8A-4147-A177-3AD203B41FA5}">
                      <a16:colId xmlns:a16="http://schemas.microsoft.com/office/drawing/2014/main" val="128390638"/>
                    </a:ext>
                  </a:extLst>
                </a:gridCol>
                <a:gridCol w="2313496">
                  <a:extLst>
                    <a:ext uri="{9D8B030D-6E8A-4147-A177-3AD203B41FA5}">
                      <a16:colId xmlns:a16="http://schemas.microsoft.com/office/drawing/2014/main" val="1815738767"/>
                    </a:ext>
                  </a:extLst>
                </a:gridCol>
                <a:gridCol w="3952875">
                  <a:extLst>
                    <a:ext uri="{9D8B030D-6E8A-4147-A177-3AD203B41FA5}">
                      <a16:colId xmlns:a16="http://schemas.microsoft.com/office/drawing/2014/main" val="1024580195"/>
                    </a:ext>
                  </a:extLst>
                </a:gridCol>
              </a:tblGrid>
              <a:tr h="499210">
                <a:tc>
                  <a:txBody>
                    <a:bodyPr/>
                    <a:lstStyle/>
                    <a:p>
                      <a:pPr algn="ctr"/>
                      <a:r>
                        <a:rPr lang="en-US" sz="2400" dirty="0">
                          <a:solidFill>
                            <a:sysClr val="windowText" lastClr="000000"/>
                          </a:solidFill>
                          <a:latin typeface="Segoe UI" panose="020B0502040204020203" pitchFamily="34" charset="0"/>
                          <a:cs typeface="Segoe UI" panose="020B0502040204020203" pitchFamily="34" charset="0"/>
                        </a:rPr>
                        <a:t>Error Mechanism</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algn="ctr"/>
                      <a:r>
                        <a:rPr lang="en-US" sz="2400" dirty="0">
                          <a:solidFill>
                            <a:sysClr val="windowText" lastClr="000000"/>
                          </a:solidFill>
                          <a:latin typeface="Segoe UI" panose="020B0502040204020203" pitchFamily="34" charset="0"/>
                          <a:cs typeface="Segoe UI" panose="020B0502040204020203" pitchFamily="34" charset="0"/>
                        </a:rPr>
                        <a:t>Data-Retention</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tc>
                  <a:txBody>
                    <a:bodyPr/>
                    <a:lstStyle/>
                    <a:p>
                      <a:pPr algn="ctr"/>
                      <a:r>
                        <a:rPr lang="en-US" sz="2400" dirty="0">
                          <a:solidFill>
                            <a:sysClr val="windowText" lastClr="000000"/>
                          </a:solidFill>
                          <a:latin typeface="Segoe UI" panose="020B0502040204020203" pitchFamily="34" charset="0"/>
                          <a:cs typeface="Segoe UI" panose="020B0502040204020203" pitchFamily="34" charset="0"/>
                        </a:rPr>
                        <a:t>Data-Retention</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04886483"/>
                  </a:ext>
                </a:extLst>
              </a:tr>
            </a:tbl>
          </a:graphicData>
        </a:graphic>
      </p:graphicFrame>
      <p:graphicFrame>
        <p:nvGraphicFramePr>
          <p:cNvPr id="11" name="Table 10">
            <a:extLst>
              <a:ext uri="{FF2B5EF4-FFF2-40B4-BE49-F238E27FC236}">
                <a16:creationId xmlns:a16="http://schemas.microsoft.com/office/drawing/2014/main" id="{2F3933E4-D416-4F59-86CA-A93FDA2E1789}"/>
              </a:ext>
            </a:extLst>
          </p:cNvPr>
          <p:cNvGraphicFramePr>
            <a:graphicFrameLocks noGrp="1"/>
          </p:cNvGraphicFramePr>
          <p:nvPr>
            <p:extLst>
              <p:ext uri="{D42A27DB-BD31-4B8C-83A1-F6EECF244321}">
                <p14:modId xmlns:p14="http://schemas.microsoft.com/office/powerpoint/2010/main" val="3828360488"/>
              </p:ext>
            </p:extLst>
          </p:nvPr>
        </p:nvGraphicFramePr>
        <p:xfrm>
          <a:off x="169009" y="2845626"/>
          <a:ext cx="8840559" cy="499210"/>
        </p:xfrm>
        <a:graphic>
          <a:graphicData uri="http://schemas.openxmlformats.org/drawingml/2006/table">
            <a:tbl>
              <a:tblPr firstCol="1" bandRow="1">
                <a:tableStyleId>{073A0DAA-6AF3-43AB-8588-CEC1D06C72B9}</a:tableStyleId>
              </a:tblPr>
              <a:tblGrid>
                <a:gridCol w="2574188">
                  <a:extLst>
                    <a:ext uri="{9D8B030D-6E8A-4147-A177-3AD203B41FA5}">
                      <a16:colId xmlns:a16="http://schemas.microsoft.com/office/drawing/2014/main" val="2619122134"/>
                    </a:ext>
                  </a:extLst>
                </a:gridCol>
                <a:gridCol w="2313496">
                  <a:extLst>
                    <a:ext uri="{9D8B030D-6E8A-4147-A177-3AD203B41FA5}">
                      <a16:colId xmlns:a16="http://schemas.microsoft.com/office/drawing/2014/main" val="2112833349"/>
                    </a:ext>
                  </a:extLst>
                </a:gridCol>
                <a:gridCol w="3952875">
                  <a:extLst>
                    <a:ext uri="{9D8B030D-6E8A-4147-A177-3AD203B41FA5}">
                      <a16:colId xmlns:a16="http://schemas.microsoft.com/office/drawing/2014/main" val="75287498"/>
                    </a:ext>
                  </a:extLst>
                </a:gridCol>
              </a:tblGrid>
              <a:tr h="499210">
                <a:tc>
                  <a:txBody>
                    <a:bodyPr/>
                    <a:lstStyle/>
                    <a:p>
                      <a:pPr algn="ctr"/>
                      <a:r>
                        <a:rPr lang="en-US" sz="2400" dirty="0">
                          <a:solidFill>
                            <a:sysClr val="windowText" lastClr="000000"/>
                          </a:solidFill>
                          <a:latin typeface="Segoe UI" panose="020B0502040204020203" pitchFamily="34" charset="0"/>
                          <a:cs typeface="Segoe UI" panose="020B0502040204020203" pitchFamily="34" charset="0"/>
                        </a:rPr>
                        <a:t>Word Size</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algn="ctr"/>
                      <a:r>
                        <a:rPr lang="en-US" sz="2400" dirty="0">
                          <a:solidFill>
                            <a:sysClr val="windowText" lastClr="000000"/>
                          </a:solidFill>
                          <a:latin typeface="Segoe UI" panose="020B0502040204020203" pitchFamily="34" charset="0"/>
                          <a:cs typeface="Segoe UI" panose="020B0502040204020203" pitchFamily="34" charset="0"/>
                        </a:rPr>
                        <a:t>256 bits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tc>
                  <a:txBody>
                    <a:bodyPr/>
                    <a:lstStyle/>
                    <a:p>
                      <a:pPr algn="ctr"/>
                      <a:r>
                        <a:rPr lang="en-US" sz="2400" dirty="0">
                          <a:solidFill>
                            <a:sysClr val="windowText" lastClr="000000"/>
                          </a:solidFill>
                          <a:latin typeface="Segoe UI" panose="020B0502040204020203" pitchFamily="34" charset="0"/>
                          <a:cs typeface="Segoe UI" panose="020B0502040204020203" pitchFamily="34" charset="0"/>
                        </a:rPr>
                        <a:t>256 bits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30231694"/>
                  </a:ext>
                </a:extLst>
              </a:tr>
            </a:tbl>
          </a:graphicData>
        </a:graphic>
      </p:graphicFrame>
    </p:spTree>
    <p:extLst>
      <p:ext uri="{BB962C8B-B14F-4D97-AF65-F5344CB8AC3E}">
        <p14:creationId xmlns:p14="http://schemas.microsoft.com/office/powerpoint/2010/main" val="4059118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 Estimation Methodology</a:t>
            </a:r>
          </a:p>
        </p:txBody>
      </p:sp>
      <p:sp>
        <p:nvSpPr>
          <p:cNvPr id="5" name="Content Placeholder 4">
            <a:extLst>
              <a:ext uri="{FF2B5EF4-FFF2-40B4-BE49-F238E27FC236}">
                <a16:creationId xmlns:a16="http://schemas.microsoft.com/office/drawing/2014/main" id="{CC069886-AC92-4732-8D1F-E77E932B3E9F}"/>
              </a:ext>
            </a:extLst>
          </p:cNvPr>
          <p:cNvSpPr>
            <a:spLocks noGrp="1"/>
          </p:cNvSpPr>
          <p:nvPr>
            <p:ph idx="1"/>
          </p:nvPr>
        </p:nvSpPr>
        <p:spPr/>
        <p:txBody>
          <a:bodyPr/>
          <a:lstStyle/>
          <a:p>
            <a:r>
              <a:rPr lang="en-US" sz="2800" dirty="0"/>
              <a:t>Assume a uniform prior distribution</a:t>
            </a:r>
          </a:p>
          <a:p>
            <a:pPr lvl="1"/>
            <a:r>
              <a:rPr lang="en-US" sz="2400" dirty="0"/>
              <a:t>Avoids biasing results towards our preconceptions</a:t>
            </a:r>
          </a:p>
          <a:p>
            <a:pPr lvl="1"/>
            <a:r>
              <a:rPr lang="en-US" sz="2400" dirty="0"/>
              <a:t>Demonstrates EIN in the worst case</a:t>
            </a:r>
          </a:p>
          <a:p>
            <a:pPr lvl="1"/>
            <a:endParaRPr lang="en-US" sz="2800" dirty="0"/>
          </a:p>
          <a:p>
            <a:r>
              <a:rPr lang="en-US" dirty="0"/>
              <a:t>Simulate 10</a:t>
            </a:r>
            <a:r>
              <a:rPr lang="en-US" baseline="30000" dirty="0"/>
              <a:t>6</a:t>
            </a:r>
            <a:r>
              <a:rPr lang="en-US" dirty="0"/>
              <a:t> 256-bit words per ECC scheme</a:t>
            </a:r>
          </a:p>
          <a:p>
            <a:endParaRPr lang="en-US" dirty="0"/>
          </a:p>
          <a:p>
            <a:r>
              <a:rPr lang="en-US" dirty="0"/>
              <a:t>Error estimation using bootstrapping (10</a:t>
            </a:r>
            <a:r>
              <a:rPr lang="en-US" baseline="30000" dirty="0"/>
              <a:t>4</a:t>
            </a:r>
            <a:r>
              <a:rPr lang="en-US" dirty="0"/>
              <a:t> samples)</a:t>
            </a:r>
          </a:p>
        </p:txBody>
      </p:sp>
    </p:spTree>
    <p:extLst>
      <p:ext uri="{BB962C8B-B14F-4D97-AF65-F5344CB8AC3E}">
        <p14:creationId xmlns:p14="http://schemas.microsoft.com/office/powerpoint/2010/main" val="283731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9232B45-BDBB-4A5E-ADC8-8A07F6A904BA}"/>
              </a:ext>
            </a:extLst>
          </p:cNvPr>
          <p:cNvGrpSpPr/>
          <p:nvPr/>
        </p:nvGrpSpPr>
        <p:grpSpPr>
          <a:xfrm>
            <a:off x="456727" y="1207904"/>
            <a:ext cx="8028631" cy="5087366"/>
            <a:chOff x="361477" y="1638300"/>
            <a:chExt cx="8028631" cy="5087366"/>
          </a:xfrm>
        </p:grpSpPr>
        <p:grpSp>
          <p:nvGrpSpPr>
            <p:cNvPr id="18" name="Group 17">
              <a:extLst>
                <a:ext uri="{FF2B5EF4-FFF2-40B4-BE49-F238E27FC236}">
                  <a16:creationId xmlns:a16="http://schemas.microsoft.com/office/drawing/2014/main" id="{1C599480-1E4E-4B9E-B2A6-7A9F9E072695}"/>
                </a:ext>
              </a:extLst>
            </p:cNvPr>
            <p:cNvGrpSpPr/>
            <p:nvPr/>
          </p:nvGrpSpPr>
          <p:grpSpPr>
            <a:xfrm>
              <a:off x="361477" y="1638300"/>
              <a:ext cx="7839547" cy="4673633"/>
              <a:chOff x="405789" y="1647538"/>
              <a:chExt cx="7839547" cy="4673633"/>
            </a:xfrm>
          </p:grpSpPr>
          <p:pic>
            <p:nvPicPr>
              <p:cNvPr id="7" name="Picture 6">
                <a:extLst>
                  <a:ext uri="{FF2B5EF4-FFF2-40B4-BE49-F238E27FC236}">
                    <a16:creationId xmlns:a16="http://schemas.microsoft.com/office/drawing/2014/main" id="{41C30D68-4BA8-440B-BFE0-BEC8E11DEDCB}"/>
                  </a:ext>
                </a:extLst>
              </p:cNvPr>
              <p:cNvPicPr>
                <a:picLocks noChangeAspect="1"/>
              </p:cNvPicPr>
              <p:nvPr/>
            </p:nvPicPr>
            <p:blipFill rotWithShape="1">
              <a:blip r:embed="rId3"/>
              <a:srcRect l="59644" t="6618" r="3200" b="40809"/>
              <a:stretch/>
            </p:blipFill>
            <p:spPr>
              <a:xfrm>
                <a:off x="2105847" y="1647538"/>
                <a:ext cx="6139489" cy="2627297"/>
              </a:xfrm>
              <a:prstGeom prst="rect">
                <a:avLst/>
              </a:prstGeom>
            </p:spPr>
          </p:pic>
          <p:sp>
            <p:nvSpPr>
              <p:cNvPr id="3" name="Rectangle 2">
                <a:extLst>
                  <a:ext uri="{FF2B5EF4-FFF2-40B4-BE49-F238E27FC236}">
                    <a16:creationId xmlns:a16="http://schemas.microsoft.com/office/drawing/2014/main" id="{6BE30CCA-87AC-469A-A1FC-D1D88530DE3F}"/>
                  </a:ext>
                </a:extLst>
              </p:cNvPr>
              <p:cNvSpPr/>
              <p:nvPr/>
            </p:nvSpPr>
            <p:spPr>
              <a:xfrm>
                <a:off x="4572000" y="5954238"/>
                <a:ext cx="1744980" cy="366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pic>
            <p:nvPicPr>
              <p:cNvPr id="33" name="Picture 32">
                <a:extLst>
                  <a:ext uri="{FF2B5EF4-FFF2-40B4-BE49-F238E27FC236}">
                    <a16:creationId xmlns:a16="http://schemas.microsoft.com/office/drawing/2014/main" id="{93898DE8-7DF4-4BEB-892E-A0E0C1D536FF}"/>
                  </a:ext>
                </a:extLst>
              </p:cNvPr>
              <p:cNvPicPr>
                <a:picLocks noChangeAspect="1"/>
              </p:cNvPicPr>
              <p:nvPr/>
            </p:nvPicPr>
            <p:blipFill rotWithShape="1">
              <a:blip r:embed="rId3"/>
              <a:srcRect t="16148" r="79556"/>
              <a:stretch/>
            </p:blipFill>
            <p:spPr>
              <a:xfrm>
                <a:off x="405789" y="2123788"/>
                <a:ext cx="1700057" cy="4190398"/>
              </a:xfrm>
              <a:prstGeom prst="rect">
                <a:avLst/>
              </a:prstGeom>
            </p:spPr>
          </p:pic>
        </p:grpSp>
        <p:grpSp>
          <p:nvGrpSpPr>
            <p:cNvPr id="28" name="Group 27">
              <a:extLst>
                <a:ext uri="{FF2B5EF4-FFF2-40B4-BE49-F238E27FC236}">
                  <a16:creationId xmlns:a16="http://schemas.microsoft.com/office/drawing/2014/main" id="{83DD2D82-39D3-43E0-B111-B7C7368B789F}"/>
                </a:ext>
              </a:extLst>
            </p:cNvPr>
            <p:cNvGrpSpPr/>
            <p:nvPr/>
          </p:nvGrpSpPr>
          <p:grpSpPr>
            <a:xfrm>
              <a:off x="2061534" y="4251472"/>
              <a:ext cx="6328574" cy="2474194"/>
              <a:chOff x="2105846" y="4260710"/>
              <a:chExt cx="6328574" cy="2474194"/>
            </a:xfrm>
          </p:grpSpPr>
          <p:sp>
            <p:nvSpPr>
              <p:cNvPr id="4" name="Rectangle 3">
                <a:extLst>
                  <a:ext uri="{FF2B5EF4-FFF2-40B4-BE49-F238E27FC236}">
                    <a16:creationId xmlns:a16="http://schemas.microsoft.com/office/drawing/2014/main" id="{A879A821-59AF-4870-946E-52AEF5B65792}"/>
                  </a:ext>
                </a:extLst>
              </p:cNvPr>
              <p:cNvSpPr/>
              <p:nvPr/>
            </p:nvSpPr>
            <p:spPr>
              <a:xfrm rot="16200000">
                <a:off x="2333964" y="4949951"/>
                <a:ext cx="1732262"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BCH(78, 64, 2)</a:t>
                </a:r>
                <a:endParaRPr lang="en-US" dirty="0">
                  <a:latin typeface="Segoe UI" panose="020B0502040204020203" pitchFamily="34" charset="0"/>
                  <a:cs typeface="Segoe UI" panose="020B0502040204020203" pitchFamily="34" charset="0"/>
                </a:endParaRPr>
              </a:p>
            </p:txBody>
          </p:sp>
          <p:sp>
            <p:nvSpPr>
              <p:cNvPr id="5" name="Rectangle 4">
                <a:extLst>
                  <a:ext uri="{FF2B5EF4-FFF2-40B4-BE49-F238E27FC236}">
                    <a16:creationId xmlns:a16="http://schemas.microsoft.com/office/drawing/2014/main" id="{FD108F91-F10E-42DB-AA07-501708A121BD}"/>
                  </a:ext>
                </a:extLst>
              </p:cNvPr>
              <p:cNvSpPr/>
              <p:nvPr/>
            </p:nvSpPr>
            <p:spPr>
              <a:xfrm rot="16200000">
                <a:off x="6191834" y="5074411"/>
                <a:ext cx="1981181"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BCH(144, 128, 2)</a:t>
                </a:r>
                <a:endParaRPr lang="en-US" dirty="0">
                  <a:latin typeface="Segoe UI" panose="020B0502040204020203" pitchFamily="34" charset="0"/>
                  <a:cs typeface="Segoe UI" panose="020B0502040204020203" pitchFamily="34" charset="0"/>
                </a:endParaRPr>
              </a:p>
            </p:txBody>
          </p:sp>
          <p:sp>
            <p:nvSpPr>
              <p:cNvPr id="6" name="Rectangle 5">
                <a:extLst>
                  <a:ext uri="{FF2B5EF4-FFF2-40B4-BE49-F238E27FC236}">
                    <a16:creationId xmlns:a16="http://schemas.microsoft.com/office/drawing/2014/main" id="{D717B734-106C-4FF5-A0C0-8F1CE7FF5A89}"/>
                  </a:ext>
                </a:extLst>
              </p:cNvPr>
              <p:cNvSpPr/>
              <p:nvPr/>
            </p:nvSpPr>
            <p:spPr>
              <a:xfrm rot="16200000">
                <a:off x="5406803" y="5080761"/>
                <a:ext cx="1981182"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BCH(274, 256, 2)</a:t>
                </a:r>
                <a:endParaRPr lang="en-US" dirty="0">
                  <a:latin typeface="Segoe UI" panose="020B0502040204020203" pitchFamily="34" charset="0"/>
                  <a:cs typeface="Segoe UI" panose="020B0502040204020203" pitchFamily="34" charset="0"/>
                </a:endParaRPr>
              </a:p>
            </p:txBody>
          </p:sp>
          <p:sp>
            <p:nvSpPr>
              <p:cNvPr id="8" name="Rectangle 7">
                <a:extLst>
                  <a:ext uri="{FF2B5EF4-FFF2-40B4-BE49-F238E27FC236}">
                    <a16:creationId xmlns:a16="http://schemas.microsoft.com/office/drawing/2014/main" id="{06D267C9-742D-40AB-AE93-084EC2EE5256}"/>
                  </a:ext>
                </a:extLst>
              </p:cNvPr>
              <p:cNvSpPr/>
              <p:nvPr/>
            </p:nvSpPr>
            <p:spPr>
              <a:xfrm rot="16200000">
                <a:off x="3119493" y="4946063"/>
                <a:ext cx="1740038"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Ham(38, 32, 1)</a:t>
                </a:r>
                <a:endParaRPr lang="en-US" dirty="0">
                  <a:latin typeface="Segoe UI" panose="020B0502040204020203" pitchFamily="34" charset="0"/>
                  <a:cs typeface="Segoe UI" panose="020B0502040204020203" pitchFamily="34" charset="0"/>
                </a:endParaRPr>
              </a:p>
            </p:txBody>
          </p:sp>
          <p:sp>
            <p:nvSpPr>
              <p:cNvPr id="9" name="Rectangle 8">
                <a:extLst>
                  <a:ext uri="{FF2B5EF4-FFF2-40B4-BE49-F238E27FC236}">
                    <a16:creationId xmlns:a16="http://schemas.microsoft.com/office/drawing/2014/main" id="{01466386-3A8E-485F-AF77-6EB534EDF408}"/>
                  </a:ext>
                </a:extLst>
              </p:cNvPr>
              <p:cNvSpPr/>
              <p:nvPr/>
            </p:nvSpPr>
            <p:spPr>
              <a:xfrm rot="16200000">
                <a:off x="3925290" y="4947493"/>
                <a:ext cx="1740040"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Ham(71, 64, 1)</a:t>
                </a:r>
                <a:endParaRPr lang="en-US" dirty="0">
                  <a:latin typeface="Segoe UI" panose="020B0502040204020203" pitchFamily="34" charset="0"/>
                  <a:cs typeface="Segoe UI" panose="020B0502040204020203" pitchFamily="34" charset="0"/>
                </a:endParaRPr>
              </a:p>
            </p:txBody>
          </p:sp>
          <p:sp>
            <p:nvSpPr>
              <p:cNvPr id="10" name="Rectangle 9">
                <a:extLst>
                  <a:ext uri="{FF2B5EF4-FFF2-40B4-BE49-F238E27FC236}">
                    <a16:creationId xmlns:a16="http://schemas.microsoft.com/office/drawing/2014/main" id="{6D13F569-12C5-420F-B861-43486D4CB9F1}"/>
                  </a:ext>
                </a:extLst>
              </p:cNvPr>
              <p:cNvSpPr/>
              <p:nvPr/>
            </p:nvSpPr>
            <p:spPr>
              <a:xfrm rot="16200000">
                <a:off x="6966267" y="5110164"/>
                <a:ext cx="2052681"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Ham(136, 128, 1)</a:t>
                </a:r>
                <a:endParaRPr lang="en-US" dirty="0">
                  <a:latin typeface="Segoe UI" panose="020B0502040204020203" pitchFamily="34" charset="0"/>
                  <a:cs typeface="Segoe UI" panose="020B0502040204020203" pitchFamily="34" charset="0"/>
                </a:endParaRPr>
              </a:p>
            </p:txBody>
          </p:sp>
          <p:sp>
            <p:nvSpPr>
              <p:cNvPr id="14" name="Rectangle 13">
                <a:extLst>
                  <a:ext uri="{FF2B5EF4-FFF2-40B4-BE49-F238E27FC236}">
                    <a16:creationId xmlns:a16="http://schemas.microsoft.com/office/drawing/2014/main" id="{54D3F223-98C8-4788-8E23-40413041B484}"/>
                  </a:ext>
                </a:extLst>
              </p:cNvPr>
              <p:cNvSpPr/>
              <p:nvPr/>
            </p:nvSpPr>
            <p:spPr>
              <a:xfrm rot="16200000">
                <a:off x="4580380" y="5103814"/>
                <a:ext cx="2052682"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Ham(265, 256, 1)</a:t>
                </a:r>
                <a:endParaRPr lang="en-US" dirty="0">
                  <a:latin typeface="Segoe UI" panose="020B0502040204020203" pitchFamily="34" charset="0"/>
                  <a:cs typeface="Segoe UI" panose="020B0502040204020203" pitchFamily="34" charset="0"/>
                </a:endParaRPr>
              </a:p>
            </p:txBody>
          </p:sp>
          <p:sp>
            <p:nvSpPr>
              <p:cNvPr id="15" name="Rectangle 14">
                <a:extLst>
                  <a:ext uri="{FF2B5EF4-FFF2-40B4-BE49-F238E27FC236}">
                    <a16:creationId xmlns:a16="http://schemas.microsoft.com/office/drawing/2014/main" id="{37064378-5269-4A1A-B436-F42F61F516A2}"/>
                  </a:ext>
                </a:extLst>
              </p:cNvPr>
              <p:cNvSpPr/>
              <p:nvPr/>
            </p:nvSpPr>
            <p:spPr>
              <a:xfrm rot="16200000">
                <a:off x="1509347" y="4946777"/>
                <a:ext cx="1725911"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BCH(44, 32, 2)</a:t>
                </a:r>
                <a:endParaRPr lang="en-US" dirty="0">
                  <a:latin typeface="Segoe UI" panose="020B0502040204020203" pitchFamily="34" charset="0"/>
                  <a:cs typeface="Segoe UI" panose="020B0502040204020203" pitchFamily="34" charset="0"/>
                </a:endParaRPr>
              </a:p>
            </p:txBody>
          </p:sp>
          <p:sp>
            <p:nvSpPr>
              <p:cNvPr id="17" name="Rectangle 16">
                <a:extLst>
                  <a:ext uri="{FF2B5EF4-FFF2-40B4-BE49-F238E27FC236}">
                    <a16:creationId xmlns:a16="http://schemas.microsoft.com/office/drawing/2014/main" id="{8B59F425-F004-4306-A344-55F7C0FB047C}"/>
                  </a:ext>
                </a:extLst>
              </p:cNvPr>
              <p:cNvSpPr/>
              <p:nvPr/>
            </p:nvSpPr>
            <p:spPr>
              <a:xfrm>
                <a:off x="2105846" y="6088573"/>
                <a:ext cx="6328574" cy="646331"/>
              </a:xfrm>
              <a:prstGeom prst="rect">
                <a:avLst/>
              </a:prstGeom>
              <a:solidFill>
                <a:schemeClr val="bg1"/>
              </a:solidFill>
            </p:spPr>
            <p:txBody>
              <a:bodyPr wrap="square">
                <a:spAutoFit/>
              </a:bodyPr>
              <a:lstStyle/>
              <a:p>
                <a:pPr algn="ctr"/>
                <a:r>
                  <a:rPr lang="en-US" sz="2000" b="0" dirty="0">
                    <a:latin typeface="Segoe UI" panose="020B0502040204020203" pitchFamily="34" charset="0"/>
                    <a:cs typeface="Courier New" panose="02070309020205020404" pitchFamily="49" charset="0"/>
                  </a:rPr>
                  <a:t>ECC Schemes</a:t>
                </a:r>
              </a:p>
              <a:p>
                <a:pPr algn="ctr"/>
                <a:r>
                  <a:rPr lang="en-US" sz="1600" b="0" dirty="0">
                    <a:latin typeface="Segoe UI" panose="020B0502040204020203" pitchFamily="34" charset="0"/>
                    <a:cs typeface="Courier New" panose="02070309020205020404" pitchFamily="49" charset="0"/>
                  </a:rPr>
                  <a:t>(</a:t>
                </a:r>
                <a:r>
                  <a:rPr lang="en-US" sz="1600" b="0" i="1" dirty="0">
                    <a:latin typeface="Segoe UI" panose="020B0502040204020203" pitchFamily="34" charset="0"/>
                    <a:cs typeface="Courier New" panose="02070309020205020404" pitchFamily="49" charset="0"/>
                  </a:rPr>
                  <a:t>#code bits</a:t>
                </a:r>
                <a:r>
                  <a:rPr lang="en-US" sz="1600" b="0" dirty="0">
                    <a:latin typeface="Segoe UI" panose="020B0502040204020203" pitchFamily="34" charset="0"/>
                    <a:cs typeface="Courier New" panose="02070309020205020404" pitchFamily="49" charset="0"/>
                  </a:rPr>
                  <a:t>, </a:t>
                </a:r>
                <a:r>
                  <a:rPr lang="en-US" sz="1600" b="0" i="1" dirty="0">
                    <a:latin typeface="Segoe UI" panose="020B0502040204020203" pitchFamily="34" charset="0"/>
                    <a:cs typeface="Courier New" panose="02070309020205020404" pitchFamily="49" charset="0"/>
                  </a:rPr>
                  <a:t>#data bits</a:t>
                </a:r>
                <a:r>
                  <a:rPr lang="en-US" sz="1600" b="0" dirty="0">
                    <a:latin typeface="Segoe UI" panose="020B0502040204020203" pitchFamily="34" charset="0"/>
                    <a:cs typeface="Courier New" panose="02070309020205020404" pitchFamily="49" charset="0"/>
                  </a:rPr>
                  <a:t>, </a:t>
                </a:r>
                <a:r>
                  <a:rPr lang="en-US" sz="1600" b="0" i="1" dirty="0">
                    <a:latin typeface="Segoe UI" panose="020B0502040204020203" pitchFamily="34" charset="0"/>
                    <a:cs typeface="Courier New" panose="02070309020205020404" pitchFamily="49" charset="0"/>
                  </a:rPr>
                  <a:t>#errors correctable</a:t>
                </a:r>
                <a:r>
                  <a:rPr lang="en-US" sz="1600" b="0" dirty="0">
                    <a:latin typeface="Segoe UI" panose="020B0502040204020203" pitchFamily="34" charset="0"/>
                    <a:cs typeface="Courier New" panose="02070309020205020404" pitchFamily="49" charset="0"/>
                  </a:rPr>
                  <a:t>)</a:t>
                </a:r>
                <a:endParaRPr lang="en-US" sz="1600" dirty="0">
                  <a:latin typeface="Segoe UI" panose="020B0502040204020203" pitchFamily="34" charset="0"/>
                  <a:cs typeface="Segoe UI" panose="020B0502040204020203" pitchFamily="34" charset="0"/>
                </a:endParaRPr>
              </a:p>
            </p:txBody>
          </p:sp>
        </p:grpSp>
        <p:sp>
          <p:nvSpPr>
            <p:cNvPr id="11" name="Rectangle 10">
              <a:extLst>
                <a:ext uri="{FF2B5EF4-FFF2-40B4-BE49-F238E27FC236}">
                  <a16:creationId xmlns:a16="http://schemas.microsoft.com/office/drawing/2014/main" id="{80461A66-B61A-4D77-A351-157355F58AD5}"/>
                </a:ext>
              </a:extLst>
            </p:cNvPr>
            <p:cNvSpPr/>
            <p:nvPr/>
          </p:nvSpPr>
          <p:spPr>
            <a:xfrm>
              <a:off x="4560895" y="2032004"/>
              <a:ext cx="3640129" cy="1146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E95FF578-D28A-4214-9C5B-ED8618BFE70D}"/>
                </a:ext>
              </a:extLst>
            </p:cNvPr>
            <p:cNvSpPr/>
            <p:nvPr/>
          </p:nvSpPr>
          <p:spPr>
            <a:xfrm>
              <a:off x="1895474" y="1885340"/>
              <a:ext cx="789261" cy="2997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title"/>
          </p:nvPr>
        </p:nvSpPr>
        <p:spPr/>
        <p:txBody>
          <a:bodyPr/>
          <a:lstStyle/>
          <a:p>
            <a:r>
              <a:rPr lang="en-US" b="1" dirty="0">
                <a:latin typeface="Segoe UI" panose="020B0502040204020203" pitchFamily="34" charset="0"/>
                <a:cs typeface="Segoe UI" panose="020B0502040204020203" pitchFamily="34" charset="0"/>
              </a:rPr>
              <a:t>MAP Estimation Results</a:t>
            </a:r>
          </a:p>
        </p:txBody>
      </p:sp>
      <p:grpSp>
        <p:nvGrpSpPr>
          <p:cNvPr id="24" name="Group 23">
            <a:extLst>
              <a:ext uri="{FF2B5EF4-FFF2-40B4-BE49-F238E27FC236}">
                <a16:creationId xmlns:a16="http://schemas.microsoft.com/office/drawing/2014/main" id="{E1287DE0-05DA-4C02-BFA7-3FE2D89F8989}"/>
              </a:ext>
            </a:extLst>
          </p:cNvPr>
          <p:cNvGrpSpPr/>
          <p:nvPr/>
        </p:nvGrpSpPr>
        <p:grpSpPr>
          <a:xfrm>
            <a:off x="2939166" y="1649199"/>
            <a:ext cx="5396148" cy="3991824"/>
            <a:chOff x="2208638" y="1649199"/>
            <a:chExt cx="5233982" cy="3991824"/>
          </a:xfrm>
        </p:grpSpPr>
        <p:sp>
          <p:nvSpPr>
            <p:cNvPr id="37" name="Rectangle 36">
              <a:extLst>
                <a:ext uri="{FF2B5EF4-FFF2-40B4-BE49-F238E27FC236}">
                  <a16:creationId xmlns:a16="http://schemas.microsoft.com/office/drawing/2014/main" id="{7AA9078F-C880-4923-97D7-730A3DBA43FB}"/>
                </a:ext>
              </a:extLst>
            </p:cNvPr>
            <p:cNvSpPr/>
            <p:nvPr/>
          </p:nvSpPr>
          <p:spPr>
            <a:xfrm>
              <a:off x="2208638" y="1649199"/>
              <a:ext cx="5233982" cy="2052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E9246117-BBE7-4EA5-BD67-CCEA3CB854B5}"/>
                </a:ext>
              </a:extLst>
            </p:cNvPr>
            <p:cNvSpPr/>
            <p:nvPr/>
          </p:nvSpPr>
          <p:spPr>
            <a:xfrm>
              <a:off x="2208638" y="3735184"/>
              <a:ext cx="5233982" cy="1905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0" name="Group 39">
            <a:extLst>
              <a:ext uri="{FF2B5EF4-FFF2-40B4-BE49-F238E27FC236}">
                <a16:creationId xmlns:a16="http://schemas.microsoft.com/office/drawing/2014/main" id="{773E4850-11F7-47FB-AFD9-403EB5341E29}"/>
              </a:ext>
            </a:extLst>
          </p:cNvPr>
          <p:cNvGrpSpPr/>
          <p:nvPr/>
        </p:nvGrpSpPr>
        <p:grpSpPr>
          <a:xfrm>
            <a:off x="2252205" y="1649199"/>
            <a:ext cx="5233982" cy="3991824"/>
            <a:chOff x="2208638" y="1649199"/>
            <a:chExt cx="5233982" cy="3991824"/>
          </a:xfrm>
        </p:grpSpPr>
        <p:sp>
          <p:nvSpPr>
            <p:cNvPr id="41" name="Rectangle 40">
              <a:extLst>
                <a:ext uri="{FF2B5EF4-FFF2-40B4-BE49-F238E27FC236}">
                  <a16:creationId xmlns:a16="http://schemas.microsoft.com/office/drawing/2014/main" id="{879AFED4-01C7-4760-ABF8-A50D4263350E}"/>
                </a:ext>
              </a:extLst>
            </p:cNvPr>
            <p:cNvSpPr/>
            <p:nvPr/>
          </p:nvSpPr>
          <p:spPr>
            <a:xfrm>
              <a:off x="2208638" y="1649199"/>
              <a:ext cx="5233982" cy="2052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DC82A2A1-1344-4A10-8B4D-E07A1BF61774}"/>
                </a:ext>
              </a:extLst>
            </p:cNvPr>
            <p:cNvSpPr/>
            <p:nvPr/>
          </p:nvSpPr>
          <p:spPr>
            <a:xfrm>
              <a:off x="2208638" y="3735184"/>
              <a:ext cx="5233982" cy="1905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2" name="Group 51">
            <a:extLst>
              <a:ext uri="{FF2B5EF4-FFF2-40B4-BE49-F238E27FC236}">
                <a16:creationId xmlns:a16="http://schemas.microsoft.com/office/drawing/2014/main" id="{0151D873-3F77-4A37-848C-EFF1D24DC4ED}"/>
              </a:ext>
            </a:extLst>
          </p:cNvPr>
          <p:cNvGrpSpPr/>
          <p:nvPr/>
        </p:nvGrpSpPr>
        <p:grpSpPr>
          <a:xfrm>
            <a:off x="6932936" y="2358577"/>
            <a:ext cx="2211064" cy="3288931"/>
            <a:chOff x="6932936" y="2069196"/>
            <a:chExt cx="2211064" cy="3288931"/>
          </a:xfrm>
        </p:grpSpPr>
        <p:sp>
          <p:nvSpPr>
            <p:cNvPr id="53" name="Rectangle 52">
              <a:extLst>
                <a:ext uri="{FF2B5EF4-FFF2-40B4-BE49-F238E27FC236}">
                  <a16:creationId xmlns:a16="http://schemas.microsoft.com/office/drawing/2014/main" id="{94BBB814-4BF1-4E69-8CF4-C5D0AFA937A9}"/>
                </a:ext>
              </a:extLst>
            </p:cNvPr>
            <p:cNvSpPr/>
            <p:nvPr/>
          </p:nvSpPr>
          <p:spPr>
            <a:xfrm>
              <a:off x="7712114" y="3098752"/>
              <a:ext cx="654513" cy="2259375"/>
            </a:xfrm>
            <a:prstGeom prst="rect">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4" name="Rectangle 53">
              <a:extLst>
                <a:ext uri="{FF2B5EF4-FFF2-40B4-BE49-F238E27FC236}">
                  <a16:creationId xmlns:a16="http://schemas.microsoft.com/office/drawing/2014/main" id="{1F640C73-6671-43B9-B216-7BBF68B8F855}"/>
                </a:ext>
              </a:extLst>
            </p:cNvPr>
            <p:cNvSpPr/>
            <p:nvPr/>
          </p:nvSpPr>
          <p:spPr>
            <a:xfrm>
              <a:off x="6932936" y="2069196"/>
              <a:ext cx="2211064" cy="954107"/>
            </a:xfrm>
            <a:prstGeom prst="rect">
              <a:avLst/>
            </a:prstGeom>
          </p:spPr>
          <p:txBody>
            <a:bodyPr wrap="square">
              <a:spAutoFit/>
            </a:bodyPr>
            <a:lstStyle/>
            <a:p>
              <a:pPr algn="ctr"/>
              <a:r>
                <a:rPr lang="en-US" sz="2800" b="1" i="1" dirty="0">
                  <a:solidFill>
                    <a:schemeClr val="accent6"/>
                  </a:solidFill>
                  <a:latin typeface="Segoe UI" panose="020B0502040204020203" pitchFamily="34" charset="0"/>
                  <a:cs typeface="Segoe UI" panose="020B0502040204020203" pitchFamily="34" charset="0"/>
                </a:rPr>
                <a:t>Most Likely</a:t>
              </a:r>
            </a:p>
            <a:p>
              <a:pPr algn="ctr"/>
              <a:r>
                <a:rPr lang="en-US" sz="2800" b="1" i="1" dirty="0">
                  <a:solidFill>
                    <a:schemeClr val="accent6"/>
                  </a:solidFill>
                  <a:latin typeface="Segoe UI" panose="020B0502040204020203" pitchFamily="34" charset="0"/>
                  <a:cs typeface="Segoe UI" panose="020B0502040204020203" pitchFamily="34" charset="0"/>
                </a:rPr>
                <a:t>ECC Scheme</a:t>
              </a:r>
            </a:p>
          </p:txBody>
        </p:sp>
      </p:grpSp>
      <p:grpSp>
        <p:nvGrpSpPr>
          <p:cNvPr id="61" name="Group 60">
            <a:extLst>
              <a:ext uri="{FF2B5EF4-FFF2-40B4-BE49-F238E27FC236}">
                <a16:creationId xmlns:a16="http://schemas.microsoft.com/office/drawing/2014/main" id="{33FCF8E2-3FFA-48DC-947A-8274CCF59A51}"/>
              </a:ext>
            </a:extLst>
          </p:cNvPr>
          <p:cNvGrpSpPr/>
          <p:nvPr/>
        </p:nvGrpSpPr>
        <p:grpSpPr>
          <a:xfrm>
            <a:off x="2779985" y="1046809"/>
            <a:ext cx="3111269" cy="1015663"/>
            <a:chOff x="3809841" y="1832395"/>
            <a:chExt cx="3111269" cy="1015663"/>
          </a:xfrm>
        </p:grpSpPr>
        <p:sp>
          <p:nvSpPr>
            <p:cNvPr id="62" name="Rectangle 61">
              <a:extLst>
                <a:ext uri="{FF2B5EF4-FFF2-40B4-BE49-F238E27FC236}">
                  <a16:creationId xmlns:a16="http://schemas.microsoft.com/office/drawing/2014/main" id="{4605A128-D230-43FE-B3D8-D5FA688A2FF7}"/>
                </a:ext>
              </a:extLst>
            </p:cNvPr>
            <p:cNvSpPr/>
            <p:nvPr/>
          </p:nvSpPr>
          <p:spPr>
            <a:xfrm>
              <a:off x="4465556" y="1832395"/>
              <a:ext cx="2455554" cy="1015663"/>
            </a:xfrm>
            <a:prstGeom prst="rect">
              <a:avLst/>
            </a:prstGeom>
          </p:spPr>
          <p:txBody>
            <a:bodyPr wrap="square">
              <a:spAutoFit/>
            </a:bodyPr>
            <a:lstStyle/>
            <a:p>
              <a:pPr algn="ctr"/>
              <a:r>
                <a:rPr lang="en-US" sz="2000" b="1" i="1" dirty="0">
                  <a:solidFill>
                    <a:schemeClr val="accent5"/>
                  </a:solidFill>
                  <a:latin typeface="Segoe UI" panose="020B0502040204020203" pitchFamily="34" charset="0"/>
                  <a:cs typeface="Segoe UI" panose="020B0502040204020203" pitchFamily="34" charset="0"/>
                </a:rPr>
                <a:t>Confidence interval is extremely tight</a:t>
              </a:r>
            </a:p>
          </p:txBody>
        </p:sp>
        <p:cxnSp>
          <p:nvCxnSpPr>
            <p:cNvPr id="63" name="Straight Arrow Connector 62">
              <a:extLst>
                <a:ext uri="{FF2B5EF4-FFF2-40B4-BE49-F238E27FC236}">
                  <a16:creationId xmlns:a16="http://schemas.microsoft.com/office/drawing/2014/main" id="{293DCD61-433C-402D-9072-380F3AB188D7}"/>
                </a:ext>
              </a:extLst>
            </p:cNvPr>
            <p:cNvCxnSpPr>
              <a:cxnSpLocks/>
            </p:cNvCxnSpPr>
            <p:nvPr/>
          </p:nvCxnSpPr>
          <p:spPr>
            <a:xfrm flipV="1">
              <a:off x="3809841" y="2340226"/>
              <a:ext cx="1028434" cy="232141"/>
            </a:xfrm>
            <a:prstGeom prst="straightConnector1">
              <a:avLst/>
            </a:prstGeom>
            <a:ln w="57150">
              <a:solidFill>
                <a:schemeClr val="accent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04678CE0-DB7E-43B4-A233-833A7F52CF14}"/>
              </a:ext>
            </a:extLst>
          </p:cNvPr>
          <p:cNvGrpSpPr/>
          <p:nvPr/>
        </p:nvGrpSpPr>
        <p:grpSpPr>
          <a:xfrm>
            <a:off x="-548344" y="934335"/>
            <a:ext cx="2800549" cy="2902297"/>
            <a:chOff x="2580055" y="195549"/>
            <a:chExt cx="2800549" cy="2902297"/>
          </a:xfrm>
        </p:grpSpPr>
        <p:sp>
          <p:nvSpPr>
            <p:cNvPr id="65" name="Rectangle 64">
              <a:extLst>
                <a:ext uri="{FF2B5EF4-FFF2-40B4-BE49-F238E27FC236}">
                  <a16:creationId xmlns:a16="http://schemas.microsoft.com/office/drawing/2014/main" id="{60BF255D-EBFA-4122-8B8D-7CC0FCEA513B}"/>
                </a:ext>
              </a:extLst>
            </p:cNvPr>
            <p:cNvSpPr/>
            <p:nvPr/>
          </p:nvSpPr>
          <p:spPr>
            <a:xfrm>
              <a:off x="2580055" y="195549"/>
              <a:ext cx="2800549" cy="707886"/>
            </a:xfrm>
            <a:prstGeom prst="rect">
              <a:avLst/>
            </a:prstGeom>
          </p:spPr>
          <p:txBody>
            <a:bodyPr wrap="square">
              <a:spAutoFit/>
            </a:bodyPr>
            <a:lstStyle/>
            <a:p>
              <a:pPr algn="ctr"/>
              <a:r>
                <a:rPr lang="en-US" sz="2000" b="1" i="1" dirty="0">
                  <a:solidFill>
                    <a:schemeClr val="accent5"/>
                  </a:solidFill>
                  <a:latin typeface="Segoe UI" panose="020B0502040204020203" pitchFamily="34" charset="0"/>
                  <a:cs typeface="Segoe UI" panose="020B0502040204020203" pitchFamily="34" charset="0"/>
                </a:rPr>
                <a:t>Lower is </a:t>
              </a:r>
            </a:p>
            <a:p>
              <a:pPr algn="ctr"/>
              <a:r>
                <a:rPr lang="en-US" sz="2000" b="1" i="1" dirty="0">
                  <a:solidFill>
                    <a:schemeClr val="accent5"/>
                  </a:solidFill>
                  <a:latin typeface="Segoe UI" panose="020B0502040204020203" pitchFamily="34" charset="0"/>
                  <a:cs typeface="Segoe UI" panose="020B0502040204020203" pitchFamily="34" charset="0"/>
                </a:rPr>
                <a:t>MORE Likely</a:t>
              </a:r>
            </a:p>
          </p:txBody>
        </p:sp>
        <p:cxnSp>
          <p:nvCxnSpPr>
            <p:cNvPr id="66" name="Straight Arrow Connector 65">
              <a:extLst>
                <a:ext uri="{FF2B5EF4-FFF2-40B4-BE49-F238E27FC236}">
                  <a16:creationId xmlns:a16="http://schemas.microsoft.com/office/drawing/2014/main" id="{78413AF9-2B3F-44B7-88D3-F9146B1D8428}"/>
                </a:ext>
              </a:extLst>
            </p:cNvPr>
            <p:cNvCxnSpPr>
              <a:cxnSpLocks/>
            </p:cNvCxnSpPr>
            <p:nvPr/>
          </p:nvCxnSpPr>
          <p:spPr>
            <a:xfrm flipV="1">
              <a:off x="3436695" y="903436"/>
              <a:ext cx="0" cy="2194410"/>
            </a:xfrm>
            <a:prstGeom prst="straightConnector1">
              <a:avLst/>
            </a:prstGeom>
            <a:ln w="76200">
              <a:solidFill>
                <a:schemeClr val="accent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12179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4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9232B45-BDBB-4A5E-ADC8-8A07F6A904BA}"/>
              </a:ext>
            </a:extLst>
          </p:cNvPr>
          <p:cNvGrpSpPr/>
          <p:nvPr/>
        </p:nvGrpSpPr>
        <p:grpSpPr>
          <a:xfrm>
            <a:off x="456727" y="1207904"/>
            <a:ext cx="8028631" cy="5087366"/>
            <a:chOff x="361477" y="1638300"/>
            <a:chExt cx="8028631" cy="5087366"/>
          </a:xfrm>
        </p:grpSpPr>
        <p:grpSp>
          <p:nvGrpSpPr>
            <p:cNvPr id="18" name="Group 17">
              <a:extLst>
                <a:ext uri="{FF2B5EF4-FFF2-40B4-BE49-F238E27FC236}">
                  <a16:creationId xmlns:a16="http://schemas.microsoft.com/office/drawing/2014/main" id="{1C599480-1E4E-4B9E-B2A6-7A9F9E072695}"/>
                </a:ext>
              </a:extLst>
            </p:cNvPr>
            <p:cNvGrpSpPr/>
            <p:nvPr/>
          </p:nvGrpSpPr>
          <p:grpSpPr>
            <a:xfrm>
              <a:off x="361477" y="1638300"/>
              <a:ext cx="7839547" cy="4673633"/>
              <a:chOff x="405789" y="1647538"/>
              <a:chExt cx="7839547" cy="4673633"/>
            </a:xfrm>
          </p:grpSpPr>
          <p:pic>
            <p:nvPicPr>
              <p:cNvPr id="7" name="Picture 6">
                <a:extLst>
                  <a:ext uri="{FF2B5EF4-FFF2-40B4-BE49-F238E27FC236}">
                    <a16:creationId xmlns:a16="http://schemas.microsoft.com/office/drawing/2014/main" id="{41C30D68-4BA8-440B-BFE0-BEC8E11DEDCB}"/>
                  </a:ext>
                </a:extLst>
              </p:cNvPr>
              <p:cNvPicPr>
                <a:picLocks noChangeAspect="1"/>
              </p:cNvPicPr>
              <p:nvPr/>
            </p:nvPicPr>
            <p:blipFill rotWithShape="1">
              <a:blip r:embed="rId3"/>
              <a:srcRect l="59644" t="6618" r="3200" b="40809"/>
              <a:stretch/>
            </p:blipFill>
            <p:spPr>
              <a:xfrm>
                <a:off x="2105847" y="1647538"/>
                <a:ext cx="6139489" cy="2627297"/>
              </a:xfrm>
              <a:prstGeom prst="rect">
                <a:avLst/>
              </a:prstGeom>
            </p:spPr>
          </p:pic>
          <p:sp>
            <p:nvSpPr>
              <p:cNvPr id="3" name="Rectangle 2">
                <a:extLst>
                  <a:ext uri="{FF2B5EF4-FFF2-40B4-BE49-F238E27FC236}">
                    <a16:creationId xmlns:a16="http://schemas.microsoft.com/office/drawing/2014/main" id="{6BE30CCA-87AC-469A-A1FC-D1D88530DE3F}"/>
                  </a:ext>
                </a:extLst>
              </p:cNvPr>
              <p:cNvSpPr/>
              <p:nvPr/>
            </p:nvSpPr>
            <p:spPr>
              <a:xfrm>
                <a:off x="4572000" y="5954238"/>
                <a:ext cx="1744980" cy="366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pic>
            <p:nvPicPr>
              <p:cNvPr id="33" name="Picture 32">
                <a:extLst>
                  <a:ext uri="{FF2B5EF4-FFF2-40B4-BE49-F238E27FC236}">
                    <a16:creationId xmlns:a16="http://schemas.microsoft.com/office/drawing/2014/main" id="{93898DE8-7DF4-4BEB-892E-A0E0C1D536FF}"/>
                  </a:ext>
                </a:extLst>
              </p:cNvPr>
              <p:cNvPicPr>
                <a:picLocks noChangeAspect="1"/>
              </p:cNvPicPr>
              <p:nvPr/>
            </p:nvPicPr>
            <p:blipFill rotWithShape="1">
              <a:blip r:embed="rId3"/>
              <a:srcRect t="16148" r="79556"/>
              <a:stretch/>
            </p:blipFill>
            <p:spPr>
              <a:xfrm>
                <a:off x="405789" y="2123788"/>
                <a:ext cx="1700057" cy="4190398"/>
              </a:xfrm>
              <a:prstGeom prst="rect">
                <a:avLst/>
              </a:prstGeom>
            </p:spPr>
          </p:pic>
        </p:grpSp>
        <p:grpSp>
          <p:nvGrpSpPr>
            <p:cNvPr id="28" name="Group 27">
              <a:extLst>
                <a:ext uri="{FF2B5EF4-FFF2-40B4-BE49-F238E27FC236}">
                  <a16:creationId xmlns:a16="http://schemas.microsoft.com/office/drawing/2014/main" id="{83DD2D82-39D3-43E0-B111-B7C7368B789F}"/>
                </a:ext>
              </a:extLst>
            </p:cNvPr>
            <p:cNvGrpSpPr/>
            <p:nvPr/>
          </p:nvGrpSpPr>
          <p:grpSpPr>
            <a:xfrm>
              <a:off x="2061534" y="4251472"/>
              <a:ext cx="6328574" cy="2474194"/>
              <a:chOff x="2105846" y="4260710"/>
              <a:chExt cx="6328574" cy="2474194"/>
            </a:xfrm>
          </p:grpSpPr>
          <p:sp>
            <p:nvSpPr>
              <p:cNvPr id="4" name="Rectangle 3">
                <a:extLst>
                  <a:ext uri="{FF2B5EF4-FFF2-40B4-BE49-F238E27FC236}">
                    <a16:creationId xmlns:a16="http://schemas.microsoft.com/office/drawing/2014/main" id="{A879A821-59AF-4870-946E-52AEF5B65792}"/>
                  </a:ext>
                </a:extLst>
              </p:cNvPr>
              <p:cNvSpPr/>
              <p:nvPr/>
            </p:nvSpPr>
            <p:spPr>
              <a:xfrm rot="16200000">
                <a:off x="2333964" y="4949951"/>
                <a:ext cx="1732262"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BCH(78, 64, 2)</a:t>
                </a:r>
                <a:endParaRPr lang="en-US" dirty="0">
                  <a:latin typeface="Segoe UI" panose="020B0502040204020203" pitchFamily="34" charset="0"/>
                  <a:cs typeface="Segoe UI" panose="020B0502040204020203" pitchFamily="34" charset="0"/>
                </a:endParaRPr>
              </a:p>
            </p:txBody>
          </p:sp>
          <p:sp>
            <p:nvSpPr>
              <p:cNvPr id="5" name="Rectangle 4">
                <a:extLst>
                  <a:ext uri="{FF2B5EF4-FFF2-40B4-BE49-F238E27FC236}">
                    <a16:creationId xmlns:a16="http://schemas.microsoft.com/office/drawing/2014/main" id="{FD108F91-F10E-42DB-AA07-501708A121BD}"/>
                  </a:ext>
                </a:extLst>
              </p:cNvPr>
              <p:cNvSpPr/>
              <p:nvPr/>
            </p:nvSpPr>
            <p:spPr>
              <a:xfrm rot="16200000">
                <a:off x="6191834" y="5074411"/>
                <a:ext cx="1981181"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BCH(144, 128, 2)</a:t>
                </a:r>
                <a:endParaRPr lang="en-US" dirty="0">
                  <a:latin typeface="Segoe UI" panose="020B0502040204020203" pitchFamily="34" charset="0"/>
                  <a:cs typeface="Segoe UI" panose="020B0502040204020203" pitchFamily="34" charset="0"/>
                </a:endParaRPr>
              </a:p>
            </p:txBody>
          </p:sp>
          <p:sp>
            <p:nvSpPr>
              <p:cNvPr id="6" name="Rectangle 5">
                <a:extLst>
                  <a:ext uri="{FF2B5EF4-FFF2-40B4-BE49-F238E27FC236}">
                    <a16:creationId xmlns:a16="http://schemas.microsoft.com/office/drawing/2014/main" id="{D717B734-106C-4FF5-A0C0-8F1CE7FF5A89}"/>
                  </a:ext>
                </a:extLst>
              </p:cNvPr>
              <p:cNvSpPr/>
              <p:nvPr/>
            </p:nvSpPr>
            <p:spPr>
              <a:xfrm rot="16200000">
                <a:off x="5406803" y="5080761"/>
                <a:ext cx="1981182"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BCH(274, 256, 2)</a:t>
                </a:r>
                <a:endParaRPr lang="en-US" dirty="0">
                  <a:latin typeface="Segoe UI" panose="020B0502040204020203" pitchFamily="34" charset="0"/>
                  <a:cs typeface="Segoe UI" panose="020B0502040204020203" pitchFamily="34" charset="0"/>
                </a:endParaRPr>
              </a:p>
            </p:txBody>
          </p:sp>
          <p:sp>
            <p:nvSpPr>
              <p:cNvPr id="8" name="Rectangle 7">
                <a:extLst>
                  <a:ext uri="{FF2B5EF4-FFF2-40B4-BE49-F238E27FC236}">
                    <a16:creationId xmlns:a16="http://schemas.microsoft.com/office/drawing/2014/main" id="{06D267C9-742D-40AB-AE93-084EC2EE5256}"/>
                  </a:ext>
                </a:extLst>
              </p:cNvPr>
              <p:cNvSpPr/>
              <p:nvPr/>
            </p:nvSpPr>
            <p:spPr>
              <a:xfrm rot="16200000">
                <a:off x="3119493" y="4946063"/>
                <a:ext cx="1740038"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Ham(38, 32, 1)</a:t>
                </a:r>
                <a:endParaRPr lang="en-US" dirty="0">
                  <a:latin typeface="Segoe UI" panose="020B0502040204020203" pitchFamily="34" charset="0"/>
                  <a:cs typeface="Segoe UI" panose="020B0502040204020203" pitchFamily="34" charset="0"/>
                </a:endParaRPr>
              </a:p>
            </p:txBody>
          </p:sp>
          <p:sp>
            <p:nvSpPr>
              <p:cNvPr id="9" name="Rectangle 8">
                <a:extLst>
                  <a:ext uri="{FF2B5EF4-FFF2-40B4-BE49-F238E27FC236}">
                    <a16:creationId xmlns:a16="http://schemas.microsoft.com/office/drawing/2014/main" id="{01466386-3A8E-485F-AF77-6EB534EDF408}"/>
                  </a:ext>
                </a:extLst>
              </p:cNvPr>
              <p:cNvSpPr/>
              <p:nvPr/>
            </p:nvSpPr>
            <p:spPr>
              <a:xfrm rot="16200000">
                <a:off x="3925290" y="4947493"/>
                <a:ext cx="1740040"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Ham(71, 64, 1)</a:t>
                </a:r>
                <a:endParaRPr lang="en-US" dirty="0">
                  <a:latin typeface="Segoe UI" panose="020B0502040204020203" pitchFamily="34" charset="0"/>
                  <a:cs typeface="Segoe UI" panose="020B0502040204020203" pitchFamily="34" charset="0"/>
                </a:endParaRPr>
              </a:p>
            </p:txBody>
          </p:sp>
          <p:sp>
            <p:nvSpPr>
              <p:cNvPr id="10" name="Rectangle 9">
                <a:extLst>
                  <a:ext uri="{FF2B5EF4-FFF2-40B4-BE49-F238E27FC236}">
                    <a16:creationId xmlns:a16="http://schemas.microsoft.com/office/drawing/2014/main" id="{6D13F569-12C5-420F-B861-43486D4CB9F1}"/>
                  </a:ext>
                </a:extLst>
              </p:cNvPr>
              <p:cNvSpPr/>
              <p:nvPr/>
            </p:nvSpPr>
            <p:spPr>
              <a:xfrm rot="16200000">
                <a:off x="6966267" y="5110164"/>
                <a:ext cx="2052681"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Ham(136, 128, 1)</a:t>
                </a:r>
                <a:endParaRPr lang="en-US" dirty="0">
                  <a:latin typeface="Segoe UI" panose="020B0502040204020203" pitchFamily="34" charset="0"/>
                  <a:cs typeface="Segoe UI" panose="020B0502040204020203" pitchFamily="34" charset="0"/>
                </a:endParaRPr>
              </a:p>
            </p:txBody>
          </p:sp>
          <p:sp>
            <p:nvSpPr>
              <p:cNvPr id="14" name="Rectangle 13">
                <a:extLst>
                  <a:ext uri="{FF2B5EF4-FFF2-40B4-BE49-F238E27FC236}">
                    <a16:creationId xmlns:a16="http://schemas.microsoft.com/office/drawing/2014/main" id="{54D3F223-98C8-4788-8E23-40413041B484}"/>
                  </a:ext>
                </a:extLst>
              </p:cNvPr>
              <p:cNvSpPr/>
              <p:nvPr/>
            </p:nvSpPr>
            <p:spPr>
              <a:xfrm rot="16200000">
                <a:off x="4580380" y="5103814"/>
                <a:ext cx="2052682"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Ham(265, 256, 1)</a:t>
                </a:r>
                <a:endParaRPr lang="en-US" dirty="0">
                  <a:latin typeface="Segoe UI" panose="020B0502040204020203" pitchFamily="34" charset="0"/>
                  <a:cs typeface="Segoe UI" panose="020B0502040204020203" pitchFamily="34" charset="0"/>
                </a:endParaRPr>
              </a:p>
            </p:txBody>
          </p:sp>
          <p:sp>
            <p:nvSpPr>
              <p:cNvPr id="15" name="Rectangle 14">
                <a:extLst>
                  <a:ext uri="{FF2B5EF4-FFF2-40B4-BE49-F238E27FC236}">
                    <a16:creationId xmlns:a16="http://schemas.microsoft.com/office/drawing/2014/main" id="{37064378-5269-4A1A-B436-F42F61F516A2}"/>
                  </a:ext>
                </a:extLst>
              </p:cNvPr>
              <p:cNvSpPr/>
              <p:nvPr/>
            </p:nvSpPr>
            <p:spPr>
              <a:xfrm rot="16200000">
                <a:off x="1509347" y="4946777"/>
                <a:ext cx="1725911"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BCH(44, 32, 2)</a:t>
                </a:r>
                <a:endParaRPr lang="en-US" dirty="0">
                  <a:latin typeface="Segoe UI" panose="020B0502040204020203" pitchFamily="34" charset="0"/>
                  <a:cs typeface="Segoe UI" panose="020B0502040204020203" pitchFamily="34" charset="0"/>
                </a:endParaRPr>
              </a:p>
            </p:txBody>
          </p:sp>
          <p:sp>
            <p:nvSpPr>
              <p:cNvPr id="17" name="Rectangle 16">
                <a:extLst>
                  <a:ext uri="{FF2B5EF4-FFF2-40B4-BE49-F238E27FC236}">
                    <a16:creationId xmlns:a16="http://schemas.microsoft.com/office/drawing/2014/main" id="{8B59F425-F004-4306-A344-55F7C0FB047C}"/>
                  </a:ext>
                </a:extLst>
              </p:cNvPr>
              <p:cNvSpPr/>
              <p:nvPr/>
            </p:nvSpPr>
            <p:spPr>
              <a:xfrm>
                <a:off x="2105846" y="6088573"/>
                <a:ext cx="6328574" cy="646331"/>
              </a:xfrm>
              <a:prstGeom prst="rect">
                <a:avLst/>
              </a:prstGeom>
              <a:solidFill>
                <a:schemeClr val="bg1"/>
              </a:solidFill>
            </p:spPr>
            <p:txBody>
              <a:bodyPr wrap="square">
                <a:spAutoFit/>
              </a:bodyPr>
              <a:lstStyle/>
              <a:p>
                <a:pPr algn="ctr"/>
                <a:r>
                  <a:rPr lang="en-US" sz="2000" b="0" dirty="0">
                    <a:latin typeface="Segoe UI" panose="020B0502040204020203" pitchFamily="34" charset="0"/>
                    <a:cs typeface="Courier New" panose="02070309020205020404" pitchFamily="49" charset="0"/>
                  </a:rPr>
                  <a:t>ECC Schemes</a:t>
                </a:r>
              </a:p>
              <a:p>
                <a:pPr algn="ctr"/>
                <a:r>
                  <a:rPr lang="en-US" sz="1600" b="0" dirty="0">
                    <a:latin typeface="Segoe UI" panose="020B0502040204020203" pitchFamily="34" charset="0"/>
                    <a:cs typeface="Courier New" panose="02070309020205020404" pitchFamily="49" charset="0"/>
                  </a:rPr>
                  <a:t>(</a:t>
                </a:r>
                <a:r>
                  <a:rPr lang="en-US" sz="1600" b="0" i="1" dirty="0">
                    <a:latin typeface="Segoe UI" panose="020B0502040204020203" pitchFamily="34" charset="0"/>
                    <a:cs typeface="Courier New" panose="02070309020205020404" pitchFamily="49" charset="0"/>
                  </a:rPr>
                  <a:t>#code bits</a:t>
                </a:r>
                <a:r>
                  <a:rPr lang="en-US" sz="1600" b="0" dirty="0">
                    <a:latin typeface="Segoe UI" panose="020B0502040204020203" pitchFamily="34" charset="0"/>
                    <a:cs typeface="Courier New" panose="02070309020205020404" pitchFamily="49" charset="0"/>
                  </a:rPr>
                  <a:t>, </a:t>
                </a:r>
                <a:r>
                  <a:rPr lang="en-US" sz="1600" b="0" i="1" dirty="0">
                    <a:latin typeface="Segoe UI" panose="020B0502040204020203" pitchFamily="34" charset="0"/>
                    <a:cs typeface="Courier New" panose="02070309020205020404" pitchFamily="49" charset="0"/>
                  </a:rPr>
                  <a:t>#data bits</a:t>
                </a:r>
                <a:r>
                  <a:rPr lang="en-US" sz="1600" b="0" dirty="0">
                    <a:latin typeface="Segoe UI" panose="020B0502040204020203" pitchFamily="34" charset="0"/>
                    <a:cs typeface="Courier New" panose="02070309020205020404" pitchFamily="49" charset="0"/>
                  </a:rPr>
                  <a:t>, </a:t>
                </a:r>
                <a:r>
                  <a:rPr lang="en-US" sz="1600" b="0" i="1" dirty="0">
                    <a:latin typeface="Segoe UI" panose="020B0502040204020203" pitchFamily="34" charset="0"/>
                    <a:cs typeface="Courier New" panose="02070309020205020404" pitchFamily="49" charset="0"/>
                  </a:rPr>
                  <a:t>#errors correctable</a:t>
                </a:r>
                <a:r>
                  <a:rPr lang="en-US" sz="1600" b="0" dirty="0">
                    <a:latin typeface="Segoe UI" panose="020B0502040204020203" pitchFamily="34" charset="0"/>
                    <a:cs typeface="Courier New" panose="02070309020205020404" pitchFamily="49" charset="0"/>
                  </a:rPr>
                  <a:t>)</a:t>
                </a:r>
                <a:endParaRPr lang="en-US" sz="1600" dirty="0">
                  <a:latin typeface="Segoe UI" panose="020B0502040204020203" pitchFamily="34" charset="0"/>
                  <a:cs typeface="Segoe UI" panose="020B0502040204020203" pitchFamily="34" charset="0"/>
                </a:endParaRPr>
              </a:p>
            </p:txBody>
          </p:sp>
        </p:grpSp>
        <p:sp>
          <p:nvSpPr>
            <p:cNvPr id="11" name="Rectangle 10">
              <a:extLst>
                <a:ext uri="{FF2B5EF4-FFF2-40B4-BE49-F238E27FC236}">
                  <a16:creationId xmlns:a16="http://schemas.microsoft.com/office/drawing/2014/main" id="{80461A66-B61A-4D77-A351-157355F58AD5}"/>
                </a:ext>
              </a:extLst>
            </p:cNvPr>
            <p:cNvSpPr/>
            <p:nvPr/>
          </p:nvSpPr>
          <p:spPr>
            <a:xfrm>
              <a:off x="4560895" y="2032004"/>
              <a:ext cx="3640129" cy="1146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E95FF578-D28A-4214-9C5B-ED8618BFE70D}"/>
                </a:ext>
              </a:extLst>
            </p:cNvPr>
            <p:cNvSpPr/>
            <p:nvPr/>
          </p:nvSpPr>
          <p:spPr>
            <a:xfrm>
              <a:off x="1895474" y="1885340"/>
              <a:ext cx="789261" cy="2997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title"/>
          </p:nvPr>
        </p:nvSpPr>
        <p:spPr/>
        <p:txBody>
          <a:bodyPr/>
          <a:lstStyle/>
          <a:p>
            <a:r>
              <a:rPr lang="en-US" b="1" dirty="0">
                <a:latin typeface="Segoe UI" panose="020B0502040204020203" pitchFamily="34" charset="0"/>
                <a:cs typeface="Segoe UI" panose="020B0502040204020203" pitchFamily="34" charset="0"/>
              </a:rPr>
              <a:t>MAP Estimation Results</a:t>
            </a:r>
          </a:p>
        </p:txBody>
      </p:sp>
      <p:grpSp>
        <p:nvGrpSpPr>
          <p:cNvPr id="52" name="Group 51">
            <a:extLst>
              <a:ext uri="{FF2B5EF4-FFF2-40B4-BE49-F238E27FC236}">
                <a16:creationId xmlns:a16="http://schemas.microsoft.com/office/drawing/2014/main" id="{0151D873-3F77-4A37-848C-EFF1D24DC4ED}"/>
              </a:ext>
            </a:extLst>
          </p:cNvPr>
          <p:cNvGrpSpPr/>
          <p:nvPr/>
        </p:nvGrpSpPr>
        <p:grpSpPr>
          <a:xfrm>
            <a:off x="6932936" y="2358577"/>
            <a:ext cx="2211064" cy="3288931"/>
            <a:chOff x="6932936" y="2069196"/>
            <a:chExt cx="2211064" cy="3288931"/>
          </a:xfrm>
        </p:grpSpPr>
        <p:sp>
          <p:nvSpPr>
            <p:cNvPr id="53" name="Rectangle 52">
              <a:extLst>
                <a:ext uri="{FF2B5EF4-FFF2-40B4-BE49-F238E27FC236}">
                  <a16:creationId xmlns:a16="http://schemas.microsoft.com/office/drawing/2014/main" id="{94BBB814-4BF1-4E69-8CF4-C5D0AFA937A9}"/>
                </a:ext>
              </a:extLst>
            </p:cNvPr>
            <p:cNvSpPr/>
            <p:nvPr/>
          </p:nvSpPr>
          <p:spPr>
            <a:xfrm>
              <a:off x="7712114" y="3098752"/>
              <a:ext cx="654513" cy="2259375"/>
            </a:xfrm>
            <a:prstGeom prst="rect">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4" name="Rectangle 53">
              <a:extLst>
                <a:ext uri="{FF2B5EF4-FFF2-40B4-BE49-F238E27FC236}">
                  <a16:creationId xmlns:a16="http://schemas.microsoft.com/office/drawing/2014/main" id="{1F640C73-6671-43B9-B216-7BBF68B8F855}"/>
                </a:ext>
              </a:extLst>
            </p:cNvPr>
            <p:cNvSpPr/>
            <p:nvPr/>
          </p:nvSpPr>
          <p:spPr>
            <a:xfrm>
              <a:off x="6932936" y="2069196"/>
              <a:ext cx="2211064" cy="954107"/>
            </a:xfrm>
            <a:prstGeom prst="rect">
              <a:avLst/>
            </a:prstGeom>
          </p:spPr>
          <p:txBody>
            <a:bodyPr wrap="square">
              <a:spAutoFit/>
            </a:bodyPr>
            <a:lstStyle/>
            <a:p>
              <a:pPr algn="ctr"/>
              <a:r>
                <a:rPr lang="en-US" sz="2800" b="1" i="1" dirty="0">
                  <a:solidFill>
                    <a:schemeClr val="accent6"/>
                  </a:solidFill>
                  <a:latin typeface="Segoe UI" panose="020B0502040204020203" pitchFamily="34" charset="0"/>
                  <a:cs typeface="Segoe UI" panose="020B0502040204020203" pitchFamily="34" charset="0"/>
                </a:rPr>
                <a:t>Most Likely</a:t>
              </a:r>
            </a:p>
            <a:p>
              <a:pPr algn="ctr"/>
              <a:r>
                <a:rPr lang="en-US" sz="2800" b="1" i="1" dirty="0">
                  <a:solidFill>
                    <a:schemeClr val="accent6"/>
                  </a:solidFill>
                  <a:latin typeface="Segoe UI" panose="020B0502040204020203" pitchFamily="34" charset="0"/>
                  <a:cs typeface="Segoe UI" panose="020B0502040204020203" pitchFamily="34" charset="0"/>
                </a:rPr>
                <a:t>ECC Scheme</a:t>
              </a:r>
            </a:p>
          </p:txBody>
        </p:sp>
      </p:grpSp>
      <p:grpSp>
        <p:nvGrpSpPr>
          <p:cNvPr id="58" name="Group 57">
            <a:extLst>
              <a:ext uri="{FF2B5EF4-FFF2-40B4-BE49-F238E27FC236}">
                <a16:creationId xmlns:a16="http://schemas.microsoft.com/office/drawing/2014/main" id="{836E915C-72E1-4CCF-8729-E7130F4C15F8}"/>
              </a:ext>
            </a:extLst>
          </p:cNvPr>
          <p:cNvGrpSpPr/>
          <p:nvPr/>
        </p:nvGrpSpPr>
        <p:grpSpPr>
          <a:xfrm>
            <a:off x="76991" y="3836632"/>
            <a:ext cx="7414698" cy="1812307"/>
            <a:chOff x="76991" y="3545820"/>
            <a:chExt cx="7414698" cy="1812307"/>
          </a:xfrm>
        </p:grpSpPr>
        <p:sp>
          <p:nvSpPr>
            <p:cNvPr id="59" name="Rectangle 58">
              <a:extLst>
                <a:ext uri="{FF2B5EF4-FFF2-40B4-BE49-F238E27FC236}">
                  <a16:creationId xmlns:a16="http://schemas.microsoft.com/office/drawing/2014/main" id="{C9833677-9785-4D0D-B435-5D932B6CD297}"/>
                </a:ext>
              </a:extLst>
            </p:cNvPr>
            <p:cNvSpPr/>
            <p:nvPr/>
          </p:nvSpPr>
          <p:spPr>
            <a:xfrm>
              <a:off x="2086432" y="3545820"/>
              <a:ext cx="5405257" cy="181230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60" name="Rectangle 59">
              <a:extLst>
                <a:ext uri="{FF2B5EF4-FFF2-40B4-BE49-F238E27FC236}">
                  <a16:creationId xmlns:a16="http://schemas.microsoft.com/office/drawing/2014/main" id="{49EEB652-4A34-4949-A911-084E3ABF61FC}"/>
                </a:ext>
              </a:extLst>
            </p:cNvPr>
            <p:cNvSpPr/>
            <p:nvPr/>
          </p:nvSpPr>
          <p:spPr>
            <a:xfrm>
              <a:off x="76991" y="4095110"/>
              <a:ext cx="1968546" cy="954107"/>
            </a:xfrm>
            <a:prstGeom prst="rect">
              <a:avLst/>
            </a:prstGeom>
          </p:spPr>
          <p:txBody>
            <a:bodyPr wrap="square">
              <a:spAutoFit/>
            </a:bodyPr>
            <a:lstStyle/>
            <a:p>
              <a:pPr algn="ctr"/>
              <a:r>
                <a:rPr lang="en-US" sz="2800" b="1" i="1" dirty="0">
                  <a:solidFill>
                    <a:srgbClr val="FF0000"/>
                  </a:solidFill>
                  <a:latin typeface="Segoe UI" panose="020B0502040204020203" pitchFamily="34" charset="0"/>
                  <a:cs typeface="Segoe UI" panose="020B0502040204020203" pitchFamily="34" charset="0"/>
                </a:rPr>
                <a:t>Less Likely Models</a:t>
              </a:r>
            </a:p>
          </p:txBody>
        </p:sp>
      </p:grpSp>
      <p:grpSp>
        <p:nvGrpSpPr>
          <p:cNvPr id="61" name="Group 60">
            <a:extLst>
              <a:ext uri="{FF2B5EF4-FFF2-40B4-BE49-F238E27FC236}">
                <a16:creationId xmlns:a16="http://schemas.microsoft.com/office/drawing/2014/main" id="{33FCF8E2-3FFA-48DC-947A-8274CCF59A51}"/>
              </a:ext>
            </a:extLst>
          </p:cNvPr>
          <p:cNvGrpSpPr/>
          <p:nvPr/>
        </p:nvGrpSpPr>
        <p:grpSpPr>
          <a:xfrm>
            <a:off x="2779985" y="1046809"/>
            <a:ext cx="3111269" cy="1015663"/>
            <a:chOff x="3809841" y="1832395"/>
            <a:chExt cx="3111269" cy="1015663"/>
          </a:xfrm>
        </p:grpSpPr>
        <p:sp>
          <p:nvSpPr>
            <p:cNvPr id="62" name="Rectangle 61">
              <a:extLst>
                <a:ext uri="{FF2B5EF4-FFF2-40B4-BE49-F238E27FC236}">
                  <a16:creationId xmlns:a16="http://schemas.microsoft.com/office/drawing/2014/main" id="{4605A128-D230-43FE-B3D8-D5FA688A2FF7}"/>
                </a:ext>
              </a:extLst>
            </p:cNvPr>
            <p:cNvSpPr/>
            <p:nvPr/>
          </p:nvSpPr>
          <p:spPr>
            <a:xfrm>
              <a:off x="4465556" y="1832395"/>
              <a:ext cx="2455554" cy="1015663"/>
            </a:xfrm>
            <a:prstGeom prst="rect">
              <a:avLst/>
            </a:prstGeom>
          </p:spPr>
          <p:txBody>
            <a:bodyPr wrap="square">
              <a:spAutoFit/>
            </a:bodyPr>
            <a:lstStyle/>
            <a:p>
              <a:pPr algn="ctr"/>
              <a:r>
                <a:rPr lang="en-US" sz="2000" b="1" i="1" dirty="0">
                  <a:solidFill>
                    <a:schemeClr val="accent5"/>
                  </a:solidFill>
                  <a:latin typeface="Segoe UI" panose="020B0502040204020203" pitchFamily="34" charset="0"/>
                  <a:cs typeface="Segoe UI" panose="020B0502040204020203" pitchFamily="34" charset="0"/>
                </a:rPr>
                <a:t>Confidence interval is extremely tight</a:t>
              </a:r>
            </a:p>
          </p:txBody>
        </p:sp>
        <p:cxnSp>
          <p:nvCxnSpPr>
            <p:cNvPr id="63" name="Straight Arrow Connector 62">
              <a:extLst>
                <a:ext uri="{FF2B5EF4-FFF2-40B4-BE49-F238E27FC236}">
                  <a16:creationId xmlns:a16="http://schemas.microsoft.com/office/drawing/2014/main" id="{293DCD61-433C-402D-9072-380F3AB188D7}"/>
                </a:ext>
              </a:extLst>
            </p:cNvPr>
            <p:cNvCxnSpPr>
              <a:cxnSpLocks/>
            </p:cNvCxnSpPr>
            <p:nvPr/>
          </p:nvCxnSpPr>
          <p:spPr>
            <a:xfrm flipV="1">
              <a:off x="3809841" y="2340226"/>
              <a:ext cx="1028434" cy="232141"/>
            </a:xfrm>
            <a:prstGeom prst="straightConnector1">
              <a:avLst/>
            </a:prstGeom>
            <a:ln w="57150">
              <a:solidFill>
                <a:schemeClr val="accent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04678CE0-DB7E-43B4-A233-833A7F52CF14}"/>
              </a:ext>
            </a:extLst>
          </p:cNvPr>
          <p:cNvGrpSpPr/>
          <p:nvPr/>
        </p:nvGrpSpPr>
        <p:grpSpPr>
          <a:xfrm>
            <a:off x="-548344" y="934335"/>
            <a:ext cx="2800549" cy="2902297"/>
            <a:chOff x="2580055" y="195549"/>
            <a:chExt cx="2800549" cy="2902297"/>
          </a:xfrm>
        </p:grpSpPr>
        <p:sp>
          <p:nvSpPr>
            <p:cNvPr id="65" name="Rectangle 64">
              <a:extLst>
                <a:ext uri="{FF2B5EF4-FFF2-40B4-BE49-F238E27FC236}">
                  <a16:creationId xmlns:a16="http://schemas.microsoft.com/office/drawing/2014/main" id="{60BF255D-EBFA-4122-8B8D-7CC0FCEA513B}"/>
                </a:ext>
              </a:extLst>
            </p:cNvPr>
            <p:cNvSpPr/>
            <p:nvPr/>
          </p:nvSpPr>
          <p:spPr>
            <a:xfrm>
              <a:off x="2580055" y="195549"/>
              <a:ext cx="2800549" cy="707886"/>
            </a:xfrm>
            <a:prstGeom prst="rect">
              <a:avLst/>
            </a:prstGeom>
          </p:spPr>
          <p:txBody>
            <a:bodyPr wrap="square">
              <a:spAutoFit/>
            </a:bodyPr>
            <a:lstStyle/>
            <a:p>
              <a:pPr algn="ctr"/>
              <a:r>
                <a:rPr lang="en-US" sz="2000" b="1" i="1" dirty="0">
                  <a:solidFill>
                    <a:schemeClr val="accent5"/>
                  </a:solidFill>
                  <a:latin typeface="Segoe UI" panose="020B0502040204020203" pitchFamily="34" charset="0"/>
                  <a:cs typeface="Segoe UI" panose="020B0502040204020203" pitchFamily="34" charset="0"/>
                </a:rPr>
                <a:t>Lower is </a:t>
              </a:r>
            </a:p>
            <a:p>
              <a:pPr algn="ctr"/>
              <a:r>
                <a:rPr lang="en-US" sz="2000" b="1" i="1" dirty="0">
                  <a:solidFill>
                    <a:schemeClr val="accent5"/>
                  </a:solidFill>
                  <a:latin typeface="Segoe UI" panose="020B0502040204020203" pitchFamily="34" charset="0"/>
                  <a:cs typeface="Segoe UI" panose="020B0502040204020203" pitchFamily="34" charset="0"/>
                </a:rPr>
                <a:t>MORE Likely</a:t>
              </a:r>
            </a:p>
          </p:txBody>
        </p:sp>
        <p:cxnSp>
          <p:nvCxnSpPr>
            <p:cNvPr id="66" name="Straight Arrow Connector 65">
              <a:extLst>
                <a:ext uri="{FF2B5EF4-FFF2-40B4-BE49-F238E27FC236}">
                  <a16:creationId xmlns:a16="http://schemas.microsoft.com/office/drawing/2014/main" id="{78413AF9-2B3F-44B7-88D3-F9146B1D8428}"/>
                </a:ext>
              </a:extLst>
            </p:cNvPr>
            <p:cNvCxnSpPr>
              <a:cxnSpLocks/>
            </p:cNvCxnSpPr>
            <p:nvPr/>
          </p:nvCxnSpPr>
          <p:spPr>
            <a:xfrm flipV="1">
              <a:off x="3436695" y="903436"/>
              <a:ext cx="0" cy="2194410"/>
            </a:xfrm>
            <a:prstGeom prst="straightConnector1">
              <a:avLst/>
            </a:prstGeom>
            <a:ln w="76200">
              <a:solidFill>
                <a:schemeClr val="accent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68024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9232B45-BDBB-4A5E-ADC8-8A07F6A904BA}"/>
              </a:ext>
            </a:extLst>
          </p:cNvPr>
          <p:cNvGrpSpPr/>
          <p:nvPr/>
        </p:nvGrpSpPr>
        <p:grpSpPr>
          <a:xfrm>
            <a:off x="456727" y="1207904"/>
            <a:ext cx="8028631" cy="5087366"/>
            <a:chOff x="361477" y="1638300"/>
            <a:chExt cx="8028631" cy="5087366"/>
          </a:xfrm>
        </p:grpSpPr>
        <p:grpSp>
          <p:nvGrpSpPr>
            <p:cNvPr id="18" name="Group 17">
              <a:extLst>
                <a:ext uri="{FF2B5EF4-FFF2-40B4-BE49-F238E27FC236}">
                  <a16:creationId xmlns:a16="http://schemas.microsoft.com/office/drawing/2014/main" id="{1C599480-1E4E-4B9E-B2A6-7A9F9E072695}"/>
                </a:ext>
              </a:extLst>
            </p:cNvPr>
            <p:cNvGrpSpPr/>
            <p:nvPr/>
          </p:nvGrpSpPr>
          <p:grpSpPr>
            <a:xfrm>
              <a:off x="361477" y="1638300"/>
              <a:ext cx="7839547" cy="4673633"/>
              <a:chOff x="405789" y="1647538"/>
              <a:chExt cx="7839547" cy="4673633"/>
            </a:xfrm>
          </p:grpSpPr>
          <p:pic>
            <p:nvPicPr>
              <p:cNvPr id="7" name="Picture 6">
                <a:extLst>
                  <a:ext uri="{FF2B5EF4-FFF2-40B4-BE49-F238E27FC236}">
                    <a16:creationId xmlns:a16="http://schemas.microsoft.com/office/drawing/2014/main" id="{41C30D68-4BA8-440B-BFE0-BEC8E11DEDCB}"/>
                  </a:ext>
                </a:extLst>
              </p:cNvPr>
              <p:cNvPicPr>
                <a:picLocks noChangeAspect="1"/>
              </p:cNvPicPr>
              <p:nvPr/>
            </p:nvPicPr>
            <p:blipFill rotWithShape="1">
              <a:blip r:embed="rId3"/>
              <a:srcRect l="59644" t="6618" r="3200" b="40809"/>
              <a:stretch/>
            </p:blipFill>
            <p:spPr>
              <a:xfrm>
                <a:off x="2105847" y="1647538"/>
                <a:ext cx="6139489" cy="2627297"/>
              </a:xfrm>
              <a:prstGeom prst="rect">
                <a:avLst/>
              </a:prstGeom>
            </p:spPr>
          </p:pic>
          <p:sp>
            <p:nvSpPr>
              <p:cNvPr id="3" name="Rectangle 2">
                <a:extLst>
                  <a:ext uri="{FF2B5EF4-FFF2-40B4-BE49-F238E27FC236}">
                    <a16:creationId xmlns:a16="http://schemas.microsoft.com/office/drawing/2014/main" id="{6BE30CCA-87AC-469A-A1FC-D1D88530DE3F}"/>
                  </a:ext>
                </a:extLst>
              </p:cNvPr>
              <p:cNvSpPr/>
              <p:nvPr/>
            </p:nvSpPr>
            <p:spPr>
              <a:xfrm>
                <a:off x="4572000" y="5954238"/>
                <a:ext cx="1744980" cy="366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pic>
            <p:nvPicPr>
              <p:cNvPr id="33" name="Picture 32">
                <a:extLst>
                  <a:ext uri="{FF2B5EF4-FFF2-40B4-BE49-F238E27FC236}">
                    <a16:creationId xmlns:a16="http://schemas.microsoft.com/office/drawing/2014/main" id="{93898DE8-7DF4-4BEB-892E-A0E0C1D536FF}"/>
                  </a:ext>
                </a:extLst>
              </p:cNvPr>
              <p:cNvPicPr>
                <a:picLocks noChangeAspect="1"/>
              </p:cNvPicPr>
              <p:nvPr/>
            </p:nvPicPr>
            <p:blipFill rotWithShape="1">
              <a:blip r:embed="rId3"/>
              <a:srcRect t="16148" r="79556"/>
              <a:stretch/>
            </p:blipFill>
            <p:spPr>
              <a:xfrm>
                <a:off x="405789" y="2123788"/>
                <a:ext cx="1700057" cy="4190398"/>
              </a:xfrm>
              <a:prstGeom prst="rect">
                <a:avLst/>
              </a:prstGeom>
            </p:spPr>
          </p:pic>
        </p:grpSp>
        <p:grpSp>
          <p:nvGrpSpPr>
            <p:cNvPr id="28" name="Group 27">
              <a:extLst>
                <a:ext uri="{FF2B5EF4-FFF2-40B4-BE49-F238E27FC236}">
                  <a16:creationId xmlns:a16="http://schemas.microsoft.com/office/drawing/2014/main" id="{83DD2D82-39D3-43E0-B111-B7C7368B789F}"/>
                </a:ext>
              </a:extLst>
            </p:cNvPr>
            <p:cNvGrpSpPr/>
            <p:nvPr/>
          </p:nvGrpSpPr>
          <p:grpSpPr>
            <a:xfrm>
              <a:off x="2061534" y="4251472"/>
              <a:ext cx="6328574" cy="2474194"/>
              <a:chOff x="2105846" y="4260710"/>
              <a:chExt cx="6328574" cy="2474194"/>
            </a:xfrm>
          </p:grpSpPr>
          <p:sp>
            <p:nvSpPr>
              <p:cNvPr id="4" name="Rectangle 3">
                <a:extLst>
                  <a:ext uri="{FF2B5EF4-FFF2-40B4-BE49-F238E27FC236}">
                    <a16:creationId xmlns:a16="http://schemas.microsoft.com/office/drawing/2014/main" id="{A879A821-59AF-4870-946E-52AEF5B65792}"/>
                  </a:ext>
                </a:extLst>
              </p:cNvPr>
              <p:cNvSpPr/>
              <p:nvPr/>
            </p:nvSpPr>
            <p:spPr>
              <a:xfrm rot="16200000">
                <a:off x="2333964" y="4949951"/>
                <a:ext cx="1732262"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BCH(78, 64, 2)</a:t>
                </a:r>
                <a:endParaRPr lang="en-US" dirty="0">
                  <a:latin typeface="Segoe UI" panose="020B0502040204020203" pitchFamily="34" charset="0"/>
                  <a:cs typeface="Segoe UI" panose="020B0502040204020203" pitchFamily="34" charset="0"/>
                </a:endParaRPr>
              </a:p>
            </p:txBody>
          </p:sp>
          <p:sp>
            <p:nvSpPr>
              <p:cNvPr id="5" name="Rectangle 4">
                <a:extLst>
                  <a:ext uri="{FF2B5EF4-FFF2-40B4-BE49-F238E27FC236}">
                    <a16:creationId xmlns:a16="http://schemas.microsoft.com/office/drawing/2014/main" id="{FD108F91-F10E-42DB-AA07-501708A121BD}"/>
                  </a:ext>
                </a:extLst>
              </p:cNvPr>
              <p:cNvSpPr/>
              <p:nvPr/>
            </p:nvSpPr>
            <p:spPr>
              <a:xfrm rot="16200000">
                <a:off x="6191834" y="5074411"/>
                <a:ext cx="1981181"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BCH(144, 128, 2)</a:t>
                </a:r>
                <a:endParaRPr lang="en-US" dirty="0">
                  <a:latin typeface="Segoe UI" panose="020B0502040204020203" pitchFamily="34" charset="0"/>
                  <a:cs typeface="Segoe UI" panose="020B0502040204020203" pitchFamily="34" charset="0"/>
                </a:endParaRPr>
              </a:p>
            </p:txBody>
          </p:sp>
          <p:sp>
            <p:nvSpPr>
              <p:cNvPr id="6" name="Rectangle 5">
                <a:extLst>
                  <a:ext uri="{FF2B5EF4-FFF2-40B4-BE49-F238E27FC236}">
                    <a16:creationId xmlns:a16="http://schemas.microsoft.com/office/drawing/2014/main" id="{D717B734-106C-4FF5-A0C0-8F1CE7FF5A89}"/>
                  </a:ext>
                </a:extLst>
              </p:cNvPr>
              <p:cNvSpPr/>
              <p:nvPr/>
            </p:nvSpPr>
            <p:spPr>
              <a:xfrm rot="16200000">
                <a:off x="5406803" y="5080761"/>
                <a:ext cx="1981182"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BCH(274, 256, 2)</a:t>
                </a:r>
                <a:endParaRPr lang="en-US" dirty="0">
                  <a:latin typeface="Segoe UI" panose="020B0502040204020203" pitchFamily="34" charset="0"/>
                  <a:cs typeface="Segoe UI" panose="020B0502040204020203" pitchFamily="34" charset="0"/>
                </a:endParaRPr>
              </a:p>
            </p:txBody>
          </p:sp>
          <p:sp>
            <p:nvSpPr>
              <p:cNvPr id="8" name="Rectangle 7">
                <a:extLst>
                  <a:ext uri="{FF2B5EF4-FFF2-40B4-BE49-F238E27FC236}">
                    <a16:creationId xmlns:a16="http://schemas.microsoft.com/office/drawing/2014/main" id="{06D267C9-742D-40AB-AE93-084EC2EE5256}"/>
                  </a:ext>
                </a:extLst>
              </p:cNvPr>
              <p:cNvSpPr/>
              <p:nvPr/>
            </p:nvSpPr>
            <p:spPr>
              <a:xfrm rot="16200000">
                <a:off x="3119493" y="4946063"/>
                <a:ext cx="1740038"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Ham(38, 32, 1)</a:t>
                </a:r>
                <a:endParaRPr lang="en-US" dirty="0">
                  <a:latin typeface="Segoe UI" panose="020B0502040204020203" pitchFamily="34" charset="0"/>
                  <a:cs typeface="Segoe UI" panose="020B0502040204020203" pitchFamily="34" charset="0"/>
                </a:endParaRPr>
              </a:p>
            </p:txBody>
          </p:sp>
          <p:sp>
            <p:nvSpPr>
              <p:cNvPr id="9" name="Rectangle 8">
                <a:extLst>
                  <a:ext uri="{FF2B5EF4-FFF2-40B4-BE49-F238E27FC236}">
                    <a16:creationId xmlns:a16="http://schemas.microsoft.com/office/drawing/2014/main" id="{01466386-3A8E-485F-AF77-6EB534EDF408}"/>
                  </a:ext>
                </a:extLst>
              </p:cNvPr>
              <p:cNvSpPr/>
              <p:nvPr/>
            </p:nvSpPr>
            <p:spPr>
              <a:xfrm rot="16200000">
                <a:off x="3925290" y="4947493"/>
                <a:ext cx="1740040"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Ham(71, 64, 1)</a:t>
                </a:r>
                <a:endParaRPr lang="en-US" dirty="0">
                  <a:latin typeface="Segoe UI" panose="020B0502040204020203" pitchFamily="34" charset="0"/>
                  <a:cs typeface="Segoe UI" panose="020B0502040204020203" pitchFamily="34" charset="0"/>
                </a:endParaRPr>
              </a:p>
            </p:txBody>
          </p:sp>
          <p:sp>
            <p:nvSpPr>
              <p:cNvPr id="10" name="Rectangle 9">
                <a:extLst>
                  <a:ext uri="{FF2B5EF4-FFF2-40B4-BE49-F238E27FC236}">
                    <a16:creationId xmlns:a16="http://schemas.microsoft.com/office/drawing/2014/main" id="{6D13F569-12C5-420F-B861-43486D4CB9F1}"/>
                  </a:ext>
                </a:extLst>
              </p:cNvPr>
              <p:cNvSpPr/>
              <p:nvPr/>
            </p:nvSpPr>
            <p:spPr>
              <a:xfrm rot="16200000">
                <a:off x="6966267" y="5110164"/>
                <a:ext cx="2052681"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Ham(136, 128, 1)</a:t>
                </a:r>
                <a:endParaRPr lang="en-US" dirty="0">
                  <a:latin typeface="Segoe UI" panose="020B0502040204020203" pitchFamily="34" charset="0"/>
                  <a:cs typeface="Segoe UI" panose="020B0502040204020203" pitchFamily="34" charset="0"/>
                </a:endParaRPr>
              </a:p>
            </p:txBody>
          </p:sp>
          <p:sp>
            <p:nvSpPr>
              <p:cNvPr id="14" name="Rectangle 13">
                <a:extLst>
                  <a:ext uri="{FF2B5EF4-FFF2-40B4-BE49-F238E27FC236}">
                    <a16:creationId xmlns:a16="http://schemas.microsoft.com/office/drawing/2014/main" id="{54D3F223-98C8-4788-8E23-40413041B484}"/>
                  </a:ext>
                </a:extLst>
              </p:cNvPr>
              <p:cNvSpPr/>
              <p:nvPr/>
            </p:nvSpPr>
            <p:spPr>
              <a:xfrm rot="16200000">
                <a:off x="4580380" y="5103814"/>
                <a:ext cx="2052682"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Ham(265, 256, 1)</a:t>
                </a:r>
                <a:endParaRPr lang="en-US" dirty="0">
                  <a:latin typeface="Segoe UI" panose="020B0502040204020203" pitchFamily="34" charset="0"/>
                  <a:cs typeface="Segoe UI" panose="020B0502040204020203" pitchFamily="34" charset="0"/>
                </a:endParaRPr>
              </a:p>
            </p:txBody>
          </p:sp>
          <p:sp>
            <p:nvSpPr>
              <p:cNvPr id="15" name="Rectangle 14">
                <a:extLst>
                  <a:ext uri="{FF2B5EF4-FFF2-40B4-BE49-F238E27FC236}">
                    <a16:creationId xmlns:a16="http://schemas.microsoft.com/office/drawing/2014/main" id="{37064378-5269-4A1A-B436-F42F61F516A2}"/>
                  </a:ext>
                </a:extLst>
              </p:cNvPr>
              <p:cNvSpPr/>
              <p:nvPr/>
            </p:nvSpPr>
            <p:spPr>
              <a:xfrm rot="16200000">
                <a:off x="1509347" y="4946777"/>
                <a:ext cx="1725911" cy="369332"/>
              </a:xfrm>
              <a:prstGeom prst="rect">
                <a:avLst/>
              </a:prstGeom>
              <a:solidFill>
                <a:schemeClr val="bg1"/>
              </a:solidFill>
            </p:spPr>
            <p:txBody>
              <a:bodyPr wrap="square">
                <a:spAutoFit/>
              </a:bodyPr>
              <a:lstStyle/>
              <a:p>
                <a:pPr algn="r"/>
                <a:r>
                  <a:rPr lang="en-US" dirty="0">
                    <a:latin typeface="Segoe UI" panose="020B0502040204020203" pitchFamily="34" charset="0"/>
                    <a:cs typeface="Courier New" panose="02070309020205020404" pitchFamily="49" charset="0"/>
                  </a:rPr>
                  <a:t>BCH(44, 32, 2)</a:t>
                </a:r>
                <a:endParaRPr lang="en-US" dirty="0">
                  <a:latin typeface="Segoe UI" panose="020B0502040204020203" pitchFamily="34" charset="0"/>
                  <a:cs typeface="Segoe UI" panose="020B0502040204020203" pitchFamily="34" charset="0"/>
                </a:endParaRPr>
              </a:p>
            </p:txBody>
          </p:sp>
          <p:sp>
            <p:nvSpPr>
              <p:cNvPr id="17" name="Rectangle 16">
                <a:extLst>
                  <a:ext uri="{FF2B5EF4-FFF2-40B4-BE49-F238E27FC236}">
                    <a16:creationId xmlns:a16="http://schemas.microsoft.com/office/drawing/2014/main" id="{8B59F425-F004-4306-A344-55F7C0FB047C}"/>
                  </a:ext>
                </a:extLst>
              </p:cNvPr>
              <p:cNvSpPr/>
              <p:nvPr/>
            </p:nvSpPr>
            <p:spPr>
              <a:xfrm>
                <a:off x="2105846" y="6088573"/>
                <a:ext cx="6328574" cy="646331"/>
              </a:xfrm>
              <a:prstGeom prst="rect">
                <a:avLst/>
              </a:prstGeom>
              <a:solidFill>
                <a:schemeClr val="bg1"/>
              </a:solidFill>
            </p:spPr>
            <p:txBody>
              <a:bodyPr wrap="square">
                <a:spAutoFit/>
              </a:bodyPr>
              <a:lstStyle/>
              <a:p>
                <a:pPr algn="ctr"/>
                <a:r>
                  <a:rPr lang="en-US" sz="2000" b="0" dirty="0">
                    <a:latin typeface="Segoe UI" panose="020B0502040204020203" pitchFamily="34" charset="0"/>
                    <a:cs typeface="Courier New" panose="02070309020205020404" pitchFamily="49" charset="0"/>
                  </a:rPr>
                  <a:t>ECC Schemes</a:t>
                </a:r>
              </a:p>
              <a:p>
                <a:pPr algn="ctr"/>
                <a:r>
                  <a:rPr lang="en-US" sz="1600" b="0" dirty="0">
                    <a:latin typeface="Segoe UI" panose="020B0502040204020203" pitchFamily="34" charset="0"/>
                    <a:cs typeface="Courier New" panose="02070309020205020404" pitchFamily="49" charset="0"/>
                  </a:rPr>
                  <a:t>(</a:t>
                </a:r>
                <a:r>
                  <a:rPr lang="en-US" sz="1600" b="0" i="1" dirty="0">
                    <a:latin typeface="Segoe UI" panose="020B0502040204020203" pitchFamily="34" charset="0"/>
                    <a:cs typeface="Courier New" panose="02070309020205020404" pitchFamily="49" charset="0"/>
                  </a:rPr>
                  <a:t>#code bits</a:t>
                </a:r>
                <a:r>
                  <a:rPr lang="en-US" sz="1600" b="0" dirty="0">
                    <a:latin typeface="Segoe UI" panose="020B0502040204020203" pitchFamily="34" charset="0"/>
                    <a:cs typeface="Courier New" panose="02070309020205020404" pitchFamily="49" charset="0"/>
                  </a:rPr>
                  <a:t>, </a:t>
                </a:r>
                <a:r>
                  <a:rPr lang="en-US" sz="1600" b="0" i="1" dirty="0">
                    <a:latin typeface="Segoe UI" panose="020B0502040204020203" pitchFamily="34" charset="0"/>
                    <a:cs typeface="Courier New" panose="02070309020205020404" pitchFamily="49" charset="0"/>
                  </a:rPr>
                  <a:t>#data bits</a:t>
                </a:r>
                <a:r>
                  <a:rPr lang="en-US" sz="1600" b="0" dirty="0">
                    <a:latin typeface="Segoe UI" panose="020B0502040204020203" pitchFamily="34" charset="0"/>
                    <a:cs typeface="Courier New" panose="02070309020205020404" pitchFamily="49" charset="0"/>
                  </a:rPr>
                  <a:t>, </a:t>
                </a:r>
                <a:r>
                  <a:rPr lang="en-US" sz="1600" b="0" i="1" dirty="0">
                    <a:latin typeface="Segoe UI" panose="020B0502040204020203" pitchFamily="34" charset="0"/>
                    <a:cs typeface="Courier New" panose="02070309020205020404" pitchFamily="49" charset="0"/>
                  </a:rPr>
                  <a:t>#errors correctable</a:t>
                </a:r>
                <a:r>
                  <a:rPr lang="en-US" sz="1600" b="0" dirty="0">
                    <a:latin typeface="Segoe UI" panose="020B0502040204020203" pitchFamily="34" charset="0"/>
                    <a:cs typeface="Courier New" panose="02070309020205020404" pitchFamily="49" charset="0"/>
                  </a:rPr>
                  <a:t>)</a:t>
                </a:r>
                <a:endParaRPr lang="en-US" sz="1600" dirty="0">
                  <a:latin typeface="Segoe UI" panose="020B0502040204020203" pitchFamily="34" charset="0"/>
                  <a:cs typeface="Segoe UI" panose="020B0502040204020203" pitchFamily="34" charset="0"/>
                </a:endParaRPr>
              </a:p>
            </p:txBody>
          </p:sp>
        </p:grpSp>
        <p:sp>
          <p:nvSpPr>
            <p:cNvPr id="11" name="Rectangle 10">
              <a:extLst>
                <a:ext uri="{FF2B5EF4-FFF2-40B4-BE49-F238E27FC236}">
                  <a16:creationId xmlns:a16="http://schemas.microsoft.com/office/drawing/2014/main" id="{80461A66-B61A-4D77-A351-157355F58AD5}"/>
                </a:ext>
              </a:extLst>
            </p:cNvPr>
            <p:cNvSpPr/>
            <p:nvPr/>
          </p:nvSpPr>
          <p:spPr>
            <a:xfrm>
              <a:off x="4560895" y="2032004"/>
              <a:ext cx="3640129" cy="1146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E95FF578-D28A-4214-9C5B-ED8618BFE70D}"/>
                </a:ext>
              </a:extLst>
            </p:cNvPr>
            <p:cNvSpPr/>
            <p:nvPr/>
          </p:nvSpPr>
          <p:spPr>
            <a:xfrm>
              <a:off x="1895474" y="1885340"/>
              <a:ext cx="789261" cy="2997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title"/>
          </p:nvPr>
        </p:nvSpPr>
        <p:spPr/>
        <p:txBody>
          <a:bodyPr/>
          <a:lstStyle/>
          <a:p>
            <a:r>
              <a:rPr lang="en-US" b="1" dirty="0">
                <a:latin typeface="Segoe UI" panose="020B0502040204020203" pitchFamily="34" charset="0"/>
                <a:cs typeface="Segoe UI" panose="020B0502040204020203" pitchFamily="34" charset="0"/>
              </a:rPr>
              <a:t>MAP Estimation Results</a:t>
            </a:r>
          </a:p>
        </p:txBody>
      </p:sp>
      <p:grpSp>
        <p:nvGrpSpPr>
          <p:cNvPr id="24" name="Group 23">
            <a:extLst>
              <a:ext uri="{FF2B5EF4-FFF2-40B4-BE49-F238E27FC236}">
                <a16:creationId xmlns:a16="http://schemas.microsoft.com/office/drawing/2014/main" id="{E1287DE0-05DA-4C02-BFA7-3FE2D89F8989}"/>
              </a:ext>
            </a:extLst>
          </p:cNvPr>
          <p:cNvGrpSpPr/>
          <p:nvPr/>
        </p:nvGrpSpPr>
        <p:grpSpPr>
          <a:xfrm>
            <a:off x="2939166" y="1649199"/>
            <a:ext cx="5396148" cy="3991824"/>
            <a:chOff x="2208638" y="1649199"/>
            <a:chExt cx="5233982" cy="3991824"/>
          </a:xfrm>
        </p:grpSpPr>
        <p:sp>
          <p:nvSpPr>
            <p:cNvPr id="37" name="Rectangle 36">
              <a:extLst>
                <a:ext uri="{FF2B5EF4-FFF2-40B4-BE49-F238E27FC236}">
                  <a16:creationId xmlns:a16="http://schemas.microsoft.com/office/drawing/2014/main" id="{7AA9078F-C880-4923-97D7-730A3DBA43FB}"/>
                </a:ext>
              </a:extLst>
            </p:cNvPr>
            <p:cNvSpPr/>
            <p:nvPr/>
          </p:nvSpPr>
          <p:spPr>
            <a:xfrm>
              <a:off x="2208638" y="1649199"/>
              <a:ext cx="5233982" cy="2052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E9246117-BBE7-4EA5-BD67-CCEA3CB854B5}"/>
                </a:ext>
              </a:extLst>
            </p:cNvPr>
            <p:cNvSpPr/>
            <p:nvPr/>
          </p:nvSpPr>
          <p:spPr>
            <a:xfrm>
              <a:off x="2208638" y="3735184"/>
              <a:ext cx="5233982" cy="1905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0" name="Group 39">
            <a:extLst>
              <a:ext uri="{FF2B5EF4-FFF2-40B4-BE49-F238E27FC236}">
                <a16:creationId xmlns:a16="http://schemas.microsoft.com/office/drawing/2014/main" id="{773E4850-11F7-47FB-AFD9-403EB5341E29}"/>
              </a:ext>
            </a:extLst>
          </p:cNvPr>
          <p:cNvGrpSpPr/>
          <p:nvPr/>
        </p:nvGrpSpPr>
        <p:grpSpPr>
          <a:xfrm>
            <a:off x="2252205" y="1649199"/>
            <a:ext cx="5233982" cy="3991824"/>
            <a:chOff x="2208638" y="1649199"/>
            <a:chExt cx="5233982" cy="3991824"/>
          </a:xfrm>
        </p:grpSpPr>
        <p:sp>
          <p:nvSpPr>
            <p:cNvPr id="41" name="Rectangle 40">
              <a:extLst>
                <a:ext uri="{FF2B5EF4-FFF2-40B4-BE49-F238E27FC236}">
                  <a16:creationId xmlns:a16="http://schemas.microsoft.com/office/drawing/2014/main" id="{879AFED4-01C7-4760-ABF8-A50D4263350E}"/>
                </a:ext>
              </a:extLst>
            </p:cNvPr>
            <p:cNvSpPr/>
            <p:nvPr/>
          </p:nvSpPr>
          <p:spPr>
            <a:xfrm>
              <a:off x="2208638" y="1649199"/>
              <a:ext cx="5233982" cy="2052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DC82A2A1-1344-4A10-8B4D-E07A1BF61774}"/>
                </a:ext>
              </a:extLst>
            </p:cNvPr>
            <p:cNvSpPr/>
            <p:nvPr/>
          </p:nvSpPr>
          <p:spPr>
            <a:xfrm>
              <a:off x="2208638" y="3735184"/>
              <a:ext cx="5233982" cy="1905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2" name="Group 51">
            <a:extLst>
              <a:ext uri="{FF2B5EF4-FFF2-40B4-BE49-F238E27FC236}">
                <a16:creationId xmlns:a16="http://schemas.microsoft.com/office/drawing/2014/main" id="{0151D873-3F77-4A37-848C-EFF1D24DC4ED}"/>
              </a:ext>
            </a:extLst>
          </p:cNvPr>
          <p:cNvGrpSpPr/>
          <p:nvPr/>
        </p:nvGrpSpPr>
        <p:grpSpPr>
          <a:xfrm>
            <a:off x="6932936" y="2358577"/>
            <a:ext cx="2211064" cy="3288931"/>
            <a:chOff x="6932936" y="2069196"/>
            <a:chExt cx="2211064" cy="3288931"/>
          </a:xfrm>
        </p:grpSpPr>
        <p:sp>
          <p:nvSpPr>
            <p:cNvPr id="53" name="Rectangle 52">
              <a:extLst>
                <a:ext uri="{FF2B5EF4-FFF2-40B4-BE49-F238E27FC236}">
                  <a16:creationId xmlns:a16="http://schemas.microsoft.com/office/drawing/2014/main" id="{94BBB814-4BF1-4E69-8CF4-C5D0AFA937A9}"/>
                </a:ext>
              </a:extLst>
            </p:cNvPr>
            <p:cNvSpPr/>
            <p:nvPr/>
          </p:nvSpPr>
          <p:spPr>
            <a:xfrm>
              <a:off x="7712114" y="3098752"/>
              <a:ext cx="654513" cy="2259375"/>
            </a:xfrm>
            <a:prstGeom prst="rect">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4" name="Rectangle 53">
              <a:extLst>
                <a:ext uri="{FF2B5EF4-FFF2-40B4-BE49-F238E27FC236}">
                  <a16:creationId xmlns:a16="http://schemas.microsoft.com/office/drawing/2014/main" id="{1F640C73-6671-43B9-B216-7BBF68B8F855}"/>
                </a:ext>
              </a:extLst>
            </p:cNvPr>
            <p:cNvSpPr/>
            <p:nvPr/>
          </p:nvSpPr>
          <p:spPr>
            <a:xfrm>
              <a:off x="6932936" y="2069196"/>
              <a:ext cx="2211064" cy="954107"/>
            </a:xfrm>
            <a:prstGeom prst="rect">
              <a:avLst/>
            </a:prstGeom>
          </p:spPr>
          <p:txBody>
            <a:bodyPr wrap="square">
              <a:spAutoFit/>
            </a:bodyPr>
            <a:lstStyle/>
            <a:p>
              <a:pPr algn="ctr"/>
              <a:r>
                <a:rPr lang="en-US" sz="2800" b="1" i="1" dirty="0">
                  <a:solidFill>
                    <a:schemeClr val="accent6"/>
                  </a:solidFill>
                  <a:latin typeface="Segoe UI" panose="020B0502040204020203" pitchFamily="34" charset="0"/>
                  <a:cs typeface="Segoe UI" panose="020B0502040204020203" pitchFamily="34" charset="0"/>
                </a:rPr>
                <a:t>Most Likely</a:t>
              </a:r>
            </a:p>
            <a:p>
              <a:pPr algn="ctr"/>
              <a:r>
                <a:rPr lang="en-US" sz="2800" b="1" i="1" dirty="0">
                  <a:solidFill>
                    <a:schemeClr val="accent6"/>
                  </a:solidFill>
                  <a:latin typeface="Segoe UI" panose="020B0502040204020203" pitchFamily="34" charset="0"/>
                  <a:cs typeface="Segoe UI" panose="020B0502040204020203" pitchFamily="34" charset="0"/>
                </a:rPr>
                <a:t>ECC Scheme</a:t>
              </a:r>
            </a:p>
          </p:txBody>
        </p:sp>
      </p:grpSp>
      <p:grpSp>
        <p:nvGrpSpPr>
          <p:cNvPr id="58" name="Group 57">
            <a:extLst>
              <a:ext uri="{FF2B5EF4-FFF2-40B4-BE49-F238E27FC236}">
                <a16:creationId xmlns:a16="http://schemas.microsoft.com/office/drawing/2014/main" id="{836E915C-72E1-4CCF-8729-E7130F4C15F8}"/>
              </a:ext>
            </a:extLst>
          </p:cNvPr>
          <p:cNvGrpSpPr/>
          <p:nvPr/>
        </p:nvGrpSpPr>
        <p:grpSpPr>
          <a:xfrm>
            <a:off x="76991" y="3836632"/>
            <a:ext cx="7414698" cy="1812307"/>
            <a:chOff x="76991" y="3545820"/>
            <a:chExt cx="7414698" cy="1812307"/>
          </a:xfrm>
        </p:grpSpPr>
        <p:sp>
          <p:nvSpPr>
            <p:cNvPr id="59" name="Rectangle 58">
              <a:extLst>
                <a:ext uri="{FF2B5EF4-FFF2-40B4-BE49-F238E27FC236}">
                  <a16:creationId xmlns:a16="http://schemas.microsoft.com/office/drawing/2014/main" id="{C9833677-9785-4D0D-B435-5D932B6CD297}"/>
                </a:ext>
              </a:extLst>
            </p:cNvPr>
            <p:cNvSpPr/>
            <p:nvPr/>
          </p:nvSpPr>
          <p:spPr>
            <a:xfrm>
              <a:off x="2086432" y="3545820"/>
              <a:ext cx="5405257" cy="181230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60" name="Rectangle 59">
              <a:extLst>
                <a:ext uri="{FF2B5EF4-FFF2-40B4-BE49-F238E27FC236}">
                  <a16:creationId xmlns:a16="http://schemas.microsoft.com/office/drawing/2014/main" id="{49EEB652-4A34-4949-A911-084E3ABF61FC}"/>
                </a:ext>
              </a:extLst>
            </p:cNvPr>
            <p:cNvSpPr/>
            <p:nvPr/>
          </p:nvSpPr>
          <p:spPr>
            <a:xfrm>
              <a:off x="76991" y="4095110"/>
              <a:ext cx="1968546" cy="954107"/>
            </a:xfrm>
            <a:prstGeom prst="rect">
              <a:avLst/>
            </a:prstGeom>
          </p:spPr>
          <p:txBody>
            <a:bodyPr wrap="square">
              <a:spAutoFit/>
            </a:bodyPr>
            <a:lstStyle/>
            <a:p>
              <a:pPr algn="ctr"/>
              <a:r>
                <a:rPr lang="en-US" sz="2800" b="1" i="1" dirty="0">
                  <a:solidFill>
                    <a:srgbClr val="FF0000"/>
                  </a:solidFill>
                  <a:latin typeface="Segoe UI" panose="020B0502040204020203" pitchFamily="34" charset="0"/>
                  <a:cs typeface="Segoe UI" panose="020B0502040204020203" pitchFamily="34" charset="0"/>
                </a:rPr>
                <a:t>Less Likely Models</a:t>
              </a:r>
            </a:p>
          </p:txBody>
        </p:sp>
      </p:grpSp>
      <p:grpSp>
        <p:nvGrpSpPr>
          <p:cNvPr id="61" name="Group 60">
            <a:extLst>
              <a:ext uri="{FF2B5EF4-FFF2-40B4-BE49-F238E27FC236}">
                <a16:creationId xmlns:a16="http://schemas.microsoft.com/office/drawing/2014/main" id="{33FCF8E2-3FFA-48DC-947A-8274CCF59A51}"/>
              </a:ext>
            </a:extLst>
          </p:cNvPr>
          <p:cNvGrpSpPr/>
          <p:nvPr/>
        </p:nvGrpSpPr>
        <p:grpSpPr>
          <a:xfrm>
            <a:off x="2779985" y="1046809"/>
            <a:ext cx="3111269" cy="1015663"/>
            <a:chOff x="3809841" y="1832395"/>
            <a:chExt cx="3111269" cy="1015663"/>
          </a:xfrm>
        </p:grpSpPr>
        <p:sp>
          <p:nvSpPr>
            <p:cNvPr id="62" name="Rectangle 61">
              <a:extLst>
                <a:ext uri="{FF2B5EF4-FFF2-40B4-BE49-F238E27FC236}">
                  <a16:creationId xmlns:a16="http://schemas.microsoft.com/office/drawing/2014/main" id="{4605A128-D230-43FE-B3D8-D5FA688A2FF7}"/>
                </a:ext>
              </a:extLst>
            </p:cNvPr>
            <p:cNvSpPr/>
            <p:nvPr/>
          </p:nvSpPr>
          <p:spPr>
            <a:xfrm>
              <a:off x="4465556" y="1832395"/>
              <a:ext cx="2455554" cy="1015663"/>
            </a:xfrm>
            <a:prstGeom prst="rect">
              <a:avLst/>
            </a:prstGeom>
          </p:spPr>
          <p:txBody>
            <a:bodyPr wrap="square">
              <a:spAutoFit/>
            </a:bodyPr>
            <a:lstStyle/>
            <a:p>
              <a:pPr algn="ctr"/>
              <a:r>
                <a:rPr lang="en-US" sz="2000" b="1" i="1" dirty="0">
                  <a:solidFill>
                    <a:schemeClr val="accent5"/>
                  </a:solidFill>
                  <a:latin typeface="Segoe UI" panose="020B0502040204020203" pitchFamily="34" charset="0"/>
                  <a:cs typeface="Segoe UI" panose="020B0502040204020203" pitchFamily="34" charset="0"/>
                </a:rPr>
                <a:t>Confidence interval is extremely tight</a:t>
              </a:r>
            </a:p>
          </p:txBody>
        </p:sp>
        <p:cxnSp>
          <p:nvCxnSpPr>
            <p:cNvPr id="63" name="Straight Arrow Connector 62">
              <a:extLst>
                <a:ext uri="{FF2B5EF4-FFF2-40B4-BE49-F238E27FC236}">
                  <a16:creationId xmlns:a16="http://schemas.microsoft.com/office/drawing/2014/main" id="{293DCD61-433C-402D-9072-380F3AB188D7}"/>
                </a:ext>
              </a:extLst>
            </p:cNvPr>
            <p:cNvCxnSpPr>
              <a:cxnSpLocks/>
            </p:cNvCxnSpPr>
            <p:nvPr/>
          </p:nvCxnSpPr>
          <p:spPr>
            <a:xfrm flipV="1">
              <a:off x="3809841" y="2340226"/>
              <a:ext cx="1028434" cy="232141"/>
            </a:xfrm>
            <a:prstGeom prst="straightConnector1">
              <a:avLst/>
            </a:prstGeom>
            <a:ln w="57150">
              <a:solidFill>
                <a:schemeClr val="accent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04678CE0-DB7E-43B4-A233-833A7F52CF14}"/>
              </a:ext>
            </a:extLst>
          </p:cNvPr>
          <p:cNvGrpSpPr/>
          <p:nvPr/>
        </p:nvGrpSpPr>
        <p:grpSpPr>
          <a:xfrm>
            <a:off x="-548344" y="934335"/>
            <a:ext cx="2800549" cy="2902297"/>
            <a:chOff x="2580055" y="195549"/>
            <a:chExt cx="2800549" cy="2902297"/>
          </a:xfrm>
        </p:grpSpPr>
        <p:sp>
          <p:nvSpPr>
            <p:cNvPr id="65" name="Rectangle 64">
              <a:extLst>
                <a:ext uri="{FF2B5EF4-FFF2-40B4-BE49-F238E27FC236}">
                  <a16:creationId xmlns:a16="http://schemas.microsoft.com/office/drawing/2014/main" id="{60BF255D-EBFA-4122-8B8D-7CC0FCEA513B}"/>
                </a:ext>
              </a:extLst>
            </p:cNvPr>
            <p:cNvSpPr/>
            <p:nvPr/>
          </p:nvSpPr>
          <p:spPr>
            <a:xfrm>
              <a:off x="2580055" y="195549"/>
              <a:ext cx="2800549" cy="707886"/>
            </a:xfrm>
            <a:prstGeom prst="rect">
              <a:avLst/>
            </a:prstGeom>
          </p:spPr>
          <p:txBody>
            <a:bodyPr wrap="square">
              <a:spAutoFit/>
            </a:bodyPr>
            <a:lstStyle/>
            <a:p>
              <a:pPr algn="ctr"/>
              <a:r>
                <a:rPr lang="en-US" sz="2000" b="1" i="1" dirty="0">
                  <a:solidFill>
                    <a:schemeClr val="accent5"/>
                  </a:solidFill>
                  <a:latin typeface="Segoe UI" panose="020B0502040204020203" pitchFamily="34" charset="0"/>
                  <a:cs typeface="Segoe UI" panose="020B0502040204020203" pitchFamily="34" charset="0"/>
                </a:rPr>
                <a:t>Lower is </a:t>
              </a:r>
            </a:p>
            <a:p>
              <a:pPr algn="ctr"/>
              <a:r>
                <a:rPr lang="en-US" sz="2000" b="1" i="1" dirty="0">
                  <a:solidFill>
                    <a:schemeClr val="accent5"/>
                  </a:solidFill>
                  <a:latin typeface="Segoe UI" panose="020B0502040204020203" pitchFamily="34" charset="0"/>
                  <a:cs typeface="Segoe UI" panose="020B0502040204020203" pitchFamily="34" charset="0"/>
                </a:rPr>
                <a:t>MORE Likely</a:t>
              </a:r>
            </a:p>
          </p:txBody>
        </p:sp>
        <p:cxnSp>
          <p:nvCxnSpPr>
            <p:cNvPr id="66" name="Straight Arrow Connector 65">
              <a:extLst>
                <a:ext uri="{FF2B5EF4-FFF2-40B4-BE49-F238E27FC236}">
                  <a16:creationId xmlns:a16="http://schemas.microsoft.com/office/drawing/2014/main" id="{78413AF9-2B3F-44B7-88D3-F9146B1D8428}"/>
                </a:ext>
              </a:extLst>
            </p:cNvPr>
            <p:cNvCxnSpPr>
              <a:cxnSpLocks/>
            </p:cNvCxnSpPr>
            <p:nvPr/>
          </p:nvCxnSpPr>
          <p:spPr>
            <a:xfrm flipV="1">
              <a:off x="3436695" y="903436"/>
              <a:ext cx="0" cy="2194410"/>
            </a:xfrm>
            <a:prstGeom prst="straightConnector1">
              <a:avLst/>
            </a:prstGeom>
            <a:ln w="76200">
              <a:solidFill>
                <a:schemeClr val="accent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43" name="Group 42">
            <a:extLst>
              <a:ext uri="{FF2B5EF4-FFF2-40B4-BE49-F238E27FC236}">
                <a16:creationId xmlns:a16="http://schemas.microsoft.com/office/drawing/2014/main" id="{EDAE7414-FBFF-49B3-AC43-B674FE45718D}"/>
              </a:ext>
            </a:extLst>
          </p:cNvPr>
          <p:cNvGrpSpPr/>
          <p:nvPr/>
        </p:nvGrpSpPr>
        <p:grpSpPr>
          <a:xfrm>
            <a:off x="51625" y="877545"/>
            <a:ext cx="9040759" cy="5526178"/>
            <a:chOff x="51616" y="903197"/>
            <a:chExt cx="9040759" cy="5526178"/>
          </a:xfrm>
        </p:grpSpPr>
        <p:sp>
          <p:nvSpPr>
            <p:cNvPr id="44" name="Rectangle 43">
              <a:extLst>
                <a:ext uri="{FF2B5EF4-FFF2-40B4-BE49-F238E27FC236}">
                  <a16:creationId xmlns:a16="http://schemas.microsoft.com/office/drawing/2014/main" id="{DFD02B5B-084C-41A4-A69C-99695D8F1645}"/>
                </a:ext>
              </a:extLst>
            </p:cNvPr>
            <p:cNvSpPr/>
            <p:nvPr/>
          </p:nvSpPr>
          <p:spPr>
            <a:xfrm>
              <a:off x="51616" y="903197"/>
              <a:ext cx="9040759" cy="5526178"/>
            </a:xfrm>
            <a:prstGeom prst="rect">
              <a:avLst/>
            </a:prstGeom>
            <a:solidFill>
              <a:srgbClr val="FFFFFF">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45" name="TextBox 44">
              <a:extLst>
                <a:ext uri="{FF2B5EF4-FFF2-40B4-BE49-F238E27FC236}">
                  <a16:creationId xmlns:a16="http://schemas.microsoft.com/office/drawing/2014/main" id="{318AEC57-71F9-4AC1-8BA3-0CA37A80940A}"/>
                </a:ext>
              </a:extLst>
            </p:cNvPr>
            <p:cNvSpPr txBox="1"/>
            <p:nvPr/>
          </p:nvSpPr>
          <p:spPr>
            <a:xfrm>
              <a:off x="324629" y="1442253"/>
              <a:ext cx="8494721" cy="1754326"/>
            </a:xfrm>
            <a:prstGeom prst="rect">
              <a:avLst/>
            </a:prstGeom>
            <a:solidFill>
              <a:schemeClr val="accent4">
                <a:lumMod val="20000"/>
                <a:lumOff val="80000"/>
              </a:schemeClr>
            </a:solidFill>
            <a:ln w="76200">
              <a:solidFill>
                <a:schemeClr val="accent1"/>
              </a:solidFill>
            </a:ln>
          </p:spPr>
          <p:txBody>
            <a:bodyPr wrap="square" rtlCol="0">
              <a:spAutoFit/>
            </a:bodyPr>
            <a:lstStyle/>
            <a:p>
              <a:pPr algn="ctr"/>
              <a:r>
                <a:rPr lang="en-US" sz="3600" b="1" dirty="0">
                  <a:latin typeface="Segoe UI" panose="020B0502040204020203" pitchFamily="34" charset="0"/>
                  <a:cs typeface="Segoe UI" panose="020B0502040204020203" pitchFamily="34" charset="0"/>
                </a:rPr>
                <a:t>EIN effectively infers the ECC scheme in LPDDR4 devices with on-die ECC</a:t>
              </a:r>
            </a:p>
            <a:p>
              <a:pPr algn="ctr"/>
              <a:r>
                <a:rPr lang="en-US" sz="3600" b="1" dirty="0">
                  <a:latin typeface="Segoe UI" panose="020B0502040204020203" pitchFamily="34" charset="0"/>
                  <a:cs typeface="Segoe UI" panose="020B0502040204020203" pitchFamily="34" charset="0"/>
                </a:rPr>
                <a:t>to be a (128 + 8) Hamming Code</a:t>
              </a:r>
              <a:endParaRPr lang="tr-TR" sz="3600" b="1" dirty="0">
                <a:latin typeface="Segoe UI" panose="020B0502040204020203" pitchFamily="34" charset="0"/>
                <a:cs typeface="Segoe UI" panose="020B0502040204020203" pitchFamily="34" charset="0"/>
              </a:endParaRPr>
            </a:p>
          </p:txBody>
        </p:sp>
      </p:grpSp>
      <p:sp>
        <p:nvSpPr>
          <p:cNvPr id="46" name="TextBox 45">
            <a:extLst>
              <a:ext uri="{FF2B5EF4-FFF2-40B4-BE49-F238E27FC236}">
                <a16:creationId xmlns:a16="http://schemas.microsoft.com/office/drawing/2014/main" id="{99AD28B9-D722-4CD1-8A95-1C8589966FD2}"/>
              </a:ext>
            </a:extLst>
          </p:cNvPr>
          <p:cNvSpPr txBox="1"/>
          <p:nvPr/>
        </p:nvSpPr>
        <p:spPr>
          <a:xfrm>
            <a:off x="340979" y="3726319"/>
            <a:ext cx="8494721" cy="2308324"/>
          </a:xfrm>
          <a:prstGeom prst="rect">
            <a:avLst/>
          </a:prstGeom>
          <a:solidFill>
            <a:schemeClr val="accent4">
              <a:lumMod val="20000"/>
              <a:lumOff val="80000"/>
            </a:schemeClr>
          </a:solidFill>
          <a:ln w="76200">
            <a:solidFill>
              <a:schemeClr val="accent1"/>
            </a:solidFill>
          </a:ln>
        </p:spPr>
        <p:txBody>
          <a:bodyPr wrap="square" rtlCol="0">
            <a:spAutoFit/>
          </a:bodyPr>
          <a:lstStyle/>
          <a:p>
            <a:pPr algn="ctr"/>
            <a:r>
              <a:rPr lang="en-US" sz="3600" b="1" dirty="0">
                <a:latin typeface="Segoe UI" panose="020B0502040204020203" pitchFamily="34" charset="0"/>
                <a:cs typeface="Segoe UI" panose="020B0502040204020203" pitchFamily="34" charset="0"/>
              </a:rPr>
              <a:t>EIN infers the ECC scheme without:</a:t>
            </a:r>
          </a:p>
          <a:p>
            <a:pPr marL="1028700" lvl="1" indent="-571500">
              <a:buFontTx/>
              <a:buChar char="-"/>
            </a:pPr>
            <a:r>
              <a:rPr lang="en-US" sz="3600" b="1" dirty="0">
                <a:latin typeface="Segoe UI" panose="020B0502040204020203" pitchFamily="34" charset="0"/>
                <a:cs typeface="Segoe UI" panose="020B0502040204020203" pitchFamily="34" charset="0"/>
              </a:rPr>
              <a:t>Visibility into the ECC mechanism</a:t>
            </a:r>
          </a:p>
          <a:p>
            <a:pPr marL="1028700" lvl="1" indent="-571500">
              <a:buFontTx/>
              <a:buChar char="-"/>
            </a:pPr>
            <a:r>
              <a:rPr lang="en-US" sz="3600" b="1" dirty="0">
                <a:latin typeface="Segoe UI" panose="020B0502040204020203" pitchFamily="34" charset="0"/>
                <a:cs typeface="Segoe UI" panose="020B0502040204020203" pitchFamily="34" charset="0"/>
              </a:rPr>
              <a:t>Disabling ECC</a:t>
            </a:r>
          </a:p>
          <a:p>
            <a:pPr marL="1028700" lvl="1" indent="-571500">
              <a:buFontTx/>
              <a:buChar char="-"/>
            </a:pPr>
            <a:r>
              <a:rPr lang="en-US" sz="3600" b="1" dirty="0">
                <a:latin typeface="Segoe UI" panose="020B0502040204020203" pitchFamily="34" charset="0"/>
                <a:cs typeface="Segoe UI" panose="020B0502040204020203" pitchFamily="34" charset="0"/>
              </a:rPr>
              <a:t>Tampering with the hardware</a:t>
            </a:r>
            <a:endParaRPr lang="tr-TR" sz="3600" b="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210273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EIN Applies Beyond On-Die ECC</a:t>
            </a:r>
          </a:p>
        </p:txBody>
      </p:sp>
      <p:sp>
        <p:nvSpPr>
          <p:cNvPr id="7" name="Content Placeholder 6">
            <a:extLst>
              <a:ext uri="{FF2B5EF4-FFF2-40B4-BE49-F238E27FC236}">
                <a16:creationId xmlns:a16="http://schemas.microsoft.com/office/drawing/2014/main" id="{19EC2C06-E55B-4B9C-BC1A-39F0B9B5A9FE}"/>
              </a:ext>
            </a:extLst>
          </p:cNvPr>
          <p:cNvSpPr>
            <a:spLocks noGrp="1"/>
          </p:cNvSpPr>
          <p:nvPr>
            <p:ph idx="1"/>
          </p:nvPr>
        </p:nvSpPr>
        <p:spPr>
          <a:xfrm>
            <a:off x="169011" y="936173"/>
            <a:ext cx="8894602" cy="1959428"/>
          </a:xfrm>
        </p:spPr>
        <p:txBody>
          <a:bodyPr/>
          <a:lstStyle/>
          <a:p>
            <a:r>
              <a:rPr lang="en-US" sz="2800" dirty="0"/>
              <a:t>EIN technically applies for </a:t>
            </a:r>
            <a:r>
              <a:rPr lang="en-US" sz="2800" i="1" dirty="0"/>
              <a:t>any </a:t>
            </a:r>
            <a:r>
              <a:rPr lang="en-US" sz="2800" dirty="0"/>
              <a:t>device for which:</a:t>
            </a:r>
          </a:p>
          <a:p>
            <a:pPr lvl="1"/>
            <a:r>
              <a:rPr lang="en-US" sz="2400" dirty="0">
                <a:solidFill>
                  <a:prstClr val="black"/>
                </a:solidFill>
              </a:rPr>
              <a:t>Communication channel protected by ECC</a:t>
            </a:r>
          </a:p>
          <a:p>
            <a:pPr lvl="1"/>
            <a:r>
              <a:rPr lang="en-US" sz="2400" dirty="0">
                <a:solidFill>
                  <a:prstClr val="black"/>
                </a:solidFill>
              </a:rPr>
              <a:t>Can induce uncorrectable errors </a:t>
            </a:r>
          </a:p>
          <a:p>
            <a:pPr lvl="1"/>
            <a:r>
              <a:rPr lang="en-US" sz="2400" dirty="0">
                <a:solidFill>
                  <a:prstClr val="black"/>
                </a:solidFill>
              </a:rPr>
              <a:t>Errors follow predictable statistical characteristics</a:t>
            </a:r>
          </a:p>
        </p:txBody>
      </p:sp>
      <p:grpSp>
        <p:nvGrpSpPr>
          <p:cNvPr id="4" name="Group 3">
            <a:extLst>
              <a:ext uri="{FF2B5EF4-FFF2-40B4-BE49-F238E27FC236}">
                <a16:creationId xmlns:a16="http://schemas.microsoft.com/office/drawing/2014/main" id="{1D1AE1D2-A694-4FAB-90AF-A3459F8FEA28}"/>
              </a:ext>
            </a:extLst>
          </p:cNvPr>
          <p:cNvGrpSpPr/>
          <p:nvPr/>
        </p:nvGrpSpPr>
        <p:grpSpPr>
          <a:xfrm>
            <a:off x="4503862" y="3006890"/>
            <a:ext cx="3827628" cy="2523357"/>
            <a:chOff x="4503862" y="3006890"/>
            <a:chExt cx="3827628" cy="2523357"/>
          </a:xfrm>
        </p:grpSpPr>
        <p:sp>
          <p:nvSpPr>
            <p:cNvPr id="40" name="Rectangle 39">
              <a:extLst>
                <a:ext uri="{FF2B5EF4-FFF2-40B4-BE49-F238E27FC236}">
                  <a16:creationId xmlns:a16="http://schemas.microsoft.com/office/drawing/2014/main" id="{F00336C9-E2A3-4D56-A229-ACC6B0A6C0C5}"/>
                </a:ext>
              </a:extLst>
            </p:cNvPr>
            <p:cNvSpPr/>
            <p:nvPr/>
          </p:nvSpPr>
          <p:spPr>
            <a:xfrm>
              <a:off x="4503862" y="3006890"/>
              <a:ext cx="3827628" cy="461665"/>
            </a:xfrm>
            <a:prstGeom prst="rect">
              <a:avLst/>
            </a:prstGeom>
          </p:spPr>
          <p:txBody>
            <a:bodyPr wrap="square">
              <a:spAutoFit/>
            </a:bodyPr>
            <a:lstStyle/>
            <a:p>
              <a:pPr algn="ctr"/>
              <a:r>
                <a:rPr lang="en-US" sz="2400" b="1" dirty="0">
                  <a:latin typeface="Segoe UI" panose="020B0502040204020203" pitchFamily="34" charset="0"/>
                  <a:cs typeface="Segoe UI" panose="020B0502040204020203" pitchFamily="34" charset="0"/>
                </a:rPr>
                <a:t>Flash Memory ECC</a:t>
              </a:r>
            </a:p>
          </p:txBody>
        </p:sp>
        <p:grpSp>
          <p:nvGrpSpPr>
            <p:cNvPr id="3" name="Group 2">
              <a:extLst>
                <a:ext uri="{FF2B5EF4-FFF2-40B4-BE49-F238E27FC236}">
                  <a16:creationId xmlns:a16="http://schemas.microsoft.com/office/drawing/2014/main" id="{B255A14E-947C-4A4D-A14C-0B759E78E690}"/>
                </a:ext>
              </a:extLst>
            </p:cNvPr>
            <p:cNvGrpSpPr/>
            <p:nvPr/>
          </p:nvGrpSpPr>
          <p:grpSpPr>
            <a:xfrm>
              <a:off x="5286058" y="4358378"/>
              <a:ext cx="2263236" cy="1171869"/>
              <a:chOff x="5286058" y="4358378"/>
              <a:chExt cx="2263236" cy="1171869"/>
            </a:xfrm>
          </p:grpSpPr>
          <p:cxnSp>
            <p:nvCxnSpPr>
              <p:cNvPr id="59" name="Straight Connector 58">
                <a:extLst>
                  <a:ext uri="{FF2B5EF4-FFF2-40B4-BE49-F238E27FC236}">
                    <a16:creationId xmlns:a16="http://schemas.microsoft.com/office/drawing/2014/main" id="{D4657279-B2D8-4834-82B2-9CD117B746E7}"/>
                  </a:ext>
                </a:extLst>
              </p:cNvPr>
              <p:cNvCxnSpPr>
                <a:cxnSpLocks/>
              </p:cNvCxnSpPr>
              <p:nvPr/>
            </p:nvCxnSpPr>
            <p:spPr>
              <a:xfrm rot="5400000">
                <a:off x="6417676" y="3386240"/>
                <a:ext cx="0" cy="2263236"/>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E2237667-8BDC-4FD1-ABA9-4595FAEFA045}"/>
                  </a:ext>
                </a:extLst>
              </p:cNvPr>
              <p:cNvCxnSpPr>
                <a:cxnSpLocks/>
              </p:cNvCxnSpPr>
              <p:nvPr/>
            </p:nvCxnSpPr>
            <p:spPr>
              <a:xfrm rot="5400000">
                <a:off x="6417676" y="3464840"/>
                <a:ext cx="0" cy="2263236"/>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96BAF34F-A19D-41D9-AE35-82F07AB9FF67}"/>
                  </a:ext>
                </a:extLst>
              </p:cNvPr>
              <p:cNvCxnSpPr>
                <a:cxnSpLocks/>
              </p:cNvCxnSpPr>
              <p:nvPr/>
            </p:nvCxnSpPr>
            <p:spPr>
              <a:xfrm rot="5400000">
                <a:off x="6417676" y="3543440"/>
                <a:ext cx="0" cy="2263236"/>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0D35A48A-2148-44F9-9B0A-BB88742D40A8}"/>
                  </a:ext>
                </a:extLst>
              </p:cNvPr>
              <p:cNvCxnSpPr>
                <a:cxnSpLocks/>
              </p:cNvCxnSpPr>
              <p:nvPr/>
            </p:nvCxnSpPr>
            <p:spPr>
              <a:xfrm rot="5400000">
                <a:off x="6417676" y="3700640"/>
                <a:ext cx="0" cy="2263236"/>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6682AD1-E9A4-4012-A0FE-FF140A1597A1}"/>
                  </a:ext>
                </a:extLst>
              </p:cNvPr>
              <p:cNvCxnSpPr>
                <a:cxnSpLocks/>
              </p:cNvCxnSpPr>
              <p:nvPr/>
            </p:nvCxnSpPr>
            <p:spPr>
              <a:xfrm rot="5400000">
                <a:off x="6417676" y="3857840"/>
                <a:ext cx="0" cy="2263236"/>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99093BE4-8B40-433F-B35E-DAEDB77223D9}"/>
                  </a:ext>
                </a:extLst>
              </p:cNvPr>
              <p:cNvCxnSpPr>
                <a:cxnSpLocks/>
              </p:cNvCxnSpPr>
              <p:nvPr/>
            </p:nvCxnSpPr>
            <p:spPr>
              <a:xfrm rot="5400000">
                <a:off x="6417676" y="3307640"/>
                <a:ext cx="0" cy="2263236"/>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9110DDD6-EE83-4E97-A160-2AE7749F81AB}"/>
                  </a:ext>
                </a:extLst>
              </p:cNvPr>
              <p:cNvCxnSpPr>
                <a:cxnSpLocks/>
              </p:cNvCxnSpPr>
              <p:nvPr/>
            </p:nvCxnSpPr>
            <p:spPr>
              <a:xfrm rot="5400000">
                <a:off x="6417676" y="4015040"/>
                <a:ext cx="0" cy="2263236"/>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F0330EA6-06C1-4B08-8098-2D82D312539D}"/>
                  </a:ext>
                </a:extLst>
              </p:cNvPr>
              <p:cNvCxnSpPr>
                <a:cxnSpLocks/>
              </p:cNvCxnSpPr>
              <p:nvPr/>
            </p:nvCxnSpPr>
            <p:spPr>
              <a:xfrm rot="5400000">
                <a:off x="6417676" y="3779240"/>
                <a:ext cx="0" cy="2263236"/>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A32374E0-2E2D-475C-AD26-0AB566F9E65D}"/>
                  </a:ext>
                </a:extLst>
              </p:cNvPr>
              <p:cNvCxnSpPr>
                <a:cxnSpLocks/>
              </p:cNvCxnSpPr>
              <p:nvPr/>
            </p:nvCxnSpPr>
            <p:spPr>
              <a:xfrm rot="5400000">
                <a:off x="6417676" y="3936440"/>
                <a:ext cx="0" cy="2263236"/>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5FD4607-F575-4AC6-B4F1-A58326D12C43}"/>
                  </a:ext>
                </a:extLst>
              </p:cNvPr>
              <p:cNvCxnSpPr>
                <a:cxnSpLocks/>
              </p:cNvCxnSpPr>
              <p:nvPr/>
            </p:nvCxnSpPr>
            <p:spPr>
              <a:xfrm rot="5400000">
                <a:off x="6417676" y="4093640"/>
                <a:ext cx="0" cy="2263236"/>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229B821A-E734-4047-9F97-E1197207B984}"/>
                  </a:ext>
                </a:extLst>
              </p:cNvPr>
              <p:cNvCxnSpPr>
                <a:cxnSpLocks/>
              </p:cNvCxnSpPr>
              <p:nvPr/>
            </p:nvCxnSpPr>
            <p:spPr>
              <a:xfrm rot="5400000">
                <a:off x="6417676" y="4172240"/>
                <a:ext cx="0" cy="2263236"/>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0D1430C6-C4F5-4570-A589-921D53DFDAE5}"/>
                  </a:ext>
                </a:extLst>
              </p:cNvPr>
              <p:cNvCxnSpPr>
                <a:cxnSpLocks/>
              </p:cNvCxnSpPr>
              <p:nvPr/>
            </p:nvCxnSpPr>
            <p:spPr>
              <a:xfrm rot="5400000">
                <a:off x="6417676" y="4250840"/>
                <a:ext cx="0" cy="2263236"/>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F26097AC-D42B-4D04-9EC4-B1A13241419A}"/>
                  </a:ext>
                </a:extLst>
              </p:cNvPr>
              <p:cNvCxnSpPr>
                <a:cxnSpLocks/>
              </p:cNvCxnSpPr>
              <p:nvPr/>
            </p:nvCxnSpPr>
            <p:spPr>
              <a:xfrm rot="5400000">
                <a:off x="6417676" y="3622040"/>
                <a:ext cx="0" cy="2263236"/>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F0D68BB7-A5FD-439A-8620-C00ADCA0656C}"/>
                  </a:ext>
                </a:extLst>
              </p:cNvPr>
              <p:cNvCxnSpPr>
                <a:cxnSpLocks/>
              </p:cNvCxnSpPr>
              <p:nvPr/>
            </p:nvCxnSpPr>
            <p:spPr>
              <a:xfrm rot="5400000">
                <a:off x="6417676" y="4329439"/>
                <a:ext cx="0" cy="2263236"/>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25CBF4F6-FCB5-4EB6-9D17-B17C57E433C7}"/>
                  </a:ext>
                </a:extLst>
              </p:cNvPr>
              <p:cNvSpPr/>
              <p:nvPr/>
            </p:nvSpPr>
            <p:spPr>
              <a:xfrm>
                <a:off x="5467580" y="4358378"/>
                <a:ext cx="1910945" cy="1171869"/>
              </a:xfrm>
              <a:prstGeom prst="rect">
                <a:avLst/>
              </a:prstGeom>
              <a:solidFill>
                <a:schemeClr val="tx1">
                  <a:lumMod val="85000"/>
                  <a:lumOff val="1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NAND</a:t>
                </a:r>
              </a:p>
              <a:p>
                <a:pPr algn="ctr"/>
                <a:r>
                  <a:rPr lang="en-US" b="1" dirty="0">
                    <a:latin typeface="Segoe UI" panose="020B0502040204020203" pitchFamily="34" charset="0"/>
                    <a:cs typeface="Segoe UI" panose="020B0502040204020203" pitchFamily="34" charset="0"/>
                  </a:rPr>
                  <a:t>Flash</a:t>
                </a:r>
              </a:p>
            </p:txBody>
          </p:sp>
        </p:grpSp>
      </p:grpSp>
      <p:grpSp>
        <p:nvGrpSpPr>
          <p:cNvPr id="44" name="Group 43">
            <a:extLst>
              <a:ext uri="{FF2B5EF4-FFF2-40B4-BE49-F238E27FC236}">
                <a16:creationId xmlns:a16="http://schemas.microsoft.com/office/drawing/2014/main" id="{E3ADD5DA-3DBA-4D2E-8E63-9051E4B2C3D6}"/>
              </a:ext>
            </a:extLst>
          </p:cNvPr>
          <p:cNvGrpSpPr/>
          <p:nvPr/>
        </p:nvGrpSpPr>
        <p:grpSpPr>
          <a:xfrm>
            <a:off x="788684" y="3006891"/>
            <a:ext cx="3827628" cy="3515822"/>
            <a:chOff x="788684" y="3006891"/>
            <a:chExt cx="3827628" cy="3515822"/>
          </a:xfrm>
        </p:grpSpPr>
        <p:grpSp>
          <p:nvGrpSpPr>
            <p:cNvPr id="15" name="Group 14">
              <a:extLst>
                <a:ext uri="{FF2B5EF4-FFF2-40B4-BE49-F238E27FC236}">
                  <a16:creationId xmlns:a16="http://schemas.microsoft.com/office/drawing/2014/main" id="{AA240F13-3B8C-4DA4-A64B-9576C253840C}"/>
                </a:ext>
              </a:extLst>
            </p:cNvPr>
            <p:cNvGrpSpPr/>
            <p:nvPr/>
          </p:nvGrpSpPr>
          <p:grpSpPr>
            <a:xfrm>
              <a:off x="1518816" y="3726172"/>
              <a:ext cx="2451252" cy="902502"/>
              <a:chOff x="1312055" y="3540578"/>
              <a:chExt cx="1922663" cy="707886"/>
            </a:xfrm>
          </p:grpSpPr>
          <p:sp>
            <p:nvSpPr>
              <p:cNvPr id="76" name="Rectangle 75">
                <a:extLst>
                  <a:ext uri="{FF2B5EF4-FFF2-40B4-BE49-F238E27FC236}">
                    <a16:creationId xmlns:a16="http://schemas.microsoft.com/office/drawing/2014/main" id="{101452D0-D891-4316-8BE9-D992A09ED6CE}"/>
                  </a:ext>
                </a:extLst>
              </p:cNvPr>
              <p:cNvSpPr/>
              <p:nvPr/>
            </p:nvSpPr>
            <p:spPr>
              <a:xfrm>
                <a:off x="1351404" y="3540578"/>
                <a:ext cx="1842641" cy="70788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7" name="Oval 76">
                <a:extLst>
                  <a:ext uri="{FF2B5EF4-FFF2-40B4-BE49-F238E27FC236}">
                    <a16:creationId xmlns:a16="http://schemas.microsoft.com/office/drawing/2014/main" id="{65CDACB2-2721-4686-A986-9B093D323D35}"/>
                  </a:ext>
                </a:extLst>
              </p:cNvPr>
              <p:cNvSpPr/>
              <p:nvPr/>
            </p:nvSpPr>
            <p:spPr>
              <a:xfrm flipH="1">
                <a:off x="1312055" y="3781980"/>
                <a:ext cx="82812" cy="8281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8" name="Oval 77">
                <a:extLst>
                  <a:ext uri="{FF2B5EF4-FFF2-40B4-BE49-F238E27FC236}">
                    <a16:creationId xmlns:a16="http://schemas.microsoft.com/office/drawing/2014/main" id="{C9F24AFB-C912-4B14-B17A-CE6C6E87DF4B}"/>
                  </a:ext>
                </a:extLst>
              </p:cNvPr>
              <p:cNvSpPr/>
              <p:nvPr/>
            </p:nvSpPr>
            <p:spPr>
              <a:xfrm flipH="1">
                <a:off x="1312055" y="4002896"/>
                <a:ext cx="82812" cy="8281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9" name="Oval 78">
                <a:extLst>
                  <a:ext uri="{FF2B5EF4-FFF2-40B4-BE49-F238E27FC236}">
                    <a16:creationId xmlns:a16="http://schemas.microsoft.com/office/drawing/2014/main" id="{D0989194-CF07-4DC9-9350-36BF7034EE7B}"/>
                  </a:ext>
                </a:extLst>
              </p:cNvPr>
              <p:cNvSpPr/>
              <p:nvPr/>
            </p:nvSpPr>
            <p:spPr>
              <a:xfrm flipH="1">
                <a:off x="1391435" y="4175346"/>
                <a:ext cx="26500" cy="265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80" name="Oval 79">
                <a:extLst>
                  <a:ext uri="{FF2B5EF4-FFF2-40B4-BE49-F238E27FC236}">
                    <a16:creationId xmlns:a16="http://schemas.microsoft.com/office/drawing/2014/main" id="{C0535129-87A5-466E-B9E0-2821841DCDF7}"/>
                  </a:ext>
                </a:extLst>
              </p:cNvPr>
              <p:cNvSpPr/>
              <p:nvPr/>
            </p:nvSpPr>
            <p:spPr>
              <a:xfrm flipH="1">
                <a:off x="3151906" y="3781980"/>
                <a:ext cx="82812" cy="8281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81" name="Oval 80">
                <a:extLst>
                  <a:ext uri="{FF2B5EF4-FFF2-40B4-BE49-F238E27FC236}">
                    <a16:creationId xmlns:a16="http://schemas.microsoft.com/office/drawing/2014/main" id="{6882F149-1DE4-43F9-8295-36AC004B87AD}"/>
                  </a:ext>
                </a:extLst>
              </p:cNvPr>
              <p:cNvSpPr/>
              <p:nvPr/>
            </p:nvSpPr>
            <p:spPr>
              <a:xfrm flipH="1">
                <a:off x="3151906" y="4002896"/>
                <a:ext cx="82812" cy="8281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82" name="Oval 81">
                <a:extLst>
                  <a:ext uri="{FF2B5EF4-FFF2-40B4-BE49-F238E27FC236}">
                    <a16:creationId xmlns:a16="http://schemas.microsoft.com/office/drawing/2014/main" id="{079C0821-CA88-4429-AC20-5BB6783116D7}"/>
                  </a:ext>
                </a:extLst>
              </p:cNvPr>
              <p:cNvSpPr/>
              <p:nvPr/>
            </p:nvSpPr>
            <p:spPr>
              <a:xfrm flipH="1">
                <a:off x="3131217" y="4175346"/>
                <a:ext cx="26500" cy="265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nvGrpSpPr>
              <p:cNvPr id="83" name="Group 82">
                <a:extLst>
                  <a:ext uri="{FF2B5EF4-FFF2-40B4-BE49-F238E27FC236}">
                    <a16:creationId xmlns:a16="http://schemas.microsoft.com/office/drawing/2014/main" id="{7FA64DB5-6D45-4465-8B96-C9036D83E06D}"/>
                  </a:ext>
                </a:extLst>
              </p:cNvPr>
              <p:cNvGrpSpPr/>
              <p:nvPr/>
            </p:nvGrpSpPr>
            <p:grpSpPr>
              <a:xfrm>
                <a:off x="1546398" y="3604989"/>
                <a:ext cx="1453978" cy="474774"/>
                <a:chOff x="4185016" y="1775632"/>
                <a:chExt cx="914907" cy="352330"/>
              </a:xfrm>
            </p:grpSpPr>
            <p:sp>
              <p:nvSpPr>
                <p:cNvPr id="85" name="Rectangle 84">
                  <a:extLst>
                    <a:ext uri="{FF2B5EF4-FFF2-40B4-BE49-F238E27FC236}">
                      <a16:creationId xmlns:a16="http://schemas.microsoft.com/office/drawing/2014/main" id="{B58C37E3-F5AA-4EB7-8BB2-506EB519A8D6}"/>
                    </a:ext>
                  </a:extLst>
                </p:cNvPr>
                <p:cNvSpPr/>
                <p:nvPr/>
              </p:nvSpPr>
              <p:spPr>
                <a:xfrm>
                  <a:off x="4185016" y="1775632"/>
                  <a:ext cx="1428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86" name="Rectangle 85">
                  <a:extLst>
                    <a:ext uri="{FF2B5EF4-FFF2-40B4-BE49-F238E27FC236}">
                      <a16:creationId xmlns:a16="http://schemas.microsoft.com/office/drawing/2014/main" id="{4B3758EA-44B6-4DE1-816A-7756204EF8FE}"/>
                    </a:ext>
                  </a:extLst>
                </p:cNvPr>
                <p:cNvSpPr/>
                <p:nvPr/>
              </p:nvSpPr>
              <p:spPr>
                <a:xfrm>
                  <a:off x="4378024" y="1775632"/>
                  <a:ext cx="1428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87" name="Rectangle 86">
                  <a:extLst>
                    <a:ext uri="{FF2B5EF4-FFF2-40B4-BE49-F238E27FC236}">
                      <a16:creationId xmlns:a16="http://schemas.microsoft.com/office/drawing/2014/main" id="{0B59015B-57E7-4C37-B579-3438AB97BA73}"/>
                    </a:ext>
                  </a:extLst>
                </p:cNvPr>
                <p:cNvSpPr/>
                <p:nvPr/>
              </p:nvSpPr>
              <p:spPr>
                <a:xfrm>
                  <a:off x="4571032" y="1775632"/>
                  <a:ext cx="1428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88" name="Rectangle 87">
                  <a:extLst>
                    <a:ext uri="{FF2B5EF4-FFF2-40B4-BE49-F238E27FC236}">
                      <a16:creationId xmlns:a16="http://schemas.microsoft.com/office/drawing/2014/main" id="{402174C3-7D3A-4D2D-86FD-2AD54C4BE06F}"/>
                    </a:ext>
                  </a:extLst>
                </p:cNvPr>
                <p:cNvSpPr/>
                <p:nvPr/>
              </p:nvSpPr>
              <p:spPr>
                <a:xfrm>
                  <a:off x="4957048" y="1775632"/>
                  <a:ext cx="1428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92" name="Rectangle 91">
                  <a:extLst>
                    <a:ext uri="{FF2B5EF4-FFF2-40B4-BE49-F238E27FC236}">
                      <a16:creationId xmlns:a16="http://schemas.microsoft.com/office/drawing/2014/main" id="{75E4DDE5-27D9-4795-9D1E-C9B889ED4473}"/>
                    </a:ext>
                  </a:extLst>
                </p:cNvPr>
                <p:cNvSpPr/>
                <p:nvPr/>
              </p:nvSpPr>
              <p:spPr>
                <a:xfrm>
                  <a:off x="4764040" y="1775632"/>
                  <a:ext cx="142875" cy="352330"/>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84" name="Rectangle 83">
                <a:extLst>
                  <a:ext uri="{FF2B5EF4-FFF2-40B4-BE49-F238E27FC236}">
                    <a16:creationId xmlns:a16="http://schemas.microsoft.com/office/drawing/2014/main" id="{8106C18D-77ED-49AB-A865-B20DDC2F8AC4}"/>
                  </a:ext>
                </a:extLst>
              </p:cNvPr>
              <p:cNvSpPr/>
              <p:nvPr/>
            </p:nvSpPr>
            <p:spPr>
              <a:xfrm>
                <a:off x="1519970" y="4182214"/>
                <a:ext cx="1537556" cy="66250"/>
              </a:xfrm>
              <a:prstGeom prst="rect">
                <a:avLst/>
              </a:prstGeom>
              <a:pattFill prst="dkVert">
                <a:fgClr>
                  <a:schemeClr val="accent4">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5" name="Rectangle 4">
              <a:extLst>
                <a:ext uri="{FF2B5EF4-FFF2-40B4-BE49-F238E27FC236}">
                  <a16:creationId xmlns:a16="http://schemas.microsoft.com/office/drawing/2014/main" id="{24FA3D97-5CA3-4D50-8AAE-2B0921B2A50C}"/>
                </a:ext>
              </a:extLst>
            </p:cNvPr>
            <p:cNvSpPr/>
            <p:nvPr/>
          </p:nvSpPr>
          <p:spPr>
            <a:xfrm>
              <a:off x="788684" y="3006891"/>
              <a:ext cx="3827628" cy="461665"/>
            </a:xfrm>
            <a:prstGeom prst="rect">
              <a:avLst/>
            </a:prstGeom>
          </p:spPr>
          <p:txBody>
            <a:bodyPr wrap="square">
              <a:spAutoFit/>
            </a:bodyPr>
            <a:lstStyle/>
            <a:p>
              <a:pPr algn="ctr"/>
              <a:r>
                <a:rPr lang="en-US" sz="2400" b="1" dirty="0">
                  <a:latin typeface="Segoe UI" panose="020B0502040204020203" pitchFamily="34" charset="0"/>
                  <a:cs typeface="Segoe UI" panose="020B0502040204020203" pitchFamily="34" charset="0"/>
                </a:rPr>
                <a:t>DRAM Rank-Level ECC</a:t>
              </a:r>
            </a:p>
          </p:txBody>
        </p:sp>
        <p:grpSp>
          <p:nvGrpSpPr>
            <p:cNvPr id="6" name="Group 5">
              <a:extLst>
                <a:ext uri="{FF2B5EF4-FFF2-40B4-BE49-F238E27FC236}">
                  <a16:creationId xmlns:a16="http://schemas.microsoft.com/office/drawing/2014/main" id="{7584749E-7996-435E-B3BC-861D154CB2DF}"/>
                </a:ext>
              </a:extLst>
            </p:cNvPr>
            <p:cNvGrpSpPr/>
            <p:nvPr/>
          </p:nvGrpSpPr>
          <p:grpSpPr>
            <a:xfrm>
              <a:off x="2080622" y="5620211"/>
              <a:ext cx="902504" cy="902502"/>
              <a:chOff x="1734013" y="5158914"/>
              <a:chExt cx="1029494" cy="1029494"/>
            </a:xfrm>
            <a:solidFill>
              <a:schemeClr val="bg1">
                <a:lumMod val="65000"/>
              </a:schemeClr>
            </a:solidFill>
          </p:grpSpPr>
          <p:grpSp>
            <p:nvGrpSpPr>
              <p:cNvPr id="16" name="Group 15">
                <a:extLst>
                  <a:ext uri="{FF2B5EF4-FFF2-40B4-BE49-F238E27FC236}">
                    <a16:creationId xmlns:a16="http://schemas.microsoft.com/office/drawing/2014/main" id="{B3B98356-26CB-461B-AFA9-C160F9EFFD27}"/>
                  </a:ext>
                </a:extLst>
              </p:cNvPr>
              <p:cNvGrpSpPr/>
              <p:nvPr/>
            </p:nvGrpSpPr>
            <p:grpSpPr>
              <a:xfrm>
                <a:off x="1734013" y="5365288"/>
                <a:ext cx="1029494" cy="616745"/>
                <a:chOff x="1734013" y="5365288"/>
                <a:chExt cx="1029494" cy="616745"/>
              </a:xfrm>
              <a:grpFill/>
            </p:grpSpPr>
            <p:cxnSp>
              <p:nvCxnSpPr>
                <p:cNvPr id="26" name="Straight Connector 25">
                  <a:extLst>
                    <a:ext uri="{FF2B5EF4-FFF2-40B4-BE49-F238E27FC236}">
                      <a16:creationId xmlns:a16="http://schemas.microsoft.com/office/drawing/2014/main" id="{B2822D53-B743-4FB8-9439-E01C02E4F71B}"/>
                    </a:ext>
                  </a:extLst>
                </p:cNvPr>
                <p:cNvCxnSpPr>
                  <a:cxnSpLocks/>
                </p:cNvCxnSpPr>
                <p:nvPr/>
              </p:nvCxnSpPr>
              <p:spPr>
                <a:xfrm rot="5400000">
                  <a:off x="2248760" y="4953332"/>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97A37B0-B06C-4DBA-8D0D-9E148C2C9D02}"/>
                    </a:ext>
                  </a:extLst>
                </p:cNvPr>
                <p:cNvCxnSpPr>
                  <a:cxnSpLocks/>
                </p:cNvCxnSpPr>
                <p:nvPr/>
              </p:nvCxnSpPr>
              <p:spPr>
                <a:xfrm rot="5400000">
                  <a:off x="2248760" y="5056123"/>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26ACBB8-3314-4DEB-AA94-6E6A76D7FE02}"/>
                    </a:ext>
                  </a:extLst>
                </p:cNvPr>
                <p:cNvCxnSpPr>
                  <a:cxnSpLocks/>
                </p:cNvCxnSpPr>
                <p:nvPr/>
              </p:nvCxnSpPr>
              <p:spPr>
                <a:xfrm rot="5400000">
                  <a:off x="2248760" y="5158914"/>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D9F396B-988B-4963-9B74-91AB5F2DC87F}"/>
                    </a:ext>
                  </a:extLst>
                </p:cNvPr>
                <p:cNvCxnSpPr>
                  <a:cxnSpLocks/>
                </p:cNvCxnSpPr>
                <p:nvPr/>
              </p:nvCxnSpPr>
              <p:spPr>
                <a:xfrm rot="5400000">
                  <a:off x="2248760" y="5261705"/>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A3F85B7-1681-48E0-A533-B9F6C100241B}"/>
                    </a:ext>
                  </a:extLst>
                </p:cNvPr>
                <p:cNvCxnSpPr>
                  <a:cxnSpLocks/>
                </p:cNvCxnSpPr>
                <p:nvPr/>
              </p:nvCxnSpPr>
              <p:spPr>
                <a:xfrm rot="5400000">
                  <a:off x="2248760" y="536449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CCD6A29-813A-467C-B95D-03B262F48645}"/>
                    </a:ext>
                  </a:extLst>
                </p:cNvPr>
                <p:cNvCxnSpPr>
                  <a:cxnSpLocks/>
                </p:cNvCxnSpPr>
                <p:nvPr/>
              </p:nvCxnSpPr>
              <p:spPr>
                <a:xfrm rot="5400000">
                  <a:off x="2248760" y="4850541"/>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C7FFEAD-2343-4373-9FA8-B07DE2A1E8BC}"/>
                    </a:ext>
                  </a:extLst>
                </p:cNvPr>
                <p:cNvCxnSpPr>
                  <a:cxnSpLocks/>
                </p:cNvCxnSpPr>
                <p:nvPr/>
              </p:nvCxnSpPr>
              <p:spPr>
                <a:xfrm rot="5400000">
                  <a:off x="2248760" y="546728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3D8286E7-39BE-4CD9-ABCC-6800DCA329B7}"/>
                  </a:ext>
                </a:extLst>
              </p:cNvPr>
              <p:cNvGrpSpPr/>
              <p:nvPr/>
            </p:nvGrpSpPr>
            <p:grpSpPr>
              <a:xfrm rot="16200000">
                <a:off x="1734014" y="5365288"/>
                <a:ext cx="1029494" cy="616745"/>
                <a:chOff x="1734013" y="5365288"/>
                <a:chExt cx="1029494" cy="616745"/>
              </a:xfrm>
              <a:grpFill/>
            </p:grpSpPr>
            <p:cxnSp>
              <p:nvCxnSpPr>
                <p:cNvPr id="19" name="Straight Connector 18">
                  <a:extLst>
                    <a:ext uri="{FF2B5EF4-FFF2-40B4-BE49-F238E27FC236}">
                      <a16:creationId xmlns:a16="http://schemas.microsoft.com/office/drawing/2014/main" id="{26E5952F-76C2-487A-B3AD-72F9916B5673}"/>
                    </a:ext>
                  </a:extLst>
                </p:cNvPr>
                <p:cNvCxnSpPr>
                  <a:cxnSpLocks/>
                </p:cNvCxnSpPr>
                <p:nvPr/>
              </p:nvCxnSpPr>
              <p:spPr>
                <a:xfrm rot="5400000">
                  <a:off x="2248760" y="4953332"/>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DA16DA6-EFBB-496D-9766-5BA0173D1766}"/>
                    </a:ext>
                  </a:extLst>
                </p:cNvPr>
                <p:cNvCxnSpPr>
                  <a:cxnSpLocks/>
                </p:cNvCxnSpPr>
                <p:nvPr/>
              </p:nvCxnSpPr>
              <p:spPr>
                <a:xfrm rot="5400000">
                  <a:off x="2248760" y="5056123"/>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9CCE1F8-4751-40DD-9278-0DF7BC5E8AED}"/>
                    </a:ext>
                  </a:extLst>
                </p:cNvPr>
                <p:cNvCxnSpPr>
                  <a:cxnSpLocks/>
                </p:cNvCxnSpPr>
                <p:nvPr/>
              </p:nvCxnSpPr>
              <p:spPr>
                <a:xfrm rot="5400000">
                  <a:off x="2248760" y="5158914"/>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2E13ABA-AAA3-407B-81D0-1E091B6B1703}"/>
                    </a:ext>
                  </a:extLst>
                </p:cNvPr>
                <p:cNvCxnSpPr>
                  <a:cxnSpLocks/>
                </p:cNvCxnSpPr>
                <p:nvPr/>
              </p:nvCxnSpPr>
              <p:spPr>
                <a:xfrm rot="5400000">
                  <a:off x="2248760" y="5261705"/>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233F5B3-03A8-4B57-A204-CCB9D9144F37}"/>
                    </a:ext>
                  </a:extLst>
                </p:cNvPr>
                <p:cNvCxnSpPr>
                  <a:cxnSpLocks/>
                </p:cNvCxnSpPr>
                <p:nvPr/>
              </p:nvCxnSpPr>
              <p:spPr>
                <a:xfrm rot="5400000">
                  <a:off x="2248760" y="536449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D6D2DA8-248D-4BA7-A4F7-03DB908A9936}"/>
                    </a:ext>
                  </a:extLst>
                </p:cNvPr>
                <p:cNvCxnSpPr>
                  <a:cxnSpLocks/>
                </p:cNvCxnSpPr>
                <p:nvPr/>
              </p:nvCxnSpPr>
              <p:spPr>
                <a:xfrm rot="5400000">
                  <a:off x="2248760" y="4850541"/>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6BEBC5C-7B77-4A53-8D56-3D3106A714D1}"/>
                    </a:ext>
                  </a:extLst>
                </p:cNvPr>
                <p:cNvCxnSpPr>
                  <a:cxnSpLocks/>
                </p:cNvCxnSpPr>
                <p:nvPr/>
              </p:nvCxnSpPr>
              <p:spPr>
                <a:xfrm rot="5400000">
                  <a:off x="2248760" y="546728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8" name="Rectangle: Rounded Corners 17">
                <a:extLst>
                  <a:ext uri="{FF2B5EF4-FFF2-40B4-BE49-F238E27FC236}">
                    <a16:creationId xmlns:a16="http://schemas.microsoft.com/office/drawing/2014/main" id="{A553D70A-FDF3-4CD9-B2D9-8975C7DD2B3A}"/>
                  </a:ext>
                </a:extLst>
              </p:cNvPr>
              <p:cNvSpPr/>
              <p:nvPr/>
            </p:nvSpPr>
            <p:spPr>
              <a:xfrm>
                <a:off x="1849080" y="5273565"/>
                <a:ext cx="804254" cy="804254"/>
              </a:xfrm>
              <a:prstGeom prst="roundRect">
                <a:avLst/>
              </a:prstGeom>
              <a:grp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CPU</a:t>
                </a:r>
              </a:p>
            </p:txBody>
          </p:sp>
        </p:grpSp>
        <p:cxnSp>
          <p:nvCxnSpPr>
            <p:cNvPr id="9" name="Connector: Elbow 22">
              <a:extLst>
                <a:ext uri="{FF2B5EF4-FFF2-40B4-BE49-F238E27FC236}">
                  <a16:creationId xmlns:a16="http://schemas.microsoft.com/office/drawing/2014/main" id="{F33260DD-D1B1-41DD-A1EB-183FF5EE4FE0}"/>
                </a:ext>
              </a:extLst>
            </p:cNvPr>
            <p:cNvCxnSpPr>
              <a:cxnSpLocks/>
            </p:cNvCxnSpPr>
            <p:nvPr/>
          </p:nvCxnSpPr>
          <p:spPr>
            <a:xfrm>
              <a:off x="2421866" y="4447263"/>
              <a:ext cx="0" cy="1261645"/>
            </a:xfrm>
            <a:prstGeom prst="straightConnector1">
              <a:avLst/>
            </a:prstGeom>
            <a:ln w="57150">
              <a:solidFill>
                <a:schemeClr val="accent1"/>
              </a:solidFill>
              <a:headEnd type="triangle" w="med" len="med"/>
              <a:tailEnd type="triangle" w="med" len="med"/>
            </a:ln>
            <a:effectLst>
              <a:glow rad="25400">
                <a:schemeClr val="bg1"/>
              </a:glow>
            </a:effectLst>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88E745DC-E1FC-434B-A46F-9BA4885D6DB1}"/>
                </a:ext>
              </a:extLst>
            </p:cNvPr>
            <p:cNvCxnSpPr>
              <a:cxnSpLocks/>
            </p:cNvCxnSpPr>
            <p:nvPr/>
          </p:nvCxnSpPr>
          <p:spPr>
            <a:xfrm rot="5400000">
              <a:off x="2475842" y="4647686"/>
              <a:ext cx="1261645" cy="860799"/>
            </a:xfrm>
            <a:prstGeom prst="bentConnector3">
              <a:avLst>
                <a:gd name="adj1" fmla="val 23828"/>
              </a:avLst>
            </a:prstGeom>
            <a:ln w="57150">
              <a:solidFill>
                <a:schemeClr val="accent6"/>
              </a:solidFill>
              <a:headEnd type="triangle" w="med" len="med"/>
              <a:tailEnd type="triangle" w="med" len="med"/>
            </a:ln>
            <a:effectLst>
              <a:glow rad="25400">
                <a:schemeClr val="bg1"/>
              </a:glow>
            </a:effectLst>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A3E82FD-DF48-4FF8-BC7D-78170001C57A}"/>
                </a:ext>
              </a:extLst>
            </p:cNvPr>
            <p:cNvSpPr/>
            <p:nvPr/>
          </p:nvSpPr>
          <p:spPr>
            <a:xfrm>
              <a:off x="2690273" y="4807489"/>
              <a:ext cx="792494" cy="646331"/>
            </a:xfrm>
            <a:prstGeom prst="rect">
              <a:avLst/>
            </a:prstGeom>
          </p:spPr>
          <p:txBody>
            <a:bodyPr wrap="square">
              <a:spAutoFit/>
            </a:bodyPr>
            <a:lstStyle/>
            <a:p>
              <a:pPr algn="ctr"/>
              <a:r>
                <a:rPr lang="en-US" b="1" i="1" dirty="0">
                  <a:solidFill>
                    <a:schemeClr val="accent6"/>
                  </a:solidFill>
                  <a:latin typeface="Segoe UI" panose="020B0502040204020203" pitchFamily="34" charset="0"/>
                  <a:cs typeface="Segoe UI" panose="020B0502040204020203" pitchFamily="34" charset="0"/>
                </a:rPr>
                <a:t>ECC </a:t>
              </a:r>
            </a:p>
            <a:p>
              <a:pPr algn="ctr"/>
              <a:r>
                <a:rPr lang="en-US" b="1" i="1" dirty="0">
                  <a:solidFill>
                    <a:schemeClr val="accent6"/>
                  </a:solidFill>
                  <a:latin typeface="Segoe UI" panose="020B0502040204020203" pitchFamily="34" charset="0"/>
                  <a:cs typeface="Segoe UI" panose="020B0502040204020203" pitchFamily="34" charset="0"/>
                </a:rPr>
                <a:t>Data</a:t>
              </a:r>
            </a:p>
          </p:txBody>
        </p:sp>
        <p:sp>
          <p:nvSpPr>
            <p:cNvPr id="14" name="Rectangle 13">
              <a:extLst>
                <a:ext uri="{FF2B5EF4-FFF2-40B4-BE49-F238E27FC236}">
                  <a16:creationId xmlns:a16="http://schemas.microsoft.com/office/drawing/2014/main" id="{3F00B0AB-EE47-45C7-8353-CF11CC1FA8FF}"/>
                </a:ext>
              </a:extLst>
            </p:cNvPr>
            <p:cNvSpPr/>
            <p:nvPr/>
          </p:nvSpPr>
          <p:spPr>
            <a:xfrm>
              <a:off x="1236456" y="4812451"/>
              <a:ext cx="1295418" cy="646331"/>
            </a:xfrm>
            <a:prstGeom prst="rect">
              <a:avLst/>
            </a:prstGeom>
          </p:spPr>
          <p:txBody>
            <a:bodyPr wrap="square">
              <a:spAutoFit/>
            </a:bodyPr>
            <a:lstStyle/>
            <a:p>
              <a:pPr algn="ctr"/>
              <a:r>
                <a:rPr lang="en-US" b="1" i="1" dirty="0">
                  <a:solidFill>
                    <a:schemeClr val="accent1"/>
                  </a:solidFill>
                  <a:latin typeface="Segoe UI" panose="020B0502040204020203" pitchFamily="34" charset="0"/>
                  <a:cs typeface="Segoe UI" panose="020B0502040204020203" pitchFamily="34" charset="0"/>
                </a:rPr>
                <a:t>Normal </a:t>
              </a:r>
            </a:p>
            <a:p>
              <a:pPr algn="ctr"/>
              <a:r>
                <a:rPr lang="en-US" b="1" i="1" dirty="0">
                  <a:solidFill>
                    <a:schemeClr val="accent1"/>
                  </a:solidFill>
                  <a:latin typeface="Segoe UI" panose="020B0502040204020203" pitchFamily="34" charset="0"/>
                  <a:cs typeface="Segoe UI" panose="020B0502040204020203" pitchFamily="34" charset="0"/>
                </a:rPr>
                <a:t>Data</a:t>
              </a:r>
            </a:p>
          </p:txBody>
        </p:sp>
        <p:sp>
          <p:nvSpPr>
            <p:cNvPr id="93" name="Rectangle 92">
              <a:extLst>
                <a:ext uri="{FF2B5EF4-FFF2-40B4-BE49-F238E27FC236}">
                  <a16:creationId xmlns:a16="http://schemas.microsoft.com/office/drawing/2014/main" id="{D9D78BB7-4D13-4133-8C90-2D8A8506D7D7}"/>
                </a:ext>
              </a:extLst>
            </p:cNvPr>
            <p:cNvSpPr/>
            <p:nvPr/>
          </p:nvSpPr>
          <p:spPr>
            <a:xfrm>
              <a:off x="3337107" y="3755215"/>
              <a:ext cx="392111" cy="714890"/>
            </a:xfrm>
            <a:prstGeom prst="rect">
              <a:avLst/>
            </a:prstGeom>
            <a:noFill/>
            <a:ln w="28575">
              <a:solidFill>
                <a:schemeClr val="accent6"/>
              </a:solidFill>
              <a:prstDash val="dash"/>
            </a:ln>
            <a:effectLst>
              <a:glow rad="254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latin typeface="Segoe UI" panose="020B0502040204020203" pitchFamily="34" charset="0"/>
              </a:endParaRPr>
            </a:p>
          </p:txBody>
        </p:sp>
        <p:sp>
          <p:nvSpPr>
            <p:cNvPr id="94" name="Rectangle 93">
              <a:extLst>
                <a:ext uri="{FF2B5EF4-FFF2-40B4-BE49-F238E27FC236}">
                  <a16:creationId xmlns:a16="http://schemas.microsoft.com/office/drawing/2014/main" id="{E259913C-6A7A-4AD1-AF35-18757E559BD5}"/>
                </a:ext>
              </a:extLst>
            </p:cNvPr>
            <p:cNvSpPr/>
            <p:nvPr/>
          </p:nvSpPr>
          <p:spPr>
            <a:xfrm>
              <a:off x="1757213" y="3752113"/>
              <a:ext cx="1572750" cy="717992"/>
            </a:xfrm>
            <a:prstGeom prst="rect">
              <a:avLst/>
            </a:prstGeom>
            <a:noFill/>
            <a:ln w="38100">
              <a:solidFill>
                <a:schemeClr val="accent1"/>
              </a:solidFill>
              <a:prstDash val="sysDash"/>
            </a:ln>
            <a:effectLst>
              <a:glow rad="254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latin typeface="Segoe UI" panose="020B0502040204020203" pitchFamily="34" charset="0"/>
              </a:endParaRPr>
            </a:p>
          </p:txBody>
        </p:sp>
      </p:grpSp>
    </p:spTree>
    <p:extLst>
      <p:ext uri="{BB962C8B-B14F-4D97-AF65-F5344CB8AC3E}">
        <p14:creationId xmlns:p14="http://schemas.microsoft.com/office/powerpoint/2010/main" val="1014060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F6D94-F2D1-4E88-A909-B4DF4E002525}"/>
              </a:ext>
            </a:extLst>
          </p:cNvPr>
          <p:cNvSpPr>
            <a:spLocks noGrp="1"/>
          </p:cNvSpPr>
          <p:nvPr>
            <p:ph type="title"/>
          </p:nvPr>
        </p:nvSpPr>
        <p:spPr/>
        <p:txBody>
          <a:bodyPr/>
          <a:lstStyle/>
          <a:p>
            <a:pPr>
              <a:tabLst>
                <a:tab pos="1311275" algn="l"/>
              </a:tabLst>
            </a:pPr>
            <a:r>
              <a:rPr lang="en-US" b="1" dirty="0"/>
              <a:t>Othe</a:t>
            </a:r>
            <a:r>
              <a:rPr lang="en-US" dirty="0"/>
              <a:t>r Contributions in our Paper</a:t>
            </a:r>
            <a:endParaRPr lang="en-US" b="1" dirty="0"/>
          </a:p>
        </p:txBody>
      </p:sp>
      <p:sp>
        <p:nvSpPr>
          <p:cNvPr id="3" name="Content Placeholder 2">
            <a:extLst>
              <a:ext uri="{FF2B5EF4-FFF2-40B4-BE49-F238E27FC236}">
                <a16:creationId xmlns:a16="http://schemas.microsoft.com/office/drawing/2014/main" id="{494EC80F-2976-4A92-B16F-8065FDCC9552}"/>
              </a:ext>
            </a:extLst>
          </p:cNvPr>
          <p:cNvSpPr>
            <a:spLocks noGrp="1"/>
          </p:cNvSpPr>
          <p:nvPr>
            <p:ph idx="1"/>
          </p:nvPr>
        </p:nvSpPr>
        <p:spPr>
          <a:xfrm>
            <a:off x="79022" y="936172"/>
            <a:ext cx="9064978" cy="5539932"/>
          </a:xfrm>
        </p:spPr>
        <p:txBody>
          <a:bodyPr>
            <a:noAutofit/>
          </a:bodyPr>
          <a:lstStyle/>
          <a:p>
            <a:r>
              <a:rPr lang="en-US" dirty="0"/>
              <a:t>Two error-characterization studies showing EIN’s value</a:t>
            </a:r>
          </a:p>
          <a:p>
            <a:pPr marL="800100" lvl="1" indent="-342900">
              <a:buFont typeface="+mj-lt"/>
              <a:buAutoNum type="arabicPeriod"/>
            </a:pPr>
            <a:r>
              <a:rPr lang="en-US" dirty="0"/>
              <a:t>EIN enables comparing BERs of the DRAM technology itself</a:t>
            </a:r>
          </a:p>
          <a:p>
            <a:pPr marL="800100" lvl="1" indent="-342900">
              <a:buFont typeface="+mj-lt"/>
              <a:buAutoNum type="arabicPeriod"/>
            </a:pPr>
            <a:r>
              <a:rPr lang="en-US" dirty="0"/>
              <a:t>EIN recovers expected distributions that ECC obfuscates</a:t>
            </a:r>
            <a:endParaRPr lang="en-US" sz="2800" dirty="0"/>
          </a:p>
          <a:p>
            <a:pPr marL="0" indent="0">
              <a:buNone/>
            </a:pPr>
            <a:endParaRPr lang="en-US" sz="2000" dirty="0"/>
          </a:p>
          <a:p>
            <a:r>
              <a:rPr lang="en-US" dirty="0"/>
              <a:t>Using EIN to infer additional information:</a:t>
            </a:r>
          </a:p>
          <a:p>
            <a:pPr lvl="1"/>
            <a:r>
              <a:rPr lang="en-US" dirty="0"/>
              <a:t>The data pattern written to DRAM</a:t>
            </a:r>
          </a:p>
          <a:p>
            <a:pPr lvl="1"/>
            <a:r>
              <a:rPr lang="en-US" dirty="0"/>
              <a:t>The pre-correction error characteristics (e.g., pre-ECC BER)</a:t>
            </a:r>
          </a:p>
          <a:p>
            <a:pPr marL="0" indent="0">
              <a:buNone/>
            </a:pPr>
            <a:endParaRPr lang="en-US" sz="2000" dirty="0"/>
          </a:p>
          <a:p>
            <a:r>
              <a:rPr lang="en-US" sz="2800" dirty="0"/>
              <a:t>Formal derivation of EIN + discussion of its limitations</a:t>
            </a:r>
          </a:p>
          <a:p>
            <a:endParaRPr lang="en-US" sz="2000" dirty="0"/>
          </a:p>
          <a:p>
            <a:r>
              <a:rPr lang="en-US" sz="2800" dirty="0"/>
              <a:t>Verify uniform-randomly spaced </a:t>
            </a:r>
            <a:r>
              <a:rPr lang="en-US" dirty="0"/>
              <a:t>data-retention errors </a:t>
            </a:r>
          </a:p>
          <a:p>
            <a:pPr lvl="1"/>
            <a:r>
              <a:rPr lang="en-US" dirty="0"/>
              <a:t>Reverse-engineering DRAM design characteristics that affect uniformness (e.g., true-/anti-cell layout)</a:t>
            </a:r>
          </a:p>
        </p:txBody>
      </p:sp>
    </p:spTree>
    <p:extLst>
      <p:ext uri="{BB962C8B-B14F-4D97-AF65-F5344CB8AC3E}">
        <p14:creationId xmlns:p14="http://schemas.microsoft.com/office/powerpoint/2010/main" val="2138928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BAE461A-632E-45E7-B8F1-91DAB34097E1}"/>
              </a:ext>
            </a:extLst>
          </p:cNvPr>
          <p:cNvSpPr/>
          <p:nvPr/>
        </p:nvSpPr>
        <p:spPr>
          <a:xfrm>
            <a:off x="31397" y="6076663"/>
            <a:ext cx="9081206" cy="368587"/>
          </a:xfrm>
          <a:prstGeom prst="rect">
            <a:avLst/>
          </a:prstGeom>
          <a:solidFill>
            <a:schemeClr val="accent3">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32BEA74-48C0-4811-AD63-E5EB0F246550}"/>
              </a:ext>
            </a:extLst>
          </p:cNvPr>
          <p:cNvSpPr/>
          <p:nvPr/>
        </p:nvSpPr>
        <p:spPr>
          <a:xfrm>
            <a:off x="31397" y="3122763"/>
            <a:ext cx="9081206" cy="2912912"/>
          </a:xfrm>
          <a:prstGeom prst="rect">
            <a:avLst/>
          </a:prstGeom>
          <a:solidFill>
            <a:schemeClr val="accent1">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0033F3-D366-48F4-AC12-B0221C1D6FF3}"/>
              </a:ext>
            </a:extLst>
          </p:cNvPr>
          <p:cNvSpPr/>
          <p:nvPr/>
        </p:nvSpPr>
        <p:spPr>
          <a:xfrm>
            <a:off x="31397" y="2687335"/>
            <a:ext cx="9081206" cy="382890"/>
          </a:xfrm>
          <a:prstGeom prst="rect">
            <a:avLst/>
          </a:prstGeom>
          <a:solidFill>
            <a:schemeClr val="accent6">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63EAD5-2458-414C-941F-38257A740D84}"/>
              </a:ext>
            </a:extLst>
          </p:cNvPr>
          <p:cNvSpPr/>
          <p:nvPr/>
        </p:nvSpPr>
        <p:spPr>
          <a:xfrm>
            <a:off x="31397" y="1607873"/>
            <a:ext cx="9081206" cy="1036192"/>
          </a:xfrm>
          <a:prstGeom prst="rect">
            <a:avLst/>
          </a:prstGeom>
          <a:solidFill>
            <a:schemeClr val="accent2">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8554B7B-B743-4949-ABD3-1B96E44A197C}"/>
              </a:ext>
            </a:extLst>
          </p:cNvPr>
          <p:cNvSpPr/>
          <p:nvPr/>
        </p:nvSpPr>
        <p:spPr>
          <a:xfrm>
            <a:off x="31397" y="874921"/>
            <a:ext cx="9081206" cy="702128"/>
          </a:xfrm>
          <a:prstGeom prst="rect">
            <a:avLst/>
          </a:prstGeom>
          <a:solidFill>
            <a:schemeClr val="bg1">
              <a:lumMod val="8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AF6D94-F2D1-4E88-A909-B4DF4E002525}"/>
              </a:ext>
            </a:extLst>
          </p:cNvPr>
          <p:cNvSpPr>
            <a:spLocks noGrp="1"/>
          </p:cNvSpPr>
          <p:nvPr>
            <p:ph type="title"/>
          </p:nvPr>
        </p:nvSpPr>
        <p:spPr/>
        <p:txBody>
          <a:bodyPr/>
          <a:lstStyle/>
          <a:p>
            <a:pPr>
              <a:tabLst>
                <a:tab pos="1311275" algn="l"/>
              </a:tabLst>
            </a:pPr>
            <a:r>
              <a:rPr lang="en-US" b="1" dirty="0"/>
              <a:t>Talk &amp; Paper Recap</a:t>
            </a:r>
          </a:p>
        </p:txBody>
      </p:sp>
      <p:sp>
        <p:nvSpPr>
          <p:cNvPr id="3" name="Content Placeholder 2">
            <a:extLst>
              <a:ext uri="{FF2B5EF4-FFF2-40B4-BE49-F238E27FC236}">
                <a16:creationId xmlns:a16="http://schemas.microsoft.com/office/drawing/2014/main" id="{494EC80F-2976-4A92-B16F-8065FDCC9552}"/>
              </a:ext>
            </a:extLst>
          </p:cNvPr>
          <p:cNvSpPr>
            <a:spLocks noGrp="1"/>
          </p:cNvSpPr>
          <p:nvPr>
            <p:ph idx="1"/>
          </p:nvPr>
        </p:nvSpPr>
        <p:spPr>
          <a:xfrm>
            <a:off x="31397" y="844097"/>
            <a:ext cx="9177867" cy="2278666"/>
          </a:xfrm>
        </p:spPr>
        <p:txBody>
          <a:bodyPr>
            <a:noAutofit/>
          </a:bodyPr>
          <a:lstStyle/>
          <a:p>
            <a:r>
              <a:rPr lang="en-US" sz="2200" b="1" u="sng" dirty="0"/>
              <a:t>Motivation:</a:t>
            </a:r>
            <a:r>
              <a:rPr lang="en-US" sz="2200" b="1" dirty="0"/>
              <a:t> </a:t>
            </a:r>
            <a:r>
              <a:rPr lang="en-US" sz="2200" dirty="0"/>
              <a:t>Experimentally studying DRAM error mechanisms provides insights for improving performance, energy, and reliability</a:t>
            </a:r>
          </a:p>
          <a:p>
            <a:r>
              <a:rPr lang="en-US" sz="2200" b="1" u="sng" dirty="0">
                <a:solidFill>
                  <a:srgbClr val="C00000"/>
                </a:solidFill>
              </a:rPr>
              <a:t>Problem:</a:t>
            </a:r>
            <a:r>
              <a:rPr lang="en-US" sz="2200" b="1" dirty="0">
                <a:solidFill>
                  <a:srgbClr val="C00000"/>
                </a:solidFill>
              </a:rPr>
              <a:t> </a:t>
            </a:r>
            <a:r>
              <a:rPr lang="en-US" sz="2200" dirty="0"/>
              <a:t>on-die error correction (ECC) makes studying errors difficult</a:t>
            </a:r>
          </a:p>
          <a:p>
            <a:pPr marL="515938" lvl="1"/>
            <a:r>
              <a:rPr lang="en-US" sz="2000" dirty="0"/>
              <a:t>Distorts true error distributions with </a:t>
            </a:r>
            <a:r>
              <a:rPr lang="en-US" sz="2000" i="1" dirty="0"/>
              <a:t>unstandardized</a:t>
            </a:r>
            <a:r>
              <a:rPr lang="en-US" sz="2000" dirty="0"/>
              <a:t>, </a:t>
            </a:r>
            <a:r>
              <a:rPr lang="en-US" sz="2000" i="1" dirty="0"/>
              <a:t>invisible </a:t>
            </a:r>
            <a:r>
              <a:rPr lang="en-US" sz="2000" dirty="0"/>
              <a:t>ECC functions</a:t>
            </a:r>
          </a:p>
          <a:p>
            <a:pPr marL="515938" lvl="1"/>
            <a:r>
              <a:rPr lang="en-US" sz="2000" i="1" dirty="0"/>
              <a:t>Post-correction </a:t>
            </a:r>
            <a:r>
              <a:rPr lang="en-US" sz="2000" dirty="0"/>
              <a:t>errors lack the insights we seek from </a:t>
            </a:r>
            <a:r>
              <a:rPr lang="en-US" sz="2000" i="1" dirty="0"/>
              <a:t>pre-correction</a:t>
            </a:r>
            <a:r>
              <a:rPr lang="en-US" sz="2000" dirty="0"/>
              <a:t> errors</a:t>
            </a:r>
          </a:p>
          <a:p>
            <a:r>
              <a:rPr lang="en-US" sz="2200" b="1" u="sng" dirty="0">
                <a:solidFill>
                  <a:schemeClr val="accent6">
                    <a:lumMod val="75000"/>
                  </a:schemeClr>
                </a:solidFill>
              </a:rPr>
              <a:t>Goal:</a:t>
            </a:r>
            <a:r>
              <a:rPr lang="en-US" sz="2200" b="1" dirty="0">
                <a:solidFill>
                  <a:schemeClr val="accent1">
                    <a:lumMod val="75000"/>
                  </a:schemeClr>
                </a:solidFill>
              </a:rPr>
              <a:t> </a:t>
            </a:r>
            <a:r>
              <a:rPr lang="en-US" sz="2200" dirty="0"/>
              <a:t>Recover the </a:t>
            </a:r>
            <a:r>
              <a:rPr lang="en-US" sz="2200" i="1" dirty="0"/>
              <a:t>pre-correction</a:t>
            </a:r>
            <a:r>
              <a:rPr lang="en-US" sz="2200" dirty="0"/>
              <a:t> information masked by on-die ECC</a:t>
            </a:r>
          </a:p>
          <a:p>
            <a:pPr marL="58738"/>
            <a:endParaRPr lang="en-US" sz="2200" dirty="0"/>
          </a:p>
        </p:txBody>
      </p:sp>
      <p:sp>
        <p:nvSpPr>
          <p:cNvPr id="5" name="Rectangle 4">
            <a:extLst>
              <a:ext uri="{FF2B5EF4-FFF2-40B4-BE49-F238E27FC236}">
                <a16:creationId xmlns:a16="http://schemas.microsoft.com/office/drawing/2014/main" id="{68A819FC-A218-4776-97AE-F4A6B514D47F}"/>
              </a:ext>
            </a:extLst>
          </p:cNvPr>
          <p:cNvSpPr/>
          <p:nvPr/>
        </p:nvSpPr>
        <p:spPr>
          <a:xfrm>
            <a:off x="31397" y="3108050"/>
            <a:ext cx="9177866" cy="3381951"/>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pPr>
            <a:r>
              <a:rPr lang="en-US" sz="2200" b="1" u="sng" dirty="0">
                <a:solidFill>
                  <a:schemeClr val="accent1">
                    <a:lumMod val="75000"/>
                  </a:schemeClr>
                </a:solidFill>
                <a:latin typeface="Segoe UI" panose="020B0502040204020203" pitchFamily="34" charset="0"/>
                <a:cs typeface="Segoe UI" panose="020B0502040204020203" pitchFamily="34" charset="0"/>
              </a:rPr>
              <a:t>Key Contributions:</a:t>
            </a:r>
          </a:p>
          <a:p>
            <a:pPr marL="628650" lvl="1" indent="-341313">
              <a:lnSpc>
                <a:spcPct val="90000"/>
              </a:lnSpc>
              <a:spcBef>
                <a:spcPts val="500"/>
              </a:spcBef>
              <a:buFont typeface="+mj-lt"/>
              <a:buAutoNum type="arabicPeriod"/>
            </a:pPr>
            <a:r>
              <a:rPr lang="en-US" sz="2000" b="1" dirty="0">
                <a:solidFill>
                  <a:prstClr val="black"/>
                </a:solidFill>
                <a:latin typeface="Segoe UI" panose="020B0502040204020203" pitchFamily="34" charset="0"/>
                <a:cs typeface="Segoe UI" panose="020B0502040204020203" pitchFamily="34" charset="0"/>
              </a:rPr>
              <a:t>Error </a:t>
            </a:r>
            <a:r>
              <a:rPr lang="en-US" sz="2000" b="1" dirty="0" err="1">
                <a:solidFill>
                  <a:prstClr val="black"/>
                </a:solidFill>
                <a:latin typeface="Segoe UI" panose="020B0502040204020203" pitchFamily="34" charset="0"/>
                <a:cs typeface="Segoe UI" panose="020B0502040204020203" pitchFamily="34" charset="0"/>
              </a:rPr>
              <a:t>INference</a:t>
            </a:r>
            <a:r>
              <a:rPr lang="en-US" sz="2000" b="1" dirty="0">
                <a:solidFill>
                  <a:prstClr val="black"/>
                </a:solidFill>
                <a:latin typeface="Segoe UI" panose="020B0502040204020203" pitchFamily="34" charset="0"/>
                <a:cs typeface="Segoe UI" panose="020B0502040204020203" pitchFamily="34" charset="0"/>
              </a:rPr>
              <a:t> (EIN):</a:t>
            </a:r>
            <a:r>
              <a:rPr lang="en-US" sz="2000" dirty="0">
                <a:solidFill>
                  <a:prstClr val="black"/>
                </a:solidFill>
                <a:latin typeface="Segoe UI" panose="020B0502040204020203" pitchFamily="34" charset="0"/>
                <a:cs typeface="Segoe UI" panose="020B0502040204020203" pitchFamily="34" charset="0"/>
              </a:rPr>
              <a:t> statistical inference methodology that:</a:t>
            </a:r>
          </a:p>
          <a:p>
            <a:pPr marL="860425" lvl="3" indent="-228600">
              <a:lnSpc>
                <a:spcPct val="90000"/>
              </a:lnSpc>
              <a:spcBef>
                <a:spcPts val="500"/>
              </a:spcBef>
              <a:buFont typeface="Arial" panose="020B0604020202020204" pitchFamily="34" charset="0"/>
              <a:buChar char="•"/>
            </a:pPr>
            <a:r>
              <a:rPr lang="en-US" dirty="0">
                <a:solidFill>
                  <a:prstClr val="black"/>
                </a:solidFill>
                <a:latin typeface="Segoe UI" panose="020B0502040204020203" pitchFamily="34" charset="0"/>
                <a:cs typeface="Segoe UI" panose="020B0502040204020203" pitchFamily="34" charset="0"/>
              </a:rPr>
              <a:t>Infers the ECC scheme (i.e., type, word length, strength)</a:t>
            </a:r>
          </a:p>
          <a:p>
            <a:pPr marL="860425" lvl="3" indent="-228600">
              <a:lnSpc>
                <a:spcPct val="90000"/>
              </a:lnSpc>
              <a:spcBef>
                <a:spcPts val="500"/>
              </a:spcBef>
              <a:buFont typeface="Arial" panose="020B0604020202020204" pitchFamily="34" charset="0"/>
              <a:buChar char="•"/>
            </a:pPr>
            <a:r>
              <a:rPr lang="en-US" dirty="0">
                <a:solidFill>
                  <a:prstClr val="black"/>
                </a:solidFill>
                <a:latin typeface="Segoe UI" panose="020B0502040204020203" pitchFamily="34" charset="0"/>
                <a:cs typeface="Segoe UI" panose="020B0502040204020203" pitchFamily="34" charset="0"/>
              </a:rPr>
              <a:t>Infers the pre-correction error characteristics beneath the on-die ECC mechanism</a:t>
            </a:r>
          </a:p>
          <a:p>
            <a:pPr marL="860425" lvl="3" indent="-228600">
              <a:lnSpc>
                <a:spcPct val="90000"/>
              </a:lnSpc>
              <a:spcBef>
                <a:spcPts val="500"/>
              </a:spcBef>
              <a:buFont typeface="Arial" panose="020B0604020202020204" pitchFamily="34" charset="0"/>
              <a:buChar char="•"/>
            </a:pPr>
            <a:r>
              <a:rPr lang="en-US" dirty="0">
                <a:solidFill>
                  <a:prstClr val="black"/>
                </a:solidFill>
                <a:latin typeface="Segoe UI" panose="020B0502040204020203" pitchFamily="34" charset="0"/>
                <a:cs typeface="Segoe UI" panose="020B0502040204020203" pitchFamily="34" charset="0"/>
              </a:rPr>
              <a:t>Works without any hardware intrusion or insight into the ECC mechanism</a:t>
            </a:r>
          </a:p>
          <a:p>
            <a:pPr marL="628650" lvl="1" indent="-341313">
              <a:lnSpc>
                <a:spcPct val="90000"/>
              </a:lnSpc>
              <a:spcBef>
                <a:spcPts val="500"/>
              </a:spcBef>
              <a:buFont typeface="+mj-lt"/>
              <a:buAutoNum type="arabicPeriod"/>
            </a:pPr>
            <a:r>
              <a:rPr lang="en-US" sz="2000" b="1" dirty="0" err="1">
                <a:solidFill>
                  <a:prstClr val="black"/>
                </a:solidFill>
                <a:latin typeface="Segoe UI" panose="020B0502040204020203" pitchFamily="34" charset="0"/>
                <a:cs typeface="Segoe UI" panose="020B0502040204020203" pitchFamily="34" charset="0"/>
              </a:rPr>
              <a:t>EINSim</a:t>
            </a:r>
            <a:r>
              <a:rPr lang="en-US" sz="2000" b="1" dirty="0">
                <a:solidFill>
                  <a:prstClr val="black"/>
                </a:solidFill>
                <a:latin typeface="Segoe UI" panose="020B0502040204020203" pitchFamily="34" charset="0"/>
                <a:cs typeface="Segoe UI" panose="020B0502040204020203" pitchFamily="34" charset="0"/>
              </a:rPr>
              <a:t>:</a:t>
            </a:r>
            <a:r>
              <a:rPr lang="en-US" sz="2000" dirty="0">
                <a:solidFill>
                  <a:prstClr val="black"/>
                </a:solidFill>
                <a:latin typeface="Segoe UI" panose="020B0502040204020203" pitchFamily="34" charset="0"/>
                <a:cs typeface="Segoe UI" panose="020B0502040204020203" pitchFamily="34" charset="0"/>
              </a:rPr>
              <a:t> open-source tool for using EIN with real DRAM devices</a:t>
            </a:r>
          </a:p>
          <a:p>
            <a:pPr marL="860425" lvl="3" indent="-228600">
              <a:lnSpc>
                <a:spcPct val="90000"/>
              </a:lnSpc>
              <a:spcBef>
                <a:spcPts val="500"/>
              </a:spcBef>
              <a:buFont typeface="Arial" panose="020B0604020202020204" pitchFamily="34" charset="0"/>
              <a:buChar char="•"/>
            </a:pPr>
            <a:r>
              <a:rPr lang="en-US" dirty="0">
                <a:solidFill>
                  <a:prstClr val="black"/>
                </a:solidFill>
                <a:latin typeface="Segoe UI" panose="020B0502040204020203" pitchFamily="34" charset="0"/>
                <a:cs typeface="Segoe UI" panose="020B0502040204020203" pitchFamily="34" charset="0"/>
              </a:rPr>
              <a:t>Available at: </a:t>
            </a:r>
            <a:r>
              <a:rPr lang="en-US" i="1" dirty="0">
                <a:solidFill>
                  <a:prstClr val="black"/>
                </a:solidFill>
                <a:latin typeface="Segoe UI" panose="020B0502040204020203" pitchFamily="34" charset="0"/>
                <a:cs typeface="Segoe UI" panose="020B0502040204020203" pitchFamily="34" charset="0"/>
              </a:rPr>
              <a:t>https://github.com/CMU-SAFARI/EINSim</a:t>
            </a:r>
            <a:endParaRPr lang="en-US" sz="1600" i="1" dirty="0">
              <a:solidFill>
                <a:prstClr val="black"/>
              </a:solidFill>
              <a:latin typeface="Segoe UI" panose="020B0502040204020203" pitchFamily="34" charset="0"/>
              <a:cs typeface="Segoe UI" panose="020B0502040204020203" pitchFamily="34" charset="0"/>
            </a:endParaRPr>
          </a:p>
          <a:p>
            <a:pPr marL="628650" lvl="1" indent="-341313">
              <a:lnSpc>
                <a:spcPct val="90000"/>
              </a:lnSpc>
              <a:spcBef>
                <a:spcPts val="500"/>
              </a:spcBef>
              <a:buFont typeface="+mj-lt"/>
              <a:buAutoNum type="arabicPeriod"/>
            </a:pPr>
            <a:r>
              <a:rPr lang="en-US" sz="2000" b="1" dirty="0">
                <a:solidFill>
                  <a:prstClr val="black"/>
                </a:solidFill>
                <a:latin typeface="Segoe UI" panose="020B0502040204020203" pitchFamily="34" charset="0"/>
                <a:cs typeface="Segoe UI" panose="020B0502040204020203" pitchFamily="34" charset="0"/>
              </a:rPr>
              <a:t>Experimental demonstration: </a:t>
            </a:r>
            <a:r>
              <a:rPr lang="en-US" sz="2000" dirty="0">
                <a:solidFill>
                  <a:prstClr val="black"/>
                </a:solidFill>
                <a:latin typeface="Segoe UI" panose="020B0502040204020203" pitchFamily="34" charset="0"/>
                <a:cs typeface="Segoe UI" panose="020B0502040204020203" pitchFamily="34" charset="0"/>
              </a:rPr>
              <a:t>using 314</a:t>
            </a:r>
            <a:r>
              <a:rPr lang="en-US" sz="2000" b="1" dirty="0">
                <a:solidFill>
                  <a:prstClr val="black"/>
                </a:solidFill>
                <a:latin typeface="Segoe UI" panose="020B0502040204020203" pitchFamily="34" charset="0"/>
                <a:cs typeface="Segoe UI" panose="020B0502040204020203" pitchFamily="34" charset="0"/>
              </a:rPr>
              <a:t> </a:t>
            </a:r>
            <a:r>
              <a:rPr lang="en-US" sz="2000" dirty="0">
                <a:solidFill>
                  <a:prstClr val="black"/>
                </a:solidFill>
                <a:latin typeface="Segoe UI" panose="020B0502040204020203" pitchFamily="34" charset="0"/>
                <a:cs typeface="Segoe UI" panose="020B0502040204020203" pitchFamily="34" charset="0"/>
              </a:rPr>
              <a:t>LPDDR4 devices</a:t>
            </a:r>
          </a:p>
          <a:p>
            <a:pPr marL="860425" lvl="3" indent="-228600">
              <a:lnSpc>
                <a:spcPct val="90000"/>
              </a:lnSpc>
              <a:spcBef>
                <a:spcPts val="500"/>
              </a:spcBef>
              <a:buFont typeface="Arial" panose="020B0604020202020204" pitchFamily="34" charset="0"/>
              <a:buChar char="•"/>
            </a:pPr>
            <a:r>
              <a:rPr lang="en-US" dirty="0">
                <a:solidFill>
                  <a:prstClr val="black"/>
                </a:solidFill>
                <a:latin typeface="Segoe UI" panose="020B0502040204020203" pitchFamily="34" charset="0"/>
                <a:cs typeface="Segoe UI" panose="020B0502040204020203" pitchFamily="34" charset="0"/>
              </a:rPr>
              <a:t>EIN infers (</a:t>
            </a:r>
            <a:r>
              <a:rPr lang="en-US" dirty="0" err="1">
                <a:solidFill>
                  <a:prstClr val="black"/>
                </a:solidFill>
                <a:latin typeface="Segoe UI" panose="020B0502040204020203" pitchFamily="34" charset="0"/>
                <a:cs typeface="Segoe UI" panose="020B0502040204020203" pitchFamily="34" charset="0"/>
              </a:rPr>
              <a:t>i</a:t>
            </a:r>
            <a:r>
              <a:rPr lang="en-US" dirty="0">
                <a:solidFill>
                  <a:prstClr val="black"/>
                </a:solidFill>
                <a:latin typeface="Segoe UI" panose="020B0502040204020203" pitchFamily="34" charset="0"/>
                <a:cs typeface="Segoe UI" panose="020B0502040204020203" pitchFamily="34" charset="0"/>
              </a:rPr>
              <a:t>) the on-die ECC scheme and (ii) pre-correction error characteristics</a:t>
            </a:r>
          </a:p>
          <a:p>
            <a:pPr marL="0" lvl="1" algn="ctr">
              <a:lnSpc>
                <a:spcPct val="90000"/>
              </a:lnSpc>
              <a:spcBef>
                <a:spcPts val="700"/>
              </a:spcBef>
            </a:pPr>
            <a:r>
              <a:rPr lang="en-US" sz="2200" i="1" dirty="0">
                <a:solidFill>
                  <a:prstClr val="black"/>
                </a:solidFill>
                <a:latin typeface="Segoe UI" panose="020B0502040204020203" pitchFamily="34" charset="0"/>
                <a:cs typeface="Segoe UI" panose="020B0502040204020203" pitchFamily="34" charset="0"/>
              </a:rPr>
              <a:t>We hope EIN and </a:t>
            </a:r>
            <a:r>
              <a:rPr lang="en-US" sz="2200" i="1" dirty="0" err="1">
                <a:solidFill>
                  <a:prstClr val="black"/>
                </a:solidFill>
                <a:latin typeface="Segoe UI" panose="020B0502040204020203" pitchFamily="34" charset="0"/>
                <a:cs typeface="Segoe UI" panose="020B0502040204020203" pitchFamily="34" charset="0"/>
              </a:rPr>
              <a:t>EINSim</a:t>
            </a:r>
            <a:r>
              <a:rPr lang="en-US" sz="2200" i="1" dirty="0">
                <a:solidFill>
                  <a:prstClr val="black"/>
                </a:solidFill>
                <a:latin typeface="Segoe UI" panose="020B0502040204020203" pitchFamily="34" charset="0"/>
                <a:cs typeface="Segoe UI" panose="020B0502040204020203" pitchFamily="34" charset="0"/>
              </a:rPr>
              <a:t> enable many valuable studies going forward</a:t>
            </a:r>
          </a:p>
        </p:txBody>
      </p:sp>
    </p:spTree>
    <p:custDataLst>
      <p:tags r:id="rId1"/>
    </p:custDataLst>
    <p:extLst>
      <p:ext uri="{BB962C8B-B14F-4D97-AF65-F5344CB8AC3E}">
        <p14:creationId xmlns:p14="http://schemas.microsoft.com/office/powerpoint/2010/main" val="33082621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6"/>
            <a:ext cx="9144000" cy="3762167"/>
          </a:xfrm>
          <a:prstGeom prst="rect">
            <a:avLst/>
          </a:prstGeom>
          <a:solidFill>
            <a:schemeClr val="accent2">
              <a:lumMod val="20000"/>
              <a:lumOff val="80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latin typeface="Segoe UI" panose="020B0502040204020203" pitchFamily="34" charset="0"/>
            </a:endParaRPr>
          </a:p>
        </p:txBody>
      </p:sp>
      <p:sp>
        <p:nvSpPr>
          <p:cNvPr id="102" name="Title 1"/>
          <p:cNvSpPr>
            <a:spLocks noGrp="1"/>
          </p:cNvSpPr>
          <p:nvPr>
            <p:ph type="ctrTitle" idx="4294967295"/>
          </p:nvPr>
        </p:nvSpPr>
        <p:spPr>
          <a:xfrm>
            <a:off x="0" y="422275"/>
            <a:ext cx="9144000" cy="2898775"/>
          </a:xfrm>
          <a:prstGeom prst="rect">
            <a:avLst/>
          </a:prstGeom>
          <a:noFill/>
        </p:spPr>
        <p:txBody>
          <a:bodyPr anchor="ctr">
            <a:noAutofit/>
          </a:bodyPr>
          <a:lstStyle/>
          <a:p>
            <a:pPr algn="ctr">
              <a:lnSpc>
                <a:spcPct val="100000"/>
              </a:lnSpc>
            </a:pPr>
            <a:r>
              <a:rPr lang="en-US" sz="4800" b="1" dirty="0">
                <a:latin typeface="Segoe UI" panose="020B0502040204020203" pitchFamily="34" charset="0"/>
                <a:ea typeface="Cambria" panose="02040503050406030204" pitchFamily="18" charset="0"/>
                <a:cs typeface="Segoe UI" panose="020B0502040204020203" pitchFamily="34" charset="0"/>
              </a:rPr>
              <a:t>Understanding and Modeling </a:t>
            </a:r>
            <a:br>
              <a:rPr lang="en-US" sz="4800" b="1" dirty="0">
                <a:latin typeface="Segoe UI" panose="020B0502040204020203" pitchFamily="34" charset="0"/>
                <a:ea typeface="Cambria" panose="02040503050406030204" pitchFamily="18" charset="0"/>
                <a:cs typeface="Segoe UI" panose="020B0502040204020203" pitchFamily="34" charset="0"/>
              </a:rPr>
            </a:br>
            <a:r>
              <a:rPr lang="en-US" sz="4800" b="1" dirty="0">
                <a:latin typeface="Segoe UI" panose="020B0502040204020203" pitchFamily="34" charset="0"/>
                <a:ea typeface="Cambria" panose="02040503050406030204" pitchFamily="18" charset="0"/>
                <a:cs typeface="Segoe UI" panose="020B0502040204020203" pitchFamily="34" charset="0"/>
              </a:rPr>
              <a:t>On-Die Error Correction </a:t>
            </a:r>
            <a:br>
              <a:rPr lang="en-US" sz="4800" b="1" dirty="0">
                <a:latin typeface="Segoe UI" panose="020B0502040204020203" pitchFamily="34" charset="0"/>
                <a:ea typeface="Cambria" panose="02040503050406030204" pitchFamily="18" charset="0"/>
                <a:cs typeface="Segoe UI" panose="020B0502040204020203" pitchFamily="34" charset="0"/>
              </a:rPr>
            </a:br>
            <a:r>
              <a:rPr lang="en-US" sz="4800" b="1" dirty="0">
                <a:latin typeface="Segoe UI" panose="020B0502040204020203" pitchFamily="34" charset="0"/>
                <a:ea typeface="Cambria" panose="02040503050406030204" pitchFamily="18" charset="0"/>
                <a:cs typeface="Segoe UI" panose="020B0502040204020203" pitchFamily="34" charset="0"/>
              </a:rPr>
              <a:t>in Modern DRAM: </a:t>
            </a:r>
            <a:br>
              <a:rPr lang="en-US" sz="3600" b="1" dirty="0">
                <a:latin typeface="Segoe UI" panose="020B0502040204020203" pitchFamily="34" charset="0"/>
                <a:ea typeface="Cambria" panose="02040503050406030204" pitchFamily="18" charset="0"/>
                <a:cs typeface="Segoe UI" panose="020B0502040204020203" pitchFamily="34" charset="0"/>
              </a:rPr>
            </a:br>
            <a:br>
              <a:rPr lang="en-US" sz="1200" b="1" dirty="0">
                <a:latin typeface="Segoe UI" panose="020B0502040204020203" pitchFamily="34" charset="0"/>
                <a:ea typeface="Cambria" panose="02040503050406030204" pitchFamily="18" charset="0"/>
                <a:cs typeface="Segoe UI" panose="020B0502040204020203" pitchFamily="34" charset="0"/>
              </a:rPr>
            </a:br>
            <a:r>
              <a:rPr lang="en-US" sz="3200" b="1" dirty="0">
                <a:latin typeface="Segoe UI" panose="020B0502040204020203" pitchFamily="34" charset="0"/>
                <a:ea typeface="Cambria" panose="02040503050406030204" pitchFamily="18" charset="0"/>
                <a:cs typeface="Segoe UI" panose="020B0502040204020203" pitchFamily="34" charset="0"/>
              </a:rPr>
              <a:t>An Experimental Study Using Real Devices</a:t>
            </a:r>
          </a:p>
        </p:txBody>
      </p:sp>
      <p:sp>
        <p:nvSpPr>
          <p:cNvPr id="103" name="Subtitle 2"/>
          <p:cNvSpPr>
            <a:spLocks noGrp="1"/>
          </p:cNvSpPr>
          <p:nvPr>
            <p:ph type="subTitle" idx="4294967295"/>
          </p:nvPr>
        </p:nvSpPr>
        <p:spPr>
          <a:xfrm>
            <a:off x="0" y="4330700"/>
            <a:ext cx="8686800" cy="492125"/>
          </a:xfrm>
          <a:prstGeom prst="rect">
            <a:avLst/>
          </a:prstGeom>
        </p:spPr>
        <p:txBody>
          <a:bodyPr anchor="ctr">
            <a:noAutofit/>
          </a:bodyPr>
          <a:lstStyle/>
          <a:p>
            <a:pPr marL="0" indent="0" algn="ctr">
              <a:buNone/>
            </a:pPr>
            <a:r>
              <a:rPr lang="en-US" sz="2800" b="1" u="sng" dirty="0">
                <a:latin typeface="Segoe UI" panose="020B0502040204020203" pitchFamily="34" charset="0"/>
                <a:cs typeface="Segoe UI" panose="020B0502040204020203" pitchFamily="34" charset="0"/>
              </a:rPr>
              <a:t>Minesh Patel</a:t>
            </a:r>
            <a:r>
              <a:rPr lang="en-US" sz="2800" b="1" dirty="0">
                <a:latin typeface="Segoe UI" panose="020B0502040204020203" pitchFamily="34" charset="0"/>
                <a:cs typeface="Segoe UI" panose="020B0502040204020203" pitchFamily="34" charset="0"/>
              </a:rPr>
              <a:t>	</a:t>
            </a:r>
            <a:r>
              <a:rPr lang="en-US" sz="2800" b="1" dirty="0" err="1">
                <a:latin typeface="Segoe UI" panose="020B0502040204020203" pitchFamily="34" charset="0"/>
                <a:cs typeface="Segoe UI" panose="020B0502040204020203" pitchFamily="34" charset="0"/>
              </a:rPr>
              <a:t>Jeremie</a:t>
            </a:r>
            <a:r>
              <a:rPr lang="en-US" sz="2800" b="1" dirty="0">
                <a:latin typeface="Segoe UI" panose="020B0502040204020203" pitchFamily="34" charset="0"/>
                <a:cs typeface="Segoe UI" panose="020B0502040204020203" pitchFamily="34" charset="0"/>
              </a:rPr>
              <a:t> S. Kim</a:t>
            </a: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8163"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B59CC1FB-D609-4396-BC60-B1C0F1DA6978}"/>
              </a:ext>
            </a:extLst>
          </p:cNvPr>
          <p:cNvSpPr/>
          <p:nvPr/>
        </p:nvSpPr>
        <p:spPr>
          <a:xfrm>
            <a:off x="1803400" y="4861898"/>
            <a:ext cx="5257800" cy="480131"/>
          </a:xfrm>
          <a:prstGeom prst="rect">
            <a:avLst/>
          </a:prstGeom>
        </p:spPr>
        <p:txBody>
          <a:bodyPr wrap="square">
            <a:spAutoFit/>
          </a:bodyPr>
          <a:lstStyle/>
          <a:p>
            <a:pPr lvl="0" algn="ctr">
              <a:lnSpc>
                <a:spcPct val="90000"/>
              </a:lnSpc>
              <a:spcBef>
                <a:spcPts val="1000"/>
              </a:spcBef>
            </a:pPr>
            <a:r>
              <a:rPr lang="en-US" sz="2800" b="1" dirty="0">
                <a:solidFill>
                  <a:prstClr val="black"/>
                </a:solidFill>
                <a:latin typeface="Segoe UI" panose="020B0502040204020203" pitchFamily="34" charset="0"/>
                <a:cs typeface="Segoe UI" panose="020B0502040204020203" pitchFamily="34" charset="0"/>
              </a:rPr>
              <a:t>Hasan Hassan       </a:t>
            </a:r>
            <a:r>
              <a:rPr lang="en-US" sz="2800" b="1" dirty="0" err="1">
                <a:solidFill>
                  <a:prstClr val="black"/>
                </a:solidFill>
                <a:latin typeface="Segoe UI" panose="020B0502040204020203" pitchFamily="34" charset="0"/>
                <a:cs typeface="Segoe UI" panose="020B0502040204020203" pitchFamily="34" charset="0"/>
              </a:rPr>
              <a:t>Onur</a:t>
            </a:r>
            <a:r>
              <a:rPr lang="en-US" sz="2800" b="1" dirty="0">
                <a:solidFill>
                  <a:prstClr val="black"/>
                </a:solidFill>
                <a:latin typeface="Segoe UI" panose="020B0502040204020203" pitchFamily="34" charset="0"/>
                <a:cs typeface="Segoe UI" panose="020B0502040204020203" pitchFamily="34" charset="0"/>
              </a:rPr>
              <a:t> </a:t>
            </a:r>
            <a:r>
              <a:rPr lang="en-US" sz="2800" b="1" dirty="0" err="1">
                <a:solidFill>
                  <a:prstClr val="black"/>
                </a:solidFill>
                <a:latin typeface="Segoe UI" panose="020B0502040204020203" pitchFamily="34" charset="0"/>
                <a:cs typeface="Segoe UI" panose="020B0502040204020203" pitchFamily="34" charset="0"/>
              </a:rPr>
              <a:t>Mutlu</a:t>
            </a:r>
            <a:endParaRPr lang="en-US" sz="2800" dirty="0">
              <a:solidFill>
                <a:prstClr val="black"/>
              </a:solidFill>
              <a:latin typeface="Segoe UI" panose="020B0502040204020203" pitchFamily="34" charset="0"/>
              <a:cs typeface="Segoe UI" panose="020B0502040204020203" pitchFamily="34" charset="0"/>
            </a:endParaRPr>
          </a:p>
        </p:txBody>
      </p:sp>
      <p:pic>
        <p:nvPicPr>
          <p:cNvPr id="2" name="Picture 1">
            <a:extLst>
              <a:ext uri="{FF2B5EF4-FFF2-40B4-BE49-F238E27FC236}">
                <a16:creationId xmlns:a16="http://schemas.microsoft.com/office/drawing/2014/main" id="{DB3E4B8D-07D8-4E14-994A-0AE751720395}"/>
              </a:ext>
            </a:extLst>
          </p:cNvPr>
          <p:cNvPicPr>
            <a:picLocks noChangeAspect="1"/>
          </p:cNvPicPr>
          <p:nvPr/>
        </p:nvPicPr>
        <p:blipFill>
          <a:blip r:embed="rId4"/>
          <a:stretch>
            <a:fillRect/>
          </a:stretch>
        </p:blipFill>
        <p:spPr>
          <a:xfrm>
            <a:off x="5305425" y="5860136"/>
            <a:ext cx="2640412" cy="607662"/>
          </a:xfrm>
          <a:prstGeom prst="rect">
            <a:avLst/>
          </a:prstGeom>
        </p:spPr>
      </p:pic>
    </p:spTree>
    <p:extLst>
      <p:ext uri="{BB962C8B-B14F-4D97-AF65-F5344CB8AC3E}">
        <p14:creationId xmlns:p14="http://schemas.microsoft.com/office/powerpoint/2010/main" val="34548883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4619" y="131763"/>
            <a:ext cx="8894762" cy="6580322"/>
          </a:xfrm>
          <a:prstGeom prst="rect">
            <a:avLst/>
          </a:prstGeom>
        </p:spPr>
        <p:txBody>
          <a:bodyPr anchor="ctr"/>
          <a:lstStyle/>
          <a:p>
            <a:pPr algn="ctr"/>
            <a:r>
              <a:rPr lang="en-US" sz="12000" dirty="0">
                <a:latin typeface="Segoe UI" panose="020B0502040204020203" pitchFamily="34" charset="0"/>
                <a:cs typeface="Segoe UI" panose="020B0502040204020203" pitchFamily="34" charset="0"/>
              </a:rPr>
              <a:t>Backup </a:t>
            </a:r>
            <a:br>
              <a:rPr lang="en-US" sz="12000" dirty="0">
                <a:latin typeface="Segoe UI" panose="020B0502040204020203" pitchFamily="34" charset="0"/>
                <a:cs typeface="Segoe UI" panose="020B0502040204020203" pitchFamily="34" charset="0"/>
              </a:rPr>
            </a:br>
            <a:r>
              <a:rPr lang="en-US" sz="12000" dirty="0">
                <a:latin typeface="Segoe UI" panose="020B0502040204020203" pitchFamily="34" charset="0"/>
                <a:cs typeface="Segoe UI" panose="020B0502040204020203" pitchFamily="34" charset="0"/>
              </a:rPr>
              <a:t>Slides</a:t>
            </a:r>
            <a:endParaRPr lang="en-US" sz="12000" b="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1950229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EIN: 3 Concrete Use Cases</a:t>
            </a:r>
            <a:endParaRPr lang="en-US" b="1" dirty="0">
              <a:latin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a:xfrm>
            <a:off x="75991" y="911224"/>
            <a:ext cx="8987622" cy="5232401"/>
          </a:xfrm>
        </p:spPr>
        <p:txBody>
          <a:bodyPr/>
          <a:lstStyle/>
          <a:p>
            <a:pPr marL="514350" indent="-514350">
              <a:buFont typeface="+mj-lt"/>
              <a:buAutoNum type="arabicPeriod"/>
            </a:pPr>
            <a:r>
              <a:rPr lang="en-US" sz="2800" dirty="0"/>
              <a:t>Rapid error profiling using statistical distributions</a:t>
            </a:r>
          </a:p>
          <a:p>
            <a:pPr lvl="1"/>
            <a:r>
              <a:rPr lang="en-US" sz="2400" dirty="0"/>
              <a:t>Use properties of the </a:t>
            </a:r>
            <a:r>
              <a:rPr lang="en-US" sz="2400" i="1" dirty="0"/>
              <a:t>error mechanisms </a:t>
            </a:r>
            <a:r>
              <a:rPr lang="en-US" sz="2400" dirty="0"/>
              <a:t>to model errors</a:t>
            </a:r>
          </a:p>
          <a:p>
            <a:pPr lvl="1"/>
            <a:r>
              <a:rPr lang="en-US" dirty="0"/>
              <a:t>Use EIN to determine model parameters at runtime</a:t>
            </a:r>
            <a:endParaRPr lang="en-US" sz="2400" dirty="0"/>
          </a:p>
          <a:p>
            <a:pPr lvl="1"/>
            <a:r>
              <a:rPr lang="en-US" dirty="0"/>
              <a:t>Replacement for laborious, per-device characterization</a:t>
            </a:r>
          </a:p>
          <a:p>
            <a:pPr marL="457200" lvl="1" indent="0">
              <a:buNone/>
            </a:pPr>
            <a:endParaRPr lang="en-US" sz="1400" dirty="0"/>
          </a:p>
          <a:p>
            <a:pPr marL="514350" indent="-514350">
              <a:buFont typeface="+mj-lt"/>
              <a:buAutoNum type="arabicPeriod"/>
            </a:pPr>
            <a:r>
              <a:rPr lang="en-US" sz="2800" dirty="0"/>
              <a:t>Comparison studies (e.g., technology scaling)</a:t>
            </a:r>
          </a:p>
          <a:p>
            <a:pPr lvl="1"/>
            <a:r>
              <a:rPr lang="en-US" dirty="0"/>
              <a:t>Use EIN to compare </a:t>
            </a:r>
            <a:r>
              <a:rPr lang="en-US" i="1" dirty="0"/>
              <a:t>pre-correction </a:t>
            </a:r>
            <a:r>
              <a:rPr lang="en-US" dirty="0"/>
              <a:t>error rates</a:t>
            </a:r>
          </a:p>
          <a:p>
            <a:pPr lvl="1"/>
            <a:r>
              <a:rPr lang="en-US" dirty="0"/>
              <a:t>Study + predict industry and future technology trends</a:t>
            </a:r>
          </a:p>
          <a:p>
            <a:pPr marL="457200" lvl="1" indent="0">
              <a:buNone/>
            </a:pPr>
            <a:endParaRPr lang="en-US" sz="2000" dirty="0"/>
          </a:p>
          <a:p>
            <a:pPr marL="514350" indent="-514350">
              <a:buFont typeface="+mj-lt"/>
              <a:buAutoNum type="arabicPeriod"/>
            </a:pPr>
            <a:r>
              <a:rPr lang="en-US" sz="2800" dirty="0"/>
              <a:t>Reverse-engineering proprietary ECC schemes</a:t>
            </a:r>
          </a:p>
          <a:p>
            <a:pPr lvl="1"/>
            <a:r>
              <a:rPr lang="en-US" dirty="0"/>
              <a:t>Applies beyond just DRAM with on-die ECC</a:t>
            </a:r>
          </a:p>
          <a:p>
            <a:pPr lvl="1"/>
            <a:r>
              <a:rPr lang="en-US" dirty="0"/>
              <a:t>Can be useful for security research </a:t>
            </a:r>
          </a:p>
          <a:p>
            <a:pPr lvl="1"/>
            <a:r>
              <a:rPr lang="en-US" dirty="0"/>
              <a:t>E.g., vulnerability evaluation, patent infringement, competitive analysis, forensic analysis</a:t>
            </a:r>
          </a:p>
          <a:p>
            <a:pPr marL="457200" lvl="1" indent="0">
              <a:buNone/>
            </a:pPr>
            <a:endParaRPr lang="en-US" sz="2000" dirty="0"/>
          </a:p>
          <a:p>
            <a:pPr lvl="1"/>
            <a:endParaRPr lang="en-US" sz="2000" dirty="0"/>
          </a:p>
          <a:p>
            <a:pPr lvl="1"/>
            <a:endParaRPr lang="en-US" sz="2000" dirty="0"/>
          </a:p>
        </p:txBody>
      </p:sp>
    </p:spTree>
    <p:extLst>
      <p:ext uri="{BB962C8B-B14F-4D97-AF65-F5344CB8AC3E}">
        <p14:creationId xmlns:p14="http://schemas.microsoft.com/office/powerpoint/2010/main" val="3678042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Observed BER Depends on ECC</a:t>
            </a:r>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B114FBA3-4BAD-4B24-9023-A2723B5098E5}"/>
                  </a:ext>
                </a:extLst>
              </p:cNvPr>
              <p:cNvSpPr>
                <a:spLocks noGrp="1"/>
              </p:cNvSpPr>
              <p:nvPr>
                <p:ph idx="1"/>
              </p:nvPr>
            </p:nvSpPr>
            <p:spPr>
              <a:xfrm>
                <a:off x="75991" y="911224"/>
                <a:ext cx="8987622" cy="1003457"/>
              </a:xfrm>
            </p:spPr>
            <p:txBody>
              <a:bodyPr/>
              <a:lstStyle/>
              <a:p>
                <a:pPr marL="0" indent="0">
                  <a:buNone/>
                </a:pPr>
                <a:r>
                  <a:rPr lang="en-US" sz="2800" dirty="0"/>
                  <a:t>Assume errors occur independently, uniform-randomly</a:t>
                </a:r>
              </a:p>
              <a:p>
                <a:pPr lvl="1"/>
                <a:r>
                  <a:rPr lang="en-US" sz="2400" dirty="0"/>
                  <a:t>Fixed per-bit </a:t>
                </a:r>
                <a14:m>
                  <m:oMath xmlns:m="http://schemas.openxmlformats.org/officeDocument/2006/math">
                    <m:r>
                      <a:rPr lang="en-US" sz="2400" b="1" i="1" dirty="0" smtClean="0">
                        <a:latin typeface="Cambria Math" panose="02040503050406030204" pitchFamily="18" charset="0"/>
                        <a:cs typeface="Courier New" panose="02070309020205020404" pitchFamily="49" charset="0"/>
                      </a:rPr>
                      <m:t>𝑷</m:t>
                    </m:r>
                    <m:d>
                      <m:dPr>
                        <m:begChr m:val="["/>
                        <m:endChr m:val="]"/>
                        <m:ctrlPr>
                          <a:rPr lang="en-US" sz="2400" b="1" i="1" dirty="0" smtClean="0">
                            <a:latin typeface="Cambria Math" panose="02040503050406030204" pitchFamily="18" charset="0"/>
                            <a:cs typeface="Courier New" panose="02070309020205020404" pitchFamily="49" charset="0"/>
                          </a:rPr>
                        </m:ctrlPr>
                      </m:dPr>
                      <m:e>
                        <m:r>
                          <a:rPr lang="en-US" sz="2400" b="1" i="1" dirty="0" smtClean="0">
                            <a:latin typeface="Cambria Math" panose="02040503050406030204" pitchFamily="18" charset="0"/>
                            <a:cs typeface="Courier New" panose="02070309020205020404" pitchFamily="49" charset="0"/>
                          </a:rPr>
                          <m:t>𝒆𝒓𝒓𝒐𝒓</m:t>
                        </m:r>
                      </m:e>
                    </m:d>
                  </m:oMath>
                </a14:m>
                <a:r>
                  <a:rPr lang="en-US" sz="2400" dirty="0"/>
                  <a:t> = “bit error rate” (BER)</a:t>
                </a:r>
              </a:p>
            </p:txBody>
          </p:sp>
        </mc:Choice>
        <mc:Fallback xmlns="">
          <p:sp>
            <p:nvSpPr>
              <p:cNvPr id="5" name="Content Placeholder 2">
                <a:extLst>
                  <a:ext uri="{FF2B5EF4-FFF2-40B4-BE49-F238E27FC236}">
                    <a16:creationId xmlns:a16="http://schemas.microsoft.com/office/drawing/2014/main" id="{B114FBA3-4BAD-4B24-9023-A2723B5098E5}"/>
                  </a:ext>
                </a:extLst>
              </p:cNvPr>
              <p:cNvSpPr>
                <a:spLocks noGrp="1" noRot="1" noChangeAspect="1" noMove="1" noResize="1" noEditPoints="1" noAdjustHandles="1" noChangeArrowheads="1" noChangeShapeType="1" noTextEdit="1"/>
              </p:cNvSpPr>
              <p:nvPr>
                <p:ph idx="1"/>
              </p:nvPr>
            </p:nvSpPr>
            <p:spPr>
              <a:xfrm>
                <a:off x="75991" y="911224"/>
                <a:ext cx="8987622" cy="1003457"/>
              </a:xfrm>
              <a:blipFill>
                <a:blip r:embed="rId3"/>
                <a:stretch>
                  <a:fillRect l="-1356" t="-10303" b="-606"/>
                </a:stretch>
              </a:blipFill>
            </p:spPr>
            <p:txBody>
              <a:bodyPr/>
              <a:lstStyle/>
              <a:p>
                <a:r>
                  <a:rPr lang="en-US">
                    <a:noFill/>
                  </a:rPr>
                  <a:t> </a:t>
                </a:r>
              </a:p>
            </p:txBody>
          </p:sp>
        </mc:Fallback>
      </mc:AlternateContent>
      <p:grpSp>
        <p:nvGrpSpPr>
          <p:cNvPr id="28" name="Group 27">
            <a:extLst>
              <a:ext uri="{FF2B5EF4-FFF2-40B4-BE49-F238E27FC236}">
                <a16:creationId xmlns:a16="http://schemas.microsoft.com/office/drawing/2014/main" id="{5C6AD1C4-80DC-48BF-96B6-674AD8FAED8A}"/>
              </a:ext>
            </a:extLst>
          </p:cNvPr>
          <p:cNvGrpSpPr/>
          <p:nvPr/>
        </p:nvGrpSpPr>
        <p:grpSpPr>
          <a:xfrm>
            <a:off x="459609" y="1938747"/>
            <a:ext cx="8224782" cy="4383466"/>
            <a:chOff x="459609" y="1938747"/>
            <a:chExt cx="8224782" cy="4383466"/>
          </a:xfrm>
        </p:grpSpPr>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8295F8EC-71FB-4A9A-9E47-1AAB6ED0A7B7}"/>
                    </a:ext>
                  </a:extLst>
                </p:cNvPr>
                <p:cNvSpPr/>
                <p:nvPr/>
              </p:nvSpPr>
              <p:spPr>
                <a:xfrm>
                  <a:off x="1539687" y="3108649"/>
                  <a:ext cx="125310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latin typeface="Cambria Math" panose="02040503050406030204" pitchFamily="18" charset="0"/>
                            <a:cs typeface="Courier New" panose="02070309020205020404" pitchFamily="49" charset="0"/>
                          </a:rPr>
                          <m:t>𝑬𝑪𝑪</m:t>
                        </m:r>
                        <m:d>
                          <m:dPr>
                            <m:ctrlPr>
                              <a:rPr lang="en-US" b="1" i="1" dirty="0" smtClean="0">
                                <a:latin typeface="Cambria Math" panose="02040503050406030204" pitchFamily="18" charset="0"/>
                                <a:cs typeface="Courier New" panose="02070309020205020404" pitchFamily="49" charset="0"/>
                              </a:rPr>
                            </m:ctrlPr>
                          </m:dPr>
                          <m:e>
                            <m:r>
                              <a:rPr lang="en-US" b="1" i="1" dirty="0" smtClean="0">
                                <a:latin typeface="Cambria Math" panose="02040503050406030204" pitchFamily="18" charset="0"/>
                                <a:cs typeface="Courier New" panose="02070309020205020404" pitchFamily="49" charset="0"/>
                              </a:rPr>
                              <m:t>𝒌</m:t>
                            </m:r>
                            <m:r>
                              <a:rPr lang="en-US" b="1" i="1" dirty="0" smtClean="0">
                                <a:latin typeface="Cambria Math" panose="02040503050406030204" pitchFamily="18" charset="0"/>
                                <a:cs typeface="Courier New" panose="02070309020205020404" pitchFamily="49" charset="0"/>
                              </a:rPr>
                              <m:t>, </m:t>
                            </m:r>
                            <m:r>
                              <a:rPr lang="en-US" b="1" i="1" dirty="0" smtClean="0">
                                <a:latin typeface="Cambria Math" panose="02040503050406030204" pitchFamily="18" charset="0"/>
                                <a:cs typeface="Courier New" panose="02070309020205020404" pitchFamily="49" charset="0"/>
                              </a:rPr>
                              <m:t>𝒕</m:t>
                            </m:r>
                          </m:e>
                        </m:d>
                        <m:r>
                          <a:rPr lang="en-US" b="1" i="1" dirty="0" smtClean="0">
                            <a:latin typeface="Cambria Math" panose="02040503050406030204" pitchFamily="18" charset="0"/>
                            <a:cs typeface="Courier New" panose="02070309020205020404" pitchFamily="49" charset="0"/>
                          </a:rPr>
                          <m:t>:</m:t>
                        </m:r>
                      </m:oMath>
                    </m:oMathPara>
                  </a14:m>
                  <a:endParaRPr lang="en-US" b="1" dirty="0">
                    <a:latin typeface="Segoe UI" panose="020B0502040204020203" pitchFamily="34" charset="0"/>
                    <a:cs typeface="Courier New" panose="02070309020205020404" pitchFamily="49" charset="0"/>
                  </a:endParaRPr>
                </a:p>
              </p:txBody>
            </p:sp>
          </mc:Choice>
          <mc:Fallback xmlns="">
            <p:sp>
              <p:nvSpPr>
                <p:cNvPr id="3" name="Rectangle 2">
                  <a:extLst>
                    <a:ext uri="{FF2B5EF4-FFF2-40B4-BE49-F238E27FC236}">
                      <a16:creationId xmlns:a16="http://schemas.microsoft.com/office/drawing/2014/main" id="{8295F8EC-71FB-4A9A-9E47-1AAB6ED0A7B7}"/>
                    </a:ext>
                  </a:extLst>
                </p:cNvPr>
                <p:cNvSpPr>
                  <a:spLocks noRot="1" noChangeAspect="1" noMove="1" noResize="1" noEditPoints="1" noAdjustHandles="1" noChangeArrowheads="1" noChangeShapeType="1" noTextEdit="1"/>
                </p:cNvSpPr>
                <p:nvPr/>
              </p:nvSpPr>
              <p:spPr>
                <a:xfrm>
                  <a:off x="1539687" y="3108649"/>
                  <a:ext cx="1253100"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0260B193-8221-4F7E-85FF-69B7659CC8A7}"/>
                    </a:ext>
                  </a:extLst>
                </p:cNvPr>
                <p:cNvSpPr/>
                <p:nvPr/>
              </p:nvSpPr>
              <p:spPr>
                <a:xfrm>
                  <a:off x="1819106" y="3371850"/>
                  <a:ext cx="190468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latin typeface="Cambria Math" panose="02040503050406030204" pitchFamily="18" charset="0"/>
                            <a:cs typeface="Courier New" panose="02070309020205020404" pitchFamily="49" charset="0"/>
                          </a:rPr>
                          <m:t>𝒌</m:t>
                        </m:r>
                        <m:r>
                          <a:rPr lang="en-US" b="1" i="1" dirty="0" smtClean="0">
                            <a:latin typeface="Cambria Math" panose="02040503050406030204" pitchFamily="18" charset="0"/>
                            <a:cs typeface="Courier New" panose="02070309020205020404" pitchFamily="49" charset="0"/>
                          </a:rPr>
                          <m:t>=# </m:t>
                        </m:r>
                        <m:r>
                          <a:rPr lang="en-US" b="1" i="1" dirty="0">
                            <a:latin typeface="Cambria Math" panose="02040503050406030204" pitchFamily="18" charset="0"/>
                            <a:cs typeface="Courier New" panose="02070309020205020404" pitchFamily="49" charset="0"/>
                          </a:rPr>
                          <m:t>𝒅𝒂𝒕𝒂</m:t>
                        </m:r>
                        <m:r>
                          <a:rPr lang="en-US" b="1" i="1" dirty="0">
                            <a:latin typeface="Cambria Math" panose="02040503050406030204" pitchFamily="18" charset="0"/>
                            <a:cs typeface="Courier New" panose="02070309020205020404" pitchFamily="49" charset="0"/>
                          </a:rPr>
                          <m:t> </m:t>
                        </m:r>
                        <m:r>
                          <a:rPr lang="en-US" b="1" i="1" dirty="0">
                            <a:latin typeface="Cambria Math" panose="02040503050406030204" pitchFamily="18" charset="0"/>
                            <a:cs typeface="Courier New" panose="02070309020205020404" pitchFamily="49" charset="0"/>
                          </a:rPr>
                          <m:t>𝒃𝒊𝒕𝒔</m:t>
                        </m:r>
                      </m:oMath>
                    </m:oMathPara>
                  </a14:m>
                  <a:endParaRPr lang="en-DE" dirty="0">
                    <a:latin typeface="Segoe UI" panose="020B0502040204020203" pitchFamily="34" charset="0"/>
                  </a:endParaRPr>
                </a:p>
              </p:txBody>
            </p:sp>
          </mc:Choice>
          <mc:Fallback xmlns="">
            <p:sp>
              <p:nvSpPr>
                <p:cNvPr id="6" name="Rectangle 5">
                  <a:extLst>
                    <a:ext uri="{FF2B5EF4-FFF2-40B4-BE49-F238E27FC236}">
                      <a16:creationId xmlns:a16="http://schemas.microsoft.com/office/drawing/2014/main" id="{0260B193-8221-4F7E-85FF-69B7659CC8A7}"/>
                    </a:ext>
                  </a:extLst>
                </p:cNvPr>
                <p:cNvSpPr>
                  <a:spLocks noRot="1" noChangeAspect="1" noMove="1" noResize="1" noEditPoints="1" noAdjustHandles="1" noChangeArrowheads="1" noChangeShapeType="1" noTextEdit="1"/>
                </p:cNvSpPr>
                <p:nvPr/>
              </p:nvSpPr>
              <p:spPr>
                <a:xfrm>
                  <a:off x="1819106" y="3371850"/>
                  <a:ext cx="1904689"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CA404DA6-02D7-4366-8DD8-6F5903280190}"/>
                    </a:ext>
                  </a:extLst>
                </p:cNvPr>
                <p:cNvSpPr/>
                <p:nvPr/>
              </p:nvSpPr>
              <p:spPr>
                <a:xfrm>
                  <a:off x="1864826" y="3604141"/>
                  <a:ext cx="295625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latin typeface="Cambria Math" panose="02040503050406030204" pitchFamily="18" charset="0"/>
                            <a:cs typeface="Courier New" panose="02070309020205020404" pitchFamily="49" charset="0"/>
                          </a:rPr>
                          <m:t>𝒕</m:t>
                        </m:r>
                        <m:r>
                          <a:rPr lang="en-US" b="1" i="1" dirty="0" smtClean="0">
                            <a:latin typeface="Cambria Math" panose="02040503050406030204" pitchFamily="18" charset="0"/>
                            <a:cs typeface="Courier New" panose="02070309020205020404" pitchFamily="49" charset="0"/>
                          </a:rPr>
                          <m:t>=# </m:t>
                        </m:r>
                        <m:r>
                          <a:rPr lang="en-US" b="1" i="1" dirty="0" smtClean="0">
                            <a:latin typeface="Cambria Math" panose="02040503050406030204" pitchFamily="18" charset="0"/>
                            <a:cs typeface="Courier New" panose="02070309020205020404" pitchFamily="49" charset="0"/>
                          </a:rPr>
                          <m:t>𝒄𝒐𝒓𝒓𝒆𝒄𝒕𝒂𝒃𝒍𝒆</m:t>
                        </m:r>
                        <m:r>
                          <a:rPr lang="en-US" b="1" i="1" dirty="0" smtClean="0">
                            <a:latin typeface="Cambria Math" panose="02040503050406030204" pitchFamily="18" charset="0"/>
                            <a:cs typeface="Courier New" panose="02070309020205020404" pitchFamily="49" charset="0"/>
                          </a:rPr>
                          <m:t> </m:t>
                        </m:r>
                        <m:r>
                          <a:rPr lang="en-US" b="1" i="1" dirty="0" smtClean="0">
                            <a:latin typeface="Cambria Math" panose="02040503050406030204" pitchFamily="18" charset="0"/>
                            <a:cs typeface="Courier New" panose="02070309020205020404" pitchFamily="49" charset="0"/>
                          </a:rPr>
                          <m:t>𝒆𝒓𝒓𝒐𝒓𝒔</m:t>
                        </m:r>
                      </m:oMath>
                    </m:oMathPara>
                  </a14:m>
                  <a:endParaRPr lang="en-DE" dirty="0">
                    <a:latin typeface="Segoe UI" panose="020B0502040204020203" pitchFamily="34" charset="0"/>
                  </a:endParaRPr>
                </a:p>
              </p:txBody>
            </p:sp>
          </mc:Choice>
          <mc:Fallback xmlns="">
            <p:sp>
              <p:nvSpPr>
                <p:cNvPr id="8" name="Rectangle 7">
                  <a:extLst>
                    <a:ext uri="{FF2B5EF4-FFF2-40B4-BE49-F238E27FC236}">
                      <a16:creationId xmlns:a16="http://schemas.microsoft.com/office/drawing/2014/main" id="{CA404DA6-02D7-4366-8DD8-6F5903280190}"/>
                    </a:ext>
                  </a:extLst>
                </p:cNvPr>
                <p:cNvSpPr>
                  <a:spLocks noRot="1" noChangeAspect="1" noMove="1" noResize="1" noEditPoints="1" noAdjustHandles="1" noChangeArrowheads="1" noChangeShapeType="1" noTextEdit="1"/>
                </p:cNvSpPr>
                <p:nvPr/>
              </p:nvSpPr>
              <p:spPr>
                <a:xfrm>
                  <a:off x="1864826" y="3604141"/>
                  <a:ext cx="2956259" cy="369332"/>
                </a:xfrm>
                <a:prstGeom prst="rect">
                  <a:avLst/>
                </a:prstGeom>
                <a:blipFill>
                  <a:blip r:embed="rId6"/>
                  <a:stretch>
                    <a:fillRect/>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4DFC85CA-3AFD-4259-993A-D4A6133B9F44}"/>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459609" y="1938747"/>
              <a:ext cx="8224782" cy="4383466"/>
            </a:xfrm>
            <a:prstGeom prst="rect">
              <a:avLst/>
            </a:prstGeom>
          </p:spPr>
        </p:pic>
        <p:grpSp>
          <p:nvGrpSpPr>
            <p:cNvPr id="13" name="Group 12">
              <a:extLst>
                <a:ext uri="{FF2B5EF4-FFF2-40B4-BE49-F238E27FC236}">
                  <a16:creationId xmlns:a16="http://schemas.microsoft.com/office/drawing/2014/main" id="{279DD0A3-7109-4D33-BFB4-B997DB799DE6}"/>
                </a:ext>
              </a:extLst>
            </p:cNvPr>
            <p:cNvGrpSpPr/>
            <p:nvPr/>
          </p:nvGrpSpPr>
          <p:grpSpPr>
            <a:xfrm>
              <a:off x="1225735" y="2063671"/>
              <a:ext cx="1925604" cy="895988"/>
              <a:chOff x="1361467" y="2050971"/>
              <a:chExt cx="1925604" cy="895988"/>
            </a:xfrm>
          </p:grpSpPr>
          <p:sp>
            <p:nvSpPr>
              <p:cNvPr id="10" name="Rectangle 9">
                <a:extLst>
                  <a:ext uri="{FF2B5EF4-FFF2-40B4-BE49-F238E27FC236}">
                    <a16:creationId xmlns:a16="http://schemas.microsoft.com/office/drawing/2014/main" id="{3CDD7D7E-FF80-422D-99B2-18F627039315}"/>
                  </a:ext>
                </a:extLst>
              </p:cNvPr>
              <p:cNvSpPr/>
              <p:nvPr/>
            </p:nvSpPr>
            <p:spPr>
              <a:xfrm>
                <a:off x="1451921" y="2116491"/>
                <a:ext cx="1835150" cy="8110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500" dirty="0">
                  <a:latin typeface="Segoe UI" panose="020B0502040204020203" pitchFamily="34" charset="0"/>
                  <a:cs typeface="Segoe UI" panose="020B0502040204020203" pitchFamily="34" charset="0"/>
                </a:endParaRPr>
              </a:p>
            </p:txBody>
          </p:sp>
          <p:sp>
            <p:nvSpPr>
              <p:cNvPr id="9" name="Rectangle 8">
                <a:extLst>
                  <a:ext uri="{FF2B5EF4-FFF2-40B4-BE49-F238E27FC236}">
                    <a16:creationId xmlns:a16="http://schemas.microsoft.com/office/drawing/2014/main" id="{85FF1C12-88B2-4CD9-9DCD-B0B7C888F892}"/>
                  </a:ext>
                </a:extLst>
              </p:cNvPr>
              <p:cNvSpPr/>
              <p:nvPr/>
            </p:nvSpPr>
            <p:spPr>
              <a:xfrm>
                <a:off x="1361467" y="2050971"/>
                <a:ext cx="1400784" cy="323165"/>
              </a:xfrm>
              <a:prstGeom prst="rect">
                <a:avLst/>
              </a:prstGeom>
            </p:spPr>
            <p:txBody>
              <a:bodyPr wrap="square">
                <a:spAutoFit/>
              </a:bodyPr>
              <a:lstStyle/>
              <a:p>
                <a:r>
                  <a:rPr lang="en-US" sz="1500" b="0" dirty="0">
                    <a:latin typeface="Segoe UI" panose="020B0502040204020203" pitchFamily="34" charset="0"/>
                    <a:cs typeface="Courier New" panose="02070309020205020404" pitchFamily="49" charset="0"/>
                  </a:rPr>
                  <a:t>BCH(64, 2)</a:t>
                </a:r>
                <a:endParaRPr lang="en-US" sz="1500" dirty="0">
                  <a:latin typeface="Segoe UI" panose="020B0502040204020203" pitchFamily="34" charset="0"/>
                  <a:cs typeface="Segoe UI" panose="020B0502040204020203" pitchFamily="34" charset="0"/>
                </a:endParaRPr>
              </a:p>
            </p:txBody>
          </p:sp>
          <p:sp>
            <p:nvSpPr>
              <p:cNvPr id="11" name="Rectangle 10">
                <a:extLst>
                  <a:ext uri="{FF2B5EF4-FFF2-40B4-BE49-F238E27FC236}">
                    <a16:creationId xmlns:a16="http://schemas.microsoft.com/office/drawing/2014/main" id="{5D03589E-C719-4DB3-8267-F45F3BAA5C01}"/>
                  </a:ext>
                </a:extLst>
              </p:cNvPr>
              <p:cNvSpPr/>
              <p:nvPr/>
            </p:nvSpPr>
            <p:spPr>
              <a:xfrm>
                <a:off x="1361467" y="2337118"/>
                <a:ext cx="1400784" cy="323165"/>
              </a:xfrm>
              <a:prstGeom prst="rect">
                <a:avLst/>
              </a:prstGeom>
            </p:spPr>
            <p:txBody>
              <a:bodyPr wrap="square">
                <a:spAutoFit/>
              </a:bodyPr>
              <a:lstStyle/>
              <a:p>
                <a:r>
                  <a:rPr lang="en-US" sz="1500" b="0" dirty="0">
                    <a:latin typeface="Segoe UI" panose="020B0502040204020203" pitchFamily="34" charset="0"/>
                    <a:cs typeface="Courier New" panose="02070309020205020404" pitchFamily="49" charset="0"/>
                  </a:rPr>
                  <a:t>BCH(128, 2)</a:t>
                </a:r>
                <a:endParaRPr lang="en-US" sz="1500" dirty="0">
                  <a:latin typeface="Segoe UI" panose="020B0502040204020203" pitchFamily="34" charset="0"/>
                  <a:cs typeface="Segoe UI" panose="020B0502040204020203" pitchFamily="34" charset="0"/>
                </a:endParaRPr>
              </a:p>
            </p:txBody>
          </p:sp>
          <p:sp>
            <p:nvSpPr>
              <p:cNvPr id="12" name="Rectangle 11">
                <a:extLst>
                  <a:ext uri="{FF2B5EF4-FFF2-40B4-BE49-F238E27FC236}">
                    <a16:creationId xmlns:a16="http://schemas.microsoft.com/office/drawing/2014/main" id="{4D70F72A-5DEB-4B1A-988B-57F3791458CD}"/>
                  </a:ext>
                </a:extLst>
              </p:cNvPr>
              <p:cNvSpPr/>
              <p:nvPr/>
            </p:nvSpPr>
            <p:spPr>
              <a:xfrm>
                <a:off x="1361467" y="2623794"/>
                <a:ext cx="1400784" cy="323165"/>
              </a:xfrm>
              <a:prstGeom prst="rect">
                <a:avLst/>
              </a:prstGeom>
            </p:spPr>
            <p:txBody>
              <a:bodyPr wrap="square">
                <a:spAutoFit/>
              </a:bodyPr>
              <a:lstStyle/>
              <a:p>
                <a:r>
                  <a:rPr lang="en-US" sz="1500" b="0" dirty="0">
                    <a:latin typeface="Segoe UI" panose="020B0502040204020203" pitchFamily="34" charset="0"/>
                    <a:cs typeface="Courier New" panose="02070309020205020404" pitchFamily="49" charset="0"/>
                  </a:rPr>
                  <a:t>BCH(256, 2)</a:t>
                </a:r>
                <a:endParaRPr lang="en-US" sz="1500" dirty="0">
                  <a:latin typeface="Segoe UI" panose="020B0502040204020203" pitchFamily="34" charset="0"/>
                  <a:cs typeface="Segoe UI" panose="020B0502040204020203" pitchFamily="34" charset="0"/>
                </a:endParaRPr>
              </a:p>
            </p:txBody>
          </p:sp>
        </p:grpSp>
        <p:grpSp>
          <p:nvGrpSpPr>
            <p:cNvPr id="14" name="Group 13">
              <a:extLst>
                <a:ext uri="{FF2B5EF4-FFF2-40B4-BE49-F238E27FC236}">
                  <a16:creationId xmlns:a16="http://schemas.microsoft.com/office/drawing/2014/main" id="{B5F92018-F4E3-4D5A-BE43-0EEE3C2EEB88}"/>
                </a:ext>
              </a:extLst>
            </p:cNvPr>
            <p:cNvGrpSpPr/>
            <p:nvPr/>
          </p:nvGrpSpPr>
          <p:grpSpPr>
            <a:xfrm>
              <a:off x="3859108" y="2063671"/>
              <a:ext cx="1925604" cy="895988"/>
              <a:chOff x="1361467" y="2050971"/>
              <a:chExt cx="1925604" cy="895988"/>
            </a:xfrm>
          </p:grpSpPr>
          <p:sp>
            <p:nvSpPr>
              <p:cNvPr id="15" name="Rectangle 14">
                <a:extLst>
                  <a:ext uri="{FF2B5EF4-FFF2-40B4-BE49-F238E27FC236}">
                    <a16:creationId xmlns:a16="http://schemas.microsoft.com/office/drawing/2014/main" id="{F4E939BD-8DA5-4E58-9875-EEF93D4A70AE}"/>
                  </a:ext>
                </a:extLst>
              </p:cNvPr>
              <p:cNvSpPr/>
              <p:nvPr/>
            </p:nvSpPr>
            <p:spPr>
              <a:xfrm>
                <a:off x="1451921" y="2116491"/>
                <a:ext cx="1835150" cy="8110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500" dirty="0">
                  <a:latin typeface="Segoe UI" panose="020B0502040204020203" pitchFamily="34" charset="0"/>
                  <a:cs typeface="Segoe UI" panose="020B0502040204020203" pitchFamily="34" charset="0"/>
                </a:endParaRPr>
              </a:p>
            </p:txBody>
          </p:sp>
          <p:sp>
            <p:nvSpPr>
              <p:cNvPr id="16" name="Rectangle 15">
                <a:extLst>
                  <a:ext uri="{FF2B5EF4-FFF2-40B4-BE49-F238E27FC236}">
                    <a16:creationId xmlns:a16="http://schemas.microsoft.com/office/drawing/2014/main" id="{27163B07-0CCF-427F-BB96-374DDD1E2DC5}"/>
                  </a:ext>
                </a:extLst>
              </p:cNvPr>
              <p:cNvSpPr/>
              <p:nvPr/>
            </p:nvSpPr>
            <p:spPr>
              <a:xfrm>
                <a:off x="1361467" y="2050971"/>
                <a:ext cx="1925604" cy="323165"/>
              </a:xfrm>
              <a:prstGeom prst="rect">
                <a:avLst/>
              </a:prstGeom>
            </p:spPr>
            <p:txBody>
              <a:bodyPr wrap="square">
                <a:spAutoFit/>
              </a:bodyPr>
              <a:lstStyle/>
              <a:p>
                <a:r>
                  <a:rPr lang="en-US" sz="1500" b="0" dirty="0">
                    <a:latin typeface="Segoe UI" panose="020B0502040204020203" pitchFamily="34" charset="0"/>
                    <a:cs typeface="Courier New" panose="02070309020205020404" pitchFamily="49" charset="0"/>
                  </a:rPr>
                  <a:t>Hamming(32, 1)</a:t>
                </a:r>
                <a:endParaRPr lang="en-US" sz="1500" dirty="0">
                  <a:latin typeface="Segoe UI" panose="020B0502040204020203" pitchFamily="34" charset="0"/>
                  <a:cs typeface="Segoe UI" panose="020B0502040204020203" pitchFamily="34" charset="0"/>
                </a:endParaRPr>
              </a:p>
            </p:txBody>
          </p:sp>
          <p:sp>
            <p:nvSpPr>
              <p:cNvPr id="17" name="Rectangle 16">
                <a:extLst>
                  <a:ext uri="{FF2B5EF4-FFF2-40B4-BE49-F238E27FC236}">
                    <a16:creationId xmlns:a16="http://schemas.microsoft.com/office/drawing/2014/main" id="{653BB7EE-5F31-4DE2-991C-231F34DE797F}"/>
                  </a:ext>
                </a:extLst>
              </p:cNvPr>
              <p:cNvSpPr/>
              <p:nvPr/>
            </p:nvSpPr>
            <p:spPr>
              <a:xfrm>
                <a:off x="1361467" y="2337118"/>
                <a:ext cx="1835150" cy="323165"/>
              </a:xfrm>
              <a:prstGeom prst="rect">
                <a:avLst/>
              </a:prstGeom>
            </p:spPr>
            <p:txBody>
              <a:bodyPr wrap="square">
                <a:spAutoFit/>
              </a:bodyPr>
              <a:lstStyle/>
              <a:p>
                <a:r>
                  <a:rPr lang="en-US" sz="1500" dirty="0">
                    <a:latin typeface="Segoe UI" panose="020B0502040204020203" pitchFamily="34" charset="0"/>
                    <a:cs typeface="Courier New" panose="02070309020205020404" pitchFamily="49" charset="0"/>
                  </a:rPr>
                  <a:t>Hamming(64, 1)</a:t>
                </a:r>
                <a:endParaRPr lang="en-US" sz="1500" dirty="0">
                  <a:latin typeface="Segoe UI" panose="020B0502040204020203" pitchFamily="34" charset="0"/>
                  <a:cs typeface="Segoe UI" panose="020B0502040204020203" pitchFamily="34" charset="0"/>
                </a:endParaRPr>
              </a:p>
            </p:txBody>
          </p:sp>
          <p:sp>
            <p:nvSpPr>
              <p:cNvPr id="18" name="Rectangle 17">
                <a:extLst>
                  <a:ext uri="{FF2B5EF4-FFF2-40B4-BE49-F238E27FC236}">
                    <a16:creationId xmlns:a16="http://schemas.microsoft.com/office/drawing/2014/main" id="{CDD88CA8-4A65-4711-8C34-3EA0B19CFB6C}"/>
                  </a:ext>
                </a:extLst>
              </p:cNvPr>
              <p:cNvSpPr/>
              <p:nvPr/>
            </p:nvSpPr>
            <p:spPr>
              <a:xfrm>
                <a:off x="1361467" y="2623794"/>
                <a:ext cx="1925604" cy="323165"/>
              </a:xfrm>
              <a:prstGeom prst="rect">
                <a:avLst/>
              </a:prstGeom>
            </p:spPr>
            <p:txBody>
              <a:bodyPr wrap="square">
                <a:spAutoFit/>
              </a:bodyPr>
              <a:lstStyle/>
              <a:p>
                <a:r>
                  <a:rPr lang="en-US" sz="1500" dirty="0">
                    <a:latin typeface="Segoe UI" panose="020B0502040204020203" pitchFamily="34" charset="0"/>
                    <a:cs typeface="Courier New" panose="02070309020205020404" pitchFamily="49" charset="0"/>
                  </a:rPr>
                  <a:t>Hamming(128, 1)</a:t>
                </a:r>
                <a:endParaRPr lang="en-US" sz="1500" dirty="0">
                  <a:latin typeface="Segoe UI" panose="020B0502040204020203" pitchFamily="34" charset="0"/>
                  <a:cs typeface="Segoe UI" panose="020B0502040204020203" pitchFamily="34" charset="0"/>
                </a:endParaRPr>
              </a:p>
            </p:txBody>
          </p:sp>
        </p:grpSp>
        <p:grpSp>
          <p:nvGrpSpPr>
            <p:cNvPr id="20" name="Group 19">
              <a:extLst>
                <a:ext uri="{FF2B5EF4-FFF2-40B4-BE49-F238E27FC236}">
                  <a16:creationId xmlns:a16="http://schemas.microsoft.com/office/drawing/2014/main" id="{CF2AD30D-522D-4E82-9387-7B3949292A53}"/>
                </a:ext>
              </a:extLst>
            </p:cNvPr>
            <p:cNvGrpSpPr/>
            <p:nvPr/>
          </p:nvGrpSpPr>
          <p:grpSpPr>
            <a:xfrm>
              <a:off x="6488908" y="2063671"/>
              <a:ext cx="1925604" cy="895988"/>
              <a:chOff x="1361467" y="2050971"/>
              <a:chExt cx="1925604" cy="895988"/>
            </a:xfrm>
          </p:grpSpPr>
          <p:sp>
            <p:nvSpPr>
              <p:cNvPr id="21" name="Rectangle 20">
                <a:extLst>
                  <a:ext uri="{FF2B5EF4-FFF2-40B4-BE49-F238E27FC236}">
                    <a16:creationId xmlns:a16="http://schemas.microsoft.com/office/drawing/2014/main" id="{7ADFD6DF-F6C2-4C16-8D4A-F33622469693}"/>
                  </a:ext>
                </a:extLst>
              </p:cNvPr>
              <p:cNvSpPr/>
              <p:nvPr/>
            </p:nvSpPr>
            <p:spPr>
              <a:xfrm>
                <a:off x="1451921" y="2116491"/>
                <a:ext cx="1691513" cy="8110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500" dirty="0">
                  <a:latin typeface="Segoe UI" panose="020B0502040204020203" pitchFamily="34" charset="0"/>
                  <a:cs typeface="Segoe UI" panose="020B0502040204020203" pitchFamily="34" charset="0"/>
                </a:endParaRPr>
              </a:p>
            </p:txBody>
          </p:sp>
          <p:sp>
            <p:nvSpPr>
              <p:cNvPr id="22" name="Rectangle 21">
                <a:extLst>
                  <a:ext uri="{FF2B5EF4-FFF2-40B4-BE49-F238E27FC236}">
                    <a16:creationId xmlns:a16="http://schemas.microsoft.com/office/drawing/2014/main" id="{40F6228F-A8CC-45F0-A949-07AB3C87D418}"/>
                  </a:ext>
                </a:extLst>
              </p:cNvPr>
              <p:cNvSpPr/>
              <p:nvPr/>
            </p:nvSpPr>
            <p:spPr>
              <a:xfrm>
                <a:off x="1361467" y="2050971"/>
                <a:ext cx="1925604" cy="323165"/>
              </a:xfrm>
              <a:prstGeom prst="rect">
                <a:avLst/>
              </a:prstGeom>
            </p:spPr>
            <p:txBody>
              <a:bodyPr wrap="square">
                <a:spAutoFit/>
              </a:bodyPr>
              <a:lstStyle/>
              <a:p>
                <a:r>
                  <a:rPr lang="en-US" sz="1500" b="0" dirty="0">
                    <a:latin typeface="Segoe UI" panose="020B0502040204020203" pitchFamily="34" charset="0"/>
                    <a:cs typeface="Courier New" panose="02070309020205020404" pitchFamily="49" charset="0"/>
                  </a:rPr>
                  <a:t>Hamming(256, </a:t>
                </a:r>
                <a:r>
                  <a:rPr lang="en-US" sz="1500" dirty="0">
                    <a:latin typeface="Segoe UI" panose="020B0502040204020203" pitchFamily="34" charset="0"/>
                    <a:cs typeface="Courier New" panose="02070309020205020404" pitchFamily="49" charset="0"/>
                  </a:rPr>
                  <a:t>1</a:t>
                </a:r>
                <a:r>
                  <a:rPr lang="en-US" sz="1500" b="0" dirty="0">
                    <a:latin typeface="Segoe UI" panose="020B0502040204020203" pitchFamily="34" charset="0"/>
                    <a:cs typeface="Courier New" panose="02070309020205020404" pitchFamily="49" charset="0"/>
                  </a:rPr>
                  <a:t>)</a:t>
                </a:r>
                <a:endParaRPr lang="en-US" sz="1500" dirty="0">
                  <a:latin typeface="Segoe UI" panose="020B0502040204020203" pitchFamily="34" charset="0"/>
                  <a:cs typeface="Segoe UI" panose="020B0502040204020203" pitchFamily="34" charset="0"/>
                </a:endParaRPr>
              </a:p>
            </p:txBody>
          </p:sp>
          <p:sp>
            <p:nvSpPr>
              <p:cNvPr id="23" name="Rectangle 22">
                <a:extLst>
                  <a:ext uri="{FF2B5EF4-FFF2-40B4-BE49-F238E27FC236}">
                    <a16:creationId xmlns:a16="http://schemas.microsoft.com/office/drawing/2014/main" id="{F66CEB04-52E7-4FF7-939B-EE1A87BAB803}"/>
                  </a:ext>
                </a:extLst>
              </p:cNvPr>
              <p:cNvSpPr/>
              <p:nvPr/>
            </p:nvSpPr>
            <p:spPr>
              <a:xfrm>
                <a:off x="1361467" y="2337118"/>
                <a:ext cx="1835150" cy="323165"/>
              </a:xfrm>
              <a:prstGeom prst="rect">
                <a:avLst/>
              </a:prstGeom>
            </p:spPr>
            <p:txBody>
              <a:bodyPr wrap="square">
                <a:spAutoFit/>
              </a:bodyPr>
              <a:lstStyle/>
              <a:p>
                <a:r>
                  <a:rPr lang="en-US" sz="1500" dirty="0">
                    <a:latin typeface="Segoe UI" panose="020B0502040204020203" pitchFamily="34" charset="0"/>
                    <a:cs typeface="Courier New" panose="02070309020205020404" pitchFamily="49" charset="0"/>
                  </a:rPr>
                  <a:t>3-Repetition</a:t>
                </a:r>
                <a:endParaRPr lang="en-US" sz="1500" dirty="0">
                  <a:latin typeface="Segoe UI" panose="020B0502040204020203" pitchFamily="34" charset="0"/>
                  <a:cs typeface="Segoe UI" panose="020B0502040204020203" pitchFamily="34" charset="0"/>
                </a:endParaRPr>
              </a:p>
            </p:txBody>
          </p:sp>
          <p:sp>
            <p:nvSpPr>
              <p:cNvPr id="24" name="Rectangle 23">
                <a:extLst>
                  <a:ext uri="{FF2B5EF4-FFF2-40B4-BE49-F238E27FC236}">
                    <a16:creationId xmlns:a16="http://schemas.microsoft.com/office/drawing/2014/main" id="{E9A5659C-9F78-489B-BA86-503CFA806986}"/>
                  </a:ext>
                </a:extLst>
              </p:cNvPr>
              <p:cNvSpPr/>
              <p:nvPr/>
            </p:nvSpPr>
            <p:spPr>
              <a:xfrm>
                <a:off x="1361467" y="2623794"/>
                <a:ext cx="1925604" cy="323165"/>
              </a:xfrm>
              <a:prstGeom prst="rect">
                <a:avLst/>
              </a:prstGeom>
            </p:spPr>
            <p:txBody>
              <a:bodyPr wrap="square">
                <a:spAutoFit/>
              </a:bodyPr>
              <a:lstStyle/>
              <a:p>
                <a:r>
                  <a:rPr lang="en-US" sz="1500" dirty="0">
                    <a:latin typeface="Segoe UI" panose="020B0502040204020203" pitchFamily="34" charset="0"/>
                    <a:cs typeface="Courier New" panose="02070309020205020404" pitchFamily="49" charset="0"/>
                  </a:rPr>
                  <a:t>None</a:t>
                </a:r>
                <a:endParaRPr lang="en-US" sz="1500" dirty="0">
                  <a:latin typeface="Segoe UI" panose="020B0502040204020203" pitchFamily="34" charset="0"/>
                  <a:cs typeface="Segoe UI" panose="020B0502040204020203" pitchFamily="34" charset="0"/>
                </a:endParaRPr>
              </a:p>
            </p:txBody>
          </p:sp>
        </p:grpSp>
      </p:grpSp>
    </p:spTree>
    <p:extLst>
      <p:ext uri="{BB962C8B-B14F-4D97-AF65-F5344CB8AC3E}">
        <p14:creationId xmlns:p14="http://schemas.microsoft.com/office/powerpoint/2010/main" val="20584676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 Closer Look at On-Die ECC</a:t>
            </a:r>
          </a:p>
        </p:txBody>
      </p:sp>
      <p:sp>
        <p:nvSpPr>
          <p:cNvPr id="46" name="Content Placeholder 2">
            <a:extLst>
              <a:ext uri="{FF2B5EF4-FFF2-40B4-BE49-F238E27FC236}">
                <a16:creationId xmlns:a16="http://schemas.microsoft.com/office/drawing/2014/main" id="{8366642D-90E4-4E93-BC4D-8CEB02FBFE91}"/>
              </a:ext>
            </a:extLst>
          </p:cNvPr>
          <p:cNvSpPr>
            <a:spLocks noGrp="1"/>
          </p:cNvSpPr>
          <p:nvPr>
            <p:ph idx="1"/>
          </p:nvPr>
        </p:nvSpPr>
        <p:spPr>
          <a:xfrm>
            <a:off x="75991" y="3651481"/>
            <a:ext cx="8987622" cy="2706581"/>
          </a:xfrm>
        </p:spPr>
        <p:txBody>
          <a:bodyPr/>
          <a:lstStyle/>
          <a:p>
            <a:pPr marL="0" indent="0">
              <a:buNone/>
            </a:pPr>
            <a:r>
              <a:rPr lang="en-US" sz="2800" dirty="0"/>
              <a:t>Primarily mitigates technology scaling issues [1]</a:t>
            </a:r>
          </a:p>
          <a:p>
            <a:pPr lvl="1"/>
            <a:r>
              <a:rPr lang="en-US" sz="2400" dirty="0"/>
              <a:t>Transparently mitigates random single-bit errors (e.g., VRT)</a:t>
            </a:r>
          </a:p>
          <a:p>
            <a:pPr lvl="1"/>
            <a:r>
              <a:rPr lang="en-US" sz="2400" dirty="0"/>
              <a:t>Fully backwards compatible (no changes to </a:t>
            </a:r>
            <a:r>
              <a:rPr lang="en-US" sz="2400" dirty="0" err="1"/>
              <a:t>DDRx</a:t>
            </a:r>
            <a:r>
              <a:rPr lang="en-US" sz="2400" dirty="0"/>
              <a:t> interface)</a:t>
            </a:r>
          </a:p>
          <a:p>
            <a:pPr lvl="1"/>
            <a:endParaRPr lang="en-US" sz="1200" dirty="0"/>
          </a:p>
          <a:p>
            <a:pPr marL="0" indent="0">
              <a:buNone/>
            </a:pPr>
            <a:r>
              <a:rPr lang="en-US" sz="2800" dirty="0"/>
              <a:t>Unfortunately, has side-effects for error characterization</a:t>
            </a:r>
          </a:p>
          <a:p>
            <a:pPr lvl="1"/>
            <a:r>
              <a:rPr lang="en-US" sz="2400" dirty="0"/>
              <a:t>Unspecified, black-box implementation</a:t>
            </a:r>
          </a:p>
          <a:p>
            <a:pPr lvl="1"/>
            <a:r>
              <a:rPr lang="en-US" sz="2400" dirty="0"/>
              <a:t>Obfuscates errors in an ECC-specific manner</a:t>
            </a:r>
          </a:p>
        </p:txBody>
      </p:sp>
      <p:grpSp>
        <p:nvGrpSpPr>
          <p:cNvPr id="3" name="Group 2">
            <a:extLst>
              <a:ext uri="{FF2B5EF4-FFF2-40B4-BE49-F238E27FC236}">
                <a16:creationId xmlns:a16="http://schemas.microsoft.com/office/drawing/2014/main" id="{DB13FCBD-74A7-42A2-9418-E3803D59F0E7}"/>
              </a:ext>
            </a:extLst>
          </p:cNvPr>
          <p:cNvGrpSpPr/>
          <p:nvPr/>
        </p:nvGrpSpPr>
        <p:grpSpPr>
          <a:xfrm>
            <a:off x="0" y="791267"/>
            <a:ext cx="8865251" cy="2695904"/>
            <a:chOff x="0" y="791267"/>
            <a:chExt cx="8865251" cy="2695904"/>
          </a:xfrm>
        </p:grpSpPr>
        <p:sp>
          <p:nvSpPr>
            <p:cNvPr id="19" name="Rectangle 18">
              <a:extLst>
                <a:ext uri="{FF2B5EF4-FFF2-40B4-BE49-F238E27FC236}">
                  <a16:creationId xmlns:a16="http://schemas.microsoft.com/office/drawing/2014/main" id="{FC1761FC-19D8-4336-A018-895E3D02034B}"/>
                </a:ext>
              </a:extLst>
            </p:cNvPr>
            <p:cNvSpPr/>
            <p:nvPr/>
          </p:nvSpPr>
          <p:spPr>
            <a:xfrm>
              <a:off x="2014732" y="1232067"/>
              <a:ext cx="4643203" cy="2190745"/>
            </a:xfrm>
            <a:prstGeom prst="rect">
              <a:avLst/>
            </a:prstGeom>
            <a:solidFill>
              <a:schemeClr val="bg1">
                <a:lumMod val="95000"/>
              </a:schemeClr>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Courier New" panose="02070309020205020404" pitchFamily="49" charset="0"/>
                <a:cs typeface="Courier New" panose="02070309020205020404" pitchFamily="49" charset="0"/>
              </a:endParaRPr>
            </a:p>
          </p:txBody>
        </p:sp>
        <p:sp>
          <p:nvSpPr>
            <p:cNvPr id="20" name="Rectangle 19">
              <a:extLst>
                <a:ext uri="{FF2B5EF4-FFF2-40B4-BE49-F238E27FC236}">
                  <a16:creationId xmlns:a16="http://schemas.microsoft.com/office/drawing/2014/main" id="{F3F40436-6C3F-489D-86A5-D450202C6C3D}"/>
                </a:ext>
              </a:extLst>
            </p:cNvPr>
            <p:cNvSpPr/>
            <p:nvPr/>
          </p:nvSpPr>
          <p:spPr>
            <a:xfrm>
              <a:off x="4403304" y="1386688"/>
              <a:ext cx="2101116" cy="195517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Courier New" panose="02070309020205020404" pitchFamily="49" charset="0"/>
                <a:cs typeface="Courier New" panose="02070309020205020404" pitchFamily="49" charset="0"/>
              </a:endParaRPr>
            </a:p>
          </p:txBody>
        </p:sp>
        <p:sp>
          <p:nvSpPr>
            <p:cNvPr id="21" name="TextBox 20">
              <a:extLst>
                <a:ext uri="{FF2B5EF4-FFF2-40B4-BE49-F238E27FC236}">
                  <a16:creationId xmlns:a16="http://schemas.microsoft.com/office/drawing/2014/main" id="{ED71621A-07E5-4EE3-891C-AA375C7560AD}"/>
                </a:ext>
              </a:extLst>
            </p:cNvPr>
            <p:cNvSpPr txBox="1"/>
            <p:nvPr/>
          </p:nvSpPr>
          <p:spPr>
            <a:xfrm>
              <a:off x="0" y="1409853"/>
              <a:ext cx="1769700" cy="830997"/>
            </a:xfrm>
            <a:prstGeom prst="rect">
              <a:avLst/>
            </a:prstGeom>
            <a:noFill/>
          </p:spPr>
          <p:txBody>
            <a:bodyPr wrap="square" rtlCol="0">
              <a:spAutoFit/>
            </a:bodyPr>
            <a:lstStyle/>
            <a:p>
              <a:pPr algn="ctr"/>
              <a:r>
                <a:rPr lang="en-US" sz="2400" b="1" dirty="0">
                  <a:latin typeface="Courier New" panose="02070309020205020404" pitchFamily="49" charset="0"/>
                  <a:cs typeface="Courier New" panose="02070309020205020404" pitchFamily="49" charset="0"/>
                </a:rPr>
                <a:t>Input</a:t>
              </a:r>
            </a:p>
            <a:p>
              <a:pPr algn="ctr"/>
              <a:r>
                <a:rPr lang="en-US" sz="2400" dirty="0">
                  <a:latin typeface="Courier New" panose="02070309020205020404" pitchFamily="49" charset="0"/>
                  <a:cs typeface="Courier New" panose="02070309020205020404" pitchFamily="49" charset="0"/>
                </a:rPr>
                <a:t>(writes)</a:t>
              </a:r>
            </a:p>
          </p:txBody>
        </p:sp>
        <p:sp>
          <p:nvSpPr>
            <p:cNvPr id="22" name="Rectangle 21">
              <a:extLst>
                <a:ext uri="{FF2B5EF4-FFF2-40B4-BE49-F238E27FC236}">
                  <a16:creationId xmlns:a16="http://schemas.microsoft.com/office/drawing/2014/main" id="{AE4559A9-E344-4C84-A1CD-2E5A13EB64A3}"/>
                </a:ext>
              </a:extLst>
            </p:cNvPr>
            <p:cNvSpPr/>
            <p:nvPr/>
          </p:nvSpPr>
          <p:spPr>
            <a:xfrm>
              <a:off x="2265912" y="1569577"/>
              <a:ext cx="1693334" cy="413816"/>
            </a:xfrm>
            <a:prstGeom prst="rect">
              <a:avLst/>
            </a:prstGeom>
            <a:solidFill>
              <a:schemeClr val="accent6">
                <a:lumMod val="20000"/>
                <a:lumOff val="8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Segoe UI" panose="020B0502040204020203" pitchFamily="34" charset="0"/>
                  <a:cs typeface="Segoe UI" panose="020B0502040204020203" pitchFamily="34" charset="0"/>
                </a:rPr>
                <a:t>ECC Encoder</a:t>
              </a:r>
            </a:p>
          </p:txBody>
        </p:sp>
        <p:cxnSp>
          <p:nvCxnSpPr>
            <p:cNvPr id="23" name="Straight Arrow Connector 22">
              <a:extLst>
                <a:ext uri="{FF2B5EF4-FFF2-40B4-BE49-F238E27FC236}">
                  <a16:creationId xmlns:a16="http://schemas.microsoft.com/office/drawing/2014/main" id="{803FF3A3-F8C8-406D-B927-6FDD6CD5AED1}"/>
                </a:ext>
              </a:extLst>
            </p:cNvPr>
            <p:cNvCxnSpPr>
              <a:cxnSpLocks/>
            </p:cNvCxnSpPr>
            <p:nvPr/>
          </p:nvCxnSpPr>
          <p:spPr>
            <a:xfrm>
              <a:off x="1640972" y="1795235"/>
              <a:ext cx="625279"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B87F7F33-3C99-479E-A563-999D78BD6B39}"/>
                </a:ext>
              </a:extLst>
            </p:cNvPr>
            <p:cNvSpPr/>
            <p:nvPr/>
          </p:nvSpPr>
          <p:spPr>
            <a:xfrm>
              <a:off x="4613115" y="1551496"/>
              <a:ext cx="1693334" cy="1209837"/>
            </a:xfrm>
            <a:prstGeom prst="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Segoe UI" panose="020B0502040204020203" pitchFamily="34" charset="0"/>
                  <a:cs typeface="Segoe UI" panose="020B0502040204020203" pitchFamily="34" charset="0"/>
                </a:rPr>
                <a:t>Data Storage</a:t>
              </a:r>
            </a:p>
          </p:txBody>
        </p:sp>
        <p:cxnSp>
          <p:nvCxnSpPr>
            <p:cNvPr id="25" name="Straight Arrow Connector 24">
              <a:extLst>
                <a:ext uri="{FF2B5EF4-FFF2-40B4-BE49-F238E27FC236}">
                  <a16:creationId xmlns:a16="http://schemas.microsoft.com/office/drawing/2014/main" id="{ADC18359-3F1D-4A83-84A8-D90BAD99F935}"/>
                </a:ext>
              </a:extLst>
            </p:cNvPr>
            <p:cNvCxnSpPr>
              <a:cxnSpLocks/>
            </p:cNvCxnSpPr>
            <p:nvPr/>
          </p:nvCxnSpPr>
          <p:spPr>
            <a:xfrm>
              <a:off x="3959246" y="1705040"/>
              <a:ext cx="653869" cy="0"/>
            </a:xfrm>
            <a:prstGeom prst="straightConnector1">
              <a:avLst/>
            </a:prstGeom>
            <a:ln w="38100">
              <a:solidFill>
                <a:schemeClr val="accent6"/>
              </a:solidFill>
              <a:headEnd type="oval"/>
              <a:tailEnd type="triangle" w="lg"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358A360E-22AC-4DB9-A7C0-A8EAEADB91AF}"/>
                </a:ext>
              </a:extLst>
            </p:cNvPr>
            <p:cNvCxnSpPr>
              <a:cxnSpLocks/>
            </p:cNvCxnSpPr>
            <p:nvPr/>
          </p:nvCxnSpPr>
          <p:spPr>
            <a:xfrm flipH="1">
              <a:off x="1748326" y="2962503"/>
              <a:ext cx="517586"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89529B1E-B208-4344-BC4F-DE5BE284FA43}"/>
                </a:ext>
              </a:extLst>
            </p:cNvPr>
            <p:cNvSpPr/>
            <p:nvPr/>
          </p:nvSpPr>
          <p:spPr>
            <a:xfrm>
              <a:off x="4613115" y="2761334"/>
              <a:ext cx="1693334" cy="402338"/>
            </a:xfrm>
            <a:prstGeom prst="rect">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Segoe UI" panose="020B0502040204020203" pitchFamily="34" charset="0"/>
                  <a:cs typeface="Segoe UI" panose="020B0502040204020203" pitchFamily="34" charset="0"/>
                </a:rPr>
                <a:t>ECC Storage</a:t>
              </a:r>
            </a:p>
          </p:txBody>
        </p:sp>
        <p:cxnSp>
          <p:nvCxnSpPr>
            <p:cNvPr id="29" name="Straight Arrow Connector 28">
              <a:extLst>
                <a:ext uri="{FF2B5EF4-FFF2-40B4-BE49-F238E27FC236}">
                  <a16:creationId xmlns:a16="http://schemas.microsoft.com/office/drawing/2014/main" id="{B8FD7461-E25E-464D-8700-E1E6951011B9}"/>
                </a:ext>
              </a:extLst>
            </p:cNvPr>
            <p:cNvCxnSpPr>
              <a:cxnSpLocks/>
            </p:cNvCxnSpPr>
            <p:nvPr/>
          </p:nvCxnSpPr>
          <p:spPr>
            <a:xfrm>
              <a:off x="3959246" y="1898940"/>
              <a:ext cx="653869" cy="994362"/>
            </a:xfrm>
            <a:prstGeom prst="straightConnector1">
              <a:avLst/>
            </a:prstGeom>
            <a:ln w="38100">
              <a:solidFill>
                <a:schemeClr val="accent6"/>
              </a:solidFill>
              <a:headEnd type="oval"/>
              <a:tailEnd type="triangle" w="lg" len="med"/>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731A57DF-BF48-43F9-8733-E04CA78A9C7D}"/>
                </a:ext>
              </a:extLst>
            </p:cNvPr>
            <p:cNvSpPr/>
            <p:nvPr/>
          </p:nvSpPr>
          <p:spPr>
            <a:xfrm>
              <a:off x="2265912" y="2755594"/>
              <a:ext cx="1693334" cy="413817"/>
            </a:xfrm>
            <a:prstGeom prst="rect">
              <a:avLst/>
            </a:prstGeom>
            <a:solidFill>
              <a:schemeClr val="accent1">
                <a:lumMod val="20000"/>
                <a:lumOff val="80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latin typeface="Segoe UI" panose="020B0502040204020203" pitchFamily="34" charset="0"/>
                  <a:cs typeface="Segoe UI" panose="020B0502040204020203" pitchFamily="34" charset="0"/>
                </a:rPr>
                <a:t>ECC Decoder</a:t>
              </a:r>
            </a:p>
          </p:txBody>
        </p:sp>
        <p:cxnSp>
          <p:nvCxnSpPr>
            <p:cNvPr id="31" name="Straight Arrow Connector 30">
              <a:extLst>
                <a:ext uri="{FF2B5EF4-FFF2-40B4-BE49-F238E27FC236}">
                  <a16:creationId xmlns:a16="http://schemas.microsoft.com/office/drawing/2014/main" id="{C265E209-941A-495D-8D93-AEB75B1C0D6F}"/>
                </a:ext>
              </a:extLst>
            </p:cNvPr>
            <p:cNvCxnSpPr>
              <a:cxnSpLocks/>
            </p:cNvCxnSpPr>
            <p:nvPr/>
          </p:nvCxnSpPr>
          <p:spPr>
            <a:xfrm flipH="1">
              <a:off x="3959246" y="3052994"/>
              <a:ext cx="653870" cy="0"/>
            </a:xfrm>
            <a:prstGeom prst="straightConnector1">
              <a:avLst/>
            </a:prstGeom>
            <a:ln w="38100">
              <a:solidFill>
                <a:schemeClr val="accent1"/>
              </a:solidFill>
              <a:headEnd type="oval"/>
              <a:tailEnd type="triangle" w="lg"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81437B1B-3E5E-476E-B870-7AC9878E48E1}"/>
                </a:ext>
              </a:extLst>
            </p:cNvPr>
            <p:cNvCxnSpPr>
              <a:cxnSpLocks/>
            </p:cNvCxnSpPr>
            <p:nvPr/>
          </p:nvCxnSpPr>
          <p:spPr>
            <a:xfrm flipH="1">
              <a:off x="3959247" y="2570964"/>
              <a:ext cx="653867" cy="353435"/>
            </a:xfrm>
            <a:prstGeom prst="straightConnector1">
              <a:avLst/>
            </a:prstGeom>
            <a:ln w="38100">
              <a:solidFill>
                <a:schemeClr val="accent1"/>
              </a:solidFill>
              <a:headEnd type="oval"/>
              <a:tailEnd type="triangle" w="lg" len="med"/>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D7749CA6-0BE7-4C35-8F2F-3C6C9E75DD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7850818" y="1214632"/>
              <a:ext cx="1014433" cy="2272539"/>
            </a:xfrm>
            <a:prstGeom prst="rect">
              <a:avLst/>
            </a:prstGeom>
          </p:spPr>
        </p:pic>
        <p:sp>
          <p:nvSpPr>
            <p:cNvPr id="7" name="Rectangle 6">
              <a:extLst>
                <a:ext uri="{FF2B5EF4-FFF2-40B4-BE49-F238E27FC236}">
                  <a16:creationId xmlns:a16="http://schemas.microsoft.com/office/drawing/2014/main" id="{014F9883-7025-4E45-8855-8C8CE3434F74}"/>
                </a:ext>
              </a:extLst>
            </p:cNvPr>
            <p:cNvSpPr/>
            <p:nvPr/>
          </p:nvSpPr>
          <p:spPr>
            <a:xfrm rot="10800000">
              <a:off x="7997857" y="1813750"/>
              <a:ext cx="563349" cy="448492"/>
            </a:xfrm>
            <a:prstGeom prst="rect">
              <a:avLst/>
            </a:prstGeom>
            <a:no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cxnSp>
          <p:nvCxnSpPr>
            <p:cNvPr id="40" name="Straight Connector 39">
              <a:extLst>
                <a:ext uri="{FF2B5EF4-FFF2-40B4-BE49-F238E27FC236}">
                  <a16:creationId xmlns:a16="http://schemas.microsoft.com/office/drawing/2014/main" id="{89BB7465-272F-48CC-AA02-5BBC868B4649}"/>
                </a:ext>
              </a:extLst>
            </p:cNvPr>
            <p:cNvCxnSpPr>
              <a:cxnSpLocks/>
            </p:cNvCxnSpPr>
            <p:nvPr/>
          </p:nvCxnSpPr>
          <p:spPr>
            <a:xfrm flipH="1">
              <a:off x="6657937" y="2262242"/>
              <a:ext cx="1339920" cy="1160572"/>
            </a:xfrm>
            <a:prstGeom prst="line">
              <a:avLst/>
            </a:prstGeom>
            <a:solidFill>
              <a:schemeClr val="bg1">
                <a:lumMod val="95000"/>
              </a:schemeClr>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cxnSp>
        <p:cxnSp>
          <p:nvCxnSpPr>
            <p:cNvPr id="42" name="Straight Connector 41">
              <a:extLst>
                <a:ext uri="{FF2B5EF4-FFF2-40B4-BE49-F238E27FC236}">
                  <a16:creationId xmlns:a16="http://schemas.microsoft.com/office/drawing/2014/main" id="{14FBF3EA-FC1F-4662-B886-FCFEEFDF77CF}"/>
                </a:ext>
              </a:extLst>
            </p:cNvPr>
            <p:cNvCxnSpPr>
              <a:cxnSpLocks/>
            </p:cNvCxnSpPr>
            <p:nvPr/>
          </p:nvCxnSpPr>
          <p:spPr>
            <a:xfrm flipH="1" flipV="1">
              <a:off x="6657937" y="1232068"/>
              <a:ext cx="1338301" cy="568157"/>
            </a:xfrm>
            <a:prstGeom prst="line">
              <a:avLst/>
            </a:prstGeom>
            <a:solidFill>
              <a:schemeClr val="bg1">
                <a:lumMod val="95000"/>
              </a:schemeClr>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cxnSp>
        <p:sp>
          <p:nvSpPr>
            <p:cNvPr id="35" name="TextBox 34">
              <a:extLst>
                <a:ext uri="{FF2B5EF4-FFF2-40B4-BE49-F238E27FC236}">
                  <a16:creationId xmlns:a16="http://schemas.microsoft.com/office/drawing/2014/main" id="{4D1E322B-1AAC-4FB9-9BEC-5E06AD9BF87D}"/>
                </a:ext>
              </a:extLst>
            </p:cNvPr>
            <p:cNvSpPr txBox="1"/>
            <p:nvPr/>
          </p:nvSpPr>
          <p:spPr>
            <a:xfrm>
              <a:off x="110613" y="2529523"/>
              <a:ext cx="1605673" cy="830997"/>
            </a:xfrm>
            <a:prstGeom prst="rect">
              <a:avLst/>
            </a:prstGeom>
            <a:noFill/>
          </p:spPr>
          <p:txBody>
            <a:bodyPr wrap="square" rtlCol="0">
              <a:spAutoFit/>
            </a:bodyPr>
            <a:lstStyle/>
            <a:p>
              <a:pPr algn="ctr"/>
              <a:r>
                <a:rPr lang="en-US" sz="2400" b="1" dirty="0">
                  <a:latin typeface="Courier New" panose="02070309020205020404" pitchFamily="49" charset="0"/>
                  <a:cs typeface="Courier New" panose="02070309020205020404" pitchFamily="49" charset="0"/>
                </a:rPr>
                <a:t>Output</a:t>
              </a:r>
            </a:p>
            <a:p>
              <a:pPr algn="ctr"/>
              <a:r>
                <a:rPr lang="en-US" sz="2400" dirty="0">
                  <a:latin typeface="Courier New" panose="02070309020205020404" pitchFamily="49" charset="0"/>
                  <a:cs typeface="Courier New" panose="02070309020205020404" pitchFamily="49" charset="0"/>
                </a:rPr>
                <a:t>(reads)</a:t>
              </a:r>
            </a:p>
          </p:txBody>
        </p:sp>
        <p:sp>
          <p:nvSpPr>
            <p:cNvPr id="27" name="TextBox 26">
              <a:extLst>
                <a:ext uri="{FF2B5EF4-FFF2-40B4-BE49-F238E27FC236}">
                  <a16:creationId xmlns:a16="http://schemas.microsoft.com/office/drawing/2014/main" id="{FAC78BF6-A15B-44B0-8E6F-F44F047B3888}"/>
                </a:ext>
              </a:extLst>
            </p:cNvPr>
            <p:cNvSpPr txBox="1"/>
            <p:nvPr/>
          </p:nvSpPr>
          <p:spPr>
            <a:xfrm>
              <a:off x="2014732" y="791267"/>
              <a:ext cx="4643203" cy="461665"/>
            </a:xfrm>
            <a:prstGeom prst="rect">
              <a:avLst/>
            </a:prstGeom>
            <a:noFill/>
          </p:spPr>
          <p:txBody>
            <a:bodyPr wrap="square" rtlCol="0">
              <a:spAutoFit/>
            </a:bodyPr>
            <a:lstStyle/>
            <a:p>
              <a:pPr algn="ctr"/>
              <a:r>
                <a:rPr lang="en-US" sz="2400" b="1" dirty="0">
                  <a:latin typeface="Segoe UI" panose="020B0502040204020203" pitchFamily="34" charset="0"/>
                  <a:cs typeface="Segoe UI" panose="020B0502040204020203" pitchFamily="34" charset="0"/>
                </a:rPr>
                <a:t>DRAM with on-die ECC</a:t>
              </a:r>
            </a:p>
          </p:txBody>
        </p:sp>
      </p:grpSp>
      <p:sp>
        <p:nvSpPr>
          <p:cNvPr id="36" name="Rectangle 35">
            <a:extLst>
              <a:ext uri="{FF2B5EF4-FFF2-40B4-BE49-F238E27FC236}">
                <a16:creationId xmlns:a16="http://schemas.microsoft.com/office/drawing/2014/main" id="{612AEE60-C019-4AF1-974E-C788A76598F4}"/>
              </a:ext>
            </a:extLst>
          </p:cNvPr>
          <p:cNvSpPr/>
          <p:nvPr/>
        </p:nvSpPr>
        <p:spPr>
          <a:xfrm>
            <a:off x="1125962" y="6400234"/>
            <a:ext cx="7628932" cy="276999"/>
          </a:xfrm>
          <a:prstGeom prst="rect">
            <a:avLst/>
          </a:prstGeom>
        </p:spPr>
        <p:txBody>
          <a:bodyPr wrap="square">
            <a:spAutoFit/>
          </a:bodyPr>
          <a:lstStyle/>
          <a:p>
            <a:pPr algn="ctr"/>
            <a:r>
              <a:rPr lang="en-US" sz="1200" dirty="0">
                <a:latin typeface="Segoe UI" panose="020B0502040204020203" pitchFamily="34" charset="0"/>
                <a:cs typeface="Segoe UI" panose="020B0502040204020203" pitchFamily="34" charset="0"/>
              </a:rPr>
              <a:t>[1] </a:t>
            </a:r>
            <a:r>
              <a:rPr lang="en-US" sz="1200" i="1" dirty="0">
                <a:latin typeface="Segoe UI" panose="020B0502040204020203" pitchFamily="34" charset="0"/>
                <a:cs typeface="Segoe UI" panose="020B0502040204020203" pitchFamily="34" charset="0"/>
              </a:rPr>
              <a:t>“ECC Brings Reliability and Power Efficiency to Mobile Devices,” </a:t>
            </a:r>
            <a:r>
              <a:rPr lang="en-US" sz="1200" dirty="0">
                <a:latin typeface="Segoe UI" panose="020B0502040204020203" pitchFamily="34" charset="0"/>
                <a:cs typeface="Segoe UI" panose="020B0502040204020203" pitchFamily="34" charset="0"/>
              </a:rPr>
              <a:t>Micron Technology, Inc, Whitepaper, 2017</a:t>
            </a:r>
          </a:p>
        </p:txBody>
      </p:sp>
    </p:spTree>
    <p:extLst>
      <p:ext uri="{BB962C8B-B14F-4D97-AF65-F5344CB8AC3E}">
        <p14:creationId xmlns:p14="http://schemas.microsoft.com/office/powerpoint/2010/main" val="18165833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On-Die </a:t>
            </a:r>
            <a:r>
              <a:rPr lang="en-US" dirty="0"/>
              <a:t>ECC in Literature</a:t>
            </a:r>
            <a:endParaRPr lang="en-US" b="1" dirty="0"/>
          </a:p>
        </p:txBody>
      </p:sp>
      <p:sp>
        <p:nvSpPr>
          <p:cNvPr id="3" name="Content Placeholder 2"/>
          <p:cNvSpPr>
            <a:spLocks noGrp="1"/>
          </p:cNvSpPr>
          <p:nvPr>
            <p:ph idx="1"/>
          </p:nvPr>
        </p:nvSpPr>
        <p:spPr>
          <a:xfrm>
            <a:off x="75991" y="911224"/>
            <a:ext cx="8987622" cy="5441450"/>
          </a:xfrm>
        </p:spPr>
        <p:txBody>
          <a:bodyPr/>
          <a:lstStyle/>
          <a:p>
            <a:r>
              <a:rPr lang="en-US" sz="2800" dirty="0"/>
              <a:t>Two types of ECC mentioned</a:t>
            </a:r>
          </a:p>
          <a:p>
            <a:pPr lvl="1"/>
            <a:r>
              <a:rPr lang="en-US" dirty="0"/>
              <a:t>(128 + 8) Hamming code</a:t>
            </a:r>
          </a:p>
          <a:p>
            <a:pPr lvl="1"/>
            <a:r>
              <a:rPr lang="en-US" dirty="0"/>
              <a:t>(64 + 7) Hamming code</a:t>
            </a:r>
          </a:p>
          <a:p>
            <a:endParaRPr lang="en-US"/>
          </a:p>
          <a:p>
            <a:r>
              <a:rPr lang="en-US"/>
              <a:t>Paper </a:t>
            </a:r>
            <a:r>
              <a:rPr lang="en-US" dirty="0"/>
              <a:t>contains references to both </a:t>
            </a:r>
            <a:r>
              <a:rPr lang="en-US"/>
              <a:t>of these</a:t>
            </a:r>
            <a:endParaRPr lang="en-US" dirty="0"/>
          </a:p>
        </p:txBody>
      </p:sp>
    </p:spTree>
    <p:extLst>
      <p:ext uri="{BB962C8B-B14F-4D97-AF65-F5344CB8AC3E}">
        <p14:creationId xmlns:p14="http://schemas.microsoft.com/office/powerpoint/2010/main" val="28373754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On-Die </a:t>
            </a:r>
            <a:r>
              <a:rPr lang="en-US" dirty="0"/>
              <a:t>ECC Research Challenge</a:t>
            </a:r>
            <a:endParaRPr lang="en-US" b="1" dirty="0"/>
          </a:p>
        </p:txBody>
      </p:sp>
      <p:sp>
        <p:nvSpPr>
          <p:cNvPr id="3" name="Content Placeholder 2"/>
          <p:cNvSpPr>
            <a:spLocks noGrp="1"/>
          </p:cNvSpPr>
          <p:nvPr>
            <p:ph idx="1"/>
          </p:nvPr>
        </p:nvSpPr>
        <p:spPr>
          <a:xfrm>
            <a:off x="75991" y="911224"/>
            <a:ext cx="8987622" cy="5441450"/>
          </a:xfrm>
        </p:spPr>
        <p:txBody>
          <a:bodyPr/>
          <a:lstStyle/>
          <a:p>
            <a:pPr marL="0" indent="0">
              <a:buNone/>
            </a:pPr>
            <a:r>
              <a:rPr lang="en-US" sz="2800" b="1" dirty="0">
                <a:solidFill>
                  <a:schemeClr val="accent6"/>
                </a:solidFill>
              </a:rPr>
              <a:t>Good</a:t>
            </a:r>
            <a:r>
              <a:rPr lang="en-US" sz="2800" dirty="0"/>
              <a:t> for DRAM manufacturers:</a:t>
            </a:r>
          </a:p>
          <a:p>
            <a:pPr marL="457200" lvl="1" indent="0">
              <a:buNone/>
            </a:pPr>
            <a:r>
              <a:rPr lang="en-US" sz="2400" b="1" dirty="0"/>
              <a:t>✓</a:t>
            </a:r>
            <a:r>
              <a:rPr lang="en-US" sz="2400" dirty="0"/>
              <a:t> Transparently improves reliability</a:t>
            </a:r>
          </a:p>
          <a:p>
            <a:pPr marL="457200" lvl="1" indent="0">
              <a:buNone/>
            </a:pPr>
            <a:r>
              <a:rPr lang="en-US" sz="2400" b="1" dirty="0"/>
              <a:t>✓</a:t>
            </a:r>
            <a:r>
              <a:rPr lang="en-US" sz="2400" dirty="0"/>
              <a:t> Decreases power required for data retention</a:t>
            </a:r>
          </a:p>
          <a:p>
            <a:pPr marL="457200" lvl="1" indent="0">
              <a:buNone/>
            </a:pPr>
            <a:r>
              <a:rPr lang="en-US" sz="2400" b="1" dirty="0"/>
              <a:t>✓</a:t>
            </a:r>
            <a:r>
              <a:rPr lang="en-US" sz="2400" dirty="0"/>
              <a:t> Low latency/power overhead</a:t>
            </a:r>
          </a:p>
          <a:p>
            <a:pPr marL="457200" lvl="1" indent="0">
              <a:buNone/>
            </a:pPr>
            <a:r>
              <a:rPr lang="en-US" sz="2400" b="1" dirty="0"/>
              <a:t>✓ </a:t>
            </a:r>
            <a:r>
              <a:rPr lang="en-US" sz="2400" dirty="0"/>
              <a:t>No changes to DRAM interface (i.e., backwards compatible)</a:t>
            </a:r>
          </a:p>
          <a:p>
            <a:pPr marL="457200" lvl="1" indent="0">
              <a:buNone/>
            </a:pPr>
            <a:endParaRPr lang="en-US" sz="2400" dirty="0"/>
          </a:p>
          <a:p>
            <a:pPr marL="0" indent="0">
              <a:buNone/>
            </a:pPr>
            <a:r>
              <a:rPr lang="en-US" sz="2800" b="1" dirty="0">
                <a:solidFill>
                  <a:schemeClr val="accent2">
                    <a:lumMod val="75000"/>
                  </a:schemeClr>
                </a:solidFill>
              </a:rPr>
              <a:t>Bad</a:t>
            </a:r>
            <a:r>
              <a:rPr lang="en-US" sz="2800" dirty="0"/>
              <a:t> for researchers studying DRAM errors:</a:t>
            </a:r>
          </a:p>
          <a:p>
            <a:pPr marL="0" indent="457200">
              <a:buNone/>
            </a:pPr>
            <a:r>
              <a:rPr lang="en-US" sz="2400" dirty="0"/>
              <a:t>✘ Hides errors in a black-box, device-specific way</a:t>
            </a:r>
          </a:p>
          <a:p>
            <a:pPr marL="0" indent="457200">
              <a:buNone/>
            </a:pPr>
            <a:r>
              <a:rPr lang="en-US" sz="2400" dirty="0"/>
              <a:t>✘ Distorts well-understood statistical distributions</a:t>
            </a:r>
          </a:p>
          <a:p>
            <a:pPr marL="0" indent="457200">
              <a:buNone/>
            </a:pPr>
            <a:r>
              <a:rPr lang="en-US" sz="2400" dirty="0"/>
              <a:t>✘ Prevents fairly comparing BER of the DRAM itself</a:t>
            </a:r>
          </a:p>
        </p:txBody>
      </p:sp>
    </p:spTree>
    <p:extLst>
      <p:ext uri="{BB962C8B-B14F-4D97-AF65-F5344CB8AC3E}">
        <p14:creationId xmlns:p14="http://schemas.microsoft.com/office/powerpoint/2010/main" val="1416421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EINSim</a:t>
            </a:r>
            <a:r>
              <a:rPr lang="en-US" dirty="0"/>
              <a:t> Functional Description</a:t>
            </a:r>
          </a:p>
        </p:txBody>
      </p:sp>
      <p:sp>
        <p:nvSpPr>
          <p:cNvPr id="58" name="Content Placeholder 6">
            <a:extLst>
              <a:ext uri="{FF2B5EF4-FFF2-40B4-BE49-F238E27FC236}">
                <a16:creationId xmlns:a16="http://schemas.microsoft.com/office/drawing/2014/main" id="{947C5622-F006-4628-94B1-F41D017DC265}"/>
              </a:ext>
            </a:extLst>
          </p:cNvPr>
          <p:cNvSpPr>
            <a:spLocks noGrp="1"/>
          </p:cNvSpPr>
          <p:nvPr>
            <p:ph idx="1"/>
          </p:nvPr>
        </p:nvSpPr>
        <p:spPr>
          <a:xfrm>
            <a:off x="169011" y="936172"/>
            <a:ext cx="8894602" cy="1530091"/>
          </a:xfrm>
        </p:spPr>
        <p:txBody>
          <a:bodyPr/>
          <a:lstStyle/>
          <a:p>
            <a:r>
              <a:rPr lang="en-US" sz="2800" dirty="0"/>
              <a:t>Simulates the dataflow through a real experiment</a:t>
            </a:r>
          </a:p>
          <a:p>
            <a:pPr lvl="1"/>
            <a:r>
              <a:rPr lang="en-US" sz="2400" dirty="0"/>
              <a:t>Configuration parameters replicate experimental setup</a:t>
            </a:r>
          </a:p>
          <a:p>
            <a:pPr lvl="1"/>
            <a:r>
              <a:rPr lang="en-US" sz="2400" dirty="0"/>
              <a:t>Simulate enough words to resolve the output distribution</a:t>
            </a:r>
          </a:p>
        </p:txBody>
      </p:sp>
      <p:grpSp>
        <p:nvGrpSpPr>
          <p:cNvPr id="14" name="Group 13">
            <a:extLst>
              <a:ext uri="{FF2B5EF4-FFF2-40B4-BE49-F238E27FC236}">
                <a16:creationId xmlns:a16="http://schemas.microsoft.com/office/drawing/2014/main" id="{61D0AC20-479F-4886-806C-4C1313F5DCEC}"/>
              </a:ext>
            </a:extLst>
          </p:cNvPr>
          <p:cNvGrpSpPr/>
          <p:nvPr/>
        </p:nvGrpSpPr>
        <p:grpSpPr>
          <a:xfrm>
            <a:off x="76266" y="3147038"/>
            <a:ext cx="8818336" cy="2859051"/>
            <a:chOff x="-232896" y="3004932"/>
            <a:chExt cx="8818336" cy="2859051"/>
          </a:xfrm>
        </p:grpSpPr>
        <p:grpSp>
          <p:nvGrpSpPr>
            <p:cNvPr id="4" name="Group 3">
              <a:extLst>
                <a:ext uri="{FF2B5EF4-FFF2-40B4-BE49-F238E27FC236}">
                  <a16:creationId xmlns:a16="http://schemas.microsoft.com/office/drawing/2014/main" id="{79D79DA6-EDE6-4DF6-8B4D-A6DF1BB33076}"/>
                </a:ext>
              </a:extLst>
            </p:cNvPr>
            <p:cNvGrpSpPr/>
            <p:nvPr/>
          </p:nvGrpSpPr>
          <p:grpSpPr>
            <a:xfrm>
              <a:off x="2475401" y="3110875"/>
              <a:ext cx="6110039" cy="2684437"/>
              <a:chOff x="2357354" y="3215994"/>
              <a:chExt cx="6110039" cy="2684437"/>
            </a:xfrm>
          </p:grpSpPr>
          <p:sp>
            <p:nvSpPr>
              <p:cNvPr id="24" name="Rectangle 23">
                <a:extLst>
                  <a:ext uri="{FF2B5EF4-FFF2-40B4-BE49-F238E27FC236}">
                    <a16:creationId xmlns:a16="http://schemas.microsoft.com/office/drawing/2014/main" id="{B3D40B84-CB8B-4E3E-A8ED-4D35916A2ACB}"/>
                  </a:ext>
                </a:extLst>
              </p:cNvPr>
              <p:cNvSpPr/>
              <p:nvPr/>
            </p:nvSpPr>
            <p:spPr>
              <a:xfrm>
                <a:off x="7421699" y="3215994"/>
                <a:ext cx="1045694" cy="2684433"/>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000" dirty="0">
                    <a:solidFill>
                      <a:prstClr val="black"/>
                    </a:solidFill>
                    <a:latin typeface="Segoe UI" panose="020B0502040204020203" pitchFamily="34" charset="0"/>
                    <a:cs typeface="Segoe UI" panose="020B0502040204020203" pitchFamily="34" charset="0"/>
                  </a:rPr>
                  <a:t>Error Injector</a:t>
                </a:r>
              </a:p>
            </p:txBody>
          </p:sp>
          <p:sp>
            <p:nvSpPr>
              <p:cNvPr id="25" name="Rectangle 24">
                <a:extLst>
                  <a:ext uri="{FF2B5EF4-FFF2-40B4-BE49-F238E27FC236}">
                    <a16:creationId xmlns:a16="http://schemas.microsoft.com/office/drawing/2014/main" id="{E75900A8-E6EA-4CBB-921C-0E3952A9100C}"/>
                  </a:ext>
                </a:extLst>
              </p:cNvPr>
              <p:cNvSpPr/>
              <p:nvPr/>
            </p:nvSpPr>
            <p:spPr>
              <a:xfrm>
                <a:off x="5180310" y="3215995"/>
                <a:ext cx="1671625" cy="605744"/>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ECC Encoder</a:t>
                </a:r>
              </a:p>
            </p:txBody>
          </p:sp>
          <p:sp>
            <p:nvSpPr>
              <p:cNvPr id="27" name="Rectangle 26">
                <a:extLst>
                  <a:ext uri="{FF2B5EF4-FFF2-40B4-BE49-F238E27FC236}">
                    <a16:creationId xmlns:a16="http://schemas.microsoft.com/office/drawing/2014/main" id="{7C2AE4FE-99A1-4B54-A338-FFFBB73E9759}"/>
                  </a:ext>
                </a:extLst>
              </p:cNvPr>
              <p:cNvSpPr/>
              <p:nvPr/>
            </p:nvSpPr>
            <p:spPr>
              <a:xfrm>
                <a:off x="5180310" y="5294687"/>
                <a:ext cx="1671625" cy="605744"/>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ECC Decoder</a:t>
                </a:r>
              </a:p>
            </p:txBody>
          </p:sp>
          <p:cxnSp>
            <p:nvCxnSpPr>
              <p:cNvPr id="29" name="Straight Arrow Connector 28">
                <a:extLst>
                  <a:ext uri="{FF2B5EF4-FFF2-40B4-BE49-F238E27FC236}">
                    <a16:creationId xmlns:a16="http://schemas.microsoft.com/office/drawing/2014/main" id="{30C94EDC-9949-45EF-94CC-46D88271DA08}"/>
                  </a:ext>
                </a:extLst>
              </p:cNvPr>
              <p:cNvCxnSpPr>
                <a:cxnSpLocks/>
                <a:stCxn id="46" idx="3"/>
                <a:endCxn id="25" idx="1"/>
              </p:cNvCxnSpPr>
              <p:nvPr/>
            </p:nvCxnSpPr>
            <p:spPr>
              <a:xfrm>
                <a:off x="4613169" y="3518867"/>
                <a:ext cx="567141"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E6BB0DE8-4287-4443-A4D8-8BFE72BB0CA9}"/>
                  </a:ext>
                </a:extLst>
              </p:cNvPr>
              <p:cNvCxnSpPr>
                <a:cxnSpLocks/>
                <a:stCxn id="27" idx="1"/>
                <a:endCxn id="47" idx="3"/>
              </p:cNvCxnSpPr>
              <p:nvPr/>
            </p:nvCxnSpPr>
            <p:spPr>
              <a:xfrm flipH="1">
                <a:off x="4613169" y="5597559"/>
                <a:ext cx="567141"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6ABA84CA-4AC2-4868-88DB-9B377A7335F1}"/>
                  </a:ext>
                </a:extLst>
              </p:cNvPr>
              <p:cNvSpPr/>
              <p:nvPr/>
            </p:nvSpPr>
            <p:spPr>
              <a:xfrm>
                <a:off x="2941544" y="3215995"/>
                <a:ext cx="1671625" cy="605744"/>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Word Generator</a:t>
                </a:r>
              </a:p>
            </p:txBody>
          </p:sp>
          <p:sp>
            <p:nvSpPr>
              <p:cNvPr id="47" name="Rectangle 46">
                <a:extLst>
                  <a:ext uri="{FF2B5EF4-FFF2-40B4-BE49-F238E27FC236}">
                    <a16:creationId xmlns:a16="http://schemas.microsoft.com/office/drawing/2014/main" id="{F72E28E5-5717-4749-B9FF-DE5D8CBE58BF}"/>
                  </a:ext>
                </a:extLst>
              </p:cNvPr>
              <p:cNvSpPr/>
              <p:nvPr/>
            </p:nvSpPr>
            <p:spPr>
              <a:xfrm>
                <a:off x="2941544" y="5294687"/>
                <a:ext cx="1671625" cy="605744"/>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Error Checker</a:t>
                </a:r>
              </a:p>
            </p:txBody>
          </p:sp>
          <p:cxnSp>
            <p:nvCxnSpPr>
              <p:cNvPr id="36" name="Straight Arrow Connector 35">
                <a:extLst>
                  <a:ext uri="{FF2B5EF4-FFF2-40B4-BE49-F238E27FC236}">
                    <a16:creationId xmlns:a16="http://schemas.microsoft.com/office/drawing/2014/main" id="{4AE91834-30D6-4FC3-BDFA-9A48D128EBAA}"/>
                  </a:ext>
                </a:extLst>
              </p:cNvPr>
              <p:cNvCxnSpPr>
                <a:cxnSpLocks/>
              </p:cNvCxnSpPr>
              <p:nvPr/>
            </p:nvCxnSpPr>
            <p:spPr>
              <a:xfrm>
                <a:off x="2390011" y="3518867"/>
                <a:ext cx="567141"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8A62FA56-0656-4C5E-A8D5-DF20E64F3ED3}"/>
                  </a:ext>
                </a:extLst>
              </p:cNvPr>
              <p:cNvCxnSpPr>
                <a:cxnSpLocks/>
              </p:cNvCxnSpPr>
              <p:nvPr/>
            </p:nvCxnSpPr>
            <p:spPr>
              <a:xfrm flipH="1">
                <a:off x="2357354" y="5597559"/>
                <a:ext cx="567141"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09C4EF3-B67F-486D-A11B-BAC592F92BC0}"/>
                  </a:ext>
                </a:extLst>
              </p:cNvPr>
              <p:cNvCxnSpPr>
                <a:cxnSpLocks/>
              </p:cNvCxnSpPr>
              <p:nvPr/>
            </p:nvCxnSpPr>
            <p:spPr>
              <a:xfrm>
                <a:off x="6851935" y="3518867"/>
                <a:ext cx="567141"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EF93446C-32A9-481A-96DC-3EB5A565266A}"/>
                  </a:ext>
                </a:extLst>
              </p:cNvPr>
              <p:cNvCxnSpPr>
                <a:cxnSpLocks/>
              </p:cNvCxnSpPr>
              <p:nvPr/>
            </p:nvCxnSpPr>
            <p:spPr>
              <a:xfrm flipH="1">
                <a:off x="6851935" y="5597559"/>
                <a:ext cx="567141"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1" name="Rectangle: Rounded Corners 8">
                  <a:extLst>
                    <a:ext uri="{FF2B5EF4-FFF2-40B4-BE49-F238E27FC236}">
                      <a16:creationId xmlns:a16="http://schemas.microsoft.com/office/drawing/2014/main" id="{96EA49D3-5EC8-4041-B37B-1A15B707D1D7}"/>
                    </a:ext>
                  </a:extLst>
                </p:cNvPr>
                <p:cNvSpPr txBox="1"/>
                <p:nvPr/>
              </p:nvSpPr>
              <p:spPr>
                <a:xfrm>
                  <a:off x="-232896" y="5132137"/>
                  <a:ext cx="2848756" cy="731846"/>
                </a:xfrm>
                <a:prstGeom prst="rect">
                  <a:avLst/>
                </a:prstGeom>
                <a:ln w="381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lvl="0" algn="ctr" defTabSz="800100">
                    <a:lnSpc>
                      <a:spcPct val="90000"/>
                    </a:lnSpc>
                    <a:spcBef>
                      <a:spcPct val="0"/>
                    </a:spcBef>
                  </a:pPr>
                  <a:r>
                    <a:rPr lang="en-US" sz="2400" i="1" kern="1200" dirty="0">
                      <a:latin typeface="Segoe UI" panose="020B0502040204020203" pitchFamily="34" charset="0"/>
                      <a:cs typeface="Segoe UI" panose="020B0502040204020203" pitchFamily="34" charset="0"/>
                    </a:rPr>
                    <a:t>Output Distribution </a:t>
                  </a:r>
                </a:p>
                <a:p>
                  <a:pPr lvl="0" algn="ctr" defTabSz="800100">
                    <a:lnSpc>
                      <a:spcPct val="90000"/>
                    </a:lnSpc>
                    <a:spcBef>
                      <a:spcPct val="0"/>
                    </a:spcBef>
                  </a:pPr>
                  <a:r>
                    <a:rPr lang="en-US" sz="2400" kern="1200" dirty="0">
                      <a:latin typeface="Segoe UI" panose="020B0502040204020203" pitchFamily="34" charset="0"/>
                      <a:cs typeface="Segoe UI" panose="020B0502040204020203" pitchFamily="34" charset="0"/>
                    </a:rPr>
                    <a:t>(i.</a:t>
                  </a:r>
                  <a:r>
                    <a:rPr lang="en-US" sz="2400" dirty="0">
                      <a:latin typeface="Segoe UI" panose="020B0502040204020203" pitchFamily="34" charset="0"/>
                      <a:cs typeface="Segoe UI" panose="020B0502040204020203" pitchFamily="34" charset="0"/>
                    </a:rPr>
                    <a:t>e</a:t>
                  </a:r>
                  <a:r>
                    <a:rPr lang="en-US" sz="2400" kern="1200" dirty="0">
                      <a:latin typeface="Segoe UI" panose="020B0502040204020203" pitchFamily="34" charset="0"/>
                      <a:cs typeface="Segoe UI" panose="020B0502040204020203" pitchFamily="34" charset="0"/>
                    </a:rPr>
                    <a:t>., </a:t>
                  </a:r>
                  <a14:m>
                    <m:oMath xmlns:m="http://schemas.openxmlformats.org/officeDocument/2006/math">
                      <m:bar>
                        <m:barPr>
                          <m:pos m:val="top"/>
                          <m:ctrlPr>
                            <a:rPr lang="en-US" sz="2400" b="1" i="1" dirty="0">
                              <a:solidFill>
                                <a:prstClr val="black"/>
                              </a:solidFill>
                              <a:latin typeface="Cambria Math" panose="02040503050406030204" pitchFamily="18" charset="0"/>
                              <a:cs typeface="Courier New" panose="02070309020205020404" pitchFamily="49" charset="0"/>
                            </a:rPr>
                          </m:ctrlPr>
                        </m:barPr>
                        <m:e>
                          <m:r>
                            <a:rPr lang="en-US" sz="2400" b="1" i="1" dirty="0">
                              <a:solidFill>
                                <a:prstClr val="black"/>
                              </a:solidFill>
                              <a:latin typeface="Cambria Math" panose="02040503050406030204" pitchFamily="18" charset="0"/>
                              <a:cs typeface="Courier New" panose="02070309020205020404" pitchFamily="49" charset="0"/>
                            </a:rPr>
                            <m:t>𝒘</m:t>
                          </m:r>
                          <m:r>
                            <a:rPr lang="en-US" sz="2400" b="1" i="1" baseline="-25000" dirty="0">
                              <a:solidFill>
                                <a:prstClr val="black"/>
                              </a:solidFill>
                              <a:latin typeface="Cambria Math" panose="02040503050406030204" pitchFamily="18" charset="0"/>
                              <a:cs typeface="Courier New" panose="02070309020205020404" pitchFamily="49" charset="0"/>
                            </a:rPr>
                            <m:t>𝑵</m:t>
                          </m:r>
                        </m:e>
                      </m:bar>
                    </m:oMath>
                  </a14:m>
                  <a:r>
                    <a:rPr lang="en-US" sz="2400" kern="1200" dirty="0">
                      <a:latin typeface="Segoe UI" panose="020B0502040204020203" pitchFamily="34" charset="0"/>
                      <a:cs typeface="Segoe UI" panose="020B0502040204020203" pitchFamily="34" charset="0"/>
                    </a:rPr>
                    <a:t>)</a:t>
                  </a:r>
                </a:p>
              </p:txBody>
            </p:sp>
          </mc:Choice>
          <mc:Fallback xmlns="">
            <p:sp>
              <p:nvSpPr>
                <p:cNvPr id="31" name="Rectangle: Rounded Corners 8">
                  <a:extLst>
                    <a:ext uri="{FF2B5EF4-FFF2-40B4-BE49-F238E27FC236}">
                      <a16:creationId xmlns:a16="http://schemas.microsoft.com/office/drawing/2014/main" id="{96EA49D3-5EC8-4041-B37B-1A15B707D1D7}"/>
                    </a:ext>
                  </a:extLst>
                </p:cNvPr>
                <p:cNvSpPr txBox="1">
                  <a:spLocks noRot="1" noChangeAspect="1" noMove="1" noResize="1" noEditPoints="1" noAdjustHandles="1" noChangeArrowheads="1" noChangeShapeType="1" noTextEdit="1"/>
                </p:cNvSpPr>
                <p:nvPr/>
              </p:nvSpPr>
              <p:spPr>
                <a:xfrm>
                  <a:off x="-232896" y="5132137"/>
                  <a:ext cx="2848756" cy="731846"/>
                </a:xfrm>
                <a:prstGeom prst="rect">
                  <a:avLst/>
                </a:prstGeom>
                <a:blipFill>
                  <a:blip r:embed="rId3"/>
                  <a:stretch>
                    <a:fillRect l="-1927" t="-11667" r="-4283" b="-21667"/>
                  </a:stretch>
                </a:blipFill>
                <a:ln w="38100"/>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Rounded Corners 8">
                  <a:extLst>
                    <a:ext uri="{FF2B5EF4-FFF2-40B4-BE49-F238E27FC236}">
                      <a16:creationId xmlns:a16="http://schemas.microsoft.com/office/drawing/2014/main" id="{E8088680-38AD-446C-AD50-223983E608C7}"/>
                    </a:ext>
                  </a:extLst>
                </p:cNvPr>
                <p:cNvSpPr txBox="1"/>
                <p:nvPr/>
              </p:nvSpPr>
              <p:spPr>
                <a:xfrm>
                  <a:off x="-157970" y="3004932"/>
                  <a:ext cx="2883516" cy="711688"/>
                </a:xfrm>
                <a:prstGeom prst="rect">
                  <a:avLst/>
                </a:prstGeom>
                <a:ln w="381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lvl="0" algn="ctr" defTabSz="800100">
                    <a:lnSpc>
                      <a:spcPct val="90000"/>
                    </a:lnSpc>
                    <a:spcBef>
                      <a:spcPct val="0"/>
                    </a:spcBef>
                  </a:pPr>
                  <a:r>
                    <a:rPr lang="en-US" sz="2400" i="1" kern="1200" dirty="0">
                      <a:latin typeface="Segoe UI" panose="020B0502040204020203" pitchFamily="34" charset="0"/>
                      <a:cs typeface="Segoe UI" panose="020B0502040204020203" pitchFamily="34" charset="0"/>
                    </a:rPr>
                    <a:t>Input Configuration </a:t>
                  </a:r>
                </a:p>
                <a:p>
                  <a:pPr lvl="0" algn="ctr" defTabSz="800100">
                    <a:lnSpc>
                      <a:spcPct val="90000"/>
                    </a:lnSpc>
                    <a:spcBef>
                      <a:spcPct val="0"/>
                    </a:spcBef>
                  </a:pPr>
                  <a:r>
                    <a:rPr lang="en-US" sz="2400" kern="1200" dirty="0">
                      <a:latin typeface="Segoe UI" panose="020B0502040204020203" pitchFamily="34" charset="0"/>
                      <a:cs typeface="Segoe UI" panose="020B0502040204020203" pitchFamily="34" charset="0"/>
                    </a:rPr>
                    <a:t>(</a:t>
                  </a:r>
                  <a:r>
                    <a:rPr lang="en-US" sz="2400" dirty="0">
                      <a:latin typeface="Segoe UI" panose="020B0502040204020203" pitchFamily="34" charset="0"/>
                      <a:cs typeface="Segoe UI" panose="020B0502040204020203" pitchFamily="34" charset="0"/>
                    </a:rPr>
                    <a:t>i.e</a:t>
                  </a:r>
                  <a:r>
                    <a:rPr lang="en-US" sz="2400" kern="1200" dirty="0">
                      <a:latin typeface="Segoe UI" panose="020B0502040204020203" pitchFamily="34" charset="0"/>
                      <a:cs typeface="Segoe UI" panose="020B0502040204020203" pitchFamily="34" charset="0"/>
                    </a:rPr>
                    <a:t>., </a:t>
                  </a:r>
                  <a14:m>
                    <m:oMath xmlns:m="http://schemas.openxmlformats.org/officeDocument/2006/math">
                      <m:r>
                        <a:rPr lang="en-US" sz="2400" b="1" i="1" dirty="0" smtClean="0">
                          <a:solidFill>
                            <a:prstClr val="black"/>
                          </a:solidFill>
                          <a:latin typeface="Cambria Math" panose="02040503050406030204" pitchFamily="18" charset="0"/>
                          <a:cs typeface="Courier New" panose="02070309020205020404" pitchFamily="49" charset="0"/>
                        </a:rPr>
                        <m:t>𝒘</m:t>
                      </m:r>
                      <m:r>
                        <a:rPr lang="en-US" sz="2400" b="1" i="1" dirty="0" smtClean="0">
                          <a:solidFill>
                            <a:prstClr val="black"/>
                          </a:solidFill>
                          <a:latin typeface="Cambria Math" panose="02040503050406030204" pitchFamily="18" charset="0"/>
                          <a:cs typeface="Courier New" panose="02070309020205020404" pitchFamily="49" charset="0"/>
                        </a:rPr>
                        <m:t>,</m:t>
                      </m:r>
                      <m:r>
                        <a:rPr lang="en-US" sz="2400" b="1" i="1" dirty="0" smtClean="0">
                          <a:solidFill>
                            <a:prstClr val="black"/>
                          </a:solidFill>
                          <a:latin typeface="Cambria Math" panose="02040503050406030204" pitchFamily="18" charset="0"/>
                          <a:cs typeface="Courier New" panose="02070309020205020404" pitchFamily="49" charset="0"/>
                        </a:rPr>
                        <m:t>𝑺</m:t>
                      </m:r>
                      <m:r>
                        <a:rPr lang="en-US" sz="2400" b="1" i="1" dirty="0" smtClean="0">
                          <a:solidFill>
                            <a:prstClr val="black"/>
                          </a:solidFill>
                          <a:latin typeface="Cambria Math" panose="02040503050406030204" pitchFamily="18" charset="0"/>
                          <a:cs typeface="Courier New" panose="02070309020205020404" pitchFamily="49" charset="0"/>
                        </a:rPr>
                        <m:t>, </m:t>
                      </m:r>
                      <m:r>
                        <a:rPr lang="en-US" sz="2400" b="1" i="1" dirty="0" smtClean="0">
                          <a:solidFill>
                            <a:prstClr val="black"/>
                          </a:solidFill>
                          <a:latin typeface="Cambria Math" panose="02040503050406030204" pitchFamily="18" charset="0"/>
                          <a:cs typeface="Courier New" panose="02070309020205020404" pitchFamily="49" charset="0"/>
                        </a:rPr>
                        <m:t>𝜽</m:t>
                      </m:r>
                    </m:oMath>
                  </a14:m>
                  <a:r>
                    <a:rPr lang="en-US" sz="2400" kern="1200" dirty="0">
                      <a:latin typeface="Segoe UI" panose="020B0502040204020203" pitchFamily="34" charset="0"/>
                      <a:cs typeface="Segoe UI" panose="020B0502040204020203" pitchFamily="34" charset="0"/>
                    </a:rPr>
                    <a:t>)</a:t>
                  </a:r>
                </a:p>
              </p:txBody>
            </p:sp>
          </mc:Choice>
          <mc:Fallback xmlns="">
            <p:sp>
              <p:nvSpPr>
                <p:cNvPr id="18" name="Rectangle: Rounded Corners 8">
                  <a:extLst>
                    <a:ext uri="{FF2B5EF4-FFF2-40B4-BE49-F238E27FC236}">
                      <a16:creationId xmlns:a16="http://schemas.microsoft.com/office/drawing/2014/main" id="{E8088680-38AD-446C-AD50-223983E608C7}"/>
                    </a:ext>
                  </a:extLst>
                </p:cNvPr>
                <p:cNvSpPr txBox="1">
                  <a:spLocks noRot="1" noChangeAspect="1" noMove="1" noResize="1" noEditPoints="1" noAdjustHandles="1" noChangeArrowheads="1" noChangeShapeType="1" noTextEdit="1"/>
                </p:cNvSpPr>
                <p:nvPr/>
              </p:nvSpPr>
              <p:spPr>
                <a:xfrm>
                  <a:off x="-157970" y="3004932"/>
                  <a:ext cx="2883516" cy="711688"/>
                </a:xfrm>
                <a:prstGeom prst="rect">
                  <a:avLst/>
                </a:prstGeom>
                <a:blipFill>
                  <a:blip r:embed="rId4"/>
                  <a:stretch>
                    <a:fillRect l="-1480" t="-13675" r="-4017" b="-23077"/>
                  </a:stretch>
                </a:blipFill>
                <a:ln w="38100"/>
              </p:spPr>
              <p:txBody>
                <a:bodyPr/>
                <a:lstStyle/>
                <a:p>
                  <a:r>
                    <a:rPr lang="en-US">
                      <a:noFill/>
                    </a:rPr>
                    <a:t> </a:t>
                  </a:r>
                </a:p>
              </p:txBody>
            </p:sp>
          </mc:Fallback>
        </mc:AlternateContent>
      </p:grpSp>
      <p:grpSp>
        <p:nvGrpSpPr>
          <p:cNvPr id="26" name="Group 25">
            <a:extLst>
              <a:ext uri="{FF2B5EF4-FFF2-40B4-BE49-F238E27FC236}">
                <a16:creationId xmlns:a16="http://schemas.microsoft.com/office/drawing/2014/main" id="{D091CCDC-5B00-4D41-8AA9-AC8E86054232}"/>
              </a:ext>
            </a:extLst>
          </p:cNvPr>
          <p:cNvGrpSpPr/>
          <p:nvPr/>
        </p:nvGrpSpPr>
        <p:grpSpPr>
          <a:xfrm>
            <a:off x="3282951" y="2547956"/>
            <a:ext cx="1854200" cy="3481369"/>
            <a:chOff x="3282951" y="2547956"/>
            <a:chExt cx="1854200" cy="3481369"/>
          </a:xfrm>
        </p:grpSpPr>
        <p:sp>
          <p:nvSpPr>
            <p:cNvPr id="40" name="Rectangle 39">
              <a:extLst>
                <a:ext uri="{FF2B5EF4-FFF2-40B4-BE49-F238E27FC236}">
                  <a16:creationId xmlns:a16="http://schemas.microsoft.com/office/drawing/2014/main" id="{8FB18568-3E6F-4E07-9C26-A6E819BC9950}"/>
                </a:ext>
              </a:extLst>
            </p:cNvPr>
            <p:cNvSpPr/>
            <p:nvPr/>
          </p:nvSpPr>
          <p:spPr>
            <a:xfrm>
              <a:off x="3282951" y="3147038"/>
              <a:ext cx="1854200" cy="2882287"/>
            </a:xfrm>
            <a:prstGeom prst="rect">
              <a:avLst/>
            </a:prstGeom>
            <a:noFill/>
            <a:ln w="571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41" name="Rectangle 40">
              <a:extLst>
                <a:ext uri="{FF2B5EF4-FFF2-40B4-BE49-F238E27FC236}">
                  <a16:creationId xmlns:a16="http://schemas.microsoft.com/office/drawing/2014/main" id="{2952147A-7DD3-4C9B-A57B-50459687CFA8}"/>
                </a:ext>
              </a:extLst>
            </p:cNvPr>
            <p:cNvSpPr/>
            <p:nvPr/>
          </p:nvSpPr>
          <p:spPr>
            <a:xfrm>
              <a:off x="3519049" y="2547956"/>
              <a:ext cx="1371032" cy="523220"/>
            </a:xfrm>
            <a:prstGeom prst="rect">
              <a:avLst/>
            </a:prstGeom>
          </p:spPr>
          <p:txBody>
            <a:bodyPr wrap="square">
              <a:spAutoFit/>
            </a:bodyPr>
            <a:lstStyle/>
            <a:p>
              <a:pPr algn="ctr"/>
              <a:r>
                <a:rPr lang="en-US" sz="2800" b="1" i="1" dirty="0">
                  <a:solidFill>
                    <a:schemeClr val="accent1"/>
                  </a:solidFill>
                  <a:latin typeface="Segoe UI" panose="020B0502040204020203" pitchFamily="34" charset="0"/>
                  <a:cs typeface="Segoe UI" panose="020B0502040204020203" pitchFamily="34" charset="0"/>
                </a:rPr>
                <a:t>Tester</a:t>
              </a:r>
            </a:p>
          </p:txBody>
        </p:sp>
      </p:grpSp>
      <p:grpSp>
        <p:nvGrpSpPr>
          <p:cNvPr id="33" name="Group 32">
            <a:extLst>
              <a:ext uri="{FF2B5EF4-FFF2-40B4-BE49-F238E27FC236}">
                <a16:creationId xmlns:a16="http://schemas.microsoft.com/office/drawing/2014/main" id="{A627039D-C8DF-401F-8A85-73FEB7E23C79}"/>
              </a:ext>
            </a:extLst>
          </p:cNvPr>
          <p:cNvGrpSpPr/>
          <p:nvPr/>
        </p:nvGrpSpPr>
        <p:grpSpPr>
          <a:xfrm>
            <a:off x="5518777" y="2547956"/>
            <a:ext cx="3474030" cy="3481369"/>
            <a:chOff x="5518777" y="2547956"/>
            <a:chExt cx="3474030" cy="3481369"/>
          </a:xfrm>
        </p:grpSpPr>
        <p:sp>
          <p:nvSpPr>
            <p:cNvPr id="42" name="Rectangle 41">
              <a:extLst>
                <a:ext uri="{FF2B5EF4-FFF2-40B4-BE49-F238E27FC236}">
                  <a16:creationId xmlns:a16="http://schemas.microsoft.com/office/drawing/2014/main" id="{4298CCDF-868A-4702-B488-68248BDF476C}"/>
                </a:ext>
              </a:extLst>
            </p:cNvPr>
            <p:cNvSpPr/>
            <p:nvPr/>
          </p:nvSpPr>
          <p:spPr>
            <a:xfrm>
              <a:off x="5518777" y="3147038"/>
              <a:ext cx="3474030" cy="2882287"/>
            </a:xfrm>
            <a:prstGeom prst="rect">
              <a:avLst/>
            </a:prstGeom>
            <a:noFill/>
            <a:ln w="57150">
              <a:solidFill>
                <a:schemeClr val="accent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43" name="Rectangle 42">
              <a:extLst>
                <a:ext uri="{FF2B5EF4-FFF2-40B4-BE49-F238E27FC236}">
                  <a16:creationId xmlns:a16="http://schemas.microsoft.com/office/drawing/2014/main" id="{79299646-DD8A-44FA-B842-F88202E5A33C}"/>
                </a:ext>
              </a:extLst>
            </p:cNvPr>
            <p:cNvSpPr/>
            <p:nvPr/>
          </p:nvSpPr>
          <p:spPr>
            <a:xfrm>
              <a:off x="6593628" y="2547956"/>
              <a:ext cx="1371032" cy="523220"/>
            </a:xfrm>
            <a:prstGeom prst="rect">
              <a:avLst/>
            </a:prstGeom>
          </p:spPr>
          <p:txBody>
            <a:bodyPr wrap="square">
              <a:spAutoFit/>
            </a:bodyPr>
            <a:lstStyle/>
            <a:p>
              <a:pPr algn="ctr"/>
              <a:r>
                <a:rPr lang="en-US" sz="2800" b="1" i="1" dirty="0">
                  <a:solidFill>
                    <a:schemeClr val="accent6"/>
                  </a:solidFill>
                  <a:latin typeface="Segoe UI" panose="020B0502040204020203" pitchFamily="34" charset="0"/>
                  <a:cs typeface="Segoe UI" panose="020B0502040204020203" pitchFamily="34" charset="0"/>
                </a:rPr>
                <a:t>DRAM</a:t>
              </a:r>
            </a:p>
          </p:txBody>
        </p:sp>
      </p:grpSp>
    </p:spTree>
    <p:extLst>
      <p:ext uri="{BB962C8B-B14F-4D97-AF65-F5344CB8AC3E}">
        <p14:creationId xmlns:p14="http://schemas.microsoft.com/office/powerpoint/2010/main" val="39691175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EINSim</a:t>
            </a:r>
            <a:r>
              <a:rPr lang="en-US" dirty="0"/>
              <a:t> Configuration + Features</a:t>
            </a:r>
          </a:p>
        </p:txBody>
      </p:sp>
      <p:grpSp>
        <p:nvGrpSpPr>
          <p:cNvPr id="14" name="Group 13">
            <a:extLst>
              <a:ext uri="{FF2B5EF4-FFF2-40B4-BE49-F238E27FC236}">
                <a16:creationId xmlns:a16="http://schemas.microsoft.com/office/drawing/2014/main" id="{61D0AC20-479F-4886-806C-4C1313F5DCEC}"/>
              </a:ext>
            </a:extLst>
          </p:cNvPr>
          <p:cNvGrpSpPr/>
          <p:nvPr/>
        </p:nvGrpSpPr>
        <p:grpSpPr>
          <a:xfrm>
            <a:off x="76266" y="946533"/>
            <a:ext cx="8818336" cy="1852350"/>
            <a:chOff x="-232896" y="3004932"/>
            <a:chExt cx="8818336" cy="1852350"/>
          </a:xfrm>
        </p:grpSpPr>
        <p:grpSp>
          <p:nvGrpSpPr>
            <p:cNvPr id="4" name="Group 3">
              <a:extLst>
                <a:ext uri="{FF2B5EF4-FFF2-40B4-BE49-F238E27FC236}">
                  <a16:creationId xmlns:a16="http://schemas.microsoft.com/office/drawing/2014/main" id="{79D79DA6-EDE6-4DF6-8B4D-A6DF1BB33076}"/>
                </a:ext>
              </a:extLst>
            </p:cNvPr>
            <p:cNvGrpSpPr/>
            <p:nvPr/>
          </p:nvGrpSpPr>
          <p:grpSpPr>
            <a:xfrm>
              <a:off x="2475401" y="3110876"/>
              <a:ext cx="6110039" cy="1677736"/>
              <a:chOff x="2357354" y="3215995"/>
              <a:chExt cx="6110039" cy="1677736"/>
            </a:xfrm>
          </p:grpSpPr>
          <p:sp>
            <p:nvSpPr>
              <p:cNvPr id="24" name="Rectangle 23">
                <a:extLst>
                  <a:ext uri="{FF2B5EF4-FFF2-40B4-BE49-F238E27FC236}">
                    <a16:creationId xmlns:a16="http://schemas.microsoft.com/office/drawing/2014/main" id="{B3D40B84-CB8B-4E3E-A8ED-4D35916A2ACB}"/>
                  </a:ext>
                </a:extLst>
              </p:cNvPr>
              <p:cNvSpPr/>
              <p:nvPr/>
            </p:nvSpPr>
            <p:spPr>
              <a:xfrm>
                <a:off x="7421699" y="3215995"/>
                <a:ext cx="1045694" cy="1677736"/>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000" dirty="0">
                    <a:solidFill>
                      <a:prstClr val="black"/>
                    </a:solidFill>
                    <a:latin typeface="Segoe UI" panose="020B0502040204020203" pitchFamily="34" charset="0"/>
                    <a:cs typeface="Segoe UI" panose="020B0502040204020203" pitchFamily="34" charset="0"/>
                  </a:rPr>
                  <a:t>Error Injector</a:t>
                </a:r>
              </a:p>
            </p:txBody>
          </p:sp>
          <p:sp>
            <p:nvSpPr>
              <p:cNvPr id="25" name="Rectangle 24">
                <a:extLst>
                  <a:ext uri="{FF2B5EF4-FFF2-40B4-BE49-F238E27FC236}">
                    <a16:creationId xmlns:a16="http://schemas.microsoft.com/office/drawing/2014/main" id="{E75900A8-E6EA-4CBB-921C-0E3952A9100C}"/>
                  </a:ext>
                </a:extLst>
              </p:cNvPr>
              <p:cNvSpPr/>
              <p:nvPr/>
            </p:nvSpPr>
            <p:spPr>
              <a:xfrm>
                <a:off x="5180310" y="3215995"/>
                <a:ext cx="1671625" cy="605744"/>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ECC Encoder</a:t>
                </a:r>
              </a:p>
            </p:txBody>
          </p:sp>
          <p:sp>
            <p:nvSpPr>
              <p:cNvPr id="27" name="Rectangle 26">
                <a:extLst>
                  <a:ext uri="{FF2B5EF4-FFF2-40B4-BE49-F238E27FC236}">
                    <a16:creationId xmlns:a16="http://schemas.microsoft.com/office/drawing/2014/main" id="{7C2AE4FE-99A1-4B54-A338-FFFBB73E9759}"/>
                  </a:ext>
                </a:extLst>
              </p:cNvPr>
              <p:cNvSpPr/>
              <p:nvPr/>
            </p:nvSpPr>
            <p:spPr>
              <a:xfrm>
                <a:off x="5180310" y="4287986"/>
                <a:ext cx="1671625" cy="605744"/>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ECC Decoder</a:t>
                </a:r>
              </a:p>
            </p:txBody>
          </p:sp>
          <p:cxnSp>
            <p:nvCxnSpPr>
              <p:cNvPr id="29" name="Straight Arrow Connector 28">
                <a:extLst>
                  <a:ext uri="{FF2B5EF4-FFF2-40B4-BE49-F238E27FC236}">
                    <a16:creationId xmlns:a16="http://schemas.microsoft.com/office/drawing/2014/main" id="{30C94EDC-9949-45EF-94CC-46D88271DA08}"/>
                  </a:ext>
                </a:extLst>
              </p:cNvPr>
              <p:cNvCxnSpPr>
                <a:cxnSpLocks/>
                <a:stCxn id="46" idx="3"/>
                <a:endCxn id="25" idx="1"/>
              </p:cNvCxnSpPr>
              <p:nvPr/>
            </p:nvCxnSpPr>
            <p:spPr>
              <a:xfrm>
                <a:off x="4613169" y="3518867"/>
                <a:ext cx="567141"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E6BB0DE8-4287-4443-A4D8-8BFE72BB0CA9}"/>
                  </a:ext>
                </a:extLst>
              </p:cNvPr>
              <p:cNvCxnSpPr>
                <a:cxnSpLocks/>
                <a:stCxn id="27" idx="1"/>
                <a:endCxn id="47" idx="3"/>
              </p:cNvCxnSpPr>
              <p:nvPr/>
            </p:nvCxnSpPr>
            <p:spPr>
              <a:xfrm flipH="1">
                <a:off x="4613169" y="4590858"/>
                <a:ext cx="567141"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6ABA84CA-4AC2-4868-88DB-9B377A7335F1}"/>
                  </a:ext>
                </a:extLst>
              </p:cNvPr>
              <p:cNvSpPr/>
              <p:nvPr/>
            </p:nvSpPr>
            <p:spPr>
              <a:xfrm>
                <a:off x="2941544" y="3215995"/>
                <a:ext cx="1671625" cy="605744"/>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Word Generator</a:t>
                </a:r>
              </a:p>
            </p:txBody>
          </p:sp>
          <p:sp>
            <p:nvSpPr>
              <p:cNvPr id="47" name="Rectangle 46">
                <a:extLst>
                  <a:ext uri="{FF2B5EF4-FFF2-40B4-BE49-F238E27FC236}">
                    <a16:creationId xmlns:a16="http://schemas.microsoft.com/office/drawing/2014/main" id="{F72E28E5-5717-4749-B9FF-DE5D8CBE58BF}"/>
                  </a:ext>
                </a:extLst>
              </p:cNvPr>
              <p:cNvSpPr/>
              <p:nvPr/>
            </p:nvSpPr>
            <p:spPr>
              <a:xfrm>
                <a:off x="2941544" y="4287986"/>
                <a:ext cx="1671625" cy="605744"/>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Error Checker</a:t>
                </a:r>
              </a:p>
            </p:txBody>
          </p:sp>
          <p:cxnSp>
            <p:nvCxnSpPr>
              <p:cNvPr id="36" name="Straight Arrow Connector 35">
                <a:extLst>
                  <a:ext uri="{FF2B5EF4-FFF2-40B4-BE49-F238E27FC236}">
                    <a16:creationId xmlns:a16="http://schemas.microsoft.com/office/drawing/2014/main" id="{4AE91834-30D6-4FC3-BDFA-9A48D128EBAA}"/>
                  </a:ext>
                </a:extLst>
              </p:cNvPr>
              <p:cNvCxnSpPr>
                <a:cxnSpLocks/>
              </p:cNvCxnSpPr>
              <p:nvPr/>
            </p:nvCxnSpPr>
            <p:spPr>
              <a:xfrm>
                <a:off x="2390011" y="3518867"/>
                <a:ext cx="567141"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8A62FA56-0656-4C5E-A8D5-DF20E64F3ED3}"/>
                  </a:ext>
                </a:extLst>
              </p:cNvPr>
              <p:cNvCxnSpPr>
                <a:cxnSpLocks/>
              </p:cNvCxnSpPr>
              <p:nvPr/>
            </p:nvCxnSpPr>
            <p:spPr>
              <a:xfrm flipH="1">
                <a:off x="2357354" y="4590858"/>
                <a:ext cx="567141"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09C4EF3-B67F-486D-A11B-BAC592F92BC0}"/>
                  </a:ext>
                </a:extLst>
              </p:cNvPr>
              <p:cNvCxnSpPr>
                <a:cxnSpLocks/>
              </p:cNvCxnSpPr>
              <p:nvPr/>
            </p:nvCxnSpPr>
            <p:spPr>
              <a:xfrm>
                <a:off x="6851935" y="3518867"/>
                <a:ext cx="567141"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EF93446C-32A9-481A-96DC-3EB5A565266A}"/>
                  </a:ext>
                </a:extLst>
              </p:cNvPr>
              <p:cNvCxnSpPr>
                <a:cxnSpLocks/>
              </p:cNvCxnSpPr>
              <p:nvPr/>
            </p:nvCxnSpPr>
            <p:spPr>
              <a:xfrm flipH="1">
                <a:off x="6851935" y="4590858"/>
                <a:ext cx="567141"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1" name="Rectangle: Rounded Corners 8">
                  <a:extLst>
                    <a:ext uri="{FF2B5EF4-FFF2-40B4-BE49-F238E27FC236}">
                      <a16:creationId xmlns:a16="http://schemas.microsoft.com/office/drawing/2014/main" id="{96EA49D3-5EC8-4041-B37B-1A15B707D1D7}"/>
                    </a:ext>
                  </a:extLst>
                </p:cNvPr>
                <p:cNvSpPr txBox="1"/>
                <p:nvPr/>
              </p:nvSpPr>
              <p:spPr>
                <a:xfrm>
                  <a:off x="-232896" y="4125436"/>
                  <a:ext cx="2848756" cy="731846"/>
                </a:xfrm>
                <a:prstGeom prst="rect">
                  <a:avLst/>
                </a:prstGeom>
                <a:ln w="381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lvl="0" algn="ctr" defTabSz="800100">
                    <a:lnSpc>
                      <a:spcPct val="90000"/>
                    </a:lnSpc>
                    <a:spcBef>
                      <a:spcPct val="0"/>
                    </a:spcBef>
                  </a:pPr>
                  <a:r>
                    <a:rPr lang="en-US" sz="2400" i="1" kern="1200" dirty="0">
                      <a:latin typeface="Segoe UI" panose="020B0502040204020203" pitchFamily="34" charset="0"/>
                      <a:cs typeface="Segoe UI" panose="020B0502040204020203" pitchFamily="34" charset="0"/>
                    </a:rPr>
                    <a:t>Output Distribution </a:t>
                  </a:r>
                </a:p>
                <a:p>
                  <a:pPr lvl="0" algn="ctr" defTabSz="800100">
                    <a:lnSpc>
                      <a:spcPct val="90000"/>
                    </a:lnSpc>
                    <a:spcBef>
                      <a:spcPct val="0"/>
                    </a:spcBef>
                  </a:pPr>
                  <a:r>
                    <a:rPr lang="en-US" sz="2400" kern="1200" dirty="0">
                      <a:latin typeface="Segoe UI" panose="020B0502040204020203" pitchFamily="34" charset="0"/>
                      <a:cs typeface="Segoe UI" panose="020B0502040204020203" pitchFamily="34" charset="0"/>
                    </a:rPr>
                    <a:t>(i.</a:t>
                  </a:r>
                  <a:r>
                    <a:rPr lang="en-US" sz="2400" dirty="0">
                      <a:latin typeface="Segoe UI" panose="020B0502040204020203" pitchFamily="34" charset="0"/>
                      <a:cs typeface="Segoe UI" panose="020B0502040204020203" pitchFamily="34" charset="0"/>
                    </a:rPr>
                    <a:t>e</a:t>
                  </a:r>
                  <a:r>
                    <a:rPr lang="en-US" sz="2400" kern="1200" dirty="0">
                      <a:latin typeface="Segoe UI" panose="020B0502040204020203" pitchFamily="34" charset="0"/>
                      <a:cs typeface="Segoe UI" panose="020B0502040204020203" pitchFamily="34" charset="0"/>
                    </a:rPr>
                    <a:t>., </a:t>
                  </a:r>
                  <a14:m>
                    <m:oMath xmlns:m="http://schemas.openxmlformats.org/officeDocument/2006/math">
                      <m:bar>
                        <m:barPr>
                          <m:pos m:val="top"/>
                          <m:ctrlPr>
                            <a:rPr lang="en-US" sz="2400" b="1" i="1" dirty="0">
                              <a:solidFill>
                                <a:prstClr val="black"/>
                              </a:solidFill>
                              <a:latin typeface="Cambria Math" panose="02040503050406030204" pitchFamily="18" charset="0"/>
                              <a:cs typeface="Courier New" panose="02070309020205020404" pitchFamily="49" charset="0"/>
                            </a:rPr>
                          </m:ctrlPr>
                        </m:barPr>
                        <m:e>
                          <m:r>
                            <a:rPr lang="en-US" sz="2400" b="1" i="1" dirty="0">
                              <a:solidFill>
                                <a:prstClr val="black"/>
                              </a:solidFill>
                              <a:latin typeface="Cambria Math" panose="02040503050406030204" pitchFamily="18" charset="0"/>
                              <a:cs typeface="Courier New" panose="02070309020205020404" pitchFamily="49" charset="0"/>
                            </a:rPr>
                            <m:t>𝒘</m:t>
                          </m:r>
                          <m:r>
                            <a:rPr lang="en-US" sz="2400" b="1" i="1" baseline="-25000" dirty="0">
                              <a:solidFill>
                                <a:prstClr val="black"/>
                              </a:solidFill>
                              <a:latin typeface="Cambria Math" panose="02040503050406030204" pitchFamily="18" charset="0"/>
                              <a:cs typeface="Courier New" panose="02070309020205020404" pitchFamily="49" charset="0"/>
                            </a:rPr>
                            <m:t>𝑵</m:t>
                          </m:r>
                        </m:e>
                      </m:bar>
                    </m:oMath>
                  </a14:m>
                  <a:r>
                    <a:rPr lang="en-US" sz="2400" kern="1200" dirty="0">
                      <a:latin typeface="Segoe UI" panose="020B0502040204020203" pitchFamily="34" charset="0"/>
                      <a:cs typeface="Segoe UI" panose="020B0502040204020203" pitchFamily="34" charset="0"/>
                    </a:rPr>
                    <a:t>)</a:t>
                  </a:r>
                </a:p>
              </p:txBody>
            </p:sp>
          </mc:Choice>
          <mc:Fallback xmlns="">
            <p:sp>
              <p:nvSpPr>
                <p:cNvPr id="31" name="Rectangle: Rounded Corners 8">
                  <a:extLst>
                    <a:ext uri="{FF2B5EF4-FFF2-40B4-BE49-F238E27FC236}">
                      <a16:creationId xmlns:a16="http://schemas.microsoft.com/office/drawing/2014/main" id="{96EA49D3-5EC8-4041-B37B-1A15B707D1D7}"/>
                    </a:ext>
                  </a:extLst>
                </p:cNvPr>
                <p:cNvSpPr txBox="1">
                  <a:spLocks noRot="1" noChangeAspect="1" noMove="1" noResize="1" noEditPoints="1" noAdjustHandles="1" noChangeArrowheads="1" noChangeShapeType="1" noTextEdit="1"/>
                </p:cNvSpPr>
                <p:nvPr/>
              </p:nvSpPr>
              <p:spPr>
                <a:xfrm>
                  <a:off x="-232896" y="4125436"/>
                  <a:ext cx="2848756" cy="731846"/>
                </a:xfrm>
                <a:prstGeom prst="rect">
                  <a:avLst/>
                </a:prstGeom>
                <a:blipFill>
                  <a:blip r:embed="rId3"/>
                  <a:stretch>
                    <a:fillRect l="-1927" t="-11667" r="-4283" b="-21667"/>
                  </a:stretch>
                </a:blipFill>
                <a:ln w="38100"/>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Rounded Corners 8">
                  <a:extLst>
                    <a:ext uri="{FF2B5EF4-FFF2-40B4-BE49-F238E27FC236}">
                      <a16:creationId xmlns:a16="http://schemas.microsoft.com/office/drawing/2014/main" id="{E8088680-38AD-446C-AD50-223983E608C7}"/>
                    </a:ext>
                  </a:extLst>
                </p:cNvPr>
                <p:cNvSpPr txBox="1"/>
                <p:nvPr/>
              </p:nvSpPr>
              <p:spPr>
                <a:xfrm>
                  <a:off x="-157970" y="3004932"/>
                  <a:ext cx="2883516" cy="711688"/>
                </a:xfrm>
                <a:prstGeom prst="rect">
                  <a:avLst/>
                </a:prstGeom>
                <a:ln w="381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lvl="0" algn="ctr" defTabSz="800100">
                    <a:lnSpc>
                      <a:spcPct val="90000"/>
                    </a:lnSpc>
                    <a:spcBef>
                      <a:spcPct val="0"/>
                    </a:spcBef>
                  </a:pPr>
                  <a:r>
                    <a:rPr lang="en-US" sz="2400" i="1" kern="1200" dirty="0">
                      <a:latin typeface="Segoe UI" panose="020B0502040204020203" pitchFamily="34" charset="0"/>
                      <a:cs typeface="Segoe UI" panose="020B0502040204020203" pitchFamily="34" charset="0"/>
                    </a:rPr>
                    <a:t>Input Configuration </a:t>
                  </a:r>
                </a:p>
                <a:p>
                  <a:pPr lvl="0" algn="ctr" defTabSz="800100">
                    <a:lnSpc>
                      <a:spcPct val="90000"/>
                    </a:lnSpc>
                    <a:spcBef>
                      <a:spcPct val="0"/>
                    </a:spcBef>
                  </a:pPr>
                  <a:r>
                    <a:rPr lang="en-US" sz="2400" kern="1200" dirty="0">
                      <a:latin typeface="Segoe UI" panose="020B0502040204020203" pitchFamily="34" charset="0"/>
                      <a:cs typeface="Segoe UI" panose="020B0502040204020203" pitchFamily="34" charset="0"/>
                    </a:rPr>
                    <a:t>(</a:t>
                  </a:r>
                  <a:r>
                    <a:rPr lang="en-US" sz="2400" dirty="0">
                      <a:latin typeface="Segoe UI" panose="020B0502040204020203" pitchFamily="34" charset="0"/>
                      <a:cs typeface="Segoe UI" panose="020B0502040204020203" pitchFamily="34" charset="0"/>
                    </a:rPr>
                    <a:t>i.e</a:t>
                  </a:r>
                  <a:r>
                    <a:rPr lang="en-US" sz="2400" kern="1200" dirty="0">
                      <a:latin typeface="Segoe UI" panose="020B0502040204020203" pitchFamily="34" charset="0"/>
                      <a:cs typeface="Segoe UI" panose="020B0502040204020203" pitchFamily="34" charset="0"/>
                    </a:rPr>
                    <a:t>., </a:t>
                  </a:r>
                  <a14:m>
                    <m:oMath xmlns:m="http://schemas.openxmlformats.org/officeDocument/2006/math">
                      <m:r>
                        <a:rPr lang="en-US" sz="2400" b="1" i="1" dirty="0" smtClean="0">
                          <a:solidFill>
                            <a:prstClr val="black"/>
                          </a:solidFill>
                          <a:latin typeface="Cambria Math" panose="02040503050406030204" pitchFamily="18" charset="0"/>
                          <a:cs typeface="Courier New" panose="02070309020205020404" pitchFamily="49" charset="0"/>
                        </a:rPr>
                        <m:t>𝒘</m:t>
                      </m:r>
                      <m:r>
                        <a:rPr lang="en-US" sz="2400" b="1" i="1" dirty="0" smtClean="0">
                          <a:solidFill>
                            <a:prstClr val="black"/>
                          </a:solidFill>
                          <a:latin typeface="Cambria Math" panose="02040503050406030204" pitchFamily="18" charset="0"/>
                          <a:cs typeface="Courier New" panose="02070309020205020404" pitchFamily="49" charset="0"/>
                        </a:rPr>
                        <m:t>,</m:t>
                      </m:r>
                      <m:r>
                        <a:rPr lang="en-US" sz="2400" b="1" i="1" dirty="0" smtClean="0">
                          <a:solidFill>
                            <a:prstClr val="black"/>
                          </a:solidFill>
                          <a:latin typeface="Cambria Math" panose="02040503050406030204" pitchFamily="18" charset="0"/>
                          <a:cs typeface="Courier New" panose="02070309020205020404" pitchFamily="49" charset="0"/>
                        </a:rPr>
                        <m:t>𝑺</m:t>
                      </m:r>
                      <m:r>
                        <a:rPr lang="en-US" sz="2400" b="1" i="1" dirty="0" smtClean="0">
                          <a:solidFill>
                            <a:prstClr val="black"/>
                          </a:solidFill>
                          <a:latin typeface="Cambria Math" panose="02040503050406030204" pitchFamily="18" charset="0"/>
                          <a:cs typeface="Courier New" panose="02070309020205020404" pitchFamily="49" charset="0"/>
                        </a:rPr>
                        <m:t>, </m:t>
                      </m:r>
                      <m:r>
                        <a:rPr lang="en-US" sz="2400" b="1" i="1" dirty="0" smtClean="0">
                          <a:solidFill>
                            <a:prstClr val="black"/>
                          </a:solidFill>
                          <a:latin typeface="Cambria Math" panose="02040503050406030204" pitchFamily="18" charset="0"/>
                          <a:cs typeface="Courier New" panose="02070309020205020404" pitchFamily="49" charset="0"/>
                        </a:rPr>
                        <m:t>𝜽</m:t>
                      </m:r>
                    </m:oMath>
                  </a14:m>
                  <a:r>
                    <a:rPr lang="en-US" sz="2400" kern="1200" dirty="0">
                      <a:latin typeface="Segoe UI" panose="020B0502040204020203" pitchFamily="34" charset="0"/>
                      <a:cs typeface="Segoe UI" panose="020B0502040204020203" pitchFamily="34" charset="0"/>
                    </a:rPr>
                    <a:t>)</a:t>
                  </a:r>
                </a:p>
              </p:txBody>
            </p:sp>
          </mc:Choice>
          <mc:Fallback xmlns="">
            <p:sp>
              <p:nvSpPr>
                <p:cNvPr id="18" name="Rectangle: Rounded Corners 8">
                  <a:extLst>
                    <a:ext uri="{FF2B5EF4-FFF2-40B4-BE49-F238E27FC236}">
                      <a16:creationId xmlns:a16="http://schemas.microsoft.com/office/drawing/2014/main" id="{E8088680-38AD-446C-AD50-223983E608C7}"/>
                    </a:ext>
                  </a:extLst>
                </p:cNvPr>
                <p:cNvSpPr txBox="1">
                  <a:spLocks noRot="1" noChangeAspect="1" noMove="1" noResize="1" noEditPoints="1" noAdjustHandles="1" noChangeArrowheads="1" noChangeShapeType="1" noTextEdit="1"/>
                </p:cNvSpPr>
                <p:nvPr/>
              </p:nvSpPr>
              <p:spPr>
                <a:xfrm>
                  <a:off x="-157970" y="3004932"/>
                  <a:ext cx="2883516" cy="711688"/>
                </a:xfrm>
                <a:prstGeom prst="rect">
                  <a:avLst/>
                </a:prstGeom>
                <a:blipFill>
                  <a:blip r:embed="rId4"/>
                  <a:stretch>
                    <a:fillRect l="-1480" t="-13675" r="-4017" b="-23077"/>
                  </a:stretch>
                </a:blipFill>
                <a:ln w="38100"/>
              </p:spPr>
              <p:txBody>
                <a:bodyPr/>
                <a:lstStyle/>
                <a:p>
                  <a:r>
                    <a:rPr lang="en-US">
                      <a:noFill/>
                    </a:rPr>
                    <a:t> </a:t>
                  </a:r>
                </a:p>
              </p:txBody>
            </p:sp>
          </mc:Fallback>
        </mc:AlternateContent>
      </p:grpSp>
      <p:graphicFrame>
        <p:nvGraphicFramePr>
          <p:cNvPr id="32" name="Table 31">
            <a:extLst>
              <a:ext uri="{FF2B5EF4-FFF2-40B4-BE49-F238E27FC236}">
                <a16:creationId xmlns:a16="http://schemas.microsoft.com/office/drawing/2014/main" id="{34D877BA-235C-40F0-8325-48C0991835CC}"/>
              </a:ext>
            </a:extLst>
          </p:cNvPr>
          <p:cNvGraphicFramePr>
            <a:graphicFrameLocks noGrp="1"/>
          </p:cNvGraphicFramePr>
          <p:nvPr>
            <p:extLst/>
          </p:nvPr>
        </p:nvGraphicFramePr>
        <p:xfrm>
          <a:off x="205589" y="3589725"/>
          <a:ext cx="8725592" cy="822960"/>
        </p:xfrm>
        <a:graphic>
          <a:graphicData uri="http://schemas.openxmlformats.org/drawingml/2006/table">
            <a:tbl>
              <a:tblPr firstCol="1" bandRow="1">
                <a:tableStyleId>{F5AB1C69-6EDB-4FF4-983F-18BD219EF322}</a:tableStyleId>
              </a:tblPr>
              <a:tblGrid>
                <a:gridCol w="2536092">
                  <a:extLst>
                    <a:ext uri="{9D8B030D-6E8A-4147-A177-3AD203B41FA5}">
                      <a16:colId xmlns:a16="http://schemas.microsoft.com/office/drawing/2014/main" val="2619122134"/>
                    </a:ext>
                  </a:extLst>
                </a:gridCol>
                <a:gridCol w="6189500">
                  <a:extLst>
                    <a:ext uri="{9D8B030D-6E8A-4147-A177-3AD203B41FA5}">
                      <a16:colId xmlns:a16="http://schemas.microsoft.com/office/drawing/2014/main" val="2112833349"/>
                    </a:ext>
                  </a:extLst>
                </a:gridCol>
              </a:tblGrid>
              <a:tr h="499210">
                <a:tc>
                  <a:txBody>
                    <a:bodyPr/>
                    <a:lstStyle/>
                    <a:p>
                      <a:pPr algn="ctr"/>
                      <a:r>
                        <a:rPr lang="en-US" sz="2400" dirty="0">
                          <a:solidFill>
                            <a:sysClr val="windowText" lastClr="000000"/>
                          </a:solidFill>
                          <a:latin typeface="Segoe UI" panose="020B0502040204020203" pitchFamily="34" charset="0"/>
                          <a:cs typeface="Segoe UI" panose="020B0502040204020203" pitchFamily="34" charset="0"/>
                        </a:rPr>
                        <a:t>Word Generator</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algn="ctr"/>
                      <a:r>
                        <a:rPr lang="en-US" sz="2400" dirty="0">
                          <a:solidFill>
                            <a:sysClr val="windowText" lastClr="000000"/>
                          </a:solidFill>
                          <a:latin typeface="Segoe UI" panose="020B0502040204020203" pitchFamily="34" charset="0"/>
                          <a:cs typeface="Segoe UI" panose="020B0502040204020203" pitchFamily="34" charset="0"/>
                        </a:rPr>
                        <a:t>Word length</a:t>
                      </a:r>
                    </a:p>
                    <a:p>
                      <a:pPr algn="ctr"/>
                      <a:r>
                        <a:rPr lang="en-US" sz="2400" dirty="0">
                          <a:solidFill>
                            <a:sysClr val="windowText" lastClr="000000"/>
                          </a:solidFill>
                          <a:latin typeface="Segoe UI" panose="020B0502040204020203" pitchFamily="34" charset="0"/>
                          <a:cs typeface="Segoe UI" panose="020B0502040204020203" pitchFamily="34" charset="0"/>
                        </a:rPr>
                        <a:t>Data Pattern</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30231694"/>
                  </a:ext>
                </a:extLst>
              </a:tr>
            </a:tbl>
          </a:graphicData>
        </a:graphic>
      </p:graphicFrame>
      <p:graphicFrame>
        <p:nvGraphicFramePr>
          <p:cNvPr id="45" name="Table 44">
            <a:extLst>
              <a:ext uri="{FF2B5EF4-FFF2-40B4-BE49-F238E27FC236}">
                <a16:creationId xmlns:a16="http://schemas.microsoft.com/office/drawing/2014/main" id="{253EB9FC-9171-43C7-AE2F-A6122CEFCE8E}"/>
              </a:ext>
            </a:extLst>
          </p:cNvPr>
          <p:cNvGraphicFramePr>
            <a:graphicFrameLocks noGrp="1"/>
          </p:cNvGraphicFramePr>
          <p:nvPr>
            <p:extLst/>
          </p:nvPr>
        </p:nvGraphicFramePr>
        <p:xfrm>
          <a:off x="205589" y="4417457"/>
          <a:ext cx="8725592" cy="822960"/>
        </p:xfrm>
        <a:graphic>
          <a:graphicData uri="http://schemas.openxmlformats.org/drawingml/2006/table">
            <a:tbl>
              <a:tblPr firstCol="1" bandRow="1">
                <a:tableStyleId>{F5AB1C69-6EDB-4FF4-983F-18BD219EF322}</a:tableStyleId>
              </a:tblPr>
              <a:tblGrid>
                <a:gridCol w="2536092">
                  <a:extLst>
                    <a:ext uri="{9D8B030D-6E8A-4147-A177-3AD203B41FA5}">
                      <a16:colId xmlns:a16="http://schemas.microsoft.com/office/drawing/2014/main" val="2619122134"/>
                    </a:ext>
                  </a:extLst>
                </a:gridCol>
                <a:gridCol w="6189500">
                  <a:extLst>
                    <a:ext uri="{9D8B030D-6E8A-4147-A177-3AD203B41FA5}">
                      <a16:colId xmlns:a16="http://schemas.microsoft.com/office/drawing/2014/main" val="2112833349"/>
                    </a:ext>
                  </a:extLst>
                </a:gridCol>
              </a:tblGrid>
              <a:tr h="499210">
                <a:tc>
                  <a:txBody>
                    <a:bodyPr/>
                    <a:lstStyle/>
                    <a:p>
                      <a:pPr algn="ctr"/>
                      <a:r>
                        <a:rPr lang="en-US" sz="2400" dirty="0">
                          <a:solidFill>
                            <a:sysClr val="windowText" lastClr="000000"/>
                          </a:solidFill>
                          <a:latin typeface="Segoe UI" panose="020B0502040204020203" pitchFamily="34" charset="0"/>
                          <a:cs typeface="Segoe UI" panose="020B0502040204020203" pitchFamily="34" charset="0"/>
                        </a:rPr>
                        <a:t>ECC Encoder,</a:t>
                      </a:r>
                    </a:p>
                    <a:p>
                      <a:pPr algn="ctr"/>
                      <a:r>
                        <a:rPr lang="en-US" sz="2400" dirty="0">
                          <a:solidFill>
                            <a:sysClr val="windowText" lastClr="000000"/>
                          </a:solidFill>
                          <a:latin typeface="Segoe UI" panose="020B0502040204020203" pitchFamily="34" charset="0"/>
                          <a:cs typeface="Segoe UI" panose="020B0502040204020203" pitchFamily="34" charset="0"/>
                        </a:rPr>
                        <a:t>ECC Decoder</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algn="ctr"/>
                      <a:r>
                        <a:rPr lang="en-US" sz="2400" dirty="0">
                          <a:solidFill>
                            <a:sysClr val="windowText" lastClr="000000"/>
                          </a:solidFill>
                          <a:latin typeface="Segoe UI" panose="020B0502040204020203" pitchFamily="34" charset="0"/>
                          <a:cs typeface="Segoe UI" panose="020B0502040204020203" pitchFamily="34" charset="0"/>
                        </a:rPr>
                        <a:t>ECC code {type, length, strength}</a:t>
                      </a:r>
                    </a:p>
                    <a:p>
                      <a:pPr algn="ctr"/>
                      <a:r>
                        <a:rPr lang="en-US" sz="2400" dirty="0">
                          <a:solidFill>
                            <a:sysClr val="windowText" lastClr="000000"/>
                          </a:solidFill>
                          <a:latin typeface="Segoe UI" panose="020B0502040204020203" pitchFamily="34" charset="0"/>
                          <a:cs typeface="Segoe UI" panose="020B0502040204020203" pitchFamily="34" charset="0"/>
                        </a:rPr>
                        <a:t>code details (e.g., generator polynomial)</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30231694"/>
                  </a:ext>
                </a:extLst>
              </a:tr>
            </a:tbl>
          </a:graphicData>
        </a:graphic>
      </p:graphicFrame>
      <p:graphicFrame>
        <p:nvGraphicFramePr>
          <p:cNvPr id="48" name="Table 47">
            <a:extLst>
              <a:ext uri="{FF2B5EF4-FFF2-40B4-BE49-F238E27FC236}">
                <a16:creationId xmlns:a16="http://schemas.microsoft.com/office/drawing/2014/main" id="{A8FEED78-7744-4749-B242-06560D184296}"/>
              </a:ext>
            </a:extLst>
          </p:cNvPr>
          <p:cNvGraphicFramePr>
            <a:graphicFrameLocks noGrp="1"/>
          </p:cNvGraphicFramePr>
          <p:nvPr>
            <p:extLst/>
          </p:nvPr>
        </p:nvGraphicFramePr>
        <p:xfrm>
          <a:off x="205589" y="5244269"/>
          <a:ext cx="8725592" cy="499210"/>
        </p:xfrm>
        <a:graphic>
          <a:graphicData uri="http://schemas.openxmlformats.org/drawingml/2006/table">
            <a:tbl>
              <a:tblPr firstCol="1" bandRow="1">
                <a:tableStyleId>{F5AB1C69-6EDB-4FF4-983F-18BD219EF322}</a:tableStyleId>
              </a:tblPr>
              <a:tblGrid>
                <a:gridCol w="2536092">
                  <a:extLst>
                    <a:ext uri="{9D8B030D-6E8A-4147-A177-3AD203B41FA5}">
                      <a16:colId xmlns:a16="http://schemas.microsoft.com/office/drawing/2014/main" val="2619122134"/>
                    </a:ext>
                  </a:extLst>
                </a:gridCol>
                <a:gridCol w="6189500">
                  <a:extLst>
                    <a:ext uri="{9D8B030D-6E8A-4147-A177-3AD203B41FA5}">
                      <a16:colId xmlns:a16="http://schemas.microsoft.com/office/drawing/2014/main" val="2112833349"/>
                    </a:ext>
                  </a:extLst>
                </a:gridCol>
              </a:tblGrid>
              <a:tr h="499210">
                <a:tc>
                  <a:txBody>
                    <a:bodyPr/>
                    <a:lstStyle/>
                    <a:p>
                      <a:pPr algn="ctr"/>
                      <a:r>
                        <a:rPr lang="en-US" sz="2400" dirty="0">
                          <a:solidFill>
                            <a:sysClr val="windowText" lastClr="000000"/>
                          </a:solidFill>
                          <a:latin typeface="Segoe UI" panose="020B0502040204020203" pitchFamily="34" charset="0"/>
                          <a:cs typeface="Segoe UI" panose="020B0502040204020203" pitchFamily="34" charset="0"/>
                        </a:rPr>
                        <a:t>Error Injector</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algn="ctr"/>
                      <a:r>
                        <a:rPr lang="en-US" sz="2400" dirty="0">
                          <a:solidFill>
                            <a:sysClr val="windowText" lastClr="000000"/>
                          </a:solidFill>
                          <a:latin typeface="Segoe UI" panose="020B0502040204020203" pitchFamily="34" charset="0"/>
                          <a:cs typeface="Segoe UI" panose="020B0502040204020203" pitchFamily="34" charset="0"/>
                        </a:rPr>
                        <a:t>Spatial error distribution</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30231694"/>
                  </a:ext>
                </a:extLst>
              </a:tr>
            </a:tbl>
          </a:graphicData>
        </a:graphic>
      </p:graphicFrame>
      <p:graphicFrame>
        <p:nvGraphicFramePr>
          <p:cNvPr id="49" name="Table 48">
            <a:extLst>
              <a:ext uri="{FF2B5EF4-FFF2-40B4-BE49-F238E27FC236}">
                <a16:creationId xmlns:a16="http://schemas.microsoft.com/office/drawing/2014/main" id="{93E9ECD7-1DC2-414C-BFBE-C154845D6030}"/>
              </a:ext>
            </a:extLst>
          </p:cNvPr>
          <p:cNvGraphicFramePr>
            <a:graphicFrameLocks noGrp="1"/>
          </p:cNvGraphicFramePr>
          <p:nvPr>
            <p:extLst/>
          </p:nvPr>
        </p:nvGraphicFramePr>
        <p:xfrm>
          <a:off x="205589" y="5743479"/>
          <a:ext cx="8725592" cy="499210"/>
        </p:xfrm>
        <a:graphic>
          <a:graphicData uri="http://schemas.openxmlformats.org/drawingml/2006/table">
            <a:tbl>
              <a:tblPr firstCol="1" bandRow="1">
                <a:tableStyleId>{F5AB1C69-6EDB-4FF4-983F-18BD219EF322}</a:tableStyleId>
              </a:tblPr>
              <a:tblGrid>
                <a:gridCol w="2536092">
                  <a:extLst>
                    <a:ext uri="{9D8B030D-6E8A-4147-A177-3AD203B41FA5}">
                      <a16:colId xmlns:a16="http://schemas.microsoft.com/office/drawing/2014/main" val="2619122134"/>
                    </a:ext>
                  </a:extLst>
                </a:gridCol>
                <a:gridCol w="6189500">
                  <a:extLst>
                    <a:ext uri="{9D8B030D-6E8A-4147-A177-3AD203B41FA5}">
                      <a16:colId xmlns:a16="http://schemas.microsoft.com/office/drawing/2014/main" val="2112833349"/>
                    </a:ext>
                  </a:extLst>
                </a:gridCol>
              </a:tblGrid>
              <a:tr h="499210">
                <a:tc>
                  <a:txBody>
                    <a:bodyPr/>
                    <a:lstStyle/>
                    <a:p>
                      <a:pPr algn="ctr"/>
                      <a:r>
                        <a:rPr lang="en-US" sz="2400" dirty="0">
                          <a:solidFill>
                            <a:sysClr val="windowText" lastClr="000000"/>
                          </a:solidFill>
                          <a:latin typeface="Segoe UI" panose="020B0502040204020203" pitchFamily="34" charset="0"/>
                          <a:cs typeface="Segoe UI" panose="020B0502040204020203" pitchFamily="34" charset="0"/>
                        </a:rPr>
                        <a:t>Error Checker</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algn="ctr"/>
                      <a:r>
                        <a:rPr lang="en-US" sz="2400" dirty="0">
                          <a:solidFill>
                            <a:sysClr val="windowText" lastClr="000000"/>
                          </a:solidFill>
                          <a:latin typeface="Segoe UI" panose="020B0502040204020203" pitchFamily="34" charset="0"/>
                          <a:cs typeface="Segoe UI" panose="020B0502040204020203" pitchFamily="34" charset="0"/>
                        </a:rPr>
                        <a:t>Measurement (e.g., #errors per word)</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30231694"/>
                  </a:ext>
                </a:extLst>
              </a:tr>
            </a:tbl>
          </a:graphicData>
        </a:graphic>
      </p:graphicFrame>
      <p:graphicFrame>
        <p:nvGraphicFramePr>
          <p:cNvPr id="50" name="Table 49">
            <a:extLst>
              <a:ext uri="{FF2B5EF4-FFF2-40B4-BE49-F238E27FC236}">
                <a16:creationId xmlns:a16="http://schemas.microsoft.com/office/drawing/2014/main" id="{724495AF-13E1-45AD-A4BA-7C017949DCFC}"/>
              </a:ext>
            </a:extLst>
          </p:cNvPr>
          <p:cNvGraphicFramePr>
            <a:graphicFrameLocks noGrp="1"/>
          </p:cNvGraphicFramePr>
          <p:nvPr>
            <p:extLst/>
          </p:nvPr>
        </p:nvGraphicFramePr>
        <p:xfrm>
          <a:off x="205589" y="3090515"/>
          <a:ext cx="8725592" cy="499210"/>
        </p:xfrm>
        <a:graphic>
          <a:graphicData uri="http://schemas.openxmlformats.org/drawingml/2006/table">
            <a:tbl>
              <a:tblPr firstRow="1" firstCol="1" bandRow="1">
                <a:tableStyleId>{F5AB1C69-6EDB-4FF4-983F-18BD219EF322}</a:tableStyleId>
              </a:tblPr>
              <a:tblGrid>
                <a:gridCol w="2536092">
                  <a:extLst>
                    <a:ext uri="{9D8B030D-6E8A-4147-A177-3AD203B41FA5}">
                      <a16:colId xmlns:a16="http://schemas.microsoft.com/office/drawing/2014/main" val="2619122134"/>
                    </a:ext>
                  </a:extLst>
                </a:gridCol>
                <a:gridCol w="6189500">
                  <a:extLst>
                    <a:ext uri="{9D8B030D-6E8A-4147-A177-3AD203B41FA5}">
                      <a16:colId xmlns:a16="http://schemas.microsoft.com/office/drawing/2014/main" val="2112833349"/>
                    </a:ext>
                  </a:extLst>
                </a:gridCol>
              </a:tblGrid>
              <a:tr h="499210">
                <a:tc>
                  <a:txBody>
                    <a:bodyPr/>
                    <a:lstStyle/>
                    <a:p>
                      <a:pPr algn="ctr"/>
                      <a:r>
                        <a:rPr lang="en-US" sz="2400" i="1" dirty="0">
                          <a:solidFill>
                            <a:sysClr val="windowText" lastClr="000000"/>
                          </a:solidFill>
                          <a:latin typeface="Segoe UI" panose="020B0502040204020203" pitchFamily="34" charset="0"/>
                          <a:cs typeface="Segoe UI" panose="020B0502040204020203" pitchFamily="34" charset="0"/>
                        </a:rPr>
                        <a:t>Module</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75000"/>
                      </a:schemeClr>
                    </a:solidFill>
                  </a:tcPr>
                </a:tc>
                <a:tc>
                  <a:txBody>
                    <a:bodyPr/>
                    <a:lstStyle/>
                    <a:p>
                      <a:pPr algn="ctr"/>
                      <a:r>
                        <a:rPr lang="en-US" sz="2400" i="1" dirty="0">
                          <a:solidFill>
                            <a:sysClr val="windowText" lastClr="000000"/>
                          </a:solidFill>
                          <a:latin typeface="Segoe UI" panose="020B0502040204020203" pitchFamily="34" charset="0"/>
                          <a:cs typeface="Segoe UI" panose="020B0502040204020203" pitchFamily="34" charset="0"/>
                        </a:rPr>
                        <a:t>Parameters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30231694"/>
                  </a:ext>
                </a:extLst>
              </a:tr>
            </a:tbl>
          </a:graphicData>
        </a:graphic>
      </p:graphicFrame>
    </p:spTree>
    <p:extLst>
      <p:ext uri="{BB962C8B-B14F-4D97-AF65-F5344CB8AC3E}">
        <p14:creationId xmlns:p14="http://schemas.microsoft.com/office/powerpoint/2010/main" val="7530014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Word Generator</a:t>
            </a:r>
          </a:p>
        </p:txBody>
      </p:sp>
      <mc:AlternateContent xmlns:mc="http://schemas.openxmlformats.org/markup-compatibility/2006" xmlns:a14="http://schemas.microsoft.com/office/drawing/2010/main">
        <mc:Choice Requires="a14">
          <p:sp>
            <p:nvSpPr>
              <p:cNvPr id="58" name="Content Placeholder 6">
                <a:extLst>
                  <a:ext uri="{FF2B5EF4-FFF2-40B4-BE49-F238E27FC236}">
                    <a16:creationId xmlns:a16="http://schemas.microsoft.com/office/drawing/2014/main" id="{947C5622-F006-4628-94B1-F41D017DC265}"/>
                  </a:ext>
                </a:extLst>
              </p:cNvPr>
              <p:cNvSpPr>
                <a:spLocks noGrp="1"/>
              </p:cNvSpPr>
              <p:nvPr>
                <p:ph idx="1"/>
              </p:nvPr>
            </p:nvSpPr>
            <p:spPr>
              <a:xfrm>
                <a:off x="169011" y="3191348"/>
                <a:ext cx="8894602" cy="3127510"/>
              </a:xfrm>
            </p:spPr>
            <p:txBody>
              <a:bodyPr/>
              <a:lstStyle/>
              <a:p>
                <a:r>
                  <a:rPr lang="en-US" sz="2800" dirty="0"/>
                  <a:t>Creates an </a:t>
                </a:r>
                <a14:m>
                  <m:oMath xmlns:m="http://schemas.openxmlformats.org/officeDocument/2006/math">
                    <m:r>
                      <a:rPr lang="en-US" sz="2800" b="1" i="1">
                        <a:latin typeface="Cambria Math" panose="02040503050406030204" pitchFamily="18" charset="0"/>
                        <a:cs typeface="Courier New" panose="02070309020205020404" pitchFamily="49" charset="0"/>
                      </a:rPr>
                      <m:t>𝑵</m:t>
                    </m:r>
                    <m:r>
                      <m:rPr>
                        <m:nor/>
                      </m:rPr>
                      <a:rPr lang="en-US" sz="2800" b="1" dirty="0">
                        <a:cs typeface="Courier New" panose="02070309020205020404" pitchFamily="49" charset="0"/>
                      </a:rPr>
                      <m:t>−</m:t>
                    </m:r>
                    <m:r>
                      <a:rPr lang="en-US" sz="2800" b="1" i="1">
                        <a:latin typeface="Cambria Math" panose="02040503050406030204" pitchFamily="18" charset="0"/>
                        <a:cs typeface="Courier New" panose="02070309020205020404" pitchFamily="49" charset="0"/>
                      </a:rPr>
                      <m:t>𝒃𝒊𝒕</m:t>
                    </m:r>
                    <m:r>
                      <a:rPr lang="en-US" sz="2800" b="1" i="1">
                        <a:latin typeface="Cambria Math" panose="02040503050406030204" pitchFamily="18" charset="0"/>
                        <a:cs typeface="Courier New" panose="02070309020205020404" pitchFamily="49" charset="0"/>
                      </a:rPr>
                      <m:t> </m:t>
                    </m:r>
                    <m:r>
                      <a:rPr lang="en-US" sz="2800" b="1" i="1">
                        <a:latin typeface="Cambria Math" panose="02040503050406030204" pitchFamily="18" charset="0"/>
                        <a:cs typeface="Courier New" panose="02070309020205020404" pitchFamily="49" charset="0"/>
                      </a:rPr>
                      <m:t>𝒘𝒐𝒓𝒅</m:t>
                    </m:r>
                  </m:oMath>
                </a14:m>
                <a:endParaRPr lang="en-US" sz="2800" dirty="0"/>
              </a:p>
              <a:p>
                <a:pPr lvl="1"/>
                <a:r>
                  <a:rPr lang="en-US" sz="2400" dirty="0"/>
                  <a:t>Commonly used data patterns (e.g., </a:t>
                </a:r>
                <a:r>
                  <a:rPr lang="en-US" sz="2400" b="1" dirty="0">
                    <a:latin typeface="Courier New" panose="02070309020205020404" pitchFamily="49" charset="0"/>
                    <a:cs typeface="Courier New" panose="02070309020205020404" pitchFamily="49" charset="0"/>
                  </a:rPr>
                  <a:t>0xFF</a:t>
                </a:r>
                <a:r>
                  <a:rPr lang="en-US" sz="2400" dirty="0"/>
                  <a:t>, </a:t>
                </a:r>
                <a:r>
                  <a:rPr lang="en-US" sz="2400" b="1" dirty="0">
                    <a:latin typeface="Courier New" panose="02070309020205020404" pitchFamily="49" charset="0"/>
                    <a:cs typeface="Courier New" panose="02070309020205020404" pitchFamily="49" charset="0"/>
                  </a:rPr>
                  <a:t>RANDOM</a:t>
                </a:r>
                <a:r>
                  <a:rPr lang="en-US" sz="2400" dirty="0"/>
                  <a:t>)</a:t>
                </a:r>
              </a:p>
              <a:p>
                <a:pPr lvl="1"/>
                <a:r>
                  <a:rPr lang="en-US" sz="2400" dirty="0"/>
                  <a:t>Effectively sampling the </a:t>
                </a:r>
                <a14:m>
                  <m:oMath xmlns:m="http://schemas.openxmlformats.org/officeDocument/2006/math">
                    <m:r>
                      <a:rPr lang="en-US" sz="2400" b="1" i="1" dirty="0">
                        <a:solidFill>
                          <a:prstClr val="black"/>
                        </a:solidFill>
                        <a:latin typeface="Cambria Math" panose="02040503050406030204" pitchFamily="18" charset="0"/>
                        <a:cs typeface="Courier New" panose="02070309020205020404" pitchFamily="49" charset="0"/>
                      </a:rPr>
                      <m:t>𝒘</m:t>
                    </m:r>
                  </m:oMath>
                </a14:m>
                <a:r>
                  <a:rPr lang="en-US" sz="2400" dirty="0"/>
                  <a:t> distribution</a:t>
                </a:r>
              </a:p>
              <a:p>
                <a:pPr lvl="1"/>
                <a:endParaRPr lang="en-US" sz="1400" dirty="0"/>
              </a:p>
              <a:p>
                <a:r>
                  <a:rPr lang="en-US" sz="2800" dirty="0"/>
                  <a:t>N may be multiple</a:t>
                </a:r>
                <a:r>
                  <a:rPr lang="en-US" sz="2800" i="1" dirty="0"/>
                  <a:t> </a:t>
                </a:r>
                <a14:m>
                  <m:oMath xmlns:m="http://schemas.openxmlformats.org/officeDocument/2006/math">
                    <m:r>
                      <a:rPr lang="en-US" sz="2800" b="1" i="1">
                        <a:latin typeface="Cambria Math" panose="02040503050406030204" pitchFamily="18" charset="0"/>
                        <a:cs typeface="Courier New" panose="02070309020205020404" pitchFamily="49" charset="0"/>
                      </a:rPr>
                      <m:t>𝒅𝒂𝒕𝒂𝒘𝒐𝒓𝒅</m:t>
                    </m:r>
                    <m:r>
                      <a:rPr lang="en-US" sz="2800" b="1" i="1" smtClean="0">
                        <a:latin typeface="Cambria Math" panose="02040503050406030204" pitchFamily="18" charset="0"/>
                        <a:cs typeface="Courier New" panose="02070309020205020404" pitchFamily="49" charset="0"/>
                      </a:rPr>
                      <m:t>𝒔</m:t>
                    </m:r>
                  </m:oMath>
                </a14:m>
                <a:r>
                  <a:rPr lang="en-US" sz="2800" dirty="0"/>
                  <a:t> long</a:t>
                </a:r>
              </a:p>
              <a:p>
                <a:pPr lvl="1"/>
                <a:r>
                  <a:rPr lang="en-US" sz="2400" dirty="0"/>
                  <a:t>Useful if we don’t know how </a:t>
                </a:r>
                <a14:m>
                  <m:oMath xmlns:m="http://schemas.openxmlformats.org/officeDocument/2006/math">
                    <m:r>
                      <a:rPr lang="en-US" sz="2400" b="1" i="1">
                        <a:latin typeface="Cambria Math" panose="02040503050406030204" pitchFamily="18" charset="0"/>
                        <a:cs typeface="Courier New" panose="02070309020205020404" pitchFamily="49" charset="0"/>
                      </a:rPr>
                      <m:t>𝒅𝒂𝒕𝒂𝒘𝒐𝒓𝒅</m:t>
                    </m:r>
                    <m:r>
                      <a:rPr lang="en-US" sz="2400" b="1" i="1" smtClean="0">
                        <a:latin typeface="Cambria Math" panose="02040503050406030204" pitchFamily="18" charset="0"/>
                        <a:cs typeface="Courier New" panose="02070309020205020404" pitchFamily="49" charset="0"/>
                      </a:rPr>
                      <m:t>𝒔</m:t>
                    </m:r>
                  </m:oMath>
                </a14:m>
                <a:r>
                  <a:rPr lang="en-US" sz="2400" dirty="0"/>
                  <a:t> are laid out</a:t>
                </a:r>
              </a:p>
              <a:p>
                <a:pPr lvl="1"/>
                <a:r>
                  <a:rPr lang="en-US" sz="2400" dirty="0"/>
                  <a:t>Split into </a:t>
                </a:r>
                <a14:m>
                  <m:oMath xmlns:m="http://schemas.openxmlformats.org/officeDocument/2006/math">
                    <m:r>
                      <a:rPr lang="en-US" sz="2400" b="1" i="1">
                        <a:latin typeface="Cambria Math" panose="02040503050406030204" pitchFamily="18" charset="0"/>
                        <a:cs typeface="Courier New" panose="02070309020205020404" pitchFamily="49" charset="0"/>
                      </a:rPr>
                      <m:t>𝒅𝒂𝒕𝒂𝒘𝒐𝒓𝒅𝒔</m:t>
                    </m:r>
                  </m:oMath>
                </a14:m>
                <a:r>
                  <a:rPr lang="en-US" sz="2400" dirty="0"/>
                  <a:t> according to a configurable mapping</a:t>
                </a:r>
              </a:p>
              <a:p>
                <a:pPr lvl="1"/>
                <a:r>
                  <a:rPr lang="en-US" sz="2400" dirty="0"/>
                  <a:t>More details about this in the paper</a:t>
                </a:r>
              </a:p>
              <a:p>
                <a:pPr lvl="1"/>
                <a:endParaRPr lang="en-US" sz="2400" dirty="0"/>
              </a:p>
            </p:txBody>
          </p:sp>
        </mc:Choice>
        <mc:Fallback xmlns="">
          <p:sp>
            <p:nvSpPr>
              <p:cNvPr id="58" name="Content Placeholder 6">
                <a:extLst>
                  <a:ext uri="{FF2B5EF4-FFF2-40B4-BE49-F238E27FC236}">
                    <a16:creationId xmlns:a16="http://schemas.microsoft.com/office/drawing/2014/main" id="{947C5622-F006-4628-94B1-F41D017DC265}"/>
                  </a:ext>
                </a:extLst>
              </p:cNvPr>
              <p:cNvSpPr>
                <a:spLocks noGrp="1" noRot="1" noChangeAspect="1" noMove="1" noResize="1" noEditPoints="1" noAdjustHandles="1" noChangeArrowheads="1" noChangeShapeType="1" noTextEdit="1"/>
              </p:cNvSpPr>
              <p:nvPr>
                <p:ph idx="1"/>
              </p:nvPr>
            </p:nvSpPr>
            <p:spPr>
              <a:xfrm>
                <a:off x="169011" y="3191348"/>
                <a:ext cx="8894602" cy="3127510"/>
              </a:xfrm>
              <a:blipFill>
                <a:blip r:embed="rId3"/>
                <a:stretch>
                  <a:fillRect l="-1234" t="-3509" r="-617" b="-7212"/>
                </a:stretch>
              </a:blipFill>
            </p:spPr>
            <p:txBody>
              <a:bodyPr/>
              <a:lstStyle/>
              <a:p>
                <a:r>
                  <a:rPr lang="en-US">
                    <a:noFill/>
                  </a:rPr>
                  <a:t> </a:t>
                </a:r>
              </a:p>
            </p:txBody>
          </p:sp>
        </mc:Fallback>
      </mc:AlternateContent>
      <p:grpSp>
        <p:nvGrpSpPr>
          <p:cNvPr id="3" name="Group 2">
            <a:extLst>
              <a:ext uri="{FF2B5EF4-FFF2-40B4-BE49-F238E27FC236}">
                <a16:creationId xmlns:a16="http://schemas.microsoft.com/office/drawing/2014/main" id="{72248806-C663-45AF-9630-852E9BDE7026}"/>
              </a:ext>
            </a:extLst>
          </p:cNvPr>
          <p:cNvGrpSpPr/>
          <p:nvPr/>
        </p:nvGrpSpPr>
        <p:grpSpPr>
          <a:xfrm>
            <a:off x="340461" y="823251"/>
            <a:ext cx="8452087" cy="2214565"/>
            <a:chOff x="340461" y="823251"/>
            <a:chExt cx="8452087" cy="2214565"/>
          </a:xfrm>
        </p:grpSpPr>
        <p:sp>
          <p:nvSpPr>
            <p:cNvPr id="24" name="Rectangle 23">
              <a:extLst>
                <a:ext uri="{FF2B5EF4-FFF2-40B4-BE49-F238E27FC236}">
                  <a16:creationId xmlns:a16="http://schemas.microsoft.com/office/drawing/2014/main" id="{B3D40B84-CB8B-4E3E-A8ED-4D35916A2ACB}"/>
                </a:ext>
              </a:extLst>
            </p:cNvPr>
            <p:cNvSpPr/>
            <p:nvPr/>
          </p:nvSpPr>
          <p:spPr>
            <a:xfrm>
              <a:off x="7746854" y="1091623"/>
              <a:ext cx="1045694" cy="1650642"/>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000" dirty="0">
                  <a:solidFill>
                    <a:prstClr val="black"/>
                  </a:solidFill>
                  <a:latin typeface="Segoe UI" panose="020B0502040204020203" pitchFamily="34" charset="0"/>
                  <a:cs typeface="Segoe UI" panose="020B0502040204020203" pitchFamily="34" charset="0"/>
                </a:rPr>
                <a:t>Error Injector</a:t>
              </a:r>
            </a:p>
          </p:txBody>
        </p:sp>
        <p:sp>
          <p:nvSpPr>
            <p:cNvPr id="36" name="Lightning Bolt 35">
              <a:extLst>
                <a:ext uri="{FF2B5EF4-FFF2-40B4-BE49-F238E27FC236}">
                  <a16:creationId xmlns:a16="http://schemas.microsoft.com/office/drawing/2014/main" id="{ADF93325-6768-4024-971B-D802E0450E4F}"/>
                </a:ext>
              </a:extLst>
            </p:cNvPr>
            <p:cNvSpPr/>
            <p:nvPr/>
          </p:nvSpPr>
          <p:spPr>
            <a:xfrm>
              <a:off x="7517811" y="823251"/>
              <a:ext cx="571798" cy="692713"/>
            </a:xfrm>
            <a:prstGeom prst="lightningBolt">
              <a:avLst/>
            </a:prstGeom>
            <a:solidFill>
              <a:srgbClr val="FFFF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3" name="Rectangle 22">
              <a:extLst>
                <a:ext uri="{FF2B5EF4-FFF2-40B4-BE49-F238E27FC236}">
                  <a16:creationId xmlns:a16="http://schemas.microsoft.com/office/drawing/2014/main" id="{6857053C-18F0-4340-A1A7-3CBDE7FF0FAC}"/>
                </a:ext>
              </a:extLst>
            </p:cNvPr>
            <p:cNvSpPr/>
            <p:nvPr/>
          </p:nvSpPr>
          <p:spPr>
            <a:xfrm>
              <a:off x="4269344" y="1095196"/>
              <a:ext cx="1671625" cy="605744"/>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ECC Encoder</a:t>
              </a:r>
            </a:p>
          </p:txBody>
        </p:sp>
        <p:cxnSp>
          <p:nvCxnSpPr>
            <p:cNvPr id="31" name="Straight Arrow Connector 30">
              <a:extLst>
                <a:ext uri="{FF2B5EF4-FFF2-40B4-BE49-F238E27FC236}">
                  <a16:creationId xmlns:a16="http://schemas.microsoft.com/office/drawing/2014/main" id="{62A95919-02F7-4614-8BB1-8CC546B78FEA}"/>
                </a:ext>
              </a:extLst>
            </p:cNvPr>
            <p:cNvCxnSpPr>
              <a:cxnSpLocks/>
            </p:cNvCxnSpPr>
            <p:nvPr/>
          </p:nvCxnSpPr>
          <p:spPr>
            <a:xfrm>
              <a:off x="5940969" y="1296468"/>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271DA633-7FC9-467C-95B9-99095A574093}"/>
                </a:ext>
              </a:extLst>
            </p:cNvPr>
            <p:cNvSpPr/>
            <p:nvPr/>
          </p:nvSpPr>
          <p:spPr>
            <a:xfrm>
              <a:off x="4269344" y="2136521"/>
              <a:ext cx="1671625" cy="605744"/>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ECC Decoder</a:t>
              </a:r>
            </a:p>
          </p:txBody>
        </p:sp>
        <p:cxnSp>
          <p:nvCxnSpPr>
            <p:cNvPr id="33" name="Straight Arrow Connector 32">
              <a:extLst>
                <a:ext uri="{FF2B5EF4-FFF2-40B4-BE49-F238E27FC236}">
                  <a16:creationId xmlns:a16="http://schemas.microsoft.com/office/drawing/2014/main" id="{2762C434-FC7D-4622-A911-0D8F0DA34A28}"/>
                </a:ext>
              </a:extLst>
            </p:cNvPr>
            <p:cNvCxnSpPr>
              <a:cxnSpLocks/>
            </p:cNvCxnSpPr>
            <p:nvPr/>
          </p:nvCxnSpPr>
          <p:spPr>
            <a:xfrm flipH="1">
              <a:off x="5940969" y="2369543"/>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F1961F5D-F7FE-4C0A-BE92-88CCB303C434}"/>
                </a:ext>
              </a:extLst>
            </p:cNvPr>
            <p:cNvCxnSpPr>
              <a:cxnSpLocks/>
            </p:cNvCxnSpPr>
            <p:nvPr/>
          </p:nvCxnSpPr>
          <p:spPr>
            <a:xfrm>
              <a:off x="2012086" y="1312343"/>
              <a:ext cx="225725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BDE19553-DB9C-4E96-ACCE-5D57AD30CFB7}"/>
                </a:ext>
              </a:extLst>
            </p:cNvPr>
            <p:cNvCxnSpPr>
              <a:cxnSpLocks/>
            </p:cNvCxnSpPr>
            <p:nvPr/>
          </p:nvCxnSpPr>
          <p:spPr>
            <a:xfrm flipH="1">
              <a:off x="2012086" y="2353668"/>
              <a:ext cx="225725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1" name="Rectangle 40">
                  <a:extLst>
                    <a:ext uri="{FF2B5EF4-FFF2-40B4-BE49-F238E27FC236}">
                      <a16:creationId xmlns:a16="http://schemas.microsoft.com/office/drawing/2014/main" id="{F0428B65-B479-45FA-8386-D2FEDAA47C0C}"/>
                    </a:ext>
                  </a:extLst>
                </p:cNvPr>
                <p:cNvSpPr/>
                <p:nvPr/>
              </p:nvSpPr>
              <p:spPr>
                <a:xfrm>
                  <a:off x="2723630" y="2630140"/>
                  <a:ext cx="1527634" cy="407676"/>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bar>
                          <m:barPr>
                            <m:pos m:val="top"/>
                            <m:ctrlPr>
                              <a:rPr lang="en-US" b="1" i="1" dirty="0" smtClean="0">
                                <a:latin typeface="Cambria Math" panose="02040503050406030204" pitchFamily="18" charset="0"/>
                                <a:cs typeface="Courier New" panose="02070309020205020404" pitchFamily="49" charset="0"/>
                              </a:rPr>
                            </m:ctrlPr>
                          </m:barPr>
                          <m:e>
                            <m:r>
                              <a:rPr lang="en-US" b="1" i="1" dirty="0" smtClean="0">
                                <a:latin typeface="Cambria Math" panose="02040503050406030204" pitchFamily="18" charset="0"/>
                                <a:cs typeface="Courier New" panose="02070309020205020404" pitchFamily="49" charset="0"/>
                              </a:rPr>
                              <m:t>𝒅𝒂𝒕𝒂𝒘𝒐𝒓𝒅</m:t>
                            </m:r>
                            <m:r>
                              <a:rPr lang="en-US" b="1" i="1" dirty="0" smtClean="0">
                                <a:latin typeface="Cambria Math" panose="02040503050406030204" pitchFamily="18" charset="0"/>
                                <a:cs typeface="Courier New" panose="02070309020205020404" pitchFamily="49" charset="0"/>
                              </a:rPr>
                              <m:t>(</m:t>
                            </m:r>
                            <m:r>
                              <a:rPr lang="en-US" b="1" i="1" dirty="0" smtClean="0">
                                <a:latin typeface="Cambria Math" panose="02040503050406030204" pitchFamily="18" charset="0"/>
                                <a:cs typeface="Courier New" panose="02070309020205020404" pitchFamily="49" charset="0"/>
                              </a:rPr>
                              <m:t>𝒔</m:t>
                            </m:r>
                            <m:r>
                              <a:rPr lang="en-US" b="1" i="1" dirty="0" smtClean="0">
                                <a:latin typeface="Cambria Math" panose="02040503050406030204" pitchFamily="18" charset="0"/>
                                <a:cs typeface="Courier New" panose="02070309020205020404" pitchFamily="49" charset="0"/>
                              </a:rPr>
                              <m:t>)</m:t>
                            </m:r>
                          </m:e>
                        </m:ba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41" name="Rectangle 40">
                  <a:extLst>
                    <a:ext uri="{FF2B5EF4-FFF2-40B4-BE49-F238E27FC236}">
                      <a16:creationId xmlns:a16="http://schemas.microsoft.com/office/drawing/2014/main" id="{F0428B65-B479-45FA-8386-D2FEDAA47C0C}"/>
                    </a:ext>
                  </a:extLst>
                </p:cNvPr>
                <p:cNvSpPr>
                  <a:spLocks noRot="1" noChangeAspect="1" noMove="1" noResize="1" noEditPoints="1" noAdjustHandles="1" noChangeArrowheads="1" noChangeShapeType="1" noTextEdit="1"/>
                </p:cNvSpPr>
                <p:nvPr/>
              </p:nvSpPr>
              <p:spPr>
                <a:xfrm>
                  <a:off x="2723630" y="2630140"/>
                  <a:ext cx="1527634" cy="407676"/>
                </a:xfrm>
                <a:prstGeom prst="rect">
                  <a:avLst/>
                </a:prstGeom>
                <a:blipFill>
                  <a:blip r:embed="rId4"/>
                  <a:stretch>
                    <a:fillRect l="-6400" b="-104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Rectangle 41">
                  <a:extLst>
                    <a:ext uri="{FF2B5EF4-FFF2-40B4-BE49-F238E27FC236}">
                      <a16:creationId xmlns:a16="http://schemas.microsoft.com/office/drawing/2014/main" id="{17FC68AE-F420-4A2B-B9B9-EA0C2492E71F}"/>
                    </a:ext>
                  </a:extLst>
                </p:cNvPr>
                <p:cNvSpPr/>
                <p:nvPr/>
              </p:nvSpPr>
              <p:spPr>
                <a:xfrm>
                  <a:off x="6063167" y="943005"/>
                  <a:ext cx="1536871" cy="369332"/>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𝒄𝒐𝒅𝒆𝒘𝒐𝒓𝒅</m:t>
                        </m:r>
                        <m:r>
                          <a:rPr lang="en-US" b="1" i="1" smtClean="0">
                            <a:latin typeface="Cambria Math" panose="02040503050406030204" pitchFamily="18" charset="0"/>
                            <a:cs typeface="Courier New" panose="02070309020205020404" pitchFamily="49" charset="0"/>
                          </a:rPr>
                          <m:t>(</m:t>
                        </m:r>
                        <m:r>
                          <a:rPr lang="en-US" b="1" i="1" smtClean="0">
                            <a:latin typeface="Cambria Math" panose="02040503050406030204" pitchFamily="18" charset="0"/>
                            <a:cs typeface="Courier New" panose="02070309020205020404" pitchFamily="49" charset="0"/>
                          </a:rPr>
                          <m:t>𝒔</m:t>
                        </m:r>
                        <m:r>
                          <a:rPr lang="en-US" b="1" i="1" smtClean="0">
                            <a:latin typeface="Cambria Math" panose="02040503050406030204" pitchFamily="18" charset="0"/>
                            <a:cs typeface="Courier New" panose="02070309020205020404" pitchFamily="49" charset="0"/>
                          </a:rPr>
                          <m:t>)</m:t>
                        </m: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42" name="Rectangle 41">
                  <a:extLst>
                    <a:ext uri="{FF2B5EF4-FFF2-40B4-BE49-F238E27FC236}">
                      <a16:creationId xmlns:a16="http://schemas.microsoft.com/office/drawing/2014/main" id="{17FC68AE-F420-4A2B-B9B9-EA0C2492E71F}"/>
                    </a:ext>
                  </a:extLst>
                </p:cNvPr>
                <p:cNvSpPr>
                  <a:spLocks noRot="1" noChangeAspect="1" noMove="1" noResize="1" noEditPoints="1" noAdjustHandles="1" noChangeArrowheads="1" noChangeShapeType="1" noTextEdit="1"/>
                </p:cNvSpPr>
                <p:nvPr/>
              </p:nvSpPr>
              <p:spPr>
                <a:xfrm>
                  <a:off x="6063167" y="943005"/>
                  <a:ext cx="1536871" cy="369332"/>
                </a:xfrm>
                <a:prstGeom prst="rect">
                  <a:avLst/>
                </a:prstGeom>
                <a:blipFill>
                  <a:blip r:embed="rId5"/>
                  <a:stretch>
                    <a:fillRect l="-5952" b="-1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Rectangle 43">
                  <a:extLst>
                    <a:ext uri="{FF2B5EF4-FFF2-40B4-BE49-F238E27FC236}">
                      <a16:creationId xmlns:a16="http://schemas.microsoft.com/office/drawing/2014/main" id="{5CE7B53D-2C3A-4321-BA3F-1E6C3C7E2F20}"/>
                    </a:ext>
                  </a:extLst>
                </p:cNvPr>
                <p:cNvSpPr/>
                <p:nvPr/>
              </p:nvSpPr>
              <p:spPr>
                <a:xfrm>
                  <a:off x="6143061" y="1977580"/>
                  <a:ext cx="1527634" cy="407676"/>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bar>
                          <m:barPr>
                            <m:pos m:val="top"/>
                            <m:ctrlPr>
                              <a:rPr lang="en-US" b="1" i="1" dirty="0" smtClean="0">
                                <a:latin typeface="Cambria Math" panose="02040503050406030204" pitchFamily="18" charset="0"/>
                                <a:cs typeface="Courier New" panose="02070309020205020404" pitchFamily="49" charset="0"/>
                              </a:rPr>
                            </m:ctrlPr>
                          </m:barPr>
                          <m:e>
                            <m:r>
                              <a:rPr lang="en-US" b="1" i="1" dirty="0" smtClean="0">
                                <a:latin typeface="Cambria Math" panose="02040503050406030204" pitchFamily="18" charset="0"/>
                                <a:cs typeface="Courier New" panose="02070309020205020404" pitchFamily="49" charset="0"/>
                              </a:rPr>
                              <m:t>𝒄𝒐𝒅𝒆𝒘𝒐𝒓𝒅</m:t>
                            </m:r>
                            <m:r>
                              <a:rPr lang="en-US" b="1" i="1" dirty="0" smtClean="0">
                                <a:latin typeface="Cambria Math" panose="02040503050406030204" pitchFamily="18" charset="0"/>
                                <a:cs typeface="Courier New" panose="02070309020205020404" pitchFamily="49" charset="0"/>
                              </a:rPr>
                              <m:t>(</m:t>
                            </m:r>
                            <m:r>
                              <a:rPr lang="en-US" b="1" i="1" dirty="0" smtClean="0">
                                <a:latin typeface="Cambria Math" panose="02040503050406030204" pitchFamily="18" charset="0"/>
                                <a:cs typeface="Courier New" panose="02070309020205020404" pitchFamily="49" charset="0"/>
                              </a:rPr>
                              <m:t>𝒔</m:t>
                            </m:r>
                            <m:r>
                              <a:rPr lang="en-US" b="1" i="1" dirty="0" smtClean="0">
                                <a:latin typeface="Cambria Math" panose="02040503050406030204" pitchFamily="18" charset="0"/>
                                <a:cs typeface="Courier New" panose="02070309020205020404" pitchFamily="49" charset="0"/>
                              </a:rPr>
                              <m:t>)</m:t>
                            </m:r>
                          </m:e>
                        </m:ba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44" name="Rectangle 43">
                  <a:extLst>
                    <a:ext uri="{FF2B5EF4-FFF2-40B4-BE49-F238E27FC236}">
                      <a16:creationId xmlns:a16="http://schemas.microsoft.com/office/drawing/2014/main" id="{5CE7B53D-2C3A-4321-BA3F-1E6C3C7E2F20}"/>
                    </a:ext>
                  </a:extLst>
                </p:cNvPr>
                <p:cNvSpPr>
                  <a:spLocks noRot="1" noChangeAspect="1" noMove="1" noResize="1" noEditPoints="1" noAdjustHandles="1" noChangeArrowheads="1" noChangeShapeType="1" noTextEdit="1"/>
                </p:cNvSpPr>
                <p:nvPr/>
              </p:nvSpPr>
              <p:spPr>
                <a:xfrm>
                  <a:off x="6143061" y="1977580"/>
                  <a:ext cx="1527634" cy="407676"/>
                </a:xfrm>
                <a:prstGeom prst="rect">
                  <a:avLst/>
                </a:prstGeom>
                <a:blipFill>
                  <a:blip r:embed="rId6"/>
                  <a:stretch>
                    <a:fillRect l="-6400" b="-104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Rectangle 44">
                  <a:extLst>
                    <a:ext uri="{FF2B5EF4-FFF2-40B4-BE49-F238E27FC236}">
                      <a16:creationId xmlns:a16="http://schemas.microsoft.com/office/drawing/2014/main" id="{176ADF9F-42F8-4279-8B60-9E12C2E33105}"/>
                    </a:ext>
                  </a:extLst>
                </p:cNvPr>
                <p:cNvSpPr/>
                <p:nvPr/>
              </p:nvSpPr>
              <p:spPr>
                <a:xfrm>
                  <a:off x="2012085" y="958880"/>
                  <a:ext cx="1536871" cy="369332"/>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𝑵</m:t>
                        </m:r>
                        <m:r>
                          <m:rPr>
                            <m:nor/>
                          </m:rPr>
                          <a:rPr lang="en-US" b="1" dirty="0">
                            <a:latin typeface="Segoe UI" panose="020B0502040204020203" pitchFamily="34" charset="0"/>
                            <a:cs typeface="Courier New" panose="02070309020205020404" pitchFamily="49" charset="0"/>
                          </a:rPr>
                          <m:t>−</m:t>
                        </m:r>
                        <m:r>
                          <a:rPr lang="en-US" b="1" i="1" smtClean="0">
                            <a:latin typeface="Cambria Math" panose="02040503050406030204" pitchFamily="18" charset="0"/>
                            <a:cs typeface="Courier New" panose="02070309020205020404" pitchFamily="49" charset="0"/>
                          </a:rPr>
                          <m:t>𝒃𝒊𝒕</m:t>
                        </m:r>
                        <m:r>
                          <a:rPr lang="en-US" b="1" i="1" smtClean="0">
                            <a:latin typeface="Cambria Math" panose="02040503050406030204" pitchFamily="18" charset="0"/>
                            <a:cs typeface="Courier New" panose="02070309020205020404" pitchFamily="49" charset="0"/>
                          </a:rPr>
                          <m:t> </m:t>
                        </m:r>
                        <m:r>
                          <a:rPr lang="en-US" b="1" i="1" smtClean="0">
                            <a:latin typeface="Cambria Math" panose="02040503050406030204" pitchFamily="18" charset="0"/>
                            <a:cs typeface="Courier New" panose="02070309020205020404" pitchFamily="49" charset="0"/>
                          </a:rPr>
                          <m:t>𝒘𝒐𝒓𝒅</m:t>
                        </m: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45" name="Rectangle 44">
                  <a:extLst>
                    <a:ext uri="{FF2B5EF4-FFF2-40B4-BE49-F238E27FC236}">
                      <a16:creationId xmlns:a16="http://schemas.microsoft.com/office/drawing/2014/main" id="{176ADF9F-42F8-4279-8B60-9E12C2E33105}"/>
                    </a:ext>
                  </a:extLst>
                </p:cNvPr>
                <p:cNvSpPr>
                  <a:spLocks noRot="1" noChangeAspect="1" noMove="1" noResize="1" noEditPoints="1" noAdjustHandles="1" noChangeArrowheads="1" noChangeShapeType="1" noTextEdit="1"/>
                </p:cNvSpPr>
                <p:nvPr/>
              </p:nvSpPr>
              <p:spPr>
                <a:xfrm>
                  <a:off x="2012085" y="958880"/>
                  <a:ext cx="1536871" cy="369332"/>
                </a:xfrm>
                <a:prstGeom prst="rect">
                  <a:avLst/>
                </a:prstGeom>
                <a:blipFill>
                  <a:blip r:embed="rId7"/>
                  <a:stretch>
                    <a:fillRect l="-1587"/>
                  </a:stretch>
                </a:blipFill>
              </p:spPr>
              <p:txBody>
                <a:bodyPr/>
                <a:lstStyle/>
                <a:p>
                  <a:r>
                    <a:rPr lang="en-US">
                      <a:noFill/>
                    </a:rPr>
                    <a:t> </a:t>
                  </a:r>
                </a:p>
              </p:txBody>
            </p:sp>
          </mc:Fallback>
        </mc:AlternateContent>
        <p:sp>
          <p:nvSpPr>
            <p:cNvPr id="48" name="Rectangle 47">
              <a:extLst>
                <a:ext uri="{FF2B5EF4-FFF2-40B4-BE49-F238E27FC236}">
                  <a16:creationId xmlns:a16="http://schemas.microsoft.com/office/drawing/2014/main" id="{7F6E302D-894C-4A0F-A2F4-1BDA423C3FB7}"/>
                </a:ext>
              </a:extLst>
            </p:cNvPr>
            <p:cNvSpPr/>
            <p:nvPr/>
          </p:nvSpPr>
          <p:spPr>
            <a:xfrm>
              <a:off x="340461" y="1095196"/>
              <a:ext cx="1671625" cy="605744"/>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Word Generator</a:t>
              </a:r>
            </a:p>
          </p:txBody>
        </p:sp>
        <p:sp>
          <p:nvSpPr>
            <p:cNvPr id="49" name="Rectangle 48">
              <a:extLst>
                <a:ext uri="{FF2B5EF4-FFF2-40B4-BE49-F238E27FC236}">
                  <a16:creationId xmlns:a16="http://schemas.microsoft.com/office/drawing/2014/main" id="{C531E72B-0B04-4A1E-99E5-31004E1A9F37}"/>
                </a:ext>
              </a:extLst>
            </p:cNvPr>
            <p:cNvSpPr/>
            <p:nvPr/>
          </p:nvSpPr>
          <p:spPr>
            <a:xfrm>
              <a:off x="340461" y="2136521"/>
              <a:ext cx="1671625" cy="605744"/>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Error Checker</a:t>
              </a:r>
            </a:p>
          </p:txBody>
        </p:sp>
        <p:cxnSp>
          <p:nvCxnSpPr>
            <p:cNvPr id="50" name="Straight Arrow Connector 63">
              <a:extLst>
                <a:ext uri="{FF2B5EF4-FFF2-40B4-BE49-F238E27FC236}">
                  <a16:creationId xmlns:a16="http://schemas.microsoft.com/office/drawing/2014/main" id="{F5AC8FC4-B07E-42B4-8DF6-5FDA7D4DCC5F}"/>
                </a:ext>
              </a:extLst>
            </p:cNvPr>
            <p:cNvCxnSpPr>
              <a:cxnSpLocks/>
            </p:cNvCxnSpPr>
            <p:nvPr/>
          </p:nvCxnSpPr>
          <p:spPr>
            <a:xfrm>
              <a:off x="2964972" y="1312345"/>
              <a:ext cx="1304371" cy="107947"/>
            </a:xfrm>
            <a:prstGeom prst="bentConnector3">
              <a:avLst>
                <a:gd name="adj1" fmla="val 16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64">
              <a:extLst>
                <a:ext uri="{FF2B5EF4-FFF2-40B4-BE49-F238E27FC236}">
                  <a16:creationId xmlns:a16="http://schemas.microsoft.com/office/drawing/2014/main" id="{00058F50-6F1D-4220-B4EC-63BB32CA4187}"/>
                </a:ext>
              </a:extLst>
            </p:cNvPr>
            <p:cNvCxnSpPr>
              <a:cxnSpLocks/>
            </p:cNvCxnSpPr>
            <p:nvPr/>
          </p:nvCxnSpPr>
          <p:spPr>
            <a:xfrm>
              <a:off x="3039741" y="1419323"/>
              <a:ext cx="1229603" cy="110507"/>
            </a:xfrm>
            <a:prstGeom prst="bentConnector3">
              <a:avLst>
                <a:gd name="adj1" fmla="val 294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Rectangle 51">
                  <a:extLst>
                    <a:ext uri="{FF2B5EF4-FFF2-40B4-BE49-F238E27FC236}">
                      <a16:creationId xmlns:a16="http://schemas.microsoft.com/office/drawing/2014/main" id="{D33ABC12-6B26-4701-9536-747A4DCB16E1}"/>
                    </a:ext>
                  </a:extLst>
                </p:cNvPr>
                <p:cNvSpPr/>
                <p:nvPr/>
              </p:nvSpPr>
              <p:spPr>
                <a:xfrm>
                  <a:off x="2804132" y="1561102"/>
                  <a:ext cx="1536871" cy="369332"/>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𝒅𝒂𝒕𝒂𝒘𝒐𝒓𝒅</m:t>
                        </m:r>
                        <m:r>
                          <a:rPr lang="en-US" b="1" i="1" smtClean="0">
                            <a:latin typeface="Cambria Math" panose="02040503050406030204" pitchFamily="18" charset="0"/>
                            <a:cs typeface="Courier New" panose="02070309020205020404" pitchFamily="49" charset="0"/>
                          </a:rPr>
                          <m:t>(</m:t>
                        </m:r>
                        <m:r>
                          <a:rPr lang="en-US" b="1" i="1" smtClean="0">
                            <a:latin typeface="Cambria Math" panose="02040503050406030204" pitchFamily="18" charset="0"/>
                            <a:cs typeface="Courier New" panose="02070309020205020404" pitchFamily="49" charset="0"/>
                          </a:rPr>
                          <m:t>𝒔</m:t>
                        </m:r>
                        <m:r>
                          <a:rPr lang="en-US" b="1" i="1" smtClean="0">
                            <a:latin typeface="Cambria Math" panose="02040503050406030204" pitchFamily="18" charset="0"/>
                            <a:cs typeface="Courier New" panose="02070309020205020404" pitchFamily="49" charset="0"/>
                          </a:rPr>
                          <m:t>)</m:t>
                        </m: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52" name="Rectangle 51">
                  <a:extLst>
                    <a:ext uri="{FF2B5EF4-FFF2-40B4-BE49-F238E27FC236}">
                      <a16:creationId xmlns:a16="http://schemas.microsoft.com/office/drawing/2014/main" id="{D33ABC12-6B26-4701-9536-747A4DCB16E1}"/>
                    </a:ext>
                  </a:extLst>
                </p:cNvPr>
                <p:cNvSpPr>
                  <a:spLocks noRot="1" noChangeAspect="1" noMove="1" noResize="1" noEditPoints="1" noAdjustHandles="1" noChangeArrowheads="1" noChangeShapeType="1" noTextEdit="1"/>
                </p:cNvSpPr>
                <p:nvPr/>
              </p:nvSpPr>
              <p:spPr>
                <a:xfrm>
                  <a:off x="2804132" y="1561102"/>
                  <a:ext cx="1536871" cy="369332"/>
                </a:xfrm>
                <a:prstGeom prst="rect">
                  <a:avLst/>
                </a:prstGeom>
                <a:blipFill>
                  <a:blip r:embed="rId8"/>
                  <a:stretch>
                    <a:fillRect l="-5952" b="-11475"/>
                  </a:stretch>
                </a:blipFill>
              </p:spPr>
              <p:txBody>
                <a:bodyPr/>
                <a:lstStyle/>
                <a:p>
                  <a:r>
                    <a:rPr lang="en-US">
                      <a:noFill/>
                    </a:rPr>
                    <a:t> </a:t>
                  </a:r>
                </a:p>
              </p:txBody>
            </p:sp>
          </mc:Fallback>
        </mc:AlternateContent>
        <p:cxnSp>
          <p:nvCxnSpPr>
            <p:cNvPr id="53" name="Straight Arrow Connector 63">
              <a:extLst>
                <a:ext uri="{FF2B5EF4-FFF2-40B4-BE49-F238E27FC236}">
                  <a16:creationId xmlns:a16="http://schemas.microsoft.com/office/drawing/2014/main" id="{5820B2D5-ABA3-4163-BF2C-3F37618DF19A}"/>
                </a:ext>
              </a:extLst>
            </p:cNvPr>
            <p:cNvCxnSpPr>
              <a:cxnSpLocks/>
            </p:cNvCxnSpPr>
            <p:nvPr/>
          </p:nvCxnSpPr>
          <p:spPr>
            <a:xfrm>
              <a:off x="3011545" y="2342092"/>
              <a:ext cx="0" cy="147371"/>
            </a:xfrm>
            <a:prstGeom prst="straightConnector1">
              <a:avLst/>
            </a:prstGeom>
            <a:ln w="381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Straight Arrow Connector 64">
              <a:extLst>
                <a:ext uri="{FF2B5EF4-FFF2-40B4-BE49-F238E27FC236}">
                  <a16:creationId xmlns:a16="http://schemas.microsoft.com/office/drawing/2014/main" id="{66FA47C6-542A-4837-A1A9-D31D06AE18DD}"/>
                </a:ext>
              </a:extLst>
            </p:cNvPr>
            <p:cNvCxnSpPr>
              <a:cxnSpLocks/>
            </p:cNvCxnSpPr>
            <p:nvPr/>
          </p:nvCxnSpPr>
          <p:spPr>
            <a:xfrm>
              <a:off x="3140715" y="2336673"/>
              <a:ext cx="0" cy="265973"/>
            </a:xfrm>
            <a:prstGeom prst="straightConnector1">
              <a:avLst/>
            </a:prstGeom>
            <a:ln w="381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0EF96938-25F2-4318-9854-985422824085}"/>
                </a:ext>
              </a:extLst>
            </p:cNvPr>
            <p:cNvCxnSpPr>
              <a:cxnSpLocks/>
            </p:cNvCxnSpPr>
            <p:nvPr/>
          </p:nvCxnSpPr>
          <p:spPr>
            <a:xfrm flipH="1">
              <a:off x="2992116" y="2485966"/>
              <a:ext cx="1277229"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3E09D7BE-6593-4A3C-9EB3-101456BED41C}"/>
                </a:ext>
              </a:extLst>
            </p:cNvPr>
            <p:cNvCxnSpPr>
              <a:cxnSpLocks/>
            </p:cNvCxnSpPr>
            <p:nvPr/>
          </p:nvCxnSpPr>
          <p:spPr>
            <a:xfrm flipH="1">
              <a:off x="3126429" y="2605026"/>
              <a:ext cx="1128629"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6CFFCB18-4011-4DBE-8FBE-B3BBBBD75EA6}"/>
                    </a:ext>
                  </a:extLst>
                </p:cNvPr>
                <p:cNvSpPr/>
                <p:nvPr/>
              </p:nvSpPr>
              <p:spPr>
                <a:xfrm>
                  <a:off x="2012085" y="1959223"/>
                  <a:ext cx="1536871" cy="40915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𝑵</m:t>
                        </m:r>
                        <m:r>
                          <m:rPr>
                            <m:nor/>
                          </m:rPr>
                          <a:rPr lang="en-US" b="1" dirty="0">
                            <a:latin typeface="Segoe UI" panose="020B0502040204020203" pitchFamily="34" charset="0"/>
                            <a:cs typeface="Courier New" panose="02070309020205020404" pitchFamily="49" charset="0"/>
                          </a:rPr>
                          <m:t>−</m:t>
                        </m:r>
                        <m:r>
                          <a:rPr lang="en-US" b="1" i="1" smtClean="0">
                            <a:latin typeface="Cambria Math" panose="02040503050406030204" pitchFamily="18" charset="0"/>
                            <a:cs typeface="Courier New" panose="02070309020205020404" pitchFamily="49" charset="0"/>
                          </a:rPr>
                          <m:t>𝒃𝒊𝒕</m:t>
                        </m:r>
                        <m:r>
                          <a:rPr lang="en-US" b="1" i="1" smtClean="0">
                            <a:latin typeface="Cambria Math" panose="02040503050406030204" pitchFamily="18" charset="0"/>
                            <a:cs typeface="Courier New" panose="02070309020205020404" pitchFamily="49" charset="0"/>
                          </a:rPr>
                          <m:t> </m:t>
                        </m:r>
                        <m:bar>
                          <m:barPr>
                            <m:pos m:val="top"/>
                            <m:ctrlPr>
                              <a:rPr lang="en-US" b="1" i="1" dirty="0">
                                <a:latin typeface="Cambria Math" panose="02040503050406030204" pitchFamily="18" charset="0"/>
                                <a:cs typeface="Courier New" panose="02070309020205020404" pitchFamily="49" charset="0"/>
                              </a:rPr>
                            </m:ctrlPr>
                          </m:barPr>
                          <m:e>
                            <m:r>
                              <a:rPr lang="en-US" b="1" i="1" dirty="0">
                                <a:latin typeface="Cambria Math" panose="02040503050406030204" pitchFamily="18" charset="0"/>
                                <a:cs typeface="Courier New" panose="02070309020205020404" pitchFamily="49" charset="0"/>
                              </a:rPr>
                              <m:t>𝒘𝒐𝒓𝒅</m:t>
                            </m:r>
                          </m:e>
                        </m:ba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57" name="Rectangle 56">
                  <a:extLst>
                    <a:ext uri="{FF2B5EF4-FFF2-40B4-BE49-F238E27FC236}">
                      <a16:creationId xmlns:a16="http://schemas.microsoft.com/office/drawing/2014/main" id="{6CFFCB18-4011-4DBE-8FBE-B3BBBBD75EA6}"/>
                    </a:ext>
                  </a:extLst>
                </p:cNvPr>
                <p:cNvSpPr>
                  <a:spLocks noRot="1" noChangeAspect="1" noMove="1" noResize="1" noEditPoints="1" noAdjustHandles="1" noChangeArrowheads="1" noChangeShapeType="1" noTextEdit="1"/>
                </p:cNvSpPr>
                <p:nvPr/>
              </p:nvSpPr>
              <p:spPr>
                <a:xfrm>
                  <a:off x="2012085" y="1959223"/>
                  <a:ext cx="1536871" cy="409151"/>
                </a:xfrm>
                <a:prstGeom prst="rect">
                  <a:avLst/>
                </a:prstGeom>
                <a:blipFill>
                  <a:blip r:embed="rId9"/>
                  <a:stretch>
                    <a:fillRect l="-1587"/>
                  </a:stretch>
                </a:blipFill>
              </p:spPr>
              <p:txBody>
                <a:bodyPr/>
                <a:lstStyle/>
                <a:p>
                  <a:r>
                    <a:rPr lang="en-US">
                      <a:noFill/>
                    </a:rPr>
                    <a:t> </a:t>
                  </a:r>
                </a:p>
              </p:txBody>
            </p:sp>
          </mc:Fallback>
        </mc:AlternateContent>
        <p:cxnSp>
          <p:nvCxnSpPr>
            <p:cNvPr id="60" name="Straight Arrow Connector 59">
              <a:extLst>
                <a:ext uri="{FF2B5EF4-FFF2-40B4-BE49-F238E27FC236}">
                  <a16:creationId xmlns:a16="http://schemas.microsoft.com/office/drawing/2014/main" id="{7365EB96-8D6F-4F76-9BB0-D6531C1AA87D}"/>
                </a:ext>
              </a:extLst>
            </p:cNvPr>
            <p:cNvCxnSpPr>
              <a:cxnSpLocks/>
            </p:cNvCxnSpPr>
            <p:nvPr/>
          </p:nvCxnSpPr>
          <p:spPr>
            <a:xfrm>
              <a:off x="5940969" y="1384284"/>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A5CDD01D-5CC7-4C3F-A76A-0428707B1749}"/>
                </a:ext>
              </a:extLst>
            </p:cNvPr>
            <p:cNvCxnSpPr>
              <a:cxnSpLocks/>
            </p:cNvCxnSpPr>
            <p:nvPr/>
          </p:nvCxnSpPr>
          <p:spPr>
            <a:xfrm>
              <a:off x="5940969" y="1484902"/>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EAB6B375-8146-4972-8414-37A678592BBB}"/>
                </a:ext>
              </a:extLst>
            </p:cNvPr>
            <p:cNvCxnSpPr>
              <a:cxnSpLocks/>
            </p:cNvCxnSpPr>
            <p:nvPr/>
          </p:nvCxnSpPr>
          <p:spPr>
            <a:xfrm flipH="1">
              <a:off x="5940969" y="2462414"/>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5E36039F-714B-4FFC-9703-2DD92E908AF0}"/>
                </a:ext>
              </a:extLst>
            </p:cNvPr>
            <p:cNvCxnSpPr>
              <a:cxnSpLocks/>
            </p:cNvCxnSpPr>
            <p:nvPr/>
          </p:nvCxnSpPr>
          <p:spPr>
            <a:xfrm flipH="1">
              <a:off x="5940969" y="2560290"/>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837126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ECC Encoder/Decoder</a:t>
            </a:r>
          </a:p>
        </p:txBody>
      </p:sp>
      <p:sp>
        <p:nvSpPr>
          <p:cNvPr id="24" name="Rectangle 23">
            <a:extLst>
              <a:ext uri="{FF2B5EF4-FFF2-40B4-BE49-F238E27FC236}">
                <a16:creationId xmlns:a16="http://schemas.microsoft.com/office/drawing/2014/main" id="{B3D40B84-CB8B-4E3E-A8ED-4D35916A2ACB}"/>
              </a:ext>
            </a:extLst>
          </p:cNvPr>
          <p:cNvSpPr/>
          <p:nvPr/>
        </p:nvSpPr>
        <p:spPr>
          <a:xfrm>
            <a:off x="7746854" y="1091623"/>
            <a:ext cx="1045694" cy="1650642"/>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000" dirty="0">
                <a:solidFill>
                  <a:prstClr val="black"/>
                </a:solidFill>
                <a:latin typeface="Segoe UI" panose="020B0502040204020203" pitchFamily="34" charset="0"/>
                <a:cs typeface="Segoe UI" panose="020B0502040204020203" pitchFamily="34" charset="0"/>
              </a:rPr>
              <a:t>Error Injector</a:t>
            </a:r>
          </a:p>
        </p:txBody>
      </p:sp>
      <p:sp>
        <p:nvSpPr>
          <p:cNvPr id="36" name="Lightning Bolt 35">
            <a:extLst>
              <a:ext uri="{FF2B5EF4-FFF2-40B4-BE49-F238E27FC236}">
                <a16:creationId xmlns:a16="http://schemas.microsoft.com/office/drawing/2014/main" id="{ADF93325-6768-4024-971B-D802E0450E4F}"/>
              </a:ext>
            </a:extLst>
          </p:cNvPr>
          <p:cNvSpPr/>
          <p:nvPr/>
        </p:nvSpPr>
        <p:spPr>
          <a:xfrm>
            <a:off x="7517811" y="823251"/>
            <a:ext cx="571798" cy="692713"/>
          </a:xfrm>
          <a:prstGeom prst="lightningBolt">
            <a:avLst/>
          </a:prstGeom>
          <a:solidFill>
            <a:srgbClr val="FFFF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8" name="Content Placeholder 6">
            <a:extLst>
              <a:ext uri="{FF2B5EF4-FFF2-40B4-BE49-F238E27FC236}">
                <a16:creationId xmlns:a16="http://schemas.microsoft.com/office/drawing/2014/main" id="{947C5622-F006-4628-94B1-F41D017DC265}"/>
              </a:ext>
            </a:extLst>
          </p:cNvPr>
          <p:cNvSpPr>
            <a:spLocks noGrp="1"/>
          </p:cNvSpPr>
          <p:nvPr>
            <p:ph idx="1"/>
          </p:nvPr>
        </p:nvSpPr>
        <p:spPr>
          <a:xfrm>
            <a:off x="169011" y="3191348"/>
            <a:ext cx="8894602" cy="3127510"/>
          </a:xfrm>
        </p:spPr>
        <p:txBody>
          <a:bodyPr/>
          <a:lstStyle/>
          <a:p>
            <a:r>
              <a:rPr lang="en-US" sz="2800" dirty="0" err="1"/>
              <a:t>EINSim</a:t>
            </a:r>
            <a:r>
              <a:rPr lang="en-US" sz="2800" dirty="0"/>
              <a:t> implements ECC algorithms</a:t>
            </a:r>
          </a:p>
          <a:p>
            <a:pPr lvl="1"/>
            <a:r>
              <a:rPr lang="en-US" sz="2400" dirty="0"/>
              <a:t>Currently supports common codes (e.g., Hamming, BCH)</a:t>
            </a:r>
          </a:p>
          <a:p>
            <a:pPr lvl="1"/>
            <a:r>
              <a:rPr lang="en-US" sz="2400" dirty="0"/>
              <a:t>Modularly designed and easily extensible to others</a:t>
            </a:r>
          </a:p>
          <a:p>
            <a:pPr lvl="1"/>
            <a:r>
              <a:rPr lang="en-US" sz="2400" dirty="0"/>
              <a:t>Validated by hand + using unit tests (available on GitHub)</a:t>
            </a:r>
          </a:p>
          <a:p>
            <a:r>
              <a:rPr lang="en-US" sz="2800" dirty="0"/>
              <a:t>Configurable parameters for:</a:t>
            </a:r>
          </a:p>
          <a:p>
            <a:pPr lvl="1"/>
            <a:r>
              <a:rPr lang="en-US" sz="2400" dirty="0"/>
              <a:t>Number of data bits, correction capability</a:t>
            </a:r>
          </a:p>
          <a:p>
            <a:pPr lvl="1"/>
            <a:r>
              <a:rPr lang="en-US" sz="2400" dirty="0"/>
              <a:t>Details of implementation (e.g., generator polynomials)</a:t>
            </a:r>
          </a:p>
          <a:p>
            <a:pPr lvl="1"/>
            <a:endParaRPr lang="en-US" sz="2400" dirty="0"/>
          </a:p>
        </p:txBody>
      </p:sp>
      <p:sp>
        <p:nvSpPr>
          <p:cNvPr id="23" name="Rectangle 22">
            <a:extLst>
              <a:ext uri="{FF2B5EF4-FFF2-40B4-BE49-F238E27FC236}">
                <a16:creationId xmlns:a16="http://schemas.microsoft.com/office/drawing/2014/main" id="{6857053C-18F0-4340-A1A7-3CBDE7FF0FAC}"/>
              </a:ext>
            </a:extLst>
          </p:cNvPr>
          <p:cNvSpPr/>
          <p:nvPr/>
        </p:nvSpPr>
        <p:spPr>
          <a:xfrm>
            <a:off x="4269344" y="1095196"/>
            <a:ext cx="1671625" cy="605744"/>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ECC Encoder</a:t>
            </a:r>
          </a:p>
        </p:txBody>
      </p:sp>
      <p:cxnSp>
        <p:nvCxnSpPr>
          <p:cNvPr id="31" name="Straight Arrow Connector 30">
            <a:extLst>
              <a:ext uri="{FF2B5EF4-FFF2-40B4-BE49-F238E27FC236}">
                <a16:creationId xmlns:a16="http://schemas.microsoft.com/office/drawing/2014/main" id="{62A95919-02F7-4614-8BB1-8CC546B78FEA}"/>
              </a:ext>
            </a:extLst>
          </p:cNvPr>
          <p:cNvCxnSpPr>
            <a:cxnSpLocks/>
          </p:cNvCxnSpPr>
          <p:nvPr/>
        </p:nvCxnSpPr>
        <p:spPr>
          <a:xfrm>
            <a:off x="5940969" y="1296468"/>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271DA633-7FC9-467C-95B9-99095A574093}"/>
              </a:ext>
            </a:extLst>
          </p:cNvPr>
          <p:cNvSpPr/>
          <p:nvPr/>
        </p:nvSpPr>
        <p:spPr>
          <a:xfrm>
            <a:off x="4269344" y="2136521"/>
            <a:ext cx="1671625" cy="605744"/>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ECC Decoder</a:t>
            </a:r>
          </a:p>
        </p:txBody>
      </p:sp>
      <p:cxnSp>
        <p:nvCxnSpPr>
          <p:cNvPr id="33" name="Straight Arrow Connector 32">
            <a:extLst>
              <a:ext uri="{FF2B5EF4-FFF2-40B4-BE49-F238E27FC236}">
                <a16:creationId xmlns:a16="http://schemas.microsoft.com/office/drawing/2014/main" id="{2762C434-FC7D-4622-A911-0D8F0DA34A28}"/>
              </a:ext>
            </a:extLst>
          </p:cNvPr>
          <p:cNvCxnSpPr>
            <a:cxnSpLocks/>
          </p:cNvCxnSpPr>
          <p:nvPr/>
        </p:nvCxnSpPr>
        <p:spPr>
          <a:xfrm flipH="1">
            <a:off x="5940969" y="2369543"/>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F1961F5D-F7FE-4C0A-BE92-88CCB303C434}"/>
              </a:ext>
            </a:extLst>
          </p:cNvPr>
          <p:cNvCxnSpPr>
            <a:cxnSpLocks/>
          </p:cNvCxnSpPr>
          <p:nvPr/>
        </p:nvCxnSpPr>
        <p:spPr>
          <a:xfrm>
            <a:off x="2012086" y="1312343"/>
            <a:ext cx="225725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BDE19553-DB9C-4E96-ACCE-5D57AD30CFB7}"/>
              </a:ext>
            </a:extLst>
          </p:cNvPr>
          <p:cNvCxnSpPr>
            <a:cxnSpLocks/>
          </p:cNvCxnSpPr>
          <p:nvPr/>
        </p:nvCxnSpPr>
        <p:spPr>
          <a:xfrm flipH="1">
            <a:off x="2012086" y="2353668"/>
            <a:ext cx="225725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1" name="Rectangle 40">
                <a:extLst>
                  <a:ext uri="{FF2B5EF4-FFF2-40B4-BE49-F238E27FC236}">
                    <a16:creationId xmlns:a16="http://schemas.microsoft.com/office/drawing/2014/main" id="{F0428B65-B479-45FA-8386-D2FEDAA47C0C}"/>
                  </a:ext>
                </a:extLst>
              </p:cNvPr>
              <p:cNvSpPr/>
              <p:nvPr/>
            </p:nvSpPr>
            <p:spPr>
              <a:xfrm>
                <a:off x="2723630" y="2630140"/>
                <a:ext cx="1527634" cy="407676"/>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bar>
                        <m:barPr>
                          <m:pos m:val="top"/>
                          <m:ctrlPr>
                            <a:rPr lang="en-US" b="1" i="1" dirty="0" smtClean="0">
                              <a:latin typeface="Cambria Math" panose="02040503050406030204" pitchFamily="18" charset="0"/>
                              <a:cs typeface="Courier New" panose="02070309020205020404" pitchFamily="49" charset="0"/>
                            </a:rPr>
                          </m:ctrlPr>
                        </m:barPr>
                        <m:e>
                          <m:r>
                            <a:rPr lang="en-US" b="1" i="1" dirty="0" smtClean="0">
                              <a:latin typeface="Cambria Math" panose="02040503050406030204" pitchFamily="18" charset="0"/>
                              <a:cs typeface="Courier New" panose="02070309020205020404" pitchFamily="49" charset="0"/>
                            </a:rPr>
                            <m:t>𝒅𝒂𝒕𝒂𝒘𝒐𝒓𝒅</m:t>
                          </m:r>
                          <m:r>
                            <a:rPr lang="en-US" b="1" i="1" dirty="0" smtClean="0">
                              <a:latin typeface="Cambria Math" panose="02040503050406030204" pitchFamily="18" charset="0"/>
                              <a:cs typeface="Courier New" panose="02070309020205020404" pitchFamily="49" charset="0"/>
                            </a:rPr>
                            <m:t>(</m:t>
                          </m:r>
                          <m:r>
                            <a:rPr lang="en-US" b="1" i="1" dirty="0" smtClean="0">
                              <a:latin typeface="Cambria Math" panose="02040503050406030204" pitchFamily="18" charset="0"/>
                              <a:cs typeface="Courier New" panose="02070309020205020404" pitchFamily="49" charset="0"/>
                            </a:rPr>
                            <m:t>𝒔</m:t>
                          </m:r>
                          <m:r>
                            <a:rPr lang="en-US" b="1" i="1" dirty="0" smtClean="0">
                              <a:latin typeface="Cambria Math" panose="02040503050406030204" pitchFamily="18" charset="0"/>
                              <a:cs typeface="Courier New" panose="02070309020205020404" pitchFamily="49" charset="0"/>
                            </a:rPr>
                            <m:t>)</m:t>
                          </m:r>
                        </m:e>
                      </m:ba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41" name="Rectangle 40">
                <a:extLst>
                  <a:ext uri="{FF2B5EF4-FFF2-40B4-BE49-F238E27FC236}">
                    <a16:creationId xmlns:a16="http://schemas.microsoft.com/office/drawing/2014/main" id="{F0428B65-B479-45FA-8386-D2FEDAA47C0C}"/>
                  </a:ext>
                </a:extLst>
              </p:cNvPr>
              <p:cNvSpPr>
                <a:spLocks noRot="1" noChangeAspect="1" noMove="1" noResize="1" noEditPoints="1" noAdjustHandles="1" noChangeArrowheads="1" noChangeShapeType="1" noTextEdit="1"/>
              </p:cNvSpPr>
              <p:nvPr/>
            </p:nvSpPr>
            <p:spPr>
              <a:xfrm>
                <a:off x="2723630" y="2630140"/>
                <a:ext cx="1527634" cy="407676"/>
              </a:xfrm>
              <a:prstGeom prst="rect">
                <a:avLst/>
              </a:prstGeom>
              <a:blipFill>
                <a:blip r:embed="rId3"/>
                <a:stretch>
                  <a:fillRect l="-6400" b="-104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Rectangle 41">
                <a:extLst>
                  <a:ext uri="{FF2B5EF4-FFF2-40B4-BE49-F238E27FC236}">
                    <a16:creationId xmlns:a16="http://schemas.microsoft.com/office/drawing/2014/main" id="{17FC68AE-F420-4A2B-B9B9-EA0C2492E71F}"/>
                  </a:ext>
                </a:extLst>
              </p:cNvPr>
              <p:cNvSpPr/>
              <p:nvPr/>
            </p:nvSpPr>
            <p:spPr>
              <a:xfrm>
                <a:off x="6063167" y="943005"/>
                <a:ext cx="1536871" cy="369332"/>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𝒄𝒐𝒅𝒆𝒘𝒐𝒓𝒅</m:t>
                      </m:r>
                      <m:r>
                        <a:rPr lang="en-US" b="1" i="1" smtClean="0">
                          <a:latin typeface="Cambria Math" panose="02040503050406030204" pitchFamily="18" charset="0"/>
                          <a:cs typeface="Courier New" panose="02070309020205020404" pitchFamily="49" charset="0"/>
                        </a:rPr>
                        <m:t>(</m:t>
                      </m:r>
                      <m:r>
                        <a:rPr lang="en-US" b="1" i="1" smtClean="0">
                          <a:latin typeface="Cambria Math" panose="02040503050406030204" pitchFamily="18" charset="0"/>
                          <a:cs typeface="Courier New" panose="02070309020205020404" pitchFamily="49" charset="0"/>
                        </a:rPr>
                        <m:t>𝒔</m:t>
                      </m:r>
                      <m:r>
                        <a:rPr lang="en-US" b="1" i="1" smtClean="0">
                          <a:latin typeface="Cambria Math" panose="02040503050406030204" pitchFamily="18" charset="0"/>
                          <a:cs typeface="Courier New" panose="02070309020205020404" pitchFamily="49" charset="0"/>
                        </a:rPr>
                        <m:t>)</m:t>
                      </m: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42" name="Rectangle 41">
                <a:extLst>
                  <a:ext uri="{FF2B5EF4-FFF2-40B4-BE49-F238E27FC236}">
                    <a16:creationId xmlns:a16="http://schemas.microsoft.com/office/drawing/2014/main" id="{17FC68AE-F420-4A2B-B9B9-EA0C2492E71F}"/>
                  </a:ext>
                </a:extLst>
              </p:cNvPr>
              <p:cNvSpPr>
                <a:spLocks noRot="1" noChangeAspect="1" noMove="1" noResize="1" noEditPoints="1" noAdjustHandles="1" noChangeArrowheads="1" noChangeShapeType="1" noTextEdit="1"/>
              </p:cNvSpPr>
              <p:nvPr/>
            </p:nvSpPr>
            <p:spPr>
              <a:xfrm>
                <a:off x="6063167" y="943005"/>
                <a:ext cx="1536871" cy="369332"/>
              </a:xfrm>
              <a:prstGeom prst="rect">
                <a:avLst/>
              </a:prstGeom>
              <a:blipFill>
                <a:blip r:embed="rId4"/>
                <a:stretch>
                  <a:fillRect l="-5952" b="-1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Rectangle 43">
                <a:extLst>
                  <a:ext uri="{FF2B5EF4-FFF2-40B4-BE49-F238E27FC236}">
                    <a16:creationId xmlns:a16="http://schemas.microsoft.com/office/drawing/2014/main" id="{5CE7B53D-2C3A-4321-BA3F-1E6C3C7E2F20}"/>
                  </a:ext>
                </a:extLst>
              </p:cNvPr>
              <p:cNvSpPr/>
              <p:nvPr/>
            </p:nvSpPr>
            <p:spPr>
              <a:xfrm>
                <a:off x="6143061" y="1977580"/>
                <a:ext cx="1527634" cy="407676"/>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bar>
                        <m:barPr>
                          <m:pos m:val="top"/>
                          <m:ctrlPr>
                            <a:rPr lang="en-US" b="1" i="1" dirty="0" smtClean="0">
                              <a:latin typeface="Cambria Math" panose="02040503050406030204" pitchFamily="18" charset="0"/>
                              <a:cs typeface="Courier New" panose="02070309020205020404" pitchFamily="49" charset="0"/>
                            </a:rPr>
                          </m:ctrlPr>
                        </m:barPr>
                        <m:e>
                          <m:r>
                            <a:rPr lang="en-US" b="1" i="1" dirty="0" smtClean="0">
                              <a:latin typeface="Cambria Math" panose="02040503050406030204" pitchFamily="18" charset="0"/>
                              <a:cs typeface="Courier New" panose="02070309020205020404" pitchFamily="49" charset="0"/>
                            </a:rPr>
                            <m:t>𝒄𝒐𝒅𝒆𝒘𝒐𝒓𝒅</m:t>
                          </m:r>
                          <m:r>
                            <a:rPr lang="en-US" b="1" i="1" dirty="0" smtClean="0">
                              <a:latin typeface="Cambria Math" panose="02040503050406030204" pitchFamily="18" charset="0"/>
                              <a:cs typeface="Courier New" panose="02070309020205020404" pitchFamily="49" charset="0"/>
                            </a:rPr>
                            <m:t>(</m:t>
                          </m:r>
                          <m:r>
                            <a:rPr lang="en-US" b="1" i="1" dirty="0" smtClean="0">
                              <a:latin typeface="Cambria Math" panose="02040503050406030204" pitchFamily="18" charset="0"/>
                              <a:cs typeface="Courier New" panose="02070309020205020404" pitchFamily="49" charset="0"/>
                            </a:rPr>
                            <m:t>𝒔</m:t>
                          </m:r>
                          <m:r>
                            <a:rPr lang="en-US" b="1" i="1" dirty="0" smtClean="0">
                              <a:latin typeface="Cambria Math" panose="02040503050406030204" pitchFamily="18" charset="0"/>
                              <a:cs typeface="Courier New" panose="02070309020205020404" pitchFamily="49" charset="0"/>
                            </a:rPr>
                            <m:t>)</m:t>
                          </m:r>
                        </m:e>
                      </m:ba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44" name="Rectangle 43">
                <a:extLst>
                  <a:ext uri="{FF2B5EF4-FFF2-40B4-BE49-F238E27FC236}">
                    <a16:creationId xmlns:a16="http://schemas.microsoft.com/office/drawing/2014/main" id="{5CE7B53D-2C3A-4321-BA3F-1E6C3C7E2F20}"/>
                  </a:ext>
                </a:extLst>
              </p:cNvPr>
              <p:cNvSpPr>
                <a:spLocks noRot="1" noChangeAspect="1" noMove="1" noResize="1" noEditPoints="1" noAdjustHandles="1" noChangeArrowheads="1" noChangeShapeType="1" noTextEdit="1"/>
              </p:cNvSpPr>
              <p:nvPr/>
            </p:nvSpPr>
            <p:spPr>
              <a:xfrm>
                <a:off x="6143061" y="1977580"/>
                <a:ext cx="1527634" cy="407676"/>
              </a:xfrm>
              <a:prstGeom prst="rect">
                <a:avLst/>
              </a:prstGeom>
              <a:blipFill>
                <a:blip r:embed="rId5"/>
                <a:stretch>
                  <a:fillRect l="-6400" b="-104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Rectangle 44">
                <a:extLst>
                  <a:ext uri="{FF2B5EF4-FFF2-40B4-BE49-F238E27FC236}">
                    <a16:creationId xmlns:a16="http://schemas.microsoft.com/office/drawing/2014/main" id="{176ADF9F-42F8-4279-8B60-9E12C2E33105}"/>
                  </a:ext>
                </a:extLst>
              </p:cNvPr>
              <p:cNvSpPr/>
              <p:nvPr/>
            </p:nvSpPr>
            <p:spPr>
              <a:xfrm>
                <a:off x="2012085" y="958880"/>
                <a:ext cx="1536871" cy="369332"/>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𝑵</m:t>
                      </m:r>
                      <m:r>
                        <m:rPr>
                          <m:nor/>
                        </m:rPr>
                        <a:rPr lang="en-US" b="1" dirty="0">
                          <a:latin typeface="Segoe UI" panose="020B0502040204020203" pitchFamily="34" charset="0"/>
                          <a:cs typeface="Courier New" panose="02070309020205020404" pitchFamily="49" charset="0"/>
                        </a:rPr>
                        <m:t>−</m:t>
                      </m:r>
                      <m:r>
                        <a:rPr lang="en-US" b="1" i="1" smtClean="0">
                          <a:latin typeface="Cambria Math" panose="02040503050406030204" pitchFamily="18" charset="0"/>
                          <a:cs typeface="Courier New" panose="02070309020205020404" pitchFamily="49" charset="0"/>
                        </a:rPr>
                        <m:t>𝒃𝒊𝒕</m:t>
                      </m:r>
                      <m:r>
                        <a:rPr lang="en-US" b="1" i="1" smtClean="0">
                          <a:latin typeface="Cambria Math" panose="02040503050406030204" pitchFamily="18" charset="0"/>
                          <a:cs typeface="Courier New" panose="02070309020205020404" pitchFamily="49" charset="0"/>
                        </a:rPr>
                        <m:t> </m:t>
                      </m:r>
                      <m:r>
                        <a:rPr lang="en-US" b="1" i="1" smtClean="0">
                          <a:latin typeface="Cambria Math" panose="02040503050406030204" pitchFamily="18" charset="0"/>
                          <a:cs typeface="Courier New" panose="02070309020205020404" pitchFamily="49" charset="0"/>
                        </a:rPr>
                        <m:t>𝒘𝒐𝒓𝒅</m:t>
                      </m: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45" name="Rectangle 44">
                <a:extLst>
                  <a:ext uri="{FF2B5EF4-FFF2-40B4-BE49-F238E27FC236}">
                    <a16:creationId xmlns:a16="http://schemas.microsoft.com/office/drawing/2014/main" id="{176ADF9F-42F8-4279-8B60-9E12C2E33105}"/>
                  </a:ext>
                </a:extLst>
              </p:cNvPr>
              <p:cNvSpPr>
                <a:spLocks noRot="1" noChangeAspect="1" noMove="1" noResize="1" noEditPoints="1" noAdjustHandles="1" noChangeArrowheads="1" noChangeShapeType="1" noTextEdit="1"/>
              </p:cNvSpPr>
              <p:nvPr/>
            </p:nvSpPr>
            <p:spPr>
              <a:xfrm>
                <a:off x="2012085" y="958880"/>
                <a:ext cx="1536871" cy="369332"/>
              </a:xfrm>
              <a:prstGeom prst="rect">
                <a:avLst/>
              </a:prstGeom>
              <a:blipFill>
                <a:blip r:embed="rId6"/>
                <a:stretch>
                  <a:fillRect l="-1587"/>
                </a:stretch>
              </a:blipFill>
            </p:spPr>
            <p:txBody>
              <a:bodyPr/>
              <a:lstStyle/>
              <a:p>
                <a:r>
                  <a:rPr lang="en-US">
                    <a:noFill/>
                  </a:rPr>
                  <a:t> </a:t>
                </a:r>
              </a:p>
            </p:txBody>
          </p:sp>
        </mc:Fallback>
      </mc:AlternateContent>
      <p:sp>
        <p:nvSpPr>
          <p:cNvPr id="48" name="Rectangle 47">
            <a:extLst>
              <a:ext uri="{FF2B5EF4-FFF2-40B4-BE49-F238E27FC236}">
                <a16:creationId xmlns:a16="http://schemas.microsoft.com/office/drawing/2014/main" id="{7F6E302D-894C-4A0F-A2F4-1BDA423C3FB7}"/>
              </a:ext>
            </a:extLst>
          </p:cNvPr>
          <p:cNvSpPr/>
          <p:nvPr/>
        </p:nvSpPr>
        <p:spPr>
          <a:xfrm>
            <a:off x="340461" y="1095196"/>
            <a:ext cx="1671625" cy="605744"/>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Word Generator</a:t>
            </a:r>
          </a:p>
        </p:txBody>
      </p:sp>
      <p:sp>
        <p:nvSpPr>
          <p:cNvPr id="49" name="Rectangle 48">
            <a:extLst>
              <a:ext uri="{FF2B5EF4-FFF2-40B4-BE49-F238E27FC236}">
                <a16:creationId xmlns:a16="http://schemas.microsoft.com/office/drawing/2014/main" id="{C531E72B-0B04-4A1E-99E5-31004E1A9F37}"/>
              </a:ext>
            </a:extLst>
          </p:cNvPr>
          <p:cNvSpPr/>
          <p:nvPr/>
        </p:nvSpPr>
        <p:spPr>
          <a:xfrm>
            <a:off x="340461" y="2136521"/>
            <a:ext cx="1671625" cy="605744"/>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Error Checker</a:t>
            </a:r>
          </a:p>
        </p:txBody>
      </p:sp>
      <p:cxnSp>
        <p:nvCxnSpPr>
          <p:cNvPr id="50" name="Straight Arrow Connector 63">
            <a:extLst>
              <a:ext uri="{FF2B5EF4-FFF2-40B4-BE49-F238E27FC236}">
                <a16:creationId xmlns:a16="http://schemas.microsoft.com/office/drawing/2014/main" id="{F5AC8FC4-B07E-42B4-8DF6-5FDA7D4DCC5F}"/>
              </a:ext>
            </a:extLst>
          </p:cNvPr>
          <p:cNvCxnSpPr>
            <a:cxnSpLocks/>
          </p:cNvCxnSpPr>
          <p:nvPr/>
        </p:nvCxnSpPr>
        <p:spPr>
          <a:xfrm>
            <a:off x="2964972" y="1312345"/>
            <a:ext cx="1304371" cy="107947"/>
          </a:xfrm>
          <a:prstGeom prst="bentConnector3">
            <a:avLst>
              <a:gd name="adj1" fmla="val 16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64">
            <a:extLst>
              <a:ext uri="{FF2B5EF4-FFF2-40B4-BE49-F238E27FC236}">
                <a16:creationId xmlns:a16="http://schemas.microsoft.com/office/drawing/2014/main" id="{00058F50-6F1D-4220-B4EC-63BB32CA4187}"/>
              </a:ext>
            </a:extLst>
          </p:cNvPr>
          <p:cNvCxnSpPr>
            <a:cxnSpLocks/>
          </p:cNvCxnSpPr>
          <p:nvPr/>
        </p:nvCxnSpPr>
        <p:spPr>
          <a:xfrm>
            <a:off x="3039741" y="1419323"/>
            <a:ext cx="1229603" cy="110507"/>
          </a:xfrm>
          <a:prstGeom prst="bentConnector3">
            <a:avLst>
              <a:gd name="adj1" fmla="val 294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Rectangle 51">
                <a:extLst>
                  <a:ext uri="{FF2B5EF4-FFF2-40B4-BE49-F238E27FC236}">
                    <a16:creationId xmlns:a16="http://schemas.microsoft.com/office/drawing/2014/main" id="{D33ABC12-6B26-4701-9536-747A4DCB16E1}"/>
                  </a:ext>
                </a:extLst>
              </p:cNvPr>
              <p:cNvSpPr/>
              <p:nvPr/>
            </p:nvSpPr>
            <p:spPr>
              <a:xfrm>
                <a:off x="2804132" y="1561102"/>
                <a:ext cx="1536871" cy="369332"/>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𝒅𝒂𝒕𝒂𝒘𝒐𝒓𝒅</m:t>
                      </m:r>
                      <m:r>
                        <a:rPr lang="en-US" b="1" i="1" smtClean="0">
                          <a:latin typeface="Cambria Math" panose="02040503050406030204" pitchFamily="18" charset="0"/>
                          <a:cs typeface="Courier New" panose="02070309020205020404" pitchFamily="49" charset="0"/>
                        </a:rPr>
                        <m:t>(</m:t>
                      </m:r>
                      <m:r>
                        <a:rPr lang="en-US" b="1" i="1" smtClean="0">
                          <a:latin typeface="Cambria Math" panose="02040503050406030204" pitchFamily="18" charset="0"/>
                          <a:cs typeface="Courier New" panose="02070309020205020404" pitchFamily="49" charset="0"/>
                        </a:rPr>
                        <m:t>𝒔</m:t>
                      </m:r>
                      <m:r>
                        <a:rPr lang="en-US" b="1" i="1" smtClean="0">
                          <a:latin typeface="Cambria Math" panose="02040503050406030204" pitchFamily="18" charset="0"/>
                          <a:cs typeface="Courier New" panose="02070309020205020404" pitchFamily="49" charset="0"/>
                        </a:rPr>
                        <m:t>)</m:t>
                      </m: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52" name="Rectangle 51">
                <a:extLst>
                  <a:ext uri="{FF2B5EF4-FFF2-40B4-BE49-F238E27FC236}">
                    <a16:creationId xmlns:a16="http://schemas.microsoft.com/office/drawing/2014/main" id="{D33ABC12-6B26-4701-9536-747A4DCB16E1}"/>
                  </a:ext>
                </a:extLst>
              </p:cNvPr>
              <p:cNvSpPr>
                <a:spLocks noRot="1" noChangeAspect="1" noMove="1" noResize="1" noEditPoints="1" noAdjustHandles="1" noChangeArrowheads="1" noChangeShapeType="1" noTextEdit="1"/>
              </p:cNvSpPr>
              <p:nvPr/>
            </p:nvSpPr>
            <p:spPr>
              <a:xfrm>
                <a:off x="2804132" y="1561102"/>
                <a:ext cx="1536871" cy="369332"/>
              </a:xfrm>
              <a:prstGeom prst="rect">
                <a:avLst/>
              </a:prstGeom>
              <a:blipFill>
                <a:blip r:embed="rId7"/>
                <a:stretch>
                  <a:fillRect l="-5952" b="-11475"/>
                </a:stretch>
              </a:blipFill>
            </p:spPr>
            <p:txBody>
              <a:bodyPr/>
              <a:lstStyle/>
              <a:p>
                <a:r>
                  <a:rPr lang="en-US">
                    <a:noFill/>
                  </a:rPr>
                  <a:t> </a:t>
                </a:r>
              </a:p>
            </p:txBody>
          </p:sp>
        </mc:Fallback>
      </mc:AlternateContent>
      <p:cxnSp>
        <p:nvCxnSpPr>
          <p:cNvPr id="53" name="Straight Arrow Connector 63">
            <a:extLst>
              <a:ext uri="{FF2B5EF4-FFF2-40B4-BE49-F238E27FC236}">
                <a16:creationId xmlns:a16="http://schemas.microsoft.com/office/drawing/2014/main" id="{5820B2D5-ABA3-4163-BF2C-3F37618DF19A}"/>
              </a:ext>
            </a:extLst>
          </p:cNvPr>
          <p:cNvCxnSpPr>
            <a:cxnSpLocks/>
          </p:cNvCxnSpPr>
          <p:nvPr/>
        </p:nvCxnSpPr>
        <p:spPr>
          <a:xfrm>
            <a:off x="3011545" y="2342092"/>
            <a:ext cx="0" cy="147371"/>
          </a:xfrm>
          <a:prstGeom prst="straightConnector1">
            <a:avLst/>
          </a:prstGeom>
          <a:ln w="381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Straight Arrow Connector 64">
            <a:extLst>
              <a:ext uri="{FF2B5EF4-FFF2-40B4-BE49-F238E27FC236}">
                <a16:creationId xmlns:a16="http://schemas.microsoft.com/office/drawing/2014/main" id="{66FA47C6-542A-4837-A1A9-D31D06AE18DD}"/>
              </a:ext>
            </a:extLst>
          </p:cNvPr>
          <p:cNvCxnSpPr>
            <a:cxnSpLocks/>
          </p:cNvCxnSpPr>
          <p:nvPr/>
        </p:nvCxnSpPr>
        <p:spPr>
          <a:xfrm>
            <a:off x="3140715" y="2336673"/>
            <a:ext cx="0" cy="265973"/>
          </a:xfrm>
          <a:prstGeom prst="straightConnector1">
            <a:avLst/>
          </a:prstGeom>
          <a:ln w="381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0EF96938-25F2-4318-9854-985422824085}"/>
              </a:ext>
            </a:extLst>
          </p:cNvPr>
          <p:cNvCxnSpPr>
            <a:cxnSpLocks/>
          </p:cNvCxnSpPr>
          <p:nvPr/>
        </p:nvCxnSpPr>
        <p:spPr>
          <a:xfrm flipH="1">
            <a:off x="2992116" y="2485966"/>
            <a:ext cx="1277229"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3E09D7BE-6593-4A3C-9EB3-101456BED41C}"/>
              </a:ext>
            </a:extLst>
          </p:cNvPr>
          <p:cNvCxnSpPr>
            <a:cxnSpLocks/>
          </p:cNvCxnSpPr>
          <p:nvPr/>
        </p:nvCxnSpPr>
        <p:spPr>
          <a:xfrm flipH="1">
            <a:off x="3126429" y="2605026"/>
            <a:ext cx="1128629"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6CFFCB18-4011-4DBE-8FBE-B3BBBBD75EA6}"/>
                  </a:ext>
                </a:extLst>
              </p:cNvPr>
              <p:cNvSpPr/>
              <p:nvPr/>
            </p:nvSpPr>
            <p:spPr>
              <a:xfrm>
                <a:off x="2012085" y="1959223"/>
                <a:ext cx="1536871" cy="40915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𝑵</m:t>
                      </m:r>
                      <m:r>
                        <m:rPr>
                          <m:nor/>
                        </m:rPr>
                        <a:rPr lang="en-US" b="1" dirty="0">
                          <a:latin typeface="Segoe UI" panose="020B0502040204020203" pitchFamily="34" charset="0"/>
                          <a:cs typeface="Courier New" panose="02070309020205020404" pitchFamily="49" charset="0"/>
                        </a:rPr>
                        <m:t>−</m:t>
                      </m:r>
                      <m:r>
                        <a:rPr lang="en-US" b="1" i="1" smtClean="0">
                          <a:latin typeface="Cambria Math" panose="02040503050406030204" pitchFamily="18" charset="0"/>
                          <a:cs typeface="Courier New" panose="02070309020205020404" pitchFamily="49" charset="0"/>
                        </a:rPr>
                        <m:t>𝒃𝒊𝒕</m:t>
                      </m:r>
                      <m:r>
                        <a:rPr lang="en-US" b="1" i="1" smtClean="0">
                          <a:latin typeface="Cambria Math" panose="02040503050406030204" pitchFamily="18" charset="0"/>
                          <a:cs typeface="Courier New" panose="02070309020205020404" pitchFamily="49" charset="0"/>
                        </a:rPr>
                        <m:t> </m:t>
                      </m:r>
                      <m:bar>
                        <m:barPr>
                          <m:pos m:val="top"/>
                          <m:ctrlPr>
                            <a:rPr lang="en-US" b="1" i="1" dirty="0">
                              <a:latin typeface="Cambria Math" panose="02040503050406030204" pitchFamily="18" charset="0"/>
                              <a:cs typeface="Courier New" panose="02070309020205020404" pitchFamily="49" charset="0"/>
                            </a:rPr>
                          </m:ctrlPr>
                        </m:barPr>
                        <m:e>
                          <m:r>
                            <a:rPr lang="en-US" b="1" i="1" dirty="0">
                              <a:latin typeface="Cambria Math" panose="02040503050406030204" pitchFamily="18" charset="0"/>
                              <a:cs typeface="Courier New" panose="02070309020205020404" pitchFamily="49" charset="0"/>
                            </a:rPr>
                            <m:t>𝒘𝒐𝒓𝒅</m:t>
                          </m:r>
                        </m:e>
                      </m:ba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57" name="Rectangle 56">
                <a:extLst>
                  <a:ext uri="{FF2B5EF4-FFF2-40B4-BE49-F238E27FC236}">
                    <a16:creationId xmlns:a16="http://schemas.microsoft.com/office/drawing/2014/main" id="{6CFFCB18-4011-4DBE-8FBE-B3BBBBD75EA6}"/>
                  </a:ext>
                </a:extLst>
              </p:cNvPr>
              <p:cNvSpPr>
                <a:spLocks noRot="1" noChangeAspect="1" noMove="1" noResize="1" noEditPoints="1" noAdjustHandles="1" noChangeArrowheads="1" noChangeShapeType="1" noTextEdit="1"/>
              </p:cNvSpPr>
              <p:nvPr/>
            </p:nvSpPr>
            <p:spPr>
              <a:xfrm>
                <a:off x="2012085" y="1959223"/>
                <a:ext cx="1536871" cy="409151"/>
              </a:xfrm>
              <a:prstGeom prst="rect">
                <a:avLst/>
              </a:prstGeom>
              <a:blipFill>
                <a:blip r:embed="rId8"/>
                <a:stretch>
                  <a:fillRect l="-1587"/>
                </a:stretch>
              </a:blipFill>
            </p:spPr>
            <p:txBody>
              <a:bodyPr/>
              <a:lstStyle/>
              <a:p>
                <a:r>
                  <a:rPr lang="en-US">
                    <a:noFill/>
                  </a:rPr>
                  <a:t> </a:t>
                </a:r>
              </a:p>
            </p:txBody>
          </p:sp>
        </mc:Fallback>
      </mc:AlternateContent>
      <p:cxnSp>
        <p:nvCxnSpPr>
          <p:cNvPr id="60" name="Straight Arrow Connector 59">
            <a:extLst>
              <a:ext uri="{FF2B5EF4-FFF2-40B4-BE49-F238E27FC236}">
                <a16:creationId xmlns:a16="http://schemas.microsoft.com/office/drawing/2014/main" id="{7365EB96-8D6F-4F76-9BB0-D6531C1AA87D}"/>
              </a:ext>
            </a:extLst>
          </p:cNvPr>
          <p:cNvCxnSpPr>
            <a:cxnSpLocks/>
          </p:cNvCxnSpPr>
          <p:nvPr/>
        </p:nvCxnSpPr>
        <p:spPr>
          <a:xfrm>
            <a:off x="5940969" y="1384284"/>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A5CDD01D-5CC7-4C3F-A76A-0428707B1749}"/>
              </a:ext>
            </a:extLst>
          </p:cNvPr>
          <p:cNvCxnSpPr>
            <a:cxnSpLocks/>
          </p:cNvCxnSpPr>
          <p:nvPr/>
        </p:nvCxnSpPr>
        <p:spPr>
          <a:xfrm>
            <a:off x="5940969" y="1484902"/>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EAB6B375-8146-4972-8414-37A678592BBB}"/>
              </a:ext>
            </a:extLst>
          </p:cNvPr>
          <p:cNvCxnSpPr>
            <a:cxnSpLocks/>
          </p:cNvCxnSpPr>
          <p:nvPr/>
        </p:nvCxnSpPr>
        <p:spPr>
          <a:xfrm flipH="1">
            <a:off x="5940969" y="2462414"/>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5E36039F-714B-4FFC-9703-2DD92E908AF0}"/>
              </a:ext>
            </a:extLst>
          </p:cNvPr>
          <p:cNvCxnSpPr>
            <a:cxnSpLocks/>
          </p:cNvCxnSpPr>
          <p:nvPr/>
        </p:nvCxnSpPr>
        <p:spPr>
          <a:xfrm flipH="1">
            <a:off x="5940969" y="2560290"/>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55315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Error Injector</a:t>
            </a:r>
          </a:p>
        </p:txBody>
      </p:sp>
      <p:sp>
        <p:nvSpPr>
          <p:cNvPr id="24" name="Rectangle 23">
            <a:extLst>
              <a:ext uri="{FF2B5EF4-FFF2-40B4-BE49-F238E27FC236}">
                <a16:creationId xmlns:a16="http://schemas.microsoft.com/office/drawing/2014/main" id="{B3D40B84-CB8B-4E3E-A8ED-4D35916A2ACB}"/>
              </a:ext>
            </a:extLst>
          </p:cNvPr>
          <p:cNvSpPr/>
          <p:nvPr/>
        </p:nvSpPr>
        <p:spPr>
          <a:xfrm>
            <a:off x="7746854" y="1091623"/>
            <a:ext cx="1045694" cy="1650642"/>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000" dirty="0">
                <a:solidFill>
                  <a:prstClr val="black"/>
                </a:solidFill>
                <a:latin typeface="Segoe UI" panose="020B0502040204020203" pitchFamily="34" charset="0"/>
                <a:cs typeface="Segoe UI" panose="020B0502040204020203" pitchFamily="34" charset="0"/>
              </a:rPr>
              <a:t>Error Injector</a:t>
            </a:r>
          </a:p>
        </p:txBody>
      </p:sp>
      <p:sp>
        <p:nvSpPr>
          <p:cNvPr id="36" name="Lightning Bolt 35">
            <a:extLst>
              <a:ext uri="{FF2B5EF4-FFF2-40B4-BE49-F238E27FC236}">
                <a16:creationId xmlns:a16="http://schemas.microsoft.com/office/drawing/2014/main" id="{ADF93325-6768-4024-971B-D802E0450E4F}"/>
              </a:ext>
            </a:extLst>
          </p:cNvPr>
          <p:cNvSpPr/>
          <p:nvPr/>
        </p:nvSpPr>
        <p:spPr>
          <a:xfrm>
            <a:off x="7517811" y="823251"/>
            <a:ext cx="571798" cy="692713"/>
          </a:xfrm>
          <a:prstGeom prst="lightningBolt">
            <a:avLst/>
          </a:prstGeom>
          <a:solidFill>
            <a:srgbClr val="FFFF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8" name="Content Placeholder 6">
            <a:extLst>
              <a:ext uri="{FF2B5EF4-FFF2-40B4-BE49-F238E27FC236}">
                <a16:creationId xmlns:a16="http://schemas.microsoft.com/office/drawing/2014/main" id="{947C5622-F006-4628-94B1-F41D017DC265}"/>
              </a:ext>
            </a:extLst>
          </p:cNvPr>
          <p:cNvSpPr>
            <a:spLocks noGrp="1"/>
          </p:cNvSpPr>
          <p:nvPr>
            <p:ph idx="1"/>
          </p:nvPr>
        </p:nvSpPr>
        <p:spPr>
          <a:xfrm>
            <a:off x="169011" y="3191348"/>
            <a:ext cx="8894602" cy="3127510"/>
          </a:xfrm>
        </p:spPr>
        <p:txBody>
          <a:bodyPr/>
          <a:lstStyle/>
          <a:p>
            <a:r>
              <a:rPr lang="en-US" sz="2800" dirty="0"/>
              <a:t>Injects errors according to a spatial error distribution</a:t>
            </a:r>
          </a:p>
          <a:p>
            <a:pPr lvl="1"/>
            <a:r>
              <a:rPr lang="en-US" sz="2400" dirty="0"/>
              <a:t>Configurable parameters depend on particular distribution</a:t>
            </a:r>
          </a:p>
          <a:p>
            <a:pPr lvl="1"/>
            <a:r>
              <a:rPr lang="en-US" sz="2400" dirty="0"/>
              <a:t>Extensible to many different error distributions</a:t>
            </a:r>
          </a:p>
          <a:p>
            <a:pPr lvl="1"/>
            <a:endParaRPr lang="en-US" sz="2400" dirty="0"/>
          </a:p>
          <a:p>
            <a:r>
              <a:rPr lang="en-US" sz="2800" dirty="0"/>
              <a:t>Uniform-random for data-retention errors</a:t>
            </a:r>
          </a:p>
          <a:p>
            <a:pPr lvl="1"/>
            <a:r>
              <a:rPr lang="en-US" sz="2400" dirty="0"/>
              <a:t>We experimentally validate this using real LPDDR4 devices</a:t>
            </a:r>
          </a:p>
          <a:p>
            <a:pPr lvl="1"/>
            <a:r>
              <a:rPr lang="en-US" sz="2400" dirty="0"/>
              <a:t>Experiment and analysis discussed in detail in the paper</a:t>
            </a:r>
            <a:endParaRPr lang="en-US" sz="2000" dirty="0"/>
          </a:p>
        </p:txBody>
      </p:sp>
      <p:sp>
        <p:nvSpPr>
          <p:cNvPr id="23" name="Rectangle 22">
            <a:extLst>
              <a:ext uri="{FF2B5EF4-FFF2-40B4-BE49-F238E27FC236}">
                <a16:creationId xmlns:a16="http://schemas.microsoft.com/office/drawing/2014/main" id="{6857053C-18F0-4340-A1A7-3CBDE7FF0FAC}"/>
              </a:ext>
            </a:extLst>
          </p:cNvPr>
          <p:cNvSpPr/>
          <p:nvPr/>
        </p:nvSpPr>
        <p:spPr>
          <a:xfrm>
            <a:off x="4269344" y="1095196"/>
            <a:ext cx="1671625" cy="605744"/>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ECC Encoder</a:t>
            </a:r>
          </a:p>
        </p:txBody>
      </p:sp>
      <p:cxnSp>
        <p:nvCxnSpPr>
          <p:cNvPr id="31" name="Straight Arrow Connector 30">
            <a:extLst>
              <a:ext uri="{FF2B5EF4-FFF2-40B4-BE49-F238E27FC236}">
                <a16:creationId xmlns:a16="http://schemas.microsoft.com/office/drawing/2014/main" id="{62A95919-02F7-4614-8BB1-8CC546B78FEA}"/>
              </a:ext>
            </a:extLst>
          </p:cNvPr>
          <p:cNvCxnSpPr>
            <a:cxnSpLocks/>
          </p:cNvCxnSpPr>
          <p:nvPr/>
        </p:nvCxnSpPr>
        <p:spPr>
          <a:xfrm>
            <a:off x="5940969" y="1296468"/>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271DA633-7FC9-467C-95B9-99095A574093}"/>
              </a:ext>
            </a:extLst>
          </p:cNvPr>
          <p:cNvSpPr/>
          <p:nvPr/>
        </p:nvSpPr>
        <p:spPr>
          <a:xfrm>
            <a:off x="4269344" y="2136521"/>
            <a:ext cx="1671625" cy="605744"/>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ECC Decoder</a:t>
            </a:r>
          </a:p>
        </p:txBody>
      </p:sp>
      <p:cxnSp>
        <p:nvCxnSpPr>
          <p:cNvPr id="33" name="Straight Arrow Connector 32">
            <a:extLst>
              <a:ext uri="{FF2B5EF4-FFF2-40B4-BE49-F238E27FC236}">
                <a16:creationId xmlns:a16="http://schemas.microsoft.com/office/drawing/2014/main" id="{2762C434-FC7D-4622-A911-0D8F0DA34A28}"/>
              </a:ext>
            </a:extLst>
          </p:cNvPr>
          <p:cNvCxnSpPr>
            <a:cxnSpLocks/>
          </p:cNvCxnSpPr>
          <p:nvPr/>
        </p:nvCxnSpPr>
        <p:spPr>
          <a:xfrm flipH="1">
            <a:off x="5940969" y="2369543"/>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F1961F5D-F7FE-4C0A-BE92-88CCB303C434}"/>
              </a:ext>
            </a:extLst>
          </p:cNvPr>
          <p:cNvCxnSpPr>
            <a:cxnSpLocks/>
          </p:cNvCxnSpPr>
          <p:nvPr/>
        </p:nvCxnSpPr>
        <p:spPr>
          <a:xfrm>
            <a:off x="2012086" y="1312343"/>
            <a:ext cx="225725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BDE19553-DB9C-4E96-ACCE-5D57AD30CFB7}"/>
              </a:ext>
            </a:extLst>
          </p:cNvPr>
          <p:cNvCxnSpPr>
            <a:cxnSpLocks/>
          </p:cNvCxnSpPr>
          <p:nvPr/>
        </p:nvCxnSpPr>
        <p:spPr>
          <a:xfrm flipH="1">
            <a:off x="2012086" y="2353668"/>
            <a:ext cx="225725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1" name="Rectangle 40">
                <a:extLst>
                  <a:ext uri="{FF2B5EF4-FFF2-40B4-BE49-F238E27FC236}">
                    <a16:creationId xmlns:a16="http://schemas.microsoft.com/office/drawing/2014/main" id="{F0428B65-B479-45FA-8386-D2FEDAA47C0C}"/>
                  </a:ext>
                </a:extLst>
              </p:cNvPr>
              <p:cNvSpPr/>
              <p:nvPr/>
            </p:nvSpPr>
            <p:spPr>
              <a:xfrm>
                <a:off x="2723630" y="2630140"/>
                <a:ext cx="1527634" cy="407676"/>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bar>
                        <m:barPr>
                          <m:pos m:val="top"/>
                          <m:ctrlPr>
                            <a:rPr lang="en-US" b="1" i="1" dirty="0" smtClean="0">
                              <a:latin typeface="Cambria Math" panose="02040503050406030204" pitchFamily="18" charset="0"/>
                              <a:cs typeface="Courier New" panose="02070309020205020404" pitchFamily="49" charset="0"/>
                            </a:rPr>
                          </m:ctrlPr>
                        </m:barPr>
                        <m:e>
                          <m:r>
                            <a:rPr lang="en-US" b="1" i="1" dirty="0" smtClean="0">
                              <a:latin typeface="Cambria Math" panose="02040503050406030204" pitchFamily="18" charset="0"/>
                              <a:cs typeface="Courier New" panose="02070309020205020404" pitchFamily="49" charset="0"/>
                            </a:rPr>
                            <m:t>𝒅𝒂𝒕𝒂𝒘𝒐𝒓𝒅</m:t>
                          </m:r>
                          <m:r>
                            <a:rPr lang="en-US" b="1" i="1" dirty="0" smtClean="0">
                              <a:latin typeface="Cambria Math" panose="02040503050406030204" pitchFamily="18" charset="0"/>
                              <a:cs typeface="Courier New" panose="02070309020205020404" pitchFamily="49" charset="0"/>
                            </a:rPr>
                            <m:t>(</m:t>
                          </m:r>
                          <m:r>
                            <a:rPr lang="en-US" b="1" i="1" dirty="0" smtClean="0">
                              <a:latin typeface="Cambria Math" panose="02040503050406030204" pitchFamily="18" charset="0"/>
                              <a:cs typeface="Courier New" panose="02070309020205020404" pitchFamily="49" charset="0"/>
                            </a:rPr>
                            <m:t>𝒔</m:t>
                          </m:r>
                          <m:r>
                            <a:rPr lang="en-US" b="1" i="1" dirty="0" smtClean="0">
                              <a:latin typeface="Cambria Math" panose="02040503050406030204" pitchFamily="18" charset="0"/>
                              <a:cs typeface="Courier New" panose="02070309020205020404" pitchFamily="49" charset="0"/>
                            </a:rPr>
                            <m:t>)</m:t>
                          </m:r>
                        </m:e>
                      </m:ba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41" name="Rectangle 40">
                <a:extLst>
                  <a:ext uri="{FF2B5EF4-FFF2-40B4-BE49-F238E27FC236}">
                    <a16:creationId xmlns:a16="http://schemas.microsoft.com/office/drawing/2014/main" id="{F0428B65-B479-45FA-8386-D2FEDAA47C0C}"/>
                  </a:ext>
                </a:extLst>
              </p:cNvPr>
              <p:cNvSpPr>
                <a:spLocks noRot="1" noChangeAspect="1" noMove="1" noResize="1" noEditPoints="1" noAdjustHandles="1" noChangeArrowheads="1" noChangeShapeType="1" noTextEdit="1"/>
              </p:cNvSpPr>
              <p:nvPr/>
            </p:nvSpPr>
            <p:spPr>
              <a:xfrm>
                <a:off x="2723630" y="2630140"/>
                <a:ext cx="1527634" cy="407676"/>
              </a:xfrm>
              <a:prstGeom prst="rect">
                <a:avLst/>
              </a:prstGeom>
              <a:blipFill>
                <a:blip r:embed="rId3"/>
                <a:stretch>
                  <a:fillRect l="-6400" b="-104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Rectangle 41">
                <a:extLst>
                  <a:ext uri="{FF2B5EF4-FFF2-40B4-BE49-F238E27FC236}">
                    <a16:creationId xmlns:a16="http://schemas.microsoft.com/office/drawing/2014/main" id="{17FC68AE-F420-4A2B-B9B9-EA0C2492E71F}"/>
                  </a:ext>
                </a:extLst>
              </p:cNvPr>
              <p:cNvSpPr/>
              <p:nvPr/>
            </p:nvSpPr>
            <p:spPr>
              <a:xfrm>
                <a:off x="6063167" y="943005"/>
                <a:ext cx="1536871" cy="369332"/>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𝒄𝒐𝒅𝒆𝒘𝒐𝒓𝒅</m:t>
                      </m:r>
                      <m:r>
                        <a:rPr lang="en-US" b="1" i="1" smtClean="0">
                          <a:latin typeface="Cambria Math" panose="02040503050406030204" pitchFamily="18" charset="0"/>
                          <a:cs typeface="Courier New" panose="02070309020205020404" pitchFamily="49" charset="0"/>
                        </a:rPr>
                        <m:t>(</m:t>
                      </m:r>
                      <m:r>
                        <a:rPr lang="en-US" b="1" i="1" smtClean="0">
                          <a:latin typeface="Cambria Math" panose="02040503050406030204" pitchFamily="18" charset="0"/>
                          <a:cs typeface="Courier New" panose="02070309020205020404" pitchFamily="49" charset="0"/>
                        </a:rPr>
                        <m:t>𝒔</m:t>
                      </m:r>
                      <m:r>
                        <a:rPr lang="en-US" b="1" i="1" smtClean="0">
                          <a:latin typeface="Cambria Math" panose="02040503050406030204" pitchFamily="18" charset="0"/>
                          <a:cs typeface="Courier New" panose="02070309020205020404" pitchFamily="49" charset="0"/>
                        </a:rPr>
                        <m:t>)</m:t>
                      </m: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42" name="Rectangle 41">
                <a:extLst>
                  <a:ext uri="{FF2B5EF4-FFF2-40B4-BE49-F238E27FC236}">
                    <a16:creationId xmlns:a16="http://schemas.microsoft.com/office/drawing/2014/main" id="{17FC68AE-F420-4A2B-B9B9-EA0C2492E71F}"/>
                  </a:ext>
                </a:extLst>
              </p:cNvPr>
              <p:cNvSpPr>
                <a:spLocks noRot="1" noChangeAspect="1" noMove="1" noResize="1" noEditPoints="1" noAdjustHandles="1" noChangeArrowheads="1" noChangeShapeType="1" noTextEdit="1"/>
              </p:cNvSpPr>
              <p:nvPr/>
            </p:nvSpPr>
            <p:spPr>
              <a:xfrm>
                <a:off x="6063167" y="943005"/>
                <a:ext cx="1536871" cy="369332"/>
              </a:xfrm>
              <a:prstGeom prst="rect">
                <a:avLst/>
              </a:prstGeom>
              <a:blipFill>
                <a:blip r:embed="rId4"/>
                <a:stretch>
                  <a:fillRect l="-5952" b="-1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Rectangle 43">
                <a:extLst>
                  <a:ext uri="{FF2B5EF4-FFF2-40B4-BE49-F238E27FC236}">
                    <a16:creationId xmlns:a16="http://schemas.microsoft.com/office/drawing/2014/main" id="{5CE7B53D-2C3A-4321-BA3F-1E6C3C7E2F20}"/>
                  </a:ext>
                </a:extLst>
              </p:cNvPr>
              <p:cNvSpPr/>
              <p:nvPr/>
            </p:nvSpPr>
            <p:spPr>
              <a:xfrm>
                <a:off x="6143061" y="1977580"/>
                <a:ext cx="1527634" cy="407676"/>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bar>
                        <m:barPr>
                          <m:pos m:val="top"/>
                          <m:ctrlPr>
                            <a:rPr lang="en-US" b="1" i="1" dirty="0" smtClean="0">
                              <a:latin typeface="Cambria Math" panose="02040503050406030204" pitchFamily="18" charset="0"/>
                              <a:cs typeface="Courier New" panose="02070309020205020404" pitchFamily="49" charset="0"/>
                            </a:rPr>
                          </m:ctrlPr>
                        </m:barPr>
                        <m:e>
                          <m:r>
                            <a:rPr lang="en-US" b="1" i="1" dirty="0" smtClean="0">
                              <a:latin typeface="Cambria Math" panose="02040503050406030204" pitchFamily="18" charset="0"/>
                              <a:cs typeface="Courier New" panose="02070309020205020404" pitchFamily="49" charset="0"/>
                            </a:rPr>
                            <m:t>𝒄𝒐𝒅𝒆𝒘𝒐𝒓𝒅</m:t>
                          </m:r>
                          <m:r>
                            <a:rPr lang="en-US" b="1" i="1" dirty="0" smtClean="0">
                              <a:latin typeface="Cambria Math" panose="02040503050406030204" pitchFamily="18" charset="0"/>
                              <a:cs typeface="Courier New" panose="02070309020205020404" pitchFamily="49" charset="0"/>
                            </a:rPr>
                            <m:t>(</m:t>
                          </m:r>
                          <m:r>
                            <a:rPr lang="en-US" b="1" i="1" dirty="0" smtClean="0">
                              <a:latin typeface="Cambria Math" panose="02040503050406030204" pitchFamily="18" charset="0"/>
                              <a:cs typeface="Courier New" panose="02070309020205020404" pitchFamily="49" charset="0"/>
                            </a:rPr>
                            <m:t>𝒔</m:t>
                          </m:r>
                          <m:r>
                            <a:rPr lang="en-US" b="1" i="1" dirty="0" smtClean="0">
                              <a:latin typeface="Cambria Math" panose="02040503050406030204" pitchFamily="18" charset="0"/>
                              <a:cs typeface="Courier New" panose="02070309020205020404" pitchFamily="49" charset="0"/>
                            </a:rPr>
                            <m:t>)</m:t>
                          </m:r>
                        </m:e>
                      </m:ba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44" name="Rectangle 43">
                <a:extLst>
                  <a:ext uri="{FF2B5EF4-FFF2-40B4-BE49-F238E27FC236}">
                    <a16:creationId xmlns:a16="http://schemas.microsoft.com/office/drawing/2014/main" id="{5CE7B53D-2C3A-4321-BA3F-1E6C3C7E2F20}"/>
                  </a:ext>
                </a:extLst>
              </p:cNvPr>
              <p:cNvSpPr>
                <a:spLocks noRot="1" noChangeAspect="1" noMove="1" noResize="1" noEditPoints="1" noAdjustHandles="1" noChangeArrowheads="1" noChangeShapeType="1" noTextEdit="1"/>
              </p:cNvSpPr>
              <p:nvPr/>
            </p:nvSpPr>
            <p:spPr>
              <a:xfrm>
                <a:off x="6143061" y="1977580"/>
                <a:ext cx="1527634" cy="407676"/>
              </a:xfrm>
              <a:prstGeom prst="rect">
                <a:avLst/>
              </a:prstGeom>
              <a:blipFill>
                <a:blip r:embed="rId5"/>
                <a:stretch>
                  <a:fillRect l="-6400" b="-104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Rectangle 44">
                <a:extLst>
                  <a:ext uri="{FF2B5EF4-FFF2-40B4-BE49-F238E27FC236}">
                    <a16:creationId xmlns:a16="http://schemas.microsoft.com/office/drawing/2014/main" id="{176ADF9F-42F8-4279-8B60-9E12C2E33105}"/>
                  </a:ext>
                </a:extLst>
              </p:cNvPr>
              <p:cNvSpPr/>
              <p:nvPr/>
            </p:nvSpPr>
            <p:spPr>
              <a:xfrm>
                <a:off x="2012085" y="958880"/>
                <a:ext cx="1536871" cy="369332"/>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𝑵</m:t>
                      </m:r>
                      <m:r>
                        <m:rPr>
                          <m:nor/>
                        </m:rPr>
                        <a:rPr lang="en-US" b="1" dirty="0">
                          <a:latin typeface="Segoe UI" panose="020B0502040204020203" pitchFamily="34" charset="0"/>
                          <a:cs typeface="Courier New" panose="02070309020205020404" pitchFamily="49" charset="0"/>
                        </a:rPr>
                        <m:t>−</m:t>
                      </m:r>
                      <m:r>
                        <a:rPr lang="en-US" b="1" i="1" smtClean="0">
                          <a:latin typeface="Cambria Math" panose="02040503050406030204" pitchFamily="18" charset="0"/>
                          <a:cs typeface="Courier New" panose="02070309020205020404" pitchFamily="49" charset="0"/>
                        </a:rPr>
                        <m:t>𝒃𝒊𝒕</m:t>
                      </m:r>
                      <m:r>
                        <a:rPr lang="en-US" b="1" i="1" smtClean="0">
                          <a:latin typeface="Cambria Math" panose="02040503050406030204" pitchFamily="18" charset="0"/>
                          <a:cs typeface="Courier New" panose="02070309020205020404" pitchFamily="49" charset="0"/>
                        </a:rPr>
                        <m:t> </m:t>
                      </m:r>
                      <m:r>
                        <a:rPr lang="en-US" b="1" i="1" smtClean="0">
                          <a:latin typeface="Cambria Math" panose="02040503050406030204" pitchFamily="18" charset="0"/>
                          <a:cs typeface="Courier New" panose="02070309020205020404" pitchFamily="49" charset="0"/>
                        </a:rPr>
                        <m:t>𝒘𝒐𝒓𝒅</m:t>
                      </m: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45" name="Rectangle 44">
                <a:extLst>
                  <a:ext uri="{FF2B5EF4-FFF2-40B4-BE49-F238E27FC236}">
                    <a16:creationId xmlns:a16="http://schemas.microsoft.com/office/drawing/2014/main" id="{176ADF9F-42F8-4279-8B60-9E12C2E33105}"/>
                  </a:ext>
                </a:extLst>
              </p:cNvPr>
              <p:cNvSpPr>
                <a:spLocks noRot="1" noChangeAspect="1" noMove="1" noResize="1" noEditPoints="1" noAdjustHandles="1" noChangeArrowheads="1" noChangeShapeType="1" noTextEdit="1"/>
              </p:cNvSpPr>
              <p:nvPr/>
            </p:nvSpPr>
            <p:spPr>
              <a:xfrm>
                <a:off x="2012085" y="958880"/>
                <a:ext cx="1536871" cy="369332"/>
              </a:xfrm>
              <a:prstGeom prst="rect">
                <a:avLst/>
              </a:prstGeom>
              <a:blipFill>
                <a:blip r:embed="rId6"/>
                <a:stretch>
                  <a:fillRect l="-1587"/>
                </a:stretch>
              </a:blipFill>
            </p:spPr>
            <p:txBody>
              <a:bodyPr/>
              <a:lstStyle/>
              <a:p>
                <a:r>
                  <a:rPr lang="en-US">
                    <a:noFill/>
                  </a:rPr>
                  <a:t> </a:t>
                </a:r>
              </a:p>
            </p:txBody>
          </p:sp>
        </mc:Fallback>
      </mc:AlternateContent>
      <p:sp>
        <p:nvSpPr>
          <p:cNvPr id="48" name="Rectangle 47">
            <a:extLst>
              <a:ext uri="{FF2B5EF4-FFF2-40B4-BE49-F238E27FC236}">
                <a16:creationId xmlns:a16="http://schemas.microsoft.com/office/drawing/2014/main" id="{7F6E302D-894C-4A0F-A2F4-1BDA423C3FB7}"/>
              </a:ext>
            </a:extLst>
          </p:cNvPr>
          <p:cNvSpPr/>
          <p:nvPr/>
        </p:nvSpPr>
        <p:spPr>
          <a:xfrm>
            <a:off x="340461" y="1095196"/>
            <a:ext cx="1671625" cy="605744"/>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Word Generator</a:t>
            </a:r>
          </a:p>
        </p:txBody>
      </p:sp>
      <p:sp>
        <p:nvSpPr>
          <p:cNvPr id="49" name="Rectangle 48">
            <a:extLst>
              <a:ext uri="{FF2B5EF4-FFF2-40B4-BE49-F238E27FC236}">
                <a16:creationId xmlns:a16="http://schemas.microsoft.com/office/drawing/2014/main" id="{C531E72B-0B04-4A1E-99E5-31004E1A9F37}"/>
              </a:ext>
            </a:extLst>
          </p:cNvPr>
          <p:cNvSpPr/>
          <p:nvPr/>
        </p:nvSpPr>
        <p:spPr>
          <a:xfrm>
            <a:off x="340461" y="2136521"/>
            <a:ext cx="1671625" cy="605744"/>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Error Checker</a:t>
            </a:r>
          </a:p>
        </p:txBody>
      </p:sp>
      <p:cxnSp>
        <p:nvCxnSpPr>
          <p:cNvPr id="50" name="Straight Arrow Connector 63">
            <a:extLst>
              <a:ext uri="{FF2B5EF4-FFF2-40B4-BE49-F238E27FC236}">
                <a16:creationId xmlns:a16="http://schemas.microsoft.com/office/drawing/2014/main" id="{F5AC8FC4-B07E-42B4-8DF6-5FDA7D4DCC5F}"/>
              </a:ext>
            </a:extLst>
          </p:cNvPr>
          <p:cNvCxnSpPr>
            <a:cxnSpLocks/>
          </p:cNvCxnSpPr>
          <p:nvPr/>
        </p:nvCxnSpPr>
        <p:spPr>
          <a:xfrm>
            <a:off x="2964972" y="1312345"/>
            <a:ext cx="1304371" cy="107947"/>
          </a:xfrm>
          <a:prstGeom prst="bentConnector3">
            <a:avLst>
              <a:gd name="adj1" fmla="val 16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64">
            <a:extLst>
              <a:ext uri="{FF2B5EF4-FFF2-40B4-BE49-F238E27FC236}">
                <a16:creationId xmlns:a16="http://schemas.microsoft.com/office/drawing/2014/main" id="{00058F50-6F1D-4220-B4EC-63BB32CA4187}"/>
              </a:ext>
            </a:extLst>
          </p:cNvPr>
          <p:cNvCxnSpPr>
            <a:cxnSpLocks/>
          </p:cNvCxnSpPr>
          <p:nvPr/>
        </p:nvCxnSpPr>
        <p:spPr>
          <a:xfrm>
            <a:off x="3039741" y="1419323"/>
            <a:ext cx="1229603" cy="110507"/>
          </a:xfrm>
          <a:prstGeom prst="bentConnector3">
            <a:avLst>
              <a:gd name="adj1" fmla="val 294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Rectangle 51">
                <a:extLst>
                  <a:ext uri="{FF2B5EF4-FFF2-40B4-BE49-F238E27FC236}">
                    <a16:creationId xmlns:a16="http://schemas.microsoft.com/office/drawing/2014/main" id="{D33ABC12-6B26-4701-9536-747A4DCB16E1}"/>
                  </a:ext>
                </a:extLst>
              </p:cNvPr>
              <p:cNvSpPr/>
              <p:nvPr/>
            </p:nvSpPr>
            <p:spPr>
              <a:xfrm>
                <a:off x="2804132" y="1561102"/>
                <a:ext cx="1536871" cy="369332"/>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𝒅𝒂𝒕𝒂𝒘𝒐𝒓𝒅</m:t>
                      </m:r>
                      <m:r>
                        <a:rPr lang="en-US" b="1" i="1" smtClean="0">
                          <a:latin typeface="Cambria Math" panose="02040503050406030204" pitchFamily="18" charset="0"/>
                          <a:cs typeface="Courier New" panose="02070309020205020404" pitchFamily="49" charset="0"/>
                        </a:rPr>
                        <m:t>(</m:t>
                      </m:r>
                      <m:r>
                        <a:rPr lang="en-US" b="1" i="1" smtClean="0">
                          <a:latin typeface="Cambria Math" panose="02040503050406030204" pitchFamily="18" charset="0"/>
                          <a:cs typeface="Courier New" panose="02070309020205020404" pitchFamily="49" charset="0"/>
                        </a:rPr>
                        <m:t>𝒔</m:t>
                      </m:r>
                      <m:r>
                        <a:rPr lang="en-US" b="1" i="1" smtClean="0">
                          <a:latin typeface="Cambria Math" panose="02040503050406030204" pitchFamily="18" charset="0"/>
                          <a:cs typeface="Courier New" panose="02070309020205020404" pitchFamily="49" charset="0"/>
                        </a:rPr>
                        <m:t>)</m:t>
                      </m: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52" name="Rectangle 51">
                <a:extLst>
                  <a:ext uri="{FF2B5EF4-FFF2-40B4-BE49-F238E27FC236}">
                    <a16:creationId xmlns:a16="http://schemas.microsoft.com/office/drawing/2014/main" id="{D33ABC12-6B26-4701-9536-747A4DCB16E1}"/>
                  </a:ext>
                </a:extLst>
              </p:cNvPr>
              <p:cNvSpPr>
                <a:spLocks noRot="1" noChangeAspect="1" noMove="1" noResize="1" noEditPoints="1" noAdjustHandles="1" noChangeArrowheads="1" noChangeShapeType="1" noTextEdit="1"/>
              </p:cNvSpPr>
              <p:nvPr/>
            </p:nvSpPr>
            <p:spPr>
              <a:xfrm>
                <a:off x="2804132" y="1561102"/>
                <a:ext cx="1536871" cy="369332"/>
              </a:xfrm>
              <a:prstGeom prst="rect">
                <a:avLst/>
              </a:prstGeom>
              <a:blipFill>
                <a:blip r:embed="rId7"/>
                <a:stretch>
                  <a:fillRect l="-5952" b="-11475"/>
                </a:stretch>
              </a:blipFill>
            </p:spPr>
            <p:txBody>
              <a:bodyPr/>
              <a:lstStyle/>
              <a:p>
                <a:r>
                  <a:rPr lang="en-US">
                    <a:noFill/>
                  </a:rPr>
                  <a:t> </a:t>
                </a:r>
              </a:p>
            </p:txBody>
          </p:sp>
        </mc:Fallback>
      </mc:AlternateContent>
      <p:cxnSp>
        <p:nvCxnSpPr>
          <p:cNvPr id="53" name="Straight Arrow Connector 63">
            <a:extLst>
              <a:ext uri="{FF2B5EF4-FFF2-40B4-BE49-F238E27FC236}">
                <a16:creationId xmlns:a16="http://schemas.microsoft.com/office/drawing/2014/main" id="{5820B2D5-ABA3-4163-BF2C-3F37618DF19A}"/>
              </a:ext>
            </a:extLst>
          </p:cNvPr>
          <p:cNvCxnSpPr>
            <a:cxnSpLocks/>
          </p:cNvCxnSpPr>
          <p:nvPr/>
        </p:nvCxnSpPr>
        <p:spPr>
          <a:xfrm>
            <a:off x="3011545" y="2342092"/>
            <a:ext cx="0" cy="147371"/>
          </a:xfrm>
          <a:prstGeom prst="straightConnector1">
            <a:avLst/>
          </a:prstGeom>
          <a:ln w="381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Straight Arrow Connector 64">
            <a:extLst>
              <a:ext uri="{FF2B5EF4-FFF2-40B4-BE49-F238E27FC236}">
                <a16:creationId xmlns:a16="http://schemas.microsoft.com/office/drawing/2014/main" id="{66FA47C6-542A-4837-A1A9-D31D06AE18DD}"/>
              </a:ext>
            </a:extLst>
          </p:cNvPr>
          <p:cNvCxnSpPr>
            <a:cxnSpLocks/>
          </p:cNvCxnSpPr>
          <p:nvPr/>
        </p:nvCxnSpPr>
        <p:spPr>
          <a:xfrm>
            <a:off x="3140715" y="2336673"/>
            <a:ext cx="0" cy="265973"/>
          </a:xfrm>
          <a:prstGeom prst="straightConnector1">
            <a:avLst/>
          </a:prstGeom>
          <a:ln w="381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0EF96938-25F2-4318-9854-985422824085}"/>
              </a:ext>
            </a:extLst>
          </p:cNvPr>
          <p:cNvCxnSpPr>
            <a:cxnSpLocks/>
          </p:cNvCxnSpPr>
          <p:nvPr/>
        </p:nvCxnSpPr>
        <p:spPr>
          <a:xfrm flipH="1">
            <a:off x="2992116" y="2485966"/>
            <a:ext cx="1277229"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3E09D7BE-6593-4A3C-9EB3-101456BED41C}"/>
              </a:ext>
            </a:extLst>
          </p:cNvPr>
          <p:cNvCxnSpPr>
            <a:cxnSpLocks/>
          </p:cNvCxnSpPr>
          <p:nvPr/>
        </p:nvCxnSpPr>
        <p:spPr>
          <a:xfrm flipH="1">
            <a:off x="3126429" y="2605026"/>
            <a:ext cx="1128629"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6CFFCB18-4011-4DBE-8FBE-B3BBBBD75EA6}"/>
                  </a:ext>
                </a:extLst>
              </p:cNvPr>
              <p:cNvSpPr/>
              <p:nvPr/>
            </p:nvSpPr>
            <p:spPr>
              <a:xfrm>
                <a:off x="2012085" y="1959223"/>
                <a:ext cx="1536871" cy="40915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𝑵</m:t>
                      </m:r>
                      <m:r>
                        <m:rPr>
                          <m:nor/>
                        </m:rPr>
                        <a:rPr lang="en-US" b="1" dirty="0">
                          <a:latin typeface="Segoe UI" panose="020B0502040204020203" pitchFamily="34" charset="0"/>
                          <a:cs typeface="Courier New" panose="02070309020205020404" pitchFamily="49" charset="0"/>
                        </a:rPr>
                        <m:t>−</m:t>
                      </m:r>
                      <m:r>
                        <a:rPr lang="en-US" b="1" i="1" smtClean="0">
                          <a:latin typeface="Cambria Math" panose="02040503050406030204" pitchFamily="18" charset="0"/>
                          <a:cs typeface="Courier New" panose="02070309020205020404" pitchFamily="49" charset="0"/>
                        </a:rPr>
                        <m:t>𝒃𝒊𝒕</m:t>
                      </m:r>
                      <m:r>
                        <a:rPr lang="en-US" b="1" i="1" smtClean="0">
                          <a:latin typeface="Cambria Math" panose="02040503050406030204" pitchFamily="18" charset="0"/>
                          <a:cs typeface="Courier New" panose="02070309020205020404" pitchFamily="49" charset="0"/>
                        </a:rPr>
                        <m:t> </m:t>
                      </m:r>
                      <m:bar>
                        <m:barPr>
                          <m:pos m:val="top"/>
                          <m:ctrlPr>
                            <a:rPr lang="en-US" b="1" i="1" dirty="0">
                              <a:latin typeface="Cambria Math" panose="02040503050406030204" pitchFamily="18" charset="0"/>
                              <a:cs typeface="Courier New" panose="02070309020205020404" pitchFamily="49" charset="0"/>
                            </a:rPr>
                          </m:ctrlPr>
                        </m:barPr>
                        <m:e>
                          <m:r>
                            <a:rPr lang="en-US" b="1" i="1" dirty="0">
                              <a:latin typeface="Cambria Math" panose="02040503050406030204" pitchFamily="18" charset="0"/>
                              <a:cs typeface="Courier New" panose="02070309020205020404" pitchFamily="49" charset="0"/>
                            </a:rPr>
                            <m:t>𝒘𝒐𝒓𝒅</m:t>
                          </m:r>
                        </m:e>
                      </m:ba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57" name="Rectangle 56">
                <a:extLst>
                  <a:ext uri="{FF2B5EF4-FFF2-40B4-BE49-F238E27FC236}">
                    <a16:creationId xmlns:a16="http://schemas.microsoft.com/office/drawing/2014/main" id="{6CFFCB18-4011-4DBE-8FBE-B3BBBBD75EA6}"/>
                  </a:ext>
                </a:extLst>
              </p:cNvPr>
              <p:cNvSpPr>
                <a:spLocks noRot="1" noChangeAspect="1" noMove="1" noResize="1" noEditPoints="1" noAdjustHandles="1" noChangeArrowheads="1" noChangeShapeType="1" noTextEdit="1"/>
              </p:cNvSpPr>
              <p:nvPr/>
            </p:nvSpPr>
            <p:spPr>
              <a:xfrm>
                <a:off x="2012085" y="1959223"/>
                <a:ext cx="1536871" cy="409151"/>
              </a:xfrm>
              <a:prstGeom prst="rect">
                <a:avLst/>
              </a:prstGeom>
              <a:blipFill>
                <a:blip r:embed="rId8"/>
                <a:stretch>
                  <a:fillRect l="-1587"/>
                </a:stretch>
              </a:blipFill>
            </p:spPr>
            <p:txBody>
              <a:bodyPr/>
              <a:lstStyle/>
              <a:p>
                <a:r>
                  <a:rPr lang="en-US">
                    <a:noFill/>
                  </a:rPr>
                  <a:t> </a:t>
                </a:r>
              </a:p>
            </p:txBody>
          </p:sp>
        </mc:Fallback>
      </mc:AlternateContent>
      <p:cxnSp>
        <p:nvCxnSpPr>
          <p:cNvPr id="60" name="Straight Arrow Connector 59">
            <a:extLst>
              <a:ext uri="{FF2B5EF4-FFF2-40B4-BE49-F238E27FC236}">
                <a16:creationId xmlns:a16="http://schemas.microsoft.com/office/drawing/2014/main" id="{7365EB96-8D6F-4F76-9BB0-D6531C1AA87D}"/>
              </a:ext>
            </a:extLst>
          </p:cNvPr>
          <p:cNvCxnSpPr>
            <a:cxnSpLocks/>
          </p:cNvCxnSpPr>
          <p:nvPr/>
        </p:nvCxnSpPr>
        <p:spPr>
          <a:xfrm>
            <a:off x="5940969" y="1384284"/>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A5CDD01D-5CC7-4C3F-A76A-0428707B1749}"/>
              </a:ext>
            </a:extLst>
          </p:cNvPr>
          <p:cNvCxnSpPr>
            <a:cxnSpLocks/>
          </p:cNvCxnSpPr>
          <p:nvPr/>
        </p:nvCxnSpPr>
        <p:spPr>
          <a:xfrm>
            <a:off x="5940969" y="1484902"/>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EAB6B375-8146-4972-8414-37A678592BBB}"/>
              </a:ext>
            </a:extLst>
          </p:cNvPr>
          <p:cNvCxnSpPr>
            <a:cxnSpLocks/>
          </p:cNvCxnSpPr>
          <p:nvPr/>
        </p:nvCxnSpPr>
        <p:spPr>
          <a:xfrm flipH="1">
            <a:off x="5940969" y="2462414"/>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5E36039F-714B-4FFC-9703-2DD92E908AF0}"/>
              </a:ext>
            </a:extLst>
          </p:cNvPr>
          <p:cNvCxnSpPr>
            <a:cxnSpLocks/>
          </p:cNvCxnSpPr>
          <p:nvPr/>
        </p:nvCxnSpPr>
        <p:spPr>
          <a:xfrm flipH="1">
            <a:off x="5940969" y="2560290"/>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34561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Error Checker</a:t>
            </a:r>
          </a:p>
        </p:txBody>
      </p:sp>
      <p:sp>
        <p:nvSpPr>
          <p:cNvPr id="24" name="Rectangle 23">
            <a:extLst>
              <a:ext uri="{FF2B5EF4-FFF2-40B4-BE49-F238E27FC236}">
                <a16:creationId xmlns:a16="http://schemas.microsoft.com/office/drawing/2014/main" id="{B3D40B84-CB8B-4E3E-A8ED-4D35916A2ACB}"/>
              </a:ext>
            </a:extLst>
          </p:cNvPr>
          <p:cNvSpPr/>
          <p:nvPr/>
        </p:nvSpPr>
        <p:spPr>
          <a:xfrm>
            <a:off x="7746854" y="1091623"/>
            <a:ext cx="1045694" cy="1650642"/>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000" dirty="0">
                <a:solidFill>
                  <a:prstClr val="black"/>
                </a:solidFill>
                <a:latin typeface="Segoe UI" panose="020B0502040204020203" pitchFamily="34" charset="0"/>
                <a:cs typeface="Segoe UI" panose="020B0502040204020203" pitchFamily="34" charset="0"/>
              </a:rPr>
              <a:t>Error Injector</a:t>
            </a:r>
          </a:p>
        </p:txBody>
      </p:sp>
      <p:sp>
        <p:nvSpPr>
          <p:cNvPr id="36" name="Lightning Bolt 35">
            <a:extLst>
              <a:ext uri="{FF2B5EF4-FFF2-40B4-BE49-F238E27FC236}">
                <a16:creationId xmlns:a16="http://schemas.microsoft.com/office/drawing/2014/main" id="{ADF93325-6768-4024-971B-D802E0450E4F}"/>
              </a:ext>
            </a:extLst>
          </p:cNvPr>
          <p:cNvSpPr/>
          <p:nvPr/>
        </p:nvSpPr>
        <p:spPr>
          <a:xfrm>
            <a:off x="7517811" y="823251"/>
            <a:ext cx="571798" cy="692713"/>
          </a:xfrm>
          <a:prstGeom prst="lightningBolt">
            <a:avLst/>
          </a:prstGeom>
          <a:solidFill>
            <a:srgbClr val="FFFF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mc:AlternateContent xmlns:mc="http://schemas.openxmlformats.org/markup-compatibility/2006" xmlns:a14="http://schemas.microsoft.com/office/drawing/2010/main">
        <mc:Choice Requires="a14">
          <p:sp>
            <p:nvSpPr>
              <p:cNvPr id="58" name="Content Placeholder 6">
                <a:extLst>
                  <a:ext uri="{FF2B5EF4-FFF2-40B4-BE49-F238E27FC236}">
                    <a16:creationId xmlns:a16="http://schemas.microsoft.com/office/drawing/2014/main" id="{947C5622-F006-4628-94B1-F41D017DC265}"/>
                  </a:ext>
                </a:extLst>
              </p:cNvPr>
              <p:cNvSpPr>
                <a:spLocks noGrp="1"/>
              </p:cNvSpPr>
              <p:nvPr>
                <p:ph idx="1"/>
              </p:nvPr>
            </p:nvSpPr>
            <p:spPr>
              <a:xfrm>
                <a:off x="169011" y="3191348"/>
                <a:ext cx="8894602" cy="3127510"/>
              </a:xfrm>
            </p:spPr>
            <p:txBody>
              <a:bodyPr/>
              <a:lstStyle/>
              <a:p>
                <a:r>
                  <a:rPr lang="en-US" sz="2800" dirty="0"/>
                  <a:t>Computes a configurable output distribution</a:t>
                </a:r>
              </a:p>
              <a:p>
                <a:pPr lvl="1"/>
                <a:r>
                  <a:rPr lang="en-US" sz="2400" dirty="0"/>
                  <a:t>Corresponds to the experimental measurement we make</a:t>
                </a:r>
              </a:p>
              <a:p>
                <a:pPr lvl="1"/>
                <a:r>
                  <a:rPr lang="en-US" sz="2400" dirty="0"/>
                  <a:t>E.g., number of errors per </a:t>
                </a:r>
                <a14:m>
                  <m:oMath xmlns:m="http://schemas.openxmlformats.org/officeDocument/2006/math">
                    <m:bar>
                      <m:barPr>
                        <m:pos m:val="top"/>
                        <m:ctrlPr>
                          <a:rPr lang="en-US" sz="2400" b="1" i="1" dirty="0">
                            <a:latin typeface="Cambria Math" panose="02040503050406030204" pitchFamily="18" charset="0"/>
                            <a:cs typeface="Courier New" panose="02070309020205020404" pitchFamily="49" charset="0"/>
                          </a:rPr>
                        </m:ctrlPr>
                      </m:barPr>
                      <m:e>
                        <m:r>
                          <a:rPr lang="en-US" sz="2400" b="1" i="1" dirty="0">
                            <a:latin typeface="Cambria Math" panose="02040503050406030204" pitchFamily="18" charset="0"/>
                            <a:cs typeface="Courier New" panose="02070309020205020404" pitchFamily="49" charset="0"/>
                          </a:rPr>
                          <m:t>𝒅𝒂𝒕𝒂𝒘𝒐𝒓𝒅</m:t>
                        </m:r>
                      </m:e>
                    </m:bar>
                  </m:oMath>
                </a14:m>
                <a:r>
                  <a:rPr lang="en-US" sz="2400" dirty="0"/>
                  <a:t> (i.e., </a:t>
                </a:r>
                <a14:m>
                  <m:oMath xmlns:m="http://schemas.openxmlformats.org/officeDocument/2006/math">
                    <m:bar>
                      <m:barPr>
                        <m:pos m:val="top"/>
                        <m:ctrlPr>
                          <a:rPr lang="en-US" sz="2400" b="1" i="1" dirty="0">
                            <a:latin typeface="Cambria Math" panose="02040503050406030204" pitchFamily="18" charset="0"/>
                            <a:cs typeface="Courier New" panose="02070309020205020404" pitchFamily="49" charset="0"/>
                          </a:rPr>
                        </m:ctrlPr>
                      </m:barPr>
                      <m:e>
                        <m:r>
                          <a:rPr lang="en-US" sz="2400" b="1" i="1" dirty="0">
                            <a:latin typeface="Cambria Math" panose="02040503050406030204" pitchFamily="18" charset="0"/>
                            <a:cs typeface="Courier New" panose="02070309020205020404" pitchFamily="49" charset="0"/>
                          </a:rPr>
                          <m:t>𝒘</m:t>
                        </m:r>
                        <m:r>
                          <a:rPr lang="en-US" sz="2400" b="1" i="1" baseline="-25000" dirty="0" smtClean="0">
                            <a:latin typeface="Cambria Math" panose="02040503050406030204" pitchFamily="18" charset="0"/>
                            <a:cs typeface="Courier New" panose="02070309020205020404" pitchFamily="49" charset="0"/>
                          </a:rPr>
                          <m:t>𝑵</m:t>
                        </m:r>
                      </m:e>
                    </m:bar>
                  </m:oMath>
                </a14:m>
                <a:r>
                  <a:rPr lang="en-US" sz="2400" dirty="0"/>
                  <a:t>)</a:t>
                </a:r>
              </a:p>
            </p:txBody>
          </p:sp>
        </mc:Choice>
        <mc:Fallback xmlns="">
          <p:sp>
            <p:nvSpPr>
              <p:cNvPr id="58" name="Content Placeholder 6">
                <a:extLst>
                  <a:ext uri="{FF2B5EF4-FFF2-40B4-BE49-F238E27FC236}">
                    <a16:creationId xmlns:a16="http://schemas.microsoft.com/office/drawing/2014/main" id="{947C5622-F006-4628-94B1-F41D017DC265}"/>
                  </a:ext>
                </a:extLst>
              </p:cNvPr>
              <p:cNvSpPr>
                <a:spLocks noGrp="1" noRot="1" noChangeAspect="1" noMove="1" noResize="1" noEditPoints="1" noAdjustHandles="1" noChangeArrowheads="1" noChangeShapeType="1" noTextEdit="1"/>
              </p:cNvSpPr>
              <p:nvPr>
                <p:ph idx="1"/>
              </p:nvPr>
            </p:nvSpPr>
            <p:spPr>
              <a:xfrm>
                <a:off x="169011" y="3191348"/>
                <a:ext cx="8894602" cy="3127510"/>
              </a:xfrm>
              <a:blipFill>
                <a:blip r:embed="rId3"/>
                <a:stretch>
                  <a:fillRect l="-1234" t="-3509"/>
                </a:stretch>
              </a:blipFill>
            </p:spPr>
            <p:txBody>
              <a:bodyPr/>
              <a:lstStyle/>
              <a:p>
                <a:r>
                  <a:rPr lang="en-US">
                    <a:noFill/>
                  </a:rPr>
                  <a:t> </a:t>
                </a:r>
              </a:p>
            </p:txBody>
          </p:sp>
        </mc:Fallback>
      </mc:AlternateContent>
      <p:sp>
        <p:nvSpPr>
          <p:cNvPr id="23" name="Rectangle 22">
            <a:extLst>
              <a:ext uri="{FF2B5EF4-FFF2-40B4-BE49-F238E27FC236}">
                <a16:creationId xmlns:a16="http://schemas.microsoft.com/office/drawing/2014/main" id="{6857053C-18F0-4340-A1A7-3CBDE7FF0FAC}"/>
              </a:ext>
            </a:extLst>
          </p:cNvPr>
          <p:cNvSpPr/>
          <p:nvPr/>
        </p:nvSpPr>
        <p:spPr>
          <a:xfrm>
            <a:off x="4269344" y="1095196"/>
            <a:ext cx="1671625" cy="605744"/>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ECC Encoder</a:t>
            </a:r>
          </a:p>
        </p:txBody>
      </p:sp>
      <p:cxnSp>
        <p:nvCxnSpPr>
          <p:cNvPr id="31" name="Straight Arrow Connector 30">
            <a:extLst>
              <a:ext uri="{FF2B5EF4-FFF2-40B4-BE49-F238E27FC236}">
                <a16:creationId xmlns:a16="http://schemas.microsoft.com/office/drawing/2014/main" id="{62A95919-02F7-4614-8BB1-8CC546B78FEA}"/>
              </a:ext>
            </a:extLst>
          </p:cNvPr>
          <p:cNvCxnSpPr>
            <a:cxnSpLocks/>
          </p:cNvCxnSpPr>
          <p:nvPr/>
        </p:nvCxnSpPr>
        <p:spPr>
          <a:xfrm>
            <a:off x="5940969" y="1296468"/>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271DA633-7FC9-467C-95B9-99095A574093}"/>
              </a:ext>
            </a:extLst>
          </p:cNvPr>
          <p:cNvSpPr/>
          <p:nvPr/>
        </p:nvSpPr>
        <p:spPr>
          <a:xfrm>
            <a:off x="4269344" y="2136521"/>
            <a:ext cx="1671625" cy="605744"/>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ECC Decoder</a:t>
            </a:r>
          </a:p>
        </p:txBody>
      </p:sp>
      <p:cxnSp>
        <p:nvCxnSpPr>
          <p:cNvPr id="33" name="Straight Arrow Connector 32">
            <a:extLst>
              <a:ext uri="{FF2B5EF4-FFF2-40B4-BE49-F238E27FC236}">
                <a16:creationId xmlns:a16="http://schemas.microsoft.com/office/drawing/2014/main" id="{2762C434-FC7D-4622-A911-0D8F0DA34A28}"/>
              </a:ext>
            </a:extLst>
          </p:cNvPr>
          <p:cNvCxnSpPr>
            <a:cxnSpLocks/>
          </p:cNvCxnSpPr>
          <p:nvPr/>
        </p:nvCxnSpPr>
        <p:spPr>
          <a:xfrm flipH="1">
            <a:off x="5940969" y="2369543"/>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F1961F5D-F7FE-4C0A-BE92-88CCB303C434}"/>
              </a:ext>
            </a:extLst>
          </p:cNvPr>
          <p:cNvCxnSpPr>
            <a:cxnSpLocks/>
          </p:cNvCxnSpPr>
          <p:nvPr/>
        </p:nvCxnSpPr>
        <p:spPr>
          <a:xfrm>
            <a:off x="2012086" y="1312343"/>
            <a:ext cx="225725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BDE19553-DB9C-4E96-ACCE-5D57AD30CFB7}"/>
              </a:ext>
            </a:extLst>
          </p:cNvPr>
          <p:cNvCxnSpPr>
            <a:cxnSpLocks/>
          </p:cNvCxnSpPr>
          <p:nvPr/>
        </p:nvCxnSpPr>
        <p:spPr>
          <a:xfrm flipH="1">
            <a:off x="2012086" y="2353668"/>
            <a:ext cx="225725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1" name="Rectangle 40">
                <a:extLst>
                  <a:ext uri="{FF2B5EF4-FFF2-40B4-BE49-F238E27FC236}">
                    <a16:creationId xmlns:a16="http://schemas.microsoft.com/office/drawing/2014/main" id="{F0428B65-B479-45FA-8386-D2FEDAA47C0C}"/>
                  </a:ext>
                </a:extLst>
              </p:cNvPr>
              <p:cNvSpPr/>
              <p:nvPr/>
            </p:nvSpPr>
            <p:spPr>
              <a:xfrm>
                <a:off x="2723630" y="2630140"/>
                <a:ext cx="1527634" cy="407676"/>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bar>
                        <m:barPr>
                          <m:pos m:val="top"/>
                          <m:ctrlPr>
                            <a:rPr lang="en-US" b="1" i="1" dirty="0" smtClean="0">
                              <a:latin typeface="Cambria Math" panose="02040503050406030204" pitchFamily="18" charset="0"/>
                              <a:cs typeface="Courier New" panose="02070309020205020404" pitchFamily="49" charset="0"/>
                            </a:rPr>
                          </m:ctrlPr>
                        </m:barPr>
                        <m:e>
                          <m:r>
                            <a:rPr lang="en-US" b="1" i="1" dirty="0" smtClean="0">
                              <a:latin typeface="Cambria Math" panose="02040503050406030204" pitchFamily="18" charset="0"/>
                              <a:cs typeface="Courier New" panose="02070309020205020404" pitchFamily="49" charset="0"/>
                            </a:rPr>
                            <m:t>𝒅𝒂𝒕𝒂𝒘𝒐𝒓𝒅</m:t>
                          </m:r>
                          <m:r>
                            <a:rPr lang="en-US" b="1" i="1" dirty="0" smtClean="0">
                              <a:latin typeface="Cambria Math" panose="02040503050406030204" pitchFamily="18" charset="0"/>
                              <a:cs typeface="Courier New" panose="02070309020205020404" pitchFamily="49" charset="0"/>
                            </a:rPr>
                            <m:t>(</m:t>
                          </m:r>
                          <m:r>
                            <a:rPr lang="en-US" b="1" i="1" dirty="0" smtClean="0">
                              <a:latin typeface="Cambria Math" panose="02040503050406030204" pitchFamily="18" charset="0"/>
                              <a:cs typeface="Courier New" panose="02070309020205020404" pitchFamily="49" charset="0"/>
                            </a:rPr>
                            <m:t>𝒔</m:t>
                          </m:r>
                          <m:r>
                            <a:rPr lang="en-US" b="1" i="1" dirty="0" smtClean="0">
                              <a:latin typeface="Cambria Math" panose="02040503050406030204" pitchFamily="18" charset="0"/>
                              <a:cs typeface="Courier New" panose="02070309020205020404" pitchFamily="49" charset="0"/>
                            </a:rPr>
                            <m:t>)</m:t>
                          </m:r>
                        </m:e>
                      </m:ba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41" name="Rectangle 40">
                <a:extLst>
                  <a:ext uri="{FF2B5EF4-FFF2-40B4-BE49-F238E27FC236}">
                    <a16:creationId xmlns:a16="http://schemas.microsoft.com/office/drawing/2014/main" id="{F0428B65-B479-45FA-8386-D2FEDAA47C0C}"/>
                  </a:ext>
                </a:extLst>
              </p:cNvPr>
              <p:cNvSpPr>
                <a:spLocks noRot="1" noChangeAspect="1" noMove="1" noResize="1" noEditPoints="1" noAdjustHandles="1" noChangeArrowheads="1" noChangeShapeType="1" noTextEdit="1"/>
              </p:cNvSpPr>
              <p:nvPr/>
            </p:nvSpPr>
            <p:spPr>
              <a:xfrm>
                <a:off x="2723630" y="2630140"/>
                <a:ext cx="1527634" cy="407676"/>
              </a:xfrm>
              <a:prstGeom prst="rect">
                <a:avLst/>
              </a:prstGeom>
              <a:blipFill>
                <a:blip r:embed="rId4"/>
                <a:stretch>
                  <a:fillRect l="-6400" b="-104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Rectangle 41">
                <a:extLst>
                  <a:ext uri="{FF2B5EF4-FFF2-40B4-BE49-F238E27FC236}">
                    <a16:creationId xmlns:a16="http://schemas.microsoft.com/office/drawing/2014/main" id="{17FC68AE-F420-4A2B-B9B9-EA0C2492E71F}"/>
                  </a:ext>
                </a:extLst>
              </p:cNvPr>
              <p:cNvSpPr/>
              <p:nvPr/>
            </p:nvSpPr>
            <p:spPr>
              <a:xfrm>
                <a:off x="6063167" y="943005"/>
                <a:ext cx="1536871" cy="369332"/>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𝒄𝒐𝒅𝒆𝒘𝒐𝒓𝒅</m:t>
                      </m:r>
                      <m:r>
                        <a:rPr lang="en-US" b="1" i="1" smtClean="0">
                          <a:latin typeface="Cambria Math" panose="02040503050406030204" pitchFamily="18" charset="0"/>
                          <a:cs typeface="Courier New" panose="02070309020205020404" pitchFamily="49" charset="0"/>
                        </a:rPr>
                        <m:t>(</m:t>
                      </m:r>
                      <m:r>
                        <a:rPr lang="en-US" b="1" i="1" smtClean="0">
                          <a:latin typeface="Cambria Math" panose="02040503050406030204" pitchFamily="18" charset="0"/>
                          <a:cs typeface="Courier New" panose="02070309020205020404" pitchFamily="49" charset="0"/>
                        </a:rPr>
                        <m:t>𝒔</m:t>
                      </m:r>
                      <m:r>
                        <a:rPr lang="en-US" b="1" i="1" smtClean="0">
                          <a:latin typeface="Cambria Math" panose="02040503050406030204" pitchFamily="18" charset="0"/>
                          <a:cs typeface="Courier New" panose="02070309020205020404" pitchFamily="49" charset="0"/>
                        </a:rPr>
                        <m:t>)</m:t>
                      </m: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42" name="Rectangle 41">
                <a:extLst>
                  <a:ext uri="{FF2B5EF4-FFF2-40B4-BE49-F238E27FC236}">
                    <a16:creationId xmlns:a16="http://schemas.microsoft.com/office/drawing/2014/main" id="{17FC68AE-F420-4A2B-B9B9-EA0C2492E71F}"/>
                  </a:ext>
                </a:extLst>
              </p:cNvPr>
              <p:cNvSpPr>
                <a:spLocks noRot="1" noChangeAspect="1" noMove="1" noResize="1" noEditPoints="1" noAdjustHandles="1" noChangeArrowheads="1" noChangeShapeType="1" noTextEdit="1"/>
              </p:cNvSpPr>
              <p:nvPr/>
            </p:nvSpPr>
            <p:spPr>
              <a:xfrm>
                <a:off x="6063167" y="943005"/>
                <a:ext cx="1536871" cy="369332"/>
              </a:xfrm>
              <a:prstGeom prst="rect">
                <a:avLst/>
              </a:prstGeom>
              <a:blipFill>
                <a:blip r:embed="rId5"/>
                <a:stretch>
                  <a:fillRect l="-5952" b="-1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Rectangle 43">
                <a:extLst>
                  <a:ext uri="{FF2B5EF4-FFF2-40B4-BE49-F238E27FC236}">
                    <a16:creationId xmlns:a16="http://schemas.microsoft.com/office/drawing/2014/main" id="{5CE7B53D-2C3A-4321-BA3F-1E6C3C7E2F20}"/>
                  </a:ext>
                </a:extLst>
              </p:cNvPr>
              <p:cNvSpPr/>
              <p:nvPr/>
            </p:nvSpPr>
            <p:spPr>
              <a:xfrm>
                <a:off x="6143061" y="1977580"/>
                <a:ext cx="1527634" cy="407676"/>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bar>
                        <m:barPr>
                          <m:pos m:val="top"/>
                          <m:ctrlPr>
                            <a:rPr lang="en-US" b="1" i="1" dirty="0" smtClean="0">
                              <a:latin typeface="Cambria Math" panose="02040503050406030204" pitchFamily="18" charset="0"/>
                              <a:cs typeface="Courier New" panose="02070309020205020404" pitchFamily="49" charset="0"/>
                            </a:rPr>
                          </m:ctrlPr>
                        </m:barPr>
                        <m:e>
                          <m:r>
                            <a:rPr lang="en-US" b="1" i="1" dirty="0" smtClean="0">
                              <a:latin typeface="Cambria Math" panose="02040503050406030204" pitchFamily="18" charset="0"/>
                              <a:cs typeface="Courier New" panose="02070309020205020404" pitchFamily="49" charset="0"/>
                            </a:rPr>
                            <m:t>𝒄𝒐𝒅𝒆𝒘𝒐𝒓𝒅</m:t>
                          </m:r>
                          <m:r>
                            <a:rPr lang="en-US" b="1" i="1" dirty="0" smtClean="0">
                              <a:latin typeface="Cambria Math" panose="02040503050406030204" pitchFamily="18" charset="0"/>
                              <a:cs typeface="Courier New" panose="02070309020205020404" pitchFamily="49" charset="0"/>
                            </a:rPr>
                            <m:t>(</m:t>
                          </m:r>
                          <m:r>
                            <a:rPr lang="en-US" b="1" i="1" dirty="0" smtClean="0">
                              <a:latin typeface="Cambria Math" panose="02040503050406030204" pitchFamily="18" charset="0"/>
                              <a:cs typeface="Courier New" panose="02070309020205020404" pitchFamily="49" charset="0"/>
                            </a:rPr>
                            <m:t>𝒔</m:t>
                          </m:r>
                          <m:r>
                            <a:rPr lang="en-US" b="1" i="1" dirty="0" smtClean="0">
                              <a:latin typeface="Cambria Math" panose="02040503050406030204" pitchFamily="18" charset="0"/>
                              <a:cs typeface="Courier New" panose="02070309020205020404" pitchFamily="49" charset="0"/>
                            </a:rPr>
                            <m:t>)</m:t>
                          </m:r>
                        </m:e>
                      </m:ba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44" name="Rectangle 43">
                <a:extLst>
                  <a:ext uri="{FF2B5EF4-FFF2-40B4-BE49-F238E27FC236}">
                    <a16:creationId xmlns:a16="http://schemas.microsoft.com/office/drawing/2014/main" id="{5CE7B53D-2C3A-4321-BA3F-1E6C3C7E2F20}"/>
                  </a:ext>
                </a:extLst>
              </p:cNvPr>
              <p:cNvSpPr>
                <a:spLocks noRot="1" noChangeAspect="1" noMove="1" noResize="1" noEditPoints="1" noAdjustHandles="1" noChangeArrowheads="1" noChangeShapeType="1" noTextEdit="1"/>
              </p:cNvSpPr>
              <p:nvPr/>
            </p:nvSpPr>
            <p:spPr>
              <a:xfrm>
                <a:off x="6143061" y="1977580"/>
                <a:ext cx="1527634" cy="407676"/>
              </a:xfrm>
              <a:prstGeom prst="rect">
                <a:avLst/>
              </a:prstGeom>
              <a:blipFill>
                <a:blip r:embed="rId6"/>
                <a:stretch>
                  <a:fillRect l="-6400" b="-104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Rectangle 44">
                <a:extLst>
                  <a:ext uri="{FF2B5EF4-FFF2-40B4-BE49-F238E27FC236}">
                    <a16:creationId xmlns:a16="http://schemas.microsoft.com/office/drawing/2014/main" id="{176ADF9F-42F8-4279-8B60-9E12C2E33105}"/>
                  </a:ext>
                </a:extLst>
              </p:cNvPr>
              <p:cNvSpPr/>
              <p:nvPr/>
            </p:nvSpPr>
            <p:spPr>
              <a:xfrm>
                <a:off x="2012085" y="958880"/>
                <a:ext cx="1536871" cy="369332"/>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𝑵</m:t>
                      </m:r>
                      <m:r>
                        <m:rPr>
                          <m:nor/>
                        </m:rPr>
                        <a:rPr lang="en-US" b="1" dirty="0">
                          <a:latin typeface="Segoe UI" panose="020B0502040204020203" pitchFamily="34" charset="0"/>
                          <a:cs typeface="Courier New" panose="02070309020205020404" pitchFamily="49" charset="0"/>
                        </a:rPr>
                        <m:t>−</m:t>
                      </m:r>
                      <m:r>
                        <a:rPr lang="en-US" b="1" i="1" smtClean="0">
                          <a:latin typeface="Cambria Math" panose="02040503050406030204" pitchFamily="18" charset="0"/>
                          <a:cs typeface="Courier New" panose="02070309020205020404" pitchFamily="49" charset="0"/>
                        </a:rPr>
                        <m:t>𝒃𝒊𝒕</m:t>
                      </m:r>
                      <m:r>
                        <a:rPr lang="en-US" b="1" i="1" smtClean="0">
                          <a:latin typeface="Cambria Math" panose="02040503050406030204" pitchFamily="18" charset="0"/>
                          <a:cs typeface="Courier New" panose="02070309020205020404" pitchFamily="49" charset="0"/>
                        </a:rPr>
                        <m:t> </m:t>
                      </m:r>
                      <m:r>
                        <a:rPr lang="en-US" b="1" i="1" smtClean="0">
                          <a:latin typeface="Cambria Math" panose="02040503050406030204" pitchFamily="18" charset="0"/>
                          <a:cs typeface="Courier New" panose="02070309020205020404" pitchFamily="49" charset="0"/>
                        </a:rPr>
                        <m:t>𝒘𝒐𝒓𝒅</m:t>
                      </m: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45" name="Rectangle 44">
                <a:extLst>
                  <a:ext uri="{FF2B5EF4-FFF2-40B4-BE49-F238E27FC236}">
                    <a16:creationId xmlns:a16="http://schemas.microsoft.com/office/drawing/2014/main" id="{176ADF9F-42F8-4279-8B60-9E12C2E33105}"/>
                  </a:ext>
                </a:extLst>
              </p:cNvPr>
              <p:cNvSpPr>
                <a:spLocks noRot="1" noChangeAspect="1" noMove="1" noResize="1" noEditPoints="1" noAdjustHandles="1" noChangeArrowheads="1" noChangeShapeType="1" noTextEdit="1"/>
              </p:cNvSpPr>
              <p:nvPr/>
            </p:nvSpPr>
            <p:spPr>
              <a:xfrm>
                <a:off x="2012085" y="958880"/>
                <a:ext cx="1536871" cy="369332"/>
              </a:xfrm>
              <a:prstGeom prst="rect">
                <a:avLst/>
              </a:prstGeom>
              <a:blipFill>
                <a:blip r:embed="rId7"/>
                <a:stretch>
                  <a:fillRect l="-1587"/>
                </a:stretch>
              </a:blipFill>
            </p:spPr>
            <p:txBody>
              <a:bodyPr/>
              <a:lstStyle/>
              <a:p>
                <a:r>
                  <a:rPr lang="en-US">
                    <a:noFill/>
                  </a:rPr>
                  <a:t> </a:t>
                </a:r>
              </a:p>
            </p:txBody>
          </p:sp>
        </mc:Fallback>
      </mc:AlternateContent>
      <p:sp>
        <p:nvSpPr>
          <p:cNvPr id="48" name="Rectangle 47">
            <a:extLst>
              <a:ext uri="{FF2B5EF4-FFF2-40B4-BE49-F238E27FC236}">
                <a16:creationId xmlns:a16="http://schemas.microsoft.com/office/drawing/2014/main" id="{7F6E302D-894C-4A0F-A2F4-1BDA423C3FB7}"/>
              </a:ext>
            </a:extLst>
          </p:cNvPr>
          <p:cNvSpPr/>
          <p:nvPr/>
        </p:nvSpPr>
        <p:spPr>
          <a:xfrm>
            <a:off x="340461" y="1095196"/>
            <a:ext cx="1671625" cy="605744"/>
          </a:xfrm>
          <a:prstGeom prst="rect">
            <a:avLst/>
          </a:prstGeom>
          <a:solidFill>
            <a:schemeClr val="accent6">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Word Generator</a:t>
            </a:r>
          </a:p>
        </p:txBody>
      </p:sp>
      <p:sp>
        <p:nvSpPr>
          <p:cNvPr id="49" name="Rectangle 48">
            <a:extLst>
              <a:ext uri="{FF2B5EF4-FFF2-40B4-BE49-F238E27FC236}">
                <a16:creationId xmlns:a16="http://schemas.microsoft.com/office/drawing/2014/main" id="{C531E72B-0B04-4A1E-99E5-31004E1A9F37}"/>
              </a:ext>
            </a:extLst>
          </p:cNvPr>
          <p:cNvSpPr/>
          <p:nvPr/>
        </p:nvSpPr>
        <p:spPr>
          <a:xfrm>
            <a:off x="340461" y="2136521"/>
            <a:ext cx="1671625" cy="605744"/>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Segoe UI" panose="020B0502040204020203" pitchFamily="34" charset="0"/>
                <a:cs typeface="Segoe UI" panose="020B0502040204020203" pitchFamily="34" charset="0"/>
              </a:rPr>
              <a:t>Error Checker</a:t>
            </a:r>
          </a:p>
        </p:txBody>
      </p:sp>
      <p:cxnSp>
        <p:nvCxnSpPr>
          <p:cNvPr id="50" name="Straight Arrow Connector 63">
            <a:extLst>
              <a:ext uri="{FF2B5EF4-FFF2-40B4-BE49-F238E27FC236}">
                <a16:creationId xmlns:a16="http://schemas.microsoft.com/office/drawing/2014/main" id="{F5AC8FC4-B07E-42B4-8DF6-5FDA7D4DCC5F}"/>
              </a:ext>
            </a:extLst>
          </p:cNvPr>
          <p:cNvCxnSpPr>
            <a:cxnSpLocks/>
          </p:cNvCxnSpPr>
          <p:nvPr/>
        </p:nvCxnSpPr>
        <p:spPr>
          <a:xfrm>
            <a:off x="2964972" y="1312345"/>
            <a:ext cx="1304371" cy="107947"/>
          </a:xfrm>
          <a:prstGeom prst="bentConnector3">
            <a:avLst>
              <a:gd name="adj1" fmla="val 16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64">
            <a:extLst>
              <a:ext uri="{FF2B5EF4-FFF2-40B4-BE49-F238E27FC236}">
                <a16:creationId xmlns:a16="http://schemas.microsoft.com/office/drawing/2014/main" id="{00058F50-6F1D-4220-B4EC-63BB32CA4187}"/>
              </a:ext>
            </a:extLst>
          </p:cNvPr>
          <p:cNvCxnSpPr>
            <a:cxnSpLocks/>
          </p:cNvCxnSpPr>
          <p:nvPr/>
        </p:nvCxnSpPr>
        <p:spPr>
          <a:xfrm>
            <a:off x="3039741" y="1419323"/>
            <a:ext cx="1229603" cy="110507"/>
          </a:xfrm>
          <a:prstGeom prst="bentConnector3">
            <a:avLst>
              <a:gd name="adj1" fmla="val 294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Rectangle 51">
                <a:extLst>
                  <a:ext uri="{FF2B5EF4-FFF2-40B4-BE49-F238E27FC236}">
                    <a16:creationId xmlns:a16="http://schemas.microsoft.com/office/drawing/2014/main" id="{D33ABC12-6B26-4701-9536-747A4DCB16E1}"/>
                  </a:ext>
                </a:extLst>
              </p:cNvPr>
              <p:cNvSpPr/>
              <p:nvPr/>
            </p:nvSpPr>
            <p:spPr>
              <a:xfrm>
                <a:off x="2804132" y="1561102"/>
                <a:ext cx="1536871" cy="369332"/>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𝒅𝒂𝒕𝒂𝒘𝒐𝒓𝒅</m:t>
                      </m:r>
                      <m:r>
                        <a:rPr lang="en-US" b="1" i="1" smtClean="0">
                          <a:latin typeface="Cambria Math" panose="02040503050406030204" pitchFamily="18" charset="0"/>
                          <a:cs typeface="Courier New" panose="02070309020205020404" pitchFamily="49" charset="0"/>
                        </a:rPr>
                        <m:t>(</m:t>
                      </m:r>
                      <m:r>
                        <a:rPr lang="en-US" b="1" i="1" smtClean="0">
                          <a:latin typeface="Cambria Math" panose="02040503050406030204" pitchFamily="18" charset="0"/>
                          <a:cs typeface="Courier New" panose="02070309020205020404" pitchFamily="49" charset="0"/>
                        </a:rPr>
                        <m:t>𝒔</m:t>
                      </m:r>
                      <m:r>
                        <a:rPr lang="en-US" b="1" i="1" smtClean="0">
                          <a:latin typeface="Cambria Math" panose="02040503050406030204" pitchFamily="18" charset="0"/>
                          <a:cs typeface="Courier New" panose="02070309020205020404" pitchFamily="49" charset="0"/>
                        </a:rPr>
                        <m:t>)</m:t>
                      </m: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52" name="Rectangle 51">
                <a:extLst>
                  <a:ext uri="{FF2B5EF4-FFF2-40B4-BE49-F238E27FC236}">
                    <a16:creationId xmlns:a16="http://schemas.microsoft.com/office/drawing/2014/main" id="{D33ABC12-6B26-4701-9536-747A4DCB16E1}"/>
                  </a:ext>
                </a:extLst>
              </p:cNvPr>
              <p:cNvSpPr>
                <a:spLocks noRot="1" noChangeAspect="1" noMove="1" noResize="1" noEditPoints="1" noAdjustHandles="1" noChangeArrowheads="1" noChangeShapeType="1" noTextEdit="1"/>
              </p:cNvSpPr>
              <p:nvPr/>
            </p:nvSpPr>
            <p:spPr>
              <a:xfrm>
                <a:off x="2804132" y="1561102"/>
                <a:ext cx="1536871" cy="369332"/>
              </a:xfrm>
              <a:prstGeom prst="rect">
                <a:avLst/>
              </a:prstGeom>
              <a:blipFill>
                <a:blip r:embed="rId8"/>
                <a:stretch>
                  <a:fillRect l="-5952" b="-11475"/>
                </a:stretch>
              </a:blipFill>
            </p:spPr>
            <p:txBody>
              <a:bodyPr/>
              <a:lstStyle/>
              <a:p>
                <a:r>
                  <a:rPr lang="en-US">
                    <a:noFill/>
                  </a:rPr>
                  <a:t> </a:t>
                </a:r>
              </a:p>
            </p:txBody>
          </p:sp>
        </mc:Fallback>
      </mc:AlternateContent>
      <p:cxnSp>
        <p:nvCxnSpPr>
          <p:cNvPr id="53" name="Straight Arrow Connector 63">
            <a:extLst>
              <a:ext uri="{FF2B5EF4-FFF2-40B4-BE49-F238E27FC236}">
                <a16:creationId xmlns:a16="http://schemas.microsoft.com/office/drawing/2014/main" id="{5820B2D5-ABA3-4163-BF2C-3F37618DF19A}"/>
              </a:ext>
            </a:extLst>
          </p:cNvPr>
          <p:cNvCxnSpPr>
            <a:cxnSpLocks/>
          </p:cNvCxnSpPr>
          <p:nvPr/>
        </p:nvCxnSpPr>
        <p:spPr>
          <a:xfrm>
            <a:off x="3011545" y="2342092"/>
            <a:ext cx="0" cy="147371"/>
          </a:xfrm>
          <a:prstGeom prst="straightConnector1">
            <a:avLst/>
          </a:prstGeom>
          <a:ln w="381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Straight Arrow Connector 64">
            <a:extLst>
              <a:ext uri="{FF2B5EF4-FFF2-40B4-BE49-F238E27FC236}">
                <a16:creationId xmlns:a16="http://schemas.microsoft.com/office/drawing/2014/main" id="{66FA47C6-542A-4837-A1A9-D31D06AE18DD}"/>
              </a:ext>
            </a:extLst>
          </p:cNvPr>
          <p:cNvCxnSpPr>
            <a:cxnSpLocks/>
          </p:cNvCxnSpPr>
          <p:nvPr/>
        </p:nvCxnSpPr>
        <p:spPr>
          <a:xfrm>
            <a:off x="3140715" y="2336673"/>
            <a:ext cx="0" cy="265973"/>
          </a:xfrm>
          <a:prstGeom prst="straightConnector1">
            <a:avLst/>
          </a:prstGeom>
          <a:ln w="381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0EF96938-25F2-4318-9854-985422824085}"/>
              </a:ext>
            </a:extLst>
          </p:cNvPr>
          <p:cNvCxnSpPr>
            <a:cxnSpLocks/>
          </p:cNvCxnSpPr>
          <p:nvPr/>
        </p:nvCxnSpPr>
        <p:spPr>
          <a:xfrm flipH="1">
            <a:off x="2992116" y="2485966"/>
            <a:ext cx="1277229"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3E09D7BE-6593-4A3C-9EB3-101456BED41C}"/>
              </a:ext>
            </a:extLst>
          </p:cNvPr>
          <p:cNvCxnSpPr>
            <a:cxnSpLocks/>
          </p:cNvCxnSpPr>
          <p:nvPr/>
        </p:nvCxnSpPr>
        <p:spPr>
          <a:xfrm flipH="1">
            <a:off x="3126429" y="2605026"/>
            <a:ext cx="1128629"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6CFFCB18-4011-4DBE-8FBE-B3BBBBD75EA6}"/>
                  </a:ext>
                </a:extLst>
              </p:cNvPr>
              <p:cNvSpPr/>
              <p:nvPr/>
            </p:nvSpPr>
            <p:spPr>
              <a:xfrm>
                <a:off x="2012085" y="1959223"/>
                <a:ext cx="1536871" cy="40915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cs typeface="Courier New" panose="02070309020205020404" pitchFamily="49" charset="0"/>
                        </a:rPr>
                        <m:t>𝑵</m:t>
                      </m:r>
                      <m:r>
                        <m:rPr>
                          <m:nor/>
                        </m:rPr>
                        <a:rPr lang="en-US" b="1" dirty="0">
                          <a:latin typeface="Segoe UI" panose="020B0502040204020203" pitchFamily="34" charset="0"/>
                          <a:cs typeface="Courier New" panose="02070309020205020404" pitchFamily="49" charset="0"/>
                        </a:rPr>
                        <m:t>−</m:t>
                      </m:r>
                      <m:r>
                        <a:rPr lang="en-US" b="1" i="1" smtClean="0">
                          <a:latin typeface="Cambria Math" panose="02040503050406030204" pitchFamily="18" charset="0"/>
                          <a:cs typeface="Courier New" panose="02070309020205020404" pitchFamily="49" charset="0"/>
                        </a:rPr>
                        <m:t>𝒃𝒊𝒕</m:t>
                      </m:r>
                      <m:r>
                        <a:rPr lang="en-US" b="1" i="1" smtClean="0">
                          <a:latin typeface="Cambria Math" panose="02040503050406030204" pitchFamily="18" charset="0"/>
                          <a:cs typeface="Courier New" panose="02070309020205020404" pitchFamily="49" charset="0"/>
                        </a:rPr>
                        <m:t> </m:t>
                      </m:r>
                      <m:bar>
                        <m:barPr>
                          <m:pos m:val="top"/>
                          <m:ctrlPr>
                            <a:rPr lang="en-US" b="1" i="1" dirty="0">
                              <a:latin typeface="Cambria Math" panose="02040503050406030204" pitchFamily="18" charset="0"/>
                              <a:cs typeface="Courier New" panose="02070309020205020404" pitchFamily="49" charset="0"/>
                            </a:rPr>
                          </m:ctrlPr>
                        </m:barPr>
                        <m:e>
                          <m:r>
                            <a:rPr lang="en-US" b="1" i="1" dirty="0">
                              <a:latin typeface="Cambria Math" panose="02040503050406030204" pitchFamily="18" charset="0"/>
                              <a:cs typeface="Courier New" panose="02070309020205020404" pitchFamily="49" charset="0"/>
                            </a:rPr>
                            <m:t>𝒘𝒐𝒓𝒅</m:t>
                          </m:r>
                        </m:e>
                      </m:bar>
                    </m:oMath>
                  </m:oMathPara>
                </a14:m>
                <a:endParaRPr lang="en-US" b="1" i="1" dirty="0">
                  <a:latin typeface="Courier New" panose="02070309020205020404" pitchFamily="49" charset="0"/>
                  <a:cs typeface="Courier New" panose="02070309020205020404" pitchFamily="49" charset="0"/>
                </a:endParaRPr>
              </a:p>
            </p:txBody>
          </p:sp>
        </mc:Choice>
        <mc:Fallback xmlns="">
          <p:sp>
            <p:nvSpPr>
              <p:cNvPr id="57" name="Rectangle 56">
                <a:extLst>
                  <a:ext uri="{FF2B5EF4-FFF2-40B4-BE49-F238E27FC236}">
                    <a16:creationId xmlns:a16="http://schemas.microsoft.com/office/drawing/2014/main" id="{6CFFCB18-4011-4DBE-8FBE-B3BBBBD75EA6}"/>
                  </a:ext>
                </a:extLst>
              </p:cNvPr>
              <p:cNvSpPr>
                <a:spLocks noRot="1" noChangeAspect="1" noMove="1" noResize="1" noEditPoints="1" noAdjustHandles="1" noChangeArrowheads="1" noChangeShapeType="1" noTextEdit="1"/>
              </p:cNvSpPr>
              <p:nvPr/>
            </p:nvSpPr>
            <p:spPr>
              <a:xfrm>
                <a:off x="2012085" y="1959223"/>
                <a:ext cx="1536871" cy="409151"/>
              </a:xfrm>
              <a:prstGeom prst="rect">
                <a:avLst/>
              </a:prstGeom>
              <a:blipFill>
                <a:blip r:embed="rId9"/>
                <a:stretch>
                  <a:fillRect l="-1587"/>
                </a:stretch>
              </a:blipFill>
            </p:spPr>
            <p:txBody>
              <a:bodyPr/>
              <a:lstStyle/>
              <a:p>
                <a:r>
                  <a:rPr lang="en-US">
                    <a:noFill/>
                  </a:rPr>
                  <a:t> </a:t>
                </a:r>
              </a:p>
            </p:txBody>
          </p:sp>
        </mc:Fallback>
      </mc:AlternateContent>
      <p:cxnSp>
        <p:nvCxnSpPr>
          <p:cNvPr id="60" name="Straight Arrow Connector 59">
            <a:extLst>
              <a:ext uri="{FF2B5EF4-FFF2-40B4-BE49-F238E27FC236}">
                <a16:creationId xmlns:a16="http://schemas.microsoft.com/office/drawing/2014/main" id="{7365EB96-8D6F-4F76-9BB0-D6531C1AA87D}"/>
              </a:ext>
            </a:extLst>
          </p:cNvPr>
          <p:cNvCxnSpPr>
            <a:cxnSpLocks/>
          </p:cNvCxnSpPr>
          <p:nvPr/>
        </p:nvCxnSpPr>
        <p:spPr>
          <a:xfrm>
            <a:off x="5940969" y="1384284"/>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A5CDD01D-5CC7-4C3F-A76A-0428707B1749}"/>
              </a:ext>
            </a:extLst>
          </p:cNvPr>
          <p:cNvCxnSpPr>
            <a:cxnSpLocks/>
          </p:cNvCxnSpPr>
          <p:nvPr/>
        </p:nvCxnSpPr>
        <p:spPr>
          <a:xfrm>
            <a:off x="5940969" y="1484902"/>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EAB6B375-8146-4972-8414-37A678592BBB}"/>
              </a:ext>
            </a:extLst>
          </p:cNvPr>
          <p:cNvCxnSpPr>
            <a:cxnSpLocks/>
          </p:cNvCxnSpPr>
          <p:nvPr/>
        </p:nvCxnSpPr>
        <p:spPr>
          <a:xfrm flipH="1">
            <a:off x="5940969" y="2462414"/>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5E36039F-714B-4FFC-9703-2DD92E908AF0}"/>
              </a:ext>
            </a:extLst>
          </p:cNvPr>
          <p:cNvCxnSpPr>
            <a:cxnSpLocks/>
          </p:cNvCxnSpPr>
          <p:nvPr/>
        </p:nvCxnSpPr>
        <p:spPr>
          <a:xfrm flipH="1">
            <a:off x="5940969" y="2560290"/>
            <a:ext cx="18023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66830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Validating Uniform-Randomness</a:t>
            </a:r>
          </a:p>
        </p:txBody>
      </p:sp>
      <p:sp>
        <p:nvSpPr>
          <p:cNvPr id="7" name="Content Placeholder 6">
            <a:extLst>
              <a:ext uri="{FF2B5EF4-FFF2-40B4-BE49-F238E27FC236}">
                <a16:creationId xmlns:a16="http://schemas.microsoft.com/office/drawing/2014/main" id="{19EC2C06-E55B-4B9C-BC1A-39F0B9B5A9FE}"/>
              </a:ext>
            </a:extLst>
          </p:cNvPr>
          <p:cNvSpPr>
            <a:spLocks noGrp="1"/>
          </p:cNvSpPr>
          <p:nvPr>
            <p:ph idx="1"/>
          </p:nvPr>
        </p:nvSpPr>
        <p:spPr>
          <a:xfrm>
            <a:off x="169011" y="936173"/>
            <a:ext cx="8894602" cy="2616652"/>
          </a:xfrm>
        </p:spPr>
        <p:txBody>
          <a:bodyPr/>
          <a:lstStyle/>
          <a:p>
            <a:r>
              <a:rPr lang="en-US" sz="2800" dirty="0"/>
              <a:t>We model data-retention errors as </a:t>
            </a:r>
            <a:r>
              <a:rPr lang="en-US" sz="2800" b="1" dirty="0">
                <a:solidFill>
                  <a:schemeClr val="accent5"/>
                </a:solidFill>
              </a:rPr>
              <a:t>uniform random</a:t>
            </a:r>
          </a:p>
          <a:p>
            <a:pPr lvl="1"/>
            <a:r>
              <a:rPr lang="en-US" sz="2400" dirty="0">
                <a:solidFill>
                  <a:prstClr val="black"/>
                </a:solidFill>
              </a:rPr>
              <a:t>Well-studied throughout prior work</a:t>
            </a:r>
          </a:p>
          <a:p>
            <a:pPr lvl="1"/>
            <a:r>
              <a:rPr lang="en-US" sz="2400" dirty="0">
                <a:solidFill>
                  <a:prstClr val="black"/>
                </a:solidFill>
              </a:rPr>
              <a:t>Error count per N-bit word follows a </a:t>
            </a:r>
            <a:r>
              <a:rPr lang="en-US" sz="2400" b="1" dirty="0">
                <a:solidFill>
                  <a:schemeClr val="accent5"/>
                </a:solidFill>
              </a:rPr>
              <a:t>binomial distribution</a:t>
            </a:r>
            <a:endParaRPr lang="en-US" sz="2800" b="1" dirty="0">
              <a:solidFill>
                <a:schemeClr val="accent5"/>
              </a:solidFill>
            </a:endParaRPr>
          </a:p>
          <a:p>
            <a:r>
              <a:rPr lang="en-US" sz="2800" dirty="0"/>
              <a:t>We experimentally validate uniform-randomness</a:t>
            </a:r>
            <a:endParaRPr lang="en-US" sz="2400" dirty="0">
              <a:solidFill>
                <a:prstClr val="black"/>
              </a:solidFill>
            </a:endParaRPr>
          </a:p>
          <a:p>
            <a:pPr lvl="1"/>
            <a:r>
              <a:rPr lang="en-US" sz="2400" dirty="0">
                <a:solidFill>
                  <a:prstClr val="black"/>
                </a:solidFill>
              </a:rPr>
              <a:t>82 LPDDR4 devices </a:t>
            </a:r>
            <a:r>
              <a:rPr lang="en-US" sz="2400" b="1" dirty="0">
                <a:solidFill>
                  <a:schemeClr val="accent5"/>
                </a:solidFill>
              </a:rPr>
              <a:t>without</a:t>
            </a:r>
            <a:r>
              <a:rPr lang="en-US" sz="2400" dirty="0">
                <a:solidFill>
                  <a:prstClr val="black"/>
                </a:solidFill>
              </a:rPr>
              <a:t> on-die ECC</a:t>
            </a:r>
          </a:p>
          <a:p>
            <a:pPr lvl="1"/>
            <a:r>
              <a:rPr lang="en-US" sz="2400" dirty="0">
                <a:solidFill>
                  <a:prstClr val="black"/>
                </a:solidFill>
              </a:rPr>
              <a:t>Disable refresh operations for 20s @ 60</a:t>
            </a:r>
            <a:r>
              <a:rPr lang="en-US" sz="2400" baseline="30000" dirty="0">
                <a:solidFill>
                  <a:prstClr val="black"/>
                </a:solidFill>
              </a:rPr>
              <a:t>o</a:t>
            </a:r>
            <a:r>
              <a:rPr lang="en-US" sz="2400" dirty="0">
                <a:solidFill>
                  <a:prstClr val="black"/>
                </a:solidFill>
              </a:rPr>
              <a:t>C</a:t>
            </a:r>
          </a:p>
        </p:txBody>
      </p:sp>
      <p:pic>
        <p:nvPicPr>
          <p:cNvPr id="3" name="Picture 2">
            <a:extLst>
              <a:ext uri="{FF2B5EF4-FFF2-40B4-BE49-F238E27FC236}">
                <a16:creationId xmlns:a16="http://schemas.microsoft.com/office/drawing/2014/main" id="{E6B850D1-048F-44B9-9814-5A5714F0EEE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66618" y="3552825"/>
            <a:ext cx="7291532" cy="2995881"/>
          </a:xfrm>
          <a:prstGeom prst="rect">
            <a:avLst/>
          </a:prstGeom>
        </p:spPr>
      </p:pic>
    </p:spTree>
    <p:extLst>
      <p:ext uri="{BB962C8B-B14F-4D97-AF65-F5344CB8AC3E}">
        <p14:creationId xmlns:p14="http://schemas.microsoft.com/office/powerpoint/2010/main" val="9352540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Anatomy of a DRAM Bank</a:t>
            </a:r>
            <a:endParaRPr lang="en-US" dirty="0"/>
          </a:p>
        </p:txBody>
      </p:sp>
      <p:sp>
        <p:nvSpPr>
          <p:cNvPr id="7" name="Content Placeholder 6">
            <a:extLst>
              <a:ext uri="{FF2B5EF4-FFF2-40B4-BE49-F238E27FC236}">
                <a16:creationId xmlns:a16="http://schemas.microsoft.com/office/drawing/2014/main" id="{FCE66EED-6961-46B3-A411-8178120A12C0}"/>
              </a:ext>
            </a:extLst>
          </p:cNvPr>
          <p:cNvSpPr>
            <a:spLocks noGrp="1"/>
          </p:cNvSpPr>
          <p:nvPr>
            <p:ph idx="1"/>
          </p:nvPr>
        </p:nvSpPr>
        <p:spPr/>
        <p:txBody>
          <a:bodyPr/>
          <a:lstStyle/>
          <a:p>
            <a:r>
              <a:rPr lang="en-US" dirty="0"/>
              <a:t>DRAM cells can encode data in two ways:</a:t>
            </a:r>
          </a:p>
          <a:p>
            <a:pPr lvl="1"/>
            <a:r>
              <a:rPr lang="en-US" dirty="0"/>
              <a:t>Data ‘1’ as ‘charged’ -&gt; “True-cell”</a:t>
            </a:r>
          </a:p>
          <a:p>
            <a:pPr lvl="1"/>
            <a:r>
              <a:rPr lang="en-US" dirty="0"/>
              <a:t>Data ‘1’ as ‘discharged’ -&gt; “Anti-cell”</a:t>
            </a:r>
          </a:p>
          <a:p>
            <a:r>
              <a:rPr lang="en-US" dirty="0"/>
              <a:t>Retention errors typically “charged” -&gt; “discharged”</a:t>
            </a:r>
          </a:p>
          <a:p>
            <a:endParaRPr lang="en-US" dirty="0"/>
          </a:p>
        </p:txBody>
      </p:sp>
      <p:pic>
        <p:nvPicPr>
          <p:cNvPr id="5" name="Picture 4">
            <a:extLst>
              <a:ext uri="{FF2B5EF4-FFF2-40B4-BE49-F238E27FC236}">
                <a16:creationId xmlns:a16="http://schemas.microsoft.com/office/drawing/2014/main" id="{9EBA69BB-9BAE-4976-8786-C7E01639FE54}"/>
              </a:ext>
            </a:extLst>
          </p:cNvPr>
          <p:cNvPicPr>
            <a:picLocks noChangeAspect="1"/>
          </p:cNvPicPr>
          <p:nvPr/>
        </p:nvPicPr>
        <p:blipFill rotWithShape="1">
          <a:blip r:embed="rId3"/>
          <a:srcRect l="5213"/>
          <a:stretch/>
        </p:blipFill>
        <p:spPr>
          <a:xfrm>
            <a:off x="282639" y="3222875"/>
            <a:ext cx="8667345" cy="2532880"/>
          </a:xfrm>
          <a:prstGeom prst="rect">
            <a:avLst/>
          </a:prstGeom>
        </p:spPr>
      </p:pic>
    </p:spTree>
    <p:extLst>
      <p:ext uri="{BB962C8B-B14F-4D97-AF65-F5344CB8AC3E}">
        <p14:creationId xmlns:p14="http://schemas.microsoft.com/office/powerpoint/2010/main" val="40820548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Incidence of “Outlier Rows”</a:t>
            </a:r>
          </a:p>
        </p:txBody>
      </p:sp>
      <p:sp>
        <p:nvSpPr>
          <p:cNvPr id="7" name="Content Placeholder 6">
            <a:extLst>
              <a:ext uri="{FF2B5EF4-FFF2-40B4-BE49-F238E27FC236}">
                <a16:creationId xmlns:a16="http://schemas.microsoft.com/office/drawing/2014/main" id="{FCE66EED-6961-46B3-A411-8178120A12C0}"/>
              </a:ext>
            </a:extLst>
          </p:cNvPr>
          <p:cNvSpPr>
            <a:spLocks noGrp="1"/>
          </p:cNvSpPr>
          <p:nvPr>
            <p:ph idx="1"/>
          </p:nvPr>
        </p:nvSpPr>
        <p:spPr/>
        <p:txBody>
          <a:bodyPr/>
          <a:lstStyle/>
          <a:p>
            <a:r>
              <a:rPr lang="en-US" dirty="0"/>
              <a:t>Some rows do not follow the true-/anti-cell layout</a:t>
            </a:r>
          </a:p>
          <a:p>
            <a:r>
              <a:rPr lang="en-US" dirty="0"/>
              <a:t>Appear to follow typical “remapped row” distributions</a:t>
            </a:r>
          </a:p>
          <a:p>
            <a:pPr lvl="1"/>
            <a:r>
              <a:rPr lang="en-US" dirty="0"/>
              <a:t>Extra memory rows used for post-manufacturing repair</a:t>
            </a:r>
          </a:p>
          <a:p>
            <a:endParaRPr lang="en-US" dirty="0"/>
          </a:p>
        </p:txBody>
      </p:sp>
      <p:pic>
        <p:nvPicPr>
          <p:cNvPr id="3" name="Picture 2">
            <a:extLst>
              <a:ext uri="{FF2B5EF4-FFF2-40B4-BE49-F238E27FC236}">
                <a16:creationId xmlns:a16="http://schemas.microsoft.com/office/drawing/2014/main" id="{6907BC94-6BDE-4AE0-B8EE-09CD90B93EA2}"/>
              </a:ext>
            </a:extLst>
          </p:cNvPr>
          <p:cNvPicPr>
            <a:picLocks noChangeAspect="1"/>
          </p:cNvPicPr>
          <p:nvPr/>
        </p:nvPicPr>
        <p:blipFill>
          <a:blip r:embed="rId3"/>
          <a:stretch>
            <a:fillRect/>
          </a:stretch>
        </p:blipFill>
        <p:spPr>
          <a:xfrm>
            <a:off x="860897" y="2684941"/>
            <a:ext cx="7422205" cy="3470351"/>
          </a:xfrm>
          <a:prstGeom prst="rect">
            <a:avLst/>
          </a:prstGeom>
        </p:spPr>
      </p:pic>
    </p:spTree>
    <p:extLst>
      <p:ext uri="{BB962C8B-B14F-4D97-AF65-F5344CB8AC3E}">
        <p14:creationId xmlns:p14="http://schemas.microsoft.com/office/powerpoint/2010/main" val="40671449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MAP Estimation Shown Graphically</a:t>
            </a:r>
            <a:endParaRPr lang="en-US" sz="4000" b="1" dirty="0">
              <a:latin typeface="Segoe UI" panose="020B0502040204020203" pitchFamily="34" charset="0"/>
              <a:cs typeface="Segoe UI" panose="020B0502040204020203" pitchFamily="34" charset="0"/>
            </a:endParaRPr>
          </a:p>
        </p:txBody>
      </p:sp>
      <p:pic>
        <p:nvPicPr>
          <p:cNvPr id="3" name="Picture 2">
            <a:extLst>
              <a:ext uri="{FF2B5EF4-FFF2-40B4-BE49-F238E27FC236}">
                <a16:creationId xmlns:a16="http://schemas.microsoft.com/office/drawing/2014/main" id="{2CAE3131-1C0A-4A17-BEC7-47DCB84F3246}"/>
              </a:ext>
            </a:extLst>
          </p:cNvPr>
          <p:cNvPicPr>
            <a:picLocks noChangeAspect="1"/>
          </p:cNvPicPr>
          <p:nvPr/>
        </p:nvPicPr>
        <p:blipFill>
          <a:blip r:embed="rId3"/>
          <a:stretch>
            <a:fillRect/>
          </a:stretch>
        </p:blipFill>
        <p:spPr>
          <a:xfrm>
            <a:off x="309562" y="1908197"/>
            <a:ext cx="8524875" cy="4070559"/>
          </a:xfrm>
          <a:prstGeom prst="rect">
            <a:avLst/>
          </a:prstGeom>
        </p:spPr>
      </p:pic>
      <p:sp>
        <p:nvSpPr>
          <p:cNvPr id="4" name="Oval 3">
            <a:extLst>
              <a:ext uri="{FF2B5EF4-FFF2-40B4-BE49-F238E27FC236}">
                <a16:creationId xmlns:a16="http://schemas.microsoft.com/office/drawing/2014/main" id="{589544C6-3023-458F-9971-7E32CB4B2194}"/>
              </a:ext>
            </a:extLst>
          </p:cNvPr>
          <p:cNvSpPr/>
          <p:nvPr/>
        </p:nvSpPr>
        <p:spPr>
          <a:xfrm>
            <a:off x="7013141" y="3147790"/>
            <a:ext cx="2050472" cy="2059709"/>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8" name="Rectangle 7">
            <a:extLst>
              <a:ext uri="{FF2B5EF4-FFF2-40B4-BE49-F238E27FC236}">
                <a16:creationId xmlns:a16="http://schemas.microsoft.com/office/drawing/2014/main" id="{001AA304-9A7A-4F21-92B7-BEE1F50D1C30}"/>
              </a:ext>
            </a:extLst>
          </p:cNvPr>
          <p:cNvSpPr/>
          <p:nvPr/>
        </p:nvSpPr>
        <p:spPr>
          <a:xfrm>
            <a:off x="6613236" y="2154861"/>
            <a:ext cx="2180238" cy="954107"/>
          </a:xfrm>
          <a:prstGeom prst="rect">
            <a:avLst/>
          </a:prstGeom>
        </p:spPr>
        <p:txBody>
          <a:bodyPr wrap="square">
            <a:spAutoFit/>
          </a:bodyPr>
          <a:lstStyle/>
          <a:p>
            <a:pPr algn="ctr"/>
            <a:r>
              <a:rPr lang="en-US" sz="2800" b="1" i="1" dirty="0">
                <a:solidFill>
                  <a:srgbClr val="FF0000"/>
                </a:solidFill>
                <a:latin typeface="Segoe UI" panose="020B0502040204020203" pitchFamily="34" charset="0"/>
                <a:cs typeface="Segoe UI" panose="020B0502040204020203" pitchFamily="34" charset="0"/>
              </a:rPr>
              <a:t>Low sample count</a:t>
            </a:r>
          </a:p>
        </p:txBody>
      </p:sp>
      <p:sp>
        <p:nvSpPr>
          <p:cNvPr id="9" name="Oval 8">
            <a:extLst>
              <a:ext uri="{FF2B5EF4-FFF2-40B4-BE49-F238E27FC236}">
                <a16:creationId xmlns:a16="http://schemas.microsoft.com/office/drawing/2014/main" id="{5846BF3E-FC05-43F5-B37E-2FE4CC88584F}"/>
              </a:ext>
            </a:extLst>
          </p:cNvPr>
          <p:cNvSpPr/>
          <p:nvPr/>
        </p:nvSpPr>
        <p:spPr>
          <a:xfrm>
            <a:off x="1505527" y="1908197"/>
            <a:ext cx="831274" cy="2059709"/>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0" name="Rectangle 9">
            <a:extLst>
              <a:ext uri="{FF2B5EF4-FFF2-40B4-BE49-F238E27FC236}">
                <a16:creationId xmlns:a16="http://schemas.microsoft.com/office/drawing/2014/main" id="{E98180AB-F7AE-486A-AFED-9D0F6FB13352}"/>
              </a:ext>
            </a:extLst>
          </p:cNvPr>
          <p:cNvSpPr/>
          <p:nvPr/>
        </p:nvSpPr>
        <p:spPr>
          <a:xfrm>
            <a:off x="1814800" y="1149436"/>
            <a:ext cx="3546765" cy="954107"/>
          </a:xfrm>
          <a:prstGeom prst="rect">
            <a:avLst/>
          </a:prstGeom>
        </p:spPr>
        <p:txBody>
          <a:bodyPr wrap="square">
            <a:spAutoFit/>
          </a:bodyPr>
          <a:lstStyle/>
          <a:p>
            <a:pPr algn="ctr"/>
            <a:r>
              <a:rPr lang="en-US" sz="2800" b="1" i="1" dirty="0">
                <a:solidFill>
                  <a:srgbClr val="FF0000"/>
                </a:solidFill>
                <a:latin typeface="Segoe UI" panose="020B0502040204020203" pitchFamily="34" charset="0"/>
                <a:cs typeface="Segoe UI" panose="020B0502040204020203" pitchFamily="34" charset="0"/>
              </a:rPr>
              <a:t>Non-uniformities (details in paper)</a:t>
            </a:r>
          </a:p>
        </p:txBody>
      </p:sp>
    </p:spTree>
    <p:extLst>
      <p:ext uri="{BB962C8B-B14F-4D97-AF65-F5344CB8AC3E}">
        <p14:creationId xmlns:p14="http://schemas.microsoft.com/office/powerpoint/2010/main" val="1728792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9" grpId="0" animBg="1"/>
      <p:bldP spid="1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Example Error-Characterization Studies</a:t>
            </a:r>
          </a:p>
        </p:txBody>
      </p:sp>
      <p:sp>
        <p:nvSpPr>
          <p:cNvPr id="4" name="Content Placeholder 3">
            <a:extLst>
              <a:ext uri="{FF2B5EF4-FFF2-40B4-BE49-F238E27FC236}">
                <a16:creationId xmlns:a16="http://schemas.microsoft.com/office/drawing/2014/main" id="{92D205BD-C6A7-4C45-9A97-10EEEE503B72}"/>
              </a:ext>
            </a:extLst>
          </p:cNvPr>
          <p:cNvSpPr>
            <a:spLocks noGrp="1"/>
          </p:cNvSpPr>
          <p:nvPr>
            <p:ph idx="1"/>
          </p:nvPr>
        </p:nvSpPr>
        <p:spPr>
          <a:xfrm>
            <a:off x="169011" y="2521720"/>
            <a:ext cx="8894602" cy="3499477"/>
          </a:xfrm>
        </p:spPr>
        <p:txBody>
          <a:bodyPr/>
          <a:lstStyle/>
          <a:p>
            <a:pPr marL="514350" indent="-514350">
              <a:buFont typeface="+mj-lt"/>
              <a:buAutoNum type="arabicPeriod"/>
            </a:pPr>
            <a:r>
              <a:rPr lang="en-US" sz="2800" dirty="0"/>
              <a:t>BER vs. refresh rates</a:t>
            </a:r>
          </a:p>
          <a:p>
            <a:pPr lvl="1"/>
            <a:r>
              <a:rPr lang="en-US" sz="2400" dirty="0"/>
              <a:t>We compare devices with on-die ECC to those without it</a:t>
            </a:r>
          </a:p>
          <a:p>
            <a:pPr lvl="1"/>
            <a:r>
              <a:rPr lang="en-US" sz="2400" dirty="0"/>
              <a:t>EIN infers the </a:t>
            </a:r>
            <a:r>
              <a:rPr lang="en-US" sz="2400" i="1" dirty="0"/>
              <a:t>pre-correction</a:t>
            </a:r>
            <a:r>
              <a:rPr lang="en-US" sz="2400" dirty="0"/>
              <a:t> BER beneath on-die ECC</a:t>
            </a:r>
          </a:p>
          <a:p>
            <a:pPr lvl="1"/>
            <a:r>
              <a:rPr lang="en-US" sz="2400" dirty="0"/>
              <a:t>Enables comparing BER of the DRAM technology itself</a:t>
            </a:r>
          </a:p>
          <a:p>
            <a:pPr lvl="2"/>
            <a:endParaRPr lang="en-US" sz="2000" dirty="0"/>
          </a:p>
          <a:p>
            <a:pPr marL="514350" indent="-514350">
              <a:buFont typeface="+mj-lt"/>
              <a:buAutoNum type="arabicPeriod"/>
            </a:pPr>
            <a:r>
              <a:rPr lang="en-US" sz="2800" dirty="0"/>
              <a:t>BER vs. temperature</a:t>
            </a:r>
            <a:endParaRPr lang="en-US" sz="2400" dirty="0"/>
          </a:p>
          <a:p>
            <a:pPr lvl="1"/>
            <a:r>
              <a:rPr lang="en-US" sz="2400" dirty="0"/>
              <a:t>On-die ECC distorts the expected exponential relationship</a:t>
            </a:r>
          </a:p>
          <a:p>
            <a:pPr lvl="1"/>
            <a:r>
              <a:rPr lang="en-US" sz="2400" dirty="0"/>
              <a:t>EIN recovers the obfuscated statistical distribution</a:t>
            </a:r>
          </a:p>
        </p:txBody>
      </p:sp>
      <p:sp>
        <p:nvSpPr>
          <p:cNvPr id="8" name="Rectangle 7">
            <a:extLst>
              <a:ext uri="{FF2B5EF4-FFF2-40B4-BE49-F238E27FC236}">
                <a16:creationId xmlns:a16="http://schemas.microsoft.com/office/drawing/2014/main" id="{310A2F16-641C-4F33-988B-0769F3DA3DDF}"/>
              </a:ext>
            </a:extLst>
          </p:cNvPr>
          <p:cNvSpPr/>
          <p:nvPr/>
        </p:nvSpPr>
        <p:spPr>
          <a:xfrm>
            <a:off x="169011" y="836803"/>
            <a:ext cx="8786928" cy="1593257"/>
          </a:xfrm>
          <a:prstGeom prst="rect">
            <a:avLst/>
          </a:prstGeom>
        </p:spPr>
        <p:txBody>
          <a:bodyPr wrap="square">
            <a:spAutoFit/>
          </a:bodyPr>
          <a:lstStyle/>
          <a:p>
            <a:pPr marL="228600" indent="-228600">
              <a:buFont typeface="Arial" panose="020B0604020202020204" pitchFamily="34" charset="0"/>
              <a:buChar char="•"/>
            </a:pPr>
            <a:r>
              <a:rPr lang="en-US" sz="2800" dirty="0">
                <a:solidFill>
                  <a:prstClr val="black"/>
                </a:solidFill>
                <a:latin typeface="Segoe UI" panose="020B0502040204020203" pitchFamily="34" charset="0"/>
                <a:cs typeface="Segoe UI" panose="020B0502040204020203" pitchFamily="34" charset="0"/>
              </a:rPr>
              <a:t>We provide two studies to demonstrate EIN’s value</a:t>
            </a:r>
          </a:p>
          <a:p>
            <a:pPr marL="685800" lvl="1" indent="-228600">
              <a:lnSpc>
                <a:spcPct val="90000"/>
              </a:lnSpc>
              <a:spcBef>
                <a:spcPts val="500"/>
              </a:spcBef>
              <a:buFont typeface="Cambria" panose="02040503050406030204" pitchFamily="18" charset="0"/>
              <a:buChar char="-"/>
            </a:pPr>
            <a:r>
              <a:rPr lang="en-US" sz="2400" dirty="0">
                <a:solidFill>
                  <a:prstClr val="black"/>
                </a:solidFill>
                <a:latin typeface="Segoe UI" panose="020B0502040204020203" pitchFamily="34" charset="0"/>
                <a:cs typeface="Segoe UI" panose="020B0502040204020203" pitchFamily="34" charset="0"/>
              </a:rPr>
              <a:t>Measure data-retention error rates</a:t>
            </a:r>
          </a:p>
          <a:p>
            <a:pPr marL="685800" lvl="1" indent="-228600">
              <a:lnSpc>
                <a:spcPct val="90000"/>
              </a:lnSpc>
              <a:spcBef>
                <a:spcPts val="500"/>
              </a:spcBef>
              <a:buFont typeface="Cambria" panose="02040503050406030204" pitchFamily="18" charset="0"/>
              <a:buChar char="-"/>
            </a:pPr>
            <a:r>
              <a:rPr lang="en-US" sz="2400" dirty="0">
                <a:solidFill>
                  <a:prstClr val="black"/>
                </a:solidFill>
                <a:latin typeface="Segoe UI" panose="020B0502040204020203" pitchFamily="34" charset="0"/>
                <a:cs typeface="Segoe UI" panose="020B0502040204020203" pitchFamily="34" charset="0"/>
              </a:rPr>
              <a:t>Have 314 LPDDR4 devices (with + without on-die ECC)</a:t>
            </a:r>
            <a:endParaRPr lang="en-US" sz="2800" dirty="0">
              <a:solidFill>
                <a:prstClr val="black"/>
              </a:solidFill>
              <a:latin typeface="Segoe UI" panose="020B0502040204020203" pitchFamily="34" charset="0"/>
              <a:cs typeface="Segoe UI" panose="020B0502040204020203" pitchFamily="34" charset="0"/>
            </a:endParaRPr>
          </a:p>
          <a:p>
            <a:endParaRPr lang="en-US" dirty="0">
              <a:latin typeface="Segoe UI" panose="020B0502040204020203" pitchFamily="34" charset="0"/>
            </a:endParaRPr>
          </a:p>
        </p:txBody>
      </p:sp>
    </p:spTree>
    <p:extLst>
      <p:ext uri="{BB962C8B-B14F-4D97-AF65-F5344CB8AC3E}">
        <p14:creationId xmlns:p14="http://schemas.microsoft.com/office/powerpoint/2010/main" val="3904581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a:t>
            </a:r>
            <a:r>
              <a:rPr lang="en-US"/>
              <a:t>the “Right” Answer</a:t>
            </a:r>
            <a:endParaRPr lang="en-US" dirty="0"/>
          </a:p>
        </p:txBody>
      </p:sp>
      <p:sp>
        <p:nvSpPr>
          <p:cNvPr id="7" name="Content Placeholder 6">
            <a:extLst>
              <a:ext uri="{FF2B5EF4-FFF2-40B4-BE49-F238E27FC236}">
                <a16:creationId xmlns:a16="http://schemas.microsoft.com/office/drawing/2014/main" id="{19EC2C06-E55B-4B9C-BC1A-39F0B9B5A9FE}"/>
              </a:ext>
            </a:extLst>
          </p:cNvPr>
          <p:cNvSpPr>
            <a:spLocks noGrp="1"/>
          </p:cNvSpPr>
          <p:nvPr>
            <p:ph idx="1"/>
          </p:nvPr>
        </p:nvSpPr>
        <p:spPr>
          <a:xfrm>
            <a:off x="169011" y="936172"/>
            <a:ext cx="8894602" cy="5293805"/>
          </a:xfrm>
        </p:spPr>
        <p:txBody>
          <a:bodyPr/>
          <a:lstStyle/>
          <a:p>
            <a:r>
              <a:rPr lang="en-US" dirty="0"/>
              <a:t>MAP estimation selects between suspected models</a:t>
            </a:r>
          </a:p>
          <a:p>
            <a:pPr lvl="1"/>
            <a:r>
              <a:rPr lang="en-US" dirty="0"/>
              <a:t>EIN cannot tell if the MAP estimate is “right”</a:t>
            </a:r>
          </a:p>
          <a:p>
            <a:pPr lvl="1"/>
            <a:r>
              <a:rPr lang="en-US" dirty="0"/>
              <a:t>“Likelihood” is a relative measure</a:t>
            </a:r>
          </a:p>
          <a:p>
            <a:pPr lvl="1"/>
            <a:endParaRPr lang="en-US" dirty="0"/>
          </a:p>
          <a:p>
            <a:pPr marL="514350" indent="-514350">
              <a:buFont typeface="+mj-lt"/>
              <a:buAutoNum type="arabicPeriod"/>
            </a:pPr>
            <a:r>
              <a:rPr lang="en-US" sz="2800" dirty="0"/>
              <a:t>Techniques for gaining confidence in the answer:</a:t>
            </a:r>
          </a:p>
          <a:p>
            <a:pPr lvl="1"/>
            <a:r>
              <a:rPr lang="en-US" dirty="0"/>
              <a:t>Using confidence intervals (e.g., statistical bootstrap)</a:t>
            </a:r>
          </a:p>
          <a:p>
            <a:pPr lvl="1"/>
            <a:r>
              <a:rPr lang="en-US" dirty="0"/>
              <a:t>Testing across many different error conditions</a:t>
            </a:r>
            <a:endParaRPr lang="en-US" sz="1600" dirty="0"/>
          </a:p>
          <a:p>
            <a:pPr marL="514350" indent="-514350">
              <a:buFont typeface="+mj-lt"/>
              <a:buAutoNum type="arabicPeriod"/>
            </a:pPr>
            <a:r>
              <a:rPr lang="en-US" sz="2800" dirty="0"/>
              <a:t>Unlikely that the ECC scheme used is unknown</a:t>
            </a:r>
          </a:p>
          <a:p>
            <a:pPr lvl="1"/>
            <a:r>
              <a:rPr lang="en-US" sz="2400" dirty="0">
                <a:solidFill>
                  <a:prstClr val="black"/>
                </a:solidFill>
              </a:rPr>
              <a:t>ECC is a well-studied area</a:t>
            </a:r>
          </a:p>
          <a:p>
            <a:pPr lvl="1"/>
            <a:r>
              <a:rPr lang="en-US" dirty="0">
                <a:solidFill>
                  <a:prstClr val="black"/>
                </a:solidFill>
              </a:rPr>
              <a:t>Manufacturers are unlikely to a completely unknown code</a:t>
            </a:r>
            <a:endParaRPr lang="en-US" sz="1600" dirty="0"/>
          </a:p>
          <a:p>
            <a:pPr marL="514350" indent="-514350">
              <a:buFont typeface="+mj-lt"/>
              <a:buAutoNum type="arabicPeriod"/>
            </a:pPr>
            <a:r>
              <a:rPr lang="en-US" sz="2800" dirty="0"/>
              <a:t>Typically we may suspect some schemes already</a:t>
            </a:r>
          </a:p>
          <a:p>
            <a:pPr lvl="1"/>
            <a:r>
              <a:rPr lang="en-US" sz="2400" dirty="0">
                <a:solidFill>
                  <a:prstClr val="black"/>
                </a:solidFill>
              </a:rPr>
              <a:t>Academic/industry papers, datasheets, etc.</a:t>
            </a:r>
          </a:p>
        </p:txBody>
      </p:sp>
    </p:spTree>
    <p:extLst>
      <p:ext uri="{BB962C8B-B14F-4D97-AF65-F5344CB8AC3E}">
        <p14:creationId xmlns:p14="http://schemas.microsoft.com/office/powerpoint/2010/main" val="35415382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Control of Errors</a:t>
            </a:r>
          </a:p>
        </p:txBody>
      </p:sp>
      <p:sp>
        <p:nvSpPr>
          <p:cNvPr id="7" name="Content Placeholder 6">
            <a:extLst>
              <a:ext uri="{FF2B5EF4-FFF2-40B4-BE49-F238E27FC236}">
                <a16:creationId xmlns:a16="http://schemas.microsoft.com/office/drawing/2014/main" id="{19EC2C06-E55B-4B9C-BC1A-39F0B9B5A9FE}"/>
              </a:ext>
            </a:extLst>
          </p:cNvPr>
          <p:cNvSpPr>
            <a:spLocks noGrp="1"/>
          </p:cNvSpPr>
          <p:nvPr>
            <p:ph idx="1"/>
          </p:nvPr>
        </p:nvSpPr>
        <p:spPr>
          <a:xfrm>
            <a:off x="169011" y="936172"/>
            <a:ext cx="8894602" cy="5293805"/>
          </a:xfrm>
        </p:spPr>
        <p:txBody>
          <a:bodyPr/>
          <a:lstStyle/>
          <a:p>
            <a:r>
              <a:rPr lang="en-US" dirty="0">
                <a:solidFill>
                  <a:prstClr val="black"/>
                </a:solidFill>
              </a:rPr>
              <a:t>EIN requires </a:t>
            </a:r>
            <a:r>
              <a:rPr lang="en-US" i="1" dirty="0">
                <a:solidFill>
                  <a:prstClr val="black"/>
                </a:solidFill>
              </a:rPr>
              <a:t>knowledge </a:t>
            </a:r>
            <a:r>
              <a:rPr lang="en-US" dirty="0">
                <a:solidFill>
                  <a:prstClr val="black"/>
                </a:solidFill>
              </a:rPr>
              <a:t>and </a:t>
            </a:r>
            <a:r>
              <a:rPr lang="en-US" i="1" dirty="0">
                <a:solidFill>
                  <a:prstClr val="black"/>
                </a:solidFill>
              </a:rPr>
              <a:t>control</a:t>
            </a:r>
            <a:r>
              <a:rPr lang="en-US" dirty="0">
                <a:solidFill>
                  <a:prstClr val="black"/>
                </a:solidFill>
              </a:rPr>
              <a:t> of errors</a:t>
            </a:r>
          </a:p>
          <a:p>
            <a:pPr marL="914400" lvl="1" indent="-457200">
              <a:buFont typeface="+mj-lt"/>
              <a:buAutoNum type="arabicPeriod"/>
            </a:pPr>
            <a:r>
              <a:rPr lang="en-US" dirty="0">
                <a:solidFill>
                  <a:prstClr val="black"/>
                </a:solidFill>
              </a:rPr>
              <a:t>Understand the spatial distribution of errors</a:t>
            </a:r>
          </a:p>
          <a:p>
            <a:pPr marL="914400" lvl="1" indent="-457200">
              <a:buFont typeface="+mj-lt"/>
              <a:buAutoNum type="arabicPeriod"/>
            </a:pPr>
            <a:r>
              <a:rPr lang="en-US" dirty="0">
                <a:solidFill>
                  <a:prstClr val="black"/>
                </a:solidFill>
              </a:rPr>
              <a:t>Be able to induce uncorrectable errors</a:t>
            </a:r>
          </a:p>
          <a:p>
            <a:pPr marL="457200" lvl="1" indent="0">
              <a:buNone/>
            </a:pPr>
            <a:endParaRPr lang="en-US" sz="1600" dirty="0"/>
          </a:p>
          <a:p>
            <a:pPr marL="457200" lvl="1" indent="0">
              <a:buNone/>
            </a:pPr>
            <a:endParaRPr lang="en-US" sz="1600" dirty="0"/>
          </a:p>
          <a:p>
            <a:r>
              <a:rPr lang="en-US" sz="2800" dirty="0"/>
              <a:t>Not a limitation in practice for DRAM</a:t>
            </a:r>
          </a:p>
          <a:p>
            <a:pPr lvl="1"/>
            <a:r>
              <a:rPr lang="en-US" sz="2400" dirty="0">
                <a:solidFill>
                  <a:prstClr val="black"/>
                </a:solidFill>
              </a:rPr>
              <a:t>Many well-studied easily-controlled error mechanisms exist </a:t>
            </a:r>
          </a:p>
          <a:p>
            <a:pPr lvl="2"/>
            <a:r>
              <a:rPr lang="en-US" dirty="0">
                <a:solidFill>
                  <a:prstClr val="black"/>
                </a:solidFill>
              </a:rPr>
              <a:t>E.g., data retention</a:t>
            </a:r>
          </a:p>
          <a:p>
            <a:pPr lvl="2"/>
            <a:r>
              <a:rPr lang="en-US" dirty="0">
                <a:solidFill>
                  <a:prstClr val="black"/>
                </a:solidFill>
              </a:rPr>
              <a:t>E.g., access-latency reduction (i.e., </a:t>
            </a:r>
            <a:r>
              <a:rPr lang="en-US" dirty="0" err="1">
                <a:solidFill>
                  <a:prstClr val="black"/>
                </a:solidFill>
              </a:rPr>
              <a:t>tRCD</a:t>
            </a:r>
            <a:r>
              <a:rPr lang="en-US" dirty="0">
                <a:solidFill>
                  <a:prstClr val="black"/>
                </a:solidFill>
              </a:rPr>
              <a:t>, </a:t>
            </a:r>
            <a:r>
              <a:rPr lang="en-US" dirty="0" err="1">
                <a:solidFill>
                  <a:prstClr val="black"/>
                </a:solidFill>
              </a:rPr>
              <a:t>tRP</a:t>
            </a:r>
            <a:r>
              <a:rPr lang="en-US" dirty="0">
                <a:solidFill>
                  <a:prstClr val="black"/>
                </a:solidFill>
              </a:rPr>
              <a:t>, etc.)</a:t>
            </a:r>
          </a:p>
          <a:p>
            <a:pPr lvl="2"/>
            <a:r>
              <a:rPr lang="en-US" dirty="0">
                <a:solidFill>
                  <a:prstClr val="black"/>
                </a:solidFill>
              </a:rPr>
              <a:t>E.g., </a:t>
            </a:r>
            <a:r>
              <a:rPr lang="en-US" dirty="0" err="1">
                <a:solidFill>
                  <a:prstClr val="black"/>
                </a:solidFill>
              </a:rPr>
              <a:t>RowHammer</a:t>
            </a:r>
            <a:endParaRPr lang="en-US" dirty="0">
              <a:solidFill>
                <a:prstClr val="black"/>
              </a:solidFill>
            </a:endParaRPr>
          </a:p>
        </p:txBody>
      </p:sp>
    </p:spTree>
    <p:extLst>
      <p:ext uri="{BB962C8B-B14F-4D97-AF65-F5344CB8AC3E}">
        <p14:creationId xmlns:p14="http://schemas.microsoft.com/office/powerpoint/2010/main" val="20380855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Error Localization</a:t>
            </a:r>
          </a:p>
        </p:txBody>
      </p:sp>
      <p:sp>
        <p:nvSpPr>
          <p:cNvPr id="7" name="Content Placeholder 6">
            <a:extLst>
              <a:ext uri="{FF2B5EF4-FFF2-40B4-BE49-F238E27FC236}">
                <a16:creationId xmlns:a16="http://schemas.microsoft.com/office/drawing/2014/main" id="{19EC2C06-E55B-4B9C-BC1A-39F0B9B5A9FE}"/>
              </a:ext>
            </a:extLst>
          </p:cNvPr>
          <p:cNvSpPr>
            <a:spLocks noGrp="1"/>
          </p:cNvSpPr>
          <p:nvPr>
            <p:ph idx="1"/>
          </p:nvPr>
        </p:nvSpPr>
        <p:spPr>
          <a:xfrm>
            <a:off x="169011" y="936172"/>
            <a:ext cx="8894602" cy="5293805"/>
          </a:xfrm>
        </p:spPr>
        <p:txBody>
          <a:bodyPr/>
          <a:lstStyle/>
          <a:p>
            <a:r>
              <a:rPr lang="en-US" dirty="0">
                <a:solidFill>
                  <a:prstClr val="black"/>
                </a:solidFill>
              </a:rPr>
              <a:t>EIN cannot identify </a:t>
            </a:r>
            <a:r>
              <a:rPr lang="en-US" i="1" dirty="0">
                <a:solidFill>
                  <a:prstClr val="black"/>
                </a:solidFill>
              </a:rPr>
              <a:t>bit-exact</a:t>
            </a:r>
            <a:r>
              <a:rPr lang="en-US" dirty="0">
                <a:solidFill>
                  <a:prstClr val="black"/>
                </a:solidFill>
              </a:rPr>
              <a:t> error locations</a:t>
            </a:r>
          </a:p>
          <a:p>
            <a:pPr lvl="1"/>
            <a:r>
              <a:rPr lang="en-US" dirty="0">
                <a:solidFill>
                  <a:prstClr val="black"/>
                </a:solidFill>
              </a:rPr>
              <a:t>ECC decoding function is </a:t>
            </a:r>
            <a:r>
              <a:rPr lang="en-US" i="1" dirty="0">
                <a:solidFill>
                  <a:prstClr val="black"/>
                </a:solidFill>
              </a:rPr>
              <a:t>lossy </a:t>
            </a:r>
            <a:r>
              <a:rPr lang="en-US" dirty="0">
                <a:solidFill>
                  <a:prstClr val="black"/>
                </a:solidFill>
              </a:rPr>
              <a:t>(i.e., many-to-one)</a:t>
            </a:r>
          </a:p>
          <a:p>
            <a:pPr lvl="1"/>
            <a:r>
              <a:rPr lang="en-US" dirty="0">
                <a:solidFill>
                  <a:prstClr val="black"/>
                </a:solidFill>
              </a:rPr>
              <a:t>We are unaware of a way to reverse the decoding function</a:t>
            </a:r>
          </a:p>
          <a:p>
            <a:pPr marL="457200" lvl="1" indent="0">
              <a:buNone/>
            </a:pPr>
            <a:endParaRPr lang="en-US" sz="1600" dirty="0"/>
          </a:p>
          <a:p>
            <a:pPr lvl="1"/>
            <a:endParaRPr lang="en-US" sz="1600" dirty="0"/>
          </a:p>
          <a:p>
            <a:r>
              <a:rPr lang="en-US" sz="2800" dirty="0"/>
              <a:t>Not a limitation in practice since we can still infer:</a:t>
            </a:r>
          </a:p>
          <a:p>
            <a:pPr lvl="1"/>
            <a:r>
              <a:rPr lang="en-US" sz="2400" dirty="0">
                <a:solidFill>
                  <a:prstClr val="black"/>
                </a:solidFill>
              </a:rPr>
              <a:t>The ECC scheme</a:t>
            </a:r>
          </a:p>
          <a:p>
            <a:pPr lvl="1"/>
            <a:r>
              <a:rPr lang="en-US" sz="2400" dirty="0">
                <a:solidFill>
                  <a:prstClr val="black"/>
                </a:solidFill>
              </a:rPr>
              <a:t>Pre-correction error rates</a:t>
            </a:r>
          </a:p>
        </p:txBody>
      </p:sp>
    </p:spTree>
    <p:extLst>
      <p:ext uri="{BB962C8B-B14F-4D97-AF65-F5344CB8AC3E}">
        <p14:creationId xmlns:p14="http://schemas.microsoft.com/office/powerpoint/2010/main" val="401728785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7|8.5"/>
</p:tagLst>
</file>

<file path=ppt/tags/tag2.xml><?xml version="1.0" encoding="utf-8"?>
<p:tagLst xmlns:a="http://schemas.openxmlformats.org/drawingml/2006/main" xmlns:r="http://schemas.openxmlformats.org/officeDocument/2006/relationships" xmlns:p="http://schemas.openxmlformats.org/presentationml/2006/main">
  <p:tag name="TIMING" val="|2.7|8.5"/>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39440</TotalTime>
  <Words>3981</Words>
  <Application>Microsoft Office PowerPoint</Application>
  <PresentationFormat>On-screen Show (4:3)</PresentationFormat>
  <Paragraphs>936</Paragraphs>
  <Slides>59</Slides>
  <Notes>59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59</vt:i4>
      </vt:variant>
    </vt:vector>
  </HeadingPairs>
  <TitlesOfParts>
    <vt:vector size="67" baseType="lpstr">
      <vt:lpstr>Courier New</vt:lpstr>
      <vt:lpstr>verdana</vt:lpstr>
      <vt:lpstr>Arial</vt:lpstr>
      <vt:lpstr>Cambria Math</vt:lpstr>
      <vt:lpstr>Calibri</vt:lpstr>
      <vt:lpstr>Segoe UI</vt:lpstr>
      <vt:lpstr>Cambria</vt:lpstr>
      <vt:lpstr>Office Theme</vt:lpstr>
      <vt:lpstr>Understanding and Modeling  On-Die Error Correction  in Modern DRAM:   An Experimental Study Using Real Devices</vt:lpstr>
      <vt:lpstr>Executive Summary</vt:lpstr>
      <vt:lpstr>Presentation Outline</vt:lpstr>
      <vt:lpstr>What is DRAM Error Characterization?</vt:lpstr>
      <vt:lpstr>How Do We Characterize DRAM?</vt:lpstr>
      <vt:lpstr>Why Study DRAM Errors?</vt:lpstr>
      <vt:lpstr>Three Key Types of DRAM</vt:lpstr>
      <vt:lpstr>Three Key Types of DRAM</vt:lpstr>
      <vt:lpstr>ECC Complicates Error Characterization</vt:lpstr>
      <vt:lpstr>ECC Complicates Error Characterization</vt:lpstr>
      <vt:lpstr>ECC Makes Error Characterization Difficult</vt:lpstr>
      <vt:lpstr>Example: Technology Scaling Study</vt:lpstr>
      <vt:lpstr>Example: Technology Scaling Study</vt:lpstr>
      <vt:lpstr>Presentation Outline</vt:lpstr>
      <vt:lpstr>Key Observation</vt:lpstr>
      <vt:lpstr>Example: Data-Retention Errors</vt:lpstr>
      <vt:lpstr>Inferring the ECC Scheme</vt:lpstr>
      <vt:lpstr>Inferring the ECC Scheme</vt:lpstr>
      <vt:lpstr>Presentation Outline</vt:lpstr>
      <vt:lpstr>Formalizing the Inference Problem</vt:lpstr>
      <vt:lpstr>Formalizing the Inference Problem</vt:lpstr>
      <vt:lpstr>Formalizing the Inference Problem</vt:lpstr>
      <vt:lpstr>Inferring the ECC Scheme</vt:lpstr>
      <vt:lpstr>Error INference (EIN) Methodology</vt:lpstr>
      <vt:lpstr>Presentation Outline</vt:lpstr>
      <vt:lpstr>MAP Estimation in Practice</vt:lpstr>
      <vt:lpstr>EINSim: A Tool for Using EIN</vt:lpstr>
      <vt:lpstr>EINSim: A Tool for Using EIN</vt:lpstr>
      <vt:lpstr>Presentation Outline</vt:lpstr>
      <vt:lpstr>Methodology</vt:lpstr>
      <vt:lpstr>Experimental Design</vt:lpstr>
      <vt:lpstr>MAP Estimation Methodology</vt:lpstr>
      <vt:lpstr>MAP Estimation Results</vt:lpstr>
      <vt:lpstr>MAP Estimation Results</vt:lpstr>
      <vt:lpstr>MAP Estimation Results</vt:lpstr>
      <vt:lpstr>EIN Applies Beyond On-Die ECC</vt:lpstr>
      <vt:lpstr>Other Contributions in our Paper</vt:lpstr>
      <vt:lpstr>Talk &amp; Paper Recap</vt:lpstr>
      <vt:lpstr>Understanding and Modeling  On-Die Error Correction  in Modern DRAM:   An Experimental Study Using Real Devices</vt:lpstr>
      <vt:lpstr>Backup  Slides</vt:lpstr>
      <vt:lpstr>EIN: 3 Concrete Use Cases</vt:lpstr>
      <vt:lpstr>Observed BER Depends on ECC</vt:lpstr>
      <vt:lpstr>A Closer Look at On-Die ECC</vt:lpstr>
      <vt:lpstr>On-Die ECC in Literature</vt:lpstr>
      <vt:lpstr>On-Die ECC Research Challenge</vt:lpstr>
      <vt:lpstr>EINSim Functional Description</vt:lpstr>
      <vt:lpstr>EINSim Configuration + Features</vt:lpstr>
      <vt:lpstr>Word Generator</vt:lpstr>
      <vt:lpstr>ECC Encoder/Decoder</vt:lpstr>
      <vt:lpstr>Error Injector</vt:lpstr>
      <vt:lpstr>Error Checker</vt:lpstr>
      <vt:lpstr>Validating Uniform-Randomness</vt:lpstr>
      <vt:lpstr>Anatomy of a DRAM Bank</vt:lpstr>
      <vt:lpstr>Incidence of “Outlier Rows”</vt:lpstr>
      <vt:lpstr>MAP Estimation Shown Graphically</vt:lpstr>
      <vt:lpstr>Example Error-Characterization Studies</vt:lpstr>
      <vt:lpstr>Finding the “Right” Answer</vt:lpstr>
      <vt:lpstr>Control of Errors</vt:lpstr>
      <vt:lpstr>Error Localization</vt:lpstr>
    </vt:vector>
  </TitlesOfParts>
  <Company>Razer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Minesh Patel</dc:creator>
  <cp:lastModifiedBy>Minesh Patel</cp:lastModifiedBy>
  <cp:revision>2570</cp:revision>
  <dcterms:created xsi:type="dcterms:W3CDTF">2017-06-05T15:22:10Z</dcterms:created>
  <dcterms:modified xsi:type="dcterms:W3CDTF">2019-06-27T17:05:36Z</dcterms:modified>
</cp:coreProperties>
</file>