
<file path=[Content_Types].xml><?xml version="1.0" encoding="utf-8"?>
<Types xmlns="http://schemas.openxmlformats.org/package/2006/content-types">
  <Default Extension="png" ContentType="image/pn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28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29.xml" ContentType="application/vnd.openxmlformats-officedocument.presentationml.notesSlide+xml"/>
  <Override PartName="/ppt/charts/chart9.xml" ContentType="application/vnd.openxmlformats-officedocument.drawingml.chart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charts/chart10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1.xml" ContentType="application/vnd.openxmlformats-officedocument.themeOverr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charts/chart11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45.xml" ContentType="application/vnd.openxmlformats-officedocument.presentationml.notesSlide+xml"/>
  <Override PartName="/ppt/charts/chart12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46.xml" ContentType="application/vnd.openxmlformats-officedocument.presentationml.notesSlide+xml"/>
  <Override PartName="/ppt/charts/chart13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4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notesSlides/notesSlide47.xml" ContentType="application/vnd.openxmlformats-officedocument.presentationml.notesSlide+xml"/>
  <Override PartName="/ppt/charts/chart15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6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7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48.xml" ContentType="application/vnd.openxmlformats-officedocument.presentationml.notesSlide+xml"/>
  <Override PartName="/ppt/charts/chart18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9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charts/chart20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2.xml" ContentType="application/vnd.openxmlformats-officedocument.themeOverride+xml"/>
  <Override PartName="/ppt/drawings/drawing1.xml" ContentType="application/vnd.openxmlformats-officedocument.drawingml.chartshapes+xml"/>
  <Override PartName="/ppt/charts/chart21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3.xml" ContentType="application/vnd.openxmlformats-officedocument.themeOverride+xml"/>
  <Override PartName="/ppt/drawings/drawing2.xml" ContentType="application/vnd.openxmlformats-officedocument.drawingml.chartshapes+xml"/>
  <Override PartName="/ppt/charts/chart22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theme/themeOverride4.xml" ContentType="application/vnd.openxmlformats-officedocument.themeOverride+xml"/>
  <Override PartName="/ppt/drawings/drawing3.xml" ContentType="application/vnd.openxmlformats-officedocument.drawingml.chartshapes+xml"/>
  <Override PartName="/ppt/charts/chart23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72" r:id="rId2"/>
  </p:sldMasterIdLst>
  <p:notesMasterIdLst>
    <p:notesMasterId r:id="rId66"/>
  </p:notesMasterIdLst>
  <p:handoutMasterIdLst>
    <p:handoutMasterId r:id="rId67"/>
  </p:handoutMasterIdLst>
  <p:sldIdLst>
    <p:sldId id="1275" r:id="rId3"/>
    <p:sldId id="1385" r:id="rId4"/>
    <p:sldId id="1496" r:id="rId5"/>
    <p:sldId id="1498" r:id="rId6"/>
    <p:sldId id="1519" r:id="rId7"/>
    <p:sldId id="1514" r:id="rId8"/>
    <p:sldId id="1515" r:id="rId9"/>
    <p:sldId id="1541" r:id="rId10"/>
    <p:sldId id="1553" r:id="rId11"/>
    <p:sldId id="1529" r:id="rId12"/>
    <p:sldId id="1546" r:id="rId13"/>
    <p:sldId id="1501" r:id="rId14"/>
    <p:sldId id="1555" r:id="rId15"/>
    <p:sldId id="1410" r:id="rId16"/>
    <p:sldId id="1447" r:id="rId17"/>
    <p:sldId id="1387" r:id="rId18"/>
    <p:sldId id="1468" r:id="rId19"/>
    <p:sldId id="1429" r:id="rId20"/>
    <p:sldId id="1430" r:id="rId21"/>
    <p:sldId id="1523" r:id="rId22"/>
    <p:sldId id="1554" r:id="rId23"/>
    <p:sldId id="1420" r:id="rId24"/>
    <p:sldId id="1463" r:id="rId25"/>
    <p:sldId id="1421" r:id="rId26"/>
    <p:sldId id="1445" r:id="rId27"/>
    <p:sldId id="1465" r:id="rId28"/>
    <p:sldId id="1440" r:id="rId29"/>
    <p:sldId id="1455" r:id="rId30"/>
    <p:sldId id="1449" r:id="rId31"/>
    <p:sldId id="1470" r:id="rId32"/>
    <p:sldId id="1549" r:id="rId33"/>
    <p:sldId id="1502" r:id="rId34"/>
    <p:sldId id="1556" r:id="rId35"/>
    <p:sldId id="1560" r:id="rId36"/>
    <p:sldId id="1543" r:id="rId37"/>
    <p:sldId id="1533" r:id="rId38"/>
    <p:sldId id="1534" r:id="rId39"/>
    <p:sldId id="1535" r:id="rId40"/>
    <p:sldId id="1536" r:id="rId41"/>
    <p:sldId id="1537" r:id="rId42"/>
    <p:sldId id="1538" r:id="rId43"/>
    <p:sldId id="1539" r:id="rId44"/>
    <p:sldId id="1507" r:id="rId45"/>
    <p:sldId id="1561" r:id="rId46"/>
    <p:sldId id="1527" r:id="rId47"/>
    <p:sldId id="1557" r:id="rId48"/>
    <p:sldId id="1559" r:id="rId49"/>
    <p:sldId id="1528" r:id="rId50"/>
    <p:sldId id="1547" r:id="rId51"/>
    <p:sldId id="1548" r:id="rId52"/>
    <p:sldId id="1544" r:id="rId53"/>
    <p:sldId id="1526" r:id="rId54"/>
    <p:sldId id="1530" r:id="rId55"/>
    <p:sldId id="1542" r:id="rId56"/>
    <p:sldId id="1522" r:id="rId57"/>
    <p:sldId id="1562" r:id="rId58"/>
    <p:sldId id="1531" r:id="rId59"/>
    <p:sldId id="1509" r:id="rId60"/>
    <p:sldId id="1558" r:id="rId61"/>
    <p:sldId id="1510" r:id="rId62"/>
    <p:sldId id="1511" r:id="rId63"/>
    <p:sldId id="1512" r:id="rId64"/>
    <p:sldId id="1513" r:id="rId65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ugata Ghose" initials="SG" lastIdx="3" clrIdx="0">
    <p:extLst>
      <p:ext uri="{19B8F6BF-5375-455C-9EA6-DF929625EA0E}">
        <p15:presenceInfo xmlns:p15="http://schemas.microsoft.com/office/powerpoint/2012/main" userId="c58cccf3241beb3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FF"/>
    <a:srgbClr val="00FFCC"/>
    <a:srgbClr val="800000"/>
    <a:srgbClr val="3333CC"/>
    <a:srgbClr val="CC0000"/>
    <a:srgbClr val="0066FF"/>
    <a:srgbClr val="3366FF"/>
    <a:srgbClr val="A50021"/>
    <a:srgbClr val="CC3300"/>
    <a:srgbClr val="5A97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28" autoAdjust="0"/>
    <p:restoredTop sz="90075" autoAdjust="0"/>
  </p:normalViewPr>
  <p:slideViewPr>
    <p:cSldViewPr showGuides="1">
      <p:cViewPr>
        <p:scale>
          <a:sx n="70" d="100"/>
          <a:sy n="70" d="100"/>
        </p:scale>
        <p:origin x="906" y="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125" d="100"/>
          <a:sy n="125" d="100"/>
        </p:scale>
        <p:origin x="390" y="-74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commentAuthors" Target="commentAuthors.xml"/><Relationship Id="rId7" Type="http://schemas.openxmlformats.org/officeDocument/2006/relationships/slide" Target="slides/slide5.xml"/><Relationship Id="rId71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61" Type="http://schemas.openxmlformats.org/officeDocument/2006/relationships/slide" Target="slides/slide59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microsoft.com/office/2015/10/relationships/revisionInfo" Target="revisionInfo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presProps" Target="presProp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tableStyles" Target="tableStyle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handoutMaster" Target="handoutMasters/handout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aron\Dropbox\Documents\0_thesisdefense\0_slide\profile_row_ISCA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aron\Dropbox\Documents\0_thesisdefense\0_slide\excel\profile_row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aron\Dropbox\Documents\0_thesisdefense\0_slide\excel\profile_row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aron\Dropbox\Documents\0_thesisdefense\0_slide\profile_row_ISCA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aron\Dropbox\Documents\0_thesisdefense\0_slide\profile_row_ISCA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aron\Dropbox\Documents\0_thesisdefense\0_slide\profile_row_ISCA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aron\Dropbox\Documents\0_thesisdefense\0_slide\excel\latency_performance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aron\Dropbox\Documents\0_thesisdefense\0_slide\excel\latency_performance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donghyu1\Dropbox\Documents\0_ThesisDefense\0_slide\performance_ISCAa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package" Target="../embeddings/Microsoft_Excel_Worksheet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aron\Dropbox\Documents\0_thesisdefense\0_slide\profile_row_ISCA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aron\Dropbox\Documents\0_thesisdefense\0_slide\profile_row_ISCA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aron\Dropbox\Documents\0_thesisdefense\0_slide\profile_row_ISCA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aron\Dropbox\Documents\0_thesisdefense\0_slide\profile_row_ISCA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aron\Dropbox\Documents\0_thesisdefense\0_slide\profile_row_ISCA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aron\Dropbox\Documents\0_thesisdefense\0_slide\profile_row_ISCA.xlsx" TargetMode="External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aron\Dropbox\Documents\0_thesisdefense\0_slide\profile_row_ISCA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aron\Dropbox\Documents\0_thesisdefense\0_slide\profile_row_ISCA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aron\Dropbox\Documents\0_thesisdefense\0_slide\profile_row_ISCA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17.xml"/><Relationship Id="rId1" Type="http://schemas.microsoft.com/office/2011/relationships/chartStyle" Target="style17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1.xlsx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18.xml"/><Relationship Id="rId1" Type="http://schemas.microsoft.com/office/2011/relationships/chartStyle" Target="style18.xml"/><Relationship Id="rId5" Type="http://schemas.openxmlformats.org/officeDocument/2006/relationships/chartUserShapes" Target="../drawings/drawing2.xml"/><Relationship Id="rId4" Type="http://schemas.openxmlformats.org/officeDocument/2006/relationships/package" Target="../embeddings/Microsoft_Excel_Worksheet2.xlsx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19.xml"/><Relationship Id="rId1" Type="http://schemas.microsoft.com/office/2011/relationships/chartStyle" Target="style19.xml"/><Relationship Id="rId5" Type="http://schemas.openxmlformats.org/officeDocument/2006/relationships/chartUserShapes" Target="../drawings/drawing3.xml"/><Relationship Id="rId4" Type="http://schemas.openxmlformats.org/officeDocument/2006/relationships/package" Target="../embeddings/Microsoft_Excel_Worksheet3.xlsx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20.xml"/><Relationship Id="rId1" Type="http://schemas.microsoft.com/office/2011/relationships/chartStyle" Target="style20.xml"/><Relationship Id="rId4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093803491955"/>
          <c:y val="6.2359487740454897E-2"/>
          <c:w val="0.869413442884857"/>
          <c:h val="0.74863810931706798"/>
        </c:manualLayout>
      </c:layout>
      <c:lineChart>
        <c:grouping val="standard"/>
        <c:varyColors val="0"/>
        <c:ser>
          <c:idx val="0"/>
          <c:order val="0"/>
          <c:tx>
            <c:strRef>
              <c:f>row_new!$UP$12</c:f>
              <c:strCache>
                <c:ptCount val="1"/>
                <c:pt idx="0">
                  <c:v>x</c:v>
                </c:pt>
              </c:strCache>
            </c:strRef>
          </c:tx>
          <c:spPr>
            <a:ln w="9525" cap="rnd">
              <a:solidFill>
                <a:srgbClr val="0000FF"/>
              </a:solidFill>
              <a:round/>
            </a:ln>
            <a:effectLst/>
          </c:spPr>
          <c:marker>
            <c:symbol val="none"/>
          </c:marker>
          <c:cat>
            <c:numRef>
              <c:f>row_new!$UO$13:$UO$1549</c:f>
              <c:numCache>
                <c:formatCode>General</c:formatCode>
                <c:ptCount val="153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  <c:pt idx="501">
                  <c:v>501</c:v>
                </c:pt>
                <c:pt idx="502">
                  <c:v>502</c:v>
                </c:pt>
                <c:pt idx="503">
                  <c:v>503</c:v>
                </c:pt>
                <c:pt idx="504">
                  <c:v>504</c:v>
                </c:pt>
                <c:pt idx="505">
                  <c:v>505</c:v>
                </c:pt>
                <c:pt idx="506">
                  <c:v>506</c:v>
                </c:pt>
                <c:pt idx="507">
                  <c:v>507</c:v>
                </c:pt>
                <c:pt idx="508">
                  <c:v>508</c:v>
                </c:pt>
                <c:pt idx="509">
                  <c:v>509</c:v>
                </c:pt>
                <c:pt idx="510">
                  <c:v>510</c:v>
                </c:pt>
                <c:pt idx="511">
                  <c:v>511</c:v>
                </c:pt>
                <c:pt idx="512">
                  <c:v>512</c:v>
                </c:pt>
                <c:pt idx="513">
                  <c:v>513</c:v>
                </c:pt>
                <c:pt idx="514">
                  <c:v>514</c:v>
                </c:pt>
                <c:pt idx="515">
                  <c:v>515</c:v>
                </c:pt>
                <c:pt idx="516">
                  <c:v>516</c:v>
                </c:pt>
                <c:pt idx="517">
                  <c:v>517</c:v>
                </c:pt>
                <c:pt idx="518">
                  <c:v>518</c:v>
                </c:pt>
                <c:pt idx="519">
                  <c:v>519</c:v>
                </c:pt>
                <c:pt idx="520">
                  <c:v>520</c:v>
                </c:pt>
                <c:pt idx="521">
                  <c:v>521</c:v>
                </c:pt>
                <c:pt idx="522">
                  <c:v>522</c:v>
                </c:pt>
                <c:pt idx="523">
                  <c:v>523</c:v>
                </c:pt>
                <c:pt idx="524">
                  <c:v>524</c:v>
                </c:pt>
                <c:pt idx="525">
                  <c:v>525</c:v>
                </c:pt>
                <c:pt idx="526">
                  <c:v>526</c:v>
                </c:pt>
                <c:pt idx="527">
                  <c:v>527</c:v>
                </c:pt>
                <c:pt idx="528">
                  <c:v>528</c:v>
                </c:pt>
                <c:pt idx="529">
                  <c:v>529</c:v>
                </c:pt>
                <c:pt idx="530">
                  <c:v>530</c:v>
                </c:pt>
                <c:pt idx="531">
                  <c:v>531</c:v>
                </c:pt>
                <c:pt idx="532">
                  <c:v>532</c:v>
                </c:pt>
                <c:pt idx="533">
                  <c:v>533</c:v>
                </c:pt>
                <c:pt idx="534">
                  <c:v>534</c:v>
                </c:pt>
                <c:pt idx="535">
                  <c:v>535</c:v>
                </c:pt>
                <c:pt idx="536">
                  <c:v>536</c:v>
                </c:pt>
                <c:pt idx="537">
                  <c:v>537</c:v>
                </c:pt>
                <c:pt idx="538">
                  <c:v>538</c:v>
                </c:pt>
                <c:pt idx="539">
                  <c:v>539</c:v>
                </c:pt>
                <c:pt idx="540">
                  <c:v>540</c:v>
                </c:pt>
                <c:pt idx="541">
                  <c:v>541</c:v>
                </c:pt>
                <c:pt idx="542">
                  <c:v>542</c:v>
                </c:pt>
                <c:pt idx="543">
                  <c:v>543</c:v>
                </c:pt>
                <c:pt idx="544">
                  <c:v>544</c:v>
                </c:pt>
                <c:pt idx="545">
                  <c:v>545</c:v>
                </c:pt>
                <c:pt idx="546">
                  <c:v>546</c:v>
                </c:pt>
                <c:pt idx="547">
                  <c:v>547</c:v>
                </c:pt>
                <c:pt idx="548">
                  <c:v>548</c:v>
                </c:pt>
                <c:pt idx="549">
                  <c:v>549</c:v>
                </c:pt>
                <c:pt idx="550">
                  <c:v>550</c:v>
                </c:pt>
                <c:pt idx="551">
                  <c:v>551</c:v>
                </c:pt>
                <c:pt idx="552">
                  <c:v>552</c:v>
                </c:pt>
                <c:pt idx="553">
                  <c:v>553</c:v>
                </c:pt>
                <c:pt idx="554">
                  <c:v>554</c:v>
                </c:pt>
                <c:pt idx="555">
                  <c:v>555</c:v>
                </c:pt>
                <c:pt idx="556">
                  <c:v>556</c:v>
                </c:pt>
                <c:pt idx="557">
                  <c:v>557</c:v>
                </c:pt>
                <c:pt idx="558">
                  <c:v>558</c:v>
                </c:pt>
                <c:pt idx="559">
                  <c:v>559</c:v>
                </c:pt>
                <c:pt idx="560">
                  <c:v>560</c:v>
                </c:pt>
                <c:pt idx="561">
                  <c:v>561</c:v>
                </c:pt>
                <c:pt idx="562">
                  <c:v>562</c:v>
                </c:pt>
                <c:pt idx="563">
                  <c:v>563</c:v>
                </c:pt>
                <c:pt idx="564">
                  <c:v>564</c:v>
                </c:pt>
                <c:pt idx="565">
                  <c:v>565</c:v>
                </c:pt>
                <c:pt idx="566">
                  <c:v>566</c:v>
                </c:pt>
                <c:pt idx="567">
                  <c:v>567</c:v>
                </c:pt>
                <c:pt idx="568">
                  <c:v>568</c:v>
                </c:pt>
                <c:pt idx="569">
                  <c:v>569</c:v>
                </c:pt>
                <c:pt idx="570">
                  <c:v>570</c:v>
                </c:pt>
                <c:pt idx="571">
                  <c:v>571</c:v>
                </c:pt>
                <c:pt idx="572">
                  <c:v>572</c:v>
                </c:pt>
                <c:pt idx="573">
                  <c:v>573</c:v>
                </c:pt>
                <c:pt idx="574">
                  <c:v>574</c:v>
                </c:pt>
                <c:pt idx="575">
                  <c:v>575</c:v>
                </c:pt>
                <c:pt idx="576">
                  <c:v>576</c:v>
                </c:pt>
                <c:pt idx="577">
                  <c:v>577</c:v>
                </c:pt>
                <c:pt idx="578">
                  <c:v>578</c:v>
                </c:pt>
                <c:pt idx="579">
                  <c:v>579</c:v>
                </c:pt>
                <c:pt idx="580">
                  <c:v>580</c:v>
                </c:pt>
                <c:pt idx="581">
                  <c:v>581</c:v>
                </c:pt>
                <c:pt idx="582">
                  <c:v>582</c:v>
                </c:pt>
                <c:pt idx="583">
                  <c:v>583</c:v>
                </c:pt>
                <c:pt idx="584">
                  <c:v>584</c:v>
                </c:pt>
                <c:pt idx="585">
                  <c:v>585</c:v>
                </c:pt>
                <c:pt idx="586">
                  <c:v>586</c:v>
                </c:pt>
                <c:pt idx="587">
                  <c:v>587</c:v>
                </c:pt>
                <c:pt idx="588">
                  <c:v>588</c:v>
                </c:pt>
                <c:pt idx="589">
                  <c:v>589</c:v>
                </c:pt>
                <c:pt idx="590">
                  <c:v>590</c:v>
                </c:pt>
                <c:pt idx="591">
                  <c:v>591</c:v>
                </c:pt>
                <c:pt idx="592">
                  <c:v>592</c:v>
                </c:pt>
                <c:pt idx="593">
                  <c:v>593</c:v>
                </c:pt>
                <c:pt idx="594">
                  <c:v>594</c:v>
                </c:pt>
                <c:pt idx="595">
                  <c:v>595</c:v>
                </c:pt>
                <c:pt idx="596">
                  <c:v>596</c:v>
                </c:pt>
                <c:pt idx="597">
                  <c:v>597</c:v>
                </c:pt>
                <c:pt idx="598">
                  <c:v>598</c:v>
                </c:pt>
                <c:pt idx="599">
                  <c:v>599</c:v>
                </c:pt>
                <c:pt idx="600">
                  <c:v>600</c:v>
                </c:pt>
                <c:pt idx="601">
                  <c:v>601</c:v>
                </c:pt>
                <c:pt idx="602">
                  <c:v>602</c:v>
                </c:pt>
                <c:pt idx="603">
                  <c:v>603</c:v>
                </c:pt>
                <c:pt idx="604">
                  <c:v>604</c:v>
                </c:pt>
                <c:pt idx="605">
                  <c:v>605</c:v>
                </c:pt>
                <c:pt idx="606">
                  <c:v>606</c:v>
                </c:pt>
                <c:pt idx="607">
                  <c:v>607</c:v>
                </c:pt>
                <c:pt idx="608">
                  <c:v>608</c:v>
                </c:pt>
                <c:pt idx="609">
                  <c:v>609</c:v>
                </c:pt>
                <c:pt idx="610">
                  <c:v>610</c:v>
                </c:pt>
                <c:pt idx="611">
                  <c:v>611</c:v>
                </c:pt>
                <c:pt idx="612">
                  <c:v>612</c:v>
                </c:pt>
                <c:pt idx="613">
                  <c:v>613</c:v>
                </c:pt>
                <c:pt idx="614">
                  <c:v>614</c:v>
                </c:pt>
                <c:pt idx="615">
                  <c:v>615</c:v>
                </c:pt>
                <c:pt idx="616">
                  <c:v>616</c:v>
                </c:pt>
                <c:pt idx="617">
                  <c:v>617</c:v>
                </c:pt>
                <c:pt idx="618">
                  <c:v>618</c:v>
                </c:pt>
                <c:pt idx="619">
                  <c:v>619</c:v>
                </c:pt>
                <c:pt idx="620">
                  <c:v>620</c:v>
                </c:pt>
                <c:pt idx="621">
                  <c:v>621</c:v>
                </c:pt>
                <c:pt idx="622">
                  <c:v>622</c:v>
                </c:pt>
                <c:pt idx="623">
                  <c:v>623</c:v>
                </c:pt>
                <c:pt idx="624">
                  <c:v>624</c:v>
                </c:pt>
                <c:pt idx="625">
                  <c:v>625</c:v>
                </c:pt>
                <c:pt idx="626">
                  <c:v>626</c:v>
                </c:pt>
                <c:pt idx="627">
                  <c:v>627</c:v>
                </c:pt>
                <c:pt idx="628">
                  <c:v>628</c:v>
                </c:pt>
                <c:pt idx="629">
                  <c:v>629</c:v>
                </c:pt>
                <c:pt idx="630">
                  <c:v>630</c:v>
                </c:pt>
                <c:pt idx="631">
                  <c:v>631</c:v>
                </c:pt>
                <c:pt idx="632">
                  <c:v>632</c:v>
                </c:pt>
                <c:pt idx="633">
                  <c:v>633</c:v>
                </c:pt>
                <c:pt idx="634">
                  <c:v>634</c:v>
                </c:pt>
                <c:pt idx="635">
                  <c:v>635</c:v>
                </c:pt>
                <c:pt idx="636">
                  <c:v>636</c:v>
                </c:pt>
                <c:pt idx="637">
                  <c:v>637</c:v>
                </c:pt>
                <c:pt idx="638">
                  <c:v>638</c:v>
                </c:pt>
                <c:pt idx="639">
                  <c:v>639</c:v>
                </c:pt>
                <c:pt idx="640">
                  <c:v>640</c:v>
                </c:pt>
                <c:pt idx="641">
                  <c:v>641</c:v>
                </c:pt>
                <c:pt idx="642">
                  <c:v>642</c:v>
                </c:pt>
                <c:pt idx="643">
                  <c:v>643</c:v>
                </c:pt>
                <c:pt idx="644">
                  <c:v>644</c:v>
                </c:pt>
                <c:pt idx="645">
                  <c:v>645</c:v>
                </c:pt>
                <c:pt idx="646">
                  <c:v>646</c:v>
                </c:pt>
                <c:pt idx="647">
                  <c:v>647</c:v>
                </c:pt>
                <c:pt idx="648">
                  <c:v>648</c:v>
                </c:pt>
                <c:pt idx="649">
                  <c:v>649</c:v>
                </c:pt>
                <c:pt idx="650">
                  <c:v>650</c:v>
                </c:pt>
                <c:pt idx="651">
                  <c:v>651</c:v>
                </c:pt>
                <c:pt idx="652">
                  <c:v>652</c:v>
                </c:pt>
                <c:pt idx="653">
                  <c:v>653</c:v>
                </c:pt>
                <c:pt idx="654">
                  <c:v>654</c:v>
                </c:pt>
                <c:pt idx="655">
                  <c:v>655</c:v>
                </c:pt>
                <c:pt idx="656">
                  <c:v>656</c:v>
                </c:pt>
                <c:pt idx="657">
                  <c:v>657</c:v>
                </c:pt>
                <c:pt idx="658">
                  <c:v>658</c:v>
                </c:pt>
                <c:pt idx="659">
                  <c:v>659</c:v>
                </c:pt>
                <c:pt idx="660">
                  <c:v>660</c:v>
                </c:pt>
                <c:pt idx="661">
                  <c:v>661</c:v>
                </c:pt>
                <c:pt idx="662">
                  <c:v>662</c:v>
                </c:pt>
                <c:pt idx="663">
                  <c:v>663</c:v>
                </c:pt>
                <c:pt idx="664">
                  <c:v>664</c:v>
                </c:pt>
                <c:pt idx="665">
                  <c:v>665</c:v>
                </c:pt>
                <c:pt idx="666">
                  <c:v>666</c:v>
                </c:pt>
                <c:pt idx="667">
                  <c:v>667</c:v>
                </c:pt>
                <c:pt idx="668">
                  <c:v>668</c:v>
                </c:pt>
                <c:pt idx="669">
                  <c:v>669</c:v>
                </c:pt>
                <c:pt idx="670">
                  <c:v>670</c:v>
                </c:pt>
                <c:pt idx="671">
                  <c:v>671</c:v>
                </c:pt>
                <c:pt idx="672">
                  <c:v>672</c:v>
                </c:pt>
                <c:pt idx="673">
                  <c:v>673</c:v>
                </c:pt>
                <c:pt idx="674">
                  <c:v>674</c:v>
                </c:pt>
                <c:pt idx="675">
                  <c:v>675</c:v>
                </c:pt>
                <c:pt idx="676">
                  <c:v>676</c:v>
                </c:pt>
                <c:pt idx="677">
                  <c:v>677</c:v>
                </c:pt>
                <c:pt idx="678">
                  <c:v>678</c:v>
                </c:pt>
                <c:pt idx="679">
                  <c:v>679</c:v>
                </c:pt>
                <c:pt idx="680">
                  <c:v>680</c:v>
                </c:pt>
                <c:pt idx="681">
                  <c:v>681</c:v>
                </c:pt>
                <c:pt idx="682">
                  <c:v>682</c:v>
                </c:pt>
                <c:pt idx="683">
                  <c:v>683</c:v>
                </c:pt>
                <c:pt idx="684">
                  <c:v>684</c:v>
                </c:pt>
                <c:pt idx="685">
                  <c:v>685</c:v>
                </c:pt>
                <c:pt idx="686">
                  <c:v>686</c:v>
                </c:pt>
                <c:pt idx="687">
                  <c:v>687</c:v>
                </c:pt>
                <c:pt idx="688">
                  <c:v>688</c:v>
                </c:pt>
                <c:pt idx="689">
                  <c:v>689</c:v>
                </c:pt>
                <c:pt idx="690">
                  <c:v>690</c:v>
                </c:pt>
                <c:pt idx="691">
                  <c:v>691</c:v>
                </c:pt>
                <c:pt idx="692">
                  <c:v>692</c:v>
                </c:pt>
                <c:pt idx="693">
                  <c:v>693</c:v>
                </c:pt>
                <c:pt idx="694">
                  <c:v>694</c:v>
                </c:pt>
                <c:pt idx="695">
                  <c:v>695</c:v>
                </c:pt>
                <c:pt idx="696">
                  <c:v>696</c:v>
                </c:pt>
                <c:pt idx="697">
                  <c:v>697</c:v>
                </c:pt>
                <c:pt idx="698">
                  <c:v>698</c:v>
                </c:pt>
                <c:pt idx="699">
                  <c:v>699</c:v>
                </c:pt>
                <c:pt idx="700">
                  <c:v>700</c:v>
                </c:pt>
                <c:pt idx="701">
                  <c:v>701</c:v>
                </c:pt>
                <c:pt idx="702">
                  <c:v>702</c:v>
                </c:pt>
                <c:pt idx="703">
                  <c:v>703</c:v>
                </c:pt>
                <c:pt idx="704">
                  <c:v>704</c:v>
                </c:pt>
                <c:pt idx="705">
                  <c:v>705</c:v>
                </c:pt>
                <c:pt idx="706">
                  <c:v>706</c:v>
                </c:pt>
                <c:pt idx="707">
                  <c:v>707</c:v>
                </c:pt>
                <c:pt idx="708">
                  <c:v>708</c:v>
                </c:pt>
                <c:pt idx="709">
                  <c:v>709</c:v>
                </c:pt>
                <c:pt idx="710">
                  <c:v>710</c:v>
                </c:pt>
                <c:pt idx="711">
                  <c:v>711</c:v>
                </c:pt>
                <c:pt idx="712">
                  <c:v>712</c:v>
                </c:pt>
                <c:pt idx="713">
                  <c:v>713</c:v>
                </c:pt>
                <c:pt idx="714">
                  <c:v>714</c:v>
                </c:pt>
                <c:pt idx="715">
                  <c:v>715</c:v>
                </c:pt>
                <c:pt idx="716">
                  <c:v>716</c:v>
                </c:pt>
                <c:pt idx="717">
                  <c:v>717</c:v>
                </c:pt>
                <c:pt idx="718">
                  <c:v>718</c:v>
                </c:pt>
                <c:pt idx="719">
                  <c:v>719</c:v>
                </c:pt>
                <c:pt idx="720">
                  <c:v>720</c:v>
                </c:pt>
                <c:pt idx="721">
                  <c:v>721</c:v>
                </c:pt>
                <c:pt idx="722">
                  <c:v>722</c:v>
                </c:pt>
                <c:pt idx="723">
                  <c:v>723</c:v>
                </c:pt>
                <c:pt idx="724">
                  <c:v>724</c:v>
                </c:pt>
                <c:pt idx="725">
                  <c:v>725</c:v>
                </c:pt>
                <c:pt idx="726">
                  <c:v>726</c:v>
                </c:pt>
                <c:pt idx="727">
                  <c:v>727</c:v>
                </c:pt>
                <c:pt idx="728">
                  <c:v>728</c:v>
                </c:pt>
                <c:pt idx="729">
                  <c:v>729</c:v>
                </c:pt>
                <c:pt idx="730">
                  <c:v>730</c:v>
                </c:pt>
                <c:pt idx="731">
                  <c:v>731</c:v>
                </c:pt>
                <c:pt idx="732">
                  <c:v>732</c:v>
                </c:pt>
                <c:pt idx="733">
                  <c:v>733</c:v>
                </c:pt>
                <c:pt idx="734">
                  <c:v>734</c:v>
                </c:pt>
                <c:pt idx="735">
                  <c:v>735</c:v>
                </c:pt>
                <c:pt idx="736">
                  <c:v>736</c:v>
                </c:pt>
                <c:pt idx="737">
                  <c:v>737</c:v>
                </c:pt>
                <c:pt idx="738">
                  <c:v>738</c:v>
                </c:pt>
                <c:pt idx="739">
                  <c:v>739</c:v>
                </c:pt>
                <c:pt idx="740">
                  <c:v>740</c:v>
                </c:pt>
                <c:pt idx="741">
                  <c:v>741</c:v>
                </c:pt>
                <c:pt idx="742">
                  <c:v>742</c:v>
                </c:pt>
                <c:pt idx="743">
                  <c:v>743</c:v>
                </c:pt>
                <c:pt idx="744">
                  <c:v>744</c:v>
                </c:pt>
                <c:pt idx="745">
                  <c:v>745</c:v>
                </c:pt>
                <c:pt idx="746">
                  <c:v>746</c:v>
                </c:pt>
                <c:pt idx="747">
                  <c:v>747</c:v>
                </c:pt>
                <c:pt idx="748">
                  <c:v>748</c:v>
                </c:pt>
                <c:pt idx="749">
                  <c:v>749</c:v>
                </c:pt>
                <c:pt idx="750">
                  <c:v>750</c:v>
                </c:pt>
                <c:pt idx="751">
                  <c:v>751</c:v>
                </c:pt>
                <c:pt idx="752">
                  <c:v>752</c:v>
                </c:pt>
                <c:pt idx="753">
                  <c:v>753</c:v>
                </c:pt>
                <c:pt idx="754">
                  <c:v>754</c:v>
                </c:pt>
                <c:pt idx="755">
                  <c:v>755</c:v>
                </c:pt>
                <c:pt idx="756">
                  <c:v>756</c:v>
                </c:pt>
                <c:pt idx="757">
                  <c:v>757</c:v>
                </c:pt>
                <c:pt idx="758">
                  <c:v>758</c:v>
                </c:pt>
                <c:pt idx="759">
                  <c:v>759</c:v>
                </c:pt>
                <c:pt idx="760">
                  <c:v>760</c:v>
                </c:pt>
                <c:pt idx="761">
                  <c:v>761</c:v>
                </c:pt>
                <c:pt idx="762">
                  <c:v>762</c:v>
                </c:pt>
                <c:pt idx="763">
                  <c:v>763</c:v>
                </c:pt>
                <c:pt idx="764">
                  <c:v>764</c:v>
                </c:pt>
                <c:pt idx="765">
                  <c:v>765</c:v>
                </c:pt>
                <c:pt idx="766">
                  <c:v>766</c:v>
                </c:pt>
                <c:pt idx="767">
                  <c:v>767</c:v>
                </c:pt>
                <c:pt idx="768">
                  <c:v>768</c:v>
                </c:pt>
                <c:pt idx="769">
                  <c:v>769</c:v>
                </c:pt>
                <c:pt idx="770">
                  <c:v>770</c:v>
                </c:pt>
                <c:pt idx="771">
                  <c:v>771</c:v>
                </c:pt>
                <c:pt idx="772">
                  <c:v>772</c:v>
                </c:pt>
                <c:pt idx="773">
                  <c:v>773</c:v>
                </c:pt>
                <c:pt idx="774">
                  <c:v>774</c:v>
                </c:pt>
                <c:pt idx="775">
                  <c:v>775</c:v>
                </c:pt>
                <c:pt idx="776">
                  <c:v>776</c:v>
                </c:pt>
                <c:pt idx="777">
                  <c:v>777</c:v>
                </c:pt>
                <c:pt idx="778">
                  <c:v>778</c:v>
                </c:pt>
                <c:pt idx="779">
                  <c:v>779</c:v>
                </c:pt>
                <c:pt idx="780">
                  <c:v>780</c:v>
                </c:pt>
                <c:pt idx="781">
                  <c:v>781</c:v>
                </c:pt>
                <c:pt idx="782">
                  <c:v>782</c:v>
                </c:pt>
                <c:pt idx="783">
                  <c:v>783</c:v>
                </c:pt>
                <c:pt idx="784">
                  <c:v>784</c:v>
                </c:pt>
                <c:pt idx="785">
                  <c:v>785</c:v>
                </c:pt>
                <c:pt idx="786">
                  <c:v>786</c:v>
                </c:pt>
                <c:pt idx="787">
                  <c:v>787</c:v>
                </c:pt>
                <c:pt idx="788">
                  <c:v>788</c:v>
                </c:pt>
                <c:pt idx="789">
                  <c:v>789</c:v>
                </c:pt>
                <c:pt idx="790">
                  <c:v>790</c:v>
                </c:pt>
                <c:pt idx="791">
                  <c:v>791</c:v>
                </c:pt>
                <c:pt idx="792">
                  <c:v>792</c:v>
                </c:pt>
                <c:pt idx="793">
                  <c:v>793</c:v>
                </c:pt>
                <c:pt idx="794">
                  <c:v>794</c:v>
                </c:pt>
                <c:pt idx="795">
                  <c:v>795</c:v>
                </c:pt>
                <c:pt idx="796">
                  <c:v>796</c:v>
                </c:pt>
                <c:pt idx="797">
                  <c:v>797</c:v>
                </c:pt>
                <c:pt idx="798">
                  <c:v>798</c:v>
                </c:pt>
                <c:pt idx="799">
                  <c:v>799</c:v>
                </c:pt>
                <c:pt idx="800">
                  <c:v>800</c:v>
                </c:pt>
                <c:pt idx="801">
                  <c:v>801</c:v>
                </c:pt>
                <c:pt idx="802">
                  <c:v>802</c:v>
                </c:pt>
                <c:pt idx="803">
                  <c:v>803</c:v>
                </c:pt>
                <c:pt idx="804">
                  <c:v>804</c:v>
                </c:pt>
                <c:pt idx="805">
                  <c:v>805</c:v>
                </c:pt>
                <c:pt idx="806">
                  <c:v>806</c:v>
                </c:pt>
                <c:pt idx="807">
                  <c:v>807</c:v>
                </c:pt>
                <c:pt idx="808">
                  <c:v>808</c:v>
                </c:pt>
                <c:pt idx="809">
                  <c:v>809</c:v>
                </c:pt>
                <c:pt idx="810">
                  <c:v>810</c:v>
                </c:pt>
                <c:pt idx="811">
                  <c:v>811</c:v>
                </c:pt>
                <c:pt idx="812">
                  <c:v>812</c:v>
                </c:pt>
                <c:pt idx="813">
                  <c:v>813</c:v>
                </c:pt>
                <c:pt idx="814">
                  <c:v>814</c:v>
                </c:pt>
                <c:pt idx="815">
                  <c:v>815</c:v>
                </c:pt>
                <c:pt idx="816">
                  <c:v>816</c:v>
                </c:pt>
                <c:pt idx="817">
                  <c:v>817</c:v>
                </c:pt>
                <c:pt idx="818">
                  <c:v>818</c:v>
                </c:pt>
                <c:pt idx="819">
                  <c:v>819</c:v>
                </c:pt>
                <c:pt idx="820">
                  <c:v>820</c:v>
                </c:pt>
                <c:pt idx="821">
                  <c:v>821</c:v>
                </c:pt>
                <c:pt idx="822">
                  <c:v>822</c:v>
                </c:pt>
                <c:pt idx="823">
                  <c:v>823</c:v>
                </c:pt>
                <c:pt idx="824">
                  <c:v>824</c:v>
                </c:pt>
                <c:pt idx="825">
                  <c:v>825</c:v>
                </c:pt>
                <c:pt idx="826">
                  <c:v>826</c:v>
                </c:pt>
                <c:pt idx="827">
                  <c:v>827</c:v>
                </c:pt>
                <c:pt idx="828">
                  <c:v>828</c:v>
                </c:pt>
                <c:pt idx="829">
                  <c:v>829</c:v>
                </c:pt>
                <c:pt idx="830">
                  <c:v>830</c:v>
                </c:pt>
                <c:pt idx="831">
                  <c:v>831</c:v>
                </c:pt>
                <c:pt idx="832">
                  <c:v>832</c:v>
                </c:pt>
                <c:pt idx="833">
                  <c:v>833</c:v>
                </c:pt>
                <c:pt idx="834">
                  <c:v>834</c:v>
                </c:pt>
                <c:pt idx="835">
                  <c:v>835</c:v>
                </c:pt>
                <c:pt idx="836">
                  <c:v>836</c:v>
                </c:pt>
                <c:pt idx="837">
                  <c:v>837</c:v>
                </c:pt>
                <c:pt idx="838">
                  <c:v>838</c:v>
                </c:pt>
                <c:pt idx="839">
                  <c:v>839</c:v>
                </c:pt>
                <c:pt idx="840">
                  <c:v>840</c:v>
                </c:pt>
                <c:pt idx="841">
                  <c:v>841</c:v>
                </c:pt>
                <c:pt idx="842">
                  <c:v>842</c:v>
                </c:pt>
                <c:pt idx="843">
                  <c:v>843</c:v>
                </c:pt>
                <c:pt idx="844">
                  <c:v>844</c:v>
                </c:pt>
                <c:pt idx="845">
                  <c:v>845</c:v>
                </c:pt>
                <c:pt idx="846">
                  <c:v>846</c:v>
                </c:pt>
                <c:pt idx="847">
                  <c:v>847</c:v>
                </c:pt>
                <c:pt idx="848">
                  <c:v>848</c:v>
                </c:pt>
                <c:pt idx="849">
                  <c:v>849</c:v>
                </c:pt>
                <c:pt idx="850">
                  <c:v>850</c:v>
                </c:pt>
                <c:pt idx="851">
                  <c:v>851</c:v>
                </c:pt>
                <c:pt idx="852">
                  <c:v>852</c:v>
                </c:pt>
                <c:pt idx="853">
                  <c:v>853</c:v>
                </c:pt>
                <c:pt idx="854">
                  <c:v>854</c:v>
                </c:pt>
                <c:pt idx="855">
                  <c:v>855</c:v>
                </c:pt>
                <c:pt idx="856">
                  <c:v>856</c:v>
                </c:pt>
                <c:pt idx="857">
                  <c:v>857</c:v>
                </c:pt>
                <c:pt idx="858">
                  <c:v>858</c:v>
                </c:pt>
                <c:pt idx="859">
                  <c:v>859</c:v>
                </c:pt>
                <c:pt idx="860">
                  <c:v>860</c:v>
                </c:pt>
                <c:pt idx="861">
                  <c:v>861</c:v>
                </c:pt>
                <c:pt idx="862">
                  <c:v>862</c:v>
                </c:pt>
                <c:pt idx="863">
                  <c:v>863</c:v>
                </c:pt>
                <c:pt idx="864">
                  <c:v>864</c:v>
                </c:pt>
                <c:pt idx="865">
                  <c:v>865</c:v>
                </c:pt>
                <c:pt idx="866">
                  <c:v>866</c:v>
                </c:pt>
                <c:pt idx="867">
                  <c:v>867</c:v>
                </c:pt>
                <c:pt idx="868">
                  <c:v>868</c:v>
                </c:pt>
                <c:pt idx="869">
                  <c:v>869</c:v>
                </c:pt>
                <c:pt idx="870">
                  <c:v>870</c:v>
                </c:pt>
                <c:pt idx="871">
                  <c:v>871</c:v>
                </c:pt>
                <c:pt idx="872">
                  <c:v>872</c:v>
                </c:pt>
                <c:pt idx="873">
                  <c:v>873</c:v>
                </c:pt>
                <c:pt idx="874">
                  <c:v>874</c:v>
                </c:pt>
                <c:pt idx="875">
                  <c:v>875</c:v>
                </c:pt>
                <c:pt idx="876">
                  <c:v>876</c:v>
                </c:pt>
                <c:pt idx="877">
                  <c:v>877</c:v>
                </c:pt>
                <c:pt idx="878">
                  <c:v>878</c:v>
                </c:pt>
                <c:pt idx="879">
                  <c:v>879</c:v>
                </c:pt>
                <c:pt idx="880">
                  <c:v>880</c:v>
                </c:pt>
                <c:pt idx="881">
                  <c:v>881</c:v>
                </c:pt>
                <c:pt idx="882">
                  <c:v>882</c:v>
                </c:pt>
                <c:pt idx="883">
                  <c:v>883</c:v>
                </c:pt>
                <c:pt idx="884">
                  <c:v>884</c:v>
                </c:pt>
                <c:pt idx="885">
                  <c:v>885</c:v>
                </c:pt>
                <c:pt idx="886">
                  <c:v>886</c:v>
                </c:pt>
                <c:pt idx="887">
                  <c:v>887</c:v>
                </c:pt>
                <c:pt idx="888">
                  <c:v>888</c:v>
                </c:pt>
                <c:pt idx="889">
                  <c:v>889</c:v>
                </c:pt>
                <c:pt idx="890">
                  <c:v>890</c:v>
                </c:pt>
                <c:pt idx="891">
                  <c:v>891</c:v>
                </c:pt>
                <c:pt idx="892">
                  <c:v>892</c:v>
                </c:pt>
                <c:pt idx="893">
                  <c:v>893</c:v>
                </c:pt>
                <c:pt idx="894">
                  <c:v>894</c:v>
                </c:pt>
                <c:pt idx="895">
                  <c:v>895</c:v>
                </c:pt>
                <c:pt idx="896">
                  <c:v>896</c:v>
                </c:pt>
                <c:pt idx="897">
                  <c:v>897</c:v>
                </c:pt>
                <c:pt idx="898">
                  <c:v>898</c:v>
                </c:pt>
                <c:pt idx="899">
                  <c:v>899</c:v>
                </c:pt>
                <c:pt idx="900">
                  <c:v>900</c:v>
                </c:pt>
                <c:pt idx="901">
                  <c:v>901</c:v>
                </c:pt>
                <c:pt idx="902">
                  <c:v>902</c:v>
                </c:pt>
                <c:pt idx="903">
                  <c:v>903</c:v>
                </c:pt>
                <c:pt idx="904">
                  <c:v>904</c:v>
                </c:pt>
                <c:pt idx="905">
                  <c:v>905</c:v>
                </c:pt>
                <c:pt idx="906">
                  <c:v>906</c:v>
                </c:pt>
                <c:pt idx="907">
                  <c:v>907</c:v>
                </c:pt>
                <c:pt idx="908">
                  <c:v>908</c:v>
                </c:pt>
                <c:pt idx="909">
                  <c:v>909</c:v>
                </c:pt>
                <c:pt idx="910">
                  <c:v>910</c:v>
                </c:pt>
                <c:pt idx="911">
                  <c:v>911</c:v>
                </c:pt>
                <c:pt idx="912">
                  <c:v>912</c:v>
                </c:pt>
                <c:pt idx="913">
                  <c:v>913</c:v>
                </c:pt>
                <c:pt idx="914">
                  <c:v>914</c:v>
                </c:pt>
                <c:pt idx="915">
                  <c:v>915</c:v>
                </c:pt>
                <c:pt idx="916">
                  <c:v>916</c:v>
                </c:pt>
                <c:pt idx="917">
                  <c:v>917</c:v>
                </c:pt>
                <c:pt idx="918">
                  <c:v>918</c:v>
                </c:pt>
                <c:pt idx="919">
                  <c:v>919</c:v>
                </c:pt>
                <c:pt idx="920">
                  <c:v>920</c:v>
                </c:pt>
                <c:pt idx="921">
                  <c:v>921</c:v>
                </c:pt>
                <c:pt idx="922">
                  <c:v>922</c:v>
                </c:pt>
                <c:pt idx="923">
                  <c:v>923</c:v>
                </c:pt>
                <c:pt idx="924">
                  <c:v>924</c:v>
                </c:pt>
                <c:pt idx="925">
                  <c:v>925</c:v>
                </c:pt>
                <c:pt idx="926">
                  <c:v>926</c:v>
                </c:pt>
                <c:pt idx="927">
                  <c:v>927</c:v>
                </c:pt>
                <c:pt idx="928">
                  <c:v>928</c:v>
                </c:pt>
                <c:pt idx="929">
                  <c:v>929</c:v>
                </c:pt>
                <c:pt idx="930">
                  <c:v>930</c:v>
                </c:pt>
                <c:pt idx="931">
                  <c:v>931</c:v>
                </c:pt>
                <c:pt idx="932">
                  <c:v>932</c:v>
                </c:pt>
                <c:pt idx="933">
                  <c:v>933</c:v>
                </c:pt>
                <c:pt idx="934">
                  <c:v>934</c:v>
                </c:pt>
                <c:pt idx="935">
                  <c:v>935</c:v>
                </c:pt>
                <c:pt idx="936">
                  <c:v>936</c:v>
                </c:pt>
                <c:pt idx="937">
                  <c:v>937</c:v>
                </c:pt>
                <c:pt idx="938">
                  <c:v>938</c:v>
                </c:pt>
                <c:pt idx="939">
                  <c:v>939</c:v>
                </c:pt>
                <c:pt idx="940">
                  <c:v>940</c:v>
                </c:pt>
                <c:pt idx="941">
                  <c:v>941</c:v>
                </c:pt>
                <c:pt idx="942">
                  <c:v>942</c:v>
                </c:pt>
                <c:pt idx="943">
                  <c:v>943</c:v>
                </c:pt>
                <c:pt idx="944">
                  <c:v>944</c:v>
                </c:pt>
                <c:pt idx="945">
                  <c:v>945</c:v>
                </c:pt>
                <c:pt idx="946">
                  <c:v>946</c:v>
                </c:pt>
                <c:pt idx="947">
                  <c:v>947</c:v>
                </c:pt>
                <c:pt idx="948">
                  <c:v>948</c:v>
                </c:pt>
                <c:pt idx="949">
                  <c:v>949</c:v>
                </c:pt>
                <c:pt idx="950">
                  <c:v>950</c:v>
                </c:pt>
                <c:pt idx="951">
                  <c:v>951</c:v>
                </c:pt>
                <c:pt idx="952">
                  <c:v>952</c:v>
                </c:pt>
                <c:pt idx="953">
                  <c:v>953</c:v>
                </c:pt>
                <c:pt idx="954">
                  <c:v>954</c:v>
                </c:pt>
                <c:pt idx="955">
                  <c:v>955</c:v>
                </c:pt>
                <c:pt idx="956">
                  <c:v>956</c:v>
                </c:pt>
                <c:pt idx="957">
                  <c:v>957</c:v>
                </c:pt>
                <c:pt idx="958">
                  <c:v>958</c:v>
                </c:pt>
                <c:pt idx="959">
                  <c:v>959</c:v>
                </c:pt>
                <c:pt idx="960">
                  <c:v>960</c:v>
                </c:pt>
                <c:pt idx="961">
                  <c:v>961</c:v>
                </c:pt>
                <c:pt idx="962">
                  <c:v>962</c:v>
                </c:pt>
                <c:pt idx="963">
                  <c:v>963</c:v>
                </c:pt>
                <c:pt idx="964">
                  <c:v>964</c:v>
                </c:pt>
                <c:pt idx="965">
                  <c:v>965</c:v>
                </c:pt>
                <c:pt idx="966">
                  <c:v>966</c:v>
                </c:pt>
                <c:pt idx="967">
                  <c:v>967</c:v>
                </c:pt>
                <c:pt idx="968">
                  <c:v>968</c:v>
                </c:pt>
                <c:pt idx="969">
                  <c:v>969</c:v>
                </c:pt>
                <c:pt idx="970">
                  <c:v>970</c:v>
                </c:pt>
                <c:pt idx="971">
                  <c:v>971</c:v>
                </c:pt>
                <c:pt idx="972">
                  <c:v>972</c:v>
                </c:pt>
                <c:pt idx="973">
                  <c:v>973</c:v>
                </c:pt>
                <c:pt idx="974">
                  <c:v>974</c:v>
                </c:pt>
                <c:pt idx="975">
                  <c:v>975</c:v>
                </c:pt>
                <c:pt idx="976">
                  <c:v>976</c:v>
                </c:pt>
                <c:pt idx="977">
                  <c:v>977</c:v>
                </c:pt>
                <c:pt idx="978">
                  <c:v>978</c:v>
                </c:pt>
                <c:pt idx="979">
                  <c:v>979</c:v>
                </c:pt>
                <c:pt idx="980">
                  <c:v>980</c:v>
                </c:pt>
                <c:pt idx="981">
                  <c:v>981</c:v>
                </c:pt>
                <c:pt idx="982">
                  <c:v>982</c:v>
                </c:pt>
                <c:pt idx="983">
                  <c:v>983</c:v>
                </c:pt>
                <c:pt idx="984">
                  <c:v>984</c:v>
                </c:pt>
                <c:pt idx="985">
                  <c:v>985</c:v>
                </c:pt>
                <c:pt idx="986">
                  <c:v>986</c:v>
                </c:pt>
                <c:pt idx="987">
                  <c:v>987</c:v>
                </c:pt>
                <c:pt idx="988">
                  <c:v>988</c:v>
                </c:pt>
                <c:pt idx="989">
                  <c:v>989</c:v>
                </c:pt>
                <c:pt idx="990">
                  <c:v>990</c:v>
                </c:pt>
                <c:pt idx="991">
                  <c:v>991</c:v>
                </c:pt>
                <c:pt idx="992">
                  <c:v>992</c:v>
                </c:pt>
                <c:pt idx="993">
                  <c:v>993</c:v>
                </c:pt>
                <c:pt idx="994">
                  <c:v>994</c:v>
                </c:pt>
                <c:pt idx="995">
                  <c:v>995</c:v>
                </c:pt>
                <c:pt idx="996">
                  <c:v>996</c:v>
                </c:pt>
                <c:pt idx="997">
                  <c:v>997</c:v>
                </c:pt>
                <c:pt idx="998">
                  <c:v>998</c:v>
                </c:pt>
                <c:pt idx="999">
                  <c:v>999</c:v>
                </c:pt>
                <c:pt idx="1000">
                  <c:v>1000</c:v>
                </c:pt>
                <c:pt idx="1001">
                  <c:v>1001</c:v>
                </c:pt>
                <c:pt idx="1002">
                  <c:v>1002</c:v>
                </c:pt>
                <c:pt idx="1003">
                  <c:v>1003</c:v>
                </c:pt>
                <c:pt idx="1004">
                  <c:v>1004</c:v>
                </c:pt>
                <c:pt idx="1005">
                  <c:v>1005</c:v>
                </c:pt>
                <c:pt idx="1006">
                  <c:v>1006</c:v>
                </c:pt>
                <c:pt idx="1007">
                  <c:v>1007</c:v>
                </c:pt>
                <c:pt idx="1008">
                  <c:v>1008</c:v>
                </c:pt>
                <c:pt idx="1009">
                  <c:v>1009</c:v>
                </c:pt>
                <c:pt idx="1010">
                  <c:v>1010</c:v>
                </c:pt>
                <c:pt idx="1011">
                  <c:v>1011</c:v>
                </c:pt>
                <c:pt idx="1012">
                  <c:v>1012</c:v>
                </c:pt>
                <c:pt idx="1013">
                  <c:v>1013</c:v>
                </c:pt>
                <c:pt idx="1014">
                  <c:v>1014</c:v>
                </c:pt>
                <c:pt idx="1015">
                  <c:v>1015</c:v>
                </c:pt>
                <c:pt idx="1016">
                  <c:v>1016</c:v>
                </c:pt>
                <c:pt idx="1017">
                  <c:v>1017</c:v>
                </c:pt>
                <c:pt idx="1018">
                  <c:v>1018</c:v>
                </c:pt>
                <c:pt idx="1019">
                  <c:v>1019</c:v>
                </c:pt>
                <c:pt idx="1020">
                  <c:v>1020</c:v>
                </c:pt>
                <c:pt idx="1021">
                  <c:v>1021</c:v>
                </c:pt>
                <c:pt idx="1022">
                  <c:v>1022</c:v>
                </c:pt>
                <c:pt idx="1023">
                  <c:v>1023</c:v>
                </c:pt>
                <c:pt idx="1024">
                  <c:v>1024</c:v>
                </c:pt>
                <c:pt idx="1025">
                  <c:v>1025</c:v>
                </c:pt>
                <c:pt idx="1026">
                  <c:v>1026</c:v>
                </c:pt>
                <c:pt idx="1027">
                  <c:v>1027</c:v>
                </c:pt>
                <c:pt idx="1028">
                  <c:v>1028</c:v>
                </c:pt>
                <c:pt idx="1029">
                  <c:v>1029</c:v>
                </c:pt>
                <c:pt idx="1030">
                  <c:v>1030</c:v>
                </c:pt>
                <c:pt idx="1031">
                  <c:v>1031</c:v>
                </c:pt>
                <c:pt idx="1032">
                  <c:v>1032</c:v>
                </c:pt>
                <c:pt idx="1033">
                  <c:v>1033</c:v>
                </c:pt>
                <c:pt idx="1034">
                  <c:v>1034</c:v>
                </c:pt>
                <c:pt idx="1035">
                  <c:v>1035</c:v>
                </c:pt>
                <c:pt idx="1036">
                  <c:v>1036</c:v>
                </c:pt>
                <c:pt idx="1037">
                  <c:v>1037</c:v>
                </c:pt>
                <c:pt idx="1038">
                  <c:v>1038</c:v>
                </c:pt>
                <c:pt idx="1039">
                  <c:v>1039</c:v>
                </c:pt>
                <c:pt idx="1040">
                  <c:v>1040</c:v>
                </c:pt>
                <c:pt idx="1041">
                  <c:v>1041</c:v>
                </c:pt>
                <c:pt idx="1042">
                  <c:v>1042</c:v>
                </c:pt>
                <c:pt idx="1043">
                  <c:v>1043</c:v>
                </c:pt>
                <c:pt idx="1044">
                  <c:v>1044</c:v>
                </c:pt>
                <c:pt idx="1045">
                  <c:v>1045</c:v>
                </c:pt>
                <c:pt idx="1046">
                  <c:v>1046</c:v>
                </c:pt>
                <c:pt idx="1047">
                  <c:v>1047</c:v>
                </c:pt>
                <c:pt idx="1048">
                  <c:v>1048</c:v>
                </c:pt>
                <c:pt idx="1049">
                  <c:v>1049</c:v>
                </c:pt>
                <c:pt idx="1050">
                  <c:v>1050</c:v>
                </c:pt>
                <c:pt idx="1051">
                  <c:v>1051</c:v>
                </c:pt>
                <c:pt idx="1052">
                  <c:v>1052</c:v>
                </c:pt>
                <c:pt idx="1053">
                  <c:v>1053</c:v>
                </c:pt>
                <c:pt idx="1054">
                  <c:v>1054</c:v>
                </c:pt>
                <c:pt idx="1055">
                  <c:v>1055</c:v>
                </c:pt>
                <c:pt idx="1056">
                  <c:v>1056</c:v>
                </c:pt>
                <c:pt idx="1057">
                  <c:v>1057</c:v>
                </c:pt>
                <c:pt idx="1058">
                  <c:v>1058</c:v>
                </c:pt>
                <c:pt idx="1059">
                  <c:v>1059</c:v>
                </c:pt>
                <c:pt idx="1060">
                  <c:v>1060</c:v>
                </c:pt>
                <c:pt idx="1061">
                  <c:v>1061</c:v>
                </c:pt>
                <c:pt idx="1062">
                  <c:v>1062</c:v>
                </c:pt>
                <c:pt idx="1063">
                  <c:v>1063</c:v>
                </c:pt>
                <c:pt idx="1064">
                  <c:v>1064</c:v>
                </c:pt>
                <c:pt idx="1065">
                  <c:v>1065</c:v>
                </c:pt>
                <c:pt idx="1066">
                  <c:v>1066</c:v>
                </c:pt>
                <c:pt idx="1067">
                  <c:v>1067</c:v>
                </c:pt>
                <c:pt idx="1068">
                  <c:v>1068</c:v>
                </c:pt>
                <c:pt idx="1069">
                  <c:v>1069</c:v>
                </c:pt>
                <c:pt idx="1070">
                  <c:v>1070</c:v>
                </c:pt>
                <c:pt idx="1071">
                  <c:v>1071</c:v>
                </c:pt>
                <c:pt idx="1072">
                  <c:v>1072</c:v>
                </c:pt>
                <c:pt idx="1073">
                  <c:v>1073</c:v>
                </c:pt>
                <c:pt idx="1074">
                  <c:v>1074</c:v>
                </c:pt>
                <c:pt idx="1075">
                  <c:v>1075</c:v>
                </c:pt>
                <c:pt idx="1076">
                  <c:v>1076</c:v>
                </c:pt>
                <c:pt idx="1077">
                  <c:v>1077</c:v>
                </c:pt>
                <c:pt idx="1078">
                  <c:v>1078</c:v>
                </c:pt>
                <c:pt idx="1079">
                  <c:v>1079</c:v>
                </c:pt>
                <c:pt idx="1080">
                  <c:v>1080</c:v>
                </c:pt>
                <c:pt idx="1081">
                  <c:v>1081</c:v>
                </c:pt>
                <c:pt idx="1082">
                  <c:v>1082</c:v>
                </c:pt>
                <c:pt idx="1083">
                  <c:v>1083</c:v>
                </c:pt>
                <c:pt idx="1084">
                  <c:v>1084</c:v>
                </c:pt>
                <c:pt idx="1085">
                  <c:v>1085</c:v>
                </c:pt>
                <c:pt idx="1086">
                  <c:v>1086</c:v>
                </c:pt>
                <c:pt idx="1087">
                  <c:v>1087</c:v>
                </c:pt>
                <c:pt idx="1088">
                  <c:v>1088</c:v>
                </c:pt>
                <c:pt idx="1089">
                  <c:v>1089</c:v>
                </c:pt>
                <c:pt idx="1090">
                  <c:v>1090</c:v>
                </c:pt>
                <c:pt idx="1091">
                  <c:v>1091</c:v>
                </c:pt>
                <c:pt idx="1092">
                  <c:v>1092</c:v>
                </c:pt>
                <c:pt idx="1093">
                  <c:v>1093</c:v>
                </c:pt>
                <c:pt idx="1094">
                  <c:v>1094</c:v>
                </c:pt>
                <c:pt idx="1095">
                  <c:v>1095</c:v>
                </c:pt>
                <c:pt idx="1096">
                  <c:v>1096</c:v>
                </c:pt>
                <c:pt idx="1097">
                  <c:v>1097</c:v>
                </c:pt>
                <c:pt idx="1098">
                  <c:v>1098</c:v>
                </c:pt>
                <c:pt idx="1099">
                  <c:v>1099</c:v>
                </c:pt>
                <c:pt idx="1100">
                  <c:v>1100</c:v>
                </c:pt>
                <c:pt idx="1101">
                  <c:v>1101</c:v>
                </c:pt>
                <c:pt idx="1102">
                  <c:v>1102</c:v>
                </c:pt>
                <c:pt idx="1103">
                  <c:v>1103</c:v>
                </c:pt>
                <c:pt idx="1104">
                  <c:v>1104</c:v>
                </c:pt>
                <c:pt idx="1105">
                  <c:v>1105</c:v>
                </c:pt>
                <c:pt idx="1106">
                  <c:v>1106</c:v>
                </c:pt>
                <c:pt idx="1107">
                  <c:v>1107</c:v>
                </c:pt>
                <c:pt idx="1108">
                  <c:v>1108</c:v>
                </c:pt>
                <c:pt idx="1109">
                  <c:v>1109</c:v>
                </c:pt>
                <c:pt idx="1110">
                  <c:v>1110</c:v>
                </c:pt>
                <c:pt idx="1111">
                  <c:v>1111</c:v>
                </c:pt>
                <c:pt idx="1112">
                  <c:v>1112</c:v>
                </c:pt>
                <c:pt idx="1113">
                  <c:v>1113</c:v>
                </c:pt>
                <c:pt idx="1114">
                  <c:v>1114</c:v>
                </c:pt>
                <c:pt idx="1115">
                  <c:v>1115</c:v>
                </c:pt>
                <c:pt idx="1116">
                  <c:v>1116</c:v>
                </c:pt>
                <c:pt idx="1117">
                  <c:v>1117</c:v>
                </c:pt>
                <c:pt idx="1118">
                  <c:v>1118</c:v>
                </c:pt>
                <c:pt idx="1119">
                  <c:v>1119</c:v>
                </c:pt>
                <c:pt idx="1120">
                  <c:v>1120</c:v>
                </c:pt>
                <c:pt idx="1121">
                  <c:v>1121</c:v>
                </c:pt>
                <c:pt idx="1122">
                  <c:v>1122</c:v>
                </c:pt>
                <c:pt idx="1123">
                  <c:v>1123</c:v>
                </c:pt>
                <c:pt idx="1124">
                  <c:v>1124</c:v>
                </c:pt>
                <c:pt idx="1125">
                  <c:v>1125</c:v>
                </c:pt>
                <c:pt idx="1126">
                  <c:v>1126</c:v>
                </c:pt>
                <c:pt idx="1127">
                  <c:v>1127</c:v>
                </c:pt>
                <c:pt idx="1128">
                  <c:v>1128</c:v>
                </c:pt>
                <c:pt idx="1129">
                  <c:v>1129</c:v>
                </c:pt>
                <c:pt idx="1130">
                  <c:v>1130</c:v>
                </c:pt>
                <c:pt idx="1131">
                  <c:v>1131</c:v>
                </c:pt>
                <c:pt idx="1132">
                  <c:v>1132</c:v>
                </c:pt>
                <c:pt idx="1133">
                  <c:v>1133</c:v>
                </c:pt>
                <c:pt idx="1134">
                  <c:v>1134</c:v>
                </c:pt>
                <c:pt idx="1135">
                  <c:v>1135</c:v>
                </c:pt>
                <c:pt idx="1136">
                  <c:v>1136</c:v>
                </c:pt>
                <c:pt idx="1137">
                  <c:v>1137</c:v>
                </c:pt>
                <c:pt idx="1138">
                  <c:v>1138</c:v>
                </c:pt>
                <c:pt idx="1139">
                  <c:v>1139</c:v>
                </c:pt>
                <c:pt idx="1140">
                  <c:v>1140</c:v>
                </c:pt>
                <c:pt idx="1141">
                  <c:v>1141</c:v>
                </c:pt>
                <c:pt idx="1142">
                  <c:v>1142</c:v>
                </c:pt>
                <c:pt idx="1143">
                  <c:v>1143</c:v>
                </c:pt>
                <c:pt idx="1144">
                  <c:v>1144</c:v>
                </c:pt>
                <c:pt idx="1145">
                  <c:v>1145</c:v>
                </c:pt>
                <c:pt idx="1146">
                  <c:v>1146</c:v>
                </c:pt>
                <c:pt idx="1147">
                  <c:v>1147</c:v>
                </c:pt>
                <c:pt idx="1148">
                  <c:v>1148</c:v>
                </c:pt>
                <c:pt idx="1149">
                  <c:v>1149</c:v>
                </c:pt>
                <c:pt idx="1150">
                  <c:v>1150</c:v>
                </c:pt>
                <c:pt idx="1151">
                  <c:v>1151</c:v>
                </c:pt>
                <c:pt idx="1152">
                  <c:v>1152</c:v>
                </c:pt>
                <c:pt idx="1153">
                  <c:v>1153</c:v>
                </c:pt>
                <c:pt idx="1154">
                  <c:v>1154</c:v>
                </c:pt>
                <c:pt idx="1155">
                  <c:v>1155</c:v>
                </c:pt>
                <c:pt idx="1156">
                  <c:v>1156</c:v>
                </c:pt>
                <c:pt idx="1157">
                  <c:v>1157</c:v>
                </c:pt>
                <c:pt idx="1158">
                  <c:v>1158</c:v>
                </c:pt>
                <c:pt idx="1159">
                  <c:v>1159</c:v>
                </c:pt>
                <c:pt idx="1160">
                  <c:v>1160</c:v>
                </c:pt>
                <c:pt idx="1161">
                  <c:v>1161</c:v>
                </c:pt>
                <c:pt idx="1162">
                  <c:v>1162</c:v>
                </c:pt>
                <c:pt idx="1163">
                  <c:v>1163</c:v>
                </c:pt>
                <c:pt idx="1164">
                  <c:v>1164</c:v>
                </c:pt>
                <c:pt idx="1165">
                  <c:v>1165</c:v>
                </c:pt>
                <c:pt idx="1166">
                  <c:v>1166</c:v>
                </c:pt>
                <c:pt idx="1167">
                  <c:v>1167</c:v>
                </c:pt>
                <c:pt idx="1168">
                  <c:v>1168</c:v>
                </c:pt>
                <c:pt idx="1169">
                  <c:v>1169</c:v>
                </c:pt>
                <c:pt idx="1170">
                  <c:v>1170</c:v>
                </c:pt>
                <c:pt idx="1171">
                  <c:v>1171</c:v>
                </c:pt>
                <c:pt idx="1172">
                  <c:v>1172</c:v>
                </c:pt>
                <c:pt idx="1173">
                  <c:v>1173</c:v>
                </c:pt>
                <c:pt idx="1174">
                  <c:v>1174</c:v>
                </c:pt>
                <c:pt idx="1175">
                  <c:v>1175</c:v>
                </c:pt>
                <c:pt idx="1176">
                  <c:v>1176</c:v>
                </c:pt>
                <c:pt idx="1177">
                  <c:v>1177</c:v>
                </c:pt>
                <c:pt idx="1178">
                  <c:v>1178</c:v>
                </c:pt>
                <c:pt idx="1179">
                  <c:v>1179</c:v>
                </c:pt>
                <c:pt idx="1180">
                  <c:v>1180</c:v>
                </c:pt>
                <c:pt idx="1181">
                  <c:v>1181</c:v>
                </c:pt>
                <c:pt idx="1182">
                  <c:v>1182</c:v>
                </c:pt>
                <c:pt idx="1183">
                  <c:v>1183</c:v>
                </c:pt>
                <c:pt idx="1184">
                  <c:v>1184</c:v>
                </c:pt>
                <c:pt idx="1185">
                  <c:v>1185</c:v>
                </c:pt>
                <c:pt idx="1186">
                  <c:v>1186</c:v>
                </c:pt>
                <c:pt idx="1187">
                  <c:v>1187</c:v>
                </c:pt>
                <c:pt idx="1188">
                  <c:v>1188</c:v>
                </c:pt>
                <c:pt idx="1189">
                  <c:v>1189</c:v>
                </c:pt>
                <c:pt idx="1190">
                  <c:v>1190</c:v>
                </c:pt>
                <c:pt idx="1191">
                  <c:v>1191</c:v>
                </c:pt>
                <c:pt idx="1192">
                  <c:v>1192</c:v>
                </c:pt>
                <c:pt idx="1193">
                  <c:v>1193</c:v>
                </c:pt>
                <c:pt idx="1194">
                  <c:v>1194</c:v>
                </c:pt>
                <c:pt idx="1195">
                  <c:v>1195</c:v>
                </c:pt>
                <c:pt idx="1196">
                  <c:v>1196</c:v>
                </c:pt>
                <c:pt idx="1197">
                  <c:v>1197</c:v>
                </c:pt>
                <c:pt idx="1198">
                  <c:v>1198</c:v>
                </c:pt>
                <c:pt idx="1199">
                  <c:v>1199</c:v>
                </c:pt>
                <c:pt idx="1200">
                  <c:v>1200</c:v>
                </c:pt>
                <c:pt idx="1201">
                  <c:v>1201</c:v>
                </c:pt>
                <c:pt idx="1202">
                  <c:v>1202</c:v>
                </c:pt>
                <c:pt idx="1203">
                  <c:v>1203</c:v>
                </c:pt>
                <c:pt idx="1204">
                  <c:v>1204</c:v>
                </c:pt>
                <c:pt idx="1205">
                  <c:v>1205</c:v>
                </c:pt>
                <c:pt idx="1206">
                  <c:v>1206</c:v>
                </c:pt>
                <c:pt idx="1207">
                  <c:v>1207</c:v>
                </c:pt>
                <c:pt idx="1208">
                  <c:v>1208</c:v>
                </c:pt>
                <c:pt idx="1209">
                  <c:v>1209</c:v>
                </c:pt>
                <c:pt idx="1210">
                  <c:v>1210</c:v>
                </c:pt>
                <c:pt idx="1211">
                  <c:v>1211</c:v>
                </c:pt>
                <c:pt idx="1212">
                  <c:v>1212</c:v>
                </c:pt>
                <c:pt idx="1213">
                  <c:v>1213</c:v>
                </c:pt>
                <c:pt idx="1214">
                  <c:v>1214</c:v>
                </c:pt>
                <c:pt idx="1215">
                  <c:v>1215</c:v>
                </c:pt>
                <c:pt idx="1216">
                  <c:v>1216</c:v>
                </c:pt>
                <c:pt idx="1217">
                  <c:v>1217</c:v>
                </c:pt>
                <c:pt idx="1218">
                  <c:v>1218</c:v>
                </c:pt>
                <c:pt idx="1219">
                  <c:v>1219</c:v>
                </c:pt>
                <c:pt idx="1220">
                  <c:v>1220</c:v>
                </c:pt>
                <c:pt idx="1221">
                  <c:v>1221</c:v>
                </c:pt>
                <c:pt idx="1222">
                  <c:v>1222</c:v>
                </c:pt>
                <c:pt idx="1223">
                  <c:v>1223</c:v>
                </c:pt>
                <c:pt idx="1224">
                  <c:v>1224</c:v>
                </c:pt>
                <c:pt idx="1225">
                  <c:v>1225</c:v>
                </c:pt>
                <c:pt idx="1226">
                  <c:v>1226</c:v>
                </c:pt>
                <c:pt idx="1227">
                  <c:v>1227</c:v>
                </c:pt>
                <c:pt idx="1228">
                  <c:v>1228</c:v>
                </c:pt>
                <c:pt idx="1229">
                  <c:v>1229</c:v>
                </c:pt>
                <c:pt idx="1230">
                  <c:v>1230</c:v>
                </c:pt>
                <c:pt idx="1231">
                  <c:v>1231</c:v>
                </c:pt>
                <c:pt idx="1232">
                  <c:v>1232</c:v>
                </c:pt>
                <c:pt idx="1233">
                  <c:v>1233</c:v>
                </c:pt>
                <c:pt idx="1234">
                  <c:v>1234</c:v>
                </c:pt>
                <c:pt idx="1235">
                  <c:v>1235</c:v>
                </c:pt>
                <c:pt idx="1236">
                  <c:v>1236</c:v>
                </c:pt>
                <c:pt idx="1237">
                  <c:v>1237</c:v>
                </c:pt>
                <c:pt idx="1238">
                  <c:v>1238</c:v>
                </c:pt>
                <c:pt idx="1239">
                  <c:v>1239</c:v>
                </c:pt>
                <c:pt idx="1240">
                  <c:v>1240</c:v>
                </c:pt>
                <c:pt idx="1241">
                  <c:v>1241</c:v>
                </c:pt>
                <c:pt idx="1242">
                  <c:v>1242</c:v>
                </c:pt>
                <c:pt idx="1243">
                  <c:v>1243</c:v>
                </c:pt>
                <c:pt idx="1244">
                  <c:v>1244</c:v>
                </c:pt>
                <c:pt idx="1245">
                  <c:v>1245</c:v>
                </c:pt>
                <c:pt idx="1246">
                  <c:v>1246</c:v>
                </c:pt>
                <c:pt idx="1247">
                  <c:v>1247</c:v>
                </c:pt>
                <c:pt idx="1248">
                  <c:v>1248</c:v>
                </c:pt>
                <c:pt idx="1249">
                  <c:v>1249</c:v>
                </c:pt>
                <c:pt idx="1250">
                  <c:v>1250</c:v>
                </c:pt>
                <c:pt idx="1251">
                  <c:v>1251</c:v>
                </c:pt>
                <c:pt idx="1252">
                  <c:v>1252</c:v>
                </c:pt>
                <c:pt idx="1253">
                  <c:v>1253</c:v>
                </c:pt>
                <c:pt idx="1254">
                  <c:v>1254</c:v>
                </c:pt>
                <c:pt idx="1255">
                  <c:v>1255</c:v>
                </c:pt>
                <c:pt idx="1256">
                  <c:v>1256</c:v>
                </c:pt>
                <c:pt idx="1257">
                  <c:v>1257</c:v>
                </c:pt>
                <c:pt idx="1258">
                  <c:v>1258</c:v>
                </c:pt>
                <c:pt idx="1259">
                  <c:v>1259</c:v>
                </c:pt>
                <c:pt idx="1260">
                  <c:v>1260</c:v>
                </c:pt>
                <c:pt idx="1261">
                  <c:v>1261</c:v>
                </c:pt>
                <c:pt idx="1262">
                  <c:v>1262</c:v>
                </c:pt>
                <c:pt idx="1263">
                  <c:v>1263</c:v>
                </c:pt>
                <c:pt idx="1264">
                  <c:v>1264</c:v>
                </c:pt>
                <c:pt idx="1265">
                  <c:v>1265</c:v>
                </c:pt>
                <c:pt idx="1266">
                  <c:v>1266</c:v>
                </c:pt>
                <c:pt idx="1267">
                  <c:v>1267</c:v>
                </c:pt>
                <c:pt idx="1268">
                  <c:v>1268</c:v>
                </c:pt>
                <c:pt idx="1269">
                  <c:v>1269</c:v>
                </c:pt>
                <c:pt idx="1270">
                  <c:v>1270</c:v>
                </c:pt>
                <c:pt idx="1271">
                  <c:v>1271</c:v>
                </c:pt>
                <c:pt idx="1272">
                  <c:v>1272</c:v>
                </c:pt>
                <c:pt idx="1273">
                  <c:v>1273</c:v>
                </c:pt>
                <c:pt idx="1274">
                  <c:v>1274</c:v>
                </c:pt>
                <c:pt idx="1275">
                  <c:v>1275</c:v>
                </c:pt>
                <c:pt idx="1276">
                  <c:v>1276</c:v>
                </c:pt>
                <c:pt idx="1277">
                  <c:v>1277</c:v>
                </c:pt>
                <c:pt idx="1278">
                  <c:v>1278</c:v>
                </c:pt>
                <c:pt idx="1279">
                  <c:v>1279</c:v>
                </c:pt>
                <c:pt idx="1280">
                  <c:v>1280</c:v>
                </c:pt>
                <c:pt idx="1281">
                  <c:v>1281</c:v>
                </c:pt>
                <c:pt idx="1282">
                  <c:v>1282</c:v>
                </c:pt>
                <c:pt idx="1283">
                  <c:v>1283</c:v>
                </c:pt>
                <c:pt idx="1284">
                  <c:v>1284</c:v>
                </c:pt>
                <c:pt idx="1285">
                  <c:v>1285</c:v>
                </c:pt>
                <c:pt idx="1286">
                  <c:v>1286</c:v>
                </c:pt>
                <c:pt idx="1287">
                  <c:v>1287</c:v>
                </c:pt>
                <c:pt idx="1288">
                  <c:v>1288</c:v>
                </c:pt>
                <c:pt idx="1289">
                  <c:v>1289</c:v>
                </c:pt>
                <c:pt idx="1290">
                  <c:v>1290</c:v>
                </c:pt>
                <c:pt idx="1291">
                  <c:v>1291</c:v>
                </c:pt>
                <c:pt idx="1292">
                  <c:v>1292</c:v>
                </c:pt>
                <c:pt idx="1293">
                  <c:v>1293</c:v>
                </c:pt>
                <c:pt idx="1294">
                  <c:v>1294</c:v>
                </c:pt>
                <c:pt idx="1295">
                  <c:v>1295</c:v>
                </c:pt>
                <c:pt idx="1296">
                  <c:v>1296</c:v>
                </c:pt>
                <c:pt idx="1297">
                  <c:v>1297</c:v>
                </c:pt>
                <c:pt idx="1298">
                  <c:v>1298</c:v>
                </c:pt>
                <c:pt idx="1299">
                  <c:v>1299</c:v>
                </c:pt>
                <c:pt idx="1300">
                  <c:v>1300</c:v>
                </c:pt>
                <c:pt idx="1301">
                  <c:v>1301</c:v>
                </c:pt>
                <c:pt idx="1302">
                  <c:v>1302</c:v>
                </c:pt>
                <c:pt idx="1303">
                  <c:v>1303</c:v>
                </c:pt>
                <c:pt idx="1304">
                  <c:v>1304</c:v>
                </c:pt>
                <c:pt idx="1305">
                  <c:v>1305</c:v>
                </c:pt>
                <c:pt idx="1306">
                  <c:v>1306</c:v>
                </c:pt>
                <c:pt idx="1307">
                  <c:v>1307</c:v>
                </c:pt>
                <c:pt idx="1308">
                  <c:v>1308</c:v>
                </c:pt>
                <c:pt idx="1309">
                  <c:v>1309</c:v>
                </c:pt>
                <c:pt idx="1310">
                  <c:v>1310</c:v>
                </c:pt>
                <c:pt idx="1311">
                  <c:v>1311</c:v>
                </c:pt>
                <c:pt idx="1312">
                  <c:v>1312</c:v>
                </c:pt>
                <c:pt idx="1313">
                  <c:v>1313</c:v>
                </c:pt>
                <c:pt idx="1314">
                  <c:v>1314</c:v>
                </c:pt>
                <c:pt idx="1315">
                  <c:v>1315</c:v>
                </c:pt>
                <c:pt idx="1316">
                  <c:v>1316</c:v>
                </c:pt>
                <c:pt idx="1317">
                  <c:v>1317</c:v>
                </c:pt>
                <c:pt idx="1318">
                  <c:v>1318</c:v>
                </c:pt>
                <c:pt idx="1319">
                  <c:v>1319</c:v>
                </c:pt>
                <c:pt idx="1320">
                  <c:v>1320</c:v>
                </c:pt>
                <c:pt idx="1321">
                  <c:v>1321</c:v>
                </c:pt>
                <c:pt idx="1322">
                  <c:v>1322</c:v>
                </c:pt>
                <c:pt idx="1323">
                  <c:v>1323</c:v>
                </c:pt>
                <c:pt idx="1324">
                  <c:v>1324</c:v>
                </c:pt>
                <c:pt idx="1325">
                  <c:v>1325</c:v>
                </c:pt>
                <c:pt idx="1326">
                  <c:v>1326</c:v>
                </c:pt>
                <c:pt idx="1327">
                  <c:v>1327</c:v>
                </c:pt>
                <c:pt idx="1328">
                  <c:v>1328</c:v>
                </c:pt>
                <c:pt idx="1329">
                  <c:v>1329</c:v>
                </c:pt>
                <c:pt idx="1330">
                  <c:v>1330</c:v>
                </c:pt>
                <c:pt idx="1331">
                  <c:v>1331</c:v>
                </c:pt>
                <c:pt idx="1332">
                  <c:v>1332</c:v>
                </c:pt>
                <c:pt idx="1333">
                  <c:v>1333</c:v>
                </c:pt>
                <c:pt idx="1334">
                  <c:v>1334</c:v>
                </c:pt>
                <c:pt idx="1335">
                  <c:v>1335</c:v>
                </c:pt>
                <c:pt idx="1336">
                  <c:v>1336</c:v>
                </c:pt>
                <c:pt idx="1337">
                  <c:v>1337</c:v>
                </c:pt>
                <c:pt idx="1338">
                  <c:v>1338</c:v>
                </c:pt>
                <c:pt idx="1339">
                  <c:v>1339</c:v>
                </c:pt>
                <c:pt idx="1340">
                  <c:v>1340</c:v>
                </c:pt>
                <c:pt idx="1341">
                  <c:v>1341</c:v>
                </c:pt>
                <c:pt idx="1342">
                  <c:v>1342</c:v>
                </c:pt>
                <c:pt idx="1343">
                  <c:v>1343</c:v>
                </c:pt>
                <c:pt idx="1344">
                  <c:v>1344</c:v>
                </c:pt>
                <c:pt idx="1345">
                  <c:v>1345</c:v>
                </c:pt>
                <c:pt idx="1346">
                  <c:v>1346</c:v>
                </c:pt>
                <c:pt idx="1347">
                  <c:v>1347</c:v>
                </c:pt>
                <c:pt idx="1348">
                  <c:v>1348</c:v>
                </c:pt>
                <c:pt idx="1349">
                  <c:v>1349</c:v>
                </c:pt>
                <c:pt idx="1350">
                  <c:v>1350</c:v>
                </c:pt>
                <c:pt idx="1351">
                  <c:v>1351</c:v>
                </c:pt>
                <c:pt idx="1352">
                  <c:v>1352</c:v>
                </c:pt>
                <c:pt idx="1353">
                  <c:v>1353</c:v>
                </c:pt>
                <c:pt idx="1354">
                  <c:v>1354</c:v>
                </c:pt>
                <c:pt idx="1355">
                  <c:v>1355</c:v>
                </c:pt>
                <c:pt idx="1356">
                  <c:v>1356</c:v>
                </c:pt>
                <c:pt idx="1357">
                  <c:v>1357</c:v>
                </c:pt>
                <c:pt idx="1358">
                  <c:v>1358</c:v>
                </c:pt>
                <c:pt idx="1359">
                  <c:v>1359</c:v>
                </c:pt>
                <c:pt idx="1360">
                  <c:v>1360</c:v>
                </c:pt>
                <c:pt idx="1361">
                  <c:v>1361</c:v>
                </c:pt>
                <c:pt idx="1362">
                  <c:v>1362</c:v>
                </c:pt>
                <c:pt idx="1363">
                  <c:v>1363</c:v>
                </c:pt>
                <c:pt idx="1364">
                  <c:v>1364</c:v>
                </c:pt>
                <c:pt idx="1365">
                  <c:v>1365</c:v>
                </c:pt>
                <c:pt idx="1366">
                  <c:v>1366</c:v>
                </c:pt>
                <c:pt idx="1367">
                  <c:v>1367</c:v>
                </c:pt>
                <c:pt idx="1368">
                  <c:v>1368</c:v>
                </c:pt>
                <c:pt idx="1369">
                  <c:v>1369</c:v>
                </c:pt>
                <c:pt idx="1370">
                  <c:v>1370</c:v>
                </c:pt>
                <c:pt idx="1371">
                  <c:v>1371</c:v>
                </c:pt>
                <c:pt idx="1372">
                  <c:v>1372</c:v>
                </c:pt>
                <c:pt idx="1373">
                  <c:v>1373</c:v>
                </c:pt>
                <c:pt idx="1374">
                  <c:v>1374</c:v>
                </c:pt>
                <c:pt idx="1375">
                  <c:v>1375</c:v>
                </c:pt>
                <c:pt idx="1376">
                  <c:v>1376</c:v>
                </c:pt>
                <c:pt idx="1377">
                  <c:v>1377</c:v>
                </c:pt>
                <c:pt idx="1378">
                  <c:v>1378</c:v>
                </c:pt>
                <c:pt idx="1379">
                  <c:v>1379</c:v>
                </c:pt>
                <c:pt idx="1380">
                  <c:v>1380</c:v>
                </c:pt>
                <c:pt idx="1381">
                  <c:v>1381</c:v>
                </c:pt>
                <c:pt idx="1382">
                  <c:v>1382</c:v>
                </c:pt>
                <c:pt idx="1383">
                  <c:v>1383</c:v>
                </c:pt>
                <c:pt idx="1384">
                  <c:v>1384</c:v>
                </c:pt>
                <c:pt idx="1385">
                  <c:v>1385</c:v>
                </c:pt>
                <c:pt idx="1386">
                  <c:v>1386</c:v>
                </c:pt>
                <c:pt idx="1387">
                  <c:v>1387</c:v>
                </c:pt>
                <c:pt idx="1388">
                  <c:v>1388</c:v>
                </c:pt>
                <c:pt idx="1389">
                  <c:v>1389</c:v>
                </c:pt>
                <c:pt idx="1390">
                  <c:v>1390</c:v>
                </c:pt>
                <c:pt idx="1391">
                  <c:v>1391</c:v>
                </c:pt>
                <c:pt idx="1392">
                  <c:v>1392</c:v>
                </c:pt>
                <c:pt idx="1393">
                  <c:v>1393</c:v>
                </c:pt>
                <c:pt idx="1394">
                  <c:v>1394</c:v>
                </c:pt>
                <c:pt idx="1395">
                  <c:v>1395</c:v>
                </c:pt>
                <c:pt idx="1396">
                  <c:v>1396</c:v>
                </c:pt>
                <c:pt idx="1397">
                  <c:v>1397</c:v>
                </c:pt>
                <c:pt idx="1398">
                  <c:v>1398</c:v>
                </c:pt>
                <c:pt idx="1399">
                  <c:v>1399</c:v>
                </c:pt>
                <c:pt idx="1400">
                  <c:v>1400</c:v>
                </c:pt>
                <c:pt idx="1401">
                  <c:v>1401</c:v>
                </c:pt>
                <c:pt idx="1402">
                  <c:v>1402</c:v>
                </c:pt>
                <c:pt idx="1403">
                  <c:v>1403</c:v>
                </c:pt>
                <c:pt idx="1404">
                  <c:v>1404</c:v>
                </c:pt>
                <c:pt idx="1405">
                  <c:v>1405</c:v>
                </c:pt>
                <c:pt idx="1406">
                  <c:v>1406</c:v>
                </c:pt>
                <c:pt idx="1407">
                  <c:v>1407</c:v>
                </c:pt>
                <c:pt idx="1408">
                  <c:v>1408</c:v>
                </c:pt>
                <c:pt idx="1409">
                  <c:v>1409</c:v>
                </c:pt>
                <c:pt idx="1410">
                  <c:v>1410</c:v>
                </c:pt>
                <c:pt idx="1411">
                  <c:v>1411</c:v>
                </c:pt>
                <c:pt idx="1412">
                  <c:v>1412</c:v>
                </c:pt>
                <c:pt idx="1413">
                  <c:v>1413</c:v>
                </c:pt>
                <c:pt idx="1414">
                  <c:v>1414</c:v>
                </c:pt>
                <c:pt idx="1415">
                  <c:v>1415</c:v>
                </c:pt>
                <c:pt idx="1416">
                  <c:v>1416</c:v>
                </c:pt>
                <c:pt idx="1417">
                  <c:v>1417</c:v>
                </c:pt>
                <c:pt idx="1418">
                  <c:v>1418</c:v>
                </c:pt>
                <c:pt idx="1419">
                  <c:v>1419</c:v>
                </c:pt>
                <c:pt idx="1420">
                  <c:v>1420</c:v>
                </c:pt>
                <c:pt idx="1421">
                  <c:v>1421</c:v>
                </c:pt>
                <c:pt idx="1422">
                  <c:v>1422</c:v>
                </c:pt>
                <c:pt idx="1423">
                  <c:v>1423</c:v>
                </c:pt>
                <c:pt idx="1424">
                  <c:v>1424</c:v>
                </c:pt>
                <c:pt idx="1425">
                  <c:v>1425</c:v>
                </c:pt>
                <c:pt idx="1426">
                  <c:v>1426</c:v>
                </c:pt>
                <c:pt idx="1427">
                  <c:v>1427</c:v>
                </c:pt>
                <c:pt idx="1428">
                  <c:v>1428</c:v>
                </c:pt>
                <c:pt idx="1429">
                  <c:v>1429</c:v>
                </c:pt>
                <c:pt idx="1430">
                  <c:v>1430</c:v>
                </c:pt>
                <c:pt idx="1431">
                  <c:v>1431</c:v>
                </c:pt>
                <c:pt idx="1432">
                  <c:v>1432</c:v>
                </c:pt>
                <c:pt idx="1433">
                  <c:v>1433</c:v>
                </c:pt>
                <c:pt idx="1434">
                  <c:v>1434</c:v>
                </c:pt>
                <c:pt idx="1435">
                  <c:v>1435</c:v>
                </c:pt>
                <c:pt idx="1436">
                  <c:v>1436</c:v>
                </c:pt>
                <c:pt idx="1437">
                  <c:v>1437</c:v>
                </c:pt>
                <c:pt idx="1438">
                  <c:v>1438</c:v>
                </c:pt>
                <c:pt idx="1439">
                  <c:v>1439</c:v>
                </c:pt>
                <c:pt idx="1440">
                  <c:v>1440</c:v>
                </c:pt>
                <c:pt idx="1441">
                  <c:v>1441</c:v>
                </c:pt>
                <c:pt idx="1442">
                  <c:v>1442</c:v>
                </c:pt>
                <c:pt idx="1443">
                  <c:v>1443</c:v>
                </c:pt>
                <c:pt idx="1444">
                  <c:v>1444</c:v>
                </c:pt>
                <c:pt idx="1445">
                  <c:v>1445</c:v>
                </c:pt>
                <c:pt idx="1446">
                  <c:v>1446</c:v>
                </c:pt>
                <c:pt idx="1447">
                  <c:v>1447</c:v>
                </c:pt>
                <c:pt idx="1448">
                  <c:v>1448</c:v>
                </c:pt>
                <c:pt idx="1449">
                  <c:v>1449</c:v>
                </c:pt>
                <c:pt idx="1450">
                  <c:v>1450</c:v>
                </c:pt>
                <c:pt idx="1451">
                  <c:v>1451</c:v>
                </c:pt>
                <c:pt idx="1452">
                  <c:v>1452</c:v>
                </c:pt>
                <c:pt idx="1453">
                  <c:v>1453</c:v>
                </c:pt>
                <c:pt idx="1454">
                  <c:v>1454</c:v>
                </c:pt>
                <c:pt idx="1455">
                  <c:v>1455</c:v>
                </c:pt>
                <c:pt idx="1456">
                  <c:v>1456</c:v>
                </c:pt>
                <c:pt idx="1457">
                  <c:v>1457</c:v>
                </c:pt>
                <c:pt idx="1458">
                  <c:v>1458</c:v>
                </c:pt>
                <c:pt idx="1459">
                  <c:v>1459</c:v>
                </c:pt>
                <c:pt idx="1460">
                  <c:v>1460</c:v>
                </c:pt>
                <c:pt idx="1461">
                  <c:v>1461</c:v>
                </c:pt>
                <c:pt idx="1462">
                  <c:v>1462</c:v>
                </c:pt>
                <c:pt idx="1463">
                  <c:v>1463</c:v>
                </c:pt>
                <c:pt idx="1464">
                  <c:v>1464</c:v>
                </c:pt>
                <c:pt idx="1465">
                  <c:v>1465</c:v>
                </c:pt>
                <c:pt idx="1466">
                  <c:v>1466</c:v>
                </c:pt>
                <c:pt idx="1467">
                  <c:v>1467</c:v>
                </c:pt>
                <c:pt idx="1468">
                  <c:v>1468</c:v>
                </c:pt>
                <c:pt idx="1469">
                  <c:v>1469</c:v>
                </c:pt>
                <c:pt idx="1470">
                  <c:v>1470</c:v>
                </c:pt>
                <c:pt idx="1471">
                  <c:v>1471</c:v>
                </c:pt>
                <c:pt idx="1472">
                  <c:v>1472</c:v>
                </c:pt>
                <c:pt idx="1473">
                  <c:v>1473</c:v>
                </c:pt>
                <c:pt idx="1474">
                  <c:v>1474</c:v>
                </c:pt>
                <c:pt idx="1475">
                  <c:v>1475</c:v>
                </c:pt>
                <c:pt idx="1476">
                  <c:v>1476</c:v>
                </c:pt>
                <c:pt idx="1477">
                  <c:v>1477</c:v>
                </c:pt>
                <c:pt idx="1478">
                  <c:v>1478</c:v>
                </c:pt>
                <c:pt idx="1479">
                  <c:v>1479</c:v>
                </c:pt>
                <c:pt idx="1480">
                  <c:v>1480</c:v>
                </c:pt>
                <c:pt idx="1481">
                  <c:v>1481</c:v>
                </c:pt>
                <c:pt idx="1482">
                  <c:v>1482</c:v>
                </c:pt>
                <c:pt idx="1483">
                  <c:v>1483</c:v>
                </c:pt>
                <c:pt idx="1484">
                  <c:v>1484</c:v>
                </c:pt>
                <c:pt idx="1485">
                  <c:v>1485</c:v>
                </c:pt>
                <c:pt idx="1486">
                  <c:v>1486</c:v>
                </c:pt>
                <c:pt idx="1487">
                  <c:v>1487</c:v>
                </c:pt>
                <c:pt idx="1488">
                  <c:v>1488</c:v>
                </c:pt>
                <c:pt idx="1489">
                  <c:v>1489</c:v>
                </c:pt>
                <c:pt idx="1490">
                  <c:v>1490</c:v>
                </c:pt>
                <c:pt idx="1491">
                  <c:v>1491</c:v>
                </c:pt>
                <c:pt idx="1492">
                  <c:v>1492</c:v>
                </c:pt>
                <c:pt idx="1493">
                  <c:v>1493</c:v>
                </c:pt>
                <c:pt idx="1494">
                  <c:v>1494</c:v>
                </c:pt>
                <c:pt idx="1495">
                  <c:v>1495</c:v>
                </c:pt>
                <c:pt idx="1496">
                  <c:v>1496</c:v>
                </c:pt>
                <c:pt idx="1497">
                  <c:v>1497</c:v>
                </c:pt>
                <c:pt idx="1498">
                  <c:v>1498</c:v>
                </c:pt>
                <c:pt idx="1499">
                  <c:v>1499</c:v>
                </c:pt>
                <c:pt idx="1500">
                  <c:v>1500</c:v>
                </c:pt>
                <c:pt idx="1501">
                  <c:v>1501</c:v>
                </c:pt>
                <c:pt idx="1502">
                  <c:v>1502</c:v>
                </c:pt>
                <c:pt idx="1503">
                  <c:v>1503</c:v>
                </c:pt>
                <c:pt idx="1504">
                  <c:v>1504</c:v>
                </c:pt>
                <c:pt idx="1505">
                  <c:v>1505</c:v>
                </c:pt>
                <c:pt idx="1506">
                  <c:v>1506</c:v>
                </c:pt>
                <c:pt idx="1507">
                  <c:v>1507</c:v>
                </c:pt>
                <c:pt idx="1508">
                  <c:v>1508</c:v>
                </c:pt>
                <c:pt idx="1509">
                  <c:v>1509</c:v>
                </c:pt>
                <c:pt idx="1510">
                  <c:v>1510</c:v>
                </c:pt>
                <c:pt idx="1511">
                  <c:v>1511</c:v>
                </c:pt>
                <c:pt idx="1512">
                  <c:v>1512</c:v>
                </c:pt>
                <c:pt idx="1513">
                  <c:v>1513</c:v>
                </c:pt>
                <c:pt idx="1514">
                  <c:v>1514</c:v>
                </c:pt>
                <c:pt idx="1515">
                  <c:v>1515</c:v>
                </c:pt>
                <c:pt idx="1516">
                  <c:v>1516</c:v>
                </c:pt>
                <c:pt idx="1517">
                  <c:v>1517</c:v>
                </c:pt>
                <c:pt idx="1518">
                  <c:v>1518</c:v>
                </c:pt>
                <c:pt idx="1519">
                  <c:v>1519</c:v>
                </c:pt>
                <c:pt idx="1520">
                  <c:v>1520</c:v>
                </c:pt>
                <c:pt idx="1521">
                  <c:v>1521</c:v>
                </c:pt>
                <c:pt idx="1522">
                  <c:v>1522</c:v>
                </c:pt>
                <c:pt idx="1523">
                  <c:v>1523</c:v>
                </c:pt>
                <c:pt idx="1524">
                  <c:v>1524</c:v>
                </c:pt>
                <c:pt idx="1525">
                  <c:v>1525</c:v>
                </c:pt>
                <c:pt idx="1526">
                  <c:v>1526</c:v>
                </c:pt>
                <c:pt idx="1527">
                  <c:v>1527</c:v>
                </c:pt>
                <c:pt idx="1528">
                  <c:v>1528</c:v>
                </c:pt>
                <c:pt idx="1529">
                  <c:v>1529</c:v>
                </c:pt>
                <c:pt idx="1530">
                  <c:v>1530</c:v>
                </c:pt>
                <c:pt idx="1531">
                  <c:v>1531</c:v>
                </c:pt>
                <c:pt idx="1532">
                  <c:v>1532</c:v>
                </c:pt>
                <c:pt idx="1533">
                  <c:v>1533</c:v>
                </c:pt>
                <c:pt idx="1534">
                  <c:v>1534</c:v>
                </c:pt>
                <c:pt idx="1535">
                  <c:v>1535</c:v>
                </c:pt>
                <c:pt idx="1536">
                  <c:v>1536</c:v>
                </c:pt>
              </c:numCache>
            </c:numRef>
          </c:cat>
          <c:val>
            <c:numRef>
              <c:f>row_new!$UP$13:$UP$1549</c:f>
              <c:numCache>
                <c:formatCode>General</c:formatCode>
                <c:ptCount val="153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2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1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1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1</c:v>
                </c:pt>
                <c:pt idx="61">
                  <c:v>1</c:v>
                </c:pt>
                <c:pt idx="62">
                  <c:v>1</c:v>
                </c:pt>
                <c:pt idx="63">
                  <c:v>0</c:v>
                </c:pt>
                <c:pt idx="64">
                  <c:v>1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1</c:v>
                </c:pt>
                <c:pt idx="71">
                  <c:v>0</c:v>
                </c:pt>
                <c:pt idx="72">
                  <c:v>2</c:v>
                </c:pt>
                <c:pt idx="73">
                  <c:v>1</c:v>
                </c:pt>
                <c:pt idx="74">
                  <c:v>2</c:v>
                </c:pt>
                <c:pt idx="75">
                  <c:v>0</c:v>
                </c:pt>
                <c:pt idx="76">
                  <c:v>1</c:v>
                </c:pt>
                <c:pt idx="77">
                  <c:v>2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2</c:v>
                </c:pt>
                <c:pt idx="82">
                  <c:v>1</c:v>
                </c:pt>
                <c:pt idx="83">
                  <c:v>0</c:v>
                </c:pt>
                <c:pt idx="84">
                  <c:v>1</c:v>
                </c:pt>
                <c:pt idx="85">
                  <c:v>2</c:v>
                </c:pt>
                <c:pt idx="86">
                  <c:v>1</c:v>
                </c:pt>
                <c:pt idx="87">
                  <c:v>1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2</c:v>
                </c:pt>
                <c:pt idx="92">
                  <c:v>1</c:v>
                </c:pt>
                <c:pt idx="93">
                  <c:v>2</c:v>
                </c:pt>
                <c:pt idx="94">
                  <c:v>2</c:v>
                </c:pt>
                <c:pt idx="95">
                  <c:v>2</c:v>
                </c:pt>
                <c:pt idx="96">
                  <c:v>1</c:v>
                </c:pt>
                <c:pt idx="97">
                  <c:v>2</c:v>
                </c:pt>
                <c:pt idx="98">
                  <c:v>0</c:v>
                </c:pt>
                <c:pt idx="99">
                  <c:v>1</c:v>
                </c:pt>
                <c:pt idx="100">
                  <c:v>2</c:v>
                </c:pt>
                <c:pt idx="101">
                  <c:v>3</c:v>
                </c:pt>
                <c:pt idx="102">
                  <c:v>3</c:v>
                </c:pt>
                <c:pt idx="103">
                  <c:v>4</c:v>
                </c:pt>
                <c:pt idx="104">
                  <c:v>0</c:v>
                </c:pt>
                <c:pt idx="105">
                  <c:v>3</c:v>
                </c:pt>
                <c:pt idx="106">
                  <c:v>2</c:v>
                </c:pt>
                <c:pt idx="107">
                  <c:v>3</c:v>
                </c:pt>
                <c:pt idx="108">
                  <c:v>1</c:v>
                </c:pt>
                <c:pt idx="109">
                  <c:v>1</c:v>
                </c:pt>
                <c:pt idx="110">
                  <c:v>2</c:v>
                </c:pt>
                <c:pt idx="111">
                  <c:v>3</c:v>
                </c:pt>
                <c:pt idx="112">
                  <c:v>2</c:v>
                </c:pt>
                <c:pt idx="113">
                  <c:v>2</c:v>
                </c:pt>
                <c:pt idx="114">
                  <c:v>2</c:v>
                </c:pt>
                <c:pt idx="115">
                  <c:v>1</c:v>
                </c:pt>
                <c:pt idx="116">
                  <c:v>2</c:v>
                </c:pt>
                <c:pt idx="117">
                  <c:v>3</c:v>
                </c:pt>
                <c:pt idx="118">
                  <c:v>2</c:v>
                </c:pt>
                <c:pt idx="119">
                  <c:v>3</c:v>
                </c:pt>
                <c:pt idx="120">
                  <c:v>3</c:v>
                </c:pt>
                <c:pt idx="121">
                  <c:v>2</c:v>
                </c:pt>
                <c:pt idx="122">
                  <c:v>2</c:v>
                </c:pt>
                <c:pt idx="123">
                  <c:v>2</c:v>
                </c:pt>
                <c:pt idx="124">
                  <c:v>3</c:v>
                </c:pt>
                <c:pt idx="125">
                  <c:v>3</c:v>
                </c:pt>
                <c:pt idx="126">
                  <c:v>3</c:v>
                </c:pt>
                <c:pt idx="127">
                  <c:v>1</c:v>
                </c:pt>
                <c:pt idx="128">
                  <c:v>1</c:v>
                </c:pt>
                <c:pt idx="129">
                  <c:v>2</c:v>
                </c:pt>
                <c:pt idx="130">
                  <c:v>2</c:v>
                </c:pt>
                <c:pt idx="131">
                  <c:v>4</c:v>
                </c:pt>
                <c:pt idx="132">
                  <c:v>2</c:v>
                </c:pt>
                <c:pt idx="133">
                  <c:v>2</c:v>
                </c:pt>
                <c:pt idx="134">
                  <c:v>2</c:v>
                </c:pt>
                <c:pt idx="135">
                  <c:v>2</c:v>
                </c:pt>
                <c:pt idx="136">
                  <c:v>2</c:v>
                </c:pt>
                <c:pt idx="137">
                  <c:v>0</c:v>
                </c:pt>
                <c:pt idx="138">
                  <c:v>2</c:v>
                </c:pt>
                <c:pt idx="139">
                  <c:v>1</c:v>
                </c:pt>
                <c:pt idx="140">
                  <c:v>2</c:v>
                </c:pt>
                <c:pt idx="141">
                  <c:v>2</c:v>
                </c:pt>
                <c:pt idx="142">
                  <c:v>2</c:v>
                </c:pt>
                <c:pt idx="143">
                  <c:v>1</c:v>
                </c:pt>
                <c:pt idx="144">
                  <c:v>2</c:v>
                </c:pt>
                <c:pt idx="145">
                  <c:v>3</c:v>
                </c:pt>
                <c:pt idx="146">
                  <c:v>2</c:v>
                </c:pt>
                <c:pt idx="147">
                  <c:v>2</c:v>
                </c:pt>
                <c:pt idx="148">
                  <c:v>2</c:v>
                </c:pt>
                <c:pt idx="149">
                  <c:v>2</c:v>
                </c:pt>
                <c:pt idx="150">
                  <c:v>3</c:v>
                </c:pt>
                <c:pt idx="151">
                  <c:v>2</c:v>
                </c:pt>
                <c:pt idx="152">
                  <c:v>1</c:v>
                </c:pt>
                <c:pt idx="153">
                  <c:v>2</c:v>
                </c:pt>
                <c:pt idx="154">
                  <c:v>2</c:v>
                </c:pt>
                <c:pt idx="155">
                  <c:v>3</c:v>
                </c:pt>
                <c:pt idx="156">
                  <c:v>1</c:v>
                </c:pt>
                <c:pt idx="157">
                  <c:v>2</c:v>
                </c:pt>
                <c:pt idx="158">
                  <c:v>2</c:v>
                </c:pt>
                <c:pt idx="159">
                  <c:v>3</c:v>
                </c:pt>
                <c:pt idx="160">
                  <c:v>2</c:v>
                </c:pt>
                <c:pt idx="161">
                  <c:v>2</c:v>
                </c:pt>
                <c:pt idx="162">
                  <c:v>2</c:v>
                </c:pt>
                <c:pt idx="163">
                  <c:v>1</c:v>
                </c:pt>
                <c:pt idx="164">
                  <c:v>2</c:v>
                </c:pt>
                <c:pt idx="165">
                  <c:v>3</c:v>
                </c:pt>
                <c:pt idx="166">
                  <c:v>2</c:v>
                </c:pt>
                <c:pt idx="167">
                  <c:v>2</c:v>
                </c:pt>
                <c:pt idx="168">
                  <c:v>2</c:v>
                </c:pt>
                <c:pt idx="169">
                  <c:v>3</c:v>
                </c:pt>
                <c:pt idx="170">
                  <c:v>1</c:v>
                </c:pt>
                <c:pt idx="171">
                  <c:v>1</c:v>
                </c:pt>
                <c:pt idx="172">
                  <c:v>2</c:v>
                </c:pt>
                <c:pt idx="173">
                  <c:v>4</c:v>
                </c:pt>
                <c:pt idx="174">
                  <c:v>0</c:v>
                </c:pt>
                <c:pt idx="175">
                  <c:v>2</c:v>
                </c:pt>
                <c:pt idx="176">
                  <c:v>1</c:v>
                </c:pt>
                <c:pt idx="177">
                  <c:v>2</c:v>
                </c:pt>
                <c:pt idx="178">
                  <c:v>2</c:v>
                </c:pt>
                <c:pt idx="179">
                  <c:v>2</c:v>
                </c:pt>
                <c:pt idx="180">
                  <c:v>4</c:v>
                </c:pt>
                <c:pt idx="181">
                  <c:v>2</c:v>
                </c:pt>
                <c:pt idx="182">
                  <c:v>1</c:v>
                </c:pt>
                <c:pt idx="183">
                  <c:v>1</c:v>
                </c:pt>
                <c:pt idx="184">
                  <c:v>1</c:v>
                </c:pt>
                <c:pt idx="185">
                  <c:v>3</c:v>
                </c:pt>
                <c:pt idx="186">
                  <c:v>3</c:v>
                </c:pt>
                <c:pt idx="187">
                  <c:v>3</c:v>
                </c:pt>
                <c:pt idx="188">
                  <c:v>5</c:v>
                </c:pt>
                <c:pt idx="189">
                  <c:v>2</c:v>
                </c:pt>
                <c:pt idx="190">
                  <c:v>3</c:v>
                </c:pt>
                <c:pt idx="191">
                  <c:v>6</c:v>
                </c:pt>
                <c:pt idx="192">
                  <c:v>1</c:v>
                </c:pt>
                <c:pt idx="193">
                  <c:v>1</c:v>
                </c:pt>
                <c:pt idx="194">
                  <c:v>2</c:v>
                </c:pt>
                <c:pt idx="195">
                  <c:v>4</c:v>
                </c:pt>
                <c:pt idx="196">
                  <c:v>1</c:v>
                </c:pt>
                <c:pt idx="197">
                  <c:v>4</c:v>
                </c:pt>
                <c:pt idx="198">
                  <c:v>2</c:v>
                </c:pt>
                <c:pt idx="199">
                  <c:v>3</c:v>
                </c:pt>
                <c:pt idx="200">
                  <c:v>3</c:v>
                </c:pt>
                <c:pt idx="201">
                  <c:v>2</c:v>
                </c:pt>
                <c:pt idx="202">
                  <c:v>3</c:v>
                </c:pt>
                <c:pt idx="203">
                  <c:v>2</c:v>
                </c:pt>
                <c:pt idx="204">
                  <c:v>2</c:v>
                </c:pt>
                <c:pt idx="205">
                  <c:v>2</c:v>
                </c:pt>
                <c:pt idx="206">
                  <c:v>2</c:v>
                </c:pt>
                <c:pt idx="207">
                  <c:v>2</c:v>
                </c:pt>
                <c:pt idx="208">
                  <c:v>4</c:v>
                </c:pt>
                <c:pt idx="209">
                  <c:v>2</c:v>
                </c:pt>
                <c:pt idx="210">
                  <c:v>2</c:v>
                </c:pt>
                <c:pt idx="211">
                  <c:v>2</c:v>
                </c:pt>
                <c:pt idx="212">
                  <c:v>2</c:v>
                </c:pt>
                <c:pt idx="213">
                  <c:v>2</c:v>
                </c:pt>
                <c:pt idx="214">
                  <c:v>2</c:v>
                </c:pt>
                <c:pt idx="215">
                  <c:v>3</c:v>
                </c:pt>
                <c:pt idx="216">
                  <c:v>3</c:v>
                </c:pt>
                <c:pt idx="217">
                  <c:v>2</c:v>
                </c:pt>
                <c:pt idx="218">
                  <c:v>3</c:v>
                </c:pt>
                <c:pt idx="219">
                  <c:v>4</c:v>
                </c:pt>
                <c:pt idx="220">
                  <c:v>2</c:v>
                </c:pt>
                <c:pt idx="221">
                  <c:v>3</c:v>
                </c:pt>
                <c:pt idx="222">
                  <c:v>3</c:v>
                </c:pt>
                <c:pt idx="223">
                  <c:v>2</c:v>
                </c:pt>
                <c:pt idx="224">
                  <c:v>3</c:v>
                </c:pt>
                <c:pt idx="225">
                  <c:v>1</c:v>
                </c:pt>
                <c:pt idx="226">
                  <c:v>4</c:v>
                </c:pt>
                <c:pt idx="227">
                  <c:v>3</c:v>
                </c:pt>
                <c:pt idx="228">
                  <c:v>2</c:v>
                </c:pt>
                <c:pt idx="229">
                  <c:v>2</c:v>
                </c:pt>
                <c:pt idx="230">
                  <c:v>2</c:v>
                </c:pt>
                <c:pt idx="231">
                  <c:v>3</c:v>
                </c:pt>
                <c:pt idx="232">
                  <c:v>2</c:v>
                </c:pt>
                <c:pt idx="233">
                  <c:v>2</c:v>
                </c:pt>
                <c:pt idx="234">
                  <c:v>3</c:v>
                </c:pt>
                <c:pt idx="235">
                  <c:v>3</c:v>
                </c:pt>
                <c:pt idx="236">
                  <c:v>2</c:v>
                </c:pt>
                <c:pt idx="237">
                  <c:v>2</c:v>
                </c:pt>
                <c:pt idx="238">
                  <c:v>2</c:v>
                </c:pt>
                <c:pt idx="239">
                  <c:v>3</c:v>
                </c:pt>
                <c:pt idx="240">
                  <c:v>3</c:v>
                </c:pt>
                <c:pt idx="241">
                  <c:v>3</c:v>
                </c:pt>
                <c:pt idx="242">
                  <c:v>3</c:v>
                </c:pt>
                <c:pt idx="243">
                  <c:v>2</c:v>
                </c:pt>
                <c:pt idx="244">
                  <c:v>3</c:v>
                </c:pt>
                <c:pt idx="245">
                  <c:v>3</c:v>
                </c:pt>
                <c:pt idx="246">
                  <c:v>4</c:v>
                </c:pt>
                <c:pt idx="247">
                  <c:v>4</c:v>
                </c:pt>
                <c:pt idx="248">
                  <c:v>2</c:v>
                </c:pt>
                <c:pt idx="249">
                  <c:v>4</c:v>
                </c:pt>
                <c:pt idx="250">
                  <c:v>4</c:v>
                </c:pt>
                <c:pt idx="251">
                  <c:v>3</c:v>
                </c:pt>
                <c:pt idx="252">
                  <c:v>3</c:v>
                </c:pt>
                <c:pt idx="253">
                  <c:v>4</c:v>
                </c:pt>
                <c:pt idx="254">
                  <c:v>4</c:v>
                </c:pt>
                <c:pt idx="255">
                  <c:v>3</c:v>
                </c:pt>
                <c:pt idx="256">
                  <c:v>3</c:v>
                </c:pt>
                <c:pt idx="257">
                  <c:v>3</c:v>
                </c:pt>
                <c:pt idx="258">
                  <c:v>3</c:v>
                </c:pt>
                <c:pt idx="259">
                  <c:v>5</c:v>
                </c:pt>
                <c:pt idx="260">
                  <c:v>3</c:v>
                </c:pt>
                <c:pt idx="261">
                  <c:v>3</c:v>
                </c:pt>
                <c:pt idx="262">
                  <c:v>2</c:v>
                </c:pt>
                <c:pt idx="263">
                  <c:v>3</c:v>
                </c:pt>
                <c:pt idx="264">
                  <c:v>2</c:v>
                </c:pt>
                <c:pt idx="265">
                  <c:v>3</c:v>
                </c:pt>
                <c:pt idx="266">
                  <c:v>4</c:v>
                </c:pt>
                <c:pt idx="267">
                  <c:v>2</c:v>
                </c:pt>
                <c:pt idx="268">
                  <c:v>3</c:v>
                </c:pt>
                <c:pt idx="269">
                  <c:v>2</c:v>
                </c:pt>
                <c:pt idx="270">
                  <c:v>2</c:v>
                </c:pt>
                <c:pt idx="271">
                  <c:v>2</c:v>
                </c:pt>
                <c:pt idx="272">
                  <c:v>5</c:v>
                </c:pt>
                <c:pt idx="273">
                  <c:v>5</c:v>
                </c:pt>
                <c:pt idx="274">
                  <c:v>2</c:v>
                </c:pt>
                <c:pt idx="275">
                  <c:v>4</c:v>
                </c:pt>
                <c:pt idx="276">
                  <c:v>3</c:v>
                </c:pt>
                <c:pt idx="277">
                  <c:v>3</c:v>
                </c:pt>
                <c:pt idx="278">
                  <c:v>4</c:v>
                </c:pt>
                <c:pt idx="279">
                  <c:v>4</c:v>
                </c:pt>
                <c:pt idx="280">
                  <c:v>5</c:v>
                </c:pt>
                <c:pt idx="281">
                  <c:v>3</c:v>
                </c:pt>
                <c:pt idx="282">
                  <c:v>5</c:v>
                </c:pt>
                <c:pt idx="283">
                  <c:v>4</c:v>
                </c:pt>
                <c:pt idx="284">
                  <c:v>3</c:v>
                </c:pt>
                <c:pt idx="285">
                  <c:v>3</c:v>
                </c:pt>
                <c:pt idx="286">
                  <c:v>5</c:v>
                </c:pt>
                <c:pt idx="287">
                  <c:v>5</c:v>
                </c:pt>
                <c:pt idx="288">
                  <c:v>4</c:v>
                </c:pt>
                <c:pt idx="289">
                  <c:v>4</c:v>
                </c:pt>
                <c:pt idx="290">
                  <c:v>4</c:v>
                </c:pt>
                <c:pt idx="291">
                  <c:v>5</c:v>
                </c:pt>
                <c:pt idx="292">
                  <c:v>5</c:v>
                </c:pt>
                <c:pt idx="293">
                  <c:v>2</c:v>
                </c:pt>
                <c:pt idx="294">
                  <c:v>6</c:v>
                </c:pt>
                <c:pt idx="295">
                  <c:v>5</c:v>
                </c:pt>
                <c:pt idx="296">
                  <c:v>5</c:v>
                </c:pt>
                <c:pt idx="297">
                  <c:v>5</c:v>
                </c:pt>
                <c:pt idx="298">
                  <c:v>4</c:v>
                </c:pt>
                <c:pt idx="299">
                  <c:v>5</c:v>
                </c:pt>
                <c:pt idx="300">
                  <c:v>4</c:v>
                </c:pt>
                <c:pt idx="301">
                  <c:v>5</c:v>
                </c:pt>
                <c:pt idx="302">
                  <c:v>7</c:v>
                </c:pt>
                <c:pt idx="303">
                  <c:v>4</c:v>
                </c:pt>
                <c:pt idx="304">
                  <c:v>4</c:v>
                </c:pt>
                <c:pt idx="305">
                  <c:v>6</c:v>
                </c:pt>
                <c:pt idx="306">
                  <c:v>4</c:v>
                </c:pt>
                <c:pt idx="307">
                  <c:v>4</c:v>
                </c:pt>
                <c:pt idx="308">
                  <c:v>5</c:v>
                </c:pt>
                <c:pt idx="309">
                  <c:v>6</c:v>
                </c:pt>
                <c:pt idx="310">
                  <c:v>6</c:v>
                </c:pt>
                <c:pt idx="311">
                  <c:v>4</c:v>
                </c:pt>
                <c:pt idx="312">
                  <c:v>5</c:v>
                </c:pt>
                <c:pt idx="313">
                  <c:v>3</c:v>
                </c:pt>
                <c:pt idx="314">
                  <c:v>4</c:v>
                </c:pt>
                <c:pt idx="315">
                  <c:v>5</c:v>
                </c:pt>
                <c:pt idx="316">
                  <c:v>4</c:v>
                </c:pt>
                <c:pt idx="317">
                  <c:v>6</c:v>
                </c:pt>
                <c:pt idx="318">
                  <c:v>7</c:v>
                </c:pt>
                <c:pt idx="319">
                  <c:v>5</c:v>
                </c:pt>
                <c:pt idx="320">
                  <c:v>5</c:v>
                </c:pt>
                <c:pt idx="321">
                  <c:v>4</c:v>
                </c:pt>
                <c:pt idx="322">
                  <c:v>6</c:v>
                </c:pt>
                <c:pt idx="323">
                  <c:v>2</c:v>
                </c:pt>
                <c:pt idx="324">
                  <c:v>5</c:v>
                </c:pt>
                <c:pt idx="325">
                  <c:v>5</c:v>
                </c:pt>
                <c:pt idx="326">
                  <c:v>5</c:v>
                </c:pt>
                <c:pt idx="327">
                  <c:v>7</c:v>
                </c:pt>
                <c:pt idx="328">
                  <c:v>5</c:v>
                </c:pt>
                <c:pt idx="329">
                  <c:v>5</c:v>
                </c:pt>
                <c:pt idx="330">
                  <c:v>4</c:v>
                </c:pt>
                <c:pt idx="331">
                  <c:v>6</c:v>
                </c:pt>
                <c:pt idx="332">
                  <c:v>6</c:v>
                </c:pt>
                <c:pt idx="333">
                  <c:v>7</c:v>
                </c:pt>
                <c:pt idx="334">
                  <c:v>8</c:v>
                </c:pt>
                <c:pt idx="335">
                  <c:v>5</c:v>
                </c:pt>
                <c:pt idx="336">
                  <c:v>5</c:v>
                </c:pt>
                <c:pt idx="337">
                  <c:v>6</c:v>
                </c:pt>
                <c:pt idx="338">
                  <c:v>5</c:v>
                </c:pt>
                <c:pt idx="339">
                  <c:v>5</c:v>
                </c:pt>
                <c:pt idx="340">
                  <c:v>6</c:v>
                </c:pt>
                <c:pt idx="341">
                  <c:v>6</c:v>
                </c:pt>
                <c:pt idx="342">
                  <c:v>5</c:v>
                </c:pt>
                <c:pt idx="343">
                  <c:v>5</c:v>
                </c:pt>
                <c:pt idx="344">
                  <c:v>6</c:v>
                </c:pt>
                <c:pt idx="345">
                  <c:v>6</c:v>
                </c:pt>
                <c:pt idx="346">
                  <c:v>4</c:v>
                </c:pt>
                <c:pt idx="347">
                  <c:v>4</c:v>
                </c:pt>
                <c:pt idx="348">
                  <c:v>6</c:v>
                </c:pt>
                <c:pt idx="349">
                  <c:v>5</c:v>
                </c:pt>
                <c:pt idx="350">
                  <c:v>5</c:v>
                </c:pt>
                <c:pt idx="351">
                  <c:v>5</c:v>
                </c:pt>
                <c:pt idx="352">
                  <c:v>5</c:v>
                </c:pt>
                <c:pt idx="353">
                  <c:v>6</c:v>
                </c:pt>
                <c:pt idx="354">
                  <c:v>5</c:v>
                </c:pt>
                <c:pt idx="355">
                  <c:v>3</c:v>
                </c:pt>
                <c:pt idx="356">
                  <c:v>8</c:v>
                </c:pt>
                <c:pt idx="357">
                  <c:v>6</c:v>
                </c:pt>
                <c:pt idx="358">
                  <c:v>7</c:v>
                </c:pt>
                <c:pt idx="359">
                  <c:v>8</c:v>
                </c:pt>
                <c:pt idx="360">
                  <c:v>5</c:v>
                </c:pt>
                <c:pt idx="361">
                  <c:v>5</c:v>
                </c:pt>
                <c:pt idx="362">
                  <c:v>6</c:v>
                </c:pt>
                <c:pt idx="363">
                  <c:v>5</c:v>
                </c:pt>
                <c:pt idx="364">
                  <c:v>5</c:v>
                </c:pt>
                <c:pt idx="365">
                  <c:v>6</c:v>
                </c:pt>
                <c:pt idx="366">
                  <c:v>4</c:v>
                </c:pt>
                <c:pt idx="367">
                  <c:v>4</c:v>
                </c:pt>
                <c:pt idx="368">
                  <c:v>7</c:v>
                </c:pt>
                <c:pt idx="369">
                  <c:v>7</c:v>
                </c:pt>
                <c:pt idx="370">
                  <c:v>5</c:v>
                </c:pt>
                <c:pt idx="371">
                  <c:v>7</c:v>
                </c:pt>
                <c:pt idx="372">
                  <c:v>6</c:v>
                </c:pt>
                <c:pt idx="373">
                  <c:v>5</c:v>
                </c:pt>
                <c:pt idx="374">
                  <c:v>6</c:v>
                </c:pt>
                <c:pt idx="375">
                  <c:v>6</c:v>
                </c:pt>
                <c:pt idx="376">
                  <c:v>5</c:v>
                </c:pt>
                <c:pt idx="377">
                  <c:v>5</c:v>
                </c:pt>
                <c:pt idx="378">
                  <c:v>6</c:v>
                </c:pt>
                <c:pt idx="379">
                  <c:v>6</c:v>
                </c:pt>
                <c:pt idx="380">
                  <c:v>6</c:v>
                </c:pt>
                <c:pt idx="381">
                  <c:v>6</c:v>
                </c:pt>
                <c:pt idx="382">
                  <c:v>5</c:v>
                </c:pt>
                <c:pt idx="383">
                  <c:v>6</c:v>
                </c:pt>
                <c:pt idx="384">
                  <c:v>6</c:v>
                </c:pt>
                <c:pt idx="385">
                  <c:v>7</c:v>
                </c:pt>
                <c:pt idx="386">
                  <c:v>7</c:v>
                </c:pt>
                <c:pt idx="387">
                  <c:v>6</c:v>
                </c:pt>
                <c:pt idx="388">
                  <c:v>7</c:v>
                </c:pt>
                <c:pt idx="389">
                  <c:v>6</c:v>
                </c:pt>
                <c:pt idx="390">
                  <c:v>8</c:v>
                </c:pt>
                <c:pt idx="391">
                  <c:v>7</c:v>
                </c:pt>
                <c:pt idx="392">
                  <c:v>10</c:v>
                </c:pt>
                <c:pt idx="393">
                  <c:v>8</c:v>
                </c:pt>
                <c:pt idx="394">
                  <c:v>6</c:v>
                </c:pt>
                <c:pt idx="395">
                  <c:v>7</c:v>
                </c:pt>
                <c:pt idx="396">
                  <c:v>11</c:v>
                </c:pt>
                <c:pt idx="397">
                  <c:v>10</c:v>
                </c:pt>
                <c:pt idx="398">
                  <c:v>8</c:v>
                </c:pt>
                <c:pt idx="399">
                  <c:v>11</c:v>
                </c:pt>
                <c:pt idx="400">
                  <c:v>7</c:v>
                </c:pt>
                <c:pt idx="401">
                  <c:v>8</c:v>
                </c:pt>
                <c:pt idx="402">
                  <c:v>6</c:v>
                </c:pt>
                <c:pt idx="403">
                  <c:v>8</c:v>
                </c:pt>
                <c:pt idx="404">
                  <c:v>8</c:v>
                </c:pt>
                <c:pt idx="405">
                  <c:v>7</c:v>
                </c:pt>
                <c:pt idx="406">
                  <c:v>11</c:v>
                </c:pt>
                <c:pt idx="407">
                  <c:v>11</c:v>
                </c:pt>
                <c:pt idx="408">
                  <c:v>9</c:v>
                </c:pt>
                <c:pt idx="409">
                  <c:v>9</c:v>
                </c:pt>
                <c:pt idx="410">
                  <c:v>8</c:v>
                </c:pt>
                <c:pt idx="411">
                  <c:v>9</c:v>
                </c:pt>
                <c:pt idx="412">
                  <c:v>10</c:v>
                </c:pt>
                <c:pt idx="413">
                  <c:v>9</c:v>
                </c:pt>
                <c:pt idx="414">
                  <c:v>7</c:v>
                </c:pt>
                <c:pt idx="415">
                  <c:v>9</c:v>
                </c:pt>
                <c:pt idx="416">
                  <c:v>8</c:v>
                </c:pt>
                <c:pt idx="417">
                  <c:v>7</c:v>
                </c:pt>
                <c:pt idx="418">
                  <c:v>8</c:v>
                </c:pt>
                <c:pt idx="419">
                  <c:v>6</c:v>
                </c:pt>
                <c:pt idx="420">
                  <c:v>10</c:v>
                </c:pt>
                <c:pt idx="421">
                  <c:v>9</c:v>
                </c:pt>
                <c:pt idx="422">
                  <c:v>6</c:v>
                </c:pt>
                <c:pt idx="423">
                  <c:v>8</c:v>
                </c:pt>
                <c:pt idx="424">
                  <c:v>8</c:v>
                </c:pt>
                <c:pt idx="425">
                  <c:v>7</c:v>
                </c:pt>
                <c:pt idx="426">
                  <c:v>7</c:v>
                </c:pt>
                <c:pt idx="427">
                  <c:v>8</c:v>
                </c:pt>
                <c:pt idx="428">
                  <c:v>10</c:v>
                </c:pt>
                <c:pt idx="429">
                  <c:v>9</c:v>
                </c:pt>
                <c:pt idx="430">
                  <c:v>7</c:v>
                </c:pt>
                <c:pt idx="431">
                  <c:v>9</c:v>
                </c:pt>
                <c:pt idx="432">
                  <c:v>8</c:v>
                </c:pt>
                <c:pt idx="433">
                  <c:v>10</c:v>
                </c:pt>
                <c:pt idx="434">
                  <c:v>7</c:v>
                </c:pt>
                <c:pt idx="435">
                  <c:v>9</c:v>
                </c:pt>
                <c:pt idx="436">
                  <c:v>7</c:v>
                </c:pt>
                <c:pt idx="437">
                  <c:v>10</c:v>
                </c:pt>
                <c:pt idx="438">
                  <c:v>10</c:v>
                </c:pt>
                <c:pt idx="439">
                  <c:v>8</c:v>
                </c:pt>
                <c:pt idx="440">
                  <c:v>10</c:v>
                </c:pt>
                <c:pt idx="441">
                  <c:v>11</c:v>
                </c:pt>
                <c:pt idx="442">
                  <c:v>8</c:v>
                </c:pt>
                <c:pt idx="443">
                  <c:v>9</c:v>
                </c:pt>
                <c:pt idx="444">
                  <c:v>8</c:v>
                </c:pt>
                <c:pt idx="445">
                  <c:v>7</c:v>
                </c:pt>
                <c:pt idx="446">
                  <c:v>6</c:v>
                </c:pt>
                <c:pt idx="447">
                  <c:v>9</c:v>
                </c:pt>
                <c:pt idx="448">
                  <c:v>11</c:v>
                </c:pt>
                <c:pt idx="449">
                  <c:v>9</c:v>
                </c:pt>
                <c:pt idx="450">
                  <c:v>8</c:v>
                </c:pt>
                <c:pt idx="451">
                  <c:v>8</c:v>
                </c:pt>
                <c:pt idx="452">
                  <c:v>11</c:v>
                </c:pt>
                <c:pt idx="453">
                  <c:v>6</c:v>
                </c:pt>
                <c:pt idx="454">
                  <c:v>10</c:v>
                </c:pt>
                <c:pt idx="455">
                  <c:v>8</c:v>
                </c:pt>
                <c:pt idx="456">
                  <c:v>10</c:v>
                </c:pt>
                <c:pt idx="457">
                  <c:v>9</c:v>
                </c:pt>
                <c:pt idx="458">
                  <c:v>8</c:v>
                </c:pt>
                <c:pt idx="459">
                  <c:v>12</c:v>
                </c:pt>
                <c:pt idx="460">
                  <c:v>8</c:v>
                </c:pt>
                <c:pt idx="461">
                  <c:v>6</c:v>
                </c:pt>
                <c:pt idx="462">
                  <c:v>10</c:v>
                </c:pt>
                <c:pt idx="463">
                  <c:v>7</c:v>
                </c:pt>
                <c:pt idx="464">
                  <c:v>8</c:v>
                </c:pt>
                <c:pt idx="465">
                  <c:v>11</c:v>
                </c:pt>
                <c:pt idx="466">
                  <c:v>9</c:v>
                </c:pt>
                <c:pt idx="467">
                  <c:v>12</c:v>
                </c:pt>
                <c:pt idx="468">
                  <c:v>12</c:v>
                </c:pt>
                <c:pt idx="469">
                  <c:v>10</c:v>
                </c:pt>
                <c:pt idx="470">
                  <c:v>14</c:v>
                </c:pt>
                <c:pt idx="471">
                  <c:v>13</c:v>
                </c:pt>
                <c:pt idx="472">
                  <c:v>12</c:v>
                </c:pt>
                <c:pt idx="473">
                  <c:v>14</c:v>
                </c:pt>
                <c:pt idx="474">
                  <c:v>11</c:v>
                </c:pt>
                <c:pt idx="475">
                  <c:v>14</c:v>
                </c:pt>
                <c:pt idx="476">
                  <c:v>12</c:v>
                </c:pt>
                <c:pt idx="477">
                  <c:v>13</c:v>
                </c:pt>
                <c:pt idx="478">
                  <c:v>13</c:v>
                </c:pt>
                <c:pt idx="479">
                  <c:v>11</c:v>
                </c:pt>
                <c:pt idx="480">
                  <c:v>10</c:v>
                </c:pt>
                <c:pt idx="481">
                  <c:v>13</c:v>
                </c:pt>
                <c:pt idx="482">
                  <c:v>13</c:v>
                </c:pt>
                <c:pt idx="483">
                  <c:v>13</c:v>
                </c:pt>
                <c:pt idx="484">
                  <c:v>14</c:v>
                </c:pt>
                <c:pt idx="485">
                  <c:v>13</c:v>
                </c:pt>
                <c:pt idx="486">
                  <c:v>12</c:v>
                </c:pt>
                <c:pt idx="487">
                  <c:v>12</c:v>
                </c:pt>
                <c:pt idx="488">
                  <c:v>11</c:v>
                </c:pt>
                <c:pt idx="489">
                  <c:v>11</c:v>
                </c:pt>
                <c:pt idx="490">
                  <c:v>12</c:v>
                </c:pt>
                <c:pt idx="491">
                  <c:v>12</c:v>
                </c:pt>
                <c:pt idx="492">
                  <c:v>12</c:v>
                </c:pt>
                <c:pt idx="493">
                  <c:v>13</c:v>
                </c:pt>
                <c:pt idx="494">
                  <c:v>14</c:v>
                </c:pt>
                <c:pt idx="495">
                  <c:v>13</c:v>
                </c:pt>
                <c:pt idx="496">
                  <c:v>13</c:v>
                </c:pt>
                <c:pt idx="497">
                  <c:v>14</c:v>
                </c:pt>
                <c:pt idx="498">
                  <c:v>13</c:v>
                </c:pt>
                <c:pt idx="499">
                  <c:v>13</c:v>
                </c:pt>
                <c:pt idx="500">
                  <c:v>14</c:v>
                </c:pt>
                <c:pt idx="501">
                  <c:v>15</c:v>
                </c:pt>
                <c:pt idx="502">
                  <c:v>13</c:v>
                </c:pt>
                <c:pt idx="503">
                  <c:v>14</c:v>
                </c:pt>
                <c:pt idx="504">
                  <c:v>16</c:v>
                </c:pt>
                <c:pt idx="505">
                  <c:v>13</c:v>
                </c:pt>
                <c:pt idx="506">
                  <c:v>14</c:v>
                </c:pt>
                <c:pt idx="507">
                  <c:v>14</c:v>
                </c:pt>
                <c:pt idx="508">
                  <c:v>14</c:v>
                </c:pt>
                <c:pt idx="509">
                  <c:v>14</c:v>
                </c:pt>
                <c:pt idx="510">
                  <c:v>16</c:v>
                </c:pt>
                <c:pt idx="511">
                  <c:v>16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1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1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1</c:v>
                </c:pt>
                <c:pt idx="558">
                  <c:v>0</c:v>
                </c:pt>
                <c:pt idx="559">
                  <c:v>1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2</c:v>
                </c:pt>
                <c:pt idx="573">
                  <c:v>0</c:v>
                </c:pt>
                <c:pt idx="574">
                  <c:v>1</c:v>
                </c:pt>
                <c:pt idx="575">
                  <c:v>1</c:v>
                </c:pt>
                <c:pt idx="576">
                  <c:v>1</c:v>
                </c:pt>
                <c:pt idx="577">
                  <c:v>0</c:v>
                </c:pt>
                <c:pt idx="578">
                  <c:v>1</c:v>
                </c:pt>
                <c:pt idx="579">
                  <c:v>0</c:v>
                </c:pt>
                <c:pt idx="580">
                  <c:v>1</c:v>
                </c:pt>
                <c:pt idx="581">
                  <c:v>1</c:v>
                </c:pt>
                <c:pt idx="582">
                  <c:v>0</c:v>
                </c:pt>
                <c:pt idx="583">
                  <c:v>2</c:v>
                </c:pt>
                <c:pt idx="584">
                  <c:v>0</c:v>
                </c:pt>
                <c:pt idx="585">
                  <c:v>0</c:v>
                </c:pt>
                <c:pt idx="586">
                  <c:v>1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1</c:v>
                </c:pt>
                <c:pt idx="592">
                  <c:v>0</c:v>
                </c:pt>
                <c:pt idx="593">
                  <c:v>1</c:v>
                </c:pt>
                <c:pt idx="594">
                  <c:v>0</c:v>
                </c:pt>
                <c:pt idx="595">
                  <c:v>1</c:v>
                </c:pt>
                <c:pt idx="596">
                  <c:v>1</c:v>
                </c:pt>
                <c:pt idx="597">
                  <c:v>2</c:v>
                </c:pt>
                <c:pt idx="598">
                  <c:v>2</c:v>
                </c:pt>
                <c:pt idx="599">
                  <c:v>0</c:v>
                </c:pt>
                <c:pt idx="600">
                  <c:v>0</c:v>
                </c:pt>
                <c:pt idx="601">
                  <c:v>3</c:v>
                </c:pt>
                <c:pt idx="602">
                  <c:v>4</c:v>
                </c:pt>
                <c:pt idx="603">
                  <c:v>2</c:v>
                </c:pt>
                <c:pt idx="604">
                  <c:v>1</c:v>
                </c:pt>
                <c:pt idx="605">
                  <c:v>1</c:v>
                </c:pt>
                <c:pt idx="606">
                  <c:v>3</c:v>
                </c:pt>
                <c:pt idx="607">
                  <c:v>2</c:v>
                </c:pt>
                <c:pt idx="608">
                  <c:v>3</c:v>
                </c:pt>
                <c:pt idx="609">
                  <c:v>3</c:v>
                </c:pt>
                <c:pt idx="610">
                  <c:v>4</c:v>
                </c:pt>
                <c:pt idx="611">
                  <c:v>2</c:v>
                </c:pt>
                <c:pt idx="612">
                  <c:v>2</c:v>
                </c:pt>
                <c:pt idx="613">
                  <c:v>3</c:v>
                </c:pt>
                <c:pt idx="614">
                  <c:v>1</c:v>
                </c:pt>
                <c:pt idx="615">
                  <c:v>3</c:v>
                </c:pt>
                <c:pt idx="616">
                  <c:v>0</c:v>
                </c:pt>
                <c:pt idx="617">
                  <c:v>0</c:v>
                </c:pt>
                <c:pt idx="618">
                  <c:v>1</c:v>
                </c:pt>
                <c:pt idx="619">
                  <c:v>3</c:v>
                </c:pt>
                <c:pt idx="620">
                  <c:v>2</c:v>
                </c:pt>
                <c:pt idx="621">
                  <c:v>1</c:v>
                </c:pt>
                <c:pt idx="622">
                  <c:v>1</c:v>
                </c:pt>
                <c:pt idx="623">
                  <c:v>2</c:v>
                </c:pt>
                <c:pt idx="624">
                  <c:v>2</c:v>
                </c:pt>
                <c:pt idx="625">
                  <c:v>1</c:v>
                </c:pt>
                <c:pt idx="626">
                  <c:v>2</c:v>
                </c:pt>
                <c:pt idx="627">
                  <c:v>2</c:v>
                </c:pt>
                <c:pt idx="628">
                  <c:v>2</c:v>
                </c:pt>
                <c:pt idx="629">
                  <c:v>2</c:v>
                </c:pt>
                <c:pt idx="630">
                  <c:v>3</c:v>
                </c:pt>
                <c:pt idx="631">
                  <c:v>2</c:v>
                </c:pt>
                <c:pt idx="632">
                  <c:v>2</c:v>
                </c:pt>
                <c:pt idx="633">
                  <c:v>2</c:v>
                </c:pt>
                <c:pt idx="634">
                  <c:v>2</c:v>
                </c:pt>
                <c:pt idx="635">
                  <c:v>2</c:v>
                </c:pt>
                <c:pt idx="636">
                  <c:v>3</c:v>
                </c:pt>
                <c:pt idx="637">
                  <c:v>2</c:v>
                </c:pt>
                <c:pt idx="638">
                  <c:v>2</c:v>
                </c:pt>
                <c:pt idx="639">
                  <c:v>1</c:v>
                </c:pt>
                <c:pt idx="640">
                  <c:v>2</c:v>
                </c:pt>
                <c:pt idx="641">
                  <c:v>3</c:v>
                </c:pt>
                <c:pt idx="642">
                  <c:v>2</c:v>
                </c:pt>
                <c:pt idx="643">
                  <c:v>3</c:v>
                </c:pt>
                <c:pt idx="644">
                  <c:v>2</c:v>
                </c:pt>
                <c:pt idx="645">
                  <c:v>3</c:v>
                </c:pt>
                <c:pt idx="646">
                  <c:v>1</c:v>
                </c:pt>
                <c:pt idx="647">
                  <c:v>2</c:v>
                </c:pt>
                <c:pt idx="648">
                  <c:v>3</c:v>
                </c:pt>
                <c:pt idx="649">
                  <c:v>3</c:v>
                </c:pt>
                <c:pt idx="650">
                  <c:v>2</c:v>
                </c:pt>
                <c:pt idx="651">
                  <c:v>3</c:v>
                </c:pt>
                <c:pt idx="652">
                  <c:v>2</c:v>
                </c:pt>
                <c:pt idx="653">
                  <c:v>3</c:v>
                </c:pt>
                <c:pt idx="654">
                  <c:v>1</c:v>
                </c:pt>
                <c:pt idx="655">
                  <c:v>3</c:v>
                </c:pt>
                <c:pt idx="656">
                  <c:v>2</c:v>
                </c:pt>
                <c:pt idx="657">
                  <c:v>2</c:v>
                </c:pt>
                <c:pt idx="658">
                  <c:v>1</c:v>
                </c:pt>
                <c:pt idx="659">
                  <c:v>2</c:v>
                </c:pt>
                <c:pt idx="660">
                  <c:v>3</c:v>
                </c:pt>
                <c:pt idx="661">
                  <c:v>2</c:v>
                </c:pt>
                <c:pt idx="662">
                  <c:v>2</c:v>
                </c:pt>
                <c:pt idx="663">
                  <c:v>1</c:v>
                </c:pt>
                <c:pt idx="664">
                  <c:v>2</c:v>
                </c:pt>
                <c:pt idx="665">
                  <c:v>5</c:v>
                </c:pt>
                <c:pt idx="666">
                  <c:v>3</c:v>
                </c:pt>
                <c:pt idx="667">
                  <c:v>1</c:v>
                </c:pt>
                <c:pt idx="668">
                  <c:v>2</c:v>
                </c:pt>
                <c:pt idx="669">
                  <c:v>2</c:v>
                </c:pt>
                <c:pt idx="670">
                  <c:v>1</c:v>
                </c:pt>
                <c:pt idx="671">
                  <c:v>2</c:v>
                </c:pt>
                <c:pt idx="672">
                  <c:v>4</c:v>
                </c:pt>
                <c:pt idx="673">
                  <c:v>2</c:v>
                </c:pt>
                <c:pt idx="674">
                  <c:v>1</c:v>
                </c:pt>
                <c:pt idx="675">
                  <c:v>3</c:v>
                </c:pt>
                <c:pt idx="676">
                  <c:v>3</c:v>
                </c:pt>
                <c:pt idx="677">
                  <c:v>2</c:v>
                </c:pt>
                <c:pt idx="678">
                  <c:v>3</c:v>
                </c:pt>
                <c:pt idx="679">
                  <c:v>2</c:v>
                </c:pt>
                <c:pt idx="680">
                  <c:v>3</c:v>
                </c:pt>
                <c:pt idx="681">
                  <c:v>4</c:v>
                </c:pt>
                <c:pt idx="682">
                  <c:v>2</c:v>
                </c:pt>
                <c:pt idx="683">
                  <c:v>4</c:v>
                </c:pt>
                <c:pt idx="684">
                  <c:v>3</c:v>
                </c:pt>
                <c:pt idx="685">
                  <c:v>2</c:v>
                </c:pt>
                <c:pt idx="686">
                  <c:v>6</c:v>
                </c:pt>
                <c:pt idx="687">
                  <c:v>3</c:v>
                </c:pt>
                <c:pt idx="688">
                  <c:v>1</c:v>
                </c:pt>
                <c:pt idx="689">
                  <c:v>4</c:v>
                </c:pt>
                <c:pt idx="690">
                  <c:v>2</c:v>
                </c:pt>
                <c:pt idx="691">
                  <c:v>3</c:v>
                </c:pt>
                <c:pt idx="692">
                  <c:v>3</c:v>
                </c:pt>
                <c:pt idx="693">
                  <c:v>2</c:v>
                </c:pt>
                <c:pt idx="694">
                  <c:v>3</c:v>
                </c:pt>
                <c:pt idx="695">
                  <c:v>4</c:v>
                </c:pt>
                <c:pt idx="696">
                  <c:v>4</c:v>
                </c:pt>
                <c:pt idx="697">
                  <c:v>2</c:v>
                </c:pt>
                <c:pt idx="698">
                  <c:v>3</c:v>
                </c:pt>
                <c:pt idx="699">
                  <c:v>2</c:v>
                </c:pt>
                <c:pt idx="700">
                  <c:v>4</c:v>
                </c:pt>
                <c:pt idx="701">
                  <c:v>2</c:v>
                </c:pt>
                <c:pt idx="702">
                  <c:v>3</c:v>
                </c:pt>
                <c:pt idx="703">
                  <c:v>4</c:v>
                </c:pt>
                <c:pt idx="704">
                  <c:v>3</c:v>
                </c:pt>
                <c:pt idx="705">
                  <c:v>1</c:v>
                </c:pt>
                <c:pt idx="706">
                  <c:v>2</c:v>
                </c:pt>
                <c:pt idx="707">
                  <c:v>1</c:v>
                </c:pt>
                <c:pt idx="708">
                  <c:v>2</c:v>
                </c:pt>
                <c:pt idx="709">
                  <c:v>3</c:v>
                </c:pt>
                <c:pt idx="710">
                  <c:v>2</c:v>
                </c:pt>
                <c:pt idx="711">
                  <c:v>4</c:v>
                </c:pt>
                <c:pt idx="712">
                  <c:v>3</c:v>
                </c:pt>
                <c:pt idx="713">
                  <c:v>1</c:v>
                </c:pt>
                <c:pt idx="714">
                  <c:v>1</c:v>
                </c:pt>
                <c:pt idx="715">
                  <c:v>4</c:v>
                </c:pt>
                <c:pt idx="716">
                  <c:v>3</c:v>
                </c:pt>
                <c:pt idx="717">
                  <c:v>2</c:v>
                </c:pt>
                <c:pt idx="718">
                  <c:v>2</c:v>
                </c:pt>
                <c:pt idx="719">
                  <c:v>2</c:v>
                </c:pt>
                <c:pt idx="720">
                  <c:v>3</c:v>
                </c:pt>
                <c:pt idx="721">
                  <c:v>1</c:v>
                </c:pt>
                <c:pt idx="722">
                  <c:v>3</c:v>
                </c:pt>
                <c:pt idx="723">
                  <c:v>3</c:v>
                </c:pt>
                <c:pt idx="724">
                  <c:v>3</c:v>
                </c:pt>
                <c:pt idx="725">
                  <c:v>3</c:v>
                </c:pt>
                <c:pt idx="726">
                  <c:v>1</c:v>
                </c:pt>
                <c:pt idx="727">
                  <c:v>3</c:v>
                </c:pt>
                <c:pt idx="728">
                  <c:v>4</c:v>
                </c:pt>
                <c:pt idx="729">
                  <c:v>3</c:v>
                </c:pt>
                <c:pt idx="730">
                  <c:v>3</c:v>
                </c:pt>
                <c:pt idx="731">
                  <c:v>2</c:v>
                </c:pt>
                <c:pt idx="732">
                  <c:v>3</c:v>
                </c:pt>
                <c:pt idx="733">
                  <c:v>2</c:v>
                </c:pt>
                <c:pt idx="734">
                  <c:v>2</c:v>
                </c:pt>
                <c:pt idx="735">
                  <c:v>2</c:v>
                </c:pt>
                <c:pt idx="736">
                  <c:v>3</c:v>
                </c:pt>
                <c:pt idx="737">
                  <c:v>1</c:v>
                </c:pt>
                <c:pt idx="738">
                  <c:v>2</c:v>
                </c:pt>
                <c:pt idx="739">
                  <c:v>3</c:v>
                </c:pt>
                <c:pt idx="740">
                  <c:v>5</c:v>
                </c:pt>
                <c:pt idx="741">
                  <c:v>2</c:v>
                </c:pt>
                <c:pt idx="742">
                  <c:v>3</c:v>
                </c:pt>
                <c:pt idx="743">
                  <c:v>1</c:v>
                </c:pt>
                <c:pt idx="744">
                  <c:v>2</c:v>
                </c:pt>
                <c:pt idx="745">
                  <c:v>4</c:v>
                </c:pt>
                <c:pt idx="746">
                  <c:v>4</c:v>
                </c:pt>
                <c:pt idx="747">
                  <c:v>3</c:v>
                </c:pt>
                <c:pt idx="748">
                  <c:v>4</c:v>
                </c:pt>
                <c:pt idx="749">
                  <c:v>4</c:v>
                </c:pt>
                <c:pt idx="750">
                  <c:v>4</c:v>
                </c:pt>
                <c:pt idx="751">
                  <c:v>3</c:v>
                </c:pt>
                <c:pt idx="752">
                  <c:v>2</c:v>
                </c:pt>
                <c:pt idx="753">
                  <c:v>3</c:v>
                </c:pt>
                <c:pt idx="754">
                  <c:v>3</c:v>
                </c:pt>
                <c:pt idx="755">
                  <c:v>3</c:v>
                </c:pt>
                <c:pt idx="756">
                  <c:v>3</c:v>
                </c:pt>
                <c:pt idx="757">
                  <c:v>2</c:v>
                </c:pt>
                <c:pt idx="758">
                  <c:v>2</c:v>
                </c:pt>
                <c:pt idx="759">
                  <c:v>5</c:v>
                </c:pt>
                <c:pt idx="760">
                  <c:v>3</c:v>
                </c:pt>
                <c:pt idx="761">
                  <c:v>3</c:v>
                </c:pt>
                <c:pt idx="762">
                  <c:v>2</c:v>
                </c:pt>
                <c:pt idx="763">
                  <c:v>2</c:v>
                </c:pt>
                <c:pt idx="764">
                  <c:v>3</c:v>
                </c:pt>
                <c:pt idx="765">
                  <c:v>2</c:v>
                </c:pt>
                <c:pt idx="766">
                  <c:v>3</c:v>
                </c:pt>
                <c:pt idx="767">
                  <c:v>4</c:v>
                </c:pt>
                <c:pt idx="768">
                  <c:v>4</c:v>
                </c:pt>
                <c:pt idx="769">
                  <c:v>2</c:v>
                </c:pt>
                <c:pt idx="770">
                  <c:v>2</c:v>
                </c:pt>
                <c:pt idx="771">
                  <c:v>3</c:v>
                </c:pt>
                <c:pt idx="772">
                  <c:v>4</c:v>
                </c:pt>
                <c:pt idx="773">
                  <c:v>2</c:v>
                </c:pt>
                <c:pt idx="774">
                  <c:v>3</c:v>
                </c:pt>
                <c:pt idx="775">
                  <c:v>2</c:v>
                </c:pt>
                <c:pt idx="776">
                  <c:v>4</c:v>
                </c:pt>
                <c:pt idx="777">
                  <c:v>2</c:v>
                </c:pt>
                <c:pt idx="778">
                  <c:v>4</c:v>
                </c:pt>
                <c:pt idx="779">
                  <c:v>3</c:v>
                </c:pt>
                <c:pt idx="780">
                  <c:v>3</c:v>
                </c:pt>
                <c:pt idx="781">
                  <c:v>3</c:v>
                </c:pt>
                <c:pt idx="782">
                  <c:v>3</c:v>
                </c:pt>
                <c:pt idx="783">
                  <c:v>4</c:v>
                </c:pt>
                <c:pt idx="784">
                  <c:v>4</c:v>
                </c:pt>
                <c:pt idx="785">
                  <c:v>3</c:v>
                </c:pt>
                <c:pt idx="786">
                  <c:v>5</c:v>
                </c:pt>
                <c:pt idx="787">
                  <c:v>4</c:v>
                </c:pt>
                <c:pt idx="788">
                  <c:v>2</c:v>
                </c:pt>
                <c:pt idx="789">
                  <c:v>2</c:v>
                </c:pt>
                <c:pt idx="790">
                  <c:v>3</c:v>
                </c:pt>
                <c:pt idx="791">
                  <c:v>3</c:v>
                </c:pt>
                <c:pt idx="792">
                  <c:v>7</c:v>
                </c:pt>
                <c:pt idx="793">
                  <c:v>3</c:v>
                </c:pt>
                <c:pt idx="794">
                  <c:v>6</c:v>
                </c:pt>
                <c:pt idx="795">
                  <c:v>5</c:v>
                </c:pt>
                <c:pt idx="796">
                  <c:v>4</c:v>
                </c:pt>
                <c:pt idx="797">
                  <c:v>4</c:v>
                </c:pt>
                <c:pt idx="798">
                  <c:v>3</c:v>
                </c:pt>
                <c:pt idx="799">
                  <c:v>5</c:v>
                </c:pt>
                <c:pt idx="800">
                  <c:v>4</c:v>
                </c:pt>
                <c:pt idx="801">
                  <c:v>4</c:v>
                </c:pt>
                <c:pt idx="802">
                  <c:v>6</c:v>
                </c:pt>
                <c:pt idx="803">
                  <c:v>4</c:v>
                </c:pt>
                <c:pt idx="804">
                  <c:v>4</c:v>
                </c:pt>
                <c:pt idx="805">
                  <c:v>4</c:v>
                </c:pt>
                <c:pt idx="806">
                  <c:v>2</c:v>
                </c:pt>
                <c:pt idx="807">
                  <c:v>5</c:v>
                </c:pt>
                <c:pt idx="808">
                  <c:v>5</c:v>
                </c:pt>
                <c:pt idx="809">
                  <c:v>5</c:v>
                </c:pt>
                <c:pt idx="810">
                  <c:v>2</c:v>
                </c:pt>
                <c:pt idx="811">
                  <c:v>7</c:v>
                </c:pt>
                <c:pt idx="812">
                  <c:v>6</c:v>
                </c:pt>
                <c:pt idx="813">
                  <c:v>4</c:v>
                </c:pt>
                <c:pt idx="814">
                  <c:v>4</c:v>
                </c:pt>
                <c:pt idx="815">
                  <c:v>3</c:v>
                </c:pt>
                <c:pt idx="816">
                  <c:v>4</c:v>
                </c:pt>
                <c:pt idx="817">
                  <c:v>2</c:v>
                </c:pt>
                <c:pt idx="818">
                  <c:v>5</c:v>
                </c:pt>
                <c:pt idx="819">
                  <c:v>3</c:v>
                </c:pt>
                <c:pt idx="820">
                  <c:v>3</c:v>
                </c:pt>
                <c:pt idx="821">
                  <c:v>7</c:v>
                </c:pt>
                <c:pt idx="822">
                  <c:v>6</c:v>
                </c:pt>
                <c:pt idx="823">
                  <c:v>5</c:v>
                </c:pt>
                <c:pt idx="824">
                  <c:v>7</c:v>
                </c:pt>
                <c:pt idx="825">
                  <c:v>3</c:v>
                </c:pt>
                <c:pt idx="826">
                  <c:v>5</c:v>
                </c:pt>
                <c:pt idx="827">
                  <c:v>4</c:v>
                </c:pt>
                <c:pt idx="828">
                  <c:v>3</c:v>
                </c:pt>
                <c:pt idx="829">
                  <c:v>3</c:v>
                </c:pt>
                <c:pt idx="830">
                  <c:v>5</c:v>
                </c:pt>
                <c:pt idx="831">
                  <c:v>7</c:v>
                </c:pt>
                <c:pt idx="832">
                  <c:v>7</c:v>
                </c:pt>
                <c:pt idx="833">
                  <c:v>5</c:v>
                </c:pt>
                <c:pt idx="834">
                  <c:v>4</c:v>
                </c:pt>
                <c:pt idx="835">
                  <c:v>7</c:v>
                </c:pt>
                <c:pt idx="836">
                  <c:v>4</c:v>
                </c:pt>
                <c:pt idx="837">
                  <c:v>7</c:v>
                </c:pt>
                <c:pt idx="838">
                  <c:v>8</c:v>
                </c:pt>
                <c:pt idx="839">
                  <c:v>8</c:v>
                </c:pt>
                <c:pt idx="840">
                  <c:v>5</c:v>
                </c:pt>
                <c:pt idx="841">
                  <c:v>6</c:v>
                </c:pt>
                <c:pt idx="842">
                  <c:v>5</c:v>
                </c:pt>
                <c:pt idx="843">
                  <c:v>3</c:v>
                </c:pt>
                <c:pt idx="844">
                  <c:v>4</c:v>
                </c:pt>
                <c:pt idx="845">
                  <c:v>6</c:v>
                </c:pt>
                <c:pt idx="846">
                  <c:v>6</c:v>
                </c:pt>
                <c:pt idx="847">
                  <c:v>5</c:v>
                </c:pt>
                <c:pt idx="848">
                  <c:v>4</c:v>
                </c:pt>
                <c:pt idx="849">
                  <c:v>5</c:v>
                </c:pt>
                <c:pt idx="850">
                  <c:v>4</c:v>
                </c:pt>
                <c:pt idx="851">
                  <c:v>9</c:v>
                </c:pt>
                <c:pt idx="852">
                  <c:v>3</c:v>
                </c:pt>
                <c:pt idx="853">
                  <c:v>5</c:v>
                </c:pt>
                <c:pt idx="854">
                  <c:v>6</c:v>
                </c:pt>
                <c:pt idx="855">
                  <c:v>5</c:v>
                </c:pt>
                <c:pt idx="856">
                  <c:v>3</c:v>
                </c:pt>
                <c:pt idx="857">
                  <c:v>4</c:v>
                </c:pt>
                <c:pt idx="858">
                  <c:v>5</c:v>
                </c:pt>
                <c:pt idx="859">
                  <c:v>6</c:v>
                </c:pt>
                <c:pt idx="860">
                  <c:v>7</c:v>
                </c:pt>
                <c:pt idx="861">
                  <c:v>4</c:v>
                </c:pt>
                <c:pt idx="862">
                  <c:v>4</c:v>
                </c:pt>
                <c:pt idx="863">
                  <c:v>6</c:v>
                </c:pt>
                <c:pt idx="864">
                  <c:v>4</c:v>
                </c:pt>
                <c:pt idx="865">
                  <c:v>5</c:v>
                </c:pt>
                <c:pt idx="866">
                  <c:v>7</c:v>
                </c:pt>
                <c:pt idx="867">
                  <c:v>3</c:v>
                </c:pt>
                <c:pt idx="868">
                  <c:v>8</c:v>
                </c:pt>
                <c:pt idx="869">
                  <c:v>5</c:v>
                </c:pt>
                <c:pt idx="870">
                  <c:v>7</c:v>
                </c:pt>
                <c:pt idx="871">
                  <c:v>5</c:v>
                </c:pt>
                <c:pt idx="872">
                  <c:v>6</c:v>
                </c:pt>
                <c:pt idx="873">
                  <c:v>7</c:v>
                </c:pt>
                <c:pt idx="874">
                  <c:v>6</c:v>
                </c:pt>
                <c:pt idx="875">
                  <c:v>3</c:v>
                </c:pt>
                <c:pt idx="876">
                  <c:v>7</c:v>
                </c:pt>
                <c:pt idx="877">
                  <c:v>4</c:v>
                </c:pt>
                <c:pt idx="878">
                  <c:v>5</c:v>
                </c:pt>
                <c:pt idx="879">
                  <c:v>5</c:v>
                </c:pt>
                <c:pt idx="880">
                  <c:v>8</c:v>
                </c:pt>
                <c:pt idx="881">
                  <c:v>8</c:v>
                </c:pt>
                <c:pt idx="882">
                  <c:v>4</c:v>
                </c:pt>
                <c:pt idx="883">
                  <c:v>6</c:v>
                </c:pt>
                <c:pt idx="884">
                  <c:v>8</c:v>
                </c:pt>
                <c:pt idx="885">
                  <c:v>6</c:v>
                </c:pt>
                <c:pt idx="886">
                  <c:v>6</c:v>
                </c:pt>
                <c:pt idx="887">
                  <c:v>7</c:v>
                </c:pt>
                <c:pt idx="888">
                  <c:v>9</c:v>
                </c:pt>
                <c:pt idx="889">
                  <c:v>6</c:v>
                </c:pt>
                <c:pt idx="890">
                  <c:v>7</c:v>
                </c:pt>
                <c:pt idx="891">
                  <c:v>8</c:v>
                </c:pt>
                <c:pt idx="892">
                  <c:v>7</c:v>
                </c:pt>
                <c:pt idx="893">
                  <c:v>6</c:v>
                </c:pt>
                <c:pt idx="894">
                  <c:v>10</c:v>
                </c:pt>
                <c:pt idx="895">
                  <c:v>5</c:v>
                </c:pt>
                <c:pt idx="896">
                  <c:v>7</c:v>
                </c:pt>
                <c:pt idx="897">
                  <c:v>9</c:v>
                </c:pt>
                <c:pt idx="898">
                  <c:v>4</c:v>
                </c:pt>
                <c:pt idx="899">
                  <c:v>6</c:v>
                </c:pt>
                <c:pt idx="900">
                  <c:v>6</c:v>
                </c:pt>
                <c:pt idx="901">
                  <c:v>6</c:v>
                </c:pt>
                <c:pt idx="902">
                  <c:v>9</c:v>
                </c:pt>
                <c:pt idx="903">
                  <c:v>7</c:v>
                </c:pt>
                <c:pt idx="904">
                  <c:v>8</c:v>
                </c:pt>
                <c:pt idx="905">
                  <c:v>9</c:v>
                </c:pt>
                <c:pt idx="906">
                  <c:v>7</c:v>
                </c:pt>
                <c:pt idx="907">
                  <c:v>6</c:v>
                </c:pt>
                <c:pt idx="908">
                  <c:v>8</c:v>
                </c:pt>
                <c:pt idx="909">
                  <c:v>6</c:v>
                </c:pt>
                <c:pt idx="910">
                  <c:v>6</c:v>
                </c:pt>
                <c:pt idx="911">
                  <c:v>8</c:v>
                </c:pt>
                <c:pt idx="912">
                  <c:v>5</c:v>
                </c:pt>
                <c:pt idx="913">
                  <c:v>9</c:v>
                </c:pt>
                <c:pt idx="914">
                  <c:v>8</c:v>
                </c:pt>
                <c:pt idx="915">
                  <c:v>6</c:v>
                </c:pt>
                <c:pt idx="916">
                  <c:v>8</c:v>
                </c:pt>
                <c:pt idx="917">
                  <c:v>7</c:v>
                </c:pt>
                <c:pt idx="918">
                  <c:v>7</c:v>
                </c:pt>
                <c:pt idx="919">
                  <c:v>12</c:v>
                </c:pt>
                <c:pt idx="920">
                  <c:v>6</c:v>
                </c:pt>
                <c:pt idx="921">
                  <c:v>7</c:v>
                </c:pt>
                <c:pt idx="922">
                  <c:v>9</c:v>
                </c:pt>
                <c:pt idx="923">
                  <c:v>8</c:v>
                </c:pt>
                <c:pt idx="924">
                  <c:v>7</c:v>
                </c:pt>
                <c:pt idx="925">
                  <c:v>11</c:v>
                </c:pt>
                <c:pt idx="926">
                  <c:v>7</c:v>
                </c:pt>
                <c:pt idx="927">
                  <c:v>8</c:v>
                </c:pt>
                <c:pt idx="928">
                  <c:v>9</c:v>
                </c:pt>
                <c:pt idx="929">
                  <c:v>7</c:v>
                </c:pt>
                <c:pt idx="930">
                  <c:v>9</c:v>
                </c:pt>
                <c:pt idx="931">
                  <c:v>7</c:v>
                </c:pt>
                <c:pt idx="932">
                  <c:v>8</c:v>
                </c:pt>
                <c:pt idx="933">
                  <c:v>7</c:v>
                </c:pt>
                <c:pt idx="934">
                  <c:v>9</c:v>
                </c:pt>
                <c:pt idx="935">
                  <c:v>9</c:v>
                </c:pt>
                <c:pt idx="936">
                  <c:v>7</c:v>
                </c:pt>
                <c:pt idx="937">
                  <c:v>8</c:v>
                </c:pt>
                <c:pt idx="938">
                  <c:v>8</c:v>
                </c:pt>
                <c:pt idx="939">
                  <c:v>11</c:v>
                </c:pt>
                <c:pt idx="940">
                  <c:v>8</c:v>
                </c:pt>
                <c:pt idx="941">
                  <c:v>8</c:v>
                </c:pt>
                <c:pt idx="942">
                  <c:v>9</c:v>
                </c:pt>
                <c:pt idx="943">
                  <c:v>8</c:v>
                </c:pt>
                <c:pt idx="944">
                  <c:v>9</c:v>
                </c:pt>
                <c:pt idx="945">
                  <c:v>9</c:v>
                </c:pt>
                <c:pt idx="946">
                  <c:v>7</c:v>
                </c:pt>
                <c:pt idx="947">
                  <c:v>10</c:v>
                </c:pt>
                <c:pt idx="948">
                  <c:v>9</c:v>
                </c:pt>
                <c:pt idx="949">
                  <c:v>7</c:v>
                </c:pt>
                <c:pt idx="950">
                  <c:v>9</c:v>
                </c:pt>
                <c:pt idx="951">
                  <c:v>10</c:v>
                </c:pt>
                <c:pt idx="952">
                  <c:v>8</c:v>
                </c:pt>
                <c:pt idx="953">
                  <c:v>10</c:v>
                </c:pt>
                <c:pt idx="954">
                  <c:v>6</c:v>
                </c:pt>
                <c:pt idx="955">
                  <c:v>9</c:v>
                </c:pt>
                <c:pt idx="956">
                  <c:v>7</c:v>
                </c:pt>
                <c:pt idx="957">
                  <c:v>10</c:v>
                </c:pt>
                <c:pt idx="958">
                  <c:v>7</c:v>
                </c:pt>
                <c:pt idx="959">
                  <c:v>11</c:v>
                </c:pt>
                <c:pt idx="960">
                  <c:v>12</c:v>
                </c:pt>
                <c:pt idx="961">
                  <c:v>11</c:v>
                </c:pt>
                <c:pt idx="962">
                  <c:v>11</c:v>
                </c:pt>
                <c:pt idx="963">
                  <c:v>8</c:v>
                </c:pt>
                <c:pt idx="964">
                  <c:v>9</c:v>
                </c:pt>
                <c:pt idx="965">
                  <c:v>10</c:v>
                </c:pt>
                <c:pt idx="966">
                  <c:v>10</c:v>
                </c:pt>
                <c:pt idx="967">
                  <c:v>11</c:v>
                </c:pt>
                <c:pt idx="968">
                  <c:v>11</c:v>
                </c:pt>
                <c:pt idx="969">
                  <c:v>8</c:v>
                </c:pt>
                <c:pt idx="970">
                  <c:v>11</c:v>
                </c:pt>
                <c:pt idx="971">
                  <c:v>10</c:v>
                </c:pt>
                <c:pt idx="972">
                  <c:v>9</c:v>
                </c:pt>
                <c:pt idx="973">
                  <c:v>9</c:v>
                </c:pt>
                <c:pt idx="974">
                  <c:v>6</c:v>
                </c:pt>
                <c:pt idx="975">
                  <c:v>10</c:v>
                </c:pt>
                <c:pt idx="976">
                  <c:v>9</c:v>
                </c:pt>
                <c:pt idx="977">
                  <c:v>9</c:v>
                </c:pt>
                <c:pt idx="978">
                  <c:v>7</c:v>
                </c:pt>
                <c:pt idx="979">
                  <c:v>10</c:v>
                </c:pt>
                <c:pt idx="980">
                  <c:v>13</c:v>
                </c:pt>
                <c:pt idx="981">
                  <c:v>9</c:v>
                </c:pt>
                <c:pt idx="982">
                  <c:v>13</c:v>
                </c:pt>
                <c:pt idx="983">
                  <c:v>12</c:v>
                </c:pt>
                <c:pt idx="984">
                  <c:v>12</c:v>
                </c:pt>
                <c:pt idx="985">
                  <c:v>11</c:v>
                </c:pt>
                <c:pt idx="986">
                  <c:v>13</c:v>
                </c:pt>
                <c:pt idx="987">
                  <c:v>11</c:v>
                </c:pt>
                <c:pt idx="988">
                  <c:v>13</c:v>
                </c:pt>
                <c:pt idx="989">
                  <c:v>12</c:v>
                </c:pt>
                <c:pt idx="990">
                  <c:v>9</c:v>
                </c:pt>
                <c:pt idx="991">
                  <c:v>13</c:v>
                </c:pt>
                <c:pt idx="992">
                  <c:v>11</c:v>
                </c:pt>
                <c:pt idx="993">
                  <c:v>13</c:v>
                </c:pt>
                <c:pt idx="994">
                  <c:v>11</c:v>
                </c:pt>
                <c:pt idx="995">
                  <c:v>11</c:v>
                </c:pt>
                <c:pt idx="996">
                  <c:v>14</c:v>
                </c:pt>
                <c:pt idx="997">
                  <c:v>13</c:v>
                </c:pt>
                <c:pt idx="998">
                  <c:v>12</c:v>
                </c:pt>
                <c:pt idx="999">
                  <c:v>11</c:v>
                </c:pt>
                <c:pt idx="1000">
                  <c:v>12</c:v>
                </c:pt>
                <c:pt idx="1001">
                  <c:v>13</c:v>
                </c:pt>
                <c:pt idx="1002">
                  <c:v>13</c:v>
                </c:pt>
                <c:pt idx="1003">
                  <c:v>14</c:v>
                </c:pt>
                <c:pt idx="1004">
                  <c:v>12</c:v>
                </c:pt>
                <c:pt idx="1005">
                  <c:v>12</c:v>
                </c:pt>
                <c:pt idx="1006">
                  <c:v>14</c:v>
                </c:pt>
                <c:pt idx="1007">
                  <c:v>14</c:v>
                </c:pt>
                <c:pt idx="1008">
                  <c:v>15</c:v>
                </c:pt>
                <c:pt idx="1009">
                  <c:v>15</c:v>
                </c:pt>
                <c:pt idx="1010">
                  <c:v>13</c:v>
                </c:pt>
                <c:pt idx="1011">
                  <c:v>12</c:v>
                </c:pt>
                <c:pt idx="1012">
                  <c:v>13</c:v>
                </c:pt>
                <c:pt idx="1013">
                  <c:v>14</c:v>
                </c:pt>
                <c:pt idx="1014">
                  <c:v>13</c:v>
                </c:pt>
                <c:pt idx="1015">
                  <c:v>13</c:v>
                </c:pt>
                <c:pt idx="1016">
                  <c:v>15</c:v>
                </c:pt>
                <c:pt idx="1017">
                  <c:v>15</c:v>
                </c:pt>
                <c:pt idx="1018">
                  <c:v>15</c:v>
                </c:pt>
                <c:pt idx="1019">
                  <c:v>15</c:v>
                </c:pt>
                <c:pt idx="1020">
                  <c:v>14</c:v>
                </c:pt>
                <c:pt idx="1021">
                  <c:v>16</c:v>
                </c:pt>
                <c:pt idx="1022">
                  <c:v>15</c:v>
                </c:pt>
                <c:pt idx="1023">
                  <c:v>16</c:v>
                </c:pt>
                <c:pt idx="1024">
                  <c:v>0</c:v>
                </c:pt>
                <c:pt idx="1025">
                  <c:v>0</c:v>
                </c:pt>
                <c:pt idx="1026">
                  <c:v>0</c:v>
                </c:pt>
                <c:pt idx="1027">
                  <c:v>0</c:v>
                </c:pt>
                <c:pt idx="1028">
                  <c:v>0</c:v>
                </c:pt>
                <c:pt idx="1029">
                  <c:v>0</c:v>
                </c:pt>
                <c:pt idx="1030">
                  <c:v>0</c:v>
                </c:pt>
                <c:pt idx="1031">
                  <c:v>0</c:v>
                </c:pt>
                <c:pt idx="1032">
                  <c:v>0</c:v>
                </c:pt>
                <c:pt idx="1033">
                  <c:v>0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0</c:v>
                </c:pt>
                <c:pt idx="1040">
                  <c:v>0</c:v>
                </c:pt>
                <c:pt idx="1041">
                  <c:v>0</c:v>
                </c:pt>
                <c:pt idx="1042">
                  <c:v>0</c:v>
                </c:pt>
                <c:pt idx="1043">
                  <c:v>0</c:v>
                </c:pt>
                <c:pt idx="1044">
                  <c:v>0</c:v>
                </c:pt>
                <c:pt idx="1045">
                  <c:v>0</c:v>
                </c:pt>
                <c:pt idx="1046">
                  <c:v>0</c:v>
                </c:pt>
                <c:pt idx="1047">
                  <c:v>0</c:v>
                </c:pt>
                <c:pt idx="1048">
                  <c:v>0</c:v>
                </c:pt>
                <c:pt idx="1049">
                  <c:v>0</c:v>
                </c:pt>
                <c:pt idx="1050">
                  <c:v>0</c:v>
                </c:pt>
                <c:pt idx="1051">
                  <c:v>0</c:v>
                </c:pt>
                <c:pt idx="1052">
                  <c:v>0</c:v>
                </c:pt>
                <c:pt idx="1053">
                  <c:v>0</c:v>
                </c:pt>
                <c:pt idx="1054">
                  <c:v>0</c:v>
                </c:pt>
                <c:pt idx="1055">
                  <c:v>0</c:v>
                </c:pt>
                <c:pt idx="1056">
                  <c:v>1</c:v>
                </c:pt>
                <c:pt idx="1057">
                  <c:v>0</c:v>
                </c:pt>
                <c:pt idx="1058">
                  <c:v>0</c:v>
                </c:pt>
                <c:pt idx="1059">
                  <c:v>0</c:v>
                </c:pt>
                <c:pt idx="1060">
                  <c:v>0</c:v>
                </c:pt>
                <c:pt idx="1061">
                  <c:v>0</c:v>
                </c:pt>
                <c:pt idx="1062">
                  <c:v>0</c:v>
                </c:pt>
                <c:pt idx="1063">
                  <c:v>1</c:v>
                </c:pt>
                <c:pt idx="1064">
                  <c:v>0</c:v>
                </c:pt>
                <c:pt idx="1065">
                  <c:v>0</c:v>
                </c:pt>
                <c:pt idx="1066">
                  <c:v>0</c:v>
                </c:pt>
                <c:pt idx="1067">
                  <c:v>0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0</c:v>
                </c:pt>
                <c:pt idx="1072">
                  <c:v>0</c:v>
                </c:pt>
                <c:pt idx="1073">
                  <c:v>0</c:v>
                </c:pt>
                <c:pt idx="1074">
                  <c:v>0</c:v>
                </c:pt>
                <c:pt idx="1075">
                  <c:v>0</c:v>
                </c:pt>
                <c:pt idx="1076">
                  <c:v>0</c:v>
                </c:pt>
                <c:pt idx="1077">
                  <c:v>1</c:v>
                </c:pt>
                <c:pt idx="1078">
                  <c:v>0</c:v>
                </c:pt>
                <c:pt idx="1079">
                  <c:v>0</c:v>
                </c:pt>
                <c:pt idx="1080">
                  <c:v>0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1</c:v>
                </c:pt>
                <c:pt idx="1085">
                  <c:v>1</c:v>
                </c:pt>
                <c:pt idx="1086">
                  <c:v>1</c:v>
                </c:pt>
                <c:pt idx="1087">
                  <c:v>0</c:v>
                </c:pt>
                <c:pt idx="1088">
                  <c:v>0</c:v>
                </c:pt>
                <c:pt idx="1089">
                  <c:v>0</c:v>
                </c:pt>
                <c:pt idx="1090">
                  <c:v>1</c:v>
                </c:pt>
                <c:pt idx="1091">
                  <c:v>1</c:v>
                </c:pt>
                <c:pt idx="1092">
                  <c:v>0</c:v>
                </c:pt>
                <c:pt idx="1093">
                  <c:v>1</c:v>
                </c:pt>
                <c:pt idx="1094">
                  <c:v>1</c:v>
                </c:pt>
                <c:pt idx="1095">
                  <c:v>0</c:v>
                </c:pt>
                <c:pt idx="1096">
                  <c:v>0</c:v>
                </c:pt>
                <c:pt idx="1097">
                  <c:v>0</c:v>
                </c:pt>
                <c:pt idx="1098">
                  <c:v>0</c:v>
                </c:pt>
                <c:pt idx="1099">
                  <c:v>0</c:v>
                </c:pt>
                <c:pt idx="1100">
                  <c:v>1</c:v>
                </c:pt>
                <c:pt idx="1101">
                  <c:v>0</c:v>
                </c:pt>
                <c:pt idx="1102">
                  <c:v>0</c:v>
                </c:pt>
                <c:pt idx="1103">
                  <c:v>1</c:v>
                </c:pt>
                <c:pt idx="1104">
                  <c:v>1</c:v>
                </c:pt>
                <c:pt idx="1105">
                  <c:v>0</c:v>
                </c:pt>
                <c:pt idx="1106">
                  <c:v>2</c:v>
                </c:pt>
                <c:pt idx="1107">
                  <c:v>0</c:v>
                </c:pt>
                <c:pt idx="1108">
                  <c:v>2</c:v>
                </c:pt>
                <c:pt idx="1109">
                  <c:v>1</c:v>
                </c:pt>
                <c:pt idx="1110">
                  <c:v>1</c:v>
                </c:pt>
                <c:pt idx="1111">
                  <c:v>1</c:v>
                </c:pt>
                <c:pt idx="1112">
                  <c:v>1</c:v>
                </c:pt>
                <c:pt idx="1113">
                  <c:v>1</c:v>
                </c:pt>
                <c:pt idx="1114">
                  <c:v>0</c:v>
                </c:pt>
                <c:pt idx="1115">
                  <c:v>1</c:v>
                </c:pt>
                <c:pt idx="1116">
                  <c:v>1</c:v>
                </c:pt>
                <c:pt idx="1117">
                  <c:v>1</c:v>
                </c:pt>
                <c:pt idx="1118">
                  <c:v>0</c:v>
                </c:pt>
                <c:pt idx="1119">
                  <c:v>1</c:v>
                </c:pt>
                <c:pt idx="1120">
                  <c:v>2</c:v>
                </c:pt>
                <c:pt idx="1121">
                  <c:v>2</c:v>
                </c:pt>
                <c:pt idx="1122">
                  <c:v>0</c:v>
                </c:pt>
                <c:pt idx="1123">
                  <c:v>1</c:v>
                </c:pt>
                <c:pt idx="1124">
                  <c:v>3</c:v>
                </c:pt>
                <c:pt idx="1125">
                  <c:v>0</c:v>
                </c:pt>
                <c:pt idx="1126">
                  <c:v>0</c:v>
                </c:pt>
                <c:pt idx="1127">
                  <c:v>3</c:v>
                </c:pt>
                <c:pt idx="1128">
                  <c:v>2</c:v>
                </c:pt>
                <c:pt idx="1129">
                  <c:v>1</c:v>
                </c:pt>
                <c:pt idx="1130">
                  <c:v>1</c:v>
                </c:pt>
                <c:pt idx="1131">
                  <c:v>2</c:v>
                </c:pt>
                <c:pt idx="1132">
                  <c:v>1</c:v>
                </c:pt>
                <c:pt idx="1133">
                  <c:v>3</c:v>
                </c:pt>
                <c:pt idx="1134">
                  <c:v>1</c:v>
                </c:pt>
                <c:pt idx="1135">
                  <c:v>2</c:v>
                </c:pt>
                <c:pt idx="1136">
                  <c:v>2</c:v>
                </c:pt>
                <c:pt idx="1137">
                  <c:v>0</c:v>
                </c:pt>
                <c:pt idx="1138">
                  <c:v>4</c:v>
                </c:pt>
                <c:pt idx="1139">
                  <c:v>2</c:v>
                </c:pt>
                <c:pt idx="1140">
                  <c:v>1</c:v>
                </c:pt>
                <c:pt idx="1141">
                  <c:v>2</c:v>
                </c:pt>
                <c:pt idx="1142">
                  <c:v>2</c:v>
                </c:pt>
                <c:pt idx="1143">
                  <c:v>3</c:v>
                </c:pt>
                <c:pt idx="1144">
                  <c:v>3</c:v>
                </c:pt>
                <c:pt idx="1145">
                  <c:v>2</c:v>
                </c:pt>
                <c:pt idx="1146">
                  <c:v>3</c:v>
                </c:pt>
                <c:pt idx="1147">
                  <c:v>2</c:v>
                </c:pt>
                <c:pt idx="1148">
                  <c:v>3</c:v>
                </c:pt>
                <c:pt idx="1149">
                  <c:v>1</c:v>
                </c:pt>
                <c:pt idx="1150">
                  <c:v>2</c:v>
                </c:pt>
                <c:pt idx="1151">
                  <c:v>2</c:v>
                </c:pt>
                <c:pt idx="1152">
                  <c:v>1</c:v>
                </c:pt>
                <c:pt idx="1153">
                  <c:v>2</c:v>
                </c:pt>
                <c:pt idx="1154">
                  <c:v>3</c:v>
                </c:pt>
                <c:pt idx="1155">
                  <c:v>2</c:v>
                </c:pt>
                <c:pt idx="1156">
                  <c:v>3</c:v>
                </c:pt>
                <c:pt idx="1157">
                  <c:v>2</c:v>
                </c:pt>
                <c:pt idx="1158">
                  <c:v>1</c:v>
                </c:pt>
                <c:pt idx="1159">
                  <c:v>2</c:v>
                </c:pt>
                <c:pt idx="1160">
                  <c:v>4</c:v>
                </c:pt>
                <c:pt idx="1161">
                  <c:v>1</c:v>
                </c:pt>
                <c:pt idx="1162">
                  <c:v>3</c:v>
                </c:pt>
                <c:pt idx="1163">
                  <c:v>3</c:v>
                </c:pt>
                <c:pt idx="1164">
                  <c:v>1</c:v>
                </c:pt>
                <c:pt idx="1165">
                  <c:v>2</c:v>
                </c:pt>
                <c:pt idx="1166">
                  <c:v>2</c:v>
                </c:pt>
                <c:pt idx="1167">
                  <c:v>2</c:v>
                </c:pt>
                <c:pt idx="1168">
                  <c:v>2</c:v>
                </c:pt>
                <c:pt idx="1169">
                  <c:v>2</c:v>
                </c:pt>
                <c:pt idx="1170">
                  <c:v>3</c:v>
                </c:pt>
                <c:pt idx="1171">
                  <c:v>2</c:v>
                </c:pt>
                <c:pt idx="1172">
                  <c:v>3</c:v>
                </c:pt>
                <c:pt idx="1173">
                  <c:v>2</c:v>
                </c:pt>
                <c:pt idx="1174">
                  <c:v>1</c:v>
                </c:pt>
                <c:pt idx="1175">
                  <c:v>0</c:v>
                </c:pt>
                <c:pt idx="1176">
                  <c:v>0</c:v>
                </c:pt>
                <c:pt idx="1177">
                  <c:v>3</c:v>
                </c:pt>
                <c:pt idx="1178">
                  <c:v>3</c:v>
                </c:pt>
                <c:pt idx="1179">
                  <c:v>1</c:v>
                </c:pt>
                <c:pt idx="1180">
                  <c:v>2</c:v>
                </c:pt>
                <c:pt idx="1181">
                  <c:v>3</c:v>
                </c:pt>
                <c:pt idx="1182">
                  <c:v>2</c:v>
                </c:pt>
                <c:pt idx="1183">
                  <c:v>1</c:v>
                </c:pt>
                <c:pt idx="1184">
                  <c:v>2</c:v>
                </c:pt>
                <c:pt idx="1185">
                  <c:v>2</c:v>
                </c:pt>
                <c:pt idx="1186">
                  <c:v>0</c:v>
                </c:pt>
                <c:pt idx="1187">
                  <c:v>1</c:v>
                </c:pt>
                <c:pt idx="1188">
                  <c:v>4</c:v>
                </c:pt>
                <c:pt idx="1189">
                  <c:v>2</c:v>
                </c:pt>
                <c:pt idx="1190">
                  <c:v>3</c:v>
                </c:pt>
                <c:pt idx="1191">
                  <c:v>4</c:v>
                </c:pt>
                <c:pt idx="1192">
                  <c:v>3</c:v>
                </c:pt>
                <c:pt idx="1193">
                  <c:v>1</c:v>
                </c:pt>
                <c:pt idx="1194">
                  <c:v>1</c:v>
                </c:pt>
                <c:pt idx="1195">
                  <c:v>4</c:v>
                </c:pt>
                <c:pt idx="1196">
                  <c:v>2</c:v>
                </c:pt>
                <c:pt idx="1197">
                  <c:v>3</c:v>
                </c:pt>
                <c:pt idx="1198">
                  <c:v>2</c:v>
                </c:pt>
                <c:pt idx="1199">
                  <c:v>0</c:v>
                </c:pt>
                <c:pt idx="1200">
                  <c:v>1</c:v>
                </c:pt>
                <c:pt idx="1201">
                  <c:v>2</c:v>
                </c:pt>
                <c:pt idx="1202">
                  <c:v>3</c:v>
                </c:pt>
                <c:pt idx="1203">
                  <c:v>1</c:v>
                </c:pt>
                <c:pt idx="1204">
                  <c:v>4</c:v>
                </c:pt>
                <c:pt idx="1205">
                  <c:v>2</c:v>
                </c:pt>
                <c:pt idx="1206">
                  <c:v>4</c:v>
                </c:pt>
                <c:pt idx="1207">
                  <c:v>2</c:v>
                </c:pt>
                <c:pt idx="1208">
                  <c:v>2</c:v>
                </c:pt>
                <c:pt idx="1209">
                  <c:v>2</c:v>
                </c:pt>
                <c:pt idx="1210">
                  <c:v>5</c:v>
                </c:pt>
                <c:pt idx="1211">
                  <c:v>2</c:v>
                </c:pt>
                <c:pt idx="1212">
                  <c:v>2</c:v>
                </c:pt>
                <c:pt idx="1213">
                  <c:v>2</c:v>
                </c:pt>
                <c:pt idx="1214">
                  <c:v>1</c:v>
                </c:pt>
                <c:pt idx="1215">
                  <c:v>4</c:v>
                </c:pt>
                <c:pt idx="1216">
                  <c:v>3</c:v>
                </c:pt>
                <c:pt idx="1217">
                  <c:v>1</c:v>
                </c:pt>
                <c:pt idx="1218">
                  <c:v>2</c:v>
                </c:pt>
                <c:pt idx="1219">
                  <c:v>2</c:v>
                </c:pt>
                <c:pt idx="1220">
                  <c:v>2</c:v>
                </c:pt>
                <c:pt idx="1221">
                  <c:v>2</c:v>
                </c:pt>
                <c:pt idx="1222">
                  <c:v>2</c:v>
                </c:pt>
                <c:pt idx="1223">
                  <c:v>3</c:v>
                </c:pt>
                <c:pt idx="1224">
                  <c:v>2</c:v>
                </c:pt>
                <c:pt idx="1225">
                  <c:v>3</c:v>
                </c:pt>
                <c:pt idx="1226">
                  <c:v>1</c:v>
                </c:pt>
                <c:pt idx="1227">
                  <c:v>2</c:v>
                </c:pt>
                <c:pt idx="1228">
                  <c:v>4</c:v>
                </c:pt>
                <c:pt idx="1229">
                  <c:v>3</c:v>
                </c:pt>
                <c:pt idx="1230">
                  <c:v>4</c:v>
                </c:pt>
                <c:pt idx="1231">
                  <c:v>2</c:v>
                </c:pt>
                <c:pt idx="1232">
                  <c:v>3</c:v>
                </c:pt>
                <c:pt idx="1233">
                  <c:v>2</c:v>
                </c:pt>
                <c:pt idx="1234">
                  <c:v>4</c:v>
                </c:pt>
                <c:pt idx="1235">
                  <c:v>4</c:v>
                </c:pt>
                <c:pt idx="1236">
                  <c:v>2</c:v>
                </c:pt>
                <c:pt idx="1237">
                  <c:v>3</c:v>
                </c:pt>
                <c:pt idx="1238">
                  <c:v>2</c:v>
                </c:pt>
                <c:pt idx="1239">
                  <c:v>1</c:v>
                </c:pt>
                <c:pt idx="1240">
                  <c:v>4</c:v>
                </c:pt>
                <c:pt idx="1241">
                  <c:v>3</c:v>
                </c:pt>
                <c:pt idx="1242">
                  <c:v>3</c:v>
                </c:pt>
                <c:pt idx="1243">
                  <c:v>1</c:v>
                </c:pt>
                <c:pt idx="1244">
                  <c:v>2</c:v>
                </c:pt>
                <c:pt idx="1245">
                  <c:v>3</c:v>
                </c:pt>
                <c:pt idx="1246">
                  <c:v>3</c:v>
                </c:pt>
                <c:pt idx="1247">
                  <c:v>3</c:v>
                </c:pt>
                <c:pt idx="1248">
                  <c:v>1</c:v>
                </c:pt>
                <c:pt idx="1249">
                  <c:v>3</c:v>
                </c:pt>
                <c:pt idx="1250">
                  <c:v>4</c:v>
                </c:pt>
                <c:pt idx="1251">
                  <c:v>3</c:v>
                </c:pt>
                <c:pt idx="1252">
                  <c:v>0</c:v>
                </c:pt>
                <c:pt idx="1253">
                  <c:v>3</c:v>
                </c:pt>
                <c:pt idx="1254">
                  <c:v>4</c:v>
                </c:pt>
                <c:pt idx="1255">
                  <c:v>2</c:v>
                </c:pt>
                <c:pt idx="1256">
                  <c:v>4</c:v>
                </c:pt>
                <c:pt idx="1257">
                  <c:v>4</c:v>
                </c:pt>
                <c:pt idx="1258">
                  <c:v>2</c:v>
                </c:pt>
                <c:pt idx="1259">
                  <c:v>3</c:v>
                </c:pt>
                <c:pt idx="1260">
                  <c:v>3</c:v>
                </c:pt>
                <c:pt idx="1261">
                  <c:v>2</c:v>
                </c:pt>
                <c:pt idx="1262">
                  <c:v>2</c:v>
                </c:pt>
                <c:pt idx="1263">
                  <c:v>4</c:v>
                </c:pt>
                <c:pt idx="1264">
                  <c:v>3</c:v>
                </c:pt>
                <c:pt idx="1265">
                  <c:v>3</c:v>
                </c:pt>
                <c:pt idx="1266">
                  <c:v>2</c:v>
                </c:pt>
                <c:pt idx="1267">
                  <c:v>3</c:v>
                </c:pt>
                <c:pt idx="1268">
                  <c:v>4</c:v>
                </c:pt>
                <c:pt idx="1269">
                  <c:v>4</c:v>
                </c:pt>
                <c:pt idx="1270">
                  <c:v>2</c:v>
                </c:pt>
                <c:pt idx="1271">
                  <c:v>3</c:v>
                </c:pt>
                <c:pt idx="1272">
                  <c:v>1</c:v>
                </c:pt>
                <c:pt idx="1273">
                  <c:v>2</c:v>
                </c:pt>
                <c:pt idx="1274">
                  <c:v>3</c:v>
                </c:pt>
                <c:pt idx="1275">
                  <c:v>2</c:v>
                </c:pt>
                <c:pt idx="1276">
                  <c:v>2</c:v>
                </c:pt>
                <c:pt idx="1277">
                  <c:v>3</c:v>
                </c:pt>
                <c:pt idx="1278">
                  <c:v>2</c:v>
                </c:pt>
                <c:pt idx="1279">
                  <c:v>3</c:v>
                </c:pt>
                <c:pt idx="1280">
                  <c:v>3</c:v>
                </c:pt>
                <c:pt idx="1281">
                  <c:v>2</c:v>
                </c:pt>
                <c:pt idx="1282">
                  <c:v>3</c:v>
                </c:pt>
                <c:pt idx="1283">
                  <c:v>3</c:v>
                </c:pt>
                <c:pt idx="1284">
                  <c:v>4</c:v>
                </c:pt>
                <c:pt idx="1285">
                  <c:v>3</c:v>
                </c:pt>
                <c:pt idx="1286">
                  <c:v>2</c:v>
                </c:pt>
                <c:pt idx="1287">
                  <c:v>2</c:v>
                </c:pt>
                <c:pt idx="1288">
                  <c:v>3</c:v>
                </c:pt>
                <c:pt idx="1289">
                  <c:v>3</c:v>
                </c:pt>
                <c:pt idx="1290">
                  <c:v>4</c:v>
                </c:pt>
                <c:pt idx="1291">
                  <c:v>2</c:v>
                </c:pt>
                <c:pt idx="1292">
                  <c:v>3</c:v>
                </c:pt>
                <c:pt idx="1293">
                  <c:v>2</c:v>
                </c:pt>
                <c:pt idx="1294">
                  <c:v>5</c:v>
                </c:pt>
                <c:pt idx="1295">
                  <c:v>3</c:v>
                </c:pt>
                <c:pt idx="1296">
                  <c:v>3</c:v>
                </c:pt>
                <c:pt idx="1297">
                  <c:v>3</c:v>
                </c:pt>
                <c:pt idx="1298">
                  <c:v>2</c:v>
                </c:pt>
                <c:pt idx="1299">
                  <c:v>5</c:v>
                </c:pt>
                <c:pt idx="1300">
                  <c:v>1</c:v>
                </c:pt>
                <c:pt idx="1301">
                  <c:v>4</c:v>
                </c:pt>
                <c:pt idx="1302">
                  <c:v>4</c:v>
                </c:pt>
                <c:pt idx="1303">
                  <c:v>3</c:v>
                </c:pt>
                <c:pt idx="1304">
                  <c:v>3</c:v>
                </c:pt>
                <c:pt idx="1305">
                  <c:v>3</c:v>
                </c:pt>
                <c:pt idx="1306">
                  <c:v>5</c:v>
                </c:pt>
                <c:pt idx="1307">
                  <c:v>5</c:v>
                </c:pt>
                <c:pt idx="1308">
                  <c:v>4</c:v>
                </c:pt>
                <c:pt idx="1309">
                  <c:v>4</c:v>
                </c:pt>
                <c:pt idx="1310">
                  <c:v>5</c:v>
                </c:pt>
                <c:pt idx="1311">
                  <c:v>4</c:v>
                </c:pt>
                <c:pt idx="1312">
                  <c:v>3</c:v>
                </c:pt>
                <c:pt idx="1313">
                  <c:v>6</c:v>
                </c:pt>
                <c:pt idx="1314">
                  <c:v>6</c:v>
                </c:pt>
                <c:pt idx="1315">
                  <c:v>4</c:v>
                </c:pt>
                <c:pt idx="1316">
                  <c:v>2</c:v>
                </c:pt>
                <c:pt idx="1317">
                  <c:v>4</c:v>
                </c:pt>
                <c:pt idx="1318">
                  <c:v>4</c:v>
                </c:pt>
                <c:pt idx="1319">
                  <c:v>5</c:v>
                </c:pt>
                <c:pt idx="1320">
                  <c:v>4</c:v>
                </c:pt>
                <c:pt idx="1321">
                  <c:v>2</c:v>
                </c:pt>
                <c:pt idx="1322">
                  <c:v>1</c:v>
                </c:pt>
                <c:pt idx="1323">
                  <c:v>3</c:v>
                </c:pt>
                <c:pt idx="1324">
                  <c:v>6</c:v>
                </c:pt>
                <c:pt idx="1325">
                  <c:v>6</c:v>
                </c:pt>
                <c:pt idx="1326">
                  <c:v>6</c:v>
                </c:pt>
                <c:pt idx="1327">
                  <c:v>6</c:v>
                </c:pt>
                <c:pt idx="1328">
                  <c:v>3</c:v>
                </c:pt>
                <c:pt idx="1329">
                  <c:v>3</c:v>
                </c:pt>
                <c:pt idx="1330">
                  <c:v>3</c:v>
                </c:pt>
                <c:pt idx="1331">
                  <c:v>4</c:v>
                </c:pt>
                <c:pt idx="1332">
                  <c:v>4</c:v>
                </c:pt>
                <c:pt idx="1333">
                  <c:v>5</c:v>
                </c:pt>
                <c:pt idx="1334">
                  <c:v>4</c:v>
                </c:pt>
                <c:pt idx="1335">
                  <c:v>3</c:v>
                </c:pt>
                <c:pt idx="1336">
                  <c:v>5</c:v>
                </c:pt>
                <c:pt idx="1337">
                  <c:v>4</c:v>
                </c:pt>
                <c:pt idx="1338">
                  <c:v>5</c:v>
                </c:pt>
                <c:pt idx="1339">
                  <c:v>4</c:v>
                </c:pt>
                <c:pt idx="1340">
                  <c:v>5</c:v>
                </c:pt>
                <c:pt idx="1341">
                  <c:v>5</c:v>
                </c:pt>
                <c:pt idx="1342">
                  <c:v>5</c:v>
                </c:pt>
                <c:pt idx="1343">
                  <c:v>4</c:v>
                </c:pt>
                <c:pt idx="1344">
                  <c:v>6</c:v>
                </c:pt>
                <c:pt idx="1345">
                  <c:v>6</c:v>
                </c:pt>
                <c:pt idx="1346">
                  <c:v>2</c:v>
                </c:pt>
                <c:pt idx="1347">
                  <c:v>7</c:v>
                </c:pt>
                <c:pt idx="1348">
                  <c:v>3</c:v>
                </c:pt>
                <c:pt idx="1349">
                  <c:v>6</c:v>
                </c:pt>
                <c:pt idx="1350">
                  <c:v>6</c:v>
                </c:pt>
                <c:pt idx="1351">
                  <c:v>4</c:v>
                </c:pt>
                <c:pt idx="1352">
                  <c:v>5</c:v>
                </c:pt>
                <c:pt idx="1353">
                  <c:v>6</c:v>
                </c:pt>
                <c:pt idx="1354">
                  <c:v>6</c:v>
                </c:pt>
                <c:pt idx="1355">
                  <c:v>6</c:v>
                </c:pt>
                <c:pt idx="1356">
                  <c:v>8</c:v>
                </c:pt>
                <c:pt idx="1357">
                  <c:v>5</c:v>
                </c:pt>
                <c:pt idx="1358">
                  <c:v>6</c:v>
                </c:pt>
                <c:pt idx="1359">
                  <c:v>4</c:v>
                </c:pt>
                <c:pt idx="1360">
                  <c:v>6</c:v>
                </c:pt>
                <c:pt idx="1361">
                  <c:v>4</c:v>
                </c:pt>
                <c:pt idx="1362">
                  <c:v>7</c:v>
                </c:pt>
                <c:pt idx="1363">
                  <c:v>5</c:v>
                </c:pt>
                <c:pt idx="1364">
                  <c:v>7</c:v>
                </c:pt>
                <c:pt idx="1365">
                  <c:v>7</c:v>
                </c:pt>
                <c:pt idx="1366">
                  <c:v>6</c:v>
                </c:pt>
                <c:pt idx="1367">
                  <c:v>4</c:v>
                </c:pt>
                <c:pt idx="1368">
                  <c:v>7</c:v>
                </c:pt>
                <c:pt idx="1369">
                  <c:v>5</c:v>
                </c:pt>
                <c:pt idx="1370">
                  <c:v>4</c:v>
                </c:pt>
                <c:pt idx="1371">
                  <c:v>6</c:v>
                </c:pt>
                <c:pt idx="1372">
                  <c:v>6</c:v>
                </c:pt>
                <c:pt idx="1373">
                  <c:v>4</c:v>
                </c:pt>
                <c:pt idx="1374">
                  <c:v>6</c:v>
                </c:pt>
                <c:pt idx="1375">
                  <c:v>4</c:v>
                </c:pt>
                <c:pt idx="1376">
                  <c:v>5</c:v>
                </c:pt>
                <c:pt idx="1377">
                  <c:v>5</c:v>
                </c:pt>
                <c:pt idx="1378">
                  <c:v>5</c:v>
                </c:pt>
                <c:pt idx="1379">
                  <c:v>4</c:v>
                </c:pt>
                <c:pt idx="1380">
                  <c:v>5</c:v>
                </c:pt>
                <c:pt idx="1381">
                  <c:v>5</c:v>
                </c:pt>
                <c:pt idx="1382">
                  <c:v>4</c:v>
                </c:pt>
                <c:pt idx="1383">
                  <c:v>4</c:v>
                </c:pt>
                <c:pt idx="1384">
                  <c:v>5</c:v>
                </c:pt>
                <c:pt idx="1385">
                  <c:v>4</c:v>
                </c:pt>
                <c:pt idx="1386">
                  <c:v>7</c:v>
                </c:pt>
                <c:pt idx="1387">
                  <c:v>3</c:v>
                </c:pt>
                <c:pt idx="1388">
                  <c:v>5</c:v>
                </c:pt>
                <c:pt idx="1389">
                  <c:v>6</c:v>
                </c:pt>
                <c:pt idx="1390">
                  <c:v>4</c:v>
                </c:pt>
                <c:pt idx="1391">
                  <c:v>8</c:v>
                </c:pt>
                <c:pt idx="1392">
                  <c:v>7</c:v>
                </c:pt>
                <c:pt idx="1393">
                  <c:v>6</c:v>
                </c:pt>
                <c:pt idx="1394">
                  <c:v>5</c:v>
                </c:pt>
                <c:pt idx="1395">
                  <c:v>7</c:v>
                </c:pt>
                <c:pt idx="1396">
                  <c:v>9</c:v>
                </c:pt>
                <c:pt idx="1397">
                  <c:v>6</c:v>
                </c:pt>
                <c:pt idx="1398">
                  <c:v>6</c:v>
                </c:pt>
                <c:pt idx="1399">
                  <c:v>6</c:v>
                </c:pt>
                <c:pt idx="1400">
                  <c:v>4</c:v>
                </c:pt>
                <c:pt idx="1401">
                  <c:v>6</c:v>
                </c:pt>
                <c:pt idx="1402">
                  <c:v>7</c:v>
                </c:pt>
                <c:pt idx="1403">
                  <c:v>5</c:v>
                </c:pt>
                <c:pt idx="1404">
                  <c:v>6</c:v>
                </c:pt>
                <c:pt idx="1405">
                  <c:v>6</c:v>
                </c:pt>
                <c:pt idx="1406">
                  <c:v>6</c:v>
                </c:pt>
                <c:pt idx="1407">
                  <c:v>6</c:v>
                </c:pt>
                <c:pt idx="1408">
                  <c:v>9</c:v>
                </c:pt>
                <c:pt idx="1409">
                  <c:v>6</c:v>
                </c:pt>
                <c:pt idx="1410">
                  <c:v>7</c:v>
                </c:pt>
                <c:pt idx="1411">
                  <c:v>7</c:v>
                </c:pt>
                <c:pt idx="1412">
                  <c:v>6</c:v>
                </c:pt>
                <c:pt idx="1413">
                  <c:v>7</c:v>
                </c:pt>
                <c:pt idx="1414">
                  <c:v>8</c:v>
                </c:pt>
                <c:pt idx="1415">
                  <c:v>5</c:v>
                </c:pt>
                <c:pt idx="1416">
                  <c:v>9</c:v>
                </c:pt>
                <c:pt idx="1417">
                  <c:v>10</c:v>
                </c:pt>
                <c:pt idx="1418">
                  <c:v>7</c:v>
                </c:pt>
                <c:pt idx="1419">
                  <c:v>6</c:v>
                </c:pt>
                <c:pt idx="1420">
                  <c:v>12</c:v>
                </c:pt>
                <c:pt idx="1421">
                  <c:v>8</c:v>
                </c:pt>
                <c:pt idx="1422">
                  <c:v>9</c:v>
                </c:pt>
                <c:pt idx="1423">
                  <c:v>9</c:v>
                </c:pt>
                <c:pt idx="1424">
                  <c:v>8</c:v>
                </c:pt>
                <c:pt idx="1425">
                  <c:v>8</c:v>
                </c:pt>
                <c:pt idx="1426">
                  <c:v>8</c:v>
                </c:pt>
                <c:pt idx="1427">
                  <c:v>9</c:v>
                </c:pt>
                <c:pt idx="1428">
                  <c:v>12</c:v>
                </c:pt>
                <c:pt idx="1429">
                  <c:v>10</c:v>
                </c:pt>
                <c:pt idx="1430">
                  <c:v>7</c:v>
                </c:pt>
                <c:pt idx="1431">
                  <c:v>9</c:v>
                </c:pt>
                <c:pt idx="1432">
                  <c:v>9</c:v>
                </c:pt>
                <c:pt idx="1433">
                  <c:v>12</c:v>
                </c:pt>
                <c:pt idx="1434">
                  <c:v>9</c:v>
                </c:pt>
                <c:pt idx="1435">
                  <c:v>7</c:v>
                </c:pt>
                <c:pt idx="1436">
                  <c:v>10</c:v>
                </c:pt>
                <c:pt idx="1437">
                  <c:v>5</c:v>
                </c:pt>
                <c:pt idx="1438">
                  <c:v>8</c:v>
                </c:pt>
                <c:pt idx="1439">
                  <c:v>10</c:v>
                </c:pt>
                <c:pt idx="1440">
                  <c:v>11</c:v>
                </c:pt>
                <c:pt idx="1441">
                  <c:v>7</c:v>
                </c:pt>
                <c:pt idx="1442">
                  <c:v>9</c:v>
                </c:pt>
                <c:pt idx="1443">
                  <c:v>7</c:v>
                </c:pt>
                <c:pt idx="1444">
                  <c:v>12</c:v>
                </c:pt>
                <c:pt idx="1445">
                  <c:v>9</c:v>
                </c:pt>
                <c:pt idx="1446">
                  <c:v>7</c:v>
                </c:pt>
                <c:pt idx="1447">
                  <c:v>8</c:v>
                </c:pt>
                <c:pt idx="1448">
                  <c:v>9</c:v>
                </c:pt>
                <c:pt idx="1449">
                  <c:v>7</c:v>
                </c:pt>
                <c:pt idx="1450">
                  <c:v>8</c:v>
                </c:pt>
                <c:pt idx="1451">
                  <c:v>9</c:v>
                </c:pt>
                <c:pt idx="1452">
                  <c:v>8</c:v>
                </c:pt>
                <c:pt idx="1453">
                  <c:v>7</c:v>
                </c:pt>
                <c:pt idx="1454">
                  <c:v>9</c:v>
                </c:pt>
                <c:pt idx="1455">
                  <c:v>9</c:v>
                </c:pt>
                <c:pt idx="1456">
                  <c:v>12</c:v>
                </c:pt>
                <c:pt idx="1457">
                  <c:v>9</c:v>
                </c:pt>
                <c:pt idx="1458">
                  <c:v>7</c:v>
                </c:pt>
                <c:pt idx="1459">
                  <c:v>8</c:v>
                </c:pt>
                <c:pt idx="1460">
                  <c:v>6</c:v>
                </c:pt>
                <c:pt idx="1461">
                  <c:v>9</c:v>
                </c:pt>
                <c:pt idx="1462">
                  <c:v>6</c:v>
                </c:pt>
                <c:pt idx="1463">
                  <c:v>8</c:v>
                </c:pt>
                <c:pt idx="1464">
                  <c:v>8</c:v>
                </c:pt>
                <c:pt idx="1465">
                  <c:v>9</c:v>
                </c:pt>
                <c:pt idx="1466">
                  <c:v>8</c:v>
                </c:pt>
                <c:pt idx="1467">
                  <c:v>9</c:v>
                </c:pt>
                <c:pt idx="1468">
                  <c:v>8</c:v>
                </c:pt>
                <c:pt idx="1469">
                  <c:v>11</c:v>
                </c:pt>
                <c:pt idx="1470">
                  <c:v>10</c:v>
                </c:pt>
                <c:pt idx="1471">
                  <c:v>9</c:v>
                </c:pt>
                <c:pt idx="1472">
                  <c:v>9</c:v>
                </c:pt>
                <c:pt idx="1473">
                  <c:v>9</c:v>
                </c:pt>
                <c:pt idx="1474">
                  <c:v>12</c:v>
                </c:pt>
                <c:pt idx="1475">
                  <c:v>10</c:v>
                </c:pt>
                <c:pt idx="1476">
                  <c:v>8</c:v>
                </c:pt>
                <c:pt idx="1477">
                  <c:v>7</c:v>
                </c:pt>
                <c:pt idx="1478">
                  <c:v>13</c:v>
                </c:pt>
                <c:pt idx="1479">
                  <c:v>7</c:v>
                </c:pt>
                <c:pt idx="1480">
                  <c:v>8</c:v>
                </c:pt>
                <c:pt idx="1481">
                  <c:v>10</c:v>
                </c:pt>
                <c:pt idx="1482">
                  <c:v>8</c:v>
                </c:pt>
                <c:pt idx="1483">
                  <c:v>10</c:v>
                </c:pt>
                <c:pt idx="1484">
                  <c:v>8</c:v>
                </c:pt>
                <c:pt idx="1485">
                  <c:v>8</c:v>
                </c:pt>
                <c:pt idx="1486">
                  <c:v>7</c:v>
                </c:pt>
                <c:pt idx="1487">
                  <c:v>9</c:v>
                </c:pt>
                <c:pt idx="1488">
                  <c:v>9</c:v>
                </c:pt>
                <c:pt idx="1489">
                  <c:v>9</c:v>
                </c:pt>
                <c:pt idx="1490">
                  <c:v>10</c:v>
                </c:pt>
                <c:pt idx="1491">
                  <c:v>13</c:v>
                </c:pt>
                <c:pt idx="1492">
                  <c:v>9</c:v>
                </c:pt>
                <c:pt idx="1493">
                  <c:v>14</c:v>
                </c:pt>
                <c:pt idx="1494">
                  <c:v>12</c:v>
                </c:pt>
                <c:pt idx="1495">
                  <c:v>14</c:v>
                </c:pt>
                <c:pt idx="1496">
                  <c:v>11</c:v>
                </c:pt>
                <c:pt idx="1497">
                  <c:v>13</c:v>
                </c:pt>
                <c:pt idx="1498">
                  <c:v>9</c:v>
                </c:pt>
                <c:pt idx="1499">
                  <c:v>10</c:v>
                </c:pt>
                <c:pt idx="1500">
                  <c:v>12</c:v>
                </c:pt>
                <c:pt idx="1501">
                  <c:v>12</c:v>
                </c:pt>
                <c:pt idx="1502">
                  <c:v>12</c:v>
                </c:pt>
                <c:pt idx="1503">
                  <c:v>11</c:v>
                </c:pt>
                <c:pt idx="1504">
                  <c:v>12</c:v>
                </c:pt>
                <c:pt idx="1505">
                  <c:v>14</c:v>
                </c:pt>
                <c:pt idx="1506">
                  <c:v>13</c:v>
                </c:pt>
                <c:pt idx="1507">
                  <c:v>10</c:v>
                </c:pt>
                <c:pt idx="1508">
                  <c:v>12</c:v>
                </c:pt>
                <c:pt idx="1509">
                  <c:v>11</c:v>
                </c:pt>
                <c:pt idx="1510">
                  <c:v>11</c:v>
                </c:pt>
                <c:pt idx="1511">
                  <c:v>13</c:v>
                </c:pt>
                <c:pt idx="1512">
                  <c:v>12</c:v>
                </c:pt>
                <c:pt idx="1513">
                  <c:v>13</c:v>
                </c:pt>
                <c:pt idx="1514">
                  <c:v>11</c:v>
                </c:pt>
                <c:pt idx="1515">
                  <c:v>13</c:v>
                </c:pt>
                <c:pt idx="1516">
                  <c:v>12</c:v>
                </c:pt>
                <c:pt idx="1517">
                  <c:v>12</c:v>
                </c:pt>
                <c:pt idx="1518">
                  <c:v>13</c:v>
                </c:pt>
                <c:pt idx="1519">
                  <c:v>12</c:v>
                </c:pt>
                <c:pt idx="1520">
                  <c:v>12</c:v>
                </c:pt>
                <c:pt idx="1521">
                  <c:v>14</c:v>
                </c:pt>
                <c:pt idx="1522">
                  <c:v>12</c:v>
                </c:pt>
                <c:pt idx="1523">
                  <c:v>12</c:v>
                </c:pt>
                <c:pt idx="1524">
                  <c:v>13</c:v>
                </c:pt>
                <c:pt idx="1525">
                  <c:v>14</c:v>
                </c:pt>
                <c:pt idx="1526">
                  <c:v>15</c:v>
                </c:pt>
                <c:pt idx="1527">
                  <c:v>14</c:v>
                </c:pt>
                <c:pt idx="1528">
                  <c:v>14</c:v>
                </c:pt>
                <c:pt idx="1529">
                  <c:v>14</c:v>
                </c:pt>
                <c:pt idx="1530">
                  <c:v>14</c:v>
                </c:pt>
                <c:pt idx="1531">
                  <c:v>15</c:v>
                </c:pt>
                <c:pt idx="1532">
                  <c:v>15</c:v>
                </c:pt>
                <c:pt idx="1533">
                  <c:v>14</c:v>
                </c:pt>
                <c:pt idx="1534">
                  <c:v>16</c:v>
                </c:pt>
                <c:pt idx="1535">
                  <c:v>15</c:v>
                </c:pt>
                <c:pt idx="153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2D-4107-B5A9-B2DBA81064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6204624"/>
        <c:axId val="196205016"/>
      </c:lineChart>
      <c:catAx>
        <c:axId val="196204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96205016"/>
        <c:crosses val="autoZero"/>
        <c:auto val="0"/>
        <c:lblAlgn val="ctr"/>
        <c:lblOffset val="0"/>
        <c:tickLblSkip val="64"/>
        <c:noMultiLvlLbl val="0"/>
      </c:catAx>
      <c:valAx>
        <c:axId val="196205016"/>
        <c:scaling>
          <c:orientation val="minMax"/>
          <c:max val="2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96204624"/>
        <c:crossesAt val="1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719232992865254"/>
          <c:y val="3.8897520497646172E-2"/>
          <c:w val="0.69464706171092261"/>
          <c:h val="0.72696140745125615"/>
        </c:manualLayout>
      </c:layout>
      <c:lineChart>
        <c:grouping val="standard"/>
        <c:varyColors val="0"/>
        <c:ser>
          <c:idx val="4"/>
          <c:order val="4"/>
          <c:tx>
            <c:strRef>
              <c:f>col_new!$F$2</c:f>
              <c:strCache>
                <c:ptCount val="1"/>
                <c:pt idx="0">
                  <c:v>x</c:v>
                </c:pt>
              </c:strCache>
            </c:strRef>
          </c:tx>
          <c:spPr>
            <a:ln w="1905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col_new!$A$3:$A$130</c:f>
              <c:numCache>
                <c:formatCode>General</c:formatCode>
                <c:ptCount val="12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</c:numCache>
            </c:numRef>
          </c:cat>
          <c:val>
            <c:numRef>
              <c:f>col_new!$F$3:$F$130</c:f>
              <c:numCache>
                <c:formatCode>General</c:formatCode>
                <c:ptCount val="128"/>
                <c:pt idx="0">
                  <c:v>12</c:v>
                </c:pt>
                <c:pt idx="1">
                  <c:v>10</c:v>
                </c:pt>
                <c:pt idx="2">
                  <c:v>11</c:v>
                </c:pt>
                <c:pt idx="3">
                  <c:v>17</c:v>
                </c:pt>
                <c:pt idx="4">
                  <c:v>14</c:v>
                </c:pt>
                <c:pt idx="5">
                  <c:v>12</c:v>
                </c:pt>
                <c:pt idx="6">
                  <c:v>13</c:v>
                </c:pt>
                <c:pt idx="7">
                  <c:v>12</c:v>
                </c:pt>
                <c:pt idx="8">
                  <c:v>13</c:v>
                </c:pt>
                <c:pt idx="9">
                  <c:v>8</c:v>
                </c:pt>
                <c:pt idx="10">
                  <c:v>9</c:v>
                </c:pt>
                <c:pt idx="11">
                  <c:v>10</c:v>
                </c:pt>
                <c:pt idx="12">
                  <c:v>11</c:v>
                </c:pt>
                <c:pt idx="13">
                  <c:v>14</c:v>
                </c:pt>
                <c:pt idx="14">
                  <c:v>11</c:v>
                </c:pt>
                <c:pt idx="15">
                  <c:v>15</c:v>
                </c:pt>
                <c:pt idx="16">
                  <c:v>17</c:v>
                </c:pt>
                <c:pt idx="17">
                  <c:v>11</c:v>
                </c:pt>
                <c:pt idx="18">
                  <c:v>9</c:v>
                </c:pt>
                <c:pt idx="19">
                  <c:v>8</c:v>
                </c:pt>
                <c:pt idx="20">
                  <c:v>13</c:v>
                </c:pt>
                <c:pt idx="21">
                  <c:v>16</c:v>
                </c:pt>
                <c:pt idx="22">
                  <c:v>6</c:v>
                </c:pt>
                <c:pt idx="23">
                  <c:v>5</c:v>
                </c:pt>
                <c:pt idx="24">
                  <c:v>9</c:v>
                </c:pt>
                <c:pt idx="25">
                  <c:v>2</c:v>
                </c:pt>
                <c:pt idx="26">
                  <c:v>5</c:v>
                </c:pt>
                <c:pt idx="27">
                  <c:v>8</c:v>
                </c:pt>
                <c:pt idx="28">
                  <c:v>9</c:v>
                </c:pt>
                <c:pt idx="29">
                  <c:v>8</c:v>
                </c:pt>
                <c:pt idx="30">
                  <c:v>12</c:v>
                </c:pt>
                <c:pt idx="31">
                  <c:v>4</c:v>
                </c:pt>
                <c:pt idx="32">
                  <c:v>12</c:v>
                </c:pt>
                <c:pt idx="33">
                  <c:v>15</c:v>
                </c:pt>
                <c:pt idx="34">
                  <c:v>8</c:v>
                </c:pt>
                <c:pt idx="35">
                  <c:v>11</c:v>
                </c:pt>
                <c:pt idx="36">
                  <c:v>13</c:v>
                </c:pt>
                <c:pt idx="37">
                  <c:v>8</c:v>
                </c:pt>
                <c:pt idx="38">
                  <c:v>12</c:v>
                </c:pt>
                <c:pt idx="39">
                  <c:v>8</c:v>
                </c:pt>
                <c:pt idx="40">
                  <c:v>15</c:v>
                </c:pt>
                <c:pt idx="41">
                  <c:v>12</c:v>
                </c:pt>
                <c:pt idx="42">
                  <c:v>15</c:v>
                </c:pt>
                <c:pt idx="43">
                  <c:v>15</c:v>
                </c:pt>
                <c:pt idx="44">
                  <c:v>12</c:v>
                </c:pt>
                <c:pt idx="45">
                  <c:v>11</c:v>
                </c:pt>
                <c:pt idx="46">
                  <c:v>13</c:v>
                </c:pt>
                <c:pt idx="47">
                  <c:v>14</c:v>
                </c:pt>
                <c:pt idx="48">
                  <c:v>9</c:v>
                </c:pt>
                <c:pt idx="49">
                  <c:v>9</c:v>
                </c:pt>
                <c:pt idx="50">
                  <c:v>12</c:v>
                </c:pt>
                <c:pt idx="51">
                  <c:v>12</c:v>
                </c:pt>
                <c:pt idx="52">
                  <c:v>14</c:v>
                </c:pt>
                <c:pt idx="53">
                  <c:v>12</c:v>
                </c:pt>
                <c:pt idx="54">
                  <c:v>14</c:v>
                </c:pt>
                <c:pt idx="55">
                  <c:v>17</c:v>
                </c:pt>
                <c:pt idx="56">
                  <c:v>15</c:v>
                </c:pt>
                <c:pt idx="57">
                  <c:v>10</c:v>
                </c:pt>
                <c:pt idx="58">
                  <c:v>11</c:v>
                </c:pt>
                <c:pt idx="59">
                  <c:v>15</c:v>
                </c:pt>
                <c:pt idx="60">
                  <c:v>20</c:v>
                </c:pt>
                <c:pt idx="61">
                  <c:v>4</c:v>
                </c:pt>
                <c:pt idx="62">
                  <c:v>12</c:v>
                </c:pt>
                <c:pt idx="63">
                  <c:v>6</c:v>
                </c:pt>
                <c:pt idx="64">
                  <c:v>15</c:v>
                </c:pt>
                <c:pt idx="65">
                  <c:v>12</c:v>
                </c:pt>
                <c:pt idx="66">
                  <c:v>16</c:v>
                </c:pt>
                <c:pt idx="67">
                  <c:v>10</c:v>
                </c:pt>
                <c:pt idx="68">
                  <c:v>16</c:v>
                </c:pt>
                <c:pt idx="69">
                  <c:v>12</c:v>
                </c:pt>
                <c:pt idx="70">
                  <c:v>14</c:v>
                </c:pt>
                <c:pt idx="71">
                  <c:v>13</c:v>
                </c:pt>
                <c:pt idx="72">
                  <c:v>18</c:v>
                </c:pt>
                <c:pt idx="73">
                  <c:v>12</c:v>
                </c:pt>
                <c:pt idx="74">
                  <c:v>14</c:v>
                </c:pt>
                <c:pt idx="75">
                  <c:v>12</c:v>
                </c:pt>
                <c:pt idx="76">
                  <c:v>13</c:v>
                </c:pt>
                <c:pt idx="77">
                  <c:v>5</c:v>
                </c:pt>
                <c:pt idx="78">
                  <c:v>14</c:v>
                </c:pt>
                <c:pt idx="79">
                  <c:v>10</c:v>
                </c:pt>
                <c:pt idx="80">
                  <c:v>9</c:v>
                </c:pt>
                <c:pt idx="81">
                  <c:v>6</c:v>
                </c:pt>
                <c:pt idx="82">
                  <c:v>10</c:v>
                </c:pt>
                <c:pt idx="83">
                  <c:v>10</c:v>
                </c:pt>
                <c:pt idx="84">
                  <c:v>5</c:v>
                </c:pt>
                <c:pt idx="85">
                  <c:v>5</c:v>
                </c:pt>
                <c:pt idx="86">
                  <c:v>4</c:v>
                </c:pt>
                <c:pt idx="87">
                  <c:v>12</c:v>
                </c:pt>
                <c:pt idx="88">
                  <c:v>7</c:v>
                </c:pt>
                <c:pt idx="89">
                  <c:v>9</c:v>
                </c:pt>
                <c:pt idx="90">
                  <c:v>11</c:v>
                </c:pt>
                <c:pt idx="91">
                  <c:v>10</c:v>
                </c:pt>
                <c:pt idx="92">
                  <c:v>9</c:v>
                </c:pt>
                <c:pt idx="93">
                  <c:v>12</c:v>
                </c:pt>
                <c:pt idx="94">
                  <c:v>13</c:v>
                </c:pt>
                <c:pt idx="95">
                  <c:v>5</c:v>
                </c:pt>
                <c:pt idx="96">
                  <c:v>12</c:v>
                </c:pt>
                <c:pt idx="97">
                  <c:v>26</c:v>
                </c:pt>
                <c:pt idx="98">
                  <c:v>35</c:v>
                </c:pt>
                <c:pt idx="99">
                  <c:v>39</c:v>
                </c:pt>
                <c:pt idx="100">
                  <c:v>37</c:v>
                </c:pt>
                <c:pt idx="101">
                  <c:v>39</c:v>
                </c:pt>
                <c:pt idx="102">
                  <c:v>38</c:v>
                </c:pt>
                <c:pt idx="103">
                  <c:v>41</c:v>
                </c:pt>
                <c:pt idx="104">
                  <c:v>38</c:v>
                </c:pt>
                <c:pt idx="105">
                  <c:v>36</c:v>
                </c:pt>
                <c:pt idx="106">
                  <c:v>40</c:v>
                </c:pt>
                <c:pt idx="107">
                  <c:v>38</c:v>
                </c:pt>
                <c:pt idx="108">
                  <c:v>38</c:v>
                </c:pt>
                <c:pt idx="109">
                  <c:v>39</c:v>
                </c:pt>
                <c:pt idx="110">
                  <c:v>37</c:v>
                </c:pt>
                <c:pt idx="111">
                  <c:v>37</c:v>
                </c:pt>
                <c:pt idx="112">
                  <c:v>36</c:v>
                </c:pt>
                <c:pt idx="113">
                  <c:v>38</c:v>
                </c:pt>
                <c:pt idx="114">
                  <c:v>41</c:v>
                </c:pt>
                <c:pt idx="115">
                  <c:v>35</c:v>
                </c:pt>
                <c:pt idx="116">
                  <c:v>40</c:v>
                </c:pt>
                <c:pt idx="117">
                  <c:v>32</c:v>
                </c:pt>
                <c:pt idx="118">
                  <c:v>36</c:v>
                </c:pt>
                <c:pt idx="119">
                  <c:v>38</c:v>
                </c:pt>
                <c:pt idx="120">
                  <c:v>44</c:v>
                </c:pt>
                <c:pt idx="121">
                  <c:v>38</c:v>
                </c:pt>
                <c:pt idx="122">
                  <c:v>33</c:v>
                </c:pt>
                <c:pt idx="123">
                  <c:v>35</c:v>
                </c:pt>
                <c:pt idx="124">
                  <c:v>44</c:v>
                </c:pt>
                <c:pt idx="125">
                  <c:v>39</c:v>
                </c:pt>
                <c:pt idx="126">
                  <c:v>42</c:v>
                </c:pt>
                <c:pt idx="127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D70-4B88-86F3-EA70E3B59660}"/>
            </c:ext>
          </c:extLst>
        </c:ser>
        <c:ser>
          <c:idx val="6"/>
          <c:order val="6"/>
          <c:tx>
            <c:strRef>
              <c:f>col_new!$H$2</c:f>
              <c:strCache>
                <c:ptCount val="1"/>
                <c:pt idx="0">
                  <c:v>x</c:v>
                </c:pt>
              </c:strCache>
            </c:strRef>
          </c:tx>
          <c:spPr>
            <a:ln w="19050" cap="rnd">
              <a:solidFill>
                <a:schemeClr val="accent5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col_new!$A$3:$A$130</c:f>
              <c:numCache>
                <c:formatCode>General</c:formatCode>
                <c:ptCount val="12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</c:numCache>
            </c:numRef>
          </c:cat>
          <c:val>
            <c:numRef>
              <c:f>col_new!$H$3:$H$130</c:f>
              <c:numCache>
                <c:formatCode>General</c:formatCode>
                <c:ptCount val="128"/>
                <c:pt idx="0">
                  <c:v>15</c:v>
                </c:pt>
                <c:pt idx="1">
                  <c:v>14</c:v>
                </c:pt>
                <c:pt idx="2">
                  <c:v>15</c:v>
                </c:pt>
                <c:pt idx="3">
                  <c:v>17</c:v>
                </c:pt>
                <c:pt idx="4">
                  <c:v>15</c:v>
                </c:pt>
                <c:pt idx="5">
                  <c:v>7</c:v>
                </c:pt>
                <c:pt idx="6">
                  <c:v>9</c:v>
                </c:pt>
                <c:pt idx="7">
                  <c:v>16</c:v>
                </c:pt>
                <c:pt idx="8">
                  <c:v>16</c:v>
                </c:pt>
                <c:pt idx="9">
                  <c:v>16</c:v>
                </c:pt>
                <c:pt idx="10">
                  <c:v>13</c:v>
                </c:pt>
                <c:pt idx="11">
                  <c:v>12</c:v>
                </c:pt>
                <c:pt idx="12">
                  <c:v>13</c:v>
                </c:pt>
                <c:pt idx="13">
                  <c:v>11</c:v>
                </c:pt>
                <c:pt idx="14">
                  <c:v>10</c:v>
                </c:pt>
                <c:pt idx="15">
                  <c:v>14</c:v>
                </c:pt>
                <c:pt idx="16">
                  <c:v>10</c:v>
                </c:pt>
                <c:pt idx="17">
                  <c:v>11</c:v>
                </c:pt>
                <c:pt idx="18">
                  <c:v>5</c:v>
                </c:pt>
                <c:pt idx="19">
                  <c:v>10</c:v>
                </c:pt>
                <c:pt idx="20">
                  <c:v>11</c:v>
                </c:pt>
                <c:pt idx="21">
                  <c:v>11</c:v>
                </c:pt>
                <c:pt idx="22">
                  <c:v>9</c:v>
                </c:pt>
                <c:pt idx="23">
                  <c:v>8</c:v>
                </c:pt>
                <c:pt idx="24">
                  <c:v>9</c:v>
                </c:pt>
                <c:pt idx="25">
                  <c:v>4</c:v>
                </c:pt>
                <c:pt idx="26">
                  <c:v>11</c:v>
                </c:pt>
                <c:pt idx="27">
                  <c:v>7</c:v>
                </c:pt>
                <c:pt idx="28">
                  <c:v>7</c:v>
                </c:pt>
                <c:pt idx="29">
                  <c:v>5</c:v>
                </c:pt>
                <c:pt idx="30">
                  <c:v>9</c:v>
                </c:pt>
                <c:pt idx="31">
                  <c:v>14</c:v>
                </c:pt>
                <c:pt idx="32">
                  <c:v>13</c:v>
                </c:pt>
                <c:pt idx="33">
                  <c:v>9</c:v>
                </c:pt>
                <c:pt idx="34">
                  <c:v>13</c:v>
                </c:pt>
                <c:pt idx="35">
                  <c:v>9</c:v>
                </c:pt>
                <c:pt idx="36">
                  <c:v>6</c:v>
                </c:pt>
                <c:pt idx="37">
                  <c:v>7</c:v>
                </c:pt>
                <c:pt idx="38">
                  <c:v>12</c:v>
                </c:pt>
                <c:pt idx="39">
                  <c:v>13</c:v>
                </c:pt>
                <c:pt idx="40">
                  <c:v>12</c:v>
                </c:pt>
                <c:pt idx="41">
                  <c:v>13</c:v>
                </c:pt>
                <c:pt idx="42">
                  <c:v>6</c:v>
                </c:pt>
                <c:pt idx="43">
                  <c:v>16</c:v>
                </c:pt>
                <c:pt idx="44">
                  <c:v>13</c:v>
                </c:pt>
                <c:pt idx="45">
                  <c:v>10</c:v>
                </c:pt>
                <c:pt idx="46">
                  <c:v>12</c:v>
                </c:pt>
                <c:pt idx="47">
                  <c:v>17</c:v>
                </c:pt>
                <c:pt idx="48">
                  <c:v>12</c:v>
                </c:pt>
                <c:pt idx="49">
                  <c:v>9</c:v>
                </c:pt>
                <c:pt idx="50">
                  <c:v>8</c:v>
                </c:pt>
                <c:pt idx="51">
                  <c:v>5</c:v>
                </c:pt>
                <c:pt idx="52">
                  <c:v>14</c:v>
                </c:pt>
                <c:pt idx="53">
                  <c:v>11</c:v>
                </c:pt>
                <c:pt idx="54">
                  <c:v>13</c:v>
                </c:pt>
                <c:pt idx="55">
                  <c:v>9</c:v>
                </c:pt>
                <c:pt idx="56">
                  <c:v>9</c:v>
                </c:pt>
                <c:pt idx="57">
                  <c:v>11</c:v>
                </c:pt>
                <c:pt idx="58">
                  <c:v>12</c:v>
                </c:pt>
                <c:pt idx="59">
                  <c:v>15</c:v>
                </c:pt>
                <c:pt idx="60">
                  <c:v>16</c:v>
                </c:pt>
                <c:pt idx="61">
                  <c:v>9</c:v>
                </c:pt>
                <c:pt idx="62">
                  <c:v>12</c:v>
                </c:pt>
                <c:pt idx="63">
                  <c:v>7</c:v>
                </c:pt>
                <c:pt idx="64">
                  <c:v>12</c:v>
                </c:pt>
                <c:pt idx="65">
                  <c:v>11</c:v>
                </c:pt>
                <c:pt idx="66">
                  <c:v>16</c:v>
                </c:pt>
                <c:pt idx="67">
                  <c:v>17</c:v>
                </c:pt>
                <c:pt idx="68">
                  <c:v>11</c:v>
                </c:pt>
                <c:pt idx="69">
                  <c:v>7</c:v>
                </c:pt>
                <c:pt idx="70">
                  <c:v>17</c:v>
                </c:pt>
                <c:pt idx="71">
                  <c:v>15</c:v>
                </c:pt>
                <c:pt idx="72">
                  <c:v>7</c:v>
                </c:pt>
                <c:pt idx="73">
                  <c:v>6</c:v>
                </c:pt>
                <c:pt idx="74">
                  <c:v>14</c:v>
                </c:pt>
                <c:pt idx="75">
                  <c:v>15</c:v>
                </c:pt>
                <c:pt idx="76">
                  <c:v>6</c:v>
                </c:pt>
                <c:pt idx="77">
                  <c:v>5</c:v>
                </c:pt>
                <c:pt idx="78">
                  <c:v>10</c:v>
                </c:pt>
                <c:pt idx="79">
                  <c:v>8</c:v>
                </c:pt>
                <c:pt idx="80">
                  <c:v>9</c:v>
                </c:pt>
                <c:pt idx="81">
                  <c:v>7</c:v>
                </c:pt>
                <c:pt idx="82">
                  <c:v>8</c:v>
                </c:pt>
                <c:pt idx="83">
                  <c:v>13</c:v>
                </c:pt>
                <c:pt idx="84">
                  <c:v>6</c:v>
                </c:pt>
                <c:pt idx="85">
                  <c:v>4</c:v>
                </c:pt>
                <c:pt idx="86">
                  <c:v>7</c:v>
                </c:pt>
                <c:pt idx="87">
                  <c:v>12</c:v>
                </c:pt>
                <c:pt idx="88">
                  <c:v>6</c:v>
                </c:pt>
                <c:pt idx="89">
                  <c:v>8</c:v>
                </c:pt>
                <c:pt idx="90">
                  <c:v>12</c:v>
                </c:pt>
                <c:pt idx="91">
                  <c:v>5</c:v>
                </c:pt>
                <c:pt idx="92">
                  <c:v>14</c:v>
                </c:pt>
                <c:pt idx="93">
                  <c:v>13</c:v>
                </c:pt>
                <c:pt idx="94">
                  <c:v>7</c:v>
                </c:pt>
                <c:pt idx="95">
                  <c:v>4</c:v>
                </c:pt>
                <c:pt idx="96">
                  <c:v>11</c:v>
                </c:pt>
                <c:pt idx="97">
                  <c:v>25</c:v>
                </c:pt>
                <c:pt idx="98">
                  <c:v>37</c:v>
                </c:pt>
                <c:pt idx="99">
                  <c:v>36</c:v>
                </c:pt>
                <c:pt idx="100">
                  <c:v>36</c:v>
                </c:pt>
                <c:pt idx="101">
                  <c:v>35</c:v>
                </c:pt>
                <c:pt idx="102">
                  <c:v>34</c:v>
                </c:pt>
                <c:pt idx="103">
                  <c:v>38</c:v>
                </c:pt>
                <c:pt idx="104">
                  <c:v>35</c:v>
                </c:pt>
                <c:pt idx="105">
                  <c:v>37</c:v>
                </c:pt>
                <c:pt idx="106">
                  <c:v>36</c:v>
                </c:pt>
                <c:pt idx="107">
                  <c:v>36</c:v>
                </c:pt>
                <c:pt idx="108">
                  <c:v>35</c:v>
                </c:pt>
                <c:pt idx="109">
                  <c:v>36</c:v>
                </c:pt>
                <c:pt idx="110">
                  <c:v>33</c:v>
                </c:pt>
                <c:pt idx="111">
                  <c:v>38</c:v>
                </c:pt>
                <c:pt idx="112">
                  <c:v>33</c:v>
                </c:pt>
                <c:pt idx="113">
                  <c:v>35</c:v>
                </c:pt>
                <c:pt idx="114">
                  <c:v>36</c:v>
                </c:pt>
                <c:pt idx="115">
                  <c:v>31</c:v>
                </c:pt>
                <c:pt idx="116">
                  <c:v>33</c:v>
                </c:pt>
                <c:pt idx="117">
                  <c:v>36</c:v>
                </c:pt>
                <c:pt idx="118">
                  <c:v>33</c:v>
                </c:pt>
                <c:pt idx="119">
                  <c:v>39</c:v>
                </c:pt>
                <c:pt idx="120">
                  <c:v>34</c:v>
                </c:pt>
                <c:pt idx="121">
                  <c:v>35</c:v>
                </c:pt>
                <c:pt idx="122">
                  <c:v>36</c:v>
                </c:pt>
                <c:pt idx="123">
                  <c:v>36</c:v>
                </c:pt>
                <c:pt idx="124">
                  <c:v>37</c:v>
                </c:pt>
                <c:pt idx="125">
                  <c:v>35</c:v>
                </c:pt>
                <c:pt idx="126">
                  <c:v>39</c:v>
                </c:pt>
                <c:pt idx="127">
                  <c:v>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D70-4B88-86F3-EA70E3B59660}"/>
            </c:ext>
          </c:extLst>
        </c:ser>
        <c:ser>
          <c:idx val="8"/>
          <c:order val="8"/>
          <c:tx>
            <c:strRef>
              <c:f>col_new!$J$2</c:f>
              <c:strCache>
                <c:ptCount val="1"/>
                <c:pt idx="0">
                  <c:v>x</c:v>
                </c:pt>
              </c:strCache>
            </c:strRef>
          </c:tx>
          <c:spPr>
            <a:ln w="19050" cap="rnd">
              <a:solidFill>
                <a:schemeClr val="accent6">
                  <a:lumMod val="75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col_new!$A$3:$A$130</c:f>
              <c:numCache>
                <c:formatCode>General</c:formatCode>
                <c:ptCount val="12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</c:numCache>
            </c:numRef>
          </c:cat>
          <c:val>
            <c:numRef>
              <c:f>col_new!$J$3:$J$130</c:f>
              <c:numCache>
                <c:formatCode>General</c:formatCode>
                <c:ptCount val="128"/>
                <c:pt idx="0">
                  <c:v>14</c:v>
                </c:pt>
                <c:pt idx="1">
                  <c:v>17</c:v>
                </c:pt>
                <c:pt idx="2">
                  <c:v>13</c:v>
                </c:pt>
                <c:pt idx="3">
                  <c:v>16</c:v>
                </c:pt>
                <c:pt idx="4">
                  <c:v>12</c:v>
                </c:pt>
                <c:pt idx="5">
                  <c:v>8</c:v>
                </c:pt>
                <c:pt idx="6">
                  <c:v>5</c:v>
                </c:pt>
                <c:pt idx="7">
                  <c:v>11</c:v>
                </c:pt>
                <c:pt idx="8">
                  <c:v>20</c:v>
                </c:pt>
                <c:pt idx="9">
                  <c:v>17</c:v>
                </c:pt>
                <c:pt idx="10">
                  <c:v>12</c:v>
                </c:pt>
                <c:pt idx="11">
                  <c:v>14</c:v>
                </c:pt>
                <c:pt idx="12">
                  <c:v>12</c:v>
                </c:pt>
                <c:pt idx="13">
                  <c:v>13</c:v>
                </c:pt>
                <c:pt idx="14">
                  <c:v>12</c:v>
                </c:pt>
                <c:pt idx="15">
                  <c:v>16</c:v>
                </c:pt>
                <c:pt idx="16">
                  <c:v>6</c:v>
                </c:pt>
                <c:pt idx="17">
                  <c:v>7</c:v>
                </c:pt>
                <c:pt idx="18">
                  <c:v>6</c:v>
                </c:pt>
                <c:pt idx="19">
                  <c:v>9</c:v>
                </c:pt>
                <c:pt idx="20">
                  <c:v>11</c:v>
                </c:pt>
                <c:pt idx="21">
                  <c:v>5</c:v>
                </c:pt>
                <c:pt idx="22">
                  <c:v>6</c:v>
                </c:pt>
                <c:pt idx="23">
                  <c:v>10</c:v>
                </c:pt>
                <c:pt idx="24">
                  <c:v>6</c:v>
                </c:pt>
                <c:pt idx="25">
                  <c:v>9</c:v>
                </c:pt>
                <c:pt idx="26">
                  <c:v>8</c:v>
                </c:pt>
                <c:pt idx="27">
                  <c:v>5</c:v>
                </c:pt>
                <c:pt idx="28">
                  <c:v>4</c:v>
                </c:pt>
                <c:pt idx="29">
                  <c:v>7</c:v>
                </c:pt>
                <c:pt idx="30">
                  <c:v>7</c:v>
                </c:pt>
                <c:pt idx="31">
                  <c:v>3</c:v>
                </c:pt>
                <c:pt idx="32">
                  <c:v>11</c:v>
                </c:pt>
                <c:pt idx="33">
                  <c:v>10</c:v>
                </c:pt>
                <c:pt idx="34">
                  <c:v>10</c:v>
                </c:pt>
                <c:pt idx="35">
                  <c:v>8</c:v>
                </c:pt>
                <c:pt idx="36">
                  <c:v>8</c:v>
                </c:pt>
                <c:pt idx="37">
                  <c:v>1</c:v>
                </c:pt>
                <c:pt idx="38">
                  <c:v>12</c:v>
                </c:pt>
                <c:pt idx="39">
                  <c:v>10</c:v>
                </c:pt>
                <c:pt idx="40">
                  <c:v>10</c:v>
                </c:pt>
                <c:pt idx="41">
                  <c:v>13</c:v>
                </c:pt>
                <c:pt idx="42">
                  <c:v>10</c:v>
                </c:pt>
                <c:pt idx="43">
                  <c:v>12</c:v>
                </c:pt>
                <c:pt idx="44">
                  <c:v>13</c:v>
                </c:pt>
                <c:pt idx="45">
                  <c:v>15</c:v>
                </c:pt>
                <c:pt idx="46">
                  <c:v>12</c:v>
                </c:pt>
                <c:pt idx="47">
                  <c:v>9</c:v>
                </c:pt>
                <c:pt idx="48">
                  <c:v>9</c:v>
                </c:pt>
                <c:pt idx="49">
                  <c:v>5</c:v>
                </c:pt>
                <c:pt idx="50">
                  <c:v>5</c:v>
                </c:pt>
                <c:pt idx="51">
                  <c:v>10</c:v>
                </c:pt>
                <c:pt idx="52">
                  <c:v>9</c:v>
                </c:pt>
                <c:pt idx="53">
                  <c:v>11</c:v>
                </c:pt>
                <c:pt idx="54">
                  <c:v>13</c:v>
                </c:pt>
                <c:pt idx="55">
                  <c:v>11</c:v>
                </c:pt>
                <c:pt idx="56">
                  <c:v>8</c:v>
                </c:pt>
                <c:pt idx="57">
                  <c:v>6</c:v>
                </c:pt>
                <c:pt idx="58">
                  <c:v>8</c:v>
                </c:pt>
                <c:pt idx="59">
                  <c:v>7</c:v>
                </c:pt>
                <c:pt idx="60">
                  <c:v>8</c:v>
                </c:pt>
                <c:pt idx="61">
                  <c:v>6</c:v>
                </c:pt>
                <c:pt idx="62">
                  <c:v>10</c:v>
                </c:pt>
                <c:pt idx="63">
                  <c:v>7</c:v>
                </c:pt>
                <c:pt idx="64">
                  <c:v>12</c:v>
                </c:pt>
                <c:pt idx="65">
                  <c:v>14</c:v>
                </c:pt>
                <c:pt idx="66">
                  <c:v>13</c:v>
                </c:pt>
                <c:pt idx="67">
                  <c:v>12</c:v>
                </c:pt>
                <c:pt idx="68">
                  <c:v>11</c:v>
                </c:pt>
                <c:pt idx="69">
                  <c:v>7</c:v>
                </c:pt>
                <c:pt idx="70">
                  <c:v>14</c:v>
                </c:pt>
                <c:pt idx="71">
                  <c:v>13</c:v>
                </c:pt>
                <c:pt idx="72">
                  <c:v>11</c:v>
                </c:pt>
                <c:pt idx="73">
                  <c:v>9</c:v>
                </c:pt>
                <c:pt idx="74">
                  <c:v>8</c:v>
                </c:pt>
                <c:pt idx="75">
                  <c:v>5</c:v>
                </c:pt>
                <c:pt idx="76">
                  <c:v>7</c:v>
                </c:pt>
                <c:pt idx="77">
                  <c:v>5</c:v>
                </c:pt>
                <c:pt idx="78">
                  <c:v>4</c:v>
                </c:pt>
                <c:pt idx="79">
                  <c:v>10</c:v>
                </c:pt>
                <c:pt idx="80">
                  <c:v>7</c:v>
                </c:pt>
                <c:pt idx="81">
                  <c:v>9</c:v>
                </c:pt>
                <c:pt idx="82">
                  <c:v>4</c:v>
                </c:pt>
                <c:pt idx="83">
                  <c:v>12</c:v>
                </c:pt>
                <c:pt idx="84">
                  <c:v>5</c:v>
                </c:pt>
                <c:pt idx="85">
                  <c:v>7</c:v>
                </c:pt>
                <c:pt idx="86">
                  <c:v>4</c:v>
                </c:pt>
                <c:pt idx="87">
                  <c:v>11</c:v>
                </c:pt>
                <c:pt idx="88">
                  <c:v>6</c:v>
                </c:pt>
                <c:pt idx="89">
                  <c:v>13</c:v>
                </c:pt>
                <c:pt idx="90">
                  <c:v>8</c:v>
                </c:pt>
                <c:pt idx="91">
                  <c:v>8</c:v>
                </c:pt>
                <c:pt idx="92">
                  <c:v>15</c:v>
                </c:pt>
                <c:pt idx="93">
                  <c:v>12</c:v>
                </c:pt>
                <c:pt idx="94">
                  <c:v>7</c:v>
                </c:pt>
                <c:pt idx="95">
                  <c:v>3</c:v>
                </c:pt>
                <c:pt idx="96">
                  <c:v>10</c:v>
                </c:pt>
                <c:pt idx="97">
                  <c:v>26</c:v>
                </c:pt>
                <c:pt idx="98">
                  <c:v>40</c:v>
                </c:pt>
                <c:pt idx="99">
                  <c:v>36</c:v>
                </c:pt>
                <c:pt idx="100">
                  <c:v>37</c:v>
                </c:pt>
                <c:pt idx="101">
                  <c:v>37</c:v>
                </c:pt>
                <c:pt idx="102">
                  <c:v>34</c:v>
                </c:pt>
                <c:pt idx="103">
                  <c:v>34</c:v>
                </c:pt>
                <c:pt idx="104">
                  <c:v>36</c:v>
                </c:pt>
                <c:pt idx="105">
                  <c:v>33</c:v>
                </c:pt>
                <c:pt idx="106">
                  <c:v>33</c:v>
                </c:pt>
                <c:pt idx="107">
                  <c:v>35</c:v>
                </c:pt>
                <c:pt idx="108">
                  <c:v>35</c:v>
                </c:pt>
                <c:pt idx="109">
                  <c:v>34</c:v>
                </c:pt>
                <c:pt idx="110">
                  <c:v>32</c:v>
                </c:pt>
                <c:pt idx="111">
                  <c:v>34</c:v>
                </c:pt>
                <c:pt idx="112">
                  <c:v>31</c:v>
                </c:pt>
                <c:pt idx="113">
                  <c:v>29</c:v>
                </c:pt>
                <c:pt idx="114">
                  <c:v>31</c:v>
                </c:pt>
                <c:pt idx="115">
                  <c:v>34</c:v>
                </c:pt>
                <c:pt idx="116">
                  <c:v>30</c:v>
                </c:pt>
                <c:pt idx="117">
                  <c:v>28</c:v>
                </c:pt>
                <c:pt idx="118">
                  <c:v>34</c:v>
                </c:pt>
                <c:pt idx="119">
                  <c:v>35</c:v>
                </c:pt>
                <c:pt idx="120">
                  <c:v>33</c:v>
                </c:pt>
                <c:pt idx="121">
                  <c:v>38</c:v>
                </c:pt>
                <c:pt idx="122">
                  <c:v>38</c:v>
                </c:pt>
                <c:pt idx="123">
                  <c:v>37</c:v>
                </c:pt>
                <c:pt idx="124">
                  <c:v>35</c:v>
                </c:pt>
                <c:pt idx="125">
                  <c:v>36</c:v>
                </c:pt>
                <c:pt idx="126">
                  <c:v>37</c:v>
                </c:pt>
                <c:pt idx="127">
                  <c:v>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CD70-4B88-86F3-EA70E3B59660}"/>
            </c:ext>
          </c:extLst>
        </c:ser>
        <c:ser>
          <c:idx val="10"/>
          <c:order val="10"/>
          <c:tx>
            <c:strRef>
              <c:f>col_new!$L$2</c:f>
              <c:strCache>
                <c:ptCount val="1"/>
                <c:pt idx="0">
                  <c:v>x</c:v>
                </c:pt>
              </c:strCache>
            </c:strRef>
          </c:tx>
          <c:spPr>
            <a:ln w="19050" cap="rnd">
              <a:solidFill>
                <a:schemeClr val="accent2">
                  <a:lumMod val="75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col_new!$A$3:$A$130</c:f>
              <c:numCache>
                <c:formatCode>General</c:formatCode>
                <c:ptCount val="12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</c:numCache>
            </c:numRef>
          </c:cat>
          <c:val>
            <c:numRef>
              <c:f>col_new!$L$3:$L$130</c:f>
              <c:numCache>
                <c:formatCode>General</c:formatCode>
                <c:ptCount val="128"/>
                <c:pt idx="0">
                  <c:v>15</c:v>
                </c:pt>
                <c:pt idx="1">
                  <c:v>11</c:v>
                </c:pt>
                <c:pt idx="2">
                  <c:v>14</c:v>
                </c:pt>
                <c:pt idx="3">
                  <c:v>11</c:v>
                </c:pt>
                <c:pt idx="4">
                  <c:v>18</c:v>
                </c:pt>
                <c:pt idx="5">
                  <c:v>9</c:v>
                </c:pt>
                <c:pt idx="6">
                  <c:v>9</c:v>
                </c:pt>
                <c:pt idx="7">
                  <c:v>11</c:v>
                </c:pt>
                <c:pt idx="8">
                  <c:v>21</c:v>
                </c:pt>
                <c:pt idx="9">
                  <c:v>13</c:v>
                </c:pt>
                <c:pt idx="10">
                  <c:v>10</c:v>
                </c:pt>
                <c:pt idx="11">
                  <c:v>13</c:v>
                </c:pt>
                <c:pt idx="12">
                  <c:v>10</c:v>
                </c:pt>
                <c:pt idx="13">
                  <c:v>16</c:v>
                </c:pt>
                <c:pt idx="14">
                  <c:v>14</c:v>
                </c:pt>
                <c:pt idx="15">
                  <c:v>16</c:v>
                </c:pt>
                <c:pt idx="16">
                  <c:v>8</c:v>
                </c:pt>
                <c:pt idx="17">
                  <c:v>8</c:v>
                </c:pt>
                <c:pt idx="18">
                  <c:v>6</c:v>
                </c:pt>
                <c:pt idx="19">
                  <c:v>8</c:v>
                </c:pt>
                <c:pt idx="20">
                  <c:v>7</c:v>
                </c:pt>
                <c:pt idx="21">
                  <c:v>4</c:v>
                </c:pt>
                <c:pt idx="22">
                  <c:v>6</c:v>
                </c:pt>
                <c:pt idx="23">
                  <c:v>10</c:v>
                </c:pt>
                <c:pt idx="24">
                  <c:v>6</c:v>
                </c:pt>
                <c:pt idx="25">
                  <c:v>5</c:v>
                </c:pt>
                <c:pt idx="26">
                  <c:v>9</c:v>
                </c:pt>
                <c:pt idx="27">
                  <c:v>9</c:v>
                </c:pt>
                <c:pt idx="28">
                  <c:v>4</c:v>
                </c:pt>
                <c:pt idx="29">
                  <c:v>6</c:v>
                </c:pt>
                <c:pt idx="30">
                  <c:v>7</c:v>
                </c:pt>
                <c:pt idx="31">
                  <c:v>4</c:v>
                </c:pt>
                <c:pt idx="32">
                  <c:v>10</c:v>
                </c:pt>
                <c:pt idx="33">
                  <c:v>11</c:v>
                </c:pt>
                <c:pt idx="34">
                  <c:v>11</c:v>
                </c:pt>
                <c:pt idx="35">
                  <c:v>10</c:v>
                </c:pt>
                <c:pt idx="36">
                  <c:v>8</c:v>
                </c:pt>
                <c:pt idx="37">
                  <c:v>7</c:v>
                </c:pt>
                <c:pt idx="38">
                  <c:v>10</c:v>
                </c:pt>
                <c:pt idx="39">
                  <c:v>11</c:v>
                </c:pt>
                <c:pt idx="40">
                  <c:v>10</c:v>
                </c:pt>
                <c:pt idx="41">
                  <c:v>11</c:v>
                </c:pt>
                <c:pt idx="42">
                  <c:v>9</c:v>
                </c:pt>
                <c:pt idx="43">
                  <c:v>10</c:v>
                </c:pt>
                <c:pt idx="44">
                  <c:v>9</c:v>
                </c:pt>
                <c:pt idx="45">
                  <c:v>11</c:v>
                </c:pt>
                <c:pt idx="46">
                  <c:v>10</c:v>
                </c:pt>
                <c:pt idx="47">
                  <c:v>11</c:v>
                </c:pt>
                <c:pt idx="48">
                  <c:v>4</c:v>
                </c:pt>
                <c:pt idx="49">
                  <c:v>2</c:v>
                </c:pt>
                <c:pt idx="50">
                  <c:v>7</c:v>
                </c:pt>
                <c:pt idx="51">
                  <c:v>7</c:v>
                </c:pt>
                <c:pt idx="52">
                  <c:v>6</c:v>
                </c:pt>
                <c:pt idx="53">
                  <c:v>5</c:v>
                </c:pt>
                <c:pt idx="54">
                  <c:v>7</c:v>
                </c:pt>
                <c:pt idx="55">
                  <c:v>3</c:v>
                </c:pt>
                <c:pt idx="56">
                  <c:v>5</c:v>
                </c:pt>
                <c:pt idx="57">
                  <c:v>5</c:v>
                </c:pt>
                <c:pt idx="58">
                  <c:v>5</c:v>
                </c:pt>
                <c:pt idx="59">
                  <c:v>5</c:v>
                </c:pt>
                <c:pt idx="60">
                  <c:v>5</c:v>
                </c:pt>
                <c:pt idx="61">
                  <c:v>3</c:v>
                </c:pt>
                <c:pt idx="62">
                  <c:v>5</c:v>
                </c:pt>
                <c:pt idx="63">
                  <c:v>2</c:v>
                </c:pt>
                <c:pt idx="64">
                  <c:v>13</c:v>
                </c:pt>
                <c:pt idx="65">
                  <c:v>14</c:v>
                </c:pt>
                <c:pt idx="66">
                  <c:v>15</c:v>
                </c:pt>
                <c:pt idx="67">
                  <c:v>16</c:v>
                </c:pt>
                <c:pt idx="68">
                  <c:v>12</c:v>
                </c:pt>
                <c:pt idx="69">
                  <c:v>9</c:v>
                </c:pt>
                <c:pt idx="70">
                  <c:v>17</c:v>
                </c:pt>
                <c:pt idx="71">
                  <c:v>12</c:v>
                </c:pt>
                <c:pt idx="72">
                  <c:v>11</c:v>
                </c:pt>
                <c:pt idx="73">
                  <c:v>3</c:v>
                </c:pt>
                <c:pt idx="74">
                  <c:v>6</c:v>
                </c:pt>
                <c:pt idx="75">
                  <c:v>5</c:v>
                </c:pt>
                <c:pt idx="76">
                  <c:v>3</c:v>
                </c:pt>
                <c:pt idx="77">
                  <c:v>3</c:v>
                </c:pt>
                <c:pt idx="78">
                  <c:v>5</c:v>
                </c:pt>
                <c:pt idx="79">
                  <c:v>6</c:v>
                </c:pt>
                <c:pt idx="80">
                  <c:v>7</c:v>
                </c:pt>
                <c:pt idx="81">
                  <c:v>11</c:v>
                </c:pt>
                <c:pt idx="82">
                  <c:v>7</c:v>
                </c:pt>
                <c:pt idx="83">
                  <c:v>12</c:v>
                </c:pt>
                <c:pt idx="84">
                  <c:v>7</c:v>
                </c:pt>
                <c:pt idx="85">
                  <c:v>6</c:v>
                </c:pt>
                <c:pt idx="86">
                  <c:v>6</c:v>
                </c:pt>
                <c:pt idx="87">
                  <c:v>6</c:v>
                </c:pt>
                <c:pt idx="88">
                  <c:v>8</c:v>
                </c:pt>
                <c:pt idx="89">
                  <c:v>13</c:v>
                </c:pt>
                <c:pt idx="90">
                  <c:v>10</c:v>
                </c:pt>
                <c:pt idx="91">
                  <c:v>6</c:v>
                </c:pt>
                <c:pt idx="92">
                  <c:v>9</c:v>
                </c:pt>
                <c:pt idx="93">
                  <c:v>7</c:v>
                </c:pt>
                <c:pt idx="94">
                  <c:v>14</c:v>
                </c:pt>
                <c:pt idx="95">
                  <c:v>6</c:v>
                </c:pt>
                <c:pt idx="96">
                  <c:v>10</c:v>
                </c:pt>
                <c:pt idx="97">
                  <c:v>17</c:v>
                </c:pt>
                <c:pt idx="98">
                  <c:v>36</c:v>
                </c:pt>
                <c:pt idx="99">
                  <c:v>33</c:v>
                </c:pt>
                <c:pt idx="100">
                  <c:v>32</c:v>
                </c:pt>
                <c:pt idx="101">
                  <c:v>33</c:v>
                </c:pt>
                <c:pt idx="102">
                  <c:v>33</c:v>
                </c:pt>
                <c:pt idx="103">
                  <c:v>33</c:v>
                </c:pt>
                <c:pt idx="104">
                  <c:v>33</c:v>
                </c:pt>
                <c:pt idx="105">
                  <c:v>33</c:v>
                </c:pt>
                <c:pt idx="106">
                  <c:v>34</c:v>
                </c:pt>
                <c:pt idx="107">
                  <c:v>33</c:v>
                </c:pt>
                <c:pt idx="108">
                  <c:v>36</c:v>
                </c:pt>
                <c:pt idx="109">
                  <c:v>31</c:v>
                </c:pt>
                <c:pt idx="110">
                  <c:v>33</c:v>
                </c:pt>
                <c:pt idx="111">
                  <c:v>32</c:v>
                </c:pt>
                <c:pt idx="112">
                  <c:v>26</c:v>
                </c:pt>
                <c:pt idx="113">
                  <c:v>28</c:v>
                </c:pt>
                <c:pt idx="114">
                  <c:v>32</c:v>
                </c:pt>
                <c:pt idx="115">
                  <c:v>21</c:v>
                </c:pt>
                <c:pt idx="116">
                  <c:v>26</c:v>
                </c:pt>
                <c:pt idx="117">
                  <c:v>28</c:v>
                </c:pt>
                <c:pt idx="118">
                  <c:v>30</c:v>
                </c:pt>
                <c:pt idx="119">
                  <c:v>28</c:v>
                </c:pt>
                <c:pt idx="120">
                  <c:v>35</c:v>
                </c:pt>
                <c:pt idx="121">
                  <c:v>36</c:v>
                </c:pt>
                <c:pt idx="122">
                  <c:v>39</c:v>
                </c:pt>
                <c:pt idx="123">
                  <c:v>37</c:v>
                </c:pt>
                <c:pt idx="124">
                  <c:v>34</c:v>
                </c:pt>
                <c:pt idx="125">
                  <c:v>33</c:v>
                </c:pt>
                <c:pt idx="126">
                  <c:v>35</c:v>
                </c:pt>
                <c:pt idx="127">
                  <c:v>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CD70-4B88-86F3-EA70E3B596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17431096"/>
        <c:axId val="196205800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col_new!$B$2</c15:sqref>
                        </c15:formulaRef>
                      </c:ext>
                    </c:extLst>
                    <c:strCache>
                      <c:ptCount val="1"/>
                      <c:pt idx="0">
                        <c:v>x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col_new!$A$3:$A$130</c15:sqref>
                        </c15:formulaRef>
                      </c:ext>
                    </c:extLst>
                    <c:numCache>
                      <c:formatCode>General</c:formatCode>
                      <c:ptCount val="128"/>
                      <c:pt idx="0">
                        <c:v>0</c:v>
                      </c:pt>
                      <c:pt idx="1">
                        <c:v>1</c:v>
                      </c:pt>
                      <c:pt idx="2">
                        <c:v>2</c:v>
                      </c:pt>
                      <c:pt idx="3">
                        <c:v>3</c:v>
                      </c:pt>
                      <c:pt idx="4">
                        <c:v>4</c:v>
                      </c:pt>
                      <c:pt idx="5">
                        <c:v>5</c:v>
                      </c:pt>
                      <c:pt idx="6">
                        <c:v>6</c:v>
                      </c:pt>
                      <c:pt idx="7">
                        <c:v>7</c:v>
                      </c:pt>
                      <c:pt idx="8">
                        <c:v>8</c:v>
                      </c:pt>
                      <c:pt idx="9">
                        <c:v>9</c:v>
                      </c:pt>
                      <c:pt idx="10">
                        <c:v>10</c:v>
                      </c:pt>
                      <c:pt idx="11">
                        <c:v>11</c:v>
                      </c:pt>
                      <c:pt idx="12">
                        <c:v>12</c:v>
                      </c:pt>
                      <c:pt idx="13">
                        <c:v>13</c:v>
                      </c:pt>
                      <c:pt idx="14">
                        <c:v>14</c:v>
                      </c:pt>
                      <c:pt idx="15">
                        <c:v>15</c:v>
                      </c:pt>
                      <c:pt idx="16">
                        <c:v>16</c:v>
                      </c:pt>
                      <c:pt idx="17">
                        <c:v>17</c:v>
                      </c:pt>
                      <c:pt idx="18">
                        <c:v>18</c:v>
                      </c:pt>
                      <c:pt idx="19">
                        <c:v>19</c:v>
                      </c:pt>
                      <c:pt idx="20">
                        <c:v>20</c:v>
                      </c:pt>
                      <c:pt idx="21">
                        <c:v>21</c:v>
                      </c:pt>
                      <c:pt idx="22">
                        <c:v>22</c:v>
                      </c:pt>
                      <c:pt idx="23">
                        <c:v>23</c:v>
                      </c:pt>
                      <c:pt idx="24">
                        <c:v>24</c:v>
                      </c:pt>
                      <c:pt idx="25">
                        <c:v>25</c:v>
                      </c:pt>
                      <c:pt idx="26">
                        <c:v>26</c:v>
                      </c:pt>
                      <c:pt idx="27">
                        <c:v>27</c:v>
                      </c:pt>
                      <c:pt idx="28">
                        <c:v>28</c:v>
                      </c:pt>
                      <c:pt idx="29">
                        <c:v>29</c:v>
                      </c:pt>
                      <c:pt idx="30">
                        <c:v>30</c:v>
                      </c:pt>
                      <c:pt idx="31">
                        <c:v>31</c:v>
                      </c:pt>
                      <c:pt idx="32">
                        <c:v>32</c:v>
                      </c:pt>
                      <c:pt idx="33">
                        <c:v>33</c:v>
                      </c:pt>
                      <c:pt idx="34">
                        <c:v>34</c:v>
                      </c:pt>
                      <c:pt idx="35">
                        <c:v>35</c:v>
                      </c:pt>
                      <c:pt idx="36">
                        <c:v>36</c:v>
                      </c:pt>
                      <c:pt idx="37">
                        <c:v>37</c:v>
                      </c:pt>
                      <c:pt idx="38">
                        <c:v>38</c:v>
                      </c:pt>
                      <c:pt idx="39">
                        <c:v>39</c:v>
                      </c:pt>
                      <c:pt idx="40">
                        <c:v>40</c:v>
                      </c:pt>
                      <c:pt idx="41">
                        <c:v>41</c:v>
                      </c:pt>
                      <c:pt idx="42">
                        <c:v>42</c:v>
                      </c:pt>
                      <c:pt idx="43">
                        <c:v>43</c:v>
                      </c:pt>
                      <c:pt idx="44">
                        <c:v>44</c:v>
                      </c:pt>
                      <c:pt idx="45">
                        <c:v>45</c:v>
                      </c:pt>
                      <c:pt idx="46">
                        <c:v>46</c:v>
                      </c:pt>
                      <c:pt idx="47">
                        <c:v>47</c:v>
                      </c:pt>
                      <c:pt idx="48">
                        <c:v>48</c:v>
                      </c:pt>
                      <c:pt idx="49">
                        <c:v>49</c:v>
                      </c:pt>
                      <c:pt idx="50">
                        <c:v>50</c:v>
                      </c:pt>
                      <c:pt idx="51">
                        <c:v>51</c:v>
                      </c:pt>
                      <c:pt idx="52">
                        <c:v>52</c:v>
                      </c:pt>
                      <c:pt idx="53">
                        <c:v>53</c:v>
                      </c:pt>
                      <c:pt idx="54">
                        <c:v>54</c:v>
                      </c:pt>
                      <c:pt idx="55">
                        <c:v>55</c:v>
                      </c:pt>
                      <c:pt idx="56">
                        <c:v>56</c:v>
                      </c:pt>
                      <c:pt idx="57">
                        <c:v>57</c:v>
                      </c:pt>
                      <c:pt idx="58">
                        <c:v>58</c:v>
                      </c:pt>
                      <c:pt idx="59">
                        <c:v>59</c:v>
                      </c:pt>
                      <c:pt idx="60">
                        <c:v>60</c:v>
                      </c:pt>
                      <c:pt idx="61">
                        <c:v>61</c:v>
                      </c:pt>
                      <c:pt idx="62">
                        <c:v>62</c:v>
                      </c:pt>
                      <c:pt idx="63">
                        <c:v>63</c:v>
                      </c:pt>
                      <c:pt idx="64">
                        <c:v>64</c:v>
                      </c:pt>
                      <c:pt idx="65">
                        <c:v>65</c:v>
                      </c:pt>
                      <c:pt idx="66">
                        <c:v>66</c:v>
                      </c:pt>
                      <c:pt idx="67">
                        <c:v>67</c:v>
                      </c:pt>
                      <c:pt idx="68">
                        <c:v>68</c:v>
                      </c:pt>
                      <c:pt idx="69">
                        <c:v>69</c:v>
                      </c:pt>
                      <c:pt idx="70">
                        <c:v>70</c:v>
                      </c:pt>
                      <c:pt idx="71">
                        <c:v>71</c:v>
                      </c:pt>
                      <c:pt idx="72">
                        <c:v>72</c:v>
                      </c:pt>
                      <c:pt idx="73">
                        <c:v>73</c:v>
                      </c:pt>
                      <c:pt idx="74">
                        <c:v>74</c:v>
                      </c:pt>
                      <c:pt idx="75">
                        <c:v>75</c:v>
                      </c:pt>
                      <c:pt idx="76">
                        <c:v>76</c:v>
                      </c:pt>
                      <c:pt idx="77">
                        <c:v>77</c:v>
                      </c:pt>
                      <c:pt idx="78">
                        <c:v>78</c:v>
                      </c:pt>
                      <c:pt idx="79">
                        <c:v>79</c:v>
                      </c:pt>
                      <c:pt idx="80">
                        <c:v>80</c:v>
                      </c:pt>
                      <c:pt idx="81">
                        <c:v>81</c:v>
                      </c:pt>
                      <c:pt idx="82">
                        <c:v>82</c:v>
                      </c:pt>
                      <c:pt idx="83">
                        <c:v>83</c:v>
                      </c:pt>
                      <c:pt idx="84">
                        <c:v>84</c:v>
                      </c:pt>
                      <c:pt idx="85">
                        <c:v>85</c:v>
                      </c:pt>
                      <c:pt idx="86">
                        <c:v>86</c:v>
                      </c:pt>
                      <c:pt idx="87">
                        <c:v>87</c:v>
                      </c:pt>
                      <c:pt idx="88">
                        <c:v>88</c:v>
                      </c:pt>
                      <c:pt idx="89">
                        <c:v>89</c:v>
                      </c:pt>
                      <c:pt idx="90">
                        <c:v>90</c:v>
                      </c:pt>
                      <c:pt idx="91">
                        <c:v>91</c:v>
                      </c:pt>
                      <c:pt idx="92">
                        <c:v>92</c:v>
                      </c:pt>
                      <c:pt idx="93">
                        <c:v>93</c:v>
                      </c:pt>
                      <c:pt idx="94">
                        <c:v>94</c:v>
                      </c:pt>
                      <c:pt idx="95">
                        <c:v>95</c:v>
                      </c:pt>
                      <c:pt idx="96">
                        <c:v>96</c:v>
                      </c:pt>
                      <c:pt idx="97">
                        <c:v>97</c:v>
                      </c:pt>
                      <c:pt idx="98">
                        <c:v>98</c:v>
                      </c:pt>
                      <c:pt idx="99">
                        <c:v>99</c:v>
                      </c:pt>
                      <c:pt idx="100">
                        <c:v>100</c:v>
                      </c:pt>
                      <c:pt idx="101">
                        <c:v>101</c:v>
                      </c:pt>
                      <c:pt idx="102">
                        <c:v>102</c:v>
                      </c:pt>
                      <c:pt idx="103">
                        <c:v>103</c:v>
                      </c:pt>
                      <c:pt idx="104">
                        <c:v>104</c:v>
                      </c:pt>
                      <c:pt idx="105">
                        <c:v>105</c:v>
                      </c:pt>
                      <c:pt idx="106">
                        <c:v>106</c:v>
                      </c:pt>
                      <c:pt idx="107">
                        <c:v>107</c:v>
                      </c:pt>
                      <c:pt idx="108">
                        <c:v>108</c:v>
                      </c:pt>
                      <c:pt idx="109">
                        <c:v>109</c:v>
                      </c:pt>
                      <c:pt idx="110">
                        <c:v>110</c:v>
                      </c:pt>
                      <c:pt idx="111">
                        <c:v>111</c:v>
                      </c:pt>
                      <c:pt idx="112">
                        <c:v>112</c:v>
                      </c:pt>
                      <c:pt idx="113">
                        <c:v>113</c:v>
                      </c:pt>
                      <c:pt idx="114">
                        <c:v>114</c:v>
                      </c:pt>
                      <c:pt idx="115">
                        <c:v>115</c:v>
                      </c:pt>
                      <c:pt idx="116">
                        <c:v>116</c:v>
                      </c:pt>
                      <c:pt idx="117">
                        <c:v>117</c:v>
                      </c:pt>
                      <c:pt idx="118">
                        <c:v>118</c:v>
                      </c:pt>
                      <c:pt idx="119">
                        <c:v>119</c:v>
                      </c:pt>
                      <c:pt idx="120">
                        <c:v>120</c:v>
                      </c:pt>
                      <c:pt idx="121">
                        <c:v>121</c:v>
                      </c:pt>
                      <c:pt idx="122">
                        <c:v>122</c:v>
                      </c:pt>
                      <c:pt idx="123">
                        <c:v>123</c:v>
                      </c:pt>
                      <c:pt idx="124">
                        <c:v>124</c:v>
                      </c:pt>
                      <c:pt idx="125">
                        <c:v>125</c:v>
                      </c:pt>
                      <c:pt idx="126">
                        <c:v>126</c:v>
                      </c:pt>
                      <c:pt idx="127">
                        <c:v>127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col_new!$B$3:$B$130</c15:sqref>
                        </c15:formulaRef>
                      </c:ext>
                    </c:extLst>
                    <c:numCache>
                      <c:formatCode>General</c:formatCode>
                      <c:ptCount val="128"/>
                      <c:pt idx="0">
                        <c:v>8</c:v>
                      </c:pt>
                      <c:pt idx="1">
                        <c:v>8</c:v>
                      </c:pt>
                      <c:pt idx="2">
                        <c:v>6</c:v>
                      </c:pt>
                      <c:pt idx="3">
                        <c:v>9</c:v>
                      </c:pt>
                      <c:pt idx="4">
                        <c:v>7</c:v>
                      </c:pt>
                      <c:pt idx="5">
                        <c:v>1</c:v>
                      </c:pt>
                      <c:pt idx="6">
                        <c:v>5</c:v>
                      </c:pt>
                      <c:pt idx="7">
                        <c:v>8</c:v>
                      </c:pt>
                      <c:pt idx="8">
                        <c:v>6</c:v>
                      </c:pt>
                      <c:pt idx="9">
                        <c:v>3</c:v>
                      </c:pt>
                      <c:pt idx="10">
                        <c:v>3</c:v>
                      </c:pt>
                      <c:pt idx="11">
                        <c:v>4</c:v>
                      </c:pt>
                      <c:pt idx="12">
                        <c:v>3</c:v>
                      </c:pt>
                      <c:pt idx="13">
                        <c:v>8</c:v>
                      </c:pt>
                      <c:pt idx="14">
                        <c:v>8</c:v>
                      </c:pt>
                      <c:pt idx="15">
                        <c:v>5</c:v>
                      </c:pt>
                      <c:pt idx="16">
                        <c:v>5</c:v>
                      </c:pt>
                      <c:pt idx="17">
                        <c:v>6</c:v>
                      </c:pt>
                      <c:pt idx="18">
                        <c:v>2</c:v>
                      </c:pt>
                      <c:pt idx="19">
                        <c:v>1</c:v>
                      </c:pt>
                      <c:pt idx="20">
                        <c:v>2</c:v>
                      </c:pt>
                      <c:pt idx="21">
                        <c:v>1</c:v>
                      </c:pt>
                      <c:pt idx="22">
                        <c:v>8</c:v>
                      </c:pt>
                      <c:pt idx="23">
                        <c:v>8</c:v>
                      </c:pt>
                      <c:pt idx="24">
                        <c:v>12</c:v>
                      </c:pt>
                      <c:pt idx="25">
                        <c:v>10</c:v>
                      </c:pt>
                      <c:pt idx="26">
                        <c:v>9</c:v>
                      </c:pt>
                      <c:pt idx="27">
                        <c:v>15</c:v>
                      </c:pt>
                      <c:pt idx="28">
                        <c:v>10</c:v>
                      </c:pt>
                      <c:pt idx="29">
                        <c:v>13</c:v>
                      </c:pt>
                      <c:pt idx="30">
                        <c:v>11</c:v>
                      </c:pt>
                      <c:pt idx="31">
                        <c:v>5</c:v>
                      </c:pt>
                      <c:pt idx="32">
                        <c:v>5</c:v>
                      </c:pt>
                      <c:pt idx="33">
                        <c:v>9</c:v>
                      </c:pt>
                      <c:pt idx="34">
                        <c:v>3</c:v>
                      </c:pt>
                      <c:pt idx="35">
                        <c:v>6</c:v>
                      </c:pt>
                      <c:pt idx="36">
                        <c:v>9</c:v>
                      </c:pt>
                      <c:pt idx="37">
                        <c:v>4</c:v>
                      </c:pt>
                      <c:pt idx="38">
                        <c:v>7</c:v>
                      </c:pt>
                      <c:pt idx="39">
                        <c:v>6</c:v>
                      </c:pt>
                      <c:pt idx="40">
                        <c:v>7</c:v>
                      </c:pt>
                      <c:pt idx="41">
                        <c:v>6</c:v>
                      </c:pt>
                      <c:pt idx="42">
                        <c:v>8</c:v>
                      </c:pt>
                      <c:pt idx="43">
                        <c:v>7</c:v>
                      </c:pt>
                      <c:pt idx="44">
                        <c:v>5</c:v>
                      </c:pt>
                      <c:pt idx="45">
                        <c:v>6</c:v>
                      </c:pt>
                      <c:pt idx="46">
                        <c:v>9</c:v>
                      </c:pt>
                      <c:pt idx="47">
                        <c:v>11</c:v>
                      </c:pt>
                      <c:pt idx="48">
                        <c:v>2</c:v>
                      </c:pt>
                      <c:pt idx="49">
                        <c:v>1</c:v>
                      </c:pt>
                      <c:pt idx="50">
                        <c:v>2</c:v>
                      </c:pt>
                      <c:pt idx="51">
                        <c:v>1</c:v>
                      </c:pt>
                      <c:pt idx="52">
                        <c:v>4</c:v>
                      </c:pt>
                      <c:pt idx="53">
                        <c:v>4</c:v>
                      </c:pt>
                      <c:pt idx="54">
                        <c:v>1</c:v>
                      </c:pt>
                      <c:pt idx="55">
                        <c:v>2</c:v>
                      </c:pt>
                      <c:pt idx="56">
                        <c:v>4</c:v>
                      </c:pt>
                      <c:pt idx="57">
                        <c:v>3</c:v>
                      </c:pt>
                      <c:pt idx="58">
                        <c:v>6</c:v>
                      </c:pt>
                      <c:pt idx="59">
                        <c:v>3</c:v>
                      </c:pt>
                      <c:pt idx="60">
                        <c:v>4</c:v>
                      </c:pt>
                      <c:pt idx="61">
                        <c:v>3</c:v>
                      </c:pt>
                      <c:pt idx="62">
                        <c:v>2</c:v>
                      </c:pt>
                      <c:pt idx="63">
                        <c:v>1</c:v>
                      </c:pt>
                      <c:pt idx="64">
                        <c:v>10</c:v>
                      </c:pt>
                      <c:pt idx="65">
                        <c:v>6</c:v>
                      </c:pt>
                      <c:pt idx="66">
                        <c:v>10</c:v>
                      </c:pt>
                      <c:pt idx="67">
                        <c:v>7</c:v>
                      </c:pt>
                      <c:pt idx="68">
                        <c:v>8</c:v>
                      </c:pt>
                      <c:pt idx="69">
                        <c:v>4</c:v>
                      </c:pt>
                      <c:pt idx="70">
                        <c:v>10</c:v>
                      </c:pt>
                      <c:pt idx="71">
                        <c:v>9</c:v>
                      </c:pt>
                      <c:pt idx="72">
                        <c:v>4</c:v>
                      </c:pt>
                      <c:pt idx="73">
                        <c:v>4</c:v>
                      </c:pt>
                      <c:pt idx="74">
                        <c:v>10</c:v>
                      </c:pt>
                      <c:pt idx="75">
                        <c:v>6</c:v>
                      </c:pt>
                      <c:pt idx="76">
                        <c:v>2</c:v>
                      </c:pt>
                      <c:pt idx="77">
                        <c:v>2</c:v>
                      </c:pt>
                      <c:pt idx="78">
                        <c:v>3</c:v>
                      </c:pt>
                      <c:pt idx="79">
                        <c:v>3</c:v>
                      </c:pt>
                      <c:pt idx="80">
                        <c:v>12</c:v>
                      </c:pt>
                      <c:pt idx="81">
                        <c:v>3</c:v>
                      </c:pt>
                      <c:pt idx="82">
                        <c:v>10</c:v>
                      </c:pt>
                      <c:pt idx="83">
                        <c:v>10</c:v>
                      </c:pt>
                      <c:pt idx="84">
                        <c:v>12</c:v>
                      </c:pt>
                      <c:pt idx="85">
                        <c:v>8</c:v>
                      </c:pt>
                      <c:pt idx="86">
                        <c:v>12</c:v>
                      </c:pt>
                      <c:pt idx="87">
                        <c:v>11</c:v>
                      </c:pt>
                      <c:pt idx="88">
                        <c:v>10</c:v>
                      </c:pt>
                      <c:pt idx="89">
                        <c:v>11</c:v>
                      </c:pt>
                      <c:pt idx="90">
                        <c:v>9</c:v>
                      </c:pt>
                      <c:pt idx="91">
                        <c:v>13</c:v>
                      </c:pt>
                      <c:pt idx="92">
                        <c:v>12</c:v>
                      </c:pt>
                      <c:pt idx="93">
                        <c:v>14</c:v>
                      </c:pt>
                      <c:pt idx="94">
                        <c:v>17</c:v>
                      </c:pt>
                      <c:pt idx="95">
                        <c:v>4</c:v>
                      </c:pt>
                      <c:pt idx="96">
                        <c:v>3</c:v>
                      </c:pt>
                      <c:pt idx="97">
                        <c:v>18</c:v>
                      </c:pt>
                      <c:pt idx="98">
                        <c:v>33</c:v>
                      </c:pt>
                      <c:pt idx="99">
                        <c:v>33</c:v>
                      </c:pt>
                      <c:pt idx="100">
                        <c:v>33</c:v>
                      </c:pt>
                      <c:pt idx="101">
                        <c:v>33</c:v>
                      </c:pt>
                      <c:pt idx="102">
                        <c:v>35</c:v>
                      </c:pt>
                      <c:pt idx="103">
                        <c:v>32</c:v>
                      </c:pt>
                      <c:pt idx="104">
                        <c:v>33</c:v>
                      </c:pt>
                      <c:pt idx="105">
                        <c:v>34</c:v>
                      </c:pt>
                      <c:pt idx="106">
                        <c:v>34</c:v>
                      </c:pt>
                      <c:pt idx="107">
                        <c:v>35</c:v>
                      </c:pt>
                      <c:pt idx="108">
                        <c:v>32</c:v>
                      </c:pt>
                      <c:pt idx="109">
                        <c:v>34</c:v>
                      </c:pt>
                      <c:pt idx="110">
                        <c:v>33</c:v>
                      </c:pt>
                      <c:pt idx="111">
                        <c:v>34</c:v>
                      </c:pt>
                      <c:pt idx="112">
                        <c:v>33</c:v>
                      </c:pt>
                      <c:pt idx="113">
                        <c:v>32</c:v>
                      </c:pt>
                      <c:pt idx="114">
                        <c:v>34</c:v>
                      </c:pt>
                      <c:pt idx="115">
                        <c:v>32</c:v>
                      </c:pt>
                      <c:pt idx="116">
                        <c:v>33</c:v>
                      </c:pt>
                      <c:pt idx="117">
                        <c:v>32</c:v>
                      </c:pt>
                      <c:pt idx="118">
                        <c:v>34</c:v>
                      </c:pt>
                      <c:pt idx="119">
                        <c:v>32</c:v>
                      </c:pt>
                      <c:pt idx="120">
                        <c:v>32</c:v>
                      </c:pt>
                      <c:pt idx="121">
                        <c:v>32</c:v>
                      </c:pt>
                      <c:pt idx="122">
                        <c:v>33</c:v>
                      </c:pt>
                      <c:pt idx="123">
                        <c:v>33</c:v>
                      </c:pt>
                      <c:pt idx="124">
                        <c:v>34</c:v>
                      </c:pt>
                      <c:pt idx="125">
                        <c:v>35</c:v>
                      </c:pt>
                      <c:pt idx="126">
                        <c:v>33</c:v>
                      </c:pt>
                      <c:pt idx="127">
                        <c:v>36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4-CD70-4B88-86F3-EA70E3B59660}"/>
                  </c:ext>
                </c:extLst>
              </c15:ser>
            </c15:filteredLineSeries>
            <c15:filteredLin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col_new!$C$2</c15:sqref>
                        </c15:formulaRef>
                      </c:ext>
                    </c:extLst>
                    <c:strCache>
                      <c:ptCount val="1"/>
                      <c:pt idx="0">
                        <c:v>x</c:v>
                      </c:pt>
                    </c:strCache>
                  </c:strRef>
                </c:tx>
                <c:spPr>
                  <a:ln w="2857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col_new!$A$3:$A$130</c15:sqref>
                        </c15:formulaRef>
                      </c:ext>
                    </c:extLst>
                    <c:numCache>
                      <c:formatCode>General</c:formatCode>
                      <c:ptCount val="128"/>
                      <c:pt idx="0">
                        <c:v>0</c:v>
                      </c:pt>
                      <c:pt idx="1">
                        <c:v>1</c:v>
                      </c:pt>
                      <c:pt idx="2">
                        <c:v>2</c:v>
                      </c:pt>
                      <c:pt idx="3">
                        <c:v>3</c:v>
                      </c:pt>
                      <c:pt idx="4">
                        <c:v>4</c:v>
                      </c:pt>
                      <c:pt idx="5">
                        <c:v>5</c:v>
                      </c:pt>
                      <c:pt idx="6">
                        <c:v>6</c:v>
                      </c:pt>
                      <c:pt idx="7">
                        <c:v>7</c:v>
                      </c:pt>
                      <c:pt idx="8">
                        <c:v>8</c:v>
                      </c:pt>
                      <c:pt idx="9">
                        <c:v>9</c:v>
                      </c:pt>
                      <c:pt idx="10">
                        <c:v>10</c:v>
                      </c:pt>
                      <c:pt idx="11">
                        <c:v>11</c:v>
                      </c:pt>
                      <c:pt idx="12">
                        <c:v>12</c:v>
                      </c:pt>
                      <c:pt idx="13">
                        <c:v>13</c:v>
                      </c:pt>
                      <c:pt idx="14">
                        <c:v>14</c:v>
                      </c:pt>
                      <c:pt idx="15">
                        <c:v>15</c:v>
                      </c:pt>
                      <c:pt idx="16">
                        <c:v>16</c:v>
                      </c:pt>
                      <c:pt idx="17">
                        <c:v>17</c:v>
                      </c:pt>
                      <c:pt idx="18">
                        <c:v>18</c:v>
                      </c:pt>
                      <c:pt idx="19">
                        <c:v>19</c:v>
                      </c:pt>
                      <c:pt idx="20">
                        <c:v>20</c:v>
                      </c:pt>
                      <c:pt idx="21">
                        <c:v>21</c:v>
                      </c:pt>
                      <c:pt idx="22">
                        <c:v>22</c:v>
                      </c:pt>
                      <c:pt idx="23">
                        <c:v>23</c:v>
                      </c:pt>
                      <c:pt idx="24">
                        <c:v>24</c:v>
                      </c:pt>
                      <c:pt idx="25">
                        <c:v>25</c:v>
                      </c:pt>
                      <c:pt idx="26">
                        <c:v>26</c:v>
                      </c:pt>
                      <c:pt idx="27">
                        <c:v>27</c:v>
                      </c:pt>
                      <c:pt idx="28">
                        <c:v>28</c:v>
                      </c:pt>
                      <c:pt idx="29">
                        <c:v>29</c:v>
                      </c:pt>
                      <c:pt idx="30">
                        <c:v>30</c:v>
                      </c:pt>
                      <c:pt idx="31">
                        <c:v>31</c:v>
                      </c:pt>
                      <c:pt idx="32">
                        <c:v>32</c:v>
                      </c:pt>
                      <c:pt idx="33">
                        <c:v>33</c:v>
                      </c:pt>
                      <c:pt idx="34">
                        <c:v>34</c:v>
                      </c:pt>
                      <c:pt idx="35">
                        <c:v>35</c:v>
                      </c:pt>
                      <c:pt idx="36">
                        <c:v>36</c:v>
                      </c:pt>
                      <c:pt idx="37">
                        <c:v>37</c:v>
                      </c:pt>
                      <c:pt idx="38">
                        <c:v>38</c:v>
                      </c:pt>
                      <c:pt idx="39">
                        <c:v>39</c:v>
                      </c:pt>
                      <c:pt idx="40">
                        <c:v>40</c:v>
                      </c:pt>
                      <c:pt idx="41">
                        <c:v>41</c:v>
                      </c:pt>
                      <c:pt idx="42">
                        <c:v>42</c:v>
                      </c:pt>
                      <c:pt idx="43">
                        <c:v>43</c:v>
                      </c:pt>
                      <c:pt idx="44">
                        <c:v>44</c:v>
                      </c:pt>
                      <c:pt idx="45">
                        <c:v>45</c:v>
                      </c:pt>
                      <c:pt idx="46">
                        <c:v>46</c:v>
                      </c:pt>
                      <c:pt idx="47">
                        <c:v>47</c:v>
                      </c:pt>
                      <c:pt idx="48">
                        <c:v>48</c:v>
                      </c:pt>
                      <c:pt idx="49">
                        <c:v>49</c:v>
                      </c:pt>
                      <c:pt idx="50">
                        <c:v>50</c:v>
                      </c:pt>
                      <c:pt idx="51">
                        <c:v>51</c:v>
                      </c:pt>
                      <c:pt idx="52">
                        <c:v>52</c:v>
                      </c:pt>
                      <c:pt idx="53">
                        <c:v>53</c:v>
                      </c:pt>
                      <c:pt idx="54">
                        <c:v>54</c:v>
                      </c:pt>
                      <c:pt idx="55">
                        <c:v>55</c:v>
                      </c:pt>
                      <c:pt idx="56">
                        <c:v>56</c:v>
                      </c:pt>
                      <c:pt idx="57">
                        <c:v>57</c:v>
                      </c:pt>
                      <c:pt idx="58">
                        <c:v>58</c:v>
                      </c:pt>
                      <c:pt idx="59">
                        <c:v>59</c:v>
                      </c:pt>
                      <c:pt idx="60">
                        <c:v>60</c:v>
                      </c:pt>
                      <c:pt idx="61">
                        <c:v>61</c:v>
                      </c:pt>
                      <c:pt idx="62">
                        <c:v>62</c:v>
                      </c:pt>
                      <c:pt idx="63">
                        <c:v>63</c:v>
                      </c:pt>
                      <c:pt idx="64">
                        <c:v>64</c:v>
                      </c:pt>
                      <c:pt idx="65">
                        <c:v>65</c:v>
                      </c:pt>
                      <c:pt idx="66">
                        <c:v>66</c:v>
                      </c:pt>
                      <c:pt idx="67">
                        <c:v>67</c:v>
                      </c:pt>
                      <c:pt idx="68">
                        <c:v>68</c:v>
                      </c:pt>
                      <c:pt idx="69">
                        <c:v>69</c:v>
                      </c:pt>
                      <c:pt idx="70">
                        <c:v>70</c:v>
                      </c:pt>
                      <c:pt idx="71">
                        <c:v>71</c:v>
                      </c:pt>
                      <c:pt idx="72">
                        <c:v>72</c:v>
                      </c:pt>
                      <c:pt idx="73">
                        <c:v>73</c:v>
                      </c:pt>
                      <c:pt idx="74">
                        <c:v>74</c:v>
                      </c:pt>
                      <c:pt idx="75">
                        <c:v>75</c:v>
                      </c:pt>
                      <c:pt idx="76">
                        <c:v>76</c:v>
                      </c:pt>
                      <c:pt idx="77">
                        <c:v>77</c:v>
                      </c:pt>
                      <c:pt idx="78">
                        <c:v>78</c:v>
                      </c:pt>
                      <c:pt idx="79">
                        <c:v>79</c:v>
                      </c:pt>
                      <c:pt idx="80">
                        <c:v>80</c:v>
                      </c:pt>
                      <c:pt idx="81">
                        <c:v>81</c:v>
                      </c:pt>
                      <c:pt idx="82">
                        <c:v>82</c:v>
                      </c:pt>
                      <c:pt idx="83">
                        <c:v>83</c:v>
                      </c:pt>
                      <c:pt idx="84">
                        <c:v>84</c:v>
                      </c:pt>
                      <c:pt idx="85">
                        <c:v>85</c:v>
                      </c:pt>
                      <c:pt idx="86">
                        <c:v>86</c:v>
                      </c:pt>
                      <c:pt idx="87">
                        <c:v>87</c:v>
                      </c:pt>
                      <c:pt idx="88">
                        <c:v>88</c:v>
                      </c:pt>
                      <c:pt idx="89">
                        <c:v>89</c:v>
                      </c:pt>
                      <c:pt idx="90">
                        <c:v>90</c:v>
                      </c:pt>
                      <c:pt idx="91">
                        <c:v>91</c:v>
                      </c:pt>
                      <c:pt idx="92">
                        <c:v>92</c:v>
                      </c:pt>
                      <c:pt idx="93">
                        <c:v>93</c:v>
                      </c:pt>
                      <c:pt idx="94">
                        <c:v>94</c:v>
                      </c:pt>
                      <c:pt idx="95">
                        <c:v>95</c:v>
                      </c:pt>
                      <c:pt idx="96">
                        <c:v>96</c:v>
                      </c:pt>
                      <c:pt idx="97">
                        <c:v>97</c:v>
                      </c:pt>
                      <c:pt idx="98">
                        <c:v>98</c:v>
                      </c:pt>
                      <c:pt idx="99">
                        <c:v>99</c:v>
                      </c:pt>
                      <c:pt idx="100">
                        <c:v>100</c:v>
                      </c:pt>
                      <c:pt idx="101">
                        <c:v>101</c:v>
                      </c:pt>
                      <c:pt idx="102">
                        <c:v>102</c:v>
                      </c:pt>
                      <c:pt idx="103">
                        <c:v>103</c:v>
                      </c:pt>
                      <c:pt idx="104">
                        <c:v>104</c:v>
                      </c:pt>
                      <c:pt idx="105">
                        <c:v>105</c:v>
                      </c:pt>
                      <c:pt idx="106">
                        <c:v>106</c:v>
                      </c:pt>
                      <c:pt idx="107">
                        <c:v>107</c:v>
                      </c:pt>
                      <c:pt idx="108">
                        <c:v>108</c:v>
                      </c:pt>
                      <c:pt idx="109">
                        <c:v>109</c:v>
                      </c:pt>
                      <c:pt idx="110">
                        <c:v>110</c:v>
                      </c:pt>
                      <c:pt idx="111">
                        <c:v>111</c:v>
                      </c:pt>
                      <c:pt idx="112">
                        <c:v>112</c:v>
                      </c:pt>
                      <c:pt idx="113">
                        <c:v>113</c:v>
                      </c:pt>
                      <c:pt idx="114">
                        <c:v>114</c:v>
                      </c:pt>
                      <c:pt idx="115">
                        <c:v>115</c:v>
                      </c:pt>
                      <c:pt idx="116">
                        <c:v>116</c:v>
                      </c:pt>
                      <c:pt idx="117">
                        <c:v>117</c:v>
                      </c:pt>
                      <c:pt idx="118">
                        <c:v>118</c:v>
                      </c:pt>
                      <c:pt idx="119">
                        <c:v>119</c:v>
                      </c:pt>
                      <c:pt idx="120">
                        <c:v>120</c:v>
                      </c:pt>
                      <c:pt idx="121">
                        <c:v>121</c:v>
                      </c:pt>
                      <c:pt idx="122">
                        <c:v>122</c:v>
                      </c:pt>
                      <c:pt idx="123">
                        <c:v>123</c:v>
                      </c:pt>
                      <c:pt idx="124">
                        <c:v>124</c:v>
                      </c:pt>
                      <c:pt idx="125">
                        <c:v>125</c:v>
                      </c:pt>
                      <c:pt idx="126">
                        <c:v>126</c:v>
                      </c:pt>
                      <c:pt idx="127">
                        <c:v>127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col_new!$C$3:$C$130</c15:sqref>
                        </c15:formulaRef>
                      </c:ext>
                    </c:extLst>
                    <c:numCache>
                      <c:formatCode>General</c:formatCode>
                      <c:ptCount val="128"/>
                      <c:pt idx="0">
                        <c:v>8</c:v>
                      </c:pt>
                      <c:pt idx="1">
                        <c:v>9</c:v>
                      </c:pt>
                      <c:pt idx="2">
                        <c:v>7</c:v>
                      </c:pt>
                      <c:pt idx="3">
                        <c:v>5</c:v>
                      </c:pt>
                      <c:pt idx="4">
                        <c:v>7</c:v>
                      </c:pt>
                      <c:pt idx="5">
                        <c:v>3</c:v>
                      </c:pt>
                      <c:pt idx="6">
                        <c:v>4</c:v>
                      </c:pt>
                      <c:pt idx="7">
                        <c:v>3</c:v>
                      </c:pt>
                      <c:pt idx="8">
                        <c:v>6</c:v>
                      </c:pt>
                      <c:pt idx="9">
                        <c:v>5</c:v>
                      </c:pt>
                      <c:pt idx="10">
                        <c:v>4</c:v>
                      </c:pt>
                      <c:pt idx="11">
                        <c:v>6</c:v>
                      </c:pt>
                      <c:pt idx="12">
                        <c:v>5</c:v>
                      </c:pt>
                      <c:pt idx="13">
                        <c:v>9</c:v>
                      </c:pt>
                      <c:pt idx="14">
                        <c:v>2</c:v>
                      </c:pt>
                      <c:pt idx="15">
                        <c:v>5</c:v>
                      </c:pt>
                      <c:pt idx="16">
                        <c:v>5</c:v>
                      </c:pt>
                      <c:pt idx="17">
                        <c:v>8</c:v>
                      </c:pt>
                      <c:pt idx="18">
                        <c:v>3</c:v>
                      </c:pt>
                      <c:pt idx="19">
                        <c:v>4</c:v>
                      </c:pt>
                      <c:pt idx="20">
                        <c:v>5</c:v>
                      </c:pt>
                      <c:pt idx="21">
                        <c:v>4</c:v>
                      </c:pt>
                      <c:pt idx="22">
                        <c:v>14</c:v>
                      </c:pt>
                      <c:pt idx="23">
                        <c:v>17</c:v>
                      </c:pt>
                      <c:pt idx="24">
                        <c:v>16</c:v>
                      </c:pt>
                      <c:pt idx="25">
                        <c:v>6</c:v>
                      </c:pt>
                      <c:pt idx="26">
                        <c:v>16</c:v>
                      </c:pt>
                      <c:pt idx="27">
                        <c:v>16</c:v>
                      </c:pt>
                      <c:pt idx="28">
                        <c:v>15</c:v>
                      </c:pt>
                      <c:pt idx="29">
                        <c:v>12</c:v>
                      </c:pt>
                      <c:pt idx="30">
                        <c:v>15</c:v>
                      </c:pt>
                      <c:pt idx="31">
                        <c:v>19</c:v>
                      </c:pt>
                      <c:pt idx="32">
                        <c:v>16</c:v>
                      </c:pt>
                      <c:pt idx="33">
                        <c:v>8</c:v>
                      </c:pt>
                      <c:pt idx="34">
                        <c:v>9</c:v>
                      </c:pt>
                      <c:pt idx="35">
                        <c:v>10</c:v>
                      </c:pt>
                      <c:pt idx="36">
                        <c:v>6</c:v>
                      </c:pt>
                      <c:pt idx="37">
                        <c:v>3</c:v>
                      </c:pt>
                      <c:pt idx="38">
                        <c:v>13</c:v>
                      </c:pt>
                      <c:pt idx="39">
                        <c:v>5</c:v>
                      </c:pt>
                      <c:pt idx="40">
                        <c:v>5</c:v>
                      </c:pt>
                      <c:pt idx="41">
                        <c:v>12</c:v>
                      </c:pt>
                      <c:pt idx="42">
                        <c:v>7</c:v>
                      </c:pt>
                      <c:pt idx="43">
                        <c:v>12</c:v>
                      </c:pt>
                      <c:pt idx="44">
                        <c:v>9</c:v>
                      </c:pt>
                      <c:pt idx="45">
                        <c:v>8</c:v>
                      </c:pt>
                      <c:pt idx="46">
                        <c:v>10</c:v>
                      </c:pt>
                      <c:pt idx="47">
                        <c:v>15</c:v>
                      </c:pt>
                      <c:pt idx="48">
                        <c:v>4</c:v>
                      </c:pt>
                      <c:pt idx="49">
                        <c:v>1</c:v>
                      </c:pt>
                      <c:pt idx="50">
                        <c:v>5</c:v>
                      </c:pt>
                      <c:pt idx="51">
                        <c:v>3</c:v>
                      </c:pt>
                      <c:pt idx="52">
                        <c:v>4</c:v>
                      </c:pt>
                      <c:pt idx="53">
                        <c:v>3</c:v>
                      </c:pt>
                      <c:pt idx="54">
                        <c:v>5</c:v>
                      </c:pt>
                      <c:pt idx="55">
                        <c:v>9</c:v>
                      </c:pt>
                      <c:pt idx="56">
                        <c:v>6</c:v>
                      </c:pt>
                      <c:pt idx="57">
                        <c:v>7</c:v>
                      </c:pt>
                      <c:pt idx="58">
                        <c:v>6</c:v>
                      </c:pt>
                      <c:pt idx="59">
                        <c:v>10</c:v>
                      </c:pt>
                      <c:pt idx="60">
                        <c:v>11</c:v>
                      </c:pt>
                      <c:pt idx="61">
                        <c:v>1</c:v>
                      </c:pt>
                      <c:pt idx="62">
                        <c:v>8</c:v>
                      </c:pt>
                      <c:pt idx="63">
                        <c:v>3</c:v>
                      </c:pt>
                      <c:pt idx="64">
                        <c:v>7</c:v>
                      </c:pt>
                      <c:pt idx="65">
                        <c:v>9</c:v>
                      </c:pt>
                      <c:pt idx="66">
                        <c:v>11</c:v>
                      </c:pt>
                      <c:pt idx="67">
                        <c:v>9</c:v>
                      </c:pt>
                      <c:pt idx="68">
                        <c:v>5</c:v>
                      </c:pt>
                      <c:pt idx="69">
                        <c:v>6</c:v>
                      </c:pt>
                      <c:pt idx="70">
                        <c:v>12</c:v>
                      </c:pt>
                      <c:pt idx="71">
                        <c:v>8</c:v>
                      </c:pt>
                      <c:pt idx="72">
                        <c:v>6</c:v>
                      </c:pt>
                      <c:pt idx="73">
                        <c:v>6</c:v>
                      </c:pt>
                      <c:pt idx="74">
                        <c:v>11</c:v>
                      </c:pt>
                      <c:pt idx="75">
                        <c:v>10</c:v>
                      </c:pt>
                      <c:pt idx="76">
                        <c:v>5</c:v>
                      </c:pt>
                      <c:pt idx="77">
                        <c:v>4</c:v>
                      </c:pt>
                      <c:pt idx="78">
                        <c:v>6</c:v>
                      </c:pt>
                      <c:pt idx="79">
                        <c:v>8</c:v>
                      </c:pt>
                      <c:pt idx="80">
                        <c:v>11</c:v>
                      </c:pt>
                      <c:pt idx="81">
                        <c:v>7</c:v>
                      </c:pt>
                      <c:pt idx="82">
                        <c:v>11</c:v>
                      </c:pt>
                      <c:pt idx="83">
                        <c:v>9</c:v>
                      </c:pt>
                      <c:pt idx="84">
                        <c:v>5</c:v>
                      </c:pt>
                      <c:pt idx="85">
                        <c:v>6</c:v>
                      </c:pt>
                      <c:pt idx="86">
                        <c:v>4</c:v>
                      </c:pt>
                      <c:pt idx="87">
                        <c:v>14</c:v>
                      </c:pt>
                      <c:pt idx="88">
                        <c:v>10</c:v>
                      </c:pt>
                      <c:pt idx="89">
                        <c:v>17</c:v>
                      </c:pt>
                      <c:pt idx="90">
                        <c:v>12</c:v>
                      </c:pt>
                      <c:pt idx="91">
                        <c:v>13</c:v>
                      </c:pt>
                      <c:pt idx="92">
                        <c:v>17</c:v>
                      </c:pt>
                      <c:pt idx="93">
                        <c:v>21</c:v>
                      </c:pt>
                      <c:pt idx="94">
                        <c:v>16</c:v>
                      </c:pt>
                      <c:pt idx="95">
                        <c:v>11</c:v>
                      </c:pt>
                      <c:pt idx="96">
                        <c:v>1</c:v>
                      </c:pt>
                      <c:pt idx="97">
                        <c:v>20</c:v>
                      </c:pt>
                      <c:pt idx="98">
                        <c:v>33</c:v>
                      </c:pt>
                      <c:pt idx="99">
                        <c:v>34</c:v>
                      </c:pt>
                      <c:pt idx="100">
                        <c:v>32</c:v>
                      </c:pt>
                      <c:pt idx="101">
                        <c:v>35</c:v>
                      </c:pt>
                      <c:pt idx="102">
                        <c:v>36</c:v>
                      </c:pt>
                      <c:pt idx="103">
                        <c:v>37</c:v>
                      </c:pt>
                      <c:pt idx="104">
                        <c:v>34</c:v>
                      </c:pt>
                      <c:pt idx="105">
                        <c:v>37</c:v>
                      </c:pt>
                      <c:pt idx="106">
                        <c:v>36</c:v>
                      </c:pt>
                      <c:pt idx="107">
                        <c:v>37</c:v>
                      </c:pt>
                      <c:pt idx="108">
                        <c:v>35</c:v>
                      </c:pt>
                      <c:pt idx="109">
                        <c:v>36</c:v>
                      </c:pt>
                      <c:pt idx="110">
                        <c:v>35</c:v>
                      </c:pt>
                      <c:pt idx="111">
                        <c:v>37</c:v>
                      </c:pt>
                      <c:pt idx="112">
                        <c:v>33</c:v>
                      </c:pt>
                      <c:pt idx="113">
                        <c:v>37</c:v>
                      </c:pt>
                      <c:pt idx="114">
                        <c:v>35</c:v>
                      </c:pt>
                      <c:pt idx="115">
                        <c:v>33</c:v>
                      </c:pt>
                      <c:pt idx="116">
                        <c:v>35</c:v>
                      </c:pt>
                      <c:pt idx="117">
                        <c:v>33</c:v>
                      </c:pt>
                      <c:pt idx="118">
                        <c:v>33</c:v>
                      </c:pt>
                      <c:pt idx="119">
                        <c:v>33</c:v>
                      </c:pt>
                      <c:pt idx="120">
                        <c:v>34</c:v>
                      </c:pt>
                      <c:pt idx="121">
                        <c:v>32</c:v>
                      </c:pt>
                      <c:pt idx="122">
                        <c:v>31</c:v>
                      </c:pt>
                      <c:pt idx="123">
                        <c:v>33</c:v>
                      </c:pt>
                      <c:pt idx="124">
                        <c:v>33</c:v>
                      </c:pt>
                      <c:pt idx="125">
                        <c:v>35</c:v>
                      </c:pt>
                      <c:pt idx="126">
                        <c:v>33</c:v>
                      </c:pt>
                      <c:pt idx="127">
                        <c:v>35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CD70-4B88-86F3-EA70E3B59660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col_new!$D$2</c15:sqref>
                        </c15:formulaRef>
                      </c:ext>
                    </c:extLst>
                    <c:strCache>
                      <c:ptCount val="1"/>
                      <c:pt idx="0">
                        <c:v>x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col_new!$A$3:$A$130</c15:sqref>
                        </c15:formulaRef>
                      </c:ext>
                    </c:extLst>
                    <c:numCache>
                      <c:formatCode>General</c:formatCode>
                      <c:ptCount val="128"/>
                      <c:pt idx="0">
                        <c:v>0</c:v>
                      </c:pt>
                      <c:pt idx="1">
                        <c:v>1</c:v>
                      </c:pt>
                      <c:pt idx="2">
                        <c:v>2</c:v>
                      </c:pt>
                      <c:pt idx="3">
                        <c:v>3</c:v>
                      </c:pt>
                      <c:pt idx="4">
                        <c:v>4</c:v>
                      </c:pt>
                      <c:pt idx="5">
                        <c:v>5</c:v>
                      </c:pt>
                      <c:pt idx="6">
                        <c:v>6</c:v>
                      </c:pt>
                      <c:pt idx="7">
                        <c:v>7</c:v>
                      </c:pt>
                      <c:pt idx="8">
                        <c:v>8</c:v>
                      </c:pt>
                      <c:pt idx="9">
                        <c:v>9</c:v>
                      </c:pt>
                      <c:pt idx="10">
                        <c:v>10</c:v>
                      </c:pt>
                      <c:pt idx="11">
                        <c:v>11</c:v>
                      </c:pt>
                      <c:pt idx="12">
                        <c:v>12</c:v>
                      </c:pt>
                      <c:pt idx="13">
                        <c:v>13</c:v>
                      </c:pt>
                      <c:pt idx="14">
                        <c:v>14</c:v>
                      </c:pt>
                      <c:pt idx="15">
                        <c:v>15</c:v>
                      </c:pt>
                      <c:pt idx="16">
                        <c:v>16</c:v>
                      </c:pt>
                      <c:pt idx="17">
                        <c:v>17</c:v>
                      </c:pt>
                      <c:pt idx="18">
                        <c:v>18</c:v>
                      </c:pt>
                      <c:pt idx="19">
                        <c:v>19</c:v>
                      </c:pt>
                      <c:pt idx="20">
                        <c:v>20</c:v>
                      </c:pt>
                      <c:pt idx="21">
                        <c:v>21</c:v>
                      </c:pt>
                      <c:pt idx="22">
                        <c:v>22</c:v>
                      </c:pt>
                      <c:pt idx="23">
                        <c:v>23</c:v>
                      </c:pt>
                      <c:pt idx="24">
                        <c:v>24</c:v>
                      </c:pt>
                      <c:pt idx="25">
                        <c:v>25</c:v>
                      </c:pt>
                      <c:pt idx="26">
                        <c:v>26</c:v>
                      </c:pt>
                      <c:pt idx="27">
                        <c:v>27</c:v>
                      </c:pt>
                      <c:pt idx="28">
                        <c:v>28</c:v>
                      </c:pt>
                      <c:pt idx="29">
                        <c:v>29</c:v>
                      </c:pt>
                      <c:pt idx="30">
                        <c:v>30</c:v>
                      </c:pt>
                      <c:pt idx="31">
                        <c:v>31</c:v>
                      </c:pt>
                      <c:pt idx="32">
                        <c:v>32</c:v>
                      </c:pt>
                      <c:pt idx="33">
                        <c:v>33</c:v>
                      </c:pt>
                      <c:pt idx="34">
                        <c:v>34</c:v>
                      </c:pt>
                      <c:pt idx="35">
                        <c:v>35</c:v>
                      </c:pt>
                      <c:pt idx="36">
                        <c:v>36</c:v>
                      </c:pt>
                      <c:pt idx="37">
                        <c:v>37</c:v>
                      </c:pt>
                      <c:pt idx="38">
                        <c:v>38</c:v>
                      </c:pt>
                      <c:pt idx="39">
                        <c:v>39</c:v>
                      </c:pt>
                      <c:pt idx="40">
                        <c:v>40</c:v>
                      </c:pt>
                      <c:pt idx="41">
                        <c:v>41</c:v>
                      </c:pt>
                      <c:pt idx="42">
                        <c:v>42</c:v>
                      </c:pt>
                      <c:pt idx="43">
                        <c:v>43</c:v>
                      </c:pt>
                      <c:pt idx="44">
                        <c:v>44</c:v>
                      </c:pt>
                      <c:pt idx="45">
                        <c:v>45</c:v>
                      </c:pt>
                      <c:pt idx="46">
                        <c:v>46</c:v>
                      </c:pt>
                      <c:pt idx="47">
                        <c:v>47</c:v>
                      </c:pt>
                      <c:pt idx="48">
                        <c:v>48</c:v>
                      </c:pt>
                      <c:pt idx="49">
                        <c:v>49</c:v>
                      </c:pt>
                      <c:pt idx="50">
                        <c:v>50</c:v>
                      </c:pt>
                      <c:pt idx="51">
                        <c:v>51</c:v>
                      </c:pt>
                      <c:pt idx="52">
                        <c:v>52</c:v>
                      </c:pt>
                      <c:pt idx="53">
                        <c:v>53</c:v>
                      </c:pt>
                      <c:pt idx="54">
                        <c:v>54</c:v>
                      </c:pt>
                      <c:pt idx="55">
                        <c:v>55</c:v>
                      </c:pt>
                      <c:pt idx="56">
                        <c:v>56</c:v>
                      </c:pt>
                      <c:pt idx="57">
                        <c:v>57</c:v>
                      </c:pt>
                      <c:pt idx="58">
                        <c:v>58</c:v>
                      </c:pt>
                      <c:pt idx="59">
                        <c:v>59</c:v>
                      </c:pt>
                      <c:pt idx="60">
                        <c:v>60</c:v>
                      </c:pt>
                      <c:pt idx="61">
                        <c:v>61</c:v>
                      </c:pt>
                      <c:pt idx="62">
                        <c:v>62</c:v>
                      </c:pt>
                      <c:pt idx="63">
                        <c:v>63</c:v>
                      </c:pt>
                      <c:pt idx="64">
                        <c:v>64</c:v>
                      </c:pt>
                      <c:pt idx="65">
                        <c:v>65</c:v>
                      </c:pt>
                      <c:pt idx="66">
                        <c:v>66</c:v>
                      </c:pt>
                      <c:pt idx="67">
                        <c:v>67</c:v>
                      </c:pt>
                      <c:pt idx="68">
                        <c:v>68</c:v>
                      </c:pt>
                      <c:pt idx="69">
                        <c:v>69</c:v>
                      </c:pt>
                      <c:pt idx="70">
                        <c:v>70</c:v>
                      </c:pt>
                      <c:pt idx="71">
                        <c:v>71</c:v>
                      </c:pt>
                      <c:pt idx="72">
                        <c:v>72</c:v>
                      </c:pt>
                      <c:pt idx="73">
                        <c:v>73</c:v>
                      </c:pt>
                      <c:pt idx="74">
                        <c:v>74</c:v>
                      </c:pt>
                      <c:pt idx="75">
                        <c:v>75</c:v>
                      </c:pt>
                      <c:pt idx="76">
                        <c:v>76</c:v>
                      </c:pt>
                      <c:pt idx="77">
                        <c:v>77</c:v>
                      </c:pt>
                      <c:pt idx="78">
                        <c:v>78</c:v>
                      </c:pt>
                      <c:pt idx="79">
                        <c:v>79</c:v>
                      </c:pt>
                      <c:pt idx="80">
                        <c:v>80</c:v>
                      </c:pt>
                      <c:pt idx="81">
                        <c:v>81</c:v>
                      </c:pt>
                      <c:pt idx="82">
                        <c:v>82</c:v>
                      </c:pt>
                      <c:pt idx="83">
                        <c:v>83</c:v>
                      </c:pt>
                      <c:pt idx="84">
                        <c:v>84</c:v>
                      </c:pt>
                      <c:pt idx="85">
                        <c:v>85</c:v>
                      </c:pt>
                      <c:pt idx="86">
                        <c:v>86</c:v>
                      </c:pt>
                      <c:pt idx="87">
                        <c:v>87</c:v>
                      </c:pt>
                      <c:pt idx="88">
                        <c:v>88</c:v>
                      </c:pt>
                      <c:pt idx="89">
                        <c:v>89</c:v>
                      </c:pt>
                      <c:pt idx="90">
                        <c:v>90</c:v>
                      </c:pt>
                      <c:pt idx="91">
                        <c:v>91</c:v>
                      </c:pt>
                      <c:pt idx="92">
                        <c:v>92</c:v>
                      </c:pt>
                      <c:pt idx="93">
                        <c:v>93</c:v>
                      </c:pt>
                      <c:pt idx="94">
                        <c:v>94</c:v>
                      </c:pt>
                      <c:pt idx="95">
                        <c:v>95</c:v>
                      </c:pt>
                      <c:pt idx="96">
                        <c:v>96</c:v>
                      </c:pt>
                      <c:pt idx="97">
                        <c:v>97</c:v>
                      </c:pt>
                      <c:pt idx="98">
                        <c:v>98</c:v>
                      </c:pt>
                      <c:pt idx="99">
                        <c:v>99</c:v>
                      </c:pt>
                      <c:pt idx="100">
                        <c:v>100</c:v>
                      </c:pt>
                      <c:pt idx="101">
                        <c:v>101</c:v>
                      </c:pt>
                      <c:pt idx="102">
                        <c:v>102</c:v>
                      </c:pt>
                      <c:pt idx="103">
                        <c:v>103</c:v>
                      </c:pt>
                      <c:pt idx="104">
                        <c:v>104</c:v>
                      </c:pt>
                      <c:pt idx="105">
                        <c:v>105</c:v>
                      </c:pt>
                      <c:pt idx="106">
                        <c:v>106</c:v>
                      </c:pt>
                      <c:pt idx="107">
                        <c:v>107</c:v>
                      </c:pt>
                      <c:pt idx="108">
                        <c:v>108</c:v>
                      </c:pt>
                      <c:pt idx="109">
                        <c:v>109</c:v>
                      </c:pt>
                      <c:pt idx="110">
                        <c:v>110</c:v>
                      </c:pt>
                      <c:pt idx="111">
                        <c:v>111</c:v>
                      </c:pt>
                      <c:pt idx="112">
                        <c:v>112</c:v>
                      </c:pt>
                      <c:pt idx="113">
                        <c:v>113</c:v>
                      </c:pt>
                      <c:pt idx="114">
                        <c:v>114</c:v>
                      </c:pt>
                      <c:pt idx="115">
                        <c:v>115</c:v>
                      </c:pt>
                      <c:pt idx="116">
                        <c:v>116</c:v>
                      </c:pt>
                      <c:pt idx="117">
                        <c:v>117</c:v>
                      </c:pt>
                      <c:pt idx="118">
                        <c:v>118</c:v>
                      </c:pt>
                      <c:pt idx="119">
                        <c:v>119</c:v>
                      </c:pt>
                      <c:pt idx="120">
                        <c:v>120</c:v>
                      </c:pt>
                      <c:pt idx="121">
                        <c:v>121</c:v>
                      </c:pt>
                      <c:pt idx="122">
                        <c:v>122</c:v>
                      </c:pt>
                      <c:pt idx="123">
                        <c:v>123</c:v>
                      </c:pt>
                      <c:pt idx="124">
                        <c:v>124</c:v>
                      </c:pt>
                      <c:pt idx="125">
                        <c:v>125</c:v>
                      </c:pt>
                      <c:pt idx="126">
                        <c:v>126</c:v>
                      </c:pt>
                      <c:pt idx="127">
                        <c:v>127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col_new!$D$3:$D$130</c15:sqref>
                        </c15:formulaRef>
                      </c:ext>
                    </c:extLst>
                    <c:numCache>
                      <c:formatCode>General</c:formatCode>
                      <c:ptCount val="128"/>
                      <c:pt idx="0">
                        <c:v>6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1</c:v>
                      </c:pt>
                      <c:pt idx="4">
                        <c:v>6</c:v>
                      </c:pt>
                      <c:pt idx="5">
                        <c:v>5</c:v>
                      </c:pt>
                      <c:pt idx="6">
                        <c:v>3</c:v>
                      </c:pt>
                      <c:pt idx="7">
                        <c:v>5</c:v>
                      </c:pt>
                      <c:pt idx="8">
                        <c:v>5</c:v>
                      </c:pt>
                      <c:pt idx="9">
                        <c:v>6</c:v>
                      </c:pt>
                      <c:pt idx="10">
                        <c:v>5</c:v>
                      </c:pt>
                      <c:pt idx="11">
                        <c:v>6</c:v>
                      </c:pt>
                      <c:pt idx="12">
                        <c:v>8</c:v>
                      </c:pt>
                      <c:pt idx="13">
                        <c:v>4</c:v>
                      </c:pt>
                      <c:pt idx="14">
                        <c:v>4</c:v>
                      </c:pt>
                      <c:pt idx="15">
                        <c:v>3</c:v>
                      </c:pt>
                      <c:pt idx="16">
                        <c:v>5</c:v>
                      </c:pt>
                      <c:pt idx="17">
                        <c:v>16</c:v>
                      </c:pt>
                      <c:pt idx="18">
                        <c:v>8</c:v>
                      </c:pt>
                      <c:pt idx="19">
                        <c:v>9</c:v>
                      </c:pt>
                      <c:pt idx="20">
                        <c:v>9</c:v>
                      </c:pt>
                      <c:pt idx="21">
                        <c:v>9</c:v>
                      </c:pt>
                      <c:pt idx="22">
                        <c:v>14</c:v>
                      </c:pt>
                      <c:pt idx="23">
                        <c:v>18</c:v>
                      </c:pt>
                      <c:pt idx="24">
                        <c:v>15</c:v>
                      </c:pt>
                      <c:pt idx="25">
                        <c:v>11</c:v>
                      </c:pt>
                      <c:pt idx="26">
                        <c:v>20</c:v>
                      </c:pt>
                      <c:pt idx="27">
                        <c:v>14</c:v>
                      </c:pt>
                      <c:pt idx="28">
                        <c:v>11</c:v>
                      </c:pt>
                      <c:pt idx="29">
                        <c:v>14</c:v>
                      </c:pt>
                      <c:pt idx="30">
                        <c:v>15</c:v>
                      </c:pt>
                      <c:pt idx="31">
                        <c:v>17</c:v>
                      </c:pt>
                      <c:pt idx="32">
                        <c:v>14</c:v>
                      </c:pt>
                      <c:pt idx="33">
                        <c:v>8</c:v>
                      </c:pt>
                      <c:pt idx="34">
                        <c:v>7</c:v>
                      </c:pt>
                      <c:pt idx="35">
                        <c:v>9</c:v>
                      </c:pt>
                      <c:pt idx="36">
                        <c:v>5</c:v>
                      </c:pt>
                      <c:pt idx="37">
                        <c:v>4</c:v>
                      </c:pt>
                      <c:pt idx="38">
                        <c:v>6</c:v>
                      </c:pt>
                      <c:pt idx="39">
                        <c:v>8</c:v>
                      </c:pt>
                      <c:pt idx="40">
                        <c:v>8</c:v>
                      </c:pt>
                      <c:pt idx="41">
                        <c:v>11</c:v>
                      </c:pt>
                      <c:pt idx="42">
                        <c:v>6</c:v>
                      </c:pt>
                      <c:pt idx="43">
                        <c:v>7</c:v>
                      </c:pt>
                      <c:pt idx="44">
                        <c:v>6</c:v>
                      </c:pt>
                      <c:pt idx="45">
                        <c:v>9</c:v>
                      </c:pt>
                      <c:pt idx="46">
                        <c:v>9</c:v>
                      </c:pt>
                      <c:pt idx="47">
                        <c:v>10</c:v>
                      </c:pt>
                      <c:pt idx="48">
                        <c:v>8</c:v>
                      </c:pt>
                      <c:pt idx="49">
                        <c:v>6</c:v>
                      </c:pt>
                      <c:pt idx="50">
                        <c:v>10</c:v>
                      </c:pt>
                      <c:pt idx="51">
                        <c:v>6</c:v>
                      </c:pt>
                      <c:pt idx="52">
                        <c:v>9</c:v>
                      </c:pt>
                      <c:pt idx="53">
                        <c:v>6</c:v>
                      </c:pt>
                      <c:pt idx="54">
                        <c:v>15</c:v>
                      </c:pt>
                      <c:pt idx="55">
                        <c:v>17</c:v>
                      </c:pt>
                      <c:pt idx="56">
                        <c:v>9</c:v>
                      </c:pt>
                      <c:pt idx="57">
                        <c:v>8</c:v>
                      </c:pt>
                      <c:pt idx="58">
                        <c:v>14</c:v>
                      </c:pt>
                      <c:pt idx="59">
                        <c:v>12</c:v>
                      </c:pt>
                      <c:pt idx="60">
                        <c:v>14</c:v>
                      </c:pt>
                      <c:pt idx="61">
                        <c:v>10</c:v>
                      </c:pt>
                      <c:pt idx="62">
                        <c:v>16</c:v>
                      </c:pt>
                      <c:pt idx="63">
                        <c:v>12</c:v>
                      </c:pt>
                      <c:pt idx="64">
                        <c:v>7</c:v>
                      </c:pt>
                      <c:pt idx="65">
                        <c:v>10</c:v>
                      </c:pt>
                      <c:pt idx="66">
                        <c:v>10</c:v>
                      </c:pt>
                      <c:pt idx="67">
                        <c:v>8</c:v>
                      </c:pt>
                      <c:pt idx="68">
                        <c:v>2</c:v>
                      </c:pt>
                      <c:pt idx="69">
                        <c:v>4</c:v>
                      </c:pt>
                      <c:pt idx="70">
                        <c:v>9</c:v>
                      </c:pt>
                      <c:pt idx="71">
                        <c:v>10</c:v>
                      </c:pt>
                      <c:pt idx="72">
                        <c:v>8</c:v>
                      </c:pt>
                      <c:pt idx="73">
                        <c:v>7</c:v>
                      </c:pt>
                      <c:pt idx="74">
                        <c:v>12</c:v>
                      </c:pt>
                      <c:pt idx="75">
                        <c:v>14</c:v>
                      </c:pt>
                      <c:pt idx="76">
                        <c:v>7</c:v>
                      </c:pt>
                      <c:pt idx="77">
                        <c:v>9</c:v>
                      </c:pt>
                      <c:pt idx="78">
                        <c:v>6</c:v>
                      </c:pt>
                      <c:pt idx="79">
                        <c:v>10</c:v>
                      </c:pt>
                      <c:pt idx="80">
                        <c:v>10</c:v>
                      </c:pt>
                      <c:pt idx="81">
                        <c:v>10</c:v>
                      </c:pt>
                      <c:pt idx="82">
                        <c:v>9</c:v>
                      </c:pt>
                      <c:pt idx="83">
                        <c:v>9</c:v>
                      </c:pt>
                      <c:pt idx="84">
                        <c:v>8</c:v>
                      </c:pt>
                      <c:pt idx="85">
                        <c:v>9</c:v>
                      </c:pt>
                      <c:pt idx="86">
                        <c:v>6</c:v>
                      </c:pt>
                      <c:pt idx="87">
                        <c:v>13</c:v>
                      </c:pt>
                      <c:pt idx="88">
                        <c:v>11</c:v>
                      </c:pt>
                      <c:pt idx="89">
                        <c:v>16</c:v>
                      </c:pt>
                      <c:pt idx="90">
                        <c:v>19</c:v>
                      </c:pt>
                      <c:pt idx="91">
                        <c:v>13</c:v>
                      </c:pt>
                      <c:pt idx="92">
                        <c:v>17</c:v>
                      </c:pt>
                      <c:pt idx="93">
                        <c:v>17</c:v>
                      </c:pt>
                      <c:pt idx="94">
                        <c:v>17</c:v>
                      </c:pt>
                      <c:pt idx="95">
                        <c:v>10</c:v>
                      </c:pt>
                      <c:pt idx="96">
                        <c:v>8</c:v>
                      </c:pt>
                      <c:pt idx="97">
                        <c:v>24</c:v>
                      </c:pt>
                      <c:pt idx="98">
                        <c:v>38</c:v>
                      </c:pt>
                      <c:pt idx="99">
                        <c:v>36</c:v>
                      </c:pt>
                      <c:pt idx="100">
                        <c:v>34</c:v>
                      </c:pt>
                      <c:pt idx="101">
                        <c:v>39</c:v>
                      </c:pt>
                      <c:pt idx="102">
                        <c:v>36</c:v>
                      </c:pt>
                      <c:pt idx="103">
                        <c:v>38</c:v>
                      </c:pt>
                      <c:pt idx="104">
                        <c:v>39</c:v>
                      </c:pt>
                      <c:pt idx="105">
                        <c:v>36</c:v>
                      </c:pt>
                      <c:pt idx="106">
                        <c:v>35</c:v>
                      </c:pt>
                      <c:pt idx="107">
                        <c:v>41</c:v>
                      </c:pt>
                      <c:pt idx="108">
                        <c:v>35</c:v>
                      </c:pt>
                      <c:pt idx="109">
                        <c:v>37</c:v>
                      </c:pt>
                      <c:pt idx="110">
                        <c:v>37</c:v>
                      </c:pt>
                      <c:pt idx="111">
                        <c:v>39</c:v>
                      </c:pt>
                      <c:pt idx="112">
                        <c:v>34</c:v>
                      </c:pt>
                      <c:pt idx="113">
                        <c:v>40</c:v>
                      </c:pt>
                      <c:pt idx="114">
                        <c:v>38</c:v>
                      </c:pt>
                      <c:pt idx="115">
                        <c:v>36</c:v>
                      </c:pt>
                      <c:pt idx="116">
                        <c:v>35</c:v>
                      </c:pt>
                      <c:pt idx="117">
                        <c:v>36</c:v>
                      </c:pt>
                      <c:pt idx="118">
                        <c:v>34</c:v>
                      </c:pt>
                      <c:pt idx="119">
                        <c:v>36</c:v>
                      </c:pt>
                      <c:pt idx="120">
                        <c:v>33</c:v>
                      </c:pt>
                      <c:pt idx="121">
                        <c:v>33</c:v>
                      </c:pt>
                      <c:pt idx="122">
                        <c:v>35</c:v>
                      </c:pt>
                      <c:pt idx="123">
                        <c:v>38</c:v>
                      </c:pt>
                      <c:pt idx="124">
                        <c:v>33</c:v>
                      </c:pt>
                      <c:pt idx="125">
                        <c:v>33</c:v>
                      </c:pt>
                      <c:pt idx="126">
                        <c:v>32</c:v>
                      </c:pt>
                      <c:pt idx="127">
                        <c:v>31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CD70-4B88-86F3-EA70E3B59660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col_new!$E$2</c15:sqref>
                        </c15:formulaRef>
                      </c:ext>
                    </c:extLst>
                    <c:strCache>
                      <c:ptCount val="1"/>
                      <c:pt idx="0">
                        <c:v>x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col_new!$A$3:$A$130</c15:sqref>
                        </c15:formulaRef>
                      </c:ext>
                    </c:extLst>
                    <c:numCache>
                      <c:formatCode>General</c:formatCode>
                      <c:ptCount val="128"/>
                      <c:pt idx="0">
                        <c:v>0</c:v>
                      </c:pt>
                      <c:pt idx="1">
                        <c:v>1</c:v>
                      </c:pt>
                      <c:pt idx="2">
                        <c:v>2</c:v>
                      </c:pt>
                      <c:pt idx="3">
                        <c:v>3</c:v>
                      </c:pt>
                      <c:pt idx="4">
                        <c:v>4</c:v>
                      </c:pt>
                      <c:pt idx="5">
                        <c:v>5</c:v>
                      </c:pt>
                      <c:pt idx="6">
                        <c:v>6</c:v>
                      </c:pt>
                      <c:pt idx="7">
                        <c:v>7</c:v>
                      </c:pt>
                      <c:pt idx="8">
                        <c:v>8</c:v>
                      </c:pt>
                      <c:pt idx="9">
                        <c:v>9</c:v>
                      </c:pt>
                      <c:pt idx="10">
                        <c:v>10</c:v>
                      </c:pt>
                      <c:pt idx="11">
                        <c:v>11</c:v>
                      </c:pt>
                      <c:pt idx="12">
                        <c:v>12</c:v>
                      </c:pt>
                      <c:pt idx="13">
                        <c:v>13</c:v>
                      </c:pt>
                      <c:pt idx="14">
                        <c:v>14</c:v>
                      </c:pt>
                      <c:pt idx="15">
                        <c:v>15</c:v>
                      </c:pt>
                      <c:pt idx="16">
                        <c:v>16</c:v>
                      </c:pt>
                      <c:pt idx="17">
                        <c:v>17</c:v>
                      </c:pt>
                      <c:pt idx="18">
                        <c:v>18</c:v>
                      </c:pt>
                      <c:pt idx="19">
                        <c:v>19</c:v>
                      </c:pt>
                      <c:pt idx="20">
                        <c:v>20</c:v>
                      </c:pt>
                      <c:pt idx="21">
                        <c:v>21</c:v>
                      </c:pt>
                      <c:pt idx="22">
                        <c:v>22</c:v>
                      </c:pt>
                      <c:pt idx="23">
                        <c:v>23</c:v>
                      </c:pt>
                      <c:pt idx="24">
                        <c:v>24</c:v>
                      </c:pt>
                      <c:pt idx="25">
                        <c:v>25</c:v>
                      </c:pt>
                      <c:pt idx="26">
                        <c:v>26</c:v>
                      </c:pt>
                      <c:pt idx="27">
                        <c:v>27</c:v>
                      </c:pt>
                      <c:pt idx="28">
                        <c:v>28</c:v>
                      </c:pt>
                      <c:pt idx="29">
                        <c:v>29</c:v>
                      </c:pt>
                      <c:pt idx="30">
                        <c:v>30</c:v>
                      </c:pt>
                      <c:pt idx="31">
                        <c:v>31</c:v>
                      </c:pt>
                      <c:pt idx="32">
                        <c:v>32</c:v>
                      </c:pt>
                      <c:pt idx="33">
                        <c:v>33</c:v>
                      </c:pt>
                      <c:pt idx="34">
                        <c:v>34</c:v>
                      </c:pt>
                      <c:pt idx="35">
                        <c:v>35</c:v>
                      </c:pt>
                      <c:pt idx="36">
                        <c:v>36</c:v>
                      </c:pt>
                      <c:pt idx="37">
                        <c:v>37</c:v>
                      </c:pt>
                      <c:pt idx="38">
                        <c:v>38</c:v>
                      </c:pt>
                      <c:pt idx="39">
                        <c:v>39</c:v>
                      </c:pt>
                      <c:pt idx="40">
                        <c:v>40</c:v>
                      </c:pt>
                      <c:pt idx="41">
                        <c:v>41</c:v>
                      </c:pt>
                      <c:pt idx="42">
                        <c:v>42</c:v>
                      </c:pt>
                      <c:pt idx="43">
                        <c:v>43</c:v>
                      </c:pt>
                      <c:pt idx="44">
                        <c:v>44</c:v>
                      </c:pt>
                      <c:pt idx="45">
                        <c:v>45</c:v>
                      </c:pt>
                      <c:pt idx="46">
                        <c:v>46</c:v>
                      </c:pt>
                      <c:pt idx="47">
                        <c:v>47</c:v>
                      </c:pt>
                      <c:pt idx="48">
                        <c:v>48</c:v>
                      </c:pt>
                      <c:pt idx="49">
                        <c:v>49</c:v>
                      </c:pt>
                      <c:pt idx="50">
                        <c:v>50</c:v>
                      </c:pt>
                      <c:pt idx="51">
                        <c:v>51</c:v>
                      </c:pt>
                      <c:pt idx="52">
                        <c:v>52</c:v>
                      </c:pt>
                      <c:pt idx="53">
                        <c:v>53</c:v>
                      </c:pt>
                      <c:pt idx="54">
                        <c:v>54</c:v>
                      </c:pt>
                      <c:pt idx="55">
                        <c:v>55</c:v>
                      </c:pt>
                      <c:pt idx="56">
                        <c:v>56</c:v>
                      </c:pt>
                      <c:pt idx="57">
                        <c:v>57</c:v>
                      </c:pt>
                      <c:pt idx="58">
                        <c:v>58</c:v>
                      </c:pt>
                      <c:pt idx="59">
                        <c:v>59</c:v>
                      </c:pt>
                      <c:pt idx="60">
                        <c:v>60</c:v>
                      </c:pt>
                      <c:pt idx="61">
                        <c:v>61</c:v>
                      </c:pt>
                      <c:pt idx="62">
                        <c:v>62</c:v>
                      </c:pt>
                      <c:pt idx="63">
                        <c:v>63</c:v>
                      </c:pt>
                      <c:pt idx="64">
                        <c:v>64</c:v>
                      </c:pt>
                      <c:pt idx="65">
                        <c:v>65</c:v>
                      </c:pt>
                      <c:pt idx="66">
                        <c:v>66</c:v>
                      </c:pt>
                      <c:pt idx="67">
                        <c:v>67</c:v>
                      </c:pt>
                      <c:pt idx="68">
                        <c:v>68</c:v>
                      </c:pt>
                      <c:pt idx="69">
                        <c:v>69</c:v>
                      </c:pt>
                      <c:pt idx="70">
                        <c:v>70</c:v>
                      </c:pt>
                      <c:pt idx="71">
                        <c:v>71</c:v>
                      </c:pt>
                      <c:pt idx="72">
                        <c:v>72</c:v>
                      </c:pt>
                      <c:pt idx="73">
                        <c:v>73</c:v>
                      </c:pt>
                      <c:pt idx="74">
                        <c:v>74</c:v>
                      </c:pt>
                      <c:pt idx="75">
                        <c:v>75</c:v>
                      </c:pt>
                      <c:pt idx="76">
                        <c:v>76</c:v>
                      </c:pt>
                      <c:pt idx="77">
                        <c:v>77</c:v>
                      </c:pt>
                      <c:pt idx="78">
                        <c:v>78</c:v>
                      </c:pt>
                      <c:pt idx="79">
                        <c:v>79</c:v>
                      </c:pt>
                      <c:pt idx="80">
                        <c:v>80</c:v>
                      </c:pt>
                      <c:pt idx="81">
                        <c:v>81</c:v>
                      </c:pt>
                      <c:pt idx="82">
                        <c:v>82</c:v>
                      </c:pt>
                      <c:pt idx="83">
                        <c:v>83</c:v>
                      </c:pt>
                      <c:pt idx="84">
                        <c:v>84</c:v>
                      </c:pt>
                      <c:pt idx="85">
                        <c:v>85</c:v>
                      </c:pt>
                      <c:pt idx="86">
                        <c:v>86</c:v>
                      </c:pt>
                      <c:pt idx="87">
                        <c:v>87</c:v>
                      </c:pt>
                      <c:pt idx="88">
                        <c:v>88</c:v>
                      </c:pt>
                      <c:pt idx="89">
                        <c:v>89</c:v>
                      </c:pt>
                      <c:pt idx="90">
                        <c:v>90</c:v>
                      </c:pt>
                      <c:pt idx="91">
                        <c:v>91</c:v>
                      </c:pt>
                      <c:pt idx="92">
                        <c:v>92</c:v>
                      </c:pt>
                      <c:pt idx="93">
                        <c:v>93</c:v>
                      </c:pt>
                      <c:pt idx="94">
                        <c:v>94</c:v>
                      </c:pt>
                      <c:pt idx="95">
                        <c:v>95</c:v>
                      </c:pt>
                      <c:pt idx="96">
                        <c:v>96</c:v>
                      </c:pt>
                      <c:pt idx="97">
                        <c:v>97</c:v>
                      </c:pt>
                      <c:pt idx="98">
                        <c:v>98</c:v>
                      </c:pt>
                      <c:pt idx="99">
                        <c:v>99</c:v>
                      </c:pt>
                      <c:pt idx="100">
                        <c:v>100</c:v>
                      </c:pt>
                      <c:pt idx="101">
                        <c:v>101</c:v>
                      </c:pt>
                      <c:pt idx="102">
                        <c:v>102</c:v>
                      </c:pt>
                      <c:pt idx="103">
                        <c:v>103</c:v>
                      </c:pt>
                      <c:pt idx="104">
                        <c:v>104</c:v>
                      </c:pt>
                      <c:pt idx="105">
                        <c:v>105</c:v>
                      </c:pt>
                      <c:pt idx="106">
                        <c:v>106</c:v>
                      </c:pt>
                      <c:pt idx="107">
                        <c:v>107</c:v>
                      </c:pt>
                      <c:pt idx="108">
                        <c:v>108</c:v>
                      </c:pt>
                      <c:pt idx="109">
                        <c:v>109</c:v>
                      </c:pt>
                      <c:pt idx="110">
                        <c:v>110</c:v>
                      </c:pt>
                      <c:pt idx="111">
                        <c:v>111</c:v>
                      </c:pt>
                      <c:pt idx="112">
                        <c:v>112</c:v>
                      </c:pt>
                      <c:pt idx="113">
                        <c:v>113</c:v>
                      </c:pt>
                      <c:pt idx="114">
                        <c:v>114</c:v>
                      </c:pt>
                      <c:pt idx="115">
                        <c:v>115</c:v>
                      </c:pt>
                      <c:pt idx="116">
                        <c:v>116</c:v>
                      </c:pt>
                      <c:pt idx="117">
                        <c:v>117</c:v>
                      </c:pt>
                      <c:pt idx="118">
                        <c:v>118</c:v>
                      </c:pt>
                      <c:pt idx="119">
                        <c:v>119</c:v>
                      </c:pt>
                      <c:pt idx="120">
                        <c:v>120</c:v>
                      </c:pt>
                      <c:pt idx="121">
                        <c:v>121</c:v>
                      </c:pt>
                      <c:pt idx="122">
                        <c:v>122</c:v>
                      </c:pt>
                      <c:pt idx="123">
                        <c:v>123</c:v>
                      </c:pt>
                      <c:pt idx="124">
                        <c:v>124</c:v>
                      </c:pt>
                      <c:pt idx="125">
                        <c:v>125</c:v>
                      </c:pt>
                      <c:pt idx="126">
                        <c:v>126</c:v>
                      </c:pt>
                      <c:pt idx="127">
                        <c:v>127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col_new!$E$3:$E$130</c15:sqref>
                        </c15:formulaRef>
                      </c:ext>
                    </c:extLst>
                    <c:numCache>
                      <c:formatCode>General</c:formatCode>
                      <c:ptCount val="128"/>
                      <c:pt idx="0">
                        <c:v>8</c:v>
                      </c:pt>
                      <c:pt idx="1">
                        <c:v>5</c:v>
                      </c:pt>
                      <c:pt idx="2">
                        <c:v>4</c:v>
                      </c:pt>
                      <c:pt idx="3">
                        <c:v>3</c:v>
                      </c:pt>
                      <c:pt idx="4">
                        <c:v>4</c:v>
                      </c:pt>
                      <c:pt idx="5">
                        <c:v>2</c:v>
                      </c:pt>
                      <c:pt idx="6">
                        <c:v>0</c:v>
                      </c:pt>
                      <c:pt idx="7">
                        <c:v>2</c:v>
                      </c:pt>
                      <c:pt idx="8">
                        <c:v>6</c:v>
                      </c:pt>
                      <c:pt idx="9">
                        <c:v>4</c:v>
                      </c:pt>
                      <c:pt idx="10">
                        <c:v>6</c:v>
                      </c:pt>
                      <c:pt idx="11">
                        <c:v>3</c:v>
                      </c:pt>
                      <c:pt idx="12">
                        <c:v>4</c:v>
                      </c:pt>
                      <c:pt idx="13">
                        <c:v>5</c:v>
                      </c:pt>
                      <c:pt idx="14">
                        <c:v>5</c:v>
                      </c:pt>
                      <c:pt idx="15">
                        <c:v>8</c:v>
                      </c:pt>
                      <c:pt idx="16">
                        <c:v>12</c:v>
                      </c:pt>
                      <c:pt idx="17">
                        <c:v>15</c:v>
                      </c:pt>
                      <c:pt idx="18">
                        <c:v>11</c:v>
                      </c:pt>
                      <c:pt idx="19">
                        <c:v>8</c:v>
                      </c:pt>
                      <c:pt idx="20">
                        <c:v>11</c:v>
                      </c:pt>
                      <c:pt idx="21">
                        <c:v>9</c:v>
                      </c:pt>
                      <c:pt idx="22">
                        <c:v>9</c:v>
                      </c:pt>
                      <c:pt idx="23">
                        <c:v>13</c:v>
                      </c:pt>
                      <c:pt idx="24">
                        <c:v>17</c:v>
                      </c:pt>
                      <c:pt idx="25">
                        <c:v>10</c:v>
                      </c:pt>
                      <c:pt idx="26">
                        <c:v>17</c:v>
                      </c:pt>
                      <c:pt idx="27">
                        <c:v>11</c:v>
                      </c:pt>
                      <c:pt idx="28">
                        <c:v>7</c:v>
                      </c:pt>
                      <c:pt idx="29">
                        <c:v>11</c:v>
                      </c:pt>
                      <c:pt idx="30">
                        <c:v>13</c:v>
                      </c:pt>
                      <c:pt idx="31">
                        <c:v>6</c:v>
                      </c:pt>
                      <c:pt idx="32">
                        <c:v>7</c:v>
                      </c:pt>
                      <c:pt idx="33">
                        <c:v>5</c:v>
                      </c:pt>
                      <c:pt idx="34">
                        <c:v>9</c:v>
                      </c:pt>
                      <c:pt idx="35">
                        <c:v>5</c:v>
                      </c:pt>
                      <c:pt idx="36">
                        <c:v>3</c:v>
                      </c:pt>
                      <c:pt idx="37">
                        <c:v>5</c:v>
                      </c:pt>
                      <c:pt idx="38">
                        <c:v>11</c:v>
                      </c:pt>
                      <c:pt idx="39">
                        <c:v>8</c:v>
                      </c:pt>
                      <c:pt idx="40">
                        <c:v>9</c:v>
                      </c:pt>
                      <c:pt idx="41">
                        <c:v>6</c:v>
                      </c:pt>
                      <c:pt idx="42">
                        <c:v>3</c:v>
                      </c:pt>
                      <c:pt idx="43">
                        <c:v>5</c:v>
                      </c:pt>
                      <c:pt idx="44">
                        <c:v>5</c:v>
                      </c:pt>
                      <c:pt idx="45">
                        <c:v>11</c:v>
                      </c:pt>
                      <c:pt idx="46">
                        <c:v>9</c:v>
                      </c:pt>
                      <c:pt idx="47">
                        <c:v>9</c:v>
                      </c:pt>
                      <c:pt idx="48">
                        <c:v>8</c:v>
                      </c:pt>
                      <c:pt idx="49">
                        <c:v>10</c:v>
                      </c:pt>
                      <c:pt idx="50">
                        <c:v>10</c:v>
                      </c:pt>
                      <c:pt idx="51">
                        <c:v>9</c:v>
                      </c:pt>
                      <c:pt idx="52">
                        <c:v>11</c:v>
                      </c:pt>
                      <c:pt idx="53">
                        <c:v>13</c:v>
                      </c:pt>
                      <c:pt idx="54">
                        <c:v>16</c:v>
                      </c:pt>
                      <c:pt idx="55">
                        <c:v>11</c:v>
                      </c:pt>
                      <c:pt idx="56">
                        <c:v>13</c:v>
                      </c:pt>
                      <c:pt idx="57">
                        <c:v>8</c:v>
                      </c:pt>
                      <c:pt idx="58">
                        <c:v>17</c:v>
                      </c:pt>
                      <c:pt idx="59">
                        <c:v>15</c:v>
                      </c:pt>
                      <c:pt idx="60">
                        <c:v>11</c:v>
                      </c:pt>
                      <c:pt idx="61">
                        <c:v>10</c:v>
                      </c:pt>
                      <c:pt idx="62">
                        <c:v>16</c:v>
                      </c:pt>
                      <c:pt idx="63">
                        <c:v>10</c:v>
                      </c:pt>
                      <c:pt idx="64">
                        <c:v>4</c:v>
                      </c:pt>
                      <c:pt idx="65">
                        <c:v>8</c:v>
                      </c:pt>
                      <c:pt idx="66">
                        <c:v>8</c:v>
                      </c:pt>
                      <c:pt idx="67">
                        <c:v>6</c:v>
                      </c:pt>
                      <c:pt idx="68">
                        <c:v>6</c:v>
                      </c:pt>
                      <c:pt idx="69">
                        <c:v>0</c:v>
                      </c:pt>
                      <c:pt idx="70">
                        <c:v>5</c:v>
                      </c:pt>
                      <c:pt idx="71">
                        <c:v>8</c:v>
                      </c:pt>
                      <c:pt idx="72">
                        <c:v>10</c:v>
                      </c:pt>
                      <c:pt idx="73">
                        <c:v>8</c:v>
                      </c:pt>
                      <c:pt idx="74">
                        <c:v>16</c:v>
                      </c:pt>
                      <c:pt idx="75">
                        <c:v>17</c:v>
                      </c:pt>
                      <c:pt idx="76">
                        <c:v>10</c:v>
                      </c:pt>
                      <c:pt idx="77">
                        <c:v>14</c:v>
                      </c:pt>
                      <c:pt idx="78">
                        <c:v>5</c:v>
                      </c:pt>
                      <c:pt idx="79">
                        <c:v>13</c:v>
                      </c:pt>
                      <c:pt idx="80">
                        <c:v>14</c:v>
                      </c:pt>
                      <c:pt idx="81">
                        <c:v>11</c:v>
                      </c:pt>
                      <c:pt idx="82">
                        <c:v>8</c:v>
                      </c:pt>
                      <c:pt idx="83">
                        <c:v>13</c:v>
                      </c:pt>
                      <c:pt idx="84">
                        <c:v>6</c:v>
                      </c:pt>
                      <c:pt idx="85">
                        <c:v>10</c:v>
                      </c:pt>
                      <c:pt idx="86">
                        <c:v>4</c:v>
                      </c:pt>
                      <c:pt idx="87">
                        <c:v>6</c:v>
                      </c:pt>
                      <c:pt idx="88">
                        <c:v>15</c:v>
                      </c:pt>
                      <c:pt idx="89">
                        <c:v>15</c:v>
                      </c:pt>
                      <c:pt idx="90">
                        <c:v>10</c:v>
                      </c:pt>
                      <c:pt idx="91">
                        <c:v>11</c:v>
                      </c:pt>
                      <c:pt idx="92">
                        <c:v>16</c:v>
                      </c:pt>
                      <c:pt idx="93">
                        <c:v>14</c:v>
                      </c:pt>
                      <c:pt idx="94">
                        <c:v>14</c:v>
                      </c:pt>
                      <c:pt idx="95">
                        <c:v>11</c:v>
                      </c:pt>
                      <c:pt idx="96">
                        <c:v>9</c:v>
                      </c:pt>
                      <c:pt idx="97">
                        <c:v>26</c:v>
                      </c:pt>
                      <c:pt idx="98">
                        <c:v>37</c:v>
                      </c:pt>
                      <c:pt idx="99">
                        <c:v>36</c:v>
                      </c:pt>
                      <c:pt idx="100">
                        <c:v>35</c:v>
                      </c:pt>
                      <c:pt idx="101">
                        <c:v>39</c:v>
                      </c:pt>
                      <c:pt idx="102">
                        <c:v>39</c:v>
                      </c:pt>
                      <c:pt idx="103">
                        <c:v>39</c:v>
                      </c:pt>
                      <c:pt idx="104">
                        <c:v>40</c:v>
                      </c:pt>
                      <c:pt idx="105">
                        <c:v>37</c:v>
                      </c:pt>
                      <c:pt idx="106">
                        <c:v>35</c:v>
                      </c:pt>
                      <c:pt idx="107">
                        <c:v>40</c:v>
                      </c:pt>
                      <c:pt idx="108">
                        <c:v>37</c:v>
                      </c:pt>
                      <c:pt idx="109">
                        <c:v>38</c:v>
                      </c:pt>
                      <c:pt idx="110">
                        <c:v>36</c:v>
                      </c:pt>
                      <c:pt idx="111">
                        <c:v>38</c:v>
                      </c:pt>
                      <c:pt idx="112">
                        <c:v>35</c:v>
                      </c:pt>
                      <c:pt idx="113">
                        <c:v>41</c:v>
                      </c:pt>
                      <c:pt idx="114">
                        <c:v>38</c:v>
                      </c:pt>
                      <c:pt idx="115">
                        <c:v>38</c:v>
                      </c:pt>
                      <c:pt idx="116">
                        <c:v>35</c:v>
                      </c:pt>
                      <c:pt idx="117">
                        <c:v>36</c:v>
                      </c:pt>
                      <c:pt idx="118">
                        <c:v>37</c:v>
                      </c:pt>
                      <c:pt idx="119">
                        <c:v>36</c:v>
                      </c:pt>
                      <c:pt idx="120">
                        <c:v>31</c:v>
                      </c:pt>
                      <c:pt idx="121">
                        <c:v>32</c:v>
                      </c:pt>
                      <c:pt idx="122">
                        <c:v>37</c:v>
                      </c:pt>
                      <c:pt idx="123">
                        <c:v>35</c:v>
                      </c:pt>
                      <c:pt idx="124">
                        <c:v>31</c:v>
                      </c:pt>
                      <c:pt idx="125">
                        <c:v>31</c:v>
                      </c:pt>
                      <c:pt idx="126">
                        <c:v>30</c:v>
                      </c:pt>
                      <c:pt idx="127">
                        <c:v>30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CD70-4B88-86F3-EA70E3B59660}"/>
                  </c:ext>
                </c:extLst>
              </c15:ser>
            </c15:filteredLineSeries>
            <c15:filteredLine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col_new!$G$2</c15:sqref>
                        </c15:formulaRef>
                      </c:ext>
                    </c:extLst>
                    <c:strCache>
                      <c:ptCount val="1"/>
                      <c:pt idx="0">
                        <c:v>x</c:v>
                      </c:pt>
                    </c:strCache>
                  </c:strRef>
                </c:tx>
                <c:spPr>
                  <a:ln w="28575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col_new!$A$3:$A$130</c15:sqref>
                        </c15:formulaRef>
                      </c:ext>
                    </c:extLst>
                    <c:numCache>
                      <c:formatCode>General</c:formatCode>
                      <c:ptCount val="128"/>
                      <c:pt idx="0">
                        <c:v>0</c:v>
                      </c:pt>
                      <c:pt idx="1">
                        <c:v>1</c:v>
                      </c:pt>
                      <c:pt idx="2">
                        <c:v>2</c:v>
                      </c:pt>
                      <c:pt idx="3">
                        <c:v>3</c:v>
                      </c:pt>
                      <c:pt idx="4">
                        <c:v>4</c:v>
                      </c:pt>
                      <c:pt idx="5">
                        <c:v>5</c:v>
                      </c:pt>
                      <c:pt idx="6">
                        <c:v>6</c:v>
                      </c:pt>
                      <c:pt idx="7">
                        <c:v>7</c:v>
                      </c:pt>
                      <c:pt idx="8">
                        <c:v>8</c:v>
                      </c:pt>
                      <c:pt idx="9">
                        <c:v>9</c:v>
                      </c:pt>
                      <c:pt idx="10">
                        <c:v>10</c:v>
                      </c:pt>
                      <c:pt idx="11">
                        <c:v>11</c:v>
                      </c:pt>
                      <c:pt idx="12">
                        <c:v>12</c:v>
                      </c:pt>
                      <c:pt idx="13">
                        <c:v>13</c:v>
                      </c:pt>
                      <c:pt idx="14">
                        <c:v>14</c:v>
                      </c:pt>
                      <c:pt idx="15">
                        <c:v>15</c:v>
                      </c:pt>
                      <c:pt idx="16">
                        <c:v>16</c:v>
                      </c:pt>
                      <c:pt idx="17">
                        <c:v>17</c:v>
                      </c:pt>
                      <c:pt idx="18">
                        <c:v>18</c:v>
                      </c:pt>
                      <c:pt idx="19">
                        <c:v>19</c:v>
                      </c:pt>
                      <c:pt idx="20">
                        <c:v>20</c:v>
                      </c:pt>
                      <c:pt idx="21">
                        <c:v>21</c:v>
                      </c:pt>
                      <c:pt idx="22">
                        <c:v>22</c:v>
                      </c:pt>
                      <c:pt idx="23">
                        <c:v>23</c:v>
                      </c:pt>
                      <c:pt idx="24">
                        <c:v>24</c:v>
                      </c:pt>
                      <c:pt idx="25">
                        <c:v>25</c:v>
                      </c:pt>
                      <c:pt idx="26">
                        <c:v>26</c:v>
                      </c:pt>
                      <c:pt idx="27">
                        <c:v>27</c:v>
                      </c:pt>
                      <c:pt idx="28">
                        <c:v>28</c:v>
                      </c:pt>
                      <c:pt idx="29">
                        <c:v>29</c:v>
                      </c:pt>
                      <c:pt idx="30">
                        <c:v>30</c:v>
                      </c:pt>
                      <c:pt idx="31">
                        <c:v>31</c:v>
                      </c:pt>
                      <c:pt idx="32">
                        <c:v>32</c:v>
                      </c:pt>
                      <c:pt idx="33">
                        <c:v>33</c:v>
                      </c:pt>
                      <c:pt idx="34">
                        <c:v>34</c:v>
                      </c:pt>
                      <c:pt idx="35">
                        <c:v>35</c:v>
                      </c:pt>
                      <c:pt idx="36">
                        <c:v>36</c:v>
                      </c:pt>
                      <c:pt idx="37">
                        <c:v>37</c:v>
                      </c:pt>
                      <c:pt idx="38">
                        <c:v>38</c:v>
                      </c:pt>
                      <c:pt idx="39">
                        <c:v>39</c:v>
                      </c:pt>
                      <c:pt idx="40">
                        <c:v>40</c:v>
                      </c:pt>
                      <c:pt idx="41">
                        <c:v>41</c:v>
                      </c:pt>
                      <c:pt idx="42">
                        <c:v>42</c:v>
                      </c:pt>
                      <c:pt idx="43">
                        <c:v>43</c:v>
                      </c:pt>
                      <c:pt idx="44">
                        <c:v>44</c:v>
                      </c:pt>
                      <c:pt idx="45">
                        <c:v>45</c:v>
                      </c:pt>
                      <c:pt idx="46">
                        <c:v>46</c:v>
                      </c:pt>
                      <c:pt idx="47">
                        <c:v>47</c:v>
                      </c:pt>
                      <c:pt idx="48">
                        <c:v>48</c:v>
                      </c:pt>
                      <c:pt idx="49">
                        <c:v>49</c:v>
                      </c:pt>
                      <c:pt idx="50">
                        <c:v>50</c:v>
                      </c:pt>
                      <c:pt idx="51">
                        <c:v>51</c:v>
                      </c:pt>
                      <c:pt idx="52">
                        <c:v>52</c:v>
                      </c:pt>
                      <c:pt idx="53">
                        <c:v>53</c:v>
                      </c:pt>
                      <c:pt idx="54">
                        <c:v>54</c:v>
                      </c:pt>
                      <c:pt idx="55">
                        <c:v>55</c:v>
                      </c:pt>
                      <c:pt idx="56">
                        <c:v>56</c:v>
                      </c:pt>
                      <c:pt idx="57">
                        <c:v>57</c:v>
                      </c:pt>
                      <c:pt idx="58">
                        <c:v>58</c:v>
                      </c:pt>
                      <c:pt idx="59">
                        <c:v>59</c:v>
                      </c:pt>
                      <c:pt idx="60">
                        <c:v>60</c:v>
                      </c:pt>
                      <c:pt idx="61">
                        <c:v>61</c:v>
                      </c:pt>
                      <c:pt idx="62">
                        <c:v>62</c:v>
                      </c:pt>
                      <c:pt idx="63">
                        <c:v>63</c:v>
                      </c:pt>
                      <c:pt idx="64">
                        <c:v>64</c:v>
                      </c:pt>
                      <c:pt idx="65">
                        <c:v>65</c:v>
                      </c:pt>
                      <c:pt idx="66">
                        <c:v>66</c:v>
                      </c:pt>
                      <c:pt idx="67">
                        <c:v>67</c:v>
                      </c:pt>
                      <c:pt idx="68">
                        <c:v>68</c:v>
                      </c:pt>
                      <c:pt idx="69">
                        <c:v>69</c:v>
                      </c:pt>
                      <c:pt idx="70">
                        <c:v>70</c:v>
                      </c:pt>
                      <c:pt idx="71">
                        <c:v>71</c:v>
                      </c:pt>
                      <c:pt idx="72">
                        <c:v>72</c:v>
                      </c:pt>
                      <c:pt idx="73">
                        <c:v>73</c:v>
                      </c:pt>
                      <c:pt idx="74">
                        <c:v>74</c:v>
                      </c:pt>
                      <c:pt idx="75">
                        <c:v>75</c:v>
                      </c:pt>
                      <c:pt idx="76">
                        <c:v>76</c:v>
                      </c:pt>
                      <c:pt idx="77">
                        <c:v>77</c:v>
                      </c:pt>
                      <c:pt idx="78">
                        <c:v>78</c:v>
                      </c:pt>
                      <c:pt idx="79">
                        <c:v>79</c:v>
                      </c:pt>
                      <c:pt idx="80">
                        <c:v>80</c:v>
                      </c:pt>
                      <c:pt idx="81">
                        <c:v>81</c:v>
                      </c:pt>
                      <c:pt idx="82">
                        <c:v>82</c:v>
                      </c:pt>
                      <c:pt idx="83">
                        <c:v>83</c:v>
                      </c:pt>
                      <c:pt idx="84">
                        <c:v>84</c:v>
                      </c:pt>
                      <c:pt idx="85">
                        <c:v>85</c:v>
                      </c:pt>
                      <c:pt idx="86">
                        <c:v>86</c:v>
                      </c:pt>
                      <c:pt idx="87">
                        <c:v>87</c:v>
                      </c:pt>
                      <c:pt idx="88">
                        <c:v>88</c:v>
                      </c:pt>
                      <c:pt idx="89">
                        <c:v>89</c:v>
                      </c:pt>
                      <c:pt idx="90">
                        <c:v>90</c:v>
                      </c:pt>
                      <c:pt idx="91">
                        <c:v>91</c:v>
                      </c:pt>
                      <c:pt idx="92">
                        <c:v>92</c:v>
                      </c:pt>
                      <c:pt idx="93">
                        <c:v>93</c:v>
                      </c:pt>
                      <c:pt idx="94">
                        <c:v>94</c:v>
                      </c:pt>
                      <c:pt idx="95">
                        <c:v>95</c:v>
                      </c:pt>
                      <c:pt idx="96">
                        <c:v>96</c:v>
                      </c:pt>
                      <c:pt idx="97">
                        <c:v>97</c:v>
                      </c:pt>
                      <c:pt idx="98">
                        <c:v>98</c:v>
                      </c:pt>
                      <c:pt idx="99">
                        <c:v>99</c:v>
                      </c:pt>
                      <c:pt idx="100">
                        <c:v>100</c:v>
                      </c:pt>
                      <c:pt idx="101">
                        <c:v>101</c:v>
                      </c:pt>
                      <c:pt idx="102">
                        <c:v>102</c:v>
                      </c:pt>
                      <c:pt idx="103">
                        <c:v>103</c:v>
                      </c:pt>
                      <c:pt idx="104">
                        <c:v>104</c:v>
                      </c:pt>
                      <c:pt idx="105">
                        <c:v>105</c:v>
                      </c:pt>
                      <c:pt idx="106">
                        <c:v>106</c:v>
                      </c:pt>
                      <c:pt idx="107">
                        <c:v>107</c:v>
                      </c:pt>
                      <c:pt idx="108">
                        <c:v>108</c:v>
                      </c:pt>
                      <c:pt idx="109">
                        <c:v>109</c:v>
                      </c:pt>
                      <c:pt idx="110">
                        <c:v>110</c:v>
                      </c:pt>
                      <c:pt idx="111">
                        <c:v>111</c:v>
                      </c:pt>
                      <c:pt idx="112">
                        <c:v>112</c:v>
                      </c:pt>
                      <c:pt idx="113">
                        <c:v>113</c:v>
                      </c:pt>
                      <c:pt idx="114">
                        <c:v>114</c:v>
                      </c:pt>
                      <c:pt idx="115">
                        <c:v>115</c:v>
                      </c:pt>
                      <c:pt idx="116">
                        <c:v>116</c:v>
                      </c:pt>
                      <c:pt idx="117">
                        <c:v>117</c:v>
                      </c:pt>
                      <c:pt idx="118">
                        <c:v>118</c:v>
                      </c:pt>
                      <c:pt idx="119">
                        <c:v>119</c:v>
                      </c:pt>
                      <c:pt idx="120">
                        <c:v>120</c:v>
                      </c:pt>
                      <c:pt idx="121">
                        <c:v>121</c:v>
                      </c:pt>
                      <c:pt idx="122">
                        <c:v>122</c:v>
                      </c:pt>
                      <c:pt idx="123">
                        <c:v>123</c:v>
                      </c:pt>
                      <c:pt idx="124">
                        <c:v>124</c:v>
                      </c:pt>
                      <c:pt idx="125">
                        <c:v>125</c:v>
                      </c:pt>
                      <c:pt idx="126">
                        <c:v>126</c:v>
                      </c:pt>
                      <c:pt idx="127">
                        <c:v>127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col_new!$G$3:$G$130</c15:sqref>
                        </c15:formulaRef>
                      </c:ext>
                    </c:extLst>
                    <c:numCache>
                      <c:formatCode>General</c:formatCode>
                      <c:ptCount val="128"/>
                      <c:pt idx="0">
                        <c:v>10</c:v>
                      </c:pt>
                      <c:pt idx="1">
                        <c:v>12</c:v>
                      </c:pt>
                      <c:pt idx="2">
                        <c:v>13</c:v>
                      </c:pt>
                      <c:pt idx="3">
                        <c:v>10</c:v>
                      </c:pt>
                      <c:pt idx="4">
                        <c:v>12</c:v>
                      </c:pt>
                      <c:pt idx="5">
                        <c:v>11</c:v>
                      </c:pt>
                      <c:pt idx="6">
                        <c:v>10</c:v>
                      </c:pt>
                      <c:pt idx="7">
                        <c:v>13</c:v>
                      </c:pt>
                      <c:pt idx="8">
                        <c:v>5</c:v>
                      </c:pt>
                      <c:pt idx="9">
                        <c:v>13</c:v>
                      </c:pt>
                      <c:pt idx="10">
                        <c:v>15</c:v>
                      </c:pt>
                      <c:pt idx="11">
                        <c:v>13</c:v>
                      </c:pt>
                      <c:pt idx="12">
                        <c:v>19</c:v>
                      </c:pt>
                      <c:pt idx="13">
                        <c:v>8</c:v>
                      </c:pt>
                      <c:pt idx="14">
                        <c:v>7</c:v>
                      </c:pt>
                      <c:pt idx="15">
                        <c:v>9</c:v>
                      </c:pt>
                      <c:pt idx="16">
                        <c:v>11</c:v>
                      </c:pt>
                      <c:pt idx="17">
                        <c:v>13</c:v>
                      </c:pt>
                      <c:pt idx="18">
                        <c:v>11</c:v>
                      </c:pt>
                      <c:pt idx="19">
                        <c:v>15</c:v>
                      </c:pt>
                      <c:pt idx="20">
                        <c:v>14</c:v>
                      </c:pt>
                      <c:pt idx="21">
                        <c:v>11</c:v>
                      </c:pt>
                      <c:pt idx="22">
                        <c:v>3</c:v>
                      </c:pt>
                      <c:pt idx="23">
                        <c:v>4</c:v>
                      </c:pt>
                      <c:pt idx="24">
                        <c:v>6</c:v>
                      </c:pt>
                      <c:pt idx="25">
                        <c:v>8</c:v>
                      </c:pt>
                      <c:pt idx="26">
                        <c:v>6</c:v>
                      </c:pt>
                      <c:pt idx="27">
                        <c:v>5</c:v>
                      </c:pt>
                      <c:pt idx="28">
                        <c:v>8</c:v>
                      </c:pt>
                      <c:pt idx="29">
                        <c:v>7</c:v>
                      </c:pt>
                      <c:pt idx="30">
                        <c:v>2</c:v>
                      </c:pt>
                      <c:pt idx="31">
                        <c:v>5</c:v>
                      </c:pt>
                      <c:pt idx="32">
                        <c:v>7</c:v>
                      </c:pt>
                      <c:pt idx="33">
                        <c:v>7</c:v>
                      </c:pt>
                      <c:pt idx="34">
                        <c:v>14</c:v>
                      </c:pt>
                      <c:pt idx="35">
                        <c:v>6</c:v>
                      </c:pt>
                      <c:pt idx="36">
                        <c:v>6</c:v>
                      </c:pt>
                      <c:pt idx="37">
                        <c:v>11</c:v>
                      </c:pt>
                      <c:pt idx="38">
                        <c:v>5</c:v>
                      </c:pt>
                      <c:pt idx="39">
                        <c:v>10</c:v>
                      </c:pt>
                      <c:pt idx="40">
                        <c:v>10</c:v>
                      </c:pt>
                      <c:pt idx="41">
                        <c:v>8</c:v>
                      </c:pt>
                      <c:pt idx="42">
                        <c:v>11</c:v>
                      </c:pt>
                      <c:pt idx="43">
                        <c:v>8</c:v>
                      </c:pt>
                      <c:pt idx="44">
                        <c:v>7</c:v>
                      </c:pt>
                      <c:pt idx="45">
                        <c:v>10</c:v>
                      </c:pt>
                      <c:pt idx="46">
                        <c:v>9</c:v>
                      </c:pt>
                      <c:pt idx="47">
                        <c:v>6</c:v>
                      </c:pt>
                      <c:pt idx="48">
                        <c:v>14</c:v>
                      </c:pt>
                      <c:pt idx="49">
                        <c:v>10</c:v>
                      </c:pt>
                      <c:pt idx="50">
                        <c:v>9</c:v>
                      </c:pt>
                      <c:pt idx="51">
                        <c:v>8</c:v>
                      </c:pt>
                      <c:pt idx="52">
                        <c:v>15</c:v>
                      </c:pt>
                      <c:pt idx="53">
                        <c:v>14</c:v>
                      </c:pt>
                      <c:pt idx="54">
                        <c:v>13</c:v>
                      </c:pt>
                      <c:pt idx="55">
                        <c:v>18</c:v>
                      </c:pt>
                      <c:pt idx="56">
                        <c:v>10</c:v>
                      </c:pt>
                      <c:pt idx="57">
                        <c:v>12</c:v>
                      </c:pt>
                      <c:pt idx="58">
                        <c:v>20</c:v>
                      </c:pt>
                      <c:pt idx="59">
                        <c:v>11</c:v>
                      </c:pt>
                      <c:pt idx="60">
                        <c:v>12</c:v>
                      </c:pt>
                      <c:pt idx="61">
                        <c:v>16</c:v>
                      </c:pt>
                      <c:pt idx="62">
                        <c:v>13</c:v>
                      </c:pt>
                      <c:pt idx="63">
                        <c:v>14</c:v>
                      </c:pt>
                      <c:pt idx="64">
                        <c:v>10</c:v>
                      </c:pt>
                      <c:pt idx="65">
                        <c:v>11</c:v>
                      </c:pt>
                      <c:pt idx="66">
                        <c:v>8</c:v>
                      </c:pt>
                      <c:pt idx="67">
                        <c:v>10</c:v>
                      </c:pt>
                      <c:pt idx="68">
                        <c:v>11</c:v>
                      </c:pt>
                      <c:pt idx="69">
                        <c:v>10</c:v>
                      </c:pt>
                      <c:pt idx="70">
                        <c:v>11</c:v>
                      </c:pt>
                      <c:pt idx="71">
                        <c:v>11</c:v>
                      </c:pt>
                      <c:pt idx="72">
                        <c:v>9</c:v>
                      </c:pt>
                      <c:pt idx="73">
                        <c:v>12</c:v>
                      </c:pt>
                      <c:pt idx="74">
                        <c:v>12</c:v>
                      </c:pt>
                      <c:pt idx="75">
                        <c:v>9</c:v>
                      </c:pt>
                      <c:pt idx="76">
                        <c:v>10</c:v>
                      </c:pt>
                      <c:pt idx="77">
                        <c:v>9</c:v>
                      </c:pt>
                      <c:pt idx="78">
                        <c:v>11</c:v>
                      </c:pt>
                      <c:pt idx="79">
                        <c:v>9</c:v>
                      </c:pt>
                      <c:pt idx="80">
                        <c:v>37</c:v>
                      </c:pt>
                      <c:pt idx="81">
                        <c:v>43</c:v>
                      </c:pt>
                      <c:pt idx="82">
                        <c:v>34</c:v>
                      </c:pt>
                      <c:pt idx="83">
                        <c:v>41</c:v>
                      </c:pt>
                      <c:pt idx="84">
                        <c:v>39</c:v>
                      </c:pt>
                      <c:pt idx="85">
                        <c:v>41</c:v>
                      </c:pt>
                      <c:pt idx="86">
                        <c:v>38</c:v>
                      </c:pt>
                      <c:pt idx="87">
                        <c:v>37</c:v>
                      </c:pt>
                      <c:pt idx="88">
                        <c:v>38</c:v>
                      </c:pt>
                      <c:pt idx="89">
                        <c:v>41</c:v>
                      </c:pt>
                      <c:pt idx="90">
                        <c:v>37</c:v>
                      </c:pt>
                      <c:pt idx="91">
                        <c:v>38</c:v>
                      </c:pt>
                      <c:pt idx="92">
                        <c:v>39</c:v>
                      </c:pt>
                      <c:pt idx="93">
                        <c:v>35</c:v>
                      </c:pt>
                      <c:pt idx="94">
                        <c:v>37</c:v>
                      </c:pt>
                      <c:pt idx="95">
                        <c:v>40</c:v>
                      </c:pt>
                      <c:pt idx="96">
                        <c:v>39</c:v>
                      </c:pt>
                      <c:pt idx="97">
                        <c:v>27</c:v>
                      </c:pt>
                      <c:pt idx="98">
                        <c:v>17</c:v>
                      </c:pt>
                      <c:pt idx="99">
                        <c:v>9</c:v>
                      </c:pt>
                      <c:pt idx="100">
                        <c:v>11</c:v>
                      </c:pt>
                      <c:pt idx="101">
                        <c:v>8</c:v>
                      </c:pt>
                      <c:pt idx="102">
                        <c:v>9</c:v>
                      </c:pt>
                      <c:pt idx="103">
                        <c:v>12</c:v>
                      </c:pt>
                      <c:pt idx="104">
                        <c:v>16</c:v>
                      </c:pt>
                      <c:pt idx="105">
                        <c:v>10</c:v>
                      </c:pt>
                      <c:pt idx="106">
                        <c:v>15</c:v>
                      </c:pt>
                      <c:pt idx="107">
                        <c:v>16</c:v>
                      </c:pt>
                      <c:pt idx="108">
                        <c:v>8</c:v>
                      </c:pt>
                      <c:pt idx="109">
                        <c:v>8</c:v>
                      </c:pt>
                      <c:pt idx="110">
                        <c:v>9</c:v>
                      </c:pt>
                      <c:pt idx="111">
                        <c:v>10</c:v>
                      </c:pt>
                      <c:pt idx="112">
                        <c:v>17</c:v>
                      </c:pt>
                      <c:pt idx="113">
                        <c:v>14</c:v>
                      </c:pt>
                      <c:pt idx="114">
                        <c:v>12</c:v>
                      </c:pt>
                      <c:pt idx="115">
                        <c:v>15</c:v>
                      </c:pt>
                      <c:pt idx="116">
                        <c:v>13</c:v>
                      </c:pt>
                      <c:pt idx="117">
                        <c:v>13</c:v>
                      </c:pt>
                      <c:pt idx="118">
                        <c:v>10</c:v>
                      </c:pt>
                      <c:pt idx="119">
                        <c:v>13</c:v>
                      </c:pt>
                      <c:pt idx="120">
                        <c:v>2</c:v>
                      </c:pt>
                      <c:pt idx="121">
                        <c:v>9</c:v>
                      </c:pt>
                      <c:pt idx="122">
                        <c:v>7</c:v>
                      </c:pt>
                      <c:pt idx="123">
                        <c:v>10</c:v>
                      </c:pt>
                      <c:pt idx="124">
                        <c:v>10</c:v>
                      </c:pt>
                      <c:pt idx="125">
                        <c:v>4</c:v>
                      </c:pt>
                      <c:pt idx="126">
                        <c:v>8</c:v>
                      </c:pt>
                      <c:pt idx="127">
                        <c:v>9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CD70-4B88-86F3-EA70E3B59660}"/>
                  </c:ext>
                </c:extLst>
              </c15:ser>
            </c15:filteredLineSeries>
            <c15:filteredLineSeries>
              <c15:ser>
                <c:idx val="7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col_new!$I$2</c15:sqref>
                        </c15:formulaRef>
                      </c:ext>
                    </c:extLst>
                    <c:strCache>
                      <c:ptCount val="1"/>
                      <c:pt idx="0">
                        <c:v>x</c:v>
                      </c:pt>
                    </c:strCache>
                  </c:strRef>
                </c:tx>
                <c:spPr>
                  <a:ln w="28575" cap="rnd">
                    <a:solidFill>
                      <a:schemeClr val="accent2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col_new!$A$3:$A$130</c15:sqref>
                        </c15:formulaRef>
                      </c:ext>
                    </c:extLst>
                    <c:numCache>
                      <c:formatCode>General</c:formatCode>
                      <c:ptCount val="128"/>
                      <c:pt idx="0">
                        <c:v>0</c:v>
                      </c:pt>
                      <c:pt idx="1">
                        <c:v>1</c:v>
                      </c:pt>
                      <c:pt idx="2">
                        <c:v>2</c:v>
                      </c:pt>
                      <c:pt idx="3">
                        <c:v>3</c:v>
                      </c:pt>
                      <c:pt idx="4">
                        <c:v>4</c:v>
                      </c:pt>
                      <c:pt idx="5">
                        <c:v>5</c:v>
                      </c:pt>
                      <c:pt idx="6">
                        <c:v>6</c:v>
                      </c:pt>
                      <c:pt idx="7">
                        <c:v>7</c:v>
                      </c:pt>
                      <c:pt idx="8">
                        <c:v>8</c:v>
                      </c:pt>
                      <c:pt idx="9">
                        <c:v>9</c:v>
                      </c:pt>
                      <c:pt idx="10">
                        <c:v>10</c:v>
                      </c:pt>
                      <c:pt idx="11">
                        <c:v>11</c:v>
                      </c:pt>
                      <c:pt idx="12">
                        <c:v>12</c:v>
                      </c:pt>
                      <c:pt idx="13">
                        <c:v>13</c:v>
                      </c:pt>
                      <c:pt idx="14">
                        <c:v>14</c:v>
                      </c:pt>
                      <c:pt idx="15">
                        <c:v>15</c:v>
                      </c:pt>
                      <c:pt idx="16">
                        <c:v>16</c:v>
                      </c:pt>
                      <c:pt idx="17">
                        <c:v>17</c:v>
                      </c:pt>
                      <c:pt idx="18">
                        <c:v>18</c:v>
                      </c:pt>
                      <c:pt idx="19">
                        <c:v>19</c:v>
                      </c:pt>
                      <c:pt idx="20">
                        <c:v>20</c:v>
                      </c:pt>
                      <c:pt idx="21">
                        <c:v>21</c:v>
                      </c:pt>
                      <c:pt idx="22">
                        <c:v>22</c:v>
                      </c:pt>
                      <c:pt idx="23">
                        <c:v>23</c:v>
                      </c:pt>
                      <c:pt idx="24">
                        <c:v>24</c:v>
                      </c:pt>
                      <c:pt idx="25">
                        <c:v>25</c:v>
                      </c:pt>
                      <c:pt idx="26">
                        <c:v>26</c:v>
                      </c:pt>
                      <c:pt idx="27">
                        <c:v>27</c:v>
                      </c:pt>
                      <c:pt idx="28">
                        <c:v>28</c:v>
                      </c:pt>
                      <c:pt idx="29">
                        <c:v>29</c:v>
                      </c:pt>
                      <c:pt idx="30">
                        <c:v>30</c:v>
                      </c:pt>
                      <c:pt idx="31">
                        <c:v>31</c:v>
                      </c:pt>
                      <c:pt idx="32">
                        <c:v>32</c:v>
                      </c:pt>
                      <c:pt idx="33">
                        <c:v>33</c:v>
                      </c:pt>
                      <c:pt idx="34">
                        <c:v>34</c:v>
                      </c:pt>
                      <c:pt idx="35">
                        <c:v>35</c:v>
                      </c:pt>
                      <c:pt idx="36">
                        <c:v>36</c:v>
                      </c:pt>
                      <c:pt idx="37">
                        <c:v>37</c:v>
                      </c:pt>
                      <c:pt idx="38">
                        <c:v>38</c:v>
                      </c:pt>
                      <c:pt idx="39">
                        <c:v>39</c:v>
                      </c:pt>
                      <c:pt idx="40">
                        <c:v>40</c:v>
                      </c:pt>
                      <c:pt idx="41">
                        <c:v>41</c:v>
                      </c:pt>
                      <c:pt idx="42">
                        <c:v>42</c:v>
                      </c:pt>
                      <c:pt idx="43">
                        <c:v>43</c:v>
                      </c:pt>
                      <c:pt idx="44">
                        <c:v>44</c:v>
                      </c:pt>
                      <c:pt idx="45">
                        <c:v>45</c:v>
                      </c:pt>
                      <c:pt idx="46">
                        <c:v>46</c:v>
                      </c:pt>
                      <c:pt idx="47">
                        <c:v>47</c:v>
                      </c:pt>
                      <c:pt idx="48">
                        <c:v>48</c:v>
                      </c:pt>
                      <c:pt idx="49">
                        <c:v>49</c:v>
                      </c:pt>
                      <c:pt idx="50">
                        <c:v>50</c:v>
                      </c:pt>
                      <c:pt idx="51">
                        <c:v>51</c:v>
                      </c:pt>
                      <c:pt idx="52">
                        <c:v>52</c:v>
                      </c:pt>
                      <c:pt idx="53">
                        <c:v>53</c:v>
                      </c:pt>
                      <c:pt idx="54">
                        <c:v>54</c:v>
                      </c:pt>
                      <c:pt idx="55">
                        <c:v>55</c:v>
                      </c:pt>
                      <c:pt idx="56">
                        <c:v>56</c:v>
                      </c:pt>
                      <c:pt idx="57">
                        <c:v>57</c:v>
                      </c:pt>
                      <c:pt idx="58">
                        <c:v>58</c:v>
                      </c:pt>
                      <c:pt idx="59">
                        <c:v>59</c:v>
                      </c:pt>
                      <c:pt idx="60">
                        <c:v>60</c:v>
                      </c:pt>
                      <c:pt idx="61">
                        <c:v>61</c:v>
                      </c:pt>
                      <c:pt idx="62">
                        <c:v>62</c:v>
                      </c:pt>
                      <c:pt idx="63">
                        <c:v>63</c:v>
                      </c:pt>
                      <c:pt idx="64">
                        <c:v>64</c:v>
                      </c:pt>
                      <c:pt idx="65">
                        <c:v>65</c:v>
                      </c:pt>
                      <c:pt idx="66">
                        <c:v>66</c:v>
                      </c:pt>
                      <c:pt idx="67">
                        <c:v>67</c:v>
                      </c:pt>
                      <c:pt idx="68">
                        <c:v>68</c:v>
                      </c:pt>
                      <c:pt idx="69">
                        <c:v>69</c:v>
                      </c:pt>
                      <c:pt idx="70">
                        <c:v>70</c:v>
                      </c:pt>
                      <c:pt idx="71">
                        <c:v>71</c:v>
                      </c:pt>
                      <c:pt idx="72">
                        <c:v>72</c:v>
                      </c:pt>
                      <c:pt idx="73">
                        <c:v>73</c:v>
                      </c:pt>
                      <c:pt idx="74">
                        <c:v>74</c:v>
                      </c:pt>
                      <c:pt idx="75">
                        <c:v>75</c:v>
                      </c:pt>
                      <c:pt idx="76">
                        <c:v>76</c:v>
                      </c:pt>
                      <c:pt idx="77">
                        <c:v>77</c:v>
                      </c:pt>
                      <c:pt idx="78">
                        <c:v>78</c:v>
                      </c:pt>
                      <c:pt idx="79">
                        <c:v>79</c:v>
                      </c:pt>
                      <c:pt idx="80">
                        <c:v>80</c:v>
                      </c:pt>
                      <c:pt idx="81">
                        <c:v>81</c:v>
                      </c:pt>
                      <c:pt idx="82">
                        <c:v>82</c:v>
                      </c:pt>
                      <c:pt idx="83">
                        <c:v>83</c:v>
                      </c:pt>
                      <c:pt idx="84">
                        <c:v>84</c:v>
                      </c:pt>
                      <c:pt idx="85">
                        <c:v>85</c:v>
                      </c:pt>
                      <c:pt idx="86">
                        <c:v>86</c:v>
                      </c:pt>
                      <c:pt idx="87">
                        <c:v>87</c:v>
                      </c:pt>
                      <c:pt idx="88">
                        <c:v>88</c:v>
                      </c:pt>
                      <c:pt idx="89">
                        <c:v>89</c:v>
                      </c:pt>
                      <c:pt idx="90">
                        <c:v>90</c:v>
                      </c:pt>
                      <c:pt idx="91">
                        <c:v>91</c:v>
                      </c:pt>
                      <c:pt idx="92">
                        <c:v>92</c:v>
                      </c:pt>
                      <c:pt idx="93">
                        <c:v>93</c:v>
                      </c:pt>
                      <c:pt idx="94">
                        <c:v>94</c:v>
                      </c:pt>
                      <c:pt idx="95">
                        <c:v>95</c:v>
                      </c:pt>
                      <c:pt idx="96">
                        <c:v>96</c:v>
                      </c:pt>
                      <c:pt idx="97">
                        <c:v>97</c:v>
                      </c:pt>
                      <c:pt idx="98">
                        <c:v>98</c:v>
                      </c:pt>
                      <c:pt idx="99">
                        <c:v>99</c:v>
                      </c:pt>
                      <c:pt idx="100">
                        <c:v>100</c:v>
                      </c:pt>
                      <c:pt idx="101">
                        <c:v>101</c:v>
                      </c:pt>
                      <c:pt idx="102">
                        <c:v>102</c:v>
                      </c:pt>
                      <c:pt idx="103">
                        <c:v>103</c:v>
                      </c:pt>
                      <c:pt idx="104">
                        <c:v>104</c:v>
                      </c:pt>
                      <c:pt idx="105">
                        <c:v>105</c:v>
                      </c:pt>
                      <c:pt idx="106">
                        <c:v>106</c:v>
                      </c:pt>
                      <c:pt idx="107">
                        <c:v>107</c:v>
                      </c:pt>
                      <c:pt idx="108">
                        <c:v>108</c:v>
                      </c:pt>
                      <c:pt idx="109">
                        <c:v>109</c:v>
                      </c:pt>
                      <c:pt idx="110">
                        <c:v>110</c:v>
                      </c:pt>
                      <c:pt idx="111">
                        <c:v>111</c:v>
                      </c:pt>
                      <c:pt idx="112">
                        <c:v>112</c:v>
                      </c:pt>
                      <c:pt idx="113">
                        <c:v>113</c:v>
                      </c:pt>
                      <c:pt idx="114">
                        <c:v>114</c:v>
                      </c:pt>
                      <c:pt idx="115">
                        <c:v>115</c:v>
                      </c:pt>
                      <c:pt idx="116">
                        <c:v>116</c:v>
                      </c:pt>
                      <c:pt idx="117">
                        <c:v>117</c:v>
                      </c:pt>
                      <c:pt idx="118">
                        <c:v>118</c:v>
                      </c:pt>
                      <c:pt idx="119">
                        <c:v>119</c:v>
                      </c:pt>
                      <c:pt idx="120">
                        <c:v>120</c:v>
                      </c:pt>
                      <c:pt idx="121">
                        <c:v>121</c:v>
                      </c:pt>
                      <c:pt idx="122">
                        <c:v>122</c:v>
                      </c:pt>
                      <c:pt idx="123">
                        <c:v>123</c:v>
                      </c:pt>
                      <c:pt idx="124">
                        <c:v>124</c:v>
                      </c:pt>
                      <c:pt idx="125">
                        <c:v>125</c:v>
                      </c:pt>
                      <c:pt idx="126">
                        <c:v>126</c:v>
                      </c:pt>
                      <c:pt idx="127">
                        <c:v>127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col_new!$I$3:$I$130</c15:sqref>
                        </c15:formulaRef>
                      </c:ext>
                    </c:extLst>
                    <c:numCache>
                      <c:formatCode>General</c:formatCode>
                      <c:ptCount val="128"/>
                      <c:pt idx="0">
                        <c:v>13</c:v>
                      </c:pt>
                      <c:pt idx="1">
                        <c:v>16</c:v>
                      </c:pt>
                      <c:pt idx="2">
                        <c:v>12</c:v>
                      </c:pt>
                      <c:pt idx="3">
                        <c:v>11</c:v>
                      </c:pt>
                      <c:pt idx="4">
                        <c:v>11</c:v>
                      </c:pt>
                      <c:pt idx="5">
                        <c:v>11</c:v>
                      </c:pt>
                      <c:pt idx="6">
                        <c:v>9</c:v>
                      </c:pt>
                      <c:pt idx="7">
                        <c:v>15</c:v>
                      </c:pt>
                      <c:pt idx="8">
                        <c:v>16</c:v>
                      </c:pt>
                      <c:pt idx="9">
                        <c:v>16</c:v>
                      </c:pt>
                      <c:pt idx="10">
                        <c:v>19</c:v>
                      </c:pt>
                      <c:pt idx="11">
                        <c:v>14</c:v>
                      </c:pt>
                      <c:pt idx="12">
                        <c:v>20</c:v>
                      </c:pt>
                      <c:pt idx="13">
                        <c:v>15</c:v>
                      </c:pt>
                      <c:pt idx="14">
                        <c:v>11</c:v>
                      </c:pt>
                      <c:pt idx="15">
                        <c:v>15</c:v>
                      </c:pt>
                      <c:pt idx="16">
                        <c:v>8</c:v>
                      </c:pt>
                      <c:pt idx="17">
                        <c:v>9</c:v>
                      </c:pt>
                      <c:pt idx="18">
                        <c:v>17</c:v>
                      </c:pt>
                      <c:pt idx="19">
                        <c:v>12</c:v>
                      </c:pt>
                      <c:pt idx="20">
                        <c:v>11</c:v>
                      </c:pt>
                      <c:pt idx="21">
                        <c:v>7</c:v>
                      </c:pt>
                      <c:pt idx="22">
                        <c:v>8</c:v>
                      </c:pt>
                      <c:pt idx="23">
                        <c:v>4</c:v>
                      </c:pt>
                      <c:pt idx="24">
                        <c:v>9</c:v>
                      </c:pt>
                      <c:pt idx="25">
                        <c:v>5</c:v>
                      </c:pt>
                      <c:pt idx="26">
                        <c:v>7</c:v>
                      </c:pt>
                      <c:pt idx="27">
                        <c:v>7</c:v>
                      </c:pt>
                      <c:pt idx="28">
                        <c:v>5</c:v>
                      </c:pt>
                      <c:pt idx="29">
                        <c:v>4</c:v>
                      </c:pt>
                      <c:pt idx="30">
                        <c:v>5</c:v>
                      </c:pt>
                      <c:pt idx="31">
                        <c:v>5</c:v>
                      </c:pt>
                      <c:pt idx="32">
                        <c:v>10</c:v>
                      </c:pt>
                      <c:pt idx="33">
                        <c:v>11</c:v>
                      </c:pt>
                      <c:pt idx="34">
                        <c:v>21</c:v>
                      </c:pt>
                      <c:pt idx="35">
                        <c:v>10</c:v>
                      </c:pt>
                      <c:pt idx="36">
                        <c:v>10</c:v>
                      </c:pt>
                      <c:pt idx="37">
                        <c:v>8</c:v>
                      </c:pt>
                      <c:pt idx="38">
                        <c:v>15</c:v>
                      </c:pt>
                      <c:pt idx="39">
                        <c:v>16</c:v>
                      </c:pt>
                      <c:pt idx="40">
                        <c:v>7</c:v>
                      </c:pt>
                      <c:pt idx="41">
                        <c:v>9</c:v>
                      </c:pt>
                      <c:pt idx="42">
                        <c:v>16</c:v>
                      </c:pt>
                      <c:pt idx="43">
                        <c:v>9</c:v>
                      </c:pt>
                      <c:pt idx="44">
                        <c:v>13</c:v>
                      </c:pt>
                      <c:pt idx="45">
                        <c:v>16</c:v>
                      </c:pt>
                      <c:pt idx="46">
                        <c:v>9</c:v>
                      </c:pt>
                      <c:pt idx="47">
                        <c:v>11</c:v>
                      </c:pt>
                      <c:pt idx="48">
                        <c:v>14</c:v>
                      </c:pt>
                      <c:pt idx="49">
                        <c:v>7</c:v>
                      </c:pt>
                      <c:pt idx="50">
                        <c:v>11</c:v>
                      </c:pt>
                      <c:pt idx="51">
                        <c:v>11</c:v>
                      </c:pt>
                      <c:pt idx="52">
                        <c:v>8</c:v>
                      </c:pt>
                      <c:pt idx="53">
                        <c:v>11</c:v>
                      </c:pt>
                      <c:pt idx="54">
                        <c:v>7</c:v>
                      </c:pt>
                      <c:pt idx="55">
                        <c:v>8</c:v>
                      </c:pt>
                      <c:pt idx="56">
                        <c:v>11</c:v>
                      </c:pt>
                      <c:pt idx="57">
                        <c:v>11</c:v>
                      </c:pt>
                      <c:pt idx="58">
                        <c:v>8</c:v>
                      </c:pt>
                      <c:pt idx="59">
                        <c:v>7</c:v>
                      </c:pt>
                      <c:pt idx="60">
                        <c:v>10</c:v>
                      </c:pt>
                      <c:pt idx="61">
                        <c:v>10</c:v>
                      </c:pt>
                      <c:pt idx="62">
                        <c:v>9</c:v>
                      </c:pt>
                      <c:pt idx="63">
                        <c:v>13</c:v>
                      </c:pt>
                      <c:pt idx="64">
                        <c:v>6</c:v>
                      </c:pt>
                      <c:pt idx="65">
                        <c:v>15</c:v>
                      </c:pt>
                      <c:pt idx="66">
                        <c:v>11</c:v>
                      </c:pt>
                      <c:pt idx="67">
                        <c:v>9</c:v>
                      </c:pt>
                      <c:pt idx="68">
                        <c:v>12</c:v>
                      </c:pt>
                      <c:pt idx="69">
                        <c:v>9</c:v>
                      </c:pt>
                      <c:pt idx="70">
                        <c:v>14</c:v>
                      </c:pt>
                      <c:pt idx="71">
                        <c:v>9</c:v>
                      </c:pt>
                      <c:pt idx="72">
                        <c:v>13</c:v>
                      </c:pt>
                      <c:pt idx="73">
                        <c:v>9</c:v>
                      </c:pt>
                      <c:pt idx="74">
                        <c:v>8</c:v>
                      </c:pt>
                      <c:pt idx="75">
                        <c:v>8</c:v>
                      </c:pt>
                      <c:pt idx="76">
                        <c:v>13</c:v>
                      </c:pt>
                      <c:pt idx="77">
                        <c:v>11</c:v>
                      </c:pt>
                      <c:pt idx="78">
                        <c:v>6</c:v>
                      </c:pt>
                      <c:pt idx="79">
                        <c:v>9</c:v>
                      </c:pt>
                      <c:pt idx="80">
                        <c:v>37</c:v>
                      </c:pt>
                      <c:pt idx="81">
                        <c:v>34</c:v>
                      </c:pt>
                      <c:pt idx="82">
                        <c:v>36</c:v>
                      </c:pt>
                      <c:pt idx="83">
                        <c:v>33</c:v>
                      </c:pt>
                      <c:pt idx="84">
                        <c:v>33</c:v>
                      </c:pt>
                      <c:pt idx="85">
                        <c:v>36</c:v>
                      </c:pt>
                      <c:pt idx="86">
                        <c:v>35</c:v>
                      </c:pt>
                      <c:pt idx="87">
                        <c:v>35</c:v>
                      </c:pt>
                      <c:pt idx="88">
                        <c:v>40</c:v>
                      </c:pt>
                      <c:pt idx="89">
                        <c:v>35</c:v>
                      </c:pt>
                      <c:pt idx="90">
                        <c:v>39</c:v>
                      </c:pt>
                      <c:pt idx="91">
                        <c:v>33</c:v>
                      </c:pt>
                      <c:pt idx="92">
                        <c:v>36</c:v>
                      </c:pt>
                      <c:pt idx="93">
                        <c:v>37</c:v>
                      </c:pt>
                      <c:pt idx="94">
                        <c:v>37</c:v>
                      </c:pt>
                      <c:pt idx="95">
                        <c:v>34</c:v>
                      </c:pt>
                      <c:pt idx="96">
                        <c:v>37</c:v>
                      </c:pt>
                      <c:pt idx="97">
                        <c:v>22</c:v>
                      </c:pt>
                      <c:pt idx="98">
                        <c:v>12</c:v>
                      </c:pt>
                      <c:pt idx="99">
                        <c:v>7</c:v>
                      </c:pt>
                      <c:pt idx="100">
                        <c:v>12</c:v>
                      </c:pt>
                      <c:pt idx="101">
                        <c:v>11</c:v>
                      </c:pt>
                      <c:pt idx="102">
                        <c:v>11</c:v>
                      </c:pt>
                      <c:pt idx="103">
                        <c:v>9</c:v>
                      </c:pt>
                      <c:pt idx="104">
                        <c:v>15</c:v>
                      </c:pt>
                      <c:pt idx="105">
                        <c:v>13</c:v>
                      </c:pt>
                      <c:pt idx="106">
                        <c:v>9</c:v>
                      </c:pt>
                      <c:pt idx="107">
                        <c:v>9</c:v>
                      </c:pt>
                      <c:pt idx="108">
                        <c:v>8</c:v>
                      </c:pt>
                      <c:pt idx="109">
                        <c:v>8</c:v>
                      </c:pt>
                      <c:pt idx="110">
                        <c:v>7</c:v>
                      </c:pt>
                      <c:pt idx="111">
                        <c:v>7</c:v>
                      </c:pt>
                      <c:pt idx="112">
                        <c:v>12</c:v>
                      </c:pt>
                      <c:pt idx="113">
                        <c:v>8</c:v>
                      </c:pt>
                      <c:pt idx="114">
                        <c:v>11</c:v>
                      </c:pt>
                      <c:pt idx="115">
                        <c:v>14</c:v>
                      </c:pt>
                      <c:pt idx="116">
                        <c:v>11</c:v>
                      </c:pt>
                      <c:pt idx="117">
                        <c:v>16</c:v>
                      </c:pt>
                      <c:pt idx="118">
                        <c:v>15</c:v>
                      </c:pt>
                      <c:pt idx="119">
                        <c:v>7</c:v>
                      </c:pt>
                      <c:pt idx="120">
                        <c:v>7</c:v>
                      </c:pt>
                      <c:pt idx="121">
                        <c:v>14</c:v>
                      </c:pt>
                      <c:pt idx="122">
                        <c:v>10</c:v>
                      </c:pt>
                      <c:pt idx="123">
                        <c:v>8</c:v>
                      </c:pt>
                      <c:pt idx="124">
                        <c:v>11</c:v>
                      </c:pt>
                      <c:pt idx="125">
                        <c:v>7</c:v>
                      </c:pt>
                      <c:pt idx="126">
                        <c:v>6</c:v>
                      </c:pt>
                      <c:pt idx="127">
                        <c:v>6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CD70-4B88-86F3-EA70E3B59660}"/>
                  </c:ext>
                </c:extLst>
              </c15:ser>
            </c15:filteredLineSeries>
            <c15:filteredLineSeries>
              <c15:ser>
                <c:idx val="9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col_new!$K$2</c15:sqref>
                        </c15:formulaRef>
                      </c:ext>
                    </c:extLst>
                    <c:strCache>
                      <c:ptCount val="1"/>
                      <c:pt idx="0">
                        <c:v>x</c:v>
                      </c:pt>
                    </c:strCache>
                  </c:strRef>
                </c:tx>
                <c:spPr>
                  <a:ln w="28575" cap="rnd">
                    <a:solidFill>
                      <a:schemeClr val="accent4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col_new!$A$3:$A$130</c15:sqref>
                        </c15:formulaRef>
                      </c:ext>
                    </c:extLst>
                    <c:numCache>
                      <c:formatCode>General</c:formatCode>
                      <c:ptCount val="128"/>
                      <c:pt idx="0">
                        <c:v>0</c:v>
                      </c:pt>
                      <c:pt idx="1">
                        <c:v>1</c:v>
                      </c:pt>
                      <c:pt idx="2">
                        <c:v>2</c:v>
                      </c:pt>
                      <c:pt idx="3">
                        <c:v>3</c:v>
                      </c:pt>
                      <c:pt idx="4">
                        <c:v>4</c:v>
                      </c:pt>
                      <c:pt idx="5">
                        <c:v>5</c:v>
                      </c:pt>
                      <c:pt idx="6">
                        <c:v>6</c:v>
                      </c:pt>
                      <c:pt idx="7">
                        <c:v>7</c:v>
                      </c:pt>
                      <c:pt idx="8">
                        <c:v>8</c:v>
                      </c:pt>
                      <c:pt idx="9">
                        <c:v>9</c:v>
                      </c:pt>
                      <c:pt idx="10">
                        <c:v>10</c:v>
                      </c:pt>
                      <c:pt idx="11">
                        <c:v>11</c:v>
                      </c:pt>
                      <c:pt idx="12">
                        <c:v>12</c:v>
                      </c:pt>
                      <c:pt idx="13">
                        <c:v>13</c:v>
                      </c:pt>
                      <c:pt idx="14">
                        <c:v>14</c:v>
                      </c:pt>
                      <c:pt idx="15">
                        <c:v>15</c:v>
                      </c:pt>
                      <c:pt idx="16">
                        <c:v>16</c:v>
                      </c:pt>
                      <c:pt idx="17">
                        <c:v>17</c:v>
                      </c:pt>
                      <c:pt idx="18">
                        <c:v>18</c:v>
                      </c:pt>
                      <c:pt idx="19">
                        <c:v>19</c:v>
                      </c:pt>
                      <c:pt idx="20">
                        <c:v>20</c:v>
                      </c:pt>
                      <c:pt idx="21">
                        <c:v>21</c:v>
                      </c:pt>
                      <c:pt idx="22">
                        <c:v>22</c:v>
                      </c:pt>
                      <c:pt idx="23">
                        <c:v>23</c:v>
                      </c:pt>
                      <c:pt idx="24">
                        <c:v>24</c:v>
                      </c:pt>
                      <c:pt idx="25">
                        <c:v>25</c:v>
                      </c:pt>
                      <c:pt idx="26">
                        <c:v>26</c:v>
                      </c:pt>
                      <c:pt idx="27">
                        <c:v>27</c:v>
                      </c:pt>
                      <c:pt idx="28">
                        <c:v>28</c:v>
                      </c:pt>
                      <c:pt idx="29">
                        <c:v>29</c:v>
                      </c:pt>
                      <c:pt idx="30">
                        <c:v>30</c:v>
                      </c:pt>
                      <c:pt idx="31">
                        <c:v>31</c:v>
                      </c:pt>
                      <c:pt idx="32">
                        <c:v>32</c:v>
                      </c:pt>
                      <c:pt idx="33">
                        <c:v>33</c:v>
                      </c:pt>
                      <c:pt idx="34">
                        <c:v>34</c:v>
                      </c:pt>
                      <c:pt idx="35">
                        <c:v>35</c:v>
                      </c:pt>
                      <c:pt idx="36">
                        <c:v>36</c:v>
                      </c:pt>
                      <c:pt idx="37">
                        <c:v>37</c:v>
                      </c:pt>
                      <c:pt idx="38">
                        <c:v>38</c:v>
                      </c:pt>
                      <c:pt idx="39">
                        <c:v>39</c:v>
                      </c:pt>
                      <c:pt idx="40">
                        <c:v>40</c:v>
                      </c:pt>
                      <c:pt idx="41">
                        <c:v>41</c:v>
                      </c:pt>
                      <c:pt idx="42">
                        <c:v>42</c:v>
                      </c:pt>
                      <c:pt idx="43">
                        <c:v>43</c:v>
                      </c:pt>
                      <c:pt idx="44">
                        <c:v>44</c:v>
                      </c:pt>
                      <c:pt idx="45">
                        <c:v>45</c:v>
                      </c:pt>
                      <c:pt idx="46">
                        <c:v>46</c:v>
                      </c:pt>
                      <c:pt idx="47">
                        <c:v>47</c:v>
                      </c:pt>
                      <c:pt idx="48">
                        <c:v>48</c:v>
                      </c:pt>
                      <c:pt idx="49">
                        <c:v>49</c:v>
                      </c:pt>
                      <c:pt idx="50">
                        <c:v>50</c:v>
                      </c:pt>
                      <c:pt idx="51">
                        <c:v>51</c:v>
                      </c:pt>
                      <c:pt idx="52">
                        <c:v>52</c:v>
                      </c:pt>
                      <c:pt idx="53">
                        <c:v>53</c:v>
                      </c:pt>
                      <c:pt idx="54">
                        <c:v>54</c:v>
                      </c:pt>
                      <c:pt idx="55">
                        <c:v>55</c:v>
                      </c:pt>
                      <c:pt idx="56">
                        <c:v>56</c:v>
                      </c:pt>
                      <c:pt idx="57">
                        <c:v>57</c:v>
                      </c:pt>
                      <c:pt idx="58">
                        <c:v>58</c:v>
                      </c:pt>
                      <c:pt idx="59">
                        <c:v>59</c:v>
                      </c:pt>
                      <c:pt idx="60">
                        <c:v>60</c:v>
                      </c:pt>
                      <c:pt idx="61">
                        <c:v>61</c:v>
                      </c:pt>
                      <c:pt idx="62">
                        <c:v>62</c:v>
                      </c:pt>
                      <c:pt idx="63">
                        <c:v>63</c:v>
                      </c:pt>
                      <c:pt idx="64">
                        <c:v>64</c:v>
                      </c:pt>
                      <c:pt idx="65">
                        <c:v>65</c:v>
                      </c:pt>
                      <c:pt idx="66">
                        <c:v>66</c:v>
                      </c:pt>
                      <c:pt idx="67">
                        <c:v>67</c:v>
                      </c:pt>
                      <c:pt idx="68">
                        <c:v>68</c:v>
                      </c:pt>
                      <c:pt idx="69">
                        <c:v>69</c:v>
                      </c:pt>
                      <c:pt idx="70">
                        <c:v>70</c:v>
                      </c:pt>
                      <c:pt idx="71">
                        <c:v>71</c:v>
                      </c:pt>
                      <c:pt idx="72">
                        <c:v>72</c:v>
                      </c:pt>
                      <c:pt idx="73">
                        <c:v>73</c:v>
                      </c:pt>
                      <c:pt idx="74">
                        <c:v>74</c:v>
                      </c:pt>
                      <c:pt idx="75">
                        <c:v>75</c:v>
                      </c:pt>
                      <c:pt idx="76">
                        <c:v>76</c:v>
                      </c:pt>
                      <c:pt idx="77">
                        <c:v>77</c:v>
                      </c:pt>
                      <c:pt idx="78">
                        <c:v>78</c:v>
                      </c:pt>
                      <c:pt idx="79">
                        <c:v>79</c:v>
                      </c:pt>
                      <c:pt idx="80">
                        <c:v>80</c:v>
                      </c:pt>
                      <c:pt idx="81">
                        <c:v>81</c:v>
                      </c:pt>
                      <c:pt idx="82">
                        <c:v>82</c:v>
                      </c:pt>
                      <c:pt idx="83">
                        <c:v>83</c:v>
                      </c:pt>
                      <c:pt idx="84">
                        <c:v>84</c:v>
                      </c:pt>
                      <c:pt idx="85">
                        <c:v>85</c:v>
                      </c:pt>
                      <c:pt idx="86">
                        <c:v>86</c:v>
                      </c:pt>
                      <c:pt idx="87">
                        <c:v>87</c:v>
                      </c:pt>
                      <c:pt idx="88">
                        <c:v>88</c:v>
                      </c:pt>
                      <c:pt idx="89">
                        <c:v>89</c:v>
                      </c:pt>
                      <c:pt idx="90">
                        <c:v>90</c:v>
                      </c:pt>
                      <c:pt idx="91">
                        <c:v>91</c:v>
                      </c:pt>
                      <c:pt idx="92">
                        <c:v>92</c:v>
                      </c:pt>
                      <c:pt idx="93">
                        <c:v>93</c:v>
                      </c:pt>
                      <c:pt idx="94">
                        <c:v>94</c:v>
                      </c:pt>
                      <c:pt idx="95">
                        <c:v>95</c:v>
                      </c:pt>
                      <c:pt idx="96">
                        <c:v>96</c:v>
                      </c:pt>
                      <c:pt idx="97">
                        <c:v>97</c:v>
                      </c:pt>
                      <c:pt idx="98">
                        <c:v>98</c:v>
                      </c:pt>
                      <c:pt idx="99">
                        <c:v>99</c:v>
                      </c:pt>
                      <c:pt idx="100">
                        <c:v>100</c:v>
                      </c:pt>
                      <c:pt idx="101">
                        <c:v>101</c:v>
                      </c:pt>
                      <c:pt idx="102">
                        <c:v>102</c:v>
                      </c:pt>
                      <c:pt idx="103">
                        <c:v>103</c:v>
                      </c:pt>
                      <c:pt idx="104">
                        <c:v>104</c:v>
                      </c:pt>
                      <c:pt idx="105">
                        <c:v>105</c:v>
                      </c:pt>
                      <c:pt idx="106">
                        <c:v>106</c:v>
                      </c:pt>
                      <c:pt idx="107">
                        <c:v>107</c:v>
                      </c:pt>
                      <c:pt idx="108">
                        <c:v>108</c:v>
                      </c:pt>
                      <c:pt idx="109">
                        <c:v>109</c:v>
                      </c:pt>
                      <c:pt idx="110">
                        <c:v>110</c:v>
                      </c:pt>
                      <c:pt idx="111">
                        <c:v>111</c:v>
                      </c:pt>
                      <c:pt idx="112">
                        <c:v>112</c:v>
                      </c:pt>
                      <c:pt idx="113">
                        <c:v>113</c:v>
                      </c:pt>
                      <c:pt idx="114">
                        <c:v>114</c:v>
                      </c:pt>
                      <c:pt idx="115">
                        <c:v>115</c:v>
                      </c:pt>
                      <c:pt idx="116">
                        <c:v>116</c:v>
                      </c:pt>
                      <c:pt idx="117">
                        <c:v>117</c:v>
                      </c:pt>
                      <c:pt idx="118">
                        <c:v>118</c:v>
                      </c:pt>
                      <c:pt idx="119">
                        <c:v>119</c:v>
                      </c:pt>
                      <c:pt idx="120">
                        <c:v>120</c:v>
                      </c:pt>
                      <c:pt idx="121">
                        <c:v>121</c:v>
                      </c:pt>
                      <c:pt idx="122">
                        <c:v>122</c:v>
                      </c:pt>
                      <c:pt idx="123">
                        <c:v>123</c:v>
                      </c:pt>
                      <c:pt idx="124">
                        <c:v>124</c:v>
                      </c:pt>
                      <c:pt idx="125">
                        <c:v>125</c:v>
                      </c:pt>
                      <c:pt idx="126">
                        <c:v>126</c:v>
                      </c:pt>
                      <c:pt idx="127">
                        <c:v>127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col_new!$K$3:$K$130</c15:sqref>
                        </c15:formulaRef>
                      </c:ext>
                    </c:extLst>
                    <c:numCache>
                      <c:formatCode>General</c:formatCode>
                      <c:ptCount val="128"/>
                      <c:pt idx="0">
                        <c:v>13</c:v>
                      </c:pt>
                      <c:pt idx="1">
                        <c:v>13</c:v>
                      </c:pt>
                      <c:pt idx="2">
                        <c:v>15</c:v>
                      </c:pt>
                      <c:pt idx="3">
                        <c:v>9</c:v>
                      </c:pt>
                      <c:pt idx="4">
                        <c:v>17</c:v>
                      </c:pt>
                      <c:pt idx="5">
                        <c:v>17</c:v>
                      </c:pt>
                      <c:pt idx="6">
                        <c:v>11</c:v>
                      </c:pt>
                      <c:pt idx="7">
                        <c:v>17</c:v>
                      </c:pt>
                      <c:pt idx="8">
                        <c:v>14</c:v>
                      </c:pt>
                      <c:pt idx="9">
                        <c:v>15</c:v>
                      </c:pt>
                      <c:pt idx="10">
                        <c:v>21</c:v>
                      </c:pt>
                      <c:pt idx="11">
                        <c:v>18</c:v>
                      </c:pt>
                      <c:pt idx="12">
                        <c:v>16</c:v>
                      </c:pt>
                      <c:pt idx="13">
                        <c:v>14</c:v>
                      </c:pt>
                      <c:pt idx="14">
                        <c:v>17</c:v>
                      </c:pt>
                      <c:pt idx="15">
                        <c:v>14</c:v>
                      </c:pt>
                      <c:pt idx="16">
                        <c:v>9</c:v>
                      </c:pt>
                      <c:pt idx="17">
                        <c:v>7</c:v>
                      </c:pt>
                      <c:pt idx="18">
                        <c:v>10</c:v>
                      </c:pt>
                      <c:pt idx="19">
                        <c:v>7</c:v>
                      </c:pt>
                      <c:pt idx="20">
                        <c:v>7</c:v>
                      </c:pt>
                      <c:pt idx="21">
                        <c:v>5</c:v>
                      </c:pt>
                      <c:pt idx="22">
                        <c:v>4</c:v>
                      </c:pt>
                      <c:pt idx="23">
                        <c:v>6</c:v>
                      </c:pt>
                      <c:pt idx="24">
                        <c:v>5</c:v>
                      </c:pt>
                      <c:pt idx="25">
                        <c:v>6</c:v>
                      </c:pt>
                      <c:pt idx="26">
                        <c:v>8</c:v>
                      </c:pt>
                      <c:pt idx="27">
                        <c:v>9</c:v>
                      </c:pt>
                      <c:pt idx="28">
                        <c:v>8</c:v>
                      </c:pt>
                      <c:pt idx="29">
                        <c:v>4</c:v>
                      </c:pt>
                      <c:pt idx="30">
                        <c:v>8</c:v>
                      </c:pt>
                      <c:pt idx="31">
                        <c:v>8</c:v>
                      </c:pt>
                      <c:pt idx="32">
                        <c:v>14</c:v>
                      </c:pt>
                      <c:pt idx="33">
                        <c:v>8</c:v>
                      </c:pt>
                      <c:pt idx="34">
                        <c:v>16</c:v>
                      </c:pt>
                      <c:pt idx="35">
                        <c:v>14</c:v>
                      </c:pt>
                      <c:pt idx="36">
                        <c:v>9</c:v>
                      </c:pt>
                      <c:pt idx="37">
                        <c:v>11</c:v>
                      </c:pt>
                      <c:pt idx="38">
                        <c:v>10</c:v>
                      </c:pt>
                      <c:pt idx="39">
                        <c:v>13</c:v>
                      </c:pt>
                      <c:pt idx="40">
                        <c:v>10</c:v>
                      </c:pt>
                      <c:pt idx="41">
                        <c:v>10</c:v>
                      </c:pt>
                      <c:pt idx="42">
                        <c:v>13</c:v>
                      </c:pt>
                      <c:pt idx="43">
                        <c:v>9</c:v>
                      </c:pt>
                      <c:pt idx="44">
                        <c:v>17</c:v>
                      </c:pt>
                      <c:pt idx="45">
                        <c:v>9</c:v>
                      </c:pt>
                      <c:pt idx="46">
                        <c:v>11</c:v>
                      </c:pt>
                      <c:pt idx="47">
                        <c:v>14</c:v>
                      </c:pt>
                      <c:pt idx="48">
                        <c:v>8</c:v>
                      </c:pt>
                      <c:pt idx="49">
                        <c:v>8</c:v>
                      </c:pt>
                      <c:pt idx="50">
                        <c:v>8</c:v>
                      </c:pt>
                      <c:pt idx="51">
                        <c:v>10</c:v>
                      </c:pt>
                      <c:pt idx="52">
                        <c:v>5</c:v>
                      </c:pt>
                      <c:pt idx="53">
                        <c:v>6</c:v>
                      </c:pt>
                      <c:pt idx="54">
                        <c:v>4</c:v>
                      </c:pt>
                      <c:pt idx="55">
                        <c:v>5</c:v>
                      </c:pt>
                      <c:pt idx="56">
                        <c:v>2</c:v>
                      </c:pt>
                      <c:pt idx="57">
                        <c:v>7</c:v>
                      </c:pt>
                      <c:pt idx="58">
                        <c:v>3</c:v>
                      </c:pt>
                      <c:pt idx="59">
                        <c:v>5</c:v>
                      </c:pt>
                      <c:pt idx="60">
                        <c:v>5</c:v>
                      </c:pt>
                      <c:pt idx="61">
                        <c:v>8</c:v>
                      </c:pt>
                      <c:pt idx="62">
                        <c:v>8</c:v>
                      </c:pt>
                      <c:pt idx="63">
                        <c:v>9</c:v>
                      </c:pt>
                      <c:pt idx="64">
                        <c:v>10</c:v>
                      </c:pt>
                      <c:pt idx="65">
                        <c:v>14</c:v>
                      </c:pt>
                      <c:pt idx="66">
                        <c:v>9</c:v>
                      </c:pt>
                      <c:pt idx="67">
                        <c:v>12</c:v>
                      </c:pt>
                      <c:pt idx="68">
                        <c:v>13</c:v>
                      </c:pt>
                      <c:pt idx="69">
                        <c:v>11</c:v>
                      </c:pt>
                      <c:pt idx="70">
                        <c:v>15</c:v>
                      </c:pt>
                      <c:pt idx="71">
                        <c:v>9</c:v>
                      </c:pt>
                      <c:pt idx="72">
                        <c:v>10</c:v>
                      </c:pt>
                      <c:pt idx="73">
                        <c:v>5</c:v>
                      </c:pt>
                      <c:pt idx="74">
                        <c:v>5</c:v>
                      </c:pt>
                      <c:pt idx="75">
                        <c:v>9</c:v>
                      </c:pt>
                      <c:pt idx="76">
                        <c:v>10</c:v>
                      </c:pt>
                      <c:pt idx="77">
                        <c:v>7</c:v>
                      </c:pt>
                      <c:pt idx="78">
                        <c:v>7</c:v>
                      </c:pt>
                      <c:pt idx="79">
                        <c:v>8</c:v>
                      </c:pt>
                      <c:pt idx="80">
                        <c:v>37</c:v>
                      </c:pt>
                      <c:pt idx="81">
                        <c:v>33</c:v>
                      </c:pt>
                      <c:pt idx="82">
                        <c:v>32</c:v>
                      </c:pt>
                      <c:pt idx="83">
                        <c:v>32</c:v>
                      </c:pt>
                      <c:pt idx="84">
                        <c:v>34</c:v>
                      </c:pt>
                      <c:pt idx="85">
                        <c:v>35</c:v>
                      </c:pt>
                      <c:pt idx="86">
                        <c:v>33</c:v>
                      </c:pt>
                      <c:pt idx="87">
                        <c:v>33</c:v>
                      </c:pt>
                      <c:pt idx="88">
                        <c:v>32</c:v>
                      </c:pt>
                      <c:pt idx="89">
                        <c:v>34</c:v>
                      </c:pt>
                      <c:pt idx="90">
                        <c:v>34</c:v>
                      </c:pt>
                      <c:pt idx="91">
                        <c:v>33</c:v>
                      </c:pt>
                      <c:pt idx="92">
                        <c:v>34</c:v>
                      </c:pt>
                      <c:pt idx="93">
                        <c:v>34</c:v>
                      </c:pt>
                      <c:pt idx="94">
                        <c:v>34</c:v>
                      </c:pt>
                      <c:pt idx="95">
                        <c:v>35</c:v>
                      </c:pt>
                      <c:pt idx="96">
                        <c:v>35</c:v>
                      </c:pt>
                      <c:pt idx="97">
                        <c:v>20</c:v>
                      </c:pt>
                      <c:pt idx="98">
                        <c:v>10</c:v>
                      </c:pt>
                      <c:pt idx="99">
                        <c:v>10</c:v>
                      </c:pt>
                      <c:pt idx="100">
                        <c:v>10</c:v>
                      </c:pt>
                      <c:pt idx="101">
                        <c:v>7</c:v>
                      </c:pt>
                      <c:pt idx="102">
                        <c:v>6</c:v>
                      </c:pt>
                      <c:pt idx="103">
                        <c:v>6</c:v>
                      </c:pt>
                      <c:pt idx="104">
                        <c:v>8</c:v>
                      </c:pt>
                      <c:pt idx="105">
                        <c:v>7</c:v>
                      </c:pt>
                      <c:pt idx="106">
                        <c:v>11</c:v>
                      </c:pt>
                      <c:pt idx="107">
                        <c:v>2</c:v>
                      </c:pt>
                      <c:pt idx="108">
                        <c:v>9</c:v>
                      </c:pt>
                      <c:pt idx="109">
                        <c:v>7</c:v>
                      </c:pt>
                      <c:pt idx="110">
                        <c:v>6</c:v>
                      </c:pt>
                      <c:pt idx="111">
                        <c:v>1</c:v>
                      </c:pt>
                      <c:pt idx="112">
                        <c:v>17</c:v>
                      </c:pt>
                      <c:pt idx="113">
                        <c:v>6</c:v>
                      </c:pt>
                      <c:pt idx="114">
                        <c:v>5</c:v>
                      </c:pt>
                      <c:pt idx="115">
                        <c:v>5</c:v>
                      </c:pt>
                      <c:pt idx="116">
                        <c:v>10</c:v>
                      </c:pt>
                      <c:pt idx="117">
                        <c:v>6</c:v>
                      </c:pt>
                      <c:pt idx="118">
                        <c:v>14</c:v>
                      </c:pt>
                      <c:pt idx="119">
                        <c:v>7</c:v>
                      </c:pt>
                      <c:pt idx="120">
                        <c:v>7</c:v>
                      </c:pt>
                      <c:pt idx="121">
                        <c:v>10</c:v>
                      </c:pt>
                      <c:pt idx="122">
                        <c:v>9</c:v>
                      </c:pt>
                      <c:pt idx="123">
                        <c:v>10</c:v>
                      </c:pt>
                      <c:pt idx="124">
                        <c:v>15</c:v>
                      </c:pt>
                      <c:pt idx="125">
                        <c:v>8</c:v>
                      </c:pt>
                      <c:pt idx="126">
                        <c:v>7</c:v>
                      </c:pt>
                      <c:pt idx="127">
                        <c:v>13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CD70-4B88-86F3-EA70E3B59660}"/>
                  </c:ext>
                </c:extLst>
              </c15:ser>
            </c15:filteredLineSeries>
            <c15:filteredLineSeries>
              <c15:ser>
                <c:idx val="11"/>
                <c:order val="1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col_new!$M$2</c15:sqref>
                        </c15:formulaRef>
                      </c:ext>
                    </c:extLst>
                    <c:strCache>
                      <c:ptCount val="1"/>
                      <c:pt idx="0">
                        <c:v>x</c:v>
                      </c:pt>
                    </c:strCache>
                  </c:strRef>
                </c:tx>
                <c:spPr>
                  <a:ln w="28575" cap="rnd">
                    <a:solidFill>
                      <a:schemeClr val="accent6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col_new!$A$3:$A$130</c15:sqref>
                        </c15:formulaRef>
                      </c:ext>
                    </c:extLst>
                    <c:numCache>
                      <c:formatCode>General</c:formatCode>
                      <c:ptCount val="128"/>
                      <c:pt idx="0">
                        <c:v>0</c:v>
                      </c:pt>
                      <c:pt idx="1">
                        <c:v>1</c:v>
                      </c:pt>
                      <c:pt idx="2">
                        <c:v>2</c:v>
                      </c:pt>
                      <c:pt idx="3">
                        <c:v>3</c:v>
                      </c:pt>
                      <c:pt idx="4">
                        <c:v>4</c:v>
                      </c:pt>
                      <c:pt idx="5">
                        <c:v>5</c:v>
                      </c:pt>
                      <c:pt idx="6">
                        <c:v>6</c:v>
                      </c:pt>
                      <c:pt idx="7">
                        <c:v>7</c:v>
                      </c:pt>
                      <c:pt idx="8">
                        <c:v>8</c:v>
                      </c:pt>
                      <c:pt idx="9">
                        <c:v>9</c:v>
                      </c:pt>
                      <c:pt idx="10">
                        <c:v>10</c:v>
                      </c:pt>
                      <c:pt idx="11">
                        <c:v>11</c:v>
                      </c:pt>
                      <c:pt idx="12">
                        <c:v>12</c:v>
                      </c:pt>
                      <c:pt idx="13">
                        <c:v>13</c:v>
                      </c:pt>
                      <c:pt idx="14">
                        <c:v>14</c:v>
                      </c:pt>
                      <c:pt idx="15">
                        <c:v>15</c:v>
                      </c:pt>
                      <c:pt idx="16">
                        <c:v>16</c:v>
                      </c:pt>
                      <c:pt idx="17">
                        <c:v>17</c:v>
                      </c:pt>
                      <c:pt idx="18">
                        <c:v>18</c:v>
                      </c:pt>
                      <c:pt idx="19">
                        <c:v>19</c:v>
                      </c:pt>
                      <c:pt idx="20">
                        <c:v>20</c:v>
                      </c:pt>
                      <c:pt idx="21">
                        <c:v>21</c:v>
                      </c:pt>
                      <c:pt idx="22">
                        <c:v>22</c:v>
                      </c:pt>
                      <c:pt idx="23">
                        <c:v>23</c:v>
                      </c:pt>
                      <c:pt idx="24">
                        <c:v>24</c:v>
                      </c:pt>
                      <c:pt idx="25">
                        <c:v>25</c:v>
                      </c:pt>
                      <c:pt idx="26">
                        <c:v>26</c:v>
                      </c:pt>
                      <c:pt idx="27">
                        <c:v>27</c:v>
                      </c:pt>
                      <c:pt idx="28">
                        <c:v>28</c:v>
                      </c:pt>
                      <c:pt idx="29">
                        <c:v>29</c:v>
                      </c:pt>
                      <c:pt idx="30">
                        <c:v>30</c:v>
                      </c:pt>
                      <c:pt idx="31">
                        <c:v>31</c:v>
                      </c:pt>
                      <c:pt idx="32">
                        <c:v>32</c:v>
                      </c:pt>
                      <c:pt idx="33">
                        <c:v>33</c:v>
                      </c:pt>
                      <c:pt idx="34">
                        <c:v>34</c:v>
                      </c:pt>
                      <c:pt idx="35">
                        <c:v>35</c:v>
                      </c:pt>
                      <c:pt idx="36">
                        <c:v>36</c:v>
                      </c:pt>
                      <c:pt idx="37">
                        <c:v>37</c:v>
                      </c:pt>
                      <c:pt idx="38">
                        <c:v>38</c:v>
                      </c:pt>
                      <c:pt idx="39">
                        <c:v>39</c:v>
                      </c:pt>
                      <c:pt idx="40">
                        <c:v>40</c:v>
                      </c:pt>
                      <c:pt idx="41">
                        <c:v>41</c:v>
                      </c:pt>
                      <c:pt idx="42">
                        <c:v>42</c:v>
                      </c:pt>
                      <c:pt idx="43">
                        <c:v>43</c:v>
                      </c:pt>
                      <c:pt idx="44">
                        <c:v>44</c:v>
                      </c:pt>
                      <c:pt idx="45">
                        <c:v>45</c:v>
                      </c:pt>
                      <c:pt idx="46">
                        <c:v>46</c:v>
                      </c:pt>
                      <c:pt idx="47">
                        <c:v>47</c:v>
                      </c:pt>
                      <c:pt idx="48">
                        <c:v>48</c:v>
                      </c:pt>
                      <c:pt idx="49">
                        <c:v>49</c:v>
                      </c:pt>
                      <c:pt idx="50">
                        <c:v>50</c:v>
                      </c:pt>
                      <c:pt idx="51">
                        <c:v>51</c:v>
                      </c:pt>
                      <c:pt idx="52">
                        <c:v>52</c:v>
                      </c:pt>
                      <c:pt idx="53">
                        <c:v>53</c:v>
                      </c:pt>
                      <c:pt idx="54">
                        <c:v>54</c:v>
                      </c:pt>
                      <c:pt idx="55">
                        <c:v>55</c:v>
                      </c:pt>
                      <c:pt idx="56">
                        <c:v>56</c:v>
                      </c:pt>
                      <c:pt idx="57">
                        <c:v>57</c:v>
                      </c:pt>
                      <c:pt idx="58">
                        <c:v>58</c:v>
                      </c:pt>
                      <c:pt idx="59">
                        <c:v>59</c:v>
                      </c:pt>
                      <c:pt idx="60">
                        <c:v>60</c:v>
                      </c:pt>
                      <c:pt idx="61">
                        <c:v>61</c:v>
                      </c:pt>
                      <c:pt idx="62">
                        <c:v>62</c:v>
                      </c:pt>
                      <c:pt idx="63">
                        <c:v>63</c:v>
                      </c:pt>
                      <c:pt idx="64">
                        <c:v>64</c:v>
                      </c:pt>
                      <c:pt idx="65">
                        <c:v>65</c:v>
                      </c:pt>
                      <c:pt idx="66">
                        <c:v>66</c:v>
                      </c:pt>
                      <c:pt idx="67">
                        <c:v>67</c:v>
                      </c:pt>
                      <c:pt idx="68">
                        <c:v>68</c:v>
                      </c:pt>
                      <c:pt idx="69">
                        <c:v>69</c:v>
                      </c:pt>
                      <c:pt idx="70">
                        <c:v>70</c:v>
                      </c:pt>
                      <c:pt idx="71">
                        <c:v>71</c:v>
                      </c:pt>
                      <c:pt idx="72">
                        <c:v>72</c:v>
                      </c:pt>
                      <c:pt idx="73">
                        <c:v>73</c:v>
                      </c:pt>
                      <c:pt idx="74">
                        <c:v>74</c:v>
                      </c:pt>
                      <c:pt idx="75">
                        <c:v>75</c:v>
                      </c:pt>
                      <c:pt idx="76">
                        <c:v>76</c:v>
                      </c:pt>
                      <c:pt idx="77">
                        <c:v>77</c:v>
                      </c:pt>
                      <c:pt idx="78">
                        <c:v>78</c:v>
                      </c:pt>
                      <c:pt idx="79">
                        <c:v>79</c:v>
                      </c:pt>
                      <c:pt idx="80">
                        <c:v>80</c:v>
                      </c:pt>
                      <c:pt idx="81">
                        <c:v>81</c:v>
                      </c:pt>
                      <c:pt idx="82">
                        <c:v>82</c:v>
                      </c:pt>
                      <c:pt idx="83">
                        <c:v>83</c:v>
                      </c:pt>
                      <c:pt idx="84">
                        <c:v>84</c:v>
                      </c:pt>
                      <c:pt idx="85">
                        <c:v>85</c:v>
                      </c:pt>
                      <c:pt idx="86">
                        <c:v>86</c:v>
                      </c:pt>
                      <c:pt idx="87">
                        <c:v>87</c:v>
                      </c:pt>
                      <c:pt idx="88">
                        <c:v>88</c:v>
                      </c:pt>
                      <c:pt idx="89">
                        <c:v>89</c:v>
                      </c:pt>
                      <c:pt idx="90">
                        <c:v>90</c:v>
                      </c:pt>
                      <c:pt idx="91">
                        <c:v>91</c:v>
                      </c:pt>
                      <c:pt idx="92">
                        <c:v>92</c:v>
                      </c:pt>
                      <c:pt idx="93">
                        <c:v>93</c:v>
                      </c:pt>
                      <c:pt idx="94">
                        <c:v>94</c:v>
                      </c:pt>
                      <c:pt idx="95">
                        <c:v>95</c:v>
                      </c:pt>
                      <c:pt idx="96">
                        <c:v>96</c:v>
                      </c:pt>
                      <c:pt idx="97">
                        <c:v>97</c:v>
                      </c:pt>
                      <c:pt idx="98">
                        <c:v>98</c:v>
                      </c:pt>
                      <c:pt idx="99">
                        <c:v>99</c:v>
                      </c:pt>
                      <c:pt idx="100">
                        <c:v>100</c:v>
                      </c:pt>
                      <c:pt idx="101">
                        <c:v>101</c:v>
                      </c:pt>
                      <c:pt idx="102">
                        <c:v>102</c:v>
                      </c:pt>
                      <c:pt idx="103">
                        <c:v>103</c:v>
                      </c:pt>
                      <c:pt idx="104">
                        <c:v>104</c:v>
                      </c:pt>
                      <c:pt idx="105">
                        <c:v>105</c:v>
                      </c:pt>
                      <c:pt idx="106">
                        <c:v>106</c:v>
                      </c:pt>
                      <c:pt idx="107">
                        <c:v>107</c:v>
                      </c:pt>
                      <c:pt idx="108">
                        <c:v>108</c:v>
                      </c:pt>
                      <c:pt idx="109">
                        <c:v>109</c:v>
                      </c:pt>
                      <c:pt idx="110">
                        <c:v>110</c:v>
                      </c:pt>
                      <c:pt idx="111">
                        <c:v>111</c:v>
                      </c:pt>
                      <c:pt idx="112">
                        <c:v>112</c:v>
                      </c:pt>
                      <c:pt idx="113">
                        <c:v>113</c:v>
                      </c:pt>
                      <c:pt idx="114">
                        <c:v>114</c:v>
                      </c:pt>
                      <c:pt idx="115">
                        <c:v>115</c:v>
                      </c:pt>
                      <c:pt idx="116">
                        <c:v>116</c:v>
                      </c:pt>
                      <c:pt idx="117">
                        <c:v>117</c:v>
                      </c:pt>
                      <c:pt idx="118">
                        <c:v>118</c:v>
                      </c:pt>
                      <c:pt idx="119">
                        <c:v>119</c:v>
                      </c:pt>
                      <c:pt idx="120">
                        <c:v>120</c:v>
                      </c:pt>
                      <c:pt idx="121">
                        <c:v>121</c:v>
                      </c:pt>
                      <c:pt idx="122">
                        <c:v>122</c:v>
                      </c:pt>
                      <c:pt idx="123">
                        <c:v>123</c:v>
                      </c:pt>
                      <c:pt idx="124">
                        <c:v>124</c:v>
                      </c:pt>
                      <c:pt idx="125">
                        <c:v>125</c:v>
                      </c:pt>
                      <c:pt idx="126">
                        <c:v>126</c:v>
                      </c:pt>
                      <c:pt idx="127">
                        <c:v>127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col_new!$M$3:$M$130</c15:sqref>
                        </c15:formulaRef>
                      </c:ext>
                    </c:extLst>
                    <c:numCache>
                      <c:formatCode>General</c:formatCode>
                      <c:ptCount val="128"/>
                      <c:pt idx="0">
                        <c:v>10</c:v>
                      </c:pt>
                      <c:pt idx="1">
                        <c:v>11</c:v>
                      </c:pt>
                      <c:pt idx="2">
                        <c:v>17</c:v>
                      </c:pt>
                      <c:pt idx="3">
                        <c:v>7</c:v>
                      </c:pt>
                      <c:pt idx="4">
                        <c:v>16</c:v>
                      </c:pt>
                      <c:pt idx="5">
                        <c:v>16</c:v>
                      </c:pt>
                      <c:pt idx="6">
                        <c:v>14</c:v>
                      </c:pt>
                      <c:pt idx="7">
                        <c:v>16</c:v>
                      </c:pt>
                      <c:pt idx="8">
                        <c:v>7</c:v>
                      </c:pt>
                      <c:pt idx="9">
                        <c:v>10</c:v>
                      </c:pt>
                      <c:pt idx="10">
                        <c:v>19</c:v>
                      </c:pt>
                      <c:pt idx="11">
                        <c:v>13</c:v>
                      </c:pt>
                      <c:pt idx="12">
                        <c:v>17</c:v>
                      </c:pt>
                      <c:pt idx="13">
                        <c:v>13</c:v>
                      </c:pt>
                      <c:pt idx="14">
                        <c:v>11</c:v>
                      </c:pt>
                      <c:pt idx="15">
                        <c:v>14</c:v>
                      </c:pt>
                      <c:pt idx="16">
                        <c:v>6</c:v>
                      </c:pt>
                      <c:pt idx="17">
                        <c:v>5</c:v>
                      </c:pt>
                      <c:pt idx="18">
                        <c:v>6</c:v>
                      </c:pt>
                      <c:pt idx="19">
                        <c:v>6</c:v>
                      </c:pt>
                      <c:pt idx="20">
                        <c:v>4</c:v>
                      </c:pt>
                      <c:pt idx="21">
                        <c:v>3</c:v>
                      </c:pt>
                      <c:pt idx="22">
                        <c:v>4</c:v>
                      </c:pt>
                      <c:pt idx="23">
                        <c:v>6</c:v>
                      </c:pt>
                      <c:pt idx="24">
                        <c:v>5</c:v>
                      </c:pt>
                      <c:pt idx="25">
                        <c:v>6</c:v>
                      </c:pt>
                      <c:pt idx="26">
                        <c:v>7</c:v>
                      </c:pt>
                      <c:pt idx="27">
                        <c:v>6</c:v>
                      </c:pt>
                      <c:pt idx="28">
                        <c:v>7</c:v>
                      </c:pt>
                      <c:pt idx="29">
                        <c:v>6</c:v>
                      </c:pt>
                      <c:pt idx="30">
                        <c:v>9</c:v>
                      </c:pt>
                      <c:pt idx="31">
                        <c:v>5</c:v>
                      </c:pt>
                      <c:pt idx="32">
                        <c:v>14</c:v>
                      </c:pt>
                      <c:pt idx="33">
                        <c:v>7</c:v>
                      </c:pt>
                      <c:pt idx="34">
                        <c:v>13</c:v>
                      </c:pt>
                      <c:pt idx="35">
                        <c:v>13</c:v>
                      </c:pt>
                      <c:pt idx="36">
                        <c:v>15</c:v>
                      </c:pt>
                      <c:pt idx="37">
                        <c:v>9</c:v>
                      </c:pt>
                      <c:pt idx="38">
                        <c:v>7</c:v>
                      </c:pt>
                      <c:pt idx="39">
                        <c:v>13</c:v>
                      </c:pt>
                      <c:pt idx="40">
                        <c:v>8</c:v>
                      </c:pt>
                      <c:pt idx="41">
                        <c:v>8</c:v>
                      </c:pt>
                      <c:pt idx="42">
                        <c:v>12</c:v>
                      </c:pt>
                      <c:pt idx="43">
                        <c:v>6</c:v>
                      </c:pt>
                      <c:pt idx="44">
                        <c:v>10</c:v>
                      </c:pt>
                      <c:pt idx="45">
                        <c:v>11</c:v>
                      </c:pt>
                      <c:pt idx="46">
                        <c:v>9</c:v>
                      </c:pt>
                      <c:pt idx="47">
                        <c:v>14</c:v>
                      </c:pt>
                      <c:pt idx="48">
                        <c:v>7</c:v>
                      </c:pt>
                      <c:pt idx="49">
                        <c:v>6</c:v>
                      </c:pt>
                      <c:pt idx="50">
                        <c:v>7</c:v>
                      </c:pt>
                      <c:pt idx="51">
                        <c:v>8</c:v>
                      </c:pt>
                      <c:pt idx="52">
                        <c:v>5</c:v>
                      </c:pt>
                      <c:pt idx="53">
                        <c:v>5</c:v>
                      </c:pt>
                      <c:pt idx="54">
                        <c:v>1</c:v>
                      </c:pt>
                      <c:pt idx="55">
                        <c:v>4</c:v>
                      </c:pt>
                      <c:pt idx="56">
                        <c:v>5</c:v>
                      </c:pt>
                      <c:pt idx="57">
                        <c:v>6</c:v>
                      </c:pt>
                      <c:pt idx="58">
                        <c:v>6</c:v>
                      </c:pt>
                      <c:pt idx="59">
                        <c:v>4</c:v>
                      </c:pt>
                      <c:pt idx="60">
                        <c:v>6</c:v>
                      </c:pt>
                      <c:pt idx="61">
                        <c:v>5</c:v>
                      </c:pt>
                      <c:pt idx="62">
                        <c:v>5</c:v>
                      </c:pt>
                      <c:pt idx="63">
                        <c:v>4</c:v>
                      </c:pt>
                      <c:pt idx="64">
                        <c:v>9</c:v>
                      </c:pt>
                      <c:pt idx="65">
                        <c:v>9</c:v>
                      </c:pt>
                      <c:pt idx="66">
                        <c:v>10</c:v>
                      </c:pt>
                      <c:pt idx="67">
                        <c:v>8</c:v>
                      </c:pt>
                      <c:pt idx="68">
                        <c:v>17</c:v>
                      </c:pt>
                      <c:pt idx="69">
                        <c:v>19</c:v>
                      </c:pt>
                      <c:pt idx="70">
                        <c:v>12</c:v>
                      </c:pt>
                      <c:pt idx="71">
                        <c:v>9</c:v>
                      </c:pt>
                      <c:pt idx="72">
                        <c:v>5</c:v>
                      </c:pt>
                      <c:pt idx="73">
                        <c:v>5</c:v>
                      </c:pt>
                      <c:pt idx="74">
                        <c:v>8</c:v>
                      </c:pt>
                      <c:pt idx="75">
                        <c:v>3</c:v>
                      </c:pt>
                      <c:pt idx="76">
                        <c:v>6</c:v>
                      </c:pt>
                      <c:pt idx="77">
                        <c:v>7</c:v>
                      </c:pt>
                      <c:pt idx="78">
                        <c:v>8</c:v>
                      </c:pt>
                      <c:pt idx="79">
                        <c:v>2</c:v>
                      </c:pt>
                      <c:pt idx="80">
                        <c:v>34</c:v>
                      </c:pt>
                      <c:pt idx="81">
                        <c:v>34</c:v>
                      </c:pt>
                      <c:pt idx="82">
                        <c:v>33</c:v>
                      </c:pt>
                      <c:pt idx="83">
                        <c:v>33</c:v>
                      </c:pt>
                      <c:pt idx="84">
                        <c:v>37</c:v>
                      </c:pt>
                      <c:pt idx="85">
                        <c:v>34</c:v>
                      </c:pt>
                      <c:pt idx="86">
                        <c:v>32</c:v>
                      </c:pt>
                      <c:pt idx="87">
                        <c:v>33</c:v>
                      </c:pt>
                      <c:pt idx="88">
                        <c:v>33</c:v>
                      </c:pt>
                      <c:pt idx="89">
                        <c:v>34</c:v>
                      </c:pt>
                      <c:pt idx="90">
                        <c:v>32</c:v>
                      </c:pt>
                      <c:pt idx="91">
                        <c:v>32</c:v>
                      </c:pt>
                      <c:pt idx="92">
                        <c:v>34</c:v>
                      </c:pt>
                      <c:pt idx="93">
                        <c:v>33</c:v>
                      </c:pt>
                      <c:pt idx="94">
                        <c:v>32</c:v>
                      </c:pt>
                      <c:pt idx="95">
                        <c:v>34</c:v>
                      </c:pt>
                      <c:pt idx="96">
                        <c:v>34</c:v>
                      </c:pt>
                      <c:pt idx="97">
                        <c:v>22</c:v>
                      </c:pt>
                      <c:pt idx="98">
                        <c:v>8</c:v>
                      </c:pt>
                      <c:pt idx="99">
                        <c:v>10</c:v>
                      </c:pt>
                      <c:pt idx="100">
                        <c:v>8</c:v>
                      </c:pt>
                      <c:pt idx="101">
                        <c:v>6</c:v>
                      </c:pt>
                      <c:pt idx="102">
                        <c:v>4</c:v>
                      </c:pt>
                      <c:pt idx="103">
                        <c:v>3</c:v>
                      </c:pt>
                      <c:pt idx="104">
                        <c:v>8</c:v>
                      </c:pt>
                      <c:pt idx="105">
                        <c:v>6</c:v>
                      </c:pt>
                      <c:pt idx="106">
                        <c:v>9</c:v>
                      </c:pt>
                      <c:pt idx="107">
                        <c:v>5</c:v>
                      </c:pt>
                      <c:pt idx="108">
                        <c:v>6</c:v>
                      </c:pt>
                      <c:pt idx="109">
                        <c:v>4</c:v>
                      </c:pt>
                      <c:pt idx="110">
                        <c:v>4</c:v>
                      </c:pt>
                      <c:pt idx="111">
                        <c:v>3</c:v>
                      </c:pt>
                      <c:pt idx="112">
                        <c:v>13</c:v>
                      </c:pt>
                      <c:pt idx="113">
                        <c:v>2</c:v>
                      </c:pt>
                      <c:pt idx="114">
                        <c:v>10</c:v>
                      </c:pt>
                      <c:pt idx="115">
                        <c:v>4</c:v>
                      </c:pt>
                      <c:pt idx="116">
                        <c:v>6</c:v>
                      </c:pt>
                      <c:pt idx="117">
                        <c:v>6</c:v>
                      </c:pt>
                      <c:pt idx="118">
                        <c:v>5</c:v>
                      </c:pt>
                      <c:pt idx="119">
                        <c:v>3</c:v>
                      </c:pt>
                      <c:pt idx="120">
                        <c:v>13</c:v>
                      </c:pt>
                      <c:pt idx="121">
                        <c:v>9</c:v>
                      </c:pt>
                      <c:pt idx="122">
                        <c:v>10</c:v>
                      </c:pt>
                      <c:pt idx="123">
                        <c:v>9</c:v>
                      </c:pt>
                      <c:pt idx="124">
                        <c:v>7</c:v>
                      </c:pt>
                      <c:pt idx="125">
                        <c:v>4</c:v>
                      </c:pt>
                      <c:pt idx="126">
                        <c:v>10</c:v>
                      </c:pt>
                      <c:pt idx="127">
                        <c:v>12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CD70-4B88-86F3-EA70E3B59660}"/>
                  </c:ext>
                </c:extLst>
              </c15:ser>
            </c15:filteredLineSeries>
          </c:ext>
        </c:extLst>
      </c:lineChart>
      <c:catAx>
        <c:axId val="117431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96205800"/>
        <c:crosses val="autoZero"/>
        <c:auto val="1"/>
        <c:lblAlgn val="ctr"/>
        <c:lblOffset val="0"/>
        <c:tickLblSkip val="32"/>
        <c:noMultiLvlLbl val="0"/>
      </c:catAx>
      <c:valAx>
        <c:axId val="196205800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17431096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437156886066348"/>
          <c:y val="3.8897510209144955E-2"/>
          <c:w val="0.69464706171092261"/>
          <c:h val="0.72696121516796319"/>
        </c:manualLayout>
      </c:layout>
      <c:lineChart>
        <c:grouping val="standard"/>
        <c:varyColors val="0"/>
        <c:ser>
          <c:idx val="5"/>
          <c:order val="5"/>
          <c:tx>
            <c:strRef>
              <c:f>col_new!$G$2</c:f>
              <c:strCache>
                <c:ptCount val="1"/>
                <c:pt idx="0">
                  <c:v>x</c:v>
                </c:pt>
              </c:strCache>
            </c:strRef>
          </c:tx>
          <c:spPr>
            <a:ln w="1905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col_new!$A$3:$A$130</c:f>
              <c:numCache>
                <c:formatCode>General</c:formatCode>
                <c:ptCount val="12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</c:numCache>
            </c:numRef>
          </c:cat>
          <c:val>
            <c:numRef>
              <c:f>col_new!$G$3:$G$130</c:f>
              <c:numCache>
                <c:formatCode>General</c:formatCode>
                <c:ptCount val="128"/>
                <c:pt idx="0">
                  <c:v>10</c:v>
                </c:pt>
                <c:pt idx="1">
                  <c:v>12</c:v>
                </c:pt>
                <c:pt idx="2">
                  <c:v>13</c:v>
                </c:pt>
                <c:pt idx="3">
                  <c:v>10</c:v>
                </c:pt>
                <c:pt idx="4">
                  <c:v>12</c:v>
                </c:pt>
                <c:pt idx="5">
                  <c:v>11</c:v>
                </c:pt>
                <c:pt idx="6">
                  <c:v>10</c:v>
                </c:pt>
                <c:pt idx="7">
                  <c:v>13</c:v>
                </c:pt>
                <c:pt idx="8">
                  <c:v>5</c:v>
                </c:pt>
                <c:pt idx="9">
                  <c:v>13</c:v>
                </c:pt>
                <c:pt idx="10">
                  <c:v>15</c:v>
                </c:pt>
                <c:pt idx="11">
                  <c:v>13</c:v>
                </c:pt>
                <c:pt idx="12">
                  <c:v>19</c:v>
                </c:pt>
                <c:pt idx="13">
                  <c:v>8</c:v>
                </c:pt>
                <c:pt idx="14">
                  <c:v>7</c:v>
                </c:pt>
                <c:pt idx="15">
                  <c:v>9</c:v>
                </c:pt>
                <c:pt idx="16">
                  <c:v>11</c:v>
                </c:pt>
                <c:pt idx="17">
                  <c:v>13</c:v>
                </c:pt>
                <c:pt idx="18">
                  <c:v>11</c:v>
                </c:pt>
                <c:pt idx="19">
                  <c:v>15</c:v>
                </c:pt>
                <c:pt idx="20">
                  <c:v>14</c:v>
                </c:pt>
                <c:pt idx="21">
                  <c:v>11</c:v>
                </c:pt>
                <c:pt idx="22">
                  <c:v>3</c:v>
                </c:pt>
                <c:pt idx="23">
                  <c:v>4</c:v>
                </c:pt>
                <c:pt idx="24">
                  <c:v>6</c:v>
                </c:pt>
                <c:pt idx="25">
                  <c:v>8</c:v>
                </c:pt>
                <c:pt idx="26">
                  <c:v>6</c:v>
                </c:pt>
                <c:pt idx="27">
                  <c:v>5</c:v>
                </c:pt>
                <c:pt idx="28">
                  <c:v>8</c:v>
                </c:pt>
                <c:pt idx="29">
                  <c:v>7</c:v>
                </c:pt>
                <c:pt idx="30">
                  <c:v>2</c:v>
                </c:pt>
                <c:pt idx="31">
                  <c:v>5</c:v>
                </c:pt>
                <c:pt idx="32">
                  <c:v>7</c:v>
                </c:pt>
                <c:pt idx="33">
                  <c:v>7</c:v>
                </c:pt>
                <c:pt idx="34">
                  <c:v>14</c:v>
                </c:pt>
                <c:pt idx="35">
                  <c:v>6</c:v>
                </c:pt>
                <c:pt idx="36">
                  <c:v>6</c:v>
                </c:pt>
                <c:pt idx="37">
                  <c:v>11</c:v>
                </c:pt>
                <c:pt idx="38">
                  <c:v>5</c:v>
                </c:pt>
                <c:pt idx="39">
                  <c:v>10</c:v>
                </c:pt>
                <c:pt idx="40">
                  <c:v>10</c:v>
                </c:pt>
                <c:pt idx="41">
                  <c:v>8</c:v>
                </c:pt>
                <c:pt idx="42">
                  <c:v>11</c:v>
                </c:pt>
                <c:pt idx="43">
                  <c:v>8</c:v>
                </c:pt>
                <c:pt idx="44">
                  <c:v>7</c:v>
                </c:pt>
                <c:pt idx="45">
                  <c:v>10</c:v>
                </c:pt>
                <c:pt idx="46">
                  <c:v>9</c:v>
                </c:pt>
                <c:pt idx="47">
                  <c:v>6</c:v>
                </c:pt>
                <c:pt idx="48">
                  <c:v>14</c:v>
                </c:pt>
                <c:pt idx="49">
                  <c:v>10</c:v>
                </c:pt>
                <c:pt idx="50">
                  <c:v>9</c:v>
                </c:pt>
                <c:pt idx="51">
                  <c:v>8</c:v>
                </c:pt>
                <c:pt idx="52">
                  <c:v>15</c:v>
                </c:pt>
                <c:pt idx="53">
                  <c:v>14</c:v>
                </c:pt>
                <c:pt idx="54">
                  <c:v>13</c:v>
                </c:pt>
                <c:pt idx="55">
                  <c:v>18</c:v>
                </c:pt>
                <c:pt idx="56">
                  <c:v>10</c:v>
                </c:pt>
                <c:pt idx="57">
                  <c:v>12</c:v>
                </c:pt>
                <c:pt idx="58">
                  <c:v>20</c:v>
                </c:pt>
                <c:pt idx="59">
                  <c:v>11</c:v>
                </c:pt>
                <c:pt idx="60">
                  <c:v>12</c:v>
                </c:pt>
                <c:pt idx="61">
                  <c:v>16</c:v>
                </c:pt>
                <c:pt idx="62">
                  <c:v>13</c:v>
                </c:pt>
                <c:pt idx="63">
                  <c:v>14</c:v>
                </c:pt>
                <c:pt idx="64">
                  <c:v>10</c:v>
                </c:pt>
                <c:pt idx="65">
                  <c:v>11</c:v>
                </c:pt>
                <c:pt idx="66">
                  <c:v>8</c:v>
                </c:pt>
                <c:pt idx="67">
                  <c:v>10</c:v>
                </c:pt>
                <c:pt idx="68">
                  <c:v>11</c:v>
                </c:pt>
                <c:pt idx="69">
                  <c:v>10</c:v>
                </c:pt>
                <c:pt idx="70">
                  <c:v>11</c:v>
                </c:pt>
                <c:pt idx="71">
                  <c:v>11</c:v>
                </c:pt>
                <c:pt idx="72">
                  <c:v>9</c:v>
                </c:pt>
                <c:pt idx="73">
                  <c:v>12</c:v>
                </c:pt>
                <c:pt idx="74">
                  <c:v>12</c:v>
                </c:pt>
                <c:pt idx="75">
                  <c:v>9</c:v>
                </c:pt>
                <c:pt idx="76">
                  <c:v>10</c:v>
                </c:pt>
                <c:pt idx="77">
                  <c:v>9</c:v>
                </c:pt>
                <c:pt idx="78">
                  <c:v>11</c:v>
                </c:pt>
                <c:pt idx="79">
                  <c:v>9</c:v>
                </c:pt>
                <c:pt idx="80">
                  <c:v>37</c:v>
                </c:pt>
                <c:pt idx="81">
                  <c:v>43</c:v>
                </c:pt>
                <c:pt idx="82">
                  <c:v>34</c:v>
                </c:pt>
                <c:pt idx="83">
                  <c:v>41</c:v>
                </c:pt>
                <c:pt idx="84">
                  <c:v>39</c:v>
                </c:pt>
                <c:pt idx="85">
                  <c:v>41</c:v>
                </c:pt>
                <c:pt idx="86">
                  <c:v>38</c:v>
                </c:pt>
                <c:pt idx="87">
                  <c:v>37</c:v>
                </c:pt>
                <c:pt idx="88">
                  <c:v>38</c:v>
                </c:pt>
                <c:pt idx="89">
                  <c:v>41</c:v>
                </c:pt>
                <c:pt idx="90">
                  <c:v>37</c:v>
                </c:pt>
                <c:pt idx="91">
                  <c:v>38</c:v>
                </c:pt>
                <c:pt idx="92">
                  <c:v>39</c:v>
                </c:pt>
                <c:pt idx="93">
                  <c:v>35</c:v>
                </c:pt>
                <c:pt idx="94">
                  <c:v>37</c:v>
                </c:pt>
                <c:pt idx="95">
                  <c:v>40</c:v>
                </c:pt>
                <c:pt idx="96">
                  <c:v>39</c:v>
                </c:pt>
                <c:pt idx="97">
                  <c:v>27</c:v>
                </c:pt>
                <c:pt idx="98">
                  <c:v>17</c:v>
                </c:pt>
                <c:pt idx="99">
                  <c:v>9</c:v>
                </c:pt>
                <c:pt idx="100">
                  <c:v>11</c:v>
                </c:pt>
                <c:pt idx="101">
                  <c:v>8</c:v>
                </c:pt>
                <c:pt idx="102">
                  <c:v>9</c:v>
                </c:pt>
                <c:pt idx="103">
                  <c:v>12</c:v>
                </c:pt>
                <c:pt idx="104">
                  <c:v>16</c:v>
                </c:pt>
                <c:pt idx="105">
                  <c:v>10</c:v>
                </c:pt>
                <c:pt idx="106">
                  <c:v>15</c:v>
                </c:pt>
                <c:pt idx="107">
                  <c:v>16</c:v>
                </c:pt>
                <c:pt idx="108">
                  <c:v>8</c:v>
                </c:pt>
                <c:pt idx="109">
                  <c:v>8</c:v>
                </c:pt>
                <c:pt idx="110">
                  <c:v>9</c:v>
                </c:pt>
                <c:pt idx="111">
                  <c:v>10</c:v>
                </c:pt>
                <c:pt idx="112">
                  <c:v>17</c:v>
                </c:pt>
                <c:pt idx="113">
                  <c:v>14</c:v>
                </c:pt>
                <c:pt idx="114">
                  <c:v>12</c:v>
                </c:pt>
                <c:pt idx="115">
                  <c:v>15</c:v>
                </c:pt>
                <c:pt idx="116">
                  <c:v>13</c:v>
                </c:pt>
                <c:pt idx="117">
                  <c:v>13</c:v>
                </c:pt>
                <c:pt idx="118">
                  <c:v>10</c:v>
                </c:pt>
                <c:pt idx="119">
                  <c:v>13</c:v>
                </c:pt>
                <c:pt idx="120">
                  <c:v>2</c:v>
                </c:pt>
                <c:pt idx="121">
                  <c:v>9</c:v>
                </c:pt>
                <c:pt idx="122">
                  <c:v>7</c:v>
                </c:pt>
                <c:pt idx="123">
                  <c:v>10</c:v>
                </c:pt>
                <c:pt idx="124">
                  <c:v>10</c:v>
                </c:pt>
                <c:pt idx="125">
                  <c:v>4</c:v>
                </c:pt>
                <c:pt idx="126">
                  <c:v>8</c:v>
                </c:pt>
                <c:pt idx="127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292-4319-9512-8C1AFAD08C07}"/>
            </c:ext>
          </c:extLst>
        </c:ser>
        <c:ser>
          <c:idx val="7"/>
          <c:order val="7"/>
          <c:tx>
            <c:strRef>
              <c:f>col_new!$I$2</c:f>
              <c:strCache>
                <c:ptCount val="1"/>
                <c:pt idx="0">
                  <c:v>x</c:v>
                </c:pt>
              </c:strCache>
            </c:strRef>
          </c:tx>
          <c:spPr>
            <a:ln w="19050" cap="rnd">
              <a:solidFill>
                <a:schemeClr val="accent5">
                  <a:lumMod val="75000"/>
                </a:schemeClr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col_new!$A$3:$A$130</c:f>
              <c:numCache>
                <c:formatCode>General</c:formatCode>
                <c:ptCount val="12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</c:numCache>
            </c:numRef>
          </c:cat>
          <c:val>
            <c:numRef>
              <c:f>col_new!$I$3:$I$130</c:f>
              <c:numCache>
                <c:formatCode>General</c:formatCode>
                <c:ptCount val="128"/>
                <c:pt idx="0">
                  <c:v>13</c:v>
                </c:pt>
                <c:pt idx="1">
                  <c:v>16</c:v>
                </c:pt>
                <c:pt idx="2">
                  <c:v>12</c:v>
                </c:pt>
                <c:pt idx="3">
                  <c:v>11</c:v>
                </c:pt>
                <c:pt idx="4">
                  <c:v>11</c:v>
                </c:pt>
                <c:pt idx="5">
                  <c:v>11</c:v>
                </c:pt>
                <c:pt idx="6">
                  <c:v>9</c:v>
                </c:pt>
                <c:pt idx="7">
                  <c:v>15</c:v>
                </c:pt>
                <c:pt idx="8">
                  <c:v>16</c:v>
                </c:pt>
                <c:pt idx="9">
                  <c:v>16</c:v>
                </c:pt>
                <c:pt idx="10">
                  <c:v>19</c:v>
                </c:pt>
                <c:pt idx="11">
                  <c:v>14</c:v>
                </c:pt>
                <c:pt idx="12">
                  <c:v>20</c:v>
                </c:pt>
                <c:pt idx="13">
                  <c:v>15</c:v>
                </c:pt>
                <c:pt idx="14">
                  <c:v>11</c:v>
                </c:pt>
                <c:pt idx="15">
                  <c:v>15</c:v>
                </c:pt>
                <c:pt idx="16">
                  <c:v>8</c:v>
                </c:pt>
                <c:pt idx="17">
                  <c:v>9</c:v>
                </c:pt>
                <c:pt idx="18">
                  <c:v>17</c:v>
                </c:pt>
                <c:pt idx="19">
                  <c:v>12</c:v>
                </c:pt>
                <c:pt idx="20">
                  <c:v>11</c:v>
                </c:pt>
                <c:pt idx="21">
                  <c:v>7</c:v>
                </c:pt>
                <c:pt idx="22">
                  <c:v>8</c:v>
                </c:pt>
                <c:pt idx="23">
                  <c:v>4</c:v>
                </c:pt>
                <c:pt idx="24">
                  <c:v>9</c:v>
                </c:pt>
                <c:pt idx="25">
                  <c:v>5</c:v>
                </c:pt>
                <c:pt idx="26">
                  <c:v>7</c:v>
                </c:pt>
                <c:pt idx="27">
                  <c:v>7</c:v>
                </c:pt>
                <c:pt idx="28">
                  <c:v>5</c:v>
                </c:pt>
                <c:pt idx="29">
                  <c:v>4</c:v>
                </c:pt>
                <c:pt idx="30">
                  <c:v>5</c:v>
                </c:pt>
                <c:pt idx="31">
                  <c:v>5</c:v>
                </c:pt>
                <c:pt idx="32">
                  <c:v>10</c:v>
                </c:pt>
                <c:pt idx="33">
                  <c:v>11</c:v>
                </c:pt>
                <c:pt idx="34">
                  <c:v>21</c:v>
                </c:pt>
                <c:pt idx="35">
                  <c:v>10</c:v>
                </c:pt>
                <c:pt idx="36">
                  <c:v>10</c:v>
                </c:pt>
                <c:pt idx="37">
                  <c:v>8</c:v>
                </c:pt>
                <c:pt idx="38">
                  <c:v>15</c:v>
                </c:pt>
                <c:pt idx="39">
                  <c:v>16</c:v>
                </c:pt>
                <c:pt idx="40">
                  <c:v>7</c:v>
                </c:pt>
                <c:pt idx="41">
                  <c:v>9</c:v>
                </c:pt>
                <c:pt idx="42">
                  <c:v>16</c:v>
                </c:pt>
                <c:pt idx="43">
                  <c:v>9</c:v>
                </c:pt>
                <c:pt idx="44">
                  <c:v>13</c:v>
                </c:pt>
                <c:pt idx="45">
                  <c:v>16</c:v>
                </c:pt>
                <c:pt idx="46">
                  <c:v>9</c:v>
                </c:pt>
                <c:pt idx="47">
                  <c:v>11</c:v>
                </c:pt>
                <c:pt idx="48">
                  <c:v>14</c:v>
                </c:pt>
                <c:pt idx="49">
                  <c:v>7</c:v>
                </c:pt>
                <c:pt idx="50">
                  <c:v>11</c:v>
                </c:pt>
                <c:pt idx="51">
                  <c:v>11</c:v>
                </c:pt>
                <c:pt idx="52">
                  <c:v>8</c:v>
                </c:pt>
                <c:pt idx="53">
                  <c:v>11</c:v>
                </c:pt>
                <c:pt idx="54">
                  <c:v>7</c:v>
                </c:pt>
                <c:pt idx="55">
                  <c:v>8</c:v>
                </c:pt>
                <c:pt idx="56">
                  <c:v>11</c:v>
                </c:pt>
                <c:pt idx="57">
                  <c:v>11</c:v>
                </c:pt>
                <c:pt idx="58">
                  <c:v>8</c:v>
                </c:pt>
                <c:pt idx="59">
                  <c:v>7</c:v>
                </c:pt>
                <c:pt idx="60">
                  <c:v>10</c:v>
                </c:pt>
                <c:pt idx="61">
                  <c:v>10</c:v>
                </c:pt>
                <c:pt idx="62">
                  <c:v>9</c:v>
                </c:pt>
                <c:pt idx="63">
                  <c:v>13</c:v>
                </c:pt>
                <c:pt idx="64">
                  <c:v>6</c:v>
                </c:pt>
                <c:pt idx="65">
                  <c:v>15</c:v>
                </c:pt>
                <c:pt idx="66">
                  <c:v>11</c:v>
                </c:pt>
                <c:pt idx="67">
                  <c:v>9</c:v>
                </c:pt>
                <c:pt idx="68">
                  <c:v>12</c:v>
                </c:pt>
                <c:pt idx="69">
                  <c:v>9</c:v>
                </c:pt>
                <c:pt idx="70">
                  <c:v>14</c:v>
                </c:pt>
                <c:pt idx="71">
                  <c:v>9</c:v>
                </c:pt>
                <c:pt idx="72">
                  <c:v>13</c:v>
                </c:pt>
                <c:pt idx="73">
                  <c:v>9</c:v>
                </c:pt>
                <c:pt idx="74">
                  <c:v>8</c:v>
                </c:pt>
                <c:pt idx="75">
                  <c:v>8</c:v>
                </c:pt>
                <c:pt idx="76">
                  <c:v>13</c:v>
                </c:pt>
                <c:pt idx="77">
                  <c:v>11</c:v>
                </c:pt>
                <c:pt idx="78">
                  <c:v>6</c:v>
                </c:pt>
                <c:pt idx="79">
                  <c:v>9</c:v>
                </c:pt>
                <c:pt idx="80">
                  <c:v>37</c:v>
                </c:pt>
                <c:pt idx="81">
                  <c:v>34</c:v>
                </c:pt>
                <c:pt idx="82">
                  <c:v>36</c:v>
                </c:pt>
                <c:pt idx="83">
                  <c:v>33</c:v>
                </c:pt>
                <c:pt idx="84">
                  <c:v>33</c:v>
                </c:pt>
                <c:pt idx="85">
                  <c:v>36</c:v>
                </c:pt>
                <c:pt idx="86">
                  <c:v>35</c:v>
                </c:pt>
                <c:pt idx="87">
                  <c:v>35</c:v>
                </c:pt>
                <c:pt idx="88">
                  <c:v>40</c:v>
                </c:pt>
                <c:pt idx="89">
                  <c:v>35</c:v>
                </c:pt>
                <c:pt idx="90">
                  <c:v>39</c:v>
                </c:pt>
                <c:pt idx="91">
                  <c:v>33</c:v>
                </c:pt>
                <c:pt idx="92">
                  <c:v>36</c:v>
                </c:pt>
                <c:pt idx="93">
                  <c:v>37</c:v>
                </c:pt>
                <c:pt idx="94">
                  <c:v>37</c:v>
                </c:pt>
                <c:pt idx="95">
                  <c:v>34</c:v>
                </c:pt>
                <c:pt idx="96">
                  <c:v>37</c:v>
                </c:pt>
                <c:pt idx="97">
                  <c:v>22</c:v>
                </c:pt>
                <c:pt idx="98">
                  <c:v>12</c:v>
                </c:pt>
                <c:pt idx="99">
                  <c:v>7</c:v>
                </c:pt>
                <c:pt idx="100">
                  <c:v>12</c:v>
                </c:pt>
                <c:pt idx="101">
                  <c:v>11</c:v>
                </c:pt>
                <c:pt idx="102">
                  <c:v>11</c:v>
                </c:pt>
                <c:pt idx="103">
                  <c:v>9</c:v>
                </c:pt>
                <c:pt idx="104">
                  <c:v>15</c:v>
                </c:pt>
                <c:pt idx="105">
                  <c:v>13</c:v>
                </c:pt>
                <c:pt idx="106">
                  <c:v>9</c:v>
                </c:pt>
                <c:pt idx="107">
                  <c:v>9</c:v>
                </c:pt>
                <c:pt idx="108">
                  <c:v>8</c:v>
                </c:pt>
                <c:pt idx="109">
                  <c:v>8</c:v>
                </c:pt>
                <c:pt idx="110">
                  <c:v>7</c:v>
                </c:pt>
                <c:pt idx="111">
                  <c:v>7</c:v>
                </c:pt>
                <c:pt idx="112">
                  <c:v>12</c:v>
                </c:pt>
                <c:pt idx="113">
                  <c:v>8</c:v>
                </c:pt>
                <c:pt idx="114">
                  <c:v>11</c:v>
                </c:pt>
                <c:pt idx="115">
                  <c:v>14</c:v>
                </c:pt>
                <c:pt idx="116">
                  <c:v>11</c:v>
                </c:pt>
                <c:pt idx="117">
                  <c:v>16</c:v>
                </c:pt>
                <c:pt idx="118">
                  <c:v>15</c:v>
                </c:pt>
                <c:pt idx="119">
                  <c:v>7</c:v>
                </c:pt>
                <c:pt idx="120">
                  <c:v>7</c:v>
                </c:pt>
                <c:pt idx="121">
                  <c:v>14</c:v>
                </c:pt>
                <c:pt idx="122">
                  <c:v>10</c:v>
                </c:pt>
                <c:pt idx="123">
                  <c:v>8</c:v>
                </c:pt>
                <c:pt idx="124">
                  <c:v>11</c:v>
                </c:pt>
                <c:pt idx="125">
                  <c:v>7</c:v>
                </c:pt>
                <c:pt idx="126">
                  <c:v>6</c:v>
                </c:pt>
                <c:pt idx="127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292-4319-9512-8C1AFAD08C07}"/>
            </c:ext>
          </c:extLst>
        </c:ser>
        <c:ser>
          <c:idx val="9"/>
          <c:order val="9"/>
          <c:tx>
            <c:strRef>
              <c:f>col_new!$K$2</c:f>
              <c:strCache>
                <c:ptCount val="1"/>
                <c:pt idx="0">
                  <c:v>x</c:v>
                </c:pt>
              </c:strCache>
            </c:strRef>
          </c:tx>
          <c:spPr>
            <a:ln w="19050" cap="rnd">
              <a:solidFill>
                <a:schemeClr val="accent6">
                  <a:lumMod val="75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col_new!$A$3:$A$130</c:f>
              <c:numCache>
                <c:formatCode>General</c:formatCode>
                <c:ptCount val="12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</c:numCache>
            </c:numRef>
          </c:cat>
          <c:val>
            <c:numRef>
              <c:f>col_new!$K$3:$K$130</c:f>
              <c:numCache>
                <c:formatCode>General</c:formatCode>
                <c:ptCount val="128"/>
                <c:pt idx="0">
                  <c:v>13</c:v>
                </c:pt>
                <c:pt idx="1">
                  <c:v>13</c:v>
                </c:pt>
                <c:pt idx="2">
                  <c:v>15</c:v>
                </c:pt>
                <c:pt idx="3">
                  <c:v>9</c:v>
                </c:pt>
                <c:pt idx="4">
                  <c:v>17</c:v>
                </c:pt>
                <c:pt idx="5">
                  <c:v>17</c:v>
                </c:pt>
                <c:pt idx="6">
                  <c:v>11</c:v>
                </c:pt>
                <c:pt idx="7">
                  <c:v>17</c:v>
                </c:pt>
                <c:pt idx="8">
                  <c:v>14</c:v>
                </c:pt>
                <c:pt idx="9">
                  <c:v>15</c:v>
                </c:pt>
                <c:pt idx="10">
                  <c:v>21</c:v>
                </c:pt>
                <c:pt idx="11">
                  <c:v>18</c:v>
                </c:pt>
                <c:pt idx="12">
                  <c:v>16</c:v>
                </c:pt>
                <c:pt idx="13">
                  <c:v>14</c:v>
                </c:pt>
                <c:pt idx="14">
                  <c:v>17</c:v>
                </c:pt>
                <c:pt idx="15">
                  <c:v>14</c:v>
                </c:pt>
                <c:pt idx="16">
                  <c:v>9</c:v>
                </c:pt>
                <c:pt idx="17">
                  <c:v>7</c:v>
                </c:pt>
                <c:pt idx="18">
                  <c:v>10</c:v>
                </c:pt>
                <c:pt idx="19">
                  <c:v>7</c:v>
                </c:pt>
                <c:pt idx="20">
                  <c:v>7</c:v>
                </c:pt>
                <c:pt idx="21">
                  <c:v>5</c:v>
                </c:pt>
                <c:pt idx="22">
                  <c:v>4</c:v>
                </c:pt>
                <c:pt idx="23">
                  <c:v>6</c:v>
                </c:pt>
                <c:pt idx="24">
                  <c:v>5</c:v>
                </c:pt>
                <c:pt idx="25">
                  <c:v>6</c:v>
                </c:pt>
                <c:pt idx="26">
                  <c:v>8</c:v>
                </c:pt>
                <c:pt idx="27">
                  <c:v>9</c:v>
                </c:pt>
                <c:pt idx="28">
                  <c:v>8</c:v>
                </c:pt>
                <c:pt idx="29">
                  <c:v>4</c:v>
                </c:pt>
                <c:pt idx="30">
                  <c:v>8</c:v>
                </c:pt>
                <c:pt idx="31">
                  <c:v>8</c:v>
                </c:pt>
                <c:pt idx="32">
                  <c:v>14</c:v>
                </c:pt>
                <c:pt idx="33">
                  <c:v>8</c:v>
                </c:pt>
                <c:pt idx="34">
                  <c:v>16</c:v>
                </c:pt>
                <c:pt idx="35">
                  <c:v>14</c:v>
                </c:pt>
                <c:pt idx="36">
                  <c:v>9</c:v>
                </c:pt>
                <c:pt idx="37">
                  <c:v>11</c:v>
                </c:pt>
                <c:pt idx="38">
                  <c:v>10</c:v>
                </c:pt>
                <c:pt idx="39">
                  <c:v>13</c:v>
                </c:pt>
                <c:pt idx="40">
                  <c:v>10</c:v>
                </c:pt>
                <c:pt idx="41">
                  <c:v>10</c:v>
                </c:pt>
                <c:pt idx="42">
                  <c:v>13</c:v>
                </c:pt>
                <c:pt idx="43">
                  <c:v>9</c:v>
                </c:pt>
                <c:pt idx="44">
                  <c:v>17</c:v>
                </c:pt>
                <c:pt idx="45">
                  <c:v>9</c:v>
                </c:pt>
                <c:pt idx="46">
                  <c:v>11</c:v>
                </c:pt>
                <c:pt idx="47">
                  <c:v>14</c:v>
                </c:pt>
                <c:pt idx="48">
                  <c:v>8</c:v>
                </c:pt>
                <c:pt idx="49">
                  <c:v>8</c:v>
                </c:pt>
                <c:pt idx="50">
                  <c:v>8</c:v>
                </c:pt>
                <c:pt idx="51">
                  <c:v>10</c:v>
                </c:pt>
                <c:pt idx="52">
                  <c:v>5</c:v>
                </c:pt>
                <c:pt idx="53">
                  <c:v>6</c:v>
                </c:pt>
                <c:pt idx="54">
                  <c:v>4</c:v>
                </c:pt>
                <c:pt idx="55">
                  <c:v>5</c:v>
                </c:pt>
                <c:pt idx="56">
                  <c:v>2</c:v>
                </c:pt>
                <c:pt idx="57">
                  <c:v>7</c:v>
                </c:pt>
                <c:pt idx="58">
                  <c:v>3</c:v>
                </c:pt>
                <c:pt idx="59">
                  <c:v>5</c:v>
                </c:pt>
                <c:pt idx="60">
                  <c:v>5</c:v>
                </c:pt>
                <c:pt idx="61">
                  <c:v>8</c:v>
                </c:pt>
                <c:pt idx="62">
                  <c:v>8</c:v>
                </c:pt>
                <c:pt idx="63">
                  <c:v>9</c:v>
                </c:pt>
                <c:pt idx="64">
                  <c:v>10</c:v>
                </c:pt>
                <c:pt idx="65">
                  <c:v>14</c:v>
                </c:pt>
                <c:pt idx="66">
                  <c:v>9</c:v>
                </c:pt>
                <c:pt idx="67">
                  <c:v>12</c:v>
                </c:pt>
                <c:pt idx="68">
                  <c:v>13</c:v>
                </c:pt>
                <c:pt idx="69">
                  <c:v>11</c:v>
                </c:pt>
                <c:pt idx="70">
                  <c:v>15</c:v>
                </c:pt>
                <c:pt idx="71">
                  <c:v>9</c:v>
                </c:pt>
                <c:pt idx="72">
                  <c:v>10</c:v>
                </c:pt>
                <c:pt idx="73">
                  <c:v>5</c:v>
                </c:pt>
                <c:pt idx="74">
                  <c:v>5</c:v>
                </c:pt>
                <c:pt idx="75">
                  <c:v>9</c:v>
                </c:pt>
                <c:pt idx="76">
                  <c:v>10</c:v>
                </c:pt>
                <c:pt idx="77">
                  <c:v>7</c:v>
                </c:pt>
                <c:pt idx="78">
                  <c:v>7</c:v>
                </c:pt>
                <c:pt idx="79">
                  <c:v>8</c:v>
                </c:pt>
                <c:pt idx="80">
                  <c:v>37</c:v>
                </c:pt>
                <c:pt idx="81">
                  <c:v>33</c:v>
                </c:pt>
                <c:pt idx="82">
                  <c:v>32</c:v>
                </c:pt>
                <c:pt idx="83">
                  <c:v>32</c:v>
                </c:pt>
                <c:pt idx="84">
                  <c:v>34</c:v>
                </c:pt>
                <c:pt idx="85">
                  <c:v>35</c:v>
                </c:pt>
                <c:pt idx="86">
                  <c:v>33</c:v>
                </c:pt>
                <c:pt idx="87">
                  <c:v>33</c:v>
                </c:pt>
                <c:pt idx="88">
                  <c:v>32</c:v>
                </c:pt>
                <c:pt idx="89">
                  <c:v>34</c:v>
                </c:pt>
                <c:pt idx="90">
                  <c:v>34</c:v>
                </c:pt>
                <c:pt idx="91">
                  <c:v>33</c:v>
                </c:pt>
                <c:pt idx="92">
                  <c:v>34</c:v>
                </c:pt>
                <c:pt idx="93">
                  <c:v>34</c:v>
                </c:pt>
                <c:pt idx="94">
                  <c:v>34</c:v>
                </c:pt>
                <c:pt idx="95">
                  <c:v>35</c:v>
                </c:pt>
                <c:pt idx="96">
                  <c:v>35</c:v>
                </c:pt>
                <c:pt idx="97">
                  <c:v>20</c:v>
                </c:pt>
                <c:pt idx="98">
                  <c:v>10</c:v>
                </c:pt>
                <c:pt idx="99">
                  <c:v>10</c:v>
                </c:pt>
                <c:pt idx="100">
                  <c:v>10</c:v>
                </c:pt>
                <c:pt idx="101">
                  <c:v>7</c:v>
                </c:pt>
                <c:pt idx="102">
                  <c:v>6</c:v>
                </c:pt>
                <c:pt idx="103">
                  <c:v>6</c:v>
                </c:pt>
                <c:pt idx="104">
                  <c:v>8</c:v>
                </c:pt>
                <c:pt idx="105">
                  <c:v>7</c:v>
                </c:pt>
                <c:pt idx="106">
                  <c:v>11</c:v>
                </c:pt>
                <c:pt idx="107">
                  <c:v>2</c:v>
                </c:pt>
                <c:pt idx="108">
                  <c:v>9</c:v>
                </c:pt>
                <c:pt idx="109">
                  <c:v>7</c:v>
                </c:pt>
                <c:pt idx="110">
                  <c:v>6</c:v>
                </c:pt>
                <c:pt idx="111">
                  <c:v>1</c:v>
                </c:pt>
                <c:pt idx="112">
                  <c:v>17</c:v>
                </c:pt>
                <c:pt idx="113">
                  <c:v>6</c:v>
                </c:pt>
                <c:pt idx="114">
                  <c:v>5</c:v>
                </c:pt>
                <c:pt idx="115">
                  <c:v>5</c:v>
                </c:pt>
                <c:pt idx="116">
                  <c:v>10</c:v>
                </c:pt>
                <c:pt idx="117">
                  <c:v>6</c:v>
                </c:pt>
                <c:pt idx="118">
                  <c:v>14</c:v>
                </c:pt>
                <c:pt idx="119">
                  <c:v>7</c:v>
                </c:pt>
                <c:pt idx="120">
                  <c:v>7</c:v>
                </c:pt>
                <c:pt idx="121">
                  <c:v>10</c:v>
                </c:pt>
                <c:pt idx="122">
                  <c:v>9</c:v>
                </c:pt>
                <c:pt idx="123">
                  <c:v>10</c:v>
                </c:pt>
                <c:pt idx="124">
                  <c:v>15</c:v>
                </c:pt>
                <c:pt idx="125">
                  <c:v>8</c:v>
                </c:pt>
                <c:pt idx="126">
                  <c:v>7</c:v>
                </c:pt>
                <c:pt idx="127">
                  <c:v>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292-4319-9512-8C1AFAD08C07}"/>
            </c:ext>
          </c:extLst>
        </c:ser>
        <c:ser>
          <c:idx val="11"/>
          <c:order val="11"/>
          <c:tx>
            <c:strRef>
              <c:f>col_new!$M$2</c:f>
              <c:strCache>
                <c:ptCount val="1"/>
                <c:pt idx="0">
                  <c:v>x</c:v>
                </c:pt>
              </c:strCache>
            </c:strRef>
          </c:tx>
          <c:spPr>
            <a:ln w="19050" cap="rnd">
              <a:solidFill>
                <a:schemeClr val="accent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col_new!$A$3:$A$130</c:f>
              <c:numCache>
                <c:formatCode>General</c:formatCode>
                <c:ptCount val="12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</c:numCache>
            </c:numRef>
          </c:cat>
          <c:val>
            <c:numRef>
              <c:f>col_new!$M$3:$M$130</c:f>
              <c:numCache>
                <c:formatCode>General</c:formatCode>
                <c:ptCount val="128"/>
                <c:pt idx="0">
                  <c:v>10</c:v>
                </c:pt>
                <c:pt idx="1">
                  <c:v>11</c:v>
                </c:pt>
                <c:pt idx="2">
                  <c:v>17</c:v>
                </c:pt>
                <c:pt idx="3">
                  <c:v>7</c:v>
                </c:pt>
                <c:pt idx="4">
                  <c:v>16</c:v>
                </c:pt>
                <c:pt idx="5">
                  <c:v>16</c:v>
                </c:pt>
                <c:pt idx="6">
                  <c:v>14</c:v>
                </c:pt>
                <c:pt idx="7">
                  <c:v>16</c:v>
                </c:pt>
                <c:pt idx="8">
                  <c:v>7</c:v>
                </c:pt>
                <c:pt idx="9">
                  <c:v>10</c:v>
                </c:pt>
                <c:pt idx="10">
                  <c:v>19</c:v>
                </c:pt>
                <c:pt idx="11">
                  <c:v>13</c:v>
                </c:pt>
                <c:pt idx="12">
                  <c:v>17</c:v>
                </c:pt>
                <c:pt idx="13">
                  <c:v>13</c:v>
                </c:pt>
                <c:pt idx="14">
                  <c:v>11</c:v>
                </c:pt>
                <c:pt idx="15">
                  <c:v>14</c:v>
                </c:pt>
                <c:pt idx="16">
                  <c:v>6</c:v>
                </c:pt>
                <c:pt idx="17">
                  <c:v>5</c:v>
                </c:pt>
                <c:pt idx="18">
                  <c:v>6</c:v>
                </c:pt>
                <c:pt idx="19">
                  <c:v>6</c:v>
                </c:pt>
                <c:pt idx="20">
                  <c:v>4</c:v>
                </c:pt>
                <c:pt idx="21">
                  <c:v>3</c:v>
                </c:pt>
                <c:pt idx="22">
                  <c:v>4</c:v>
                </c:pt>
                <c:pt idx="23">
                  <c:v>6</c:v>
                </c:pt>
                <c:pt idx="24">
                  <c:v>5</c:v>
                </c:pt>
                <c:pt idx="25">
                  <c:v>6</c:v>
                </c:pt>
                <c:pt idx="26">
                  <c:v>7</c:v>
                </c:pt>
                <c:pt idx="27">
                  <c:v>6</c:v>
                </c:pt>
                <c:pt idx="28">
                  <c:v>7</c:v>
                </c:pt>
                <c:pt idx="29">
                  <c:v>6</c:v>
                </c:pt>
                <c:pt idx="30">
                  <c:v>9</c:v>
                </c:pt>
                <c:pt idx="31">
                  <c:v>5</c:v>
                </c:pt>
                <c:pt idx="32">
                  <c:v>14</c:v>
                </c:pt>
                <c:pt idx="33">
                  <c:v>7</c:v>
                </c:pt>
                <c:pt idx="34">
                  <c:v>13</c:v>
                </c:pt>
                <c:pt idx="35">
                  <c:v>13</c:v>
                </c:pt>
                <c:pt idx="36">
                  <c:v>15</c:v>
                </c:pt>
                <c:pt idx="37">
                  <c:v>9</c:v>
                </c:pt>
                <c:pt idx="38">
                  <c:v>7</c:v>
                </c:pt>
                <c:pt idx="39">
                  <c:v>13</c:v>
                </c:pt>
                <c:pt idx="40">
                  <c:v>8</c:v>
                </c:pt>
                <c:pt idx="41">
                  <c:v>8</c:v>
                </c:pt>
                <c:pt idx="42">
                  <c:v>12</c:v>
                </c:pt>
                <c:pt idx="43">
                  <c:v>6</c:v>
                </c:pt>
                <c:pt idx="44">
                  <c:v>10</c:v>
                </c:pt>
                <c:pt idx="45">
                  <c:v>11</c:v>
                </c:pt>
                <c:pt idx="46">
                  <c:v>9</c:v>
                </c:pt>
                <c:pt idx="47">
                  <c:v>14</c:v>
                </c:pt>
                <c:pt idx="48">
                  <c:v>7</c:v>
                </c:pt>
                <c:pt idx="49">
                  <c:v>6</c:v>
                </c:pt>
                <c:pt idx="50">
                  <c:v>7</c:v>
                </c:pt>
                <c:pt idx="51">
                  <c:v>8</c:v>
                </c:pt>
                <c:pt idx="52">
                  <c:v>5</c:v>
                </c:pt>
                <c:pt idx="53">
                  <c:v>5</c:v>
                </c:pt>
                <c:pt idx="54">
                  <c:v>1</c:v>
                </c:pt>
                <c:pt idx="55">
                  <c:v>4</c:v>
                </c:pt>
                <c:pt idx="56">
                  <c:v>5</c:v>
                </c:pt>
                <c:pt idx="57">
                  <c:v>6</c:v>
                </c:pt>
                <c:pt idx="58">
                  <c:v>6</c:v>
                </c:pt>
                <c:pt idx="59">
                  <c:v>4</c:v>
                </c:pt>
                <c:pt idx="60">
                  <c:v>6</c:v>
                </c:pt>
                <c:pt idx="61">
                  <c:v>5</c:v>
                </c:pt>
                <c:pt idx="62">
                  <c:v>5</c:v>
                </c:pt>
                <c:pt idx="63">
                  <c:v>4</c:v>
                </c:pt>
                <c:pt idx="64">
                  <c:v>9</c:v>
                </c:pt>
                <c:pt idx="65">
                  <c:v>9</c:v>
                </c:pt>
                <c:pt idx="66">
                  <c:v>10</c:v>
                </c:pt>
                <c:pt idx="67">
                  <c:v>8</c:v>
                </c:pt>
                <c:pt idx="68">
                  <c:v>17</c:v>
                </c:pt>
                <c:pt idx="69">
                  <c:v>19</c:v>
                </c:pt>
                <c:pt idx="70">
                  <c:v>12</c:v>
                </c:pt>
                <c:pt idx="71">
                  <c:v>9</c:v>
                </c:pt>
                <c:pt idx="72">
                  <c:v>5</c:v>
                </c:pt>
                <c:pt idx="73">
                  <c:v>5</c:v>
                </c:pt>
                <c:pt idx="74">
                  <c:v>8</c:v>
                </c:pt>
                <c:pt idx="75">
                  <c:v>3</c:v>
                </c:pt>
                <c:pt idx="76">
                  <c:v>6</c:v>
                </c:pt>
                <c:pt idx="77">
                  <c:v>7</c:v>
                </c:pt>
                <c:pt idx="78">
                  <c:v>8</c:v>
                </c:pt>
                <c:pt idx="79">
                  <c:v>2</c:v>
                </c:pt>
                <c:pt idx="80">
                  <c:v>34</c:v>
                </c:pt>
                <c:pt idx="81">
                  <c:v>34</c:v>
                </c:pt>
                <c:pt idx="82">
                  <c:v>33</c:v>
                </c:pt>
                <c:pt idx="83">
                  <c:v>33</c:v>
                </c:pt>
                <c:pt idx="84">
                  <c:v>37</c:v>
                </c:pt>
                <c:pt idx="85">
                  <c:v>34</c:v>
                </c:pt>
                <c:pt idx="86">
                  <c:v>32</c:v>
                </c:pt>
                <c:pt idx="87">
                  <c:v>33</c:v>
                </c:pt>
                <c:pt idx="88">
                  <c:v>33</c:v>
                </c:pt>
                <c:pt idx="89">
                  <c:v>34</c:v>
                </c:pt>
                <c:pt idx="90">
                  <c:v>32</c:v>
                </c:pt>
                <c:pt idx="91">
                  <c:v>32</c:v>
                </c:pt>
                <c:pt idx="92">
                  <c:v>34</c:v>
                </c:pt>
                <c:pt idx="93">
                  <c:v>33</c:v>
                </c:pt>
                <c:pt idx="94">
                  <c:v>32</c:v>
                </c:pt>
                <c:pt idx="95">
                  <c:v>34</c:v>
                </c:pt>
                <c:pt idx="96">
                  <c:v>34</c:v>
                </c:pt>
                <c:pt idx="97">
                  <c:v>22</c:v>
                </c:pt>
                <c:pt idx="98">
                  <c:v>8</c:v>
                </c:pt>
                <c:pt idx="99">
                  <c:v>10</c:v>
                </c:pt>
                <c:pt idx="100">
                  <c:v>8</c:v>
                </c:pt>
                <c:pt idx="101">
                  <c:v>6</c:v>
                </c:pt>
                <c:pt idx="102">
                  <c:v>4</c:v>
                </c:pt>
                <c:pt idx="103">
                  <c:v>3</c:v>
                </c:pt>
                <c:pt idx="104">
                  <c:v>8</c:v>
                </c:pt>
                <c:pt idx="105">
                  <c:v>6</c:v>
                </c:pt>
                <c:pt idx="106">
                  <c:v>9</c:v>
                </c:pt>
                <c:pt idx="107">
                  <c:v>5</c:v>
                </c:pt>
                <c:pt idx="108">
                  <c:v>6</c:v>
                </c:pt>
                <c:pt idx="109">
                  <c:v>4</c:v>
                </c:pt>
                <c:pt idx="110">
                  <c:v>4</c:v>
                </c:pt>
                <c:pt idx="111">
                  <c:v>3</c:v>
                </c:pt>
                <c:pt idx="112">
                  <c:v>13</c:v>
                </c:pt>
                <c:pt idx="113">
                  <c:v>2</c:v>
                </c:pt>
                <c:pt idx="114">
                  <c:v>10</c:v>
                </c:pt>
                <c:pt idx="115">
                  <c:v>4</c:v>
                </c:pt>
                <c:pt idx="116">
                  <c:v>6</c:v>
                </c:pt>
                <c:pt idx="117">
                  <c:v>6</c:v>
                </c:pt>
                <c:pt idx="118">
                  <c:v>5</c:v>
                </c:pt>
                <c:pt idx="119">
                  <c:v>3</c:v>
                </c:pt>
                <c:pt idx="120">
                  <c:v>13</c:v>
                </c:pt>
                <c:pt idx="121">
                  <c:v>9</c:v>
                </c:pt>
                <c:pt idx="122">
                  <c:v>10</c:v>
                </c:pt>
                <c:pt idx="123">
                  <c:v>9</c:v>
                </c:pt>
                <c:pt idx="124">
                  <c:v>7</c:v>
                </c:pt>
                <c:pt idx="125">
                  <c:v>4</c:v>
                </c:pt>
                <c:pt idx="126">
                  <c:v>10</c:v>
                </c:pt>
                <c:pt idx="127">
                  <c:v>12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292-4319-9512-8C1AFAD08C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6206584"/>
        <c:axId val="196206976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col_new!$B$2</c15:sqref>
                        </c15:formulaRef>
                      </c:ext>
                    </c:extLst>
                    <c:strCache>
                      <c:ptCount val="1"/>
                      <c:pt idx="0">
                        <c:v>x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col_new!$A$3:$A$130</c15:sqref>
                        </c15:formulaRef>
                      </c:ext>
                    </c:extLst>
                    <c:numCache>
                      <c:formatCode>General</c:formatCode>
                      <c:ptCount val="128"/>
                      <c:pt idx="0">
                        <c:v>0</c:v>
                      </c:pt>
                      <c:pt idx="1">
                        <c:v>1</c:v>
                      </c:pt>
                      <c:pt idx="2">
                        <c:v>2</c:v>
                      </c:pt>
                      <c:pt idx="3">
                        <c:v>3</c:v>
                      </c:pt>
                      <c:pt idx="4">
                        <c:v>4</c:v>
                      </c:pt>
                      <c:pt idx="5">
                        <c:v>5</c:v>
                      </c:pt>
                      <c:pt idx="6">
                        <c:v>6</c:v>
                      </c:pt>
                      <c:pt idx="7">
                        <c:v>7</c:v>
                      </c:pt>
                      <c:pt idx="8">
                        <c:v>8</c:v>
                      </c:pt>
                      <c:pt idx="9">
                        <c:v>9</c:v>
                      </c:pt>
                      <c:pt idx="10">
                        <c:v>10</c:v>
                      </c:pt>
                      <c:pt idx="11">
                        <c:v>11</c:v>
                      </c:pt>
                      <c:pt idx="12">
                        <c:v>12</c:v>
                      </c:pt>
                      <c:pt idx="13">
                        <c:v>13</c:v>
                      </c:pt>
                      <c:pt idx="14">
                        <c:v>14</c:v>
                      </c:pt>
                      <c:pt idx="15">
                        <c:v>15</c:v>
                      </c:pt>
                      <c:pt idx="16">
                        <c:v>16</c:v>
                      </c:pt>
                      <c:pt idx="17">
                        <c:v>17</c:v>
                      </c:pt>
                      <c:pt idx="18">
                        <c:v>18</c:v>
                      </c:pt>
                      <c:pt idx="19">
                        <c:v>19</c:v>
                      </c:pt>
                      <c:pt idx="20">
                        <c:v>20</c:v>
                      </c:pt>
                      <c:pt idx="21">
                        <c:v>21</c:v>
                      </c:pt>
                      <c:pt idx="22">
                        <c:v>22</c:v>
                      </c:pt>
                      <c:pt idx="23">
                        <c:v>23</c:v>
                      </c:pt>
                      <c:pt idx="24">
                        <c:v>24</c:v>
                      </c:pt>
                      <c:pt idx="25">
                        <c:v>25</c:v>
                      </c:pt>
                      <c:pt idx="26">
                        <c:v>26</c:v>
                      </c:pt>
                      <c:pt idx="27">
                        <c:v>27</c:v>
                      </c:pt>
                      <c:pt idx="28">
                        <c:v>28</c:v>
                      </c:pt>
                      <c:pt idx="29">
                        <c:v>29</c:v>
                      </c:pt>
                      <c:pt idx="30">
                        <c:v>30</c:v>
                      </c:pt>
                      <c:pt idx="31">
                        <c:v>31</c:v>
                      </c:pt>
                      <c:pt idx="32">
                        <c:v>32</c:v>
                      </c:pt>
                      <c:pt idx="33">
                        <c:v>33</c:v>
                      </c:pt>
                      <c:pt idx="34">
                        <c:v>34</c:v>
                      </c:pt>
                      <c:pt idx="35">
                        <c:v>35</c:v>
                      </c:pt>
                      <c:pt idx="36">
                        <c:v>36</c:v>
                      </c:pt>
                      <c:pt idx="37">
                        <c:v>37</c:v>
                      </c:pt>
                      <c:pt idx="38">
                        <c:v>38</c:v>
                      </c:pt>
                      <c:pt idx="39">
                        <c:v>39</c:v>
                      </c:pt>
                      <c:pt idx="40">
                        <c:v>40</c:v>
                      </c:pt>
                      <c:pt idx="41">
                        <c:v>41</c:v>
                      </c:pt>
                      <c:pt idx="42">
                        <c:v>42</c:v>
                      </c:pt>
                      <c:pt idx="43">
                        <c:v>43</c:v>
                      </c:pt>
                      <c:pt idx="44">
                        <c:v>44</c:v>
                      </c:pt>
                      <c:pt idx="45">
                        <c:v>45</c:v>
                      </c:pt>
                      <c:pt idx="46">
                        <c:v>46</c:v>
                      </c:pt>
                      <c:pt idx="47">
                        <c:v>47</c:v>
                      </c:pt>
                      <c:pt idx="48">
                        <c:v>48</c:v>
                      </c:pt>
                      <c:pt idx="49">
                        <c:v>49</c:v>
                      </c:pt>
                      <c:pt idx="50">
                        <c:v>50</c:v>
                      </c:pt>
                      <c:pt idx="51">
                        <c:v>51</c:v>
                      </c:pt>
                      <c:pt idx="52">
                        <c:v>52</c:v>
                      </c:pt>
                      <c:pt idx="53">
                        <c:v>53</c:v>
                      </c:pt>
                      <c:pt idx="54">
                        <c:v>54</c:v>
                      </c:pt>
                      <c:pt idx="55">
                        <c:v>55</c:v>
                      </c:pt>
                      <c:pt idx="56">
                        <c:v>56</c:v>
                      </c:pt>
                      <c:pt idx="57">
                        <c:v>57</c:v>
                      </c:pt>
                      <c:pt idx="58">
                        <c:v>58</c:v>
                      </c:pt>
                      <c:pt idx="59">
                        <c:v>59</c:v>
                      </c:pt>
                      <c:pt idx="60">
                        <c:v>60</c:v>
                      </c:pt>
                      <c:pt idx="61">
                        <c:v>61</c:v>
                      </c:pt>
                      <c:pt idx="62">
                        <c:v>62</c:v>
                      </c:pt>
                      <c:pt idx="63">
                        <c:v>63</c:v>
                      </c:pt>
                      <c:pt idx="64">
                        <c:v>64</c:v>
                      </c:pt>
                      <c:pt idx="65">
                        <c:v>65</c:v>
                      </c:pt>
                      <c:pt idx="66">
                        <c:v>66</c:v>
                      </c:pt>
                      <c:pt idx="67">
                        <c:v>67</c:v>
                      </c:pt>
                      <c:pt idx="68">
                        <c:v>68</c:v>
                      </c:pt>
                      <c:pt idx="69">
                        <c:v>69</c:v>
                      </c:pt>
                      <c:pt idx="70">
                        <c:v>70</c:v>
                      </c:pt>
                      <c:pt idx="71">
                        <c:v>71</c:v>
                      </c:pt>
                      <c:pt idx="72">
                        <c:v>72</c:v>
                      </c:pt>
                      <c:pt idx="73">
                        <c:v>73</c:v>
                      </c:pt>
                      <c:pt idx="74">
                        <c:v>74</c:v>
                      </c:pt>
                      <c:pt idx="75">
                        <c:v>75</c:v>
                      </c:pt>
                      <c:pt idx="76">
                        <c:v>76</c:v>
                      </c:pt>
                      <c:pt idx="77">
                        <c:v>77</c:v>
                      </c:pt>
                      <c:pt idx="78">
                        <c:v>78</c:v>
                      </c:pt>
                      <c:pt idx="79">
                        <c:v>79</c:v>
                      </c:pt>
                      <c:pt idx="80">
                        <c:v>80</c:v>
                      </c:pt>
                      <c:pt idx="81">
                        <c:v>81</c:v>
                      </c:pt>
                      <c:pt idx="82">
                        <c:v>82</c:v>
                      </c:pt>
                      <c:pt idx="83">
                        <c:v>83</c:v>
                      </c:pt>
                      <c:pt idx="84">
                        <c:v>84</c:v>
                      </c:pt>
                      <c:pt idx="85">
                        <c:v>85</c:v>
                      </c:pt>
                      <c:pt idx="86">
                        <c:v>86</c:v>
                      </c:pt>
                      <c:pt idx="87">
                        <c:v>87</c:v>
                      </c:pt>
                      <c:pt idx="88">
                        <c:v>88</c:v>
                      </c:pt>
                      <c:pt idx="89">
                        <c:v>89</c:v>
                      </c:pt>
                      <c:pt idx="90">
                        <c:v>90</c:v>
                      </c:pt>
                      <c:pt idx="91">
                        <c:v>91</c:v>
                      </c:pt>
                      <c:pt idx="92">
                        <c:v>92</c:v>
                      </c:pt>
                      <c:pt idx="93">
                        <c:v>93</c:v>
                      </c:pt>
                      <c:pt idx="94">
                        <c:v>94</c:v>
                      </c:pt>
                      <c:pt idx="95">
                        <c:v>95</c:v>
                      </c:pt>
                      <c:pt idx="96">
                        <c:v>96</c:v>
                      </c:pt>
                      <c:pt idx="97">
                        <c:v>97</c:v>
                      </c:pt>
                      <c:pt idx="98">
                        <c:v>98</c:v>
                      </c:pt>
                      <c:pt idx="99">
                        <c:v>99</c:v>
                      </c:pt>
                      <c:pt idx="100">
                        <c:v>100</c:v>
                      </c:pt>
                      <c:pt idx="101">
                        <c:v>101</c:v>
                      </c:pt>
                      <c:pt idx="102">
                        <c:v>102</c:v>
                      </c:pt>
                      <c:pt idx="103">
                        <c:v>103</c:v>
                      </c:pt>
                      <c:pt idx="104">
                        <c:v>104</c:v>
                      </c:pt>
                      <c:pt idx="105">
                        <c:v>105</c:v>
                      </c:pt>
                      <c:pt idx="106">
                        <c:v>106</c:v>
                      </c:pt>
                      <c:pt idx="107">
                        <c:v>107</c:v>
                      </c:pt>
                      <c:pt idx="108">
                        <c:v>108</c:v>
                      </c:pt>
                      <c:pt idx="109">
                        <c:v>109</c:v>
                      </c:pt>
                      <c:pt idx="110">
                        <c:v>110</c:v>
                      </c:pt>
                      <c:pt idx="111">
                        <c:v>111</c:v>
                      </c:pt>
                      <c:pt idx="112">
                        <c:v>112</c:v>
                      </c:pt>
                      <c:pt idx="113">
                        <c:v>113</c:v>
                      </c:pt>
                      <c:pt idx="114">
                        <c:v>114</c:v>
                      </c:pt>
                      <c:pt idx="115">
                        <c:v>115</c:v>
                      </c:pt>
                      <c:pt idx="116">
                        <c:v>116</c:v>
                      </c:pt>
                      <c:pt idx="117">
                        <c:v>117</c:v>
                      </c:pt>
                      <c:pt idx="118">
                        <c:v>118</c:v>
                      </c:pt>
                      <c:pt idx="119">
                        <c:v>119</c:v>
                      </c:pt>
                      <c:pt idx="120">
                        <c:v>120</c:v>
                      </c:pt>
                      <c:pt idx="121">
                        <c:v>121</c:v>
                      </c:pt>
                      <c:pt idx="122">
                        <c:v>122</c:v>
                      </c:pt>
                      <c:pt idx="123">
                        <c:v>123</c:v>
                      </c:pt>
                      <c:pt idx="124">
                        <c:v>124</c:v>
                      </c:pt>
                      <c:pt idx="125">
                        <c:v>125</c:v>
                      </c:pt>
                      <c:pt idx="126">
                        <c:v>126</c:v>
                      </c:pt>
                      <c:pt idx="127">
                        <c:v>127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col_new!$B$3:$B$130</c15:sqref>
                        </c15:formulaRef>
                      </c:ext>
                    </c:extLst>
                    <c:numCache>
                      <c:formatCode>General</c:formatCode>
                      <c:ptCount val="128"/>
                      <c:pt idx="0">
                        <c:v>8</c:v>
                      </c:pt>
                      <c:pt idx="1">
                        <c:v>8</c:v>
                      </c:pt>
                      <c:pt idx="2">
                        <c:v>6</c:v>
                      </c:pt>
                      <c:pt idx="3">
                        <c:v>9</c:v>
                      </c:pt>
                      <c:pt idx="4">
                        <c:v>7</c:v>
                      </c:pt>
                      <c:pt idx="5">
                        <c:v>1</c:v>
                      </c:pt>
                      <c:pt idx="6">
                        <c:v>5</c:v>
                      </c:pt>
                      <c:pt idx="7">
                        <c:v>8</c:v>
                      </c:pt>
                      <c:pt idx="8">
                        <c:v>6</c:v>
                      </c:pt>
                      <c:pt idx="9">
                        <c:v>3</c:v>
                      </c:pt>
                      <c:pt idx="10">
                        <c:v>3</c:v>
                      </c:pt>
                      <c:pt idx="11">
                        <c:v>4</c:v>
                      </c:pt>
                      <c:pt idx="12">
                        <c:v>3</c:v>
                      </c:pt>
                      <c:pt idx="13">
                        <c:v>8</c:v>
                      </c:pt>
                      <c:pt idx="14">
                        <c:v>8</c:v>
                      </c:pt>
                      <c:pt idx="15">
                        <c:v>5</c:v>
                      </c:pt>
                      <c:pt idx="16">
                        <c:v>5</c:v>
                      </c:pt>
                      <c:pt idx="17">
                        <c:v>6</c:v>
                      </c:pt>
                      <c:pt idx="18">
                        <c:v>2</c:v>
                      </c:pt>
                      <c:pt idx="19">
                        <c:v>1</c:v>
                      </c:pt>
                      <c:pt idx="20">
                        <c:v>2</c:v>
                      </c:pt>
                      <c:pt idx="21">
                        <c:v>1</c:v>
                      </c:pt>
                      <c:pt idx="22">
                        <c:v>8</c:v>
                      </c:pt>
                      <c:pt idx="23">
                        <c:v>8</c:v>
                      </c:pt>
                      <c:pt idx="24">
                        <c:v>12</c:v>
                      </c:pt>
                      <c:pt idx="25">
                        <c:v>10</c:v>
                      </c:pt>
                      <c:pt idx="26">
                        <c:v>9</c:v>
                      </c:pt>
                      <c:pt idx="27">
                        <c:v>15</c:v>
                      </c:pt>
                      <c:pt idx="28">
                        <c:v>10</c:v>
                      </c:pt>
                      <c:pt idx="29">
                        <c:v>13</c:v>
                      </c:pt>
                      <c:pt idx="30">
                        <c:v>11</c:v>
                      </c:pt>
                      <c:pt idx="31">
                        <c:v>5</c:v>
                      </c:pt>
                      <c:pt idx="32">
                        <c:v>5</c:v>
                      </c:pt>
                      <c:pt idx="33">
                        <c:v>9</c:v>
                      </c:pt>
                      <c:pt idx="34">
                        <c:v>3</c:v>
                      </c:pt>
                      <c:pt idx="35">
                        <c:v>6</c:v>
                      </c:pt>
                      <c:pt idx="36">
                        <c:v>9</c:v>
                      </c:pt>
                      <c:pt idx="37">
                        <c:v>4</c:v>
                      </c:pt>
                      <c:pt idx="38">
                        <c:v>7</c:v>
                      </c:pt>
                      <c:pt idx="39">
                        <c:v>6</c:v>
                      </c:pt>
                      <c:pt idx="40">
                        <c:v>7</c:v>
                      </c:pt>
                      <c:pt idx="41">
                        <c:v>6</c:v>
                      </c:pt>
                      <c:pt idx="42">
                        <c:v>8</c:v>
                      </c:pt>
                      <c:pt idx="43">
                        <c:v>7</c:v>
                      </c:pt>
                      <c:pt idx="44">
                        <c:v>5</c:v>
                      </c:pt>
                      <c:pt idx="45">
                        <c:v>6</c:v>
                      </c:pt>
                      <c:pt idx="46">
                        <c:v>9</c:v>
                      </c:pt>
                      <c:pt idx="47">
                        <c:v>11</c:v>
                      </c:pt>
                      <c:pt idx="48">
                        <c:v>2</c:v>
                      </c:pt>
                      <c:pt idx="49">
                        <c:v>1</c:v>
                      </c:pt>
                      <c:pt idx="50">
                        <c:v>2</c:v>
                      </c:pt>
                      <c:pt idx="51">
                        <c:v>1</c:v>
                      </c:pt>
                      <c:pt idx="52">
                        <c:v>4</c:v>
                      </c:pt>
                      <c:pt idx="53">
                        <c:v>4</c:v>
                      </c:pt>
                      <c:pt idx="54">
                        <c:v>1</c:v>
                      </c:pt>
                      <c:pt idx="55">
                        <c:v>2</c:v>
                      </c:pt>
                      <c:pt idx="56">
                        <c:v>4</c:v>
                      </c:pt>
                      <c:pt idx="57">
                        <c:v>3</c:v>
                      </c:pt>
                      <c:pt idx="58">
                        <c:v>6</c:v>
                      </c:pt>
                      <c:pt idx="59">
                        <c:v>3</c:v>
                      </c:pt>
                      <c:pt idx="60">
                        <c:v>4</c:v>
                      </c:pt>
                      <c:pt idx="61">
                        <c:v>3</c:v>
                      </c:pt>
                      <c:pt idx="62">
                        <c:v>2</c:v>
                      </c:pt>
                      <c:pt idx="63">
                        <c:v>1</c:v>
                      </c:pt>
                      <c:pt idx="64">
                        <c:v>10</c:v>
                      </c:pt>
                      <c:pt idx="65">
                        <c:v>6</c:v>
                      </c:pt>
                      <c:pt idx="66">
                        <c:v>10</c:v>
                      </c:pt>
                      <c:pt idx="67">
                        <c:v>7</c:v>
                      </c:pt>
                      <c:pt idx="68">
                        <c:v>8</c:v>
                      </c:pt>
                      <c:pt idx="69">
                        <c:v>4</c:v>
                      </c:pt>
                      <c:pt idx="70">
                        <c:v>10</c:v>
                      </c:pt>
                      <c:pt idx="71">
                        <c:v>9</c:v>
                      </c:pt>
                      <c:pt idx="72">
                        <c:v>4</c:v>
                      </c:pt>
                      <c:pt idx="73">
                        <c:v>4</c:v>
                      </c:pt>
                      <c:pt idx="74">
                        <c:v>10</c:v>
                      </c:pt>
                      <c:pt idx="75">
                        <c:v>6</c:v>
                      </c:pt>
                      <c:pt idx="76">
                        <c:v>2</c:v>
                      </c:pt>
                      <c:pt idx="77">
                        <c:v>2</c:v>
                      </c:pt>
                      <c:pt idx="78">
                        <c:v>3</c:v>
                      </c:pt>
                      <c:pt idx="79">
                        <c:v>3</c:v>
                      </c:pt>
                      <c:pt idx="80">
                        <c:v>12</c:v>
                      </c:pt>
                      <c:pt idx="81">
                        <c:v>3</c:v>
                      </c:pt>
                      <c:pt idx="82">
                        <c:v>10</c:v>
                      </c:pt>
                      <c:pt idx="83">
                        <c:v>10</c:v>
                      </c:pt>
                      <c:pt idx="84">
                        <c:v>12</c:v>
                      </c:pt>
                      <c:pt idx="85">
                        <c:v>8</c:v>
                      </c:pt>
                      <c:pt idx="86">
                        <c:v>12</c:v>
                      </c:pt>
                      <c:pt idx="87">
                        <c:v>11</c:v>
                      </c:pt>
                      <c:pt idx="88">
                        <c:v>10</c:v>
                      </c:pt>
                      <c:pt idx="89">
                        <c:v>11</c:v>
                      </c:pt>
                      <c:pt idx="90">
                        <c:v>9</c:v>
                      </c:pt>
                      <c:pt idx="91">
                        <c:v>13</c:v>
                      </c:pt>
                      <c:pt idx="92">
                        <c:v>12</c:v>
                      </c:pt>
                      <c:pt idx="93">
                        <c:v>14</c:v>
                      </c:pt>
                      <c:pt idx="94">
                        <c:v>17</c:v>
                      </c:pt>
                      <c:pt idx="95">
                        <c:v>4</c:v>
                      </c:pt>
                      <c:pt idx="96">
                        <c:v>3</c:v>
                      </c:pt>
                      <c:pt idx="97">
                        <c:v>18</c:v>
                      </c:pt>
                      <c:pt idx="98">
                        <c:v>33</c:v>
                      </c:pt>
                      <c:pt idx="99">
                        <c:v>33</c:v>
                      </c:pt>
                      <c:pt idx="100">
                        <c:v>33</c:v>
                      </c:pt>
                      <c:pt idx="101">
                        <c:v>33</c:v>
                      </c:pt>
                      <c:pt idx="102">
                        <c:v>35</c:v>
                      </c:pt>
                      <c:pt idx="103">
                        <c:v>32</c:v>
                      </c:pt>
                      <c:pt idx="104">
                        <c:v>33</c:v>
                      </c:pt>
                      <c:pt idx="105">
                        <c:v>34</c:v>
                      </c:pt>
                      <c:pt idx="106">
                        <c:v>34</c:v>
                      </c:pt>
                      <c:pt idx="107">
                        <c:v>35</c:v>
                      </c:pt>
                      <c:pt idx="108">
                        <c:v>32</c:v>
                      </c:pt>
                      <c:pt idx="109">
                        <c:v>34</c:v>
                      </c:pt>
                      <c:pt idx="110">
                        <c:v>33</c:v>
                      </c:pt>
                      <c:pt idx="111">
                        <c:v>34</c:v>
                      </c:pt>
                      <c:pt idx="112">
                        <c:v>33</c:v>
                      </c:pt>
                      <c:pt idx="113">
                        <c:v>32</c:v>
                      </c:pt>
                      <c:pt idx="114">
                        <c:v>34</c:v>
                      </c:pt>
                      <c:pt idx="115">
                        <c:v>32</c:v>
                      </c:pt>
                      <c:pt idx="116">
                        <c:v>33</c:v>
                      </c:pt>
                      <c:pt idx="117">
                        <c:v>32</c:v>
                      </c:pt>
                      <c:pt idx="118">
                        <c:v>34</c:v>
                      </c:pt>
                      <c:pt idx="119">
                        <c:v>32</c:v>
                      </c:pt>
                      <c:pt idx="120">
                        <c:v>32</c:v>
                      </c:pt>
                      <c:pt idx="121">
                        <c:v>32</c:v>
                      </c:pt>
                      <c:pt idx="122">
                        <c:v>33</c:v>
                      </c:pt>
                      <c:pt idx="123">
                        <c:v>33</c:v>
                      </c:pt>
                      <c:pt idx="124">
                        <c:v>34</c:v>
                      </c:pt>
                      <c:pt idx="125">
                        <c:v>35</c:v>
                      </c:pt>
                      <c:pt idx="126">
                        <c:v>33</c:v>
                      </c:pt>
                      <c:pt idx="127">
                        <c:v>36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4-8292-4319-9512-8C1AFAD08C07}"/>
                  </c:ext>
                </c:extLst>
              </c15:ser>
            </c15:filteredLineSeries>
            <c15:filteredLin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col_new!$C$2</c15:sqref>
                        </c15:formulaRef>
                      </c:ext>
                    </c:extLst>
                    <c:strCache>
                      <c:ptCount val="1"/>
                      <c:pt idx="0">
                        <c:v>x</c:v>
                      </c:pt>
                    </c:strCache>
                  </c:strRef>
                </c:tx>
                <c:spPr>
                  <a:ln w="2857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col_new!$A$3:$A$130</c15:sqref>
                        </c15:formulaRef>
                      </c:ext>
                    </c:extLst>
                    <c:numCache>
                      <c:formatCode>General</c:formatCode>
                      <c:ptCount val="128"/>
                      <c:pt idx="0">
                        <c:v>0</c:v>
                      </c:pt>
                      <c:pt idx="1">
                        <c:v>1</c:v>
                      </c:pt>
                      <c:pt idx="2">
                        <c:v>2</c:v>
                      </c:pt>
                      <c:pt idx="3">
                        <c:v>3</c:v>
                      </c:pt>
                      <c:pt idx="4">
                        <c:v>4</c:v>
                      </c:pt>
                      <c:pt idx="5">
                        <c:v>5</c:v>
                      </c:pt>
                      <c:pt idx="6">
                        <c:v>6</c:v>
                      </c:pt>
                      <c:pt idx="7">
                        <c:v>7</c:v>
                      </c:pt>
                      <c:pt idx="8">
                        <c:v>8</c:v>
                      </c:pt>
                      <c:pt idx="9">
                        <c:v>9</c:v>
                      </c:pt>
                      <c:pt idx="10">
                        <c:v>10</c:v>
                      </c:pt>
                      <c:pt idx="11">
                        <c:v>11</c:v>
                      </c:pt>
                      <c:pt idx="12">
                        <c:v>12</c:v>
                      </c:pt>
                      <c:pt idx="13">
                        <c:v>13</c:v>
                      </c:pt>
                      <c:pt idx="14">
                        <c:v>14</c:v>
                      </c:pt>
                      <c:pt idx="15">
                        <c:v>15</c:v>
                      </c:pt>
                      <c:pt idx="16">
                        <c:v>16</c:v>
                      </c:pt>
                      <c:pt idx="17">
                        <c:v>17</c:v>
                      </c:pt>
                      <c:pt idx="18">
                        <c:v>18</c:v>
                      </c:pt>
                      <c:pt idx="19">
                        <c:v>19</c:v>
                      </c:pt>
                      <c:pt idx="20">
                        <c:v>20</c:v>
                      </c:pt>
                      <c:pt idx="21">
                        <c:v>21</c:v>
                      </c:pt>
                      <c:pt idx="22">
                        <c:v>22</c:v>
                      </c:pt>
                      <c:pt idx="23">
                        <c:v>23</c:v>
                      </c:pt>
                      <c:pt idx="24">
                        <c:v>24</c:v>
                      </c:pt>
                      <c:pt idx="25">
                        <c:v>25</c:v>
                      </c:pt>
                      <c:pt idx="26">
                        <c:v>26</c:v>
                      </c:pt>
                      <c:pt idx="27">
                        <c:v>27</c:v>
                      </c:pt>
                      <c:pt idx="28">
                        <c:v>28</c:v>
                      </c:pt>
                      <c:pt idx="29">
                        <c:v>29</c:v>
                      </c:pt>
                      <c:pt idx="30">
                        <c:v>30</c:v>
                      </c:pt>
                      <c:pt idx="31">
                        <c:v>31</c:v>
                      </c:pt>
                      <c:pt idx="32">
                        <c:v>32</c:v>
                      </c:pt>
                      <c:pt idx="33">
                        <c:v>33</c:v>
                      </c:pt>
                      <c:pt idx="34">
                        <c:v>34</c:v>
                      </c:pt>
                      <c:pt idx="35">
                        <c:v>35</c:v>
                      </c:pt>
                      <c:pt idx="36">
                        <c:v>36</c:v>
                      </c:pt>
                      <c:pt idx="37">
                        <c:v>37</c:v>
                      </c:pt>
                      <c:pt idx="38">
                        <c:v>38</c:v>
                      </c:pt>
                      <c:pt idx="39">
                        <c:v>39</c:v>
                      </c:pt>
                      <c:pt idx="40">
                        <c:v>40</c:v>
                      </c:pt>
                      <c:pt idx="41">
                        <c:v>41</c:v>
                      </c:pt>
                      <c:pt idx="42">
                        <c:v>42</c:v>
                      </c:pt>
                      <c:pt idx="43">
                        <c:v>43</c:v>
                      </c:pt>
                      <c:pt idx="44">
                        <c:v>44</c:v>
                      </c:pt>
                      <c:pt idx="45">
                        <c:v>45</c:v>
                      </c:pt>
                      <c:pt idx="46">
                        <c:v>46</c:v>
                      </c:pt>
                      <c:pt idx="47">
                        <c:v>47</c:v>
                      </c:pt>
                      <c:pt idx="48">
                        <c:v>48</c:v>
                      </c:pt>
                      <c:pt idx="49">
                        <c:v>49</c:v>
                      </c:pt>
                      <c:pt idx="50">
                        <c:v>50</c:v>
                      </c:pt>
                      <c:pt idx="51">
                        <c:v>51</c:v>
                      </c:pt>
                      <c:pt idx="52">
                        <c:v>52</c:v>
                      </c:pt>
                      <c:pt idx="53">
                        <c:v>53</c:v>
                      </c:pt>
                      <c:pt idx="54">
                        <c:v>54</c:v>
                      </c:pt>
                      <c:pt idx="55">
                        <c:v>55</c:v>
                      </c:pt>
                      <c:pt idx="56">
                        <c:v>56</c:v>
                      </c:pt>
                      <c:pt idx="57">
                        <c:v>57</c:v>
                      </c:pt>
                      <c:pt idx="58">
                        <c:v>58</c:v>
                      </c:pt>
                      <c:pt idx="59">
                        <c:v>59</c:v>
                      </c:pt>
                      <c:pt idx="60">
                        <c:v>60</c:v>
                      </c:pt>
                      <c:pt idx="61">
                        <c:v>61</c:v>
                      </c:pt>
                      <c:pt idx="62">
                        <c:v>62</c:v>
                      </c:pt>
                      <c:pt idx="63">
                        <c:v>63</c:v>
                      </c:pt>
                      <c:pt idx="64">
                        <c:v>64</c:v>
                      </c:pt>
                      <c:pt idx="65">
                        <c:v>65</c:v>
                      </c:pt>
                      <c:pt idx="66">
                        <c:v>66</c:v>
                      </c:pt>
                      <c:pt idx="67">
                        <c:v>67</c:v>
                      </c:pt>
                      <c:pt idx="68">
                        <c:v>68</c:v>
                      </c:pt>
                      <c:pt idx="69">
                        <c:v>69</c:v>
                      </c:pt>
                      <c:pt idx="70">
                        <c:v>70</c:v>
                      </c:pt>
                      <c:pt idx="71">
                        <c:v>71</c:v>
                      </c:pt>
                      <c:pt idx="72">
                        <c:v>72</c:v>
                      </c:pt>
                      <c:pt idx="73">
                        <c:v>73</c:v>
                      </c:pt>
                      <c:pt idx="74">
                        <c:v>74</c:v>
                      </c:pt>
                      <c:pt idx="75">
                        <c:v>75</c:v>
                      </c:pt>
                      <c:pt idx="76">
                        <c:v>76</c:v>
                      </c:pt>
                      <c:pt idx="77">
                        <c:v>77</c:v>
                      </c:pt>
                      <c:pt idx="78">
                        <c:v>78</c:v>
                      </c:pt>
                      <c:pt idx="79">
                        <c:v>79</c:v>
                      </c:pt>
                      <c:pt idx="80">
                        <c:v>80</c:v>
                      </c:pt>
                      <c:pt idx="81">
                        <c:v>81</c:v>
                      </c:pt>
                      <c:pt idx="82">
                        <c:v>82</c:v>
                      </c:pt>
                      <c:pt idx="83">
                        <c:v>83</c:v>
                      </c:pt>
                      <c:pt idx="84">
                        <c:v>84</c:v>
                      </c:pt>
                      <c:pt idx="85">
                        <c:v>85</c:v>
                      </c:pt>
                      <c:pt idx="86">
                        <c:v>86</c:v>
                      </c:pt>
                      <c:pt idx="87">
                        <c:v>87</c:v>
                      </c:pt>
                      <c:pt idx="88">
                        <c:v>88</c:v>
                      </c:pt>
                      <c:pt idx="89">
                        <c:v>89</c:v>
                      </c:pt>
                      <c:pt idx="90">
                        <c:v>90</c:v>
                      </c:pt>
                      <c:pt idx="91">
                        <c:v>91</c:v>
                      </c:pt>
                      <c:pt idx="92">
                        <c:v>92</c:v>
                      </c:pt>
                      <c:pt idx="93">
                        <c:v>93</c:v>
                      </c:pt>
                      <c:pt idx="94">
                        <c:v>94</c:v>
                      </c:pt>
                      <c:pt idx="95">
                        <c:v>95</c:v>
                      </c:pt>
                      <c:pt idx="96">
                        <c:v>96</c:v>
                      </c:pt>
                      <c:pt idx="97">
                        <c:v>97</c:v>
                      </c:pt>
                      <c:pt idx="98">
                        <c:v>98</c:v>
                      </c:pt>
                      <c:pt idx="99">
                        <c:v>99</c:v>
                      </c:pt>
                      <c:pt idx="100">
                        <c:v>100</c:v>
                      </c:pt>
                      <c:pt idx="101">
                        <c:v>101</c:v>
                      </c:pt>
                      <c:pt idx="102">
                        <c:v>102</c:v>
                      </c:pt>
                      <c:pt idx="103">
                        <c:v>103</c:v>
                      </c:pt>
                      <c:pt idx="104">
                        <c:v>104</c:v>
                      </c:pt>
                      <c:pt idx="105">
                        <c:v>105</c:v>
                      </c:pt>
                      <c:pt idx="106">
                        <c:v>106</c:v>
                      </c:pt>
                      <c:pt idx="107">
                        <c:v>107</c:v>
                      </c:pt>
                      <c:pt idx="108">
                        <c:v>108</c:v>
                      </c:pt>
                      <c:pt idx="109">
                        <c:v>109</c:v>
                      </c:pt>
                      <c:pt idx="110">
                        <c:v>110</c:v>
                      </c:pt>
                      <c:pt idx="111">
                        <c:v>111</c:v>
                      </c:pt>
                      <c:pt idx="112">
                        <c:v>112</c:v>
                      </c:pt>
                      <c:pt idx="113">
                        <c:v>113</c:v>
                      </c:pt>
                      <c:pt idx="114">
                        <c:v>114</c:v>
                      </c:pt>
                      <c:pt idx="115">
                        <c:v>115</c:v>
                      </c:pt>
                      <c:pt idx="116">
                        <c:v>116</c:v>
                      </c:pt>
                      <c:pt idx="117">
                        <c:v>117</c:v>
                      </c:pt>
                      <c:pt idx="118">
                        <c:v>118</c:v>
                      </c:pt>
                      <c:pt idx="119">
                        <c:v>119</c:v>
                      </c:pt>
                      <c:pt idx="120">
                        <c:v>120</c:v>
                      </c:pt>
                      <c:pt idx="121">
                        <c:v>121</c:v>
                      </c:pt>
                      <c:pt idx="122">
                        <c:v>122</c:v>
                      </c:pt>
                      <c:pt idx="123">
                        <c:v>123</c:v>
                      </c:pt>
                      <c:pt idx="124">
                        <c:v>124</c:v>
                      </c:pt>
                      <c:pt idx="125">
                        <c:v>125</c:v>
                      </c:pt>
                      <c:pt idx="126">
                        <c:v>126</c:v>
                      </c:pt>
                      <c:pt idx="127">
                        <c:v>127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col_new!$C$3:$C$130</c15:sqref>
                        </c15:formulaRef>
                      </c:ext>
                    </c:extLst>
                    <c:numCache>
                      <c:formatCode>General</c:formatCode>
                      <c:ptCount val="128"/>
                      <c:pt idx="0">
                        <c:v>8</c:v>
                      </c:pt>
                      <c:pt idx="1">
                        <c:v>9</c:v>
                      </c:pt>
                      <c:pt idx="2">
                        <c:v>7</c:v>
                      </c:pt>
                      <c:pt idx="3">
                        <c:v>5</c:v>
                      </c:pt>
                      <c:pt idx="4">
                        <c:v>7</c:v>
                      </c:pt>
                      <c:pt idx="5">
                        <c:v>3</c:v>
                      </c:pt>
                      <c:pt idx="6">
                        <c:v>4</c:v>
                      </c:pt>
                      <c:pt idx="7">
                        <c:v>3</c:v>
                      </c:pt>
                      <c:pt idx="8">
                        <c:v>6</c:v>
                      </c:pt>
                      <c:pt idx="9">
                        <c:v>5</c:v>
                      </c:pt>
                      <c:pt idx="10">
                        <c:v>4</c:v>
                      </c:pt>
                      <c:pt idx="11">
                        <c:v>6</c:v>
                      </c:pt>
                      <c:pt idx="12">
                        <c:v>5</c:v>
                      </c:pt>
                      <c:pt idx="13">
                        <c:v>9</c:v>
                      </c:pt>
                      <c:pt idx="14">
                        <c:v>2</c:v>
                      </c:pt>
                      <c:pt idx="15">
                        <c:v>5</c:v>
                      </c:pt>
                      <c:pt idx="16">
                        <c:v>5</c:v>
                      </c:pt>
                      <c:pt idx="17">
                        <c:v>8</c:v>
                      </c:pt>
                      <c:pt idx="18">
                        <c:v>3</c:v>
                      </c:pt>
                      <c:pt idx="19">
                        <c:v>4</c:v>
                      </c:pt>
                      <c:pt idx="20">
                        <c:v>5</c:v>
                      </c:pt>
                      <c:pt idx="21">
                        <c:v>4</c:v>
                      </c:pt>
                      <c:pt idx="22">
                        <c:v>14</c:v>
                      </c:pt>
                      <c:pt idx="23">
                        <c:v>17</c:v>
                      </c:pt>
                      <c:pt idx="24">
                        <c:v>16</c:v>
                      </c:pt>
                      <c:pt idx="25">
                        <c:v>6</c:v>
                      </c:pt>
                      <c:pt idx="26">
                        <c:v>16</c:v>
                      </c:pt>
                      <c:pt idx="27">
                        <c:v>16</c:v>
                      </c:pt>
                      <c:pt idx="28">
                        <c:v>15</c:v>
                      </c:pt>
                      <c:pt idx="29">
                        <c:v>12</c:v>
                      </c:pt>
                      <c:pt idx="30">
                        <c:v>15</c:v>
                      </c:pt>
                      <c:pt idx="31">
                        <c:v>19</c:v>
                      </c:pt>
                      <c:pt idx="32">
                        <c:v>16</c:v>
                      </c:pt>
                      <c:pt idx="33">
                        <c:v>8</c:v>
                      </c:pt>
                      <c:pt idx="34">
                        <c:v>9</c:v>
                      </c:pt>
                      <c:pt idx="35">
                        <c:v>10</c:v>
                      </c:pt>
                      <c:pt idx="36">
                        <c:v>6</c:v>
                      </c:pt>
                      <c:pt idx="37">
                        <c:v>3</c:v>
                      </c:pt>
                      <c:pt idx="38">
                        <c:v>13</c:v>
                      </c:pt>
                      <c:pt idx="39">
                        <c:v>5</c:v>
                      </c:pt>
                      <c:pt idx="40">
                        <c:v>5</c:v>
                      </c:pt>
                      <c:pt idx="41">
                        <c:v>12</c:v>
                      </c:pt>
                      <c:pt idx="42">
                        <c:v>7</c:v>
                      </c:pt>
                      <c:pt idx="43">
                        <c:v>12</c:v>
                      </c:pt>
                      <c:pt idx="44">
                        <c:v>9</c:v>
                      </c:pt>
                      <c:pt idx="45">
                        <c:v>8</c:v>
                      </c:pt>
                      <c:pt idx="46">
                        <c:v>10</c:v>
                      </c:pt>
                      <c:pt idx="47">
                        <c:v>15</c:v>
                      </c:pt>
                      <c:pt idx="48">
                        <c:v>4</c:v>
                      </c:pt>
                      <c:pt idx="49">
                        <c:v>1</c:v>
                      </c:pt>
                      <c:pt idx="50">
                        <c:v>5</c:v>
                      </c:pt>
                      <c:pt idx="51">
                        <c:v>3</c:v>
                      </c:pt>
                      <c:pt idx="52">
                        <c:v>4</c:v>
                      </c:pt>
                      <c:pt idx="53">
                        <c:v>3</c:v>
                      </c:pt>
                      <c:pt idx="54">
                        <c:v>5</c:v>
                      </c:pt>
                      <c:pt idx="55">
                        <c:v>9</c:v>
                      </c:pt>
                      <c:pt idx="56">
                        <c:v>6</c:v>
                      </c:pt>
                      <c:pt idx="57">
                        <c:v>7</c:v>
                      </c:pt>
                      <c:pt idx="58">
                        <c:v>6</c:v>
                      </c:pt>
                      <c:pt idx="59">
                        <c:v>10</c:v>
                      </c:pt>
                      <c:pt idx="60">
                        <c:v>11</c:v>
                      </c:pt>
                      <c:pt idx="61">
                        <c:v>1</c:v>
                      </c:pt>
                      <c:pt idx="62">
                        <c:v>8</c:v>
                      </c:pt>
                      <c:pt idx="63">
                        <c:v>3</c:v>
                      </c:pt>
                      <c:pt idx="64">
                        <c:v>7</c:v>
                      </c:pt>
                      <c:pt idx="65">
                        <c:v>9</c:v>
                      </c:pt>
                      <c:pt idx="66">
                        <c:v>11</c:v>
                      </c:pt>
                      <c:pt idx="67">
                        <c:v>9</c:v>
                      </c:pt>
                      <c:pt idx="68">
                        <c:v>5</c:v>
                      </c:pt>
                      <c:pt idx="69">
                        <c:v>6</c:v>
                      </c:pt>
                      <c:pt idx="70">
                        <c:v>12</c:v>
                      </c:pt>
                      <c:pt idx="71">
                        <c:v>8</c:v>
                      </c:pt>
                      <c:pt idx="72">
                        <c:v>6</c:v>
                      </c:pt>
                      <c:pt idx="73">
                        <c:v>6</c:v>
                      </c:pt>
                      <c:pt idx="74">
                        <c:v>11</c:v>
                      </c:pt>
                      <c:pt idx="75">
                        <c:v>10</c:v>
                      </c:pt>
                      <c:pt idx="76">
                        <c:v>5</c:v>
                      </c:pt>
                      <c:pt idx="77">
                        <c:v>4</c:v>
                      </c:pt>
                      <c:pt idx="78">
                        <c:v>6</c:v>
                      </c:pt>
                      <c:pt idx="79">
                        <c:v>8</c:v>
                      </c:pt>
                      <c:pt idx="80">
                        <c:v>11</c:v>
                      </c:pt>
                      <c:pt idx="81">
                        <c:v>7</c:v>
                      </c:pt>
                      <c:pt idx="82">
                        <c:v>11</c:v>
                      </c:pt>
                      <c:pt idx="83">
                        <c:v>9</c:v>
                      </c:pt>
                      <c:pt idx="84">
                        <c:v>5</c:v>
                      </c:pt>
                      <c:pt idx="85">
                        <c:v>6</c:v>
                      </c:pt>
                      <c:pt idx="86">
                        <c:v>4</c:v>
                      </c:pt>
                      <c:pt idx="87">
                        <c:v>14</c:v>
                      </c:pt>
                      <c:pt idx="88">
                        <c:v>10</c:v>
                      </c:pt>
                      <c:pt idx="89">
                        <c:v>17</c:v>
                      </c:pt>
                      <c:pt idx="90">
                        <c:v>12</c:v>
                      </c:pt>
                      <c:pt idx="91">
                        <c:v>13</c:v>
                      </c:pt>
                      <c:pt idx="92">
                        <c:v>17</c:v>
                      </c:pt>
                      <c:pt idx="93">
                        <c:v>21</c:v>
                      </c:pt>
                      <c:pt idx="94">
                        <c:v>16</c:v>
                      </c:pt>
                      <c:pt idx="95">
                        <c:v>11</c:v>
                      </c:pt>
                      <c:pt idx="96">
                        <c:v>1</c:v>
                      </c:pt>
                      <c:pt idx="97">
                        <c:v>20</c:v>
                      </c:pt>
                      <c:pt idx="98">
                        <c:v>33</c:v>
                      </c:pt>
                      <c:pt idx="99">
                        <c:v>34</c:v>
                      </c:pt>
                      <c:pt idx="100">
                        <c:v>32</c:v>
                      </c:pt>
                      <c:pt idx="101">
                        <c:v>35</c:v>
                      </c:pt>
                      <c:pt idx="102">
                        <c:v>36</c:v>
                      </c:pt>
                      <c:pt idx="103">
                        <c:v>37</c:v>
                      </c:pt>
                      <c:pt idx="104">
                        <c:v>34</c:v>
                      </c:pt>
                      <c:pt idx="105">
                        <c:v>37</c:v>
                      </c:pt>
                      <c:pt idx="106">
                        <c:v>36</c:v>
                      </c:pt>
                      <c:pt idx="107">
                        <c:v>37</c:v>
                      </c:pt>
                      <c:pt idx="108">
                        <c:v>35</c:v>
                      </c:pt>
                      <c:pt idx="109">
                        <c:v>36</c:v>
                      </c:pt>
                      <c:pt idx="110">
                        <c:v>35</c:v>
                      </c:pt>
                      <c:pt idx="111">
                        <c:v>37</c:v>
                      </c:pt>
                      <c:pt idx="112">
                        <c:v>33</c:v>
                      </c:pt>
                      <c:pt idx="113">
                        <c:v>37</c:v>
                      </c:pt>
                      <c:pt idx="114">
                        <c:v>35</c:v>
                      </c:pt>
                      <c:pt idx="115">
                        <c:v>33</c:v>
                      </c:pt>
                      <c:pt idx="116">
                        <c:v>35</c:v>
                      </c:pt>
                      <c:pt idx="117">
                        <c:v>33</c:v>
                      </c:pt>
                      <c:pt idx="118">
                        <c:v>33</c:v>
                      </c:pt>
                      <c:pt idx="119">
                        <c:v>33</c:v>
                      </c:pt>
                      <c:pt idx="120">
                        <c:v>34</c:v>
                      </c:pt>
                      <c:pt idx="121">
                        <c:v>32</c:v>
                      </c:pt>
                      <c:pt idx="122">
                        <c:v>31</c:v>
                      </c:pt>
                      <c:pt idx="123">
                        <c:v>33</c:v>
                      </c:pt>
                      <c:pt idx="124">
                        <c:v>33</c:v>
                      </c:pt>
                      <c:pt idx="125">
                        <c:v>35</c:v>
                      </c:pt>
                      <c:pt idx="126">
                        <c:v>33</c:v>
                      </c:pt>
                      <c:pt idx="127">
                        <c:v>35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8292-4319-9512-8C1AFAD08C07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col_new!$D$2</c15:sqref>
                        </c15:formulaRef>
                      </c:ext>
                    </c:extLst>
                    <c:strCache>
                      <c:ptCount val="1"/>
                      <c:pt idx="0">
                        <c:v>x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col_new!$A$3:$A$130</c15:sqref>
                        </c15:formulaRef>
                      </c:ext>
                    </c:extLst>
                    <c:numCache>
                      <c:formatCode>General</c:formatCode>
                      <c:ptCount val="128"/>
                      <c:pt idx="0">
                        <c:v>0</c:v>
                      </c:pt>
                      <c:pt idx="1">
                        <c:v>1</c:v>
                      </c:pt>
                      <c:pt idx="2">
                        <c:v>2</c:v>
                      </c:pt>
                      <c:pt idx="3">
                        <c:v>3</c:v>
                      </c:pt>
                      <c:pt idx="4">
                        <c:v>4</c:v>
                      </c:pt>
                      <c:pt idx="5">
                        <c:v>5</c:v>
                      </c:pt>
                      <c:pt idx="6">
                        <c:v>6</c:v>
                      </c:pt>
                      <c:pt idx="7">
                        <c:v>7</c:v>
                      </c:pt>
                      <c:pt idx="8">
                        <c:v>8</c:v>
                      </c:pt>
                      <c:pt idx="9">
                        <c:v>9</c:v>
                      </c:pt>
                      <c:pt idx="10">
                        <c:v>10</c:v>
                      </c:pt>
                      <c:pt idx="11">
                        <c:v>11</c:v>
                      </c:pt>
                      <c:pt idx="12">
                        <c:v>12</c:v>
                      </c:pt>
                      <c:pt idx="13">
                        <c:v>13</c:v>
                      </c:pt>
                      <c:pt idx="14">
                        <c:v>14</c:v>
                      </c:pt>
                      <c:pt idx="15">
                        <c:v>15</c:v>
                      </c:pt>
                      <c:pt idx="16">
                        <c:v>16</c:v>
                      </c:pt>
                      <c:pt idx="17">
                        <c:v>17</c:v>
                      </c:pt>
                      <c:pt idx="18">
                        <c:v>18</c:v>
                      </c:pt>
                      <c:pt idx="19">
                        <c:v>19</c:v>
                      </c:pt>
                      <c:pt idx="20">
                        <c:v>20</c:v>
                      </c:pt>
                      <c:pt idx="21">
                        <c:v>21</c:v>
                      </c:pt>
                      <c:pt idx="22">
                        <c:v>22</c:v>
                      </c:pt>
                      <c:pt idx="23">
                        <c:v>23</c:v>
                      </c:pt>
                      <c:pt idx="24">
                        <c:v>24</c:v>
                      </c:pt>
                      <c:pt idx="25">
                        <c:v>25</c:v>
                      </c:pt>
                      <c:pt idx="26">
                        <c:v>26</c:v>
                      </c:pt>
                      <c:pt idx="27">
                        <c:v>27</c:v>
                      </c:pt>
                      <c:pt idx="28">
                        <c:v>28</c:v>
                      </c:pt>
                      <c:pt idx="29">
                        <c:v>29</c:v>
                      </c:pt>
                      <c:pt idx="30">
                        <c:v>30</c:v>
                      </c:pt>
                      <c:pt idx="31">
                        <c:v>31</c:v>
                      </c:pt>
                      <c:pt idx="32">
                        <c:v>32</c:v>
                      </c:pt>
                      <c:pt idx="33">
                        <c:v>33</c:v>
                      </c:pt>
                      <c:pt idx="34">
                        <c:v>34</c:v>
                      </c:pt>
                      <c:pt idx="35">
                        <c:v>35</c:v>
                      </c:pt>
                      <c:pt idx="36">
                        <c:v>36</c:v>
                      </c:pt>
                      <c:pt idx="37">
                        <c:v>37</c:v>
                      </c:pt>
                      <c:pt idx="38">
                        <c:v>38</c:v>
                      </c:pt>
                      <c:pt idx="39">
                        <c:v>39</c:v>
                      </c:pt>
                      <c:pt idx="40">
                        <c:v>40</c:v>
                      </c:pt>
                      <c:pt idx="41">
                        <c:v>41</c:v>
                      </c:pt>
                      <c:pt idx="42">
                        <c:v>42</c:v>
                      </c:pt>
                      <c:pt idx="43">
                        <c:v>43</c:v>
                      </c:pt>
                      <c:pt idx="44">
                        <c:v>44</c:v>
                      </c:pt>
                      <c:pt idx="45">
                        <c:v>45</c:v>
                      </c:pt>
                      <c:pt idx="46">
                        <c:v>46</c:v>
                      </c:pt>
                      <c:pt idx="47">
                        <c:v>47</c:v>
                      </c:pt>
                      <c:pt idx="48">
                        <c:v>48</c:v>
                      </c:pt>
                      <c:pt idx="49">
                        <c:v>49</c:v>
                      </c:pt>
                      <c:pt idx="50">
                        <c:v>50</c:v>
                      </c:pt>
                      <c:pt idx="51">
                        <c:v>51</c:v>
                      </c:pt>
                      <c:pt idx="52">
                        <c:v>52</c:v>
                      </c:pt>
                      <c:pt idx="53">
                        <c:v>53</c:v>
                      </c:pt>
                      <c:pt idx="54">
                        <c:v>54</c:v>
                      </c:pt>
                      <c:pt idx="55">
                        <c:v>55</c:v>
                      </c:pt>
                      <c:pt idx="56">
                        <c:v>56</c:v>
                      </c:pt>
                      <c:pt idx="57">
                        <c:v>57</c:v>
                      </c:pt>
                      <c:pt idx="58">
                        <c:v>58</c:v>
                      </c:pt>
                      <c:pt idx="59">
                        <c:v>59</c:v>
                      </c:pt>
                      <c:pt idx="60">
                        <c:v>60</c:v>
                      </c:pt>
                      <c:pt idx="61">
                        <c:v>61</c:v>
                      </c:pt>
                      <c:pt idx="62">
                        <c:v>62</c:v>
                      </c:pt>
                      <c:pt idx="63">
                        <c:v>63</c:v>
                      </c:pt>
                      <c:pt idx="64">
                        <c:v>64</c:v>
                      </c:pt>
                      <c:pt idx="65">
                        <c:v>65</c:v>
                      </c:pt>
                      <c:pt idx="66">
                        <c:v>66</c:v>
                      </c:pt>
                      <c:pt idx="67">
                        <c:v>67</c:v>
                      </c:pt>
                      <c:pt idx="68">
                        <c:v>68</c:v>
                      </c:pt>
                      <c:pt idx="69">
                        <c:v>69</c:v>
                      </c:pt>
                      <c:pt idx="70">
                        <c:v>70</c:v>
                      </c:pt>
                      <c:pt idx="71">
                        <c:v>71</c:v>
                      </c:pt>
                      <c:pt idx="72">
                        <c:v>72</c:v>
                      </c:pt>
                      <c:pt idx="73">
                        <c:v>73</c:v>
                      </c:pt>
                      <c:pt idx="74">
                        <c:v>74</c:v>
                      </c:pt>
                      <c:pt idx="75">
                        <c:v>75</c:v>
                      </c:pt>
                      <c:pt idx="76">
                        <c:v>76</c:v>
                      </c:pt>
                      <c:pt idx="77">
                        <c:v>77</c:v>
                      </c:pt>
                      <c:pt idx="78">
                        <c:v>78</c:v>
                      </c:pt>
                      <c:pt idx="79">
                        <c:v>79</c:v>
                      </c:pt>
                      <c:pt idx="80">
                        <c:v>80</c:v>
                      </c:pt>
                      <c:pt idx="81">
                        <c:v>81</c:v>
                      </c:pt>
                      <c:pt idx="82">
                        <c:v>82</c:v>
                      </c:pt>
                      <c:pt idx="83">
                        <c:v>83</c:v>
                      </c:pt>
                      <c:pt idx="84">
                        <c:v>84</c:v>
                      </c:pt>
                      <c:pt idx="85">
                        <c:v>85</c:v>
                      </c:pt>
                      <c:pt idx="86">
                        <c:v>86</c:v>
                      </c:pt>
                      <c:pt idx="87">
                        <c:v>87</c:v>
                      </c:pt>
                      <c:pt idx="88">
                        <c:v>88</c:v>
                      </c:pt>
                      <c:pt idx="89">
                        <c:v>89</c:v>
                      </c:pt>
                      <c:pt idx="90">
                        <c:v>90</c:v>
                      </c:pt>
                      <c:pt idx="91">
                        <c:v>91</c:v>
                      </c:pt>
                      <c:pt idx="92">
                        <c:v>92</c:v>
                      </c:pt>
                      <c:pt idx="93">
                        <c:v>93</c:v>
                      </c:pt>
                      <c:pt idx="94">
                        <c:v>94</c:v>
                      </c:pt>
                      <c:pt idx="95">
                        <c:v>95</c:v>
                      </c:pt>
                      <c:pt idx="96">
                        <c:v>96</c:v>
                      </c:pt>
                      <c:pt idx="97">
                        <c:v>97</c:v>
                      </c:pt>
                      <c:pt idx="98">
                        <c:v>98</c:v>
                      </c:pt>
                      <c:pt idx="99">
                        <c:v>99</c:v>
                      </c:pt>
                      <c:pt idx="100">
                        <c:v>100</c:v>
                      </c:pt>
                      <c:pt idx="101">
                        <c:v>101</c:v>
                      </c:pt>
                      <c:pt idx="102">
                        <c:v>102</c:v>
                      </c:pt>
                      <c:pt idx="103">
                        <c:v>103</c:v>
                      </c:pt>
                      <c:pt idx="104">
                        <c:v>104</c:v>
                      </c:pt>
                      <c:pt idx="105">
                        <c:v>105</c:v>
                      </c:pt>
                      <c:pt idx="106">
                        <c:v>106</c:v>
                      </c:pt>
                      <c:pt idx="107">
                        <c:v>107</c:v>
                      </c:pt>
                      <c:pt idx="108">
                        <c:v>108</c:v>
                      </c:pt>
                      <c:pt idx="109">
                        <c:v>109</c:v>
                      </c:pt>
                      <c:pt idx="110">
                        <c:v>110</c:v>
                      </c:pt>
                      <c:pt idx="111">
                        <c:v>111</c:v>
                      </c:pt>
                      <c:pt idx="112">
                        <c:v>112</c:v>
                      </c:pt>
                      <c:pt idx="113">
                        <c:v>113</c:v>
                      </c:pt>
                      <c:pt idx="114">
                        <c:v>114</c:v>
                      </c:pt>
                      <c:pt idx="115">
                        <c:v>115</c:v>
                      </c:pt>
                      <c:pt idx="116">
                        <c:v>116</c:v>
                      </c:pt>
                      <c:pt idx="117">
                        <c:v>117</c:v>
                      </c:pt>
                      <c:pt idx="118">
                        <c:v>118</c:v>
                      </c:pt>
                      <c:pt idx="119">
                        <c:v>119</c:v>
                      </c:pt>
                      <c:pt idx="120">
                        <c:v>120</c:v>
                      </c:pt>
                      <c:pt idx="121">
                        <c:v>121</c:v>
                      </c:pt>
                      <c:pt idx="122">
                        <c:v>122</c:v>
                      </c:pt>
                      <c:pt idx="123">
                        <c:v>123</c:v>
                      </c:pt>
                      <c:pt idx="124">
                        <c:v>124</c:v>
                      </c:pt>
                      <c:pt idx="125">
                        <c:v>125</c:v>
                      </c:pt>
                      <c:pt idx="126">
                        <c:v>126</c:v>
                      </c:pt>
                      <c:pt idx="127">
                        <c:v>127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col_new!$D$3:$D$130</c15:sqref>
                        </c15:formulaRef>
                      </c:ext>
                    </c:extLst>
                    <c:numCache>
                      <c:formatCode>General</c:formatCode>
                      <c:ptCount val="128"/>
                      <c:pt idx="0">
                        <c:v>6</c:v>
                      </c:pt>
                      <c:pt idx="1">
                        <c:v>2</c:v>
                      </c:pt>
                      <c:pt idx="2">
                        <c:v>3</c:v>
                      </c:pt>
                      <c:pt idx="3">
                        <c:v>1</c:v>
                      </c:pt>
                      <c:pt idx="4">
                        <c:v>6</c:v>
                      </c:pt>
                      <c:pt idx="5">
                        <c:v>5</c:v>
                      </c:pt>
                      <c:pt idx="6">
                        <c:v>3</c:v>
                      </c:pt>
                      <c:pt idx="7">
                        <c:v>5</c:v>
                      </c:pt>
                      <c:pt idx="8">
                        <c:v>5</c:v>
                      </c:pt>
                      <c:pt idx="9">
                        <c:v>6</c:v>
                      </c:pt>
                      <c:pt idx="10">
                        <c:v>5</c:v>
                      </c:pt>
                      <c:pt idx="11">
                        <c:v>6</c:v>
                      </c:pt>
                      <c:pt idx="12">
                        <c:v>8</c:v>
                      </c:pt>
                      <c:pt idx="13">
                        <c:v>4</c:v>
                      </c:pt>
                      <c:pt idx="14">
                        <c:v>4</c:v>
                      </c:pt>
                      <c:pt idx="15">
                        <c:v>3</c:v>
                      </c:pt>
                      <c:pt idx="16">
                        <c:v>5</c:v>
                      </c:pt>
                      <c:pt idx="17">
                        <c:v>16</c:v>
                      </c:pt>
                      <c:pt idx="18">
                        <c:v>8</c:v>
                      </c:pt>
                      <c:pt idx="19">
                        <c:v>9</c:v>
                      </c:pt>
                      <c:pt idx="20">
                        <c:v>9</c:v>
                      </c:pt>
                      <c:pt idx="21">
                        <c:v>9</c:v>
                      </c:pt>
                      <c:pt idx="22">
                        <c:v>14</c:v>
                      </c:pt>
                      <c:pt idx="23">
                        <c:v>18</c:v>
                      </c:pt>
                      <c:pt idx="24">
                        <c:v>15</c:v>
                      </c:pt>
                      <c:pt idx="25">
                        <c:v>11</c:v>
                      </c:pt>
                      <c:pt idx="26">
                        <c:v>20</c:v>
                      </c:pt>
                      <c:pt idx="27">
                        <c:v>14</c:v>
                      </c:pt>
                      <c:pt idx="28">
                        <c:v>11</c:v>
                      </c:pt>
                      <c:pt idx="29">
                        <c:v>14</c:v>
                      </c:pt>
                      <c:pt idx="30">
                        <c:v>15</c:v>
                      </c:pt>
                      <c:pt idx="31">
                        <c:v>17</c:v>
                      </c:pt>
                      <c:pt idx="32">
                        <c:v>14</c:v>
                      </c:pt>
                      <c:pt idx="33">
                        <c:v>8</c:v>
                      </c:pt>
                      <c:pt idx="34">
                        <c:v>7</c:v>
                      </c:pt>
                      <c:pt idx="35">
                        <c:v>9</c:v>
                      </c:pt>
                      <c:pt idx="36">
                        <c:v>5</c:v>
                      </c:pt>
                      <c:pt idx="37">
                        <c:v>4</c:v>
                      </c:pt>
                      <c:pt idx="38">
                        <c:v>6</c:v>
                      </c:pt>
                      <c:pt idx="39">
                        <c:v>8</c:v>
                      </c:pt>
                      <c:pt idx="40">
                        <c:v>8</c:v>
                      </c:pt>
                      <c:pt idx="41">
                        <c:v>11</c:v>
                      </c:pt>
                      <c:pt idx="42">
                        <c:v>6</c:v>
                      </c:pt>
                      <c:pt idx="43">
                        <c:v>7</c:v>
                      </c:pt>
                      <c:pt idx="44">
                        <c:v>6</c:v>
                      </c:pt>
                      <c:pt idx="45">
                        <c:v>9</c:v>
                      </c:pt>
                      <c:pt idx="46">
                        <c:v>9</c:v>
                      </c:pt>
                      <c:pt idx="47">
                        <c:v>10</c:v>
                      </c:pt>
                      <c:pt idx="48">
                        <c:v>8</c:v>
                      </c:pt>
                      <c:pt idx="49">
                        <c:v>6</c:v>
                      </c:pt>
                      <c:pt idx="50">
                        <c:v>10</c:v>
                      </c:pt>
                      <c:pt idx="51">
                        <c:v>6</c:v>
                      </c:pt>
                      <c:pt idx="52">
                        <c:v>9</c:v>
                      </c:pt>
                      <c:pt idx="53">
                        <c:v>6</c:v>
                      </c:pt>
                      <c:pt idx="54">
                        <c:v>15</c:v>
                      </c:pt>
                      <c:pt idx="55">
                        <c:v>17</c:v>
                      </c:pt>
                      <c:pt idx="56">
                        <c:v>9</c:v>
                      </c:pt>
                      <c:pt idx="57">
                        <c:v>8</c:v>
                      </c:pt>
                      <c:pt idx="58">
                        <c:v>14</c:v>
                      </c:pt>
                      <c:pt idx="59">
                        <c:v>12</c:v>
                      </c:pt>
                      <c:pt idx="60">
                        <c:v>14</c:v>
                      </c:pt>
                      <c:pt idx="61">
                        <c:v>10</c:v>
                      </c:pt>
                      <c:pt idx="62">
                        <c:v>16</c:v>
                      </c:pt>
                      <c:pt idx="63">
                        <c:v>12</c:v>
                      </c:pt>
                      <c:pt idx="64">
                        <c:v>7</c:v>
                      </c:pt>
                      <c:pt idx="65">
                        <c:v>10</c:v>
                      </c:pt>
                      <c:pt idx="66">
                        <c:v>10</c:v>
                      </c:pt>
                      <c:pt idx="67">
                        <c:v>8</c:v>
                      </c:pt>
                      <c:pt idx="68">
                        <c:v>2</c:v>
                      </c:pt>
                      <c:pt idx="69">
                        <c:v>4</c:v>
                      </c:pt>
                      <c:pt idx="70">
                        <c:v>9</c:v>
                      </c:pt>
                      <c:pt idx="71">
                        <c:v>10</c:v>
                      </c:pt>
                      <c:pt idx="72">
                        <c:v>8</c:v>
                      </c:pt>
                      <c:pt idx="73">
                        <c:v>7</c:v>
                      </c:pt>
                      <c:pt idx="74">
                        <c:v>12</c:v>
                      </c:pt>
                      <c:pt idx="75">
                        <c:v>14</c:v>
                      </c:pt>
                      <c:pt idx="76">
                        <c:v>7</c:v>
                      </c:pt>
                      <c:pt idx="77">
                        <c:v>9</c:v>
                      </c:pt>
                      <c:pt idx="78">
                        <c:v>6</c:v>
                      </c:pt>
                      <c:pt idx="79">
                        <c:v>10</c:v>
                      </c:pt>
                      <c:pt idx="80">
                        <c:v>10</c:v>
                      </c:pt>
                      <c:pt idx="81">
                        <c:v>10</c:v>
                      </c:pt>
                      <c:pt idx="82">
                        <c:v>9</c:v>
                      </c:pt>
                      <c:pt idx="83">
                        <c:v>9</c:v>
                      </c:pt>
                      <c:pt idx="84">
                        <c:v>8</c:v>
                      </c:pt>
                      <c:pt idx="85">
                        <c:v>9</c:v>
                      </c:pt>
                      <c:pt idx="86">
                        <c:v>6</c:v>
                      </c:pt>
                      <c:pt idx="87">
                        <c:v>13</c:v>
                      </c:pt>
                      <c:pt idx="88">
                        <c:v>11</c:v>
                      </c:pt>
                      <c:pt idx="89">
                        <c:v>16</c:v>
                      </c:pt>
                      <c:pt idx="90">
                        <c:v>19</c:v>
                      </c:pt>
                      <c:pt idx="91">
                        <c:v>13</c:v>
                      </c:pt>
                      <c:pt idx="92">
                        <c:v>17</c:v>
                      </c:pt>
                      <c:pt idx="93">
                        <c:v>17</c:v>
                      </c:pt>
                      <c:pt idx="94">
                        <c:v>17</c:v>
                      </c:pt>
                      <c:pt idx="95">
                        <c:v>10</c:v>
                      </c:pt>
                      <c:pt idx="96">
                        <c:v>8</c:v>
                      </c:pt>
                      <c:pt idx="97">
                        <c:v>24</c:v>
                      </c:pt>
                      <c:pt idx="98">
                        <c:v>38</c:v>
                      </c:pt>
                      <c:pt idx="99">
                        <c:v>36</c:v>
                      </c:pt>
                      <c:pt idx="100">
                        <c:v>34</c:v>
                      </c:pt>
                      <c:pt idx="101">
                        <c:v>39</c:v>
                      </c:pt>
                      <c:pt idx="102">
                        <c:v>36</c:v>
                      </c:pt>
                      <c:pt idx="103">
                        <c:v>38</c:v>
                      </c:pt>
                      <c:pt idx="104">
                        <c:v>39</c:v>
                      </c:pt>
                      <c:pt idx="105">
                        <c:v>36</c:v>
                      </c:pt>
                      <c:pt idx="106">
                        <c:v>35</c:v>
                      </c:pt>
                      <c:pt idx="107">
                        <c:v>41</c:v>
                      </c:pt>
                      <c:pt idx="108">
                        <c:v>35</c:v>
                      </c:pt>
                      <c:pt idx="109">
                        <c:v>37</c:v>
                      </c:pt>
                      <c:pt idx="110">
                        <c:v>37</c:v>
                      </c:pt>
                      <c:pt idx="111">
                        <c:v>39</c:v>
                      </c:pt>
                      <c:pt idx="112">
                        <c:v>34</c:v>
                      </c:pt>
                      <c:pt idx="113">
                        <c:v>40</c:v>
                      </c:pt>
                      <c:pt idx="114">
                        <c:v>38</c:v>
                      </c:pt>
                      <c:pt idx="115">
                        <c:v>36</c:v>
                      </c:pt>
                      <c:pt idx="116">
                        <c:v>35</c:v>
                      </c:pt>
                      <c:pt idx="117">
                        <c:v>36</c:v>
                      </c:pt>
                      <c:pt idx="118">
                        <c:v>34</c:v>
                      </c:pt>
                      <c:pt idx="119">
                        <c:v>36</c:v>
                      </c:pt>
                      <c:pt idx="120">
                        <c:v>33</c:v>
                      </c:pt>
                      <c:pt idx="121">
                        <c:v>33</c:v>
                      </c:pt>
                      <c:pt idx="122">
                        <c:v>35</c:v>
                      </c:pt>
                      <c:pt idx="123">
                        <c:v>38</c:v>
                      </c:pt>
                      <c:pt idx="124">
                        <c:v>33</c:v>
                      </c:pt>
                      <c:pt idx="125">
                        <c:v>33</c:v>
                      </c:pt>
                      <c:pt idx="126">
                        <c:v>32</c:v>
                      </c:pt>
                      <c:pt idx="127">
                        <c:v>31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6-8292-4319-9512-8C1AFAD08C07}"/>
                  </c:ext>
                </c:extLst>
              </c15:ser>
            </c15:filteredLineSeries>
            <c15:filteredLineSeries>
              <c15:ser>
                <c:idx val="3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col_new!$E$2</c15:sqref>
                        </c15:formulaRef>
                      </c:ext>
                    </c:extLst>
                    <c:strCache>
                      <c:ptCount val="1"/>
                      <c:pt idx="0">
                        <c:v>x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col_new!$A$3:$A$130</c15:sqref>
                        </c15:formulaRef>
                      </c:ext>
                    </c:extLst>
                    <c:numCache>
                      <c:formatCode>General</c:formatCode>
                      <c:ptCount val="128"/>
                      <c:pt idx="0">
                        <c:v>0</c:v>
                      </c:pt>
                      <c:pt idx="1">
                        <c:v>1</c:v>
                      </c:pt>
                      <c:pt idx="2">
                        <c:v>2</c:v>
                      </c:pt>
                      <c:pt idx="3">
                        <c:v>3</c:v>
                      </c:pt>
                      <c:pt idx="4">
                        <c:v>4</c:v>
                      </c:pt>
                      <c:pt idx="5">
                        <c:v>5</c:v>
                      </c:pt>
                      <c:pt idx="6">
                        <c:v>6</c:v>
                      </c:pt>
                      <c:pt idx="7">
                        <c:v>7</c:v>
                      </c:pt>
                      <c:pt idx="8">
                        <c:v>8</c:v>
                      </c:pt>
                      <c:pt idx="9">
                        <c:v>9</c:v>
                      </c:pt>
                      <c:pt idx="10">
                        <c:v>10</c:v>
                      </c:pt>
                      <c:pt idx="11">
                        <c:v>11</c:v>
                      </c:pt>
                      <c:pt idx="12">
                        <c:v>12</c:v>
                      </c:pt>
                      <c:pt idx="13">
                        <c:v>13</c:v>
                      </c:pt>
                      <c:pt idx="14">
                        <c:v>14</c:v>
                      </c:pt>
                      <c:pt idx="15">
                        <c:v>15</c:v>
                      </c:pt>
                      <c:pt idx="16">
                        <c:v>16</c:v>
                      </c:pt>
                      <c:pt idx="17">
                        <c:v>17</c:v>
                      </c:pt>
                      <c:pt idx="18">
                        <c:v>18</c:v>
                      </c:pt>
                      <c:pt idx="19">
                        <c:v>19</c:v>
                      </c:pt>
                      <c:pt idx="20">
                        <c:v>20</c:v>
                      </c:pt>
                      <c:pt idx="21">
                        <c:v>21</c:v>
                      </c:pt>
                      <c:pt idx="22">
                        <c:v>22</c:v>
                      </c:pt>
                      <c:pt idx="23">
                        <c:v>23</c:v>
                      </c:pt>
                      <c:pt idx="24">
                        <c:v>24</c:v>
                      </c:pt>
                      <c:pt idx="25">
                        <c:v>25</c:v>
                      </c:pt>
                      <c:pt idx="26">
                        <c:v>26</c:v>
                      </c:pt>
                      <c:pt idx="27">
                        <c:v>27</c:v>
                      </c:pt>
                      <c:pt idx="28">
                        <c:v>28</c:v>
                      </c:pt>
                      <c:pt idx="29">
                        <c:v>29</c:v>
                      </c:pt>
                      <c:pt idx="30">
                        <c:v>30</c:v>
                      </c:pt>
                      <c:pt idx="31">
                        <c:v>31</c:v>
                      </c:pt>
                      <c:pt idx="32">
                        <c:v>32</c:v>
                      </c:pt>
                      <c:pt idx="33">
                        <c:v>33</c:v>
                      </c:pt>
                      <c:pt idx="34">
                        <c:v>34</c:v>
                      </c:pt>
                      <c:pt idx="35">
                        <c:v>35</c:v>
                      </c:pt>
                      <c:pt idx="36">
                        <c:v>36</c:v>
                      </c:pt>
                      <c:pt idx="37">
                        <c:v>37</c:v>
                      </c:pt>
                      <c:pt idx="38">
                        <c:v>38</c:v>
                      </c:pt>
                      <c:pt idx="39">
                        <c:v>39</c:v>
                      </c:pt>
                      <c:pt idx="40">
                        <c:v>40</c:v>
                      </c:pt>
                      <c:pt idx="41">
                        <c:v>41</c:v>
                      </c:pt>
                      <c:pt idx="42">
                        <c:v>42</c:v>
                      </c:pt>
                      <c:pt idx="43">
                        <c:v>43</c:v>
                      </c:pt>
                      <c:pt idx="44">
                        <c:v>44</c:v>
                      </c:pt>
                      <c:pt idx="45">
                        <c:v>45</c:v>
                      </c:pt>
                      <c:pt idx="46">
                        <c:v>46</c:v>
                      </c:pt>
                      <c:pt idx="47">
                        <c:v>47</c:v>
                      </c:pt>
                      <c:pt idx="48">
                        <c:v>48</c:v>
                      </c:pt>
                      <c:pt idx="49">
                        <c:v>49</c:v>
                      </c:pt>
                      <c:pt idx="50">
                        <c:v>50</c:v>
                      </c:pt>
                      <c:pt idx="51">
                        <c:v>51</c:v>
                      </c:pt>
                      <c:pt idx="52">
                        <c:v>52</c:v>
                      </c:pt>
                      <c:pt idx="53">
                        <c:v>53</c:v>
                      </c:pt>
                      <c:pt idx="54">
                        <c:v>54</c:v>
                      </c:pt>
                      <c:pt idx="55">
                        <c:v>55</c:v>
                      </c:pt>
                      <c:pt idx="56">
                        <c:v>56</c:v>
                      </c:pt>
                      <c:pt idx="57">
                        <c:v>57</c:v>
                      </c:pt>
                      <c:pt idx="58">
                        <c:v>58</c:v>
                      </c:pt>
                      <c:pt idx="59">
                        <c:v>59</c:v>
                      </c:pt>
                      <c:pt idx="60">
                        <c:v>60</c:v>
                      </c:pt>
                      <c:pt idx="61">
                        <c:v>61</c:v>
                      </c:pt>
                      <c:pt idx="62">
                        <c:v>62</c:v>
                      </c:pt>
                      <c:pt idx="63">
                        <c:v>63</c:v>
                      </c:pt>
                      <c:pt idx="64">
                        <c:v>64</c:v>
                      </c:pt>
                      <c:pt idx="65">
                        <c:v>65</c:v>
                      </c:pt>
                      <c:pt idx="66">
                        <c:v>66</c:v>
                      </c:pt>
                      <c:pt idx="67">
                        <c:v>67</c:v>
                      </c:pt>
                      <c:pt idx="68">
                        <c:v>68</c:v>
                      </c:pt>
                      <c:pt idx="69">
                        <c:v>69</c:v>
                      </c:pt>
                      <c:pt idx="70">
                        <c:v>70</c:v>
                      </c:pt>
                      <c:pt idx="71">
                        <c:v>71</c:v>
                      </c:pt>
                      <c:pt idx="72">
                        <c:v>72</c:v>
                      </c:pt>
                      <c:pt idx="73">
                        <c:v>73</c:v>
                      </c:pt>
                      <c:pt idx="74">
                        <c:v>74</c:v>
                      </c:pt>
                      <c:pt idx="75">
                        <c:v>75</c:v>
                      </c:pt>
                      <c:pt idx="76">
                        <c:v>76</c:v>
                      </c:pt>
                      <c:pt idx="77">
                        <c:v>77</c:v>
                      </c:pt>
                      <c:pt idx="78">
                        <c:v>78</c:v>
                      </c:pt>
                      <c:pt idx="79">
                        <c:v>79</c:v>
                      </c:pt>
                      <c:pt idx="80">
                        <c:v>80</c:v>
                      </c:pt>
                      <c:pt idx="81">
                        <c:v>81</c:v>
                      </c:pt>
                      <c:pt idx="82">
                        <c:v>82</c:v>
                      </c:pt>
                      <c:pt idx="83">
                        <c:v>83</c:v>
                      </c:pt>
                      <c:pt idx="84">
                        <c:v>84</c:v>
                      </c:pt>
                      <c:pt idx="85">
                        <c:v>85</c:v>
                      </c:pt>
                      <c:pt idx="86">
                        <c:v>86</c:v>
                      </c:pt>
                      <c:pt idx="87">
                        <c:v>87</c:v>
                      </c:pt>
                      <c:pt idx="88">
                        <c:v>88</c:v>
                      </c:pt>
                      <c:pt idx="89">
                        <c:v>89</c:v>
                      </c:pt>
                      <c:pt idx="90">
                        <c:v>90</c:v>
                      </c:pt>
                      <c:pt idx="91">
                        <c:v>91</c:v>
                      </c:pt>
                      <c:pt idx="92">
                        <c:v>92</c:v>
                      </c:pt>
                      <c:pt idx="93">
                        <c:v>93</c:v>
                      </c:pt>
                      <c:pt idx="94">
                        <c:v>94</c:v>
                      </c:pt>
                      <c:pt idx="95">
                        <c:v>95</c:v>
                      </c:pt>
                      <c:pt idx="96">
                        <c:v>96</c:v>
                      </c:pt>
                      <c:pt idx="97">
                        <c:v>97</c:v>
                      </c:pt>
                      <c:pt idx="98">
                        <c:v>98</c:v>
                      </c:pt>
                      <c:pt idx="99">
                        <c:v>99</c:v>
                      </c:pt>
                      <c:pt idx="100">
                        <c:v>100</c:v>
                      </c:pt>
                      <c:pt idx="101">
                        <c:v>101</c:v>
                      </c:pt>
                      <c:pt idx="102">
                        <c:v>102</c:v>
                      </c:pt>
                      <c:pt idx="103">
                        <c:v>103</c:v>
                      </c:pt>
                      <c:pt idx="104">
                        <c:v>104</c:v>
                      </c:pt>
                      <c:pt idx="105">
                        <c:v>105</c:v>
                      </c:pt>
                      <c:pt idx="106">
                        <c:v>106</c:v>
                      </c:pt>
                      <c:pt idx="107">
                        <c:v>107</c:v>
                      </c:pt>
                      <c:pt idx="108">
                        <c:v>108</c:v>
                      </c:pt>
                      <c:pt idx="109">
                        <c:v>109</c:v>
                      </c:pt>
                      <c:pt idx="110">
                        <c:v>110</c:v>
                      </c:pt>
                      <c:pt idx="111">
                        <c:v>111</c:v>
                      </c:pt>
                      <c:pt idx="112">
                        <c:v>112</c:v>
                      </c:pt>
                      <c:pt idx="113">
                        <c:v>113</c:v>
                      </c:pt>
                      <c:pt idx="114">
                        <c:v>114</c:v>
                      </c:pt>
                      <c:pt idx="115">
                        <c:v>115</c:v>
                      </c:pt>
                      <c:pt idx="116">
                        <c:v>116</c:v>
                      </c:pt>
                      <c:pt idx="117">
                        <c:v>117</c:v>
                      </c:pt>
                      <c:pt idx="118">
                        <c:v>118</c:v>
                      </c:pt>
                      <c:pt idx="119">
                        <c:v>119</c:v>
                      </c:pt>
                      <c:pt idx="120">
                        <c:v>120</c:v>
                      </c:pt>
                      <c:pt idx="121">
                        <c:v>121</c:v>
                      </c:pt>
                      <c:pt idx="122">
                        <c:v>122</c:v>
                      </c:pt>
                      <c:pt idx="123">
                        <c:v>123</c:v>
                      </c:pt>
                      <c:pt idx="124">
                        <c:v>124</c:v>
                      </c:pt>
                      <c:pt idx="125">
                        <c:v>125</c:v>
                      </c:pt>
                      <c:pt idx="126">
                        <c:v>126</c:v>
                      </c:pt>
                      <c:pt idx="127">
                        <c:v>127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col_new!$E$3:$E$130</c15:sqref>
                        </c15:formulaRef>
                      </c:ext>
                    </c:extLst>
                    <c:numCache>
                      <c:formatCode>General</c:formatCode>
                      <c:ptCount val="128"/>
                      <c:pt idx="0">
                        <c:v>8</c:v>
                      </c:pt>
                      <c:pt idx="1">
                        <c:v>5</c:v>
                      </c:pt>
                      <c:pt idx="2">
                        <c:v>4</c:v>
                      </c:pt>
                      <c:pt idx="3">
                        <c:v>3</c:v>
                      </c:pt>
                      <c:pt idx="4">
                        <c:v>4</c:v>
                      </c:pt>
                      <c:pt idx="5">
                        <c:v>2</c:v>
                      </c:pt>
                      <c:pt idx="6">
                        <c:v>0</c:v>
                      </c:pt>
                      <c:pt idx="7">
                        <c:v>2</c:v>
                      </c:pt>
                      <c:pt idx="8">
                        <c:v>6</c:v>
                      </c:pt>
                      <c:pt idx="9">
                        <c:v>4</c:v>
                      </c:pt>
                      <c:pt idx="10">
                        <c:v>6</c:v>
                      </c:pt>
                      <c:pt idx="11">
                        <c:v>3</c:v>
                      </c:pt>
                      <c:pt idx="12">
                        <c:v>4</c:v>
                      </c:pt>
                      <c:pt idx="13">
                        <c:v>5</c:v>
                      </c:pt>
                      <c:pt idx="14">
                        <c:v>5</c:v>
                      </c:pt>
                      <c:pt idx="15">
                        <c:v>8</c:v>
                      </c:pt>
                      <c:pt idx="16">
                        <c:v>12</c:v>
                      </c:pt>
                      <c:pt idx="17">
                        <c:v>15</c:v>
                      </c:pt>
                      <c:pt idx="18">
                        <c:v>11</c:v>
                      </c:pt>
                      <c:pt idx="19">
                        <c:v>8</c:v>
                      </c:pt>
                      <c:pt idx="20">
                        <c:v>11</c:v>
                      </c:pt>
                      <c:pt idx="21">
                        <c:v>9</c:v>
                      </c:pt>
                      <c:pt idx="22">
                        <c:v>9</c:v>
                      </c:pt>
                      <c:pt idx="23">
                        <c:v>13</c:v>
                      </c:pt>
                      <c:pt idx="24">
                        <c:v>17</c:v>
                      </c:pt>
                      <c:pt idx="25">
                        <c:v>10</c:v>
                      </c:pt>
                      <c:pt idx="26">
                        <c:v>17</c:v>
                      </c:pt>
                      <c:pt idx="27">
                        <c:v>11</c:v>
                      </c:pt>
                      <c:pt idx="28">
                        <c:v>7</c:v>
                      </c:pt>
                      <c:pt idx="29">
                        <c:v>11</c:v>
                      </c:pt>
                      <c:pt idx="30">
                        <c:v>13</c:v>
                      </c:pt>
                      <c:pt idx="31">
                        <c:v>6</c:v>
                      </c:pt>
                      <c:pt idx="32">
                        <c:v>7</c:v>
                      </c:pt>
                      <c:pt idx="33">
                        <c:v>5</c:v>
                      </c:pt>
                      <c:pt idx="34">
                        <c:v>9</c:v>
                      </c:pt>
                      <c:pt idx="35">
                        <c:v>5</c:v>
                      </c:pt>
                      <c:pt idx="36">
                        <c:v>3</c:v>
                      </c:pt>
                      <c:pt idx="37">
                        <c:v>5</c:v>
                      </c:pt>
                      <c:pt idx="38">
                        <c:v>11</c:v>
                      </c:pt>
                      <c:pt idx="39">
                        <c:v>8</c:v>
                      </c:pt>
                      <c:pt idx="40">
                        <c:v>9</c:v>
                      </c:pt>
                      <c:pt idx="41">
                        <c:v>6</c:v>
                      </c:pt>
                      <c:pt idx="42">
                        <c:v>3</c:v>
                      </c:pt>
                      <c:pt idx="43">
                        <c:v>5</c:v>
                      </c:pt>
                      <c:pt idx="44">
                        <c:v>5</c:v>
                      </c:pt>
                      <c:pt idx="45">
                        <c:v>11</c:v>
                      </c:pt>
                      <c:pt idx="46">
                        <c:v>9</c:v>
                      </c:pt>
                      <c:pt idx="47">
                        <c:v>9</c:v>
                      </c:pt>
                      <c:pt idx="48">
                        <c:v>8</c:v>
                      </c:pt>
                      <c:pt idx="49">
                        <c:v>10</c:v>
                      </c:pt>
                      <c:pt idx="50">
                        <c:v>10</c:v>
                      </c:pt>
                      <c:pt idx="51">
                        <c:v>9</c:v>
                      </c:pt>
                      <c:pt idx="52">
                        <c:v>11</c:v>
                      </c:pt>
                      <c:pt idx="53">
                        <c:v>13</c:v>
                      </c:pt>
                      <c:pt idx="54">
                        <c:v>16</c:v>
                      </c:pt>
                      <c:pt idx="55">
                        <c:v>11</c:v>
                      </c:pt>
                      <c:pt idx="56">
                        <c:v>13</c:v>
                      </c:pt>
                      <c:pt idx="57">
                        <c:v>8</c:v>
                      </c:pt>
                      <c:pt idx="58">
                        <c:v>17</c:v>
                      </c:pt>
                      <c:pt idx="59">
                        <c:v>15</c:v>
                      </c:pt>
                      <c:pt idx="60">
                        <c:v>11</c:v>
                      </c:pt>
                      <c:pt idx="61">
                        <c:v>10</c:v>
                      </c:pt>
                      <c:pt idx="62">
                        <c:v>16</c:v>
                      </c:pt>
                      <c:pt idx="63">
                        <c:v>10</c:v>
                      </c:pt>
                      <c:pt idx="64">
                        <c:v>4</c:v>
                      </c:pt>
                      <c:pt idx="65">
                        <c:v>8</c:v>
                      </c:pt>
                      <c:pt idx="66">
                        <c:v>8</c:v>
                      </c:pt>
                      <c:pt idx="67">
                        <c:v>6</c:v>
                      </c:pt>
                      <c:pt idx="68">
                        <c:v>6</c:v>
                      </c:pt>
                      <c:pt idx="69">
                        <c:v>0</c:v>
                      </c:pt>
                      <c:pt idx="70">
                        <c:v>5</c:v>
                      </c:pt>
                      <c:pt idx="71">
                        <c:v>8</c:v>
                      </c:pt>
                      <c:pt idx="72">
                        <c:v>10</c:v>
                      </c:pt>
                      <c:pt idx="73">
                        <c:v>8</c:v>
                      </c:pt>
                      <c:pt idx="74">
                        <c:v>16</c:v>
                      </c:pt>
                      <c:pt idx="75">
                        <c:v>17</c:v>
                      </c:pt>
                      <c:pt idx="76">
                        <c:v>10</c:v>
                      </c:pt>
                      <c:pt idx="77">
                        <c:v>14</c:v>
                      </c:pt>
                      <c:pt idx="78">
                        <c:v>5</c:v>
                      </c:pt>
                      <c:pt idx="79">
                        <c:v>13</c:v>
                      </c:pt>
                      <c:pt idx="80">
                        <c:v>14</c:v>
                      </c:pt>
                      <c:pt idx="81">
                        <c:v>11</c:v>
                      </c:pt>
                      <c:pt idx="82">
                        <c:v>8</c:v>
                      </c:pt>
                      <c:pt idx="83">
                        <c:v>13</c:v>
                      </c:pt>
                      <c:pt idx="84">
                        <c:v>6</c:v>
                      </c:pt>
                      <c:pt idx="85">
                        <c:v>10</c:v>
                      </c:pt>
                      <c:pt idx="86">
                        <c:v>4</c:v>
                      </c:pt>
                      <c:pt idx="87">
                        <c:v>6</c:v>
                      </c:pt>
                      <c:pt idx="88">
                        <c:v>15</c:v>
                      </c:pt>
                      <c:pt idx="89">
                        <c:v>15</c:v>
                      </c:pt>
                      <c:pt idx="90">
                        <c:v>10</c:v>
                      </c:pt>
                      <c:pt idx="91">
                        <c:v>11</c:v>
                      </c:pt>
                      <c:pt idx="92">
                        <c:v>16</c:v>
                      </c:pt>
                      <c:pt idx="93">
                        <c:v>14</c:v>
                      </c:pt>
                      <c:pt idx="94">
                        <c:v>14</c:v>
                      </c:pt>
                      <c:pt idx="95">
                        <c:v>11</c:v>
                      </c:pt>
                      <c:pt idx="96">
                        <c:v>9</c:v>
                      </c:pt>
                      <c:pt idx="97">
                        <c:v>26</c:v>
                      </c:pt>
                      <c:pt idx="98">
                        <c:v>37</c:v>
                      </c:pt>
                      <c:pt idx="99">
                        <c:v>36</c:v>
                      </c:pt>
                      <c:pt idx="100">
                        <c:v>35</c:v>
                      </c:pt>
                      <c:pt idx="101">
                        <c:v>39</c:v>
                      </c:pt>
                      <c:pt idx="102">
                        <c:v>39</c:v>
                      </c:pt>
                      <c:pt idx="103">
                        <c:v>39</c:v>
                      </c:pt>
                      <c:pt idx="104">
                        <c:v>40</c:v>
                      </c:pt>
                      <c:pt idx="105">
                        <c:v>37</c:v>
                      </c:pt>
                      <c:pt idx="106">
                        <c:v>35</c:v>
                      </c:pt>
                      <c:pt idx="107">
                        <c:v>40</c:v>
                      </c:pt>
                      <c:pt idx="108">
                        <c:v>37</c:v>
                      </c:pt>
                      <c:pt idx="109">
                        <c:v>38</c:v>
                      </c:pt>
                      <c:pt idx="110">
                        <c:v>36</c:v>
                      </c:pt>
                      <c:pt idx="111">
                        <c:v>38</c:v>
                      </c:pt>
                      <c:pt idx="112">
                        <c:v>35</c:v>
                      </c:pt>
                      <c:pt idx="113">
                        <c:v>41</c:v>
                      </c:pt>
                      <c:pt idx="114">
                        <c:v>38</c:v>
                      </c:pt>
                      <c:pt idx="115">
                        <c:v>38</c:v>
                      </c:pt>
                      <c:pt idx="116">
                        <c:v>35</c:v>
                      </c:pt>
                      <c:pt idx="117">
                        <c:v>36</c:v>
                      </c:pt>
                      <c:pt idx="118">
                        <c:v>37</c:v>
                      </c:pt>
                      <c:pt idx="119">
                        <c:v>36</c:v>
                      </c:pt>
                      <c:pt idx="120">
                        <c:v>31</c:v>
                      </c:pt>
                      <c:pt idx="121">
                        <c:v>32</c:v>
                      </c:pt>
                      <c:pt idx="122">
                        <c:v>37</c:v>
                      </c:pt>
                      <c:pt idx="123">
                        <c:v>35</c:v>
                      </c:pt>
                      <c:pt idx="124">
                        <c:v>31</c:v>
                      </c:pt>
                      <c:pt idx="125">
                        <c:v>31</c:v>
                      </c:pt>
                      <c:pt idx="126">
                        <c:v>30</c:v>
                      </c:pt>
                      <c:pt idx="127">
                        <c:v>30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8292-4319-9512-8C1AFAD08C07}"/>
                  </c:ext>
                </c:extLst>
              </c15:ser>
            </c15:filteredLineSeries>
            <c15:filteredLin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col_new!$F$2</c15:sqref>
                        </c15:formulaRef>
                      </c:ext>
                    </c:extLst>
                    <c:strCache>
                      <c:ptCount val="1"/>
                      <c:pt idx="0">
                        <c:v>x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col_new!$A$3:$A$130</c15:sqref>
                        </c15:formulaRef>
                      </c:ext>
                    </c:extLst>
                    <c:numCache>
                      <c:formatCode>General</c:formatCode>
                      <c:ptCount val="128"/>
                      <c:pt idx="0">
                        <c:v>0</c:v>
                      </c:pt>
                      <c:pt idx="1">
                        <c:v>1</c:v>
                      </c:pt>
                      <c:pt idx="2">
                        <c:v>2</c:v>
                      </c:pt>
                      <c:pt idx="3">
                        <c:v>3</c:v>
                      </c:pt>
                      <c:pt idx="4">
                        <c:v>4</c:v>
                      </c:pt>
                      <c:pt idx="5">
                        <c:v>5</c:v>
                      </c:pt>
                      <c:pt idx="6">
                        <c:v>6</c:v>
                      </c:pt>
                      <c:pt idx="7">
                        <c:v>7</c:v>
                      </c:pt>
                      <c:pt idx="8">
                        <c:v>8</c:v>
                      </c:pt>
                      <c:pt idx="9">
                        <c:v>9</c:v>
                      </c:pt>
                      <c:pt idx="10">
                        <c:v>10</c:v>
                      </c:pt>
                      <c:pt idx="11">
                        <c:v>11</c:v>
                      </c:pt>
                      <c:pt idx="12">
                        <c:v>12</c:v>
                      </c:pt>
                      <c:pt idx="13">
                        <c:v>13</c:v>
                      </c:pt>
                      <c:pt idx="14">
                        <c:v>14</c:v>
                      </c:pt>
                      <c:pt idx="15">
                        <c:v>15</c:v>
                      </c:pt>
                      <c:pt idx="16">
                        <c:v>16</c:v>
                      </c:pt>
                      <c:pt idx="17">
                        <c:v>17</c:v>
                      </c:pt>
                      <c:pt idx="18">
                        <c:v>18</c:v>
                      </c:pt>
                      <c:pt idx="19">
                        <c:v>19</c:v>
                      </c:pt>
                      <c:pt idx="20">
                        <c:v>20</c:v>
                      </c:pt>
                      <c:pt idx="21">
                        <c:v>21</c:v>
                      </c:pt>
                      <c:pt idx="22">
                        <c:v>22</c:v>
                      </c:pt>
                      <c:pt idx="23">
                        <c:v>23</c:v>
                      </c:pt>
                      <c:pt idx="24">
                        <c:v>24</c:v>
                      </c:pt>
                      <c:pt idx="25">
                        <c:v>25</c:v>
                      </c:pt>
                      <c:pt idx="26">
                        <c:v>26</c:v>
                      </c:pt>
                      <c:pt idx="27">
                        <c:v>27</c:v>
                      </c:pt>
                      <c:pt idx="28">
                        <c:v>28</c:v>
                      </c:pt>
                      <c:pt idx="29">
                        <c:v>29</c:v>
                      </c:pt>
                      <c:pt idx="30">
                        <c:v>30</c:v>
                      </c:pt>
                      <c:pt idx="31">
                        <c:v>31</c:v>
                      </c:pt>
                      <c:pt idx="32">
                        <c:v>32</c:v>
                      </c:pt>
                      <c:pt idx="33">
                        <c:v>33</c:v>
                      </c:pt>
                      <c:pt idx="34">
                        <c:v>34</c:v>
                      </c:pt>
                      <c:pt idx="35">
                        <c:v>35</c:v>
                      </c:pt>
                      <c:pt idx="36">
                        <c:v>36</c:v>
                      </c:pt>
                      <c:pt idx="37">
                        <c:v>37</c:v>
                      </c:pt>
                      <c:pt idx="38">
                        <c:v>38</c:v>
                      </c:pt>
                      <c:pt idx="39">
                        <c:v>39</c:v>
                      </c:pt>
                      <c:pt idx="40">
                        <c:v>40</c:v>
                      </c:pt>
                      <c:pt idx="41">
                        <c:v>41</c:v>
                      </c:pt>
                      <c:pt idx="42">
                        <c:v>42</c:v>
                      </c:pt>
                      <c:pt idx="43">
                        <c:v>43</c:v>
                      </c:pt>
                      <c:pt idx="44">
                        <c:v>44</c:v>
                      </c:pt>
                      <c:pt idx="45">
                        <c:v>45</c:v>
                      </c:pt>
                      <c:pt idx="46">
                        <c:v>46</c:v>
                      </c:pt>
                      <c:pt idx="47">
                        <c:v>47</c:v>
                      </c:pt>
                      <c:pt idx="48">
                        <c:v>48</c:v>
                      </c:pt>
                      <c:pt idx="49">
                        <c:v>49</c:v>
                      </c:pt>
                      <c:pt idx="50">
                        <c:v>50</c:v>
                      </c:pt>
                      <c:pt idx="51">
                        <c:v>51</c:v>
                      </c:pt>
                      <c:pt idx="52">
                        <c:v>52</c:v>
                      </c:pt>
                      <c:pt idx="53">
                        <c:v>53</c:v>
                      </c:pt>
                      <c:pt idx="54">
                        <c:v>54</c:v>
                      </c:pt>
                      <c:pt idx="55">
                        <c:v>55</c:v>
                      </c:pt>
                      <c:pt idx="56">
                        <c:v>56</c:v>
                      </c:pt>
                      <c:pt idx="57">
                        <c:v>57</c:v>
                      </c:pt>
                      <c:pt idx="58">
                        <c:v>58</c:v>
                      </c:pt>
                      <c:pt idx="59">
                        <c:v>59</c:v>
                      </c:pt>
                      <c:pt idx="60">
                        <c:v>60</c:v>
                      </c:pt>
                      <c:pt idx="61">
                        <c:v>61</c:v>
                      </c:pt>
                      <c:pt idx="62">
                        <c:v>62</c:v>
                      </c:pt>
                      <c:pt idx="63">
                        <c:v>63</c:v>
                      </c:pt>
                      <c:pt idx="64">
                        <c:v>64</c:v>
                      </c:pt>
                      <c:pt idx="65">
                        <c:v>65</c:v>
                      </c:pt>
                      <c:pt idx="66">
                        <c:v>66</c:v>
                      </c:pt>
                      <c:pt idx="67">
                        <c:v>67</c:v>
                      </c:pt>
                      <c:pt idx="68">
                        <c:v>68</c:v>
                      </c:pt>
                      <c:pt idx="69">
                        <c:v>69</c:v>
                      </c:pt>
                      <c:pt idx="70">
                        <c:v>70</c:v>
                      </c:pt>
                      <c:pt idx="71">
                        <c:v>71</c:v>
                      </c:pt>
                      <c:pt idx="72">
                        <c:v>72</c:v>
                      </c:pt>
                      <c:pt idx="73">
                        <c:v>73</c:v>
                      </c:pt>
                      <c:pt idx="74">
                        <c:v>74</c:v>
                      </c:pt>
                      <c:pt idx="75">
                        <c:v>75</c:v>
                      </c:pt>
                      <c:pt idx="76">
                        <c:v>76</c:v>
                      </c:pt>
                      <c:pt idx="77">
                        <c:v>77</c:v>
                      </c:pt>
                      <c:pt idx="78">
                        <c:v>78</c:v>
                      </c:pt>
                      <c:pt idx="79">
                        <c:v>79</c:v>
                      </c:pt>
                      <c:pt idx="80">
                        <c:v>80</c:v>
                      </c:pt>
                      <c:pt idx="81">
                        <c:v>81</c:v>
                      </c:pt>
                      <c:pt idx="82">
                        <c:v>82</c:v>
                      </c:pt>
                      <c:pt idx="83">
                        <c:v>83</c:v>
                      </c:pt>
                      <c:pt idx="84">
                        <c:v>84</c:v>
                      </c:pt>
                      <c:pt idx="85">
                        <c:v>85</c:v>
                      </c:pt>
                      <c:pt idx="86">
                        <c:v>86</c:v>
                      </c:pt>
                      <c:pt idx="87">
                        <c:v>87</c:v>
                      </c:pt>
                      <c:pt idx="88">
                        <c:v>88</c:v>
                      </c:pt>
                      <c:pt idx="89">
                        <c:v>89</c:v>
                      </c:pt>
                      <c:pt idx="90">
                        <c:v>90</c:v>
                      </c:pt>
                      <c:pt idx="91">
                        <c:v>91</c:v>
                      </c:pt>
                      <c:pt idx="92">
                        <c:v>92</c:v>
                      </c:pt>
                      <c:pt idx="93">
                        <c:v>93</c:v>
                      </c:pt>
                      <c:pt idx="94">
                        <c:v>94</c:v>
                      </c:pt>
                      <c:pt idx="95">
                        <c:v>95</c:v>
                      </c:pt>
                      <c:pt idx="96">
                        <c:v>96</c:v>
                      </c:pt>
                      <c:pt idx="97">
                        <c:v>97</c:v>
                      </c:pt>
                      <c:pt idx="98">
                        <c:v>98</c:v>
                      </c:pt>
                      <c:pt idx="99">
                        <c:v>99</c:v>
                      </c:pt>
                      <c:pt idx="100">
                        <c:v>100</c:v>
                      </c:pt>
                      <c:pt idx="101">
                        <c:v>101</c:v>
                      </c:pt>
                      <c:pt idx="102">
                        <c:v>102</c:v>
                      </c:pt>
                      <c:pt idx="103">
                        <c:v>103</c:v>
                      </c:pt>
                      <c:pt idx="104">
                        <c:v>104</c:v>
                      </c:pt>
                      <c:pt idx="105">
                        <c:v>105</c:v>
                      </c:pt>
                      <c:pt idx="106">
                        <c:v>106</c:v>
                      </c:pt>
                      <c:pt idx="107">
                        <c:v>107</c:v>
                      </c:pt>
                      <c:pt idx="108">
                        <c:v>108</c:v>
                      </c:pt>
                      <c:pt idx="109">
                        <c:v>109</c:v>
                      </c:pt>
                      <c:pt idx="110">
                        <c:v>110</c:v>
                      </c:pt>
                      <c:pt idx="111">
                        <c:v>111</c:v>
                      </c:pt>
                      <c:pt idx="112">
                        <c:v>112</c:v>
                      </c:pt>
                      <c:pt idx="113">
                        <c:v>113</c:v>
                      </c:pt>
                      <c:pt idx="114">
                        <c:v>114</c:v>
                      </c:pt>
                      <c:pt idx="115">
                        <c:v>115</c:v>
                      </c:pt>
                      <c:pt idx="116">
                        <c:v>116</c:v>
                      </c:pt>
                      <c:pt idx="117">
                        <c:v>117</c:v>
                      </c:pt>
                      <c:pt idx="118">
                        <c:v>118</c:v>
                      </c:pt>
                      <c:pt idx="119">
                        <c:v>119</c:v>
                      </c:pt>
                      <c:pt idx="120">
                        <c:v>120</c:v>
                      </c:pt>
                      <c:pt idx="121">
                        <c:v>121</c:v>
                      </c:pt>
                      <c:pt idx="122">
                        <c:v>122</c:v>
                      </c:pt>
                      <c:pt idx="123">
                        <c:v>123</c:v>
                      </c:pt>
                      <c:pt idx="124">
                        <c:v>124</c:v>
                      </c:pt>
                      <c:pt idx="125">
                        <c:v>125</c:v>
                      </c:pt>
                      <c:pt idx="126">
                        <c:v>126</c:v>
                      </c:pt>
                      <c:pt idx="127">
                        <c:v>127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col_new!$F$3:$F$130</c15:sqref>
                        </c15:formulaRef>
                      </c:ext>
                    </c:extLst>
                    <c:numCache>
                      <c:formatCode>General</c:formatCode>
                      <c:ptCount val="128"/>
                      <c:pt idx="0">
                        <c:v>12</c:v>
                      </c:pt>
                      <c:pt idx="1">
                        <c:v>10</c:v>
                      </c:pt>
                      <c:pt idx="2">
                        <c:v>11</c:v>
                      </c:pt>
                      <c:pt idx="3">
                        <c:v>17</c:v>
                      </c:pt>
                      <c:pt idx="4">
                        <c:v>14</c:v>
                      </c:pt>
                      <c:pt idx="5">
                        <c:v>12</c:v>
                      </c:pt>
                      <c:pt idx="6">
                        <c:v>13</c:v>
                      </c:pt>
                      <c:pt idx="7">
                        <c:v>12</c:v>
                      </c:pt>
                      <c:pt idx="8">
                        <c:v>13</c:v>
                      </c:pt>
                      <c:pt idx="9">
                        <c:v>8</c:v>
                      </c:pt>
                      <c:pt idx="10">
                        <c:v>9</c:v>
                      </c:pt>
                      <c:pt idx="11">
                        <c:v>10</c:v>
                      </c:pt>
                      <c:pt idx="12">
                        <c:v>11</c:v>
                      </c:pt>
                      <c:pt idx="13">
                        <c:v>14</c:v>
                      </c:pt>
                      <c:pt idx="14">
                        <c:v>11</c:v>
                      </c:pt>
                      <c:pt idx="15">
                        <c:v>15</c:v>
                      </c:pt>
                      <c:pt idx="16">
                        <c:v>17</c:v>
                      </c:pt>
                      <c:pt idx="17">
                        <c:v>11</c:v>
                      </c:pt>
                      <c:pt idx="18">
                        <c:v>9</c:v>
                      </c:pt>
                      <c:pt idx="19">
                        <c:v>8</c:v>
                      </c:pt>
                      <c:pt idx="20">
                        <c:v>13</c:v>
                      </c:pt>
                      <c:pt idx="21">
                        <c:v>16</c:v>
                      </c:pt>
                      <c:pt idx="22">
                        <c:v>6</c:v>
                      </c:pt>
                      <c:pt idx="23">
                        <c:v>5</c:v>
                      </c:pt>
                      <c:pt idx="24">
                        <c:v>9</c:v>
                      </c:pt>
                      <c:pt idx="25">
                        <c:v>2</c:v>
                      </c:pt>
                      <c:pt idx="26">
                        <c:v>5</c:v>
                      </c:pt>
                      <c:pt idx="27">
                        <c:v>8</c:v>
                      </c:pt>
                      <c:pt idx="28">
                        <c:v>9</c:v>
                      </c:pt>
                      <c:pt idx="29">
                        <c:v>8</c:v>
                      </c:pt>
                      <c:pt idx="30">
                        <c:v>12</c:v>
                      </c:pt>
                      <c:pt idx="31">
                        <c:v>4</c:v>
                      </c:pt>
                      <c:pt idx="32">
                        <c:v>12</c:v>
                      </c:pt>
                      <c:pt idx="33">
                        <c:v>15</c:v>
                      </c:pt>
                      <c:pt idx="34">
                        <c:v>8</c:v>
                      </c:pt>
                      <c:pt idx="35">
                        <c:v>11</c:v>
                      </c:pt>
                      <c:pt idx="36">
                        <c:v>13</c:v>
                      </c:pt>
                      <c:pt idx="37">
                        <c:v>8</c:v>
                      </c:pt>
                      <c:pt idx="38">
                        <c:v>12</c:v>
                      </c:pt>
                      <c:pt idx="39">
                        <c:v>8</c:v>
                      </c:pt>
                      <c:pt idx="40">
                        <c:v>15</c:v>
                      </c:pt>
                      <c:pt idx="41">
                        <c:v>12</c:v>
                      </c:pt>
                      <c:pt idx="42">
                        <c:v>15</c:v>
                      </c:pt>
                      <c:pt idx="43">
                        <c:v>15</c:v>
                      </c:pt>
                      <c:pt idx="44">
                        <c:v>12</c:v>
                      </c:pt>
                      <c:pt idx="45">
                        <c:v>11</c:v>
                      </c:pt>
                      <c:pt idx="46">
                        <c:v>13</c:v>
                      </c:pt>
                      <c:pt idx="47">
                        <c:v>14</c:v>
                      </c:pt>
                      <c:pt idx="48">
                        <c:v>9</c:v>
                      </c:pt>
                      <c:pt idx="49">
                        <c:v>9</c:v>
                      </c:pt>
                      <c:pt idx="50">
                        <c:v>12</c:v>
                      </c:pt>
                      <c:pt idx="51">
                        <c:v>12</c:v>
                      </c:pt>
                      <c:pt idx="52">
                        <c:v>14</c:v>
                      </c:pt>
                      <c:pt idx="53">
                        <c:v>12</c:v>
                      </c:pt>
                      <c:pt idx="54">
                        <c:v>14</c:v>
                      </c:pt>
                      <c:pt idx="55">
                        <c:v>17</c:v>
                      </c:pt>
                      <c:pt idx="56">
                        <c:v>15</c:v>
                      </c:pt>
                      <c:pt idx="57">
                        <c:v>10</c:v>
                      </c:pt>
                      <c:pt idx="58">
                        <c:v>11</c:v>
                      </c:pt>
                      <c:pt idx="59">
                        <c:v>15</c:v>
                      </c:pt>
                      <c:pt idx="60">
                        <c:v>20</c:v>
                      </c:pt>
                      <c:pt idx="61">
                        <c:v>4</c:v>
                      </c:pt>
                      <c:pt idx="62">
                        <c:v>12</c:v>
                      </c:pt>
                      <c:pt idx="63">
                        <c:v>6</c:v>
                      </c:pt>
                      <c:pt idx="64">
                        <c:v>15</c:v>
                      </c:pt>
                      <c:pt idx="65">
                        <c:v>12</c:v>
                      </c:pt>
                      <c:pt idx="66">
                        <c:v>16</c:v>
                      </c:pt>
                      <c:pt idx="67">
                        <c:v>10</c:v>
                      </c:pt>
                      <c:pt idx="68">
                        <c:v>16</c:v>
                      </c:pt>
                      <c:pt idx="69">
                        <c:v>12</c:v>
                      </c:pt>
                      <c:pt idx="70">
                        <c:v>14</c:v>
                      </c:pt>
                      <c:pt idx="71">
                        <c:v>13</c:v>
                      </c:pt>
                      <c:pt idx="72">
                        <c:v>18</c:v>
                      </c:pt>
                      <c:pt idx="73">
                        <c:v>12</c:v>
                      </c:pt>
                      <c:pt idx="74">
                        <c:v>14</c:v>
                      </c:pt>
                      <c:pt idx="75">
                        <c:v>12</c:v>
                      </c:pt>
                      <c:pt idx="76">
                        <c:v>13</c:v>
                      </c:pt>
                      <c:pt idx="77">
                        <c:v>5</c:v>
                      </c:pt>
                      <c:pt idx="78">
                        <c:v>14</c:v>
                      </c:pt>
                      <c:pt idx="79">
                        <c:v>10</c:v>
                      </c:pt>
                      <c:pt idx="80">
                        <c:v>9</c:v>
                      </c:pt>
                      <c:pt idx="81">
                        <c:v>6</c:v>
                      </c:pt>
                      <c:pt idx="82">
                        <c:v>10</c:v>
                      </c:pt>
                      <c:pt idx="83">
                        <c:v>10</c:v>
                      </c:pt>
                      <c:pt idx="84">
                        <c:v>5</c:v>
                      </c:pt>
                      <c:pt idx="85">
                        <c:v>5</c:v>
                      </c:pt>
                      <c:pt idx="86">
                        <c:v>4</c:v>
                      </c:pt>
                      <c:pt idx="87">
                        <c:v>12</c:v>
                      </c:pt>
                      <c:pt idx="88">
                        <c:v>7</c:v>
                      </c:pt>
                      <c:pt idx="89">
                        <c:v>9</c:v>
                      </c:pt>
                      <c:pt idx="90">
                        <c:v>11</c:v>
                      </c:pt>
                      <c:pt idx="91">
                        <c:v>10</c:v>
                      </c:pt>
                      <c:pt idx="92">
                        <c:v>9</c:v>
                      </c:pt>
                      <c:pt idx="93">
                        <c:v>12</c:v>
                      </c:pt>
                      <c:pt idx="94">
                        <c:v>13</c:v>
                      </c:pt>
                      <c:pt idx="95">
                        <c:v>5</c:v>
                      </c:pt>
                      <c:pt idx="96">
                        <c:v>12</c:v>
                      </c:pt>
                      <c:pt idx="97">
                        <c:v>26</c:v>
                      </c:pt>
                      <c:pt idx="98">
                        <c:v>35</c:v>
                      </c:pt>
                      <c:pt idx="99">
                        <c:v>39</c:v>
                      </c:pt>
                      <c:pt idx="100">
                        <c:v>37</c:v>
                      </c:pt>
                      <c:pt idx="101">
                        <c:v>39</c:v>
                      </c:pt>
                      <c:pt idx="102">
                        <c:v>38</c:v>
                      </c:pt>
                      <c:pt idx="103">
                        <c:v>41</c:v>
                      </c:pt>
                      <c:pt idx="104">
                        <c:v>38</c:v>
                      </c:pt>
                      <c:pt idx="105">
                        <c:v>36</c:v>
                      </c:pt>
                      <c:pt idx="106">
                        <c:v>40</c:v>
                      </c:pt>
                      <c:pt idx="107">
                        <c:v>38</c:v>
                      </c:pt>
                      <c:pt idx="108">
                        <c:v>38</c:v>
                      </c:pt>
                      <c:pt idx="109">
                        <c:v>39</c:v>
                      </c:pt>
                      <c:pt idx="110">
                        <c:v>37</c:v>
                      </c:pt>
                      <c:pt idx="111">
                        <c:v>37</c:v>
                      </c:pt>
                      <c:pt idx="112">
                        <c:v>36</c:v>
                      </c:pt>
                      <c:pt idx="113">
                        <c:v>38</c:v>
                      </c:pt>
                      <c:pt idx="114">
                        <c:v>41</c:v>
                      </c:pt>
                      <c:pt idx="115">
                        <c:v>35</c:v>
                      </c:pt>
                      <c:pt idx="116">
                        <c:v>40</c:v>
                      </c:pt>
                      <c:pt idx="117">
                        <c:v>32</c:v>
                      </c:pt>
                      <c:pt idx="118">
                        <c:v>36</c:v>
                      </c:pt>
                      <c:pt idx="119">
                        <c:v>38</c:v>
                      </c:pt>
                      <c:pt idx="120">
                        <c:v>44</c:v>
                      </c:pt>
                      <c:pt idx="121">
                        <c:v>38</c:v>
                      </c:pt>
                      <c:pt idx="122">
                        <c:v>33</c:v>
                      </c:pt>
                      <c:pt idx="123">
                        <c:v>35</c:v>
                      </c:pt>
                      <c:pt idx="124">
                        <c:v>44</c:v>
                      </c:pt>
                      <c:pt idx="125">
                        <c:v>39</c:v>
                      </c:pt>
                      <c:pt idx="126">
                        <c:v>42</c:v>
                      </c:pt>
                      <c:pt idx="127">
                        <c:v>40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8292-4319-9512-8C1AFAD08C07}"/>
                  </c:ext>
                </c:extLst>
              </c15:ser>
            </c15:filteredLineSeries>
            <c15:filteredLineSeries>
              <c15:ser>
                <c:idx val="6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col_new!$H$2</c15:sqref>
                        </c15:formulaRef>
                      </c:ext>
                    </c:extLst>
                    <c:strCache>
                      <c:ptCount val="1"/>
                      <c:pt idx="0">
                        <c:v>x</c:v>
                      </c:pt>
                    </c:strCache>
                  </c:strRef>
                </c:tx>
                <c:spPr>
                  <a:ln w="28575" cap="rnd">
                    <a:solidFill>
                      <a:schemeClr val="accent1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col_new!$A$3:$A$130</c15:sqref>
                        </c15:formulaRef>
                      </c:ext>
                    </c:extLst>
                    <c:numCache>
                      <c:formatCode>General</c:formatCode>
                      <c:ptCount val="128"/>
                      <c:pt idx="0">
                        <c:v>0</c:v>
                      </c:pt>
                      <c:pt idx="1">
                        <c:v>1</c:v>
                      </c:pt>
                      <c:pt idx="2">
                        <c:v>2</c:v>
                      </c:pt>
                      <c:pt idx="3">
                        <c:v>3</c:v>
                      </c:pt>
                      <c:pt idx="4">
                        <c:v>4</c:v>
                      </c:pt>
                      <c:pt idx="5">
                        <c:v>5</c:v>
                      </c:pt>
                      <c:pt idx="6">
                        <c:v>6</c:v>
                      </c:pt>
                      <c:pt idx="7">
                        <c:v>7</c:v>
                      </c:pt>
                      <c:pt idx="8">
                        <c:v>8</c:v>
                      </c:pt>
                      <c:pt idx="9">
                        <c:v>9</c:v>
                      </c:pt>
                      <c:pt idx="10">
                        <c:v>10</c:v>
                      </c:pt>
                      <c:pt idx="11">
                        <c:v>11</c:v>
                      </c:pt>
                      <c:pt idx="12">
                        <c:v>12</c:v>
                      </c:pt>
                      <c:pt idx="13">
                        <c:v>13</c:v>
                      </c:pt>
                      <c:pt idx="14">
                        <c:v>14</c:v>
                      </c:pt>
                      <c:pt idx="15">
                        <c:v>15</c:v>
                      </c:pt>
                      <c:pt idx="16">
                        <c:v>16</c:v>
                      </c:pt>
                      <c:pt idx="17">
                        <c:v>17</c:v>
                      </c:pt>
                      <c:pt idx="18">
                        <c:v>18</c:v>
                      </c:pt>
                      <c:pt idx="19">
                        <c:v>19</c:v>
                      </c:pt>
                      <c:pt idx="20">
                        <c:v>20</c:v>
                      </c:pt>
                      <c:pt idx="21">
                        <c:v>21</c:v>
                      </c:pt>
                      <c:pt idx="22">
                        <c:v>22</c:v>
                      </c:pt>
                      <c:pt idx="23">
                        <c:v>23</c:v>
                      </c:pt>
                      <c:pt idx="24">
                        <c:v>24</c:v>
                      </c:pt>
                      <c:pt idx="25">
                        <c:v>25</c:v>
                      </c:pt>
                      <c:pt idx="26">
                        <c:v>26</c:v>
                      </c:pt>
                      <c:pt idx="27">
                        <c:v>27</c:v>
                      </c:pt>
                      <c:pt idx="28">
                        <c:v>28</c:v>
                      </c:pt>
                      <c:pt idx="29">
                        <c:v>29</c:v>
                      </c:pt>
                      <c:pt idx="30">
                        <c:v>30</c:v>
                      </c:pt>
                      <c:pt idx="31">
                        <c:v>31</c:v>
                      </c:pt>
                      <c:pt idx="32">
                        <c:v>32</c:v>
                      </c:pt>
                      <c:pt idx="33">
                        <c:v>33</c:v>
                      </c:pt>
                      <c:pt idx="34">
                        <c:v>34</c:v>
                      </c:pt>
                      <c:pt idx="35">
                        <c:v>35</c:v>
                      </c:pt>
                      <c:pt idx="36">
                        <c:v>36</c:v>
                      </c:pt>
                      <c:pt idx="37">
                        <c:v>37</c:v>
                      </c:pt>
                      <c:pt idx="38">
                        <c:v>38</c:v>
                      </c:pt>
                      <c:pt idx="39">
                        <c:v>39</c:v>
                      </c:pt>
                      <c:pt idx="40">
                        <c:v>40</c:v>
                      </c:pt>
                      <c:pt idx="41">
                        <c:v>41</c:v>
                      </c:pt>
                      <c:pt idx="42">
                        <c:v>42</c:v>
                      </c:pt>
                      <c:pt idx="43">
                        <c:v>43</c:v>
                      </c:pt>
                      <c:pt idx="44">
                        <c:v>44</c:v>
                      </c:pt>
                      <c:pt idx="45">
                        <c:v>45</c:v>
                      </c:pt>
                      <c:pt idx="46">
                        <c:v>46</c:v>
                      </c:pt>
                      <c:pt idx="47">
                        <c:v>47</c:v>
                      </c:pt>
                      <c:pt idx="48">
                        <c:v>48</c:v>
                      </c:pt>
                      <c:pt idx="49">
                        <c:v>49</c:v>
                      </c:pt>
                      <c:pt idx="50">
                        <c:v>50</c:v>
                      </c:pt>
                      <c:pt idx="51">
                        <c:v>51</c:v>
                      </c:pt>
                      <c:pt idx="52">
                        <c:v>52</c:v>
                      </c:pt>
                      <c:pt idx="53">
                        <c:v>53</c:v>
                      </c:pt>
                      <c:pt idx="54">
                        <c:v>54</c:v>
                      </c:pt>
                      <c:pt idx="55">
                        <c:v>55</c:v>
                      </c:pt>
                      <c:pt idx="56">
                        <c:v>56</c:v>
                      </c:pt>
                      <c:pt idx="57">
                        <c:v>57</c:v>
                      </c:pt>
                      <c:pt idx="58">
                        <c:v>58</c:v>
                      </c:pt>
                      <c:pt idx="59">
                        <c:v>59</c:v>
                      </c:pt>
                      <c:pt idx="60">
                        <c:v>60</c:v>
                      </c:pt>
                      <c:pt idx="61">
                        <c:v>61</c:v>
                      </c:pt>
                      <c:pt idx="62">
                        <c:v>62</c:v>
                      </c:pt>
                      <c:pt idx="63">
                        <c:v>63</c:v>
                      </c:pt>
                      <c:pt idx="64">
                        <c:v>64</c:v>
                      </c:pt>
                      <c:pt idx="65">
                        <c:v>65</c:v>
                      </c:pt>
                      <c:pt idx="66">
                        <c:v>66</c:v>
                      </c:pt>
                      <c:pt idx="67">
                        <c:v>67</c:v>
                      </c:pt>
                      <c:pt idx="68">
                        <c:v>68</c:v>
                      </c:pt>
                      <c:pt idx="69">
                        <c:v>69</c:v>
                      </c:pt>
                      <c:pt idx="70">
                        <c:v>70</c:v>
                      </c:pt>
                      <c:pt idx="71">
                        <c:v>71</c:v>
                      </c:pt>
                      <c:pt idx="72">
                        <c:v>72</c:v>
                      </c:pt>
                      <c:pt idx="73">
                        <c:v>73</c:v>
                      </c:pt>
                      <c:pt idx="74">
                        <c:v>74</c:v>
                      </c:pt>
                      <c:pt idx="75">
                        <c:v>75</c:v>
                      </c:pt>
                      <c:pt idx="76">
                        <c:v>76</c:v>
                      </c:pt>
                      <c:pt idx="77">
                        <c:v>77</c:v>
                      </c:pt>
                      <c:pt idx="78">
                        <c:v>78</c:v>
                      </c:pt>
                      <c:pt idx="79">
                        <c:v>79</c:v>
                      </c:pt>
                      <c:pt idx="80">
                        <c:v>80</c:v>
                      </c:pt>
                      <c:pt idx="81">
                        <c:v>81</c:v>
                      </c:pt>
                      <c:pt idx="82">
                        <c:v>82</c:v>
                      </c:pt>
                      <c:pt idx="83">
                        <c:v>83</c:v>
                      </c:pt>
                      <c:pt idx="84">
                        <c:v>84</c:v>
                      </c:pt>
                      <c:pt idx="85">
                        <c:v>85</c:v>
                      </c:pt>
                      <c:pt idx="86">
                        <c:v>86</c:v>
                      </c:pt>
                      <c:pt idx="87">
                        <c:v>87</c:v>
                      </c:pt>
                      <c:pt idx="88">
                        <c:v>88</c:v>
                      </c:pt>
                      <c:pt idx="89">
                        <c:v>89</c:v>
                      </c:pt>
                      <c:pt idx="90">
                        <c:v>90</c:v>
                      </c:pt>
                      <c:pt idx="91">
                        <c:v>91</c:v>
                      </c:pt>
                      <c:pt idx="92">
                        <c:v>92</c:v>
                      </c:pt>
                      <c:pt idx="93">
                        <c:v>93</c:v>
                      </c:pt>
                      <c:pt idx="94">
                        <c:v>94</c:v>
                      </c:pt>
                      <c:pt idx="95">
                        <c:v>95</c:v>
                      </c:pt>
                      <c:pt idx="96">
                        <c:v>96</c:v>
                      </c:pt>
                      <c:pt idx="97">
                        <c:v>97</c:v>
                      </c:pt>
                      <c:pt idx="98">
                        <c:v>98</c:v>
                      </c:pt>
                      <c:pt idx="99">
                        <c:v>99</c:v>
                      </c:pt>
                      <c:pt idx="100">
                        <c:v>100</c:v>
                      </c:pt>
                      <c:pt idx="101">
                        <c:v>101</c:v>
                      </c:pt>
                      <c:pt idx="102">
                        <c:v>102</c:v>
                      </c:pt>
                      <c:pt idx="103">
                        <c:v>103</c:v>
                      </c:pt>
                      <c:pt idx="104">
                        <c:v>104</c:v>
                      </c:pt>
                      <c:pt idx="105">
                        <c:v>105</c:v>
                      </c:pt>
                      <c:pt idx="106">
                        <c:v>106</c:v>
                      </c:pt>
                      <c:pt idx="107">
                        <c:v>107</c:v>
                      </c:pt>
                      <c:pt idx="108">
                        <c:v>108</c:v>
                      </c:pt>
                      <c:pt idx="109">
                        <c:v>109</c:v>
                      </c:pt>
                      <c:pt idx="110">
                        <c:v>110</c:v>
                      </c:pt>
                      <c:pt idx="111">
                        <c:v>111</c:v>
                      </c:pt>
                      <c:pt idx="112">
                        <c:v>112</c:v>
                      </c:pt>
                      <c:pt idx="113">
                        <c:v>113</c:v>
                      </c:pt>
                      <c:pt idx="114">
                        <c:v>114</c:v>
                      </c:pt>
                      <c:pt idx="115">
                        <c:v>115</c:v>
                      </c:pt>
                      <c:pt idx="116">
                        <c:v>116</c:v>
                      </c:pt>
                      <c:pt idx="117">
                        <c:v>117</c:v>
                      </c:pt>
                      <c:pt idx="118">
                        <c:v>118</c:v>
                      </c:pt>
                      <c:pt idx="119">
                        <c:v>119</c:v>
                      </c:pt>
                      <c:pt idx="120">
                        <c:v>120</c:v>
                      </c:pt>
                      <c:pt idx="121">
                        <c:v>121</c:v>
                      </c:pt>
                      <c:pt idx="122">
                        <c:v>122</c:v>
                      </c:pt>
                      <c:pt idx="123">
                        <c:v>123</c:v>
                      </c:pt>
                      <c:pt idx="124">
                        <c:v>124</c:v>
                      </c:pt>
                      <c:pt idx="125">
                        <c:v>125</c:v>
                      </c:pt>
                      <c:pt idx="126">
                        <c:v>126</c:v>
                      </c:pt>
                      <c:pt idx="127">
                        <c:v>127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col_new!$H$3:$H$130</c15:sqref>
                        </c15:formulaRef>
                      </c:ext>
                    </c:extLst>
                    <c:numCache>
                      <c:formatCode>General</c:formatCode>
                      <c:ptCount val="128"/>
                      <c:pt idx="0">
                        <c:v>15</c:v>
                      </c:pt>
                      <c:pt idx="1">
                        <c:v>14</c:v>
                      </c:pt>
                      <c:pt idx="2">
                        <c:v>15</c:v>
                      </c:pt>
                      <c:pt idx="3">
                        <c:v>17</c:v>
                      </c:pt>
                      <c:pt idx="4">
                        <c:v>15</c:v>
                      </c:pt>
                      <c:pt idx="5">
                        <c:v>7</c:v>
                      </c:pt>
                      <c:pt idx="6">
                        <c:v>9</c:v>
                      </c:pt>
                      <c:pt idx="7">
                        <c:v>16</c:v>
                      </c:pt>
                      <c:pt idx="8">
                        <c:v>16</c:v>
                      </c:pt>
                      <c:pt idx="9">
                        <c:v>16</c:v>
                      </c:pt>
                      <c:pt idx="10">
                        <c:v>13</c:v>
                      </c:pt>
                      <c:pt idx="11">
                        <c:v>12</c:v>
                      </c:pt>
                      <c:pt idx="12">
                        <c:v>13</c:v>
                      </c:pt>
                      <c:pt idx="13">
                        <c:v>11</c:v>
                      </c:pt>
                      <c:pt idx="14">
                        <c:v>10</c:v>
                      </c:pt>
                      <c:pt idx="15">
                        <c:v>14</c:v>
                      </c:pt>
                      <c:pt idx="16">
                        <c:v>10</c:v>
                      </c:pt>
                      <c:pt idx="17">
                        <c:v>11</c:v>
                      </c:pt>
                      <c:pt idx="18">
                        <c:v>5</c:v>
                      </c:pt>
                      <c:pt idx="19">
                        <c:v>10</c:v>
                      </c:pt>
                      <c:pt idx="20">
                        <c:v>11</c:v>
                      </c:pt>
                      <c:pt idx="21">
                        <c:v>11</c:v>
                      </c:pt>
                      <c:pt idx="22">
                        <c:v>9</c:v>
                      </c:pt>
                      <c:pt idx="23">
                        <c:v>8</c:v>
                      </c:pt>
                      <c:pt idx="24">
                        <c:v>9</c:v>
                      </c:pt>
                      <c:pt idx="25">
                        <c:v>4</c:v>
                      </c:pt>
                      <c:pt idx="26">
                        <c:v>11</c:v>
                      </c:pt>
                      <c:pt idx="27">
                        <c:v>7</c:v>
                      </c:pt>
                      <c:pt idx="28">
                        <c:v>7</c:v>
                      </c:pt>
                      <c:pt idx="29">
                        <c:v>5</c:v>
                      </c:pt>
                      <c:pt idx="30">
                        <c:v>9</c:v>
                      </c:pt>
                      <c:pt idx="31">
                        <c:v>14</c:v>
                      </c:pt>
                      <c:pt idx="32">
                        <c:v>13</c:v>
                      </c:pt>
                      <c:pt idx="33">
                        <c:v>9</c:v>
                      </c:pt>
                      <c:pt idx="34">
                        <c:v>13</c:v>
                      </c:pt>
                      <c:pt idx="35">
                        <c:v>9</c:v>
                      </c:pt>
                      <c:pt idx="36">
                        <c:v>6</c:v>
                      </c:pt>
                      <c:pt idx="37">
                        <c:v>7</c:v>
                      </c:pt>
                      <c:pt idx="38">
                        <c:v>12</c:v>
                      </c:pt>
                      <c:pt idx="39">
                        <c:v>13</c:v>
                      </c:pt>
                      <c:pt idx="40">
                        <c:v>12</c:v>
                      </c:pt>
                      <c:pt idx="41">
                        <c:v>13</c:v>
                      </c:pt>
                      <c:pt idx="42">
                        <c:v>6</c:v>
                      </c:pt>
                      <c:pt idx="43">
                        <c:v>16</c:v>
                      </c:pt>
                      <c:pt idx="44">
                        <c:v>13</c:v>
                      </c:pt>
                      <c:pt idx="45">
                        <c:v>10</c:v>
                      </c:pt>
                      <c:pt idx="46">
                        <c:v>12</c:v>
                      </c:pt>
                      <c:pt idx="47">
                        <c:v>17</c:v>
                      </c:pt>
                      <c:pt idx="48">
                        <c:v>12</c:v>
                      </c:pt>
                      <c:pt idx="49">
                        <c:v>9</c:v>
                      </c:pt>
                      <c:pt idx="50">
                        <c:v>8</c:v>
                      </c:pt>
                      <c:pt idx="51">
                        <c:v>5</c:v>
                      </c:pt>
                      <c:pt idx="52">
                        <c:v>14</c:v>
                      </c:pt>
                      <c:pt idx="53">
                        <c:v>11</c:v>
                      </c:pt>
                      <c:pt idx="54">
                        <c:v>13</c:v>
                      </c:pt>
                      <c:pt idx="55">
                        <c:v>9</c:v>
                      </c:pt>
                      <c:pt idx="56">
                        <c:v>9</c:v>
                      </c:pt>
                      <c:pt idx="57">
                        <c:v>11</c:v>
                      </c:pt>
                      <c:pt idx="58">
                        <c:v>12</c:v>
                      </c:pt>
                      <c:pt idx="59">
                        <c:v>15</c:v>
                      </c:pt>
                      <c:pt idx="60">
                        <c:v>16</c:v>
                      </c:pt>
                      <c:pt idx="61">
                        <c:v>9</c:v>
                      </c:pt>
                      <c:pt idx="62">
                        <c:v>12</c:v>
                      </c:pt>
                      <c:pt idx="63">
                        <c:v>7</c:v>
                      </c:pt>
                      <c:pt idx="64">
                        <c:v>12</c:v>
                      </c:pt>
                      <c:pt idx="65">
                        <c:v>11</c:v>
                      </c:pt>
                      <c:pt idx="66">
                        <c:v>16</c:v>
                      </c:pt>
                      <c:pt idx="67">
                        <c:v>17</c:v>
                      </c:pt>
                      <c:pt idx="68">
                        <c:v>11</c:v>
                      </c:pt>
                      <c:pt idx="69">
                        <c:v>7</c:v>
                      </c:pt>
                      <c:pt idx="70">
                        <c:v>17</c:v>
                      </c:pt>
                      <c:pt idx="71">
                        <c:v>15</c:v>
                      </c:pt>
                      <c:pt idx="72">
                        <c:v>7</c:v>
                      </c:pt>
                      <c:pt idx="73">
                        <c:v>6</c:v>
                      </c:pt>
                      <c:pt idx="74">
                        <c:v>14</c:v>
                      </c:pt>
                      <c:pt idx="75">
                        <c:v>15</c:v>
                      </c:pt>
                      <c:pt idx="76">
                        <c:v>6</c:v>
                      </c:pt>
                      <c:pt idx="77">
                        <c:v>5</c:v>
                      </c:pt>
                      <c:pt idx="78">
                        <c:v>10</c:v>
                      </c:pt>
                      <c:pt idx="79">
                        <c:v>8</c:v>
                      </c:pt>
                      <c:pt idx="80">
                        <c:v>9</c:v>
                      </c:pt>
                      <c:pt idx="81">
                        <c:v>7</c:v>
                      </c:pt>
                      <c:pt idx="82">
                        <c:v>8</c:v>
                      </c:pt>
                      <c:pt idx="83">
                        <c:v>13</c:v>
                      </c:pt>
                      <c:pt idx="84">
                        <c:v>6</c:v>
                      </c:pt>
                      <c:pt idx="85">
                        <c:v>4</c:v>
                      </c:pt>
                      <c:pt idx="86">
                        <c:v>7</c:v>
                      </c:pt>
                      <c:pt idx="87">
                        <c:v>12</c:v>
                      </c:pt>
                      <c:pt idx="88">
                        <c:v>6</c:v>
                      </c:pt>
                      <c:pt idx="89">
                        <c:v>8</c:v>
                      </c:pt>
                      <c:pt idx="90">
                        <c:v>12</c:v>
                      </c:pt>
                      <c:pt idx="91">
                        <c:v>5</c:v>
                      </c:pt>
                      <c:pt idx="92">
                        <c:v>14</c:v>
                      </c:pt>
                      <c:pt idx="93">
                        <c:v>13</c:v>
                      </c:pt>
                      <c:pt idx="94">
                        <c:v>7</c:v>
                      </c:pt>
                      <c:pt idx="95">
                        <c:v>4</c:v>
                      </c:pt>
                      <c:pt idx="96">
                        <c:v>11</c:v>
                      </c:pt>
                      <c:pt idx="97">
                        <c:v>25</c:v>
                      </c:pt>
                      <c:pt idx="98">
                        <c:v>37</c:v>
                      </c:pt>
                      <c:pt idx="99">
                        <c:v>36</c:v>
                      </c:pt>
                      <c:pt idx="100">
                        <c:v>36</c:v>
                      </c:pt>
                      <c:pt idx="101">
                        <c:v>35</c:v>
                      </c:pt>
                      <c:pt idx="102">
                        <c:v>34</c:v>
                      </c:pt>
                      <c:pt idx="103">
                        <c:v>38</c:v>
                      </c:pt>
                      <c:pt idx="104">
                        <c:v>35</c:v>
                      </c:pt>
                      <c:pt idx="105">
                        <c:v>37</c:v>
                      </c:pt>
                      <c:pt idx="106">
                        <c:v>36</c:v>
                      </c:pt>
                      <c:pt idx="107">
                        <c:v>36</c:v>
                      </c:pt>
                      <c:pt idx="108">
                        <c:v>35</c:v>
                      </c:pt>
                      <c:pt idx="109">
                        <c:v>36</c:v>
                      </c:pt>
                      <c:pt idx="110">
                        <c:v>33</c:v>
                      </c:pt>
                      <c:pt idx="111">
                        <c:v>38</c:v>
                      </c:pt>
                      <c:pt idx="112">
                        <c:v>33</c:v>
                      </c:pt>
                      <c:pt idx="113">
                        <c:v>35</c:v>
                      </c:pt>
                      <c:pt idx="114">
                        <c:v>36</c:v>
                      </c:pt>
                      <c:pt idx="115">
                        <c:v>31</c:v>
                      </c:pt>
                      <c:pt idx="116">
                        <c:v>33</c:v>
                      </c:pt>
                      <c:pt idx="117">
                        <c:v>36</c:v>
                      </c:pt>
                      <c:pt idx="118">
                        <c:v>33</c:v>
                      </c:pt>
                      <c:pt idx="119">
                        <c:v>39</c:v>
                      </c:pt>
                      <c:pt idx="120">
                        <c:v>34</c:v>
                      </c:pt>
                      <c:pt idx="121">
                        <c:v>35</c:v>
                      </c:pt>
                      <c:pt idx="122">
                        <c:v>36</c:v>
                      </c:pt>
                      <c:pt idx="123">
                        <c:v>36</c:v>
                      </c:pt>
                      <c:pt idx="124">
                        <c:v>37</c:v>
                      </c:pt>
                      <c:pt idx="125">
                        <c:v>35</c:v>
                      </c:pt>
                      <c:pt idx="126">
                        <c:v>39</c:v>
                      </c:pt>
                      <c:pt idx="127">
                        <c:v>40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8292-4319-9512-8C1AFAD08C07}"/>
                  </c:ext>
                </c:extLst>
              </c15:ser>
            </c15:filteredLineSeries>
            <c15:filteredLineSeries>
              <c15:ser>
                <c:idx val="8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col_new!$J$2</c15:sqref>
                        </c15:formulaRef>
                      </c:ext>
                    </c:extLst>
                    <c:strCache>
                      <c:ptCount val="1"/>
                      <c:pt idx="0">
                        <c:v>x</c:v>
                      </c:pt>
                    </c:strCache>
                  </c:strRef>
                </c:tx>
                <c:spPr>
                  <a:ln w="28575" cap="rnd">
                    <a:solidFill>
                      <a:schemeClr val="accent3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col_new!$A$3:$A$130</c15:sqref>
                        </c15:formulaRef>
                      </c:ext>
                    </c:extLst>
                    <c:numCache>
                      <c:formatCode>General</c:formatCode>
                      <c:ptCount val="128"/>
                      <c:pt idx="0">
                        <c:v>0</c:v>
                      </c:pt>
                      <c:pt idx="1">
                        <c:v>1</c:v>
                      </c:pt>
                      <c:pt idx="2">
                        <c:v>2</c:v>
                      </c:pt>
                      <c:pt idx="3">
                        <c:v>3</c:v>
                      </c:pt>
                      <c:pt idx="4">
                        <c:v>4</c:v>
                      </c:pt>
                      <c:pt idx="5">
                        <c:v>5</c:v>
                      </c:pt>
                      <c:pt idx="6">
                        <c:v>6</c:v>
                      </c:pt>
                      <c:pt idx="7">
                        <c:v>7</c:v>
                      </c:pt>
                      <c:pt idx="8">
                        <c:v>8</c:v>
                      </c:pt>
                      <c:pt idx="9">
                        <c:v>9</c:v>
                      </c:pt>
                      <c:pt idx="10">
                        <c:v>10</c:v>
                      </c:pt>
                      <c:pt idx="11">
                        <c:v>11</c:v>
                      </c:pt>
                      <c:pt idx="12">
                        <c:v>12</c:v>
                      </c:pt>
                      <c:pt idx="13">
                        <c:v>13</c:v>
                      </c:pt>
                      <c:pt idx="14">
                        <c:v>14</c:v>
                      </c:pt>
                      <c:pt idx="15">
                        <c:v>15</c:v>
                      </c:pt>
                      <c:pt idx="16">
                        <c:v>16</c:v>
                      </c:pt>
                      <c:pt idx="17">
                        <c:v>17</c:v>
                      </c:pt>
                      <c:pt idx="18">
                        <c:v>18</c:v>
                      </c:pt>
                      <c:pt idx="19">
                        <c:v>19</c:v>
                      </c:pt>
                      <c:pt idx="20">
                        <c:v>20</c:v>
                      </c:pt>
                      <c:pt idx="21">
                        <c:v>21</c:v>
                      </c:pt>
                      <c:pt idx="22">
                        <c:v>22</c:v>
                      </c:pt>
                      <c:pt idx="23">
                        <c:v>23</c:v>
                      </c:pt>
                      <c:pt idx="24">
                        <c:v>24</c:v>
                      </c:pt>
                      <c:pt idx="25">
                        <c:v>25</c:v>
                      </c:pt>
                      <c:pt idx="26">
                        <c:v>26</c:v>
                      </c:pt>
                      <c:pt idx="27">
                        <c:v>27</c:v>
                      </c:pt>
                      <c:pt idx="28">
                        <c:v>28</c:v>
                      </c:pt>
                      <c:pt idx="29">
                        <c:v>29</c:v>
                      </c:pt>
                      <c:pt idx="30">
                        <c:v>30</c:v>
                      </c:pt>
                      <c:pt idx="31">
                        <c:v>31</c:v>
                      </c:pt>
                      <c:pt idx="32">
                        <c:v>32</c:v>
                      </c:pt>
                      <c:pt idx="33">
                        <c:v>33</c:v>
                      </c:pt>
                      <c:pt idx="34">
                        <c:v>34</c:v>
                      </c:pt>
                      <c:pt idx="35">
                        <c:v>35</c:v>
                      </c:pt>
                      <c:pt idx="36">
                        <c:v>36</c:v>
                      </c:pt>
                      <c:pt idx="37">
                        <c:v>37</c:v>
                      </c:pt>
                      <c:pt idx="38">
                        <c:v>38</c:v>
                      </c:pt>
                      <c:pt idx="39">
                        <c:v>39</c:v>
                      </c:pt>
                      <c:pt idx="40">
                        <c:v>40</c:v>
                      </c:pt>
                      <c:pt idx="41">
                        <c:v>41</c:v>
                      </c:pt>
                      <c:pt idx="42">
                        <c:v>42</c:v>
                      </c:pt>
                      <c:pt idx="43">
                        <c:v>43</c:v>
                      </c:pt>
                      <c:pt idx="44">
                        <c:v>44</c:v>
                      </c:pt>
                      <c:pt idx="45">
                        <c:v>45</c:v>
                      </c:pt>
                      <c:pt idx="46">
                        <c:v>46</c:v>
                      </c:pt>
                      <c:pt idx="47">
                        <c:v>47</c:v>
                      </c:pt>
                      <c:pt idx="48">
                        <c:v>48</c:v>
                      </c:pt>
                      <c:pt idx="49">
                        <c:v>49</c:v>
                      </c:pt>
                      <c:pt idx="50">
                        <c:v>50</c:v>
                      </c:pt>
                      <c:pt idx="51">
                        <c:v>51</c:v>
                      </c:pt>
                      <c:pt idx="52">
                        <c:v>52</c:v>
                      </c:pt>
                      <c:pt idx="53">
                        <c:v>53</c:v>
                      </c:pt>
                      <c:pt idx="54">
                        <c:v>54</c:v>
                      </c:pt>
                      <c:pt idx="55">
                        <c:v>55</c:v>
                      </c:pt>
                      <c:pt idx="56">
                        <c:v>56</c:v>
                      </c:pt>
                      <c:pt idx="57">
                        <c:v>57</c:v>
                      </c:pt>
                      <c:pt idx="58">
                        <c:v>58</c:v>
                      </c:pt>
                      <c:pt idx="59">
                        <c:v>59</c:v>
                      </c:pt>
                      <c:pt idx="60">
                        <c:v>60</c:v>
                      </c:pt>
                      <c:pt idx="61">
                        <c:v>61</c:v>
                      </c:pt>
                      <c:pt idx="62">
                        <c:v>62</c:v>
                      </c:pt>
                      <c:pt idx="63">
                        <c:v>63</c:v>
                      </c:pt>
                      <c:pt idx="64">
                        <c:v>64</c:v>
                      </c:pt>
                      <c:pt idx="65">
                        <c:v>65</c:v>
                      </c:pt>
                      <c:pt idx="66">
                        <c:v>66</c:v>
                      </c:pt>
                      <c:pt idx="67">
                        <c:v>67</c:v>
                      </c:pt>
                      <c:pt idx="68">
                        <c:v>68</c:v>
                      </c:pt>
                      <c:pt idx="69">
                        <c:v>69</c:v>
                      </c:pt>
                      <c:pt idx="70">
                        <c:v>70</c:v>
                      </c:pt>
                      <c:pt idx="71">
                        <c:v>71</c:v>
                      </c:pt>
                      <c:pt idx="72">
                        <c:v>72</c:v>
                      </c:pt>
                      <c:pt idx="73">
                        <c:v>73</c:v>
                      </c:pt>
                      <c:pt idx="74">
                        <c:v>74</c:v>
                      </c:pt>
                      <c:pt idx="75">
                        <c:v>75</c:v>
                      </c:pt>
                      <c:pt idx="76">
                        <c:v>76</c:v>
                      </c:pt>
                      <c:pt idx="77">
                        <c:v>77</c:v>
                      </c:pt>
                      <c:pt idx="78">
                        <c:v>78</c:v>
                      </c:pt>
                      <c:pt idx="79">
                        <c:v>79</c:v>
                      </c:pt>
                      <c:pt idx="80">
                        <c:v>80</c:v>
                      </c:pt>
                      <c:pt idx="81">
                        <c:v>81</c:v>
                      </c:pt>
                      <c:pt idx="82">
                        <c:v>82</c:v>
                      </c:pt>
                      <c:pt idx="83">
                        <c:v>83</c:v>
                      </c:pt>
                      <c:pt idx="84">
                        <c:v>84</c:v>
                      </c:pt>
                      <c:pt idx="85">
                        <c:v>85</c:v>
                      </c:pt>
                      <c:pt idx="86">
                        <c:v>86</c:v>
                      </c:pt>
                      <c:pt idx="87">
                        <c:v>87</c:v>
                      </c:pt>
                      <c:pt idx="88">
                        <c:v>88</c:v>
                      </c:pt>
                      <c:pt idx="89">
                        <c:v>89</c:v>
                      </c:pt>
                      <c:pt idx="90">
                        <c:v>90</c:v>
                      </c:pt>
                      <c:pt idx="91">
                        <c:v>91</c:v>
                      </c:pt>
                      <c:pt idx="92">
                        <c:v>92</c:v>
                      </c:pt>
                      <c:pt idx="93">
                        <c:v>93</c:v>
                      </c:pt>
                      <c:pt idx="94">
                        <c:v>94</c:v>
                      </c:pt>
                      <c:pt idx="95">
                        <c:v>95</c:v>
                      </c:pt>
                      <c:pt idx="96">
                        <c:v>96</c:v>
                      </c:pt>
                      <c:pt idx="97">
                        <c:v>97</c:v>
                      </c:pt>
                      <c:pt idx="98">
                        <c:v>98</c:v>
                      </c:pt>
                      <c:pt idx="99">
                        <c:v>99</c:v>
                      </c:pt>
                      <c:pt idx="100">
                        <c:v>100</c:v>
                      </c:pt>
                      <c:pt idx="101">
                        <c:v>101</c:v>
                      </c:pt>
                      <c:pt idx="102">
                        <c:v>102</c:v>
                      </c:pt>
                      <c:pt idx="103">
                        <c:v>103</c:v>
                      </c:pt>
                      <c:pt idx="104">
                        <c:v>104</c:v>
                      </c:pt>
                      <c:pt idx="105">
                        <c:v>105</c:v>
                      </c:pt>
                      <c:pt idx="106">
                        <c:v>106</c:v>
                      </c:pt>
                      <c:pt idx="107">
                        <c:v>107</c:v>
                      </c:pt>
                      <c:pt idx="108">
                        <c:v>108</c:v>
                      </c:pt>
                      <c:pt idx="109">
                        <c:v>109</c:v>
                      </c:pt>
                      <c:pt idx="110">
                        <c:v>110</c:v>
                      </c:pt>
                      <c:pt idx="111">
                        <c:v>111</c:v>
                      </c:pt>
                      <c:pt idx="112">
                        <c:v>112</c:v>
                      </c:pt>
                      <c:pt idx="113">
                        <c:v>113</c:v>
                      </c:pt>
                      <c:pt idx="114">
                        <c:v>114</c:v>
                      </c:pt>
                      <c:pt idx="115">
                        <c:v>115</c:v>
                      </c:pt>
                      <c:pt idx="116">
                        <c:v>116</c:v>
                      </c:pt>
                      <c:pt idx="117">
                        <c:v>117</c:v>
                      </c:pt>
                      <c:pt idx="118">
                        <c:v>118</c:v>
                      </c:pt>
                      <c:pt idx="119">
                        <c:v>119</c:v>
                      </c:pt>
                      <c:pt idx="120">
                        <c:v>120</c:v>
                      </c:pt>
                      <c:pt idx="121">
                        <c:v>121</c:v>
                      </c:pt>
                      <c:pt idx="122">
                        <c:v>122</c:v>
                      </c:pt>
                      <c:pt idx="123">
                        <c:v>123</c:v>
                      </c:pt>
                      <c:pt idx="124">
                        <c:v>124</c:v>
                      </c:pt>
                      <c:pt idx="125">
                        <c:v>125</c:v>
                      </c:pt>
                      <c:pt idx="126">
                        <c:v>126</c:v>
                      </c:pt>
                      <c:pt idx="127">
                        <c:v>127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col_new!$J$3:$J$130</c15:sqref>
                        </c15:formulaRef>
                      </c:ext>
                    </c:extLst>
                    <c:numCache>
                      <c:formatCode>General</c:formatCode>
                      <c:ptCount val="128"/>
                      <c:pt idx="0">
                        <c:v>14</c:v>
                      </c:pt>
                      <c:pt idx="1">
                        <c:v>17</c:v>
                      </c:pt>
                      <c:pt idx="2">
                        <c:v>13</c:v>
                      </c:pt>
                      <c:pt idx="3">
                        <c:v>16</c:v>
                      </c:pt>
                      <c:pt idx="4">
                        <c:v>12</c:v>
                      </c:pt>
                      <c:pt idx="5">
                        <c:v>8</c:v>
                      </c:pt>
                      <c:pt idx="6">
                        <c:v>5</c:v>
                      </c:pt>
                      <c:pt idx="7">
                        <c:v>11</c:v>
                      </c:pt>
                      <c:pt idx="8">
                        <c:v>20</c:v>
                      </c:pt>
                      <c:pt idx="9">
                        <c:v>17</c:v>
                      </c:pt>
                      <c:pt idx="10">
                        <c:v>12</c:v>
                      </c:pt>
                      <c:pt idx="11">
                        <c:v>14</c:v>
                      </c:pt>
                      <c:pt idx="12">
                        <c:v>12</c:v>
                      </c:pt>
                      <c:pt idx="13">
                        <c:v>13</c:v>
                      </c:pt>
                      <c:pt idx="14">
                        <c:v>12</c:v>
                      </c:pt>
                      <c:pt idx="15">
                        <c:v>16</c:v>
                      </c:pt>
                      <c:pt idx="16">
                        <c:v>6</c:v>
                      </c:pt>
                      <c:pt idx="17">
                        <c:v>7</c:v>
                      </c:pt>
                      <c:pt idx="18">
                        <c:v>6</c:v>
                      </c:pt>
                      <c:pt idx="19">
                        <c:v>9</c:v>
                      </c:pt>
                      <c:pt idx="20">
                        <c:v>11</c:v>
                      </c:pt>
                      <c:pt idx="21">
                        <c:v>5</c:v>
                      </c:pt>
                      <c:pt idx="22">
                        <c:v>6</c:v>
                      </c:pt>
                      <c:pt idx="23">
                        <c:v>10</c:v>
                      </c:pt>
                      <c:pt idx="24">
                        <c:v>6</c:v>
                      </c:pt>
                      <c:pt idx="25">
                        <c:v>9</c:v>
                      </c:pt>
                      <c:pt idx="26">
                        <c:v>8</c:v>
                      </c:pt>
                      <c:pt idx="27">
                        <c:v>5</c:v>
                      </c:pt>
                      <c:pt idx="28">
                        <c:v>4</c:v>
                      </c:pt>
                      <c:pt idx="29">
                        <c:v>7</c:v>
                      </c:pt>
                      <c:pt idx="30">
                        <c:v>7</c:v>
                      </c:pt>
                      <c:pt idx="31">
                        <c:v>3</c:v>
                      </c:pt>
                      <c:pt idx="32">
                        <c:v>11</c:v>
                      </c:pt>
                      <c:pt idx="33">
                        <c:v>10</c:v>
                      </c:pt>
                      <c:pt idx="34">
                        <c:v>10</c:v>
                      </c:pt>
                      <c:pt idx="35">
                        <c:v>8</c:v>
                      </c:pt>
                      <c:pt idx="36">
                        <c:v>8</c:v>
                      </c:pt>
                      <c:pt idx="37">
                        <c:v>1</c:v>
                      </c:pt>
                      <c:pt idx="38">
                        <c:v>12</c:v>
                      </c:pt>
                      <c:pt idx="39">
                        <c:v>10</c:v>
                      </c:pt>
                      <c:pt idx="40">
                        <c:v>10</c:v>
                      </c:pt>
                      <c:pt idx="41">
                        <c:v>13</c:v>
                      </c:pt>
                      <c:pt idx="42">
                        <c:v>10</c:v>
                      </c:pt>
                      <c:pt idx="43">
                        <c:v>12</c:v>
                      </c:pt>
                      <c:pt idx="44">
                        <c:v>13</c:v>
                      </c:pt>
                      <c:pt idx="45">
                        <c:v>15</c:v>
                      </c:pt>
                      <c:pt idx="46">
                        <c:v>12</c:v>
                      </c:pt>
                      <c:pt idx="47">
                        <c:v>9</c:v>
                      </c:pt>
                      <c:pt idx="48">
                        <c:v>9</c:v>
                      </c:pt>
                      <c:pt idx="49">
                        <c:v>5</c:v>
                      </c:pt>
                      <c:pt idx="50">
                        <c:v>5</c:v>
                      </c:pt>
                      <c:pt idx="51">
                        <c:v>10</c:v>
                      </c:pt>
                      <c:pt idx="52">
                        <c:v>9</c:v>
                      </c:pt>
                      <c:pt idx="53">
                        <c:v>11</c:v>
                      </c:pt>
                      <c:pt idx="54">
                        <c:v>13</c:v>
                      </c:pt>
                      <c:pt idx="55">
                        <c:v>11</c:v>
                      </c:pt>
                      <c:pt idx="56">
                        <c:v>8</c:v>
                      </c:pt>
                      <c:pt idx="57">
                        <c:v>6</c:v>
                      </c:pt>
                      <c:pt idx="58">
                        <c:v>8</c:v>
                      </c:pt>
                      <c:pt idx="59">
                        <c:v>7</c:v>
                      </c:pt>
                      <c:pt idx="60">
                        <c:v>8</c:v>
                      </c:pt>
                      <c:pt idx="61">
                        <c:v>6</c:v>
                      </c:pt>
                      <c:pt idx="62">
                        <c:v>10</c:v>
                      </c:pt>
                      <c:pt idx="63">
                        <c:v>7</c:v>
                      </c:pt>
                      <c:pt idx="64">
                        <c:v>12</c:v>
                      </c:pt>
                      <c:pt idx="65">
                        <c:v>14</c:v>
                      </c:pt>
                      <c:pt idx="66">
                        <c:v>13</c:v>
                      </c:pt>
                      <c:pt idx="67">
                        <c:v>12</c:v>
                      </c:pt>
                      <c:pt idx="68">
                        <c:v>11</c:v>
                      </c:pt>
                      <c:pt idx="69">
                        <c:v>7</c:v>
                      </c:pt>
                      <c:pt idx="70">
                        <c:v>14</c:v>
                      </c:pt>
                      <c:pt idx="71">
                        <c:v>13</c:v>
                      </c:pt>
                      <c:pt idx="72">
                        <c:v>11</c:v>
                      </c:pt>
                      <c:pt idx="73">
                        <c:v>9</c:v>
                      </c:pt>
                      <c:pt idx="74">
                        <c:v>8</c:v>
                      </c:pt>
                      <c:pt idx="75">
                        <c:v>5</c:v>
                      </c:pt>
                      <c:pt idx="76">
                        <c:v>7</c:v>
                      </c:pt>
                      <c:pt idx="77">
                        <c:v>5</c:v>
                      </c:pt>
                      <c:pt idx="78">
                        <c:v>4</c:v>
                      </c:pt>
                      <c:pt idx="79">
                        <c:v>10</c:v>
                      </c:pt>
                      <c:pt idx="80">
                        <c:v>7</c:v>
                      </c:pt>
                      <c:pt idx="81">
                        <c:v>9</c:v>
                      </c:pt>
                      <c:pt idx="82">
                        <c:v>4</c:v>
                      </c:pt>
                      <c:pt idx="83">
                        <c:v>12</c:v>
                      </c:pt>
                      <c:pt idx="84">
                        <c:v>5</c:v>
                      </c:pt>
                      <c:pt idx="85">
                        <c:v>7</c:v>
                      </c:pt>
                      <c:pt idx="86">
                        <c:v>4</c:v>
                      </c:pt>
                      <c:pt idx="87">
                        <c:v>11</c:v>
                      </c:pt>
                      <c:pt idx="88">
                        <c:v>6</c:v>
                      </c:pt>
                      <c:pt idx="89">
                        <c:v>13</c:v>
                      </c:pt>
                      <c:pt idx="90">
                        <c:v>8</c:v>
                      </c:pt>
                      <c:pt idx="91">
                        <c:v>8</c:v>
                      </c:pt>
                      <c:pt idx="92">
                        <c:v>15</c:v>
                      </c:pt>
                      <c:pt idx="93">
                        <c:v>12</c:v>
                      </c:pt>
                      <c:pt idx="94">
                        <c:v>7</c:v>
                      </c:pt>
                      <c:pt idx="95">
                        <c:v>3</c:v>
                      </c:pt>
                      <c:pt idx="96">
                        <c:v>10</c:v>
                      </c:pt>
                      <c:pt idx="97">
                        <c:v>26</c:v>
                      </c:pt>
                      <c:pt idx="98">
                        <c:v>40</c:v>
                      </c:pt>
                      <c:pt idx="99">
                        <c:v>36</c:v>
                      </c:pt>
                      <c:pt idx="100">
                        <c:v>37</c:v>
                      </c:pt>
                      <c:pt idx="101">
                        <c:v>37</c:v>
                      </c:pt>
                      <c:pt idx="102">
                        <c:v>34</c:v>
                      </c:pt>
                      <c:pt idx="103">
                        <c:v>34</c:v>
                      </c:pt>
                      <c:pt idx="104">
                        <c:v>36</c:v>
                      </c:pt>
                      <c:pt idx="105">
                        <c:v>33</c:v>
                      </c:pt>
                      <c:pt idx="106">
                        <c:v>33</c:v>
                      </c:pt>
                      <c:pt idx="107">
                        <c:v>35</c:v>
                      </c:pt>
                      <c:pt idx="108">
                        <c:v>35</c:v>
                      </c:pt>
                      <c:pt idx="109">
                        <c:v>34</c:v>
                      </c:pt>
                      <c:pt idx="110">
                        <c:v>32</c:v>
                      </c:pt>
                      <c:pt idx="111">
                        <c:v>34</c:v>
                      </c:pt>
                      <c:pt idx="112">
                        <c:v>31</c:v>
                      </c:pt>
                      <c:pt idx="113">
                        <c:v>29</c:v>
                      </c:pt>
                      <c:pt idx="114">
                        <c:v>31</c:v>
                      </c:pt>
                      <c:pt idx="115">
                        <c:v>34</c:v>
                      </c:pt>
                      <c:pt idx="116">
                        <c:v>30</c:v>
                      </c:pt>
                      <c:pt idx="117">
                        <c:v>28</c:v>
                      </c:pt>
                      <c:pt idx="118">
                        <c:v>34</c:v>
                      </c:pt>
                      <c:pt idx="119">
                        <c:v>35</c:v>
                      </c:pt>
                      <c:pt idx="120">
                        <c:v>33</c:v>
                      </c:pt>
                      <c:pt idx="121">
                        <c:v>38</c:v>
                      </c:pt>
                      <c:pt idx="122">
                        <c:v>38</c:v>
                      </c:pt>
                      <c:pt idx="123">
                        <c:v>37</c:v>
                      </c:pt>
                      <c:pt idx="124">
                        <c:v>35</c:v>
                      </c:pt>
                      <c:pt idx="125">
                        <c:v>36</c:v>
                      </c:pt>
                      <c:pt idx="126">
                        <c:v>37</c:v>
                      </c:pt>
                      <c:pt idx="127">
                        <c:v>36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8292-4319-9512-8C1AFAD08C07}"/>
                  </c:ext>
                </c:extLst>
              </c15:ser>
            </c15:filteredLineSeries>
            <c15:filteredLineSeries>
              <c15:ser>
                <c:idx val="10"/>
                <c:order val="1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col_new!$L$2</c15:sqref>
                        </c15:formulaRef>
                      </c:ext>
                    </c:extLst>
                    <c:strCache>
                      <c:ptCount val="1"/>
                      <c:pt idx="0">
                        <c:v>x</c:v>
                      </c:pt>
                    </c:strCache>
                  </c:strRef>
                </c:tx>
                <c:spPr>
                  <a:ln w="28575" cap="rnd">
                    <a:solidFill>
                      <a:schemeClr val="accent5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col_new!$A$3:$A$130</c15:sqref>
                        </c15:formulaRef>
                      </c:ext>
                    </c:extLst>
                    <c:numCache>
                      <c:formatCode>General</c:formatCode>
                      <c:ptCount val="128"/>
                      <c:pt idx="0">
                        <c:v>0</c:v>
                      </c:pt>
                      <c:pt idx="1">
                        <c:v>1</c:v>
                      </c:pt>
                      <c:pt idx="2">
                        <c:v>2</c:v>
                      </c:pt>
                      <c:pt idx="3">
                        <c:v>3</c:v>
                      </c:pt>
                      <c:pt idx="4">
                        <c:v>4</c:v>
                      </c:pt>
                      <c:pt idx="5">
                        <c:v>5</c:v>
                      </c:pt>
                      <c:pt idx="6">
                        <c:v>6</c:v>
                      </c:pt>
                      <c:pt idx="7">
                        <c:v>7</c:v>
                      </c:pt>
                      <c:pt idx="8">
                        <c:v>8</c:v>
                      </c:pt>
                      <c:pt idx="9">
                        <c:v>9</c:v>
                      </c:pt>
                      <c:pt idx="10">
                        <c:v>10</c:v>
                      </c:pt>
                      <c:pt idx="11">
                        <c:v>11</c:v>
                      </c:pt>
                      <c:pt idx="12">
                        <c:v>12</c:v>
                      </c:pt>
                      <c:pt idx="13">
                        <c:v>13</c:v>
                      </c:pt>
                      <c:pt idx="14">
                        <c:v>14</c:v>
                      </c:pt>
                      <c:pt idx="15">
                        <c:v>15</c:v>
                      </c:pt>
                      <c:pt idx="16">
                        <c:v>16</c:v>
                      </c:pt>
                      <c:pt idx="17">
                        <c:v>17</c:v>
                      </c:pt>
                      <c:pt idx="18">
                        <c:v>18</c:v>
                      </c:pt>
                      <c:pt idx="19">
                        <c:v>19</c:v>
                      </c:pt>
                      <c:pt idx="20">
                        <c:v>20</c:v>
                      </c:pt>
                      <c:pt idx="21">
                        <c:v>21</c:v>
                      </c:pt>
                      <c:pt idx="22">
                        <c:v>22</c:v>
                      </c:pt>
                      <c:pt idx="23">
                        <c:v>23</c:v>
                      </c:pt>
                      <c:pt idx="24">
                        <c:v>24</c:v>
                      </c:pt>
                      <c:pt idx="25">
                        <c:v>25</c:v>
                      </c:pt>
                      <c:pt idx="26">
                        <c:v>26</c:v>
                      </c:pt>
                      <c:pt idx="27">
                        <c:v>27</c:v>
                      </c:pt>
                      <c:pt idx="28">
                        <c:v>28</c:v>
                      </c:pt>
                      <c:pt idx="29">
                        <c:v>29</c:v>
                      </c:pt>
                      <c:pt idx="30">
                        <c:v>30</c:v>
                      </c:pt>
                      <c:pt idx="31">
                        <c:v>31</c:v>
                      </c:pt>
                      <c:pt idx="32">
                        <c:v>32</c:v>
                      </c:pt>
                      <c:pt idx="33">
                        <c:v>33</c:v>
                      </c:pt>
                      <c:pt idx="34">
                        <c:v>34</c:v>
                      </c:pt>
                      <c:pt idx="35">
                        <c:v>35</c:v>
                      </c:pt>
                      <c:pt idx="36">
                        <c:v>36</c:v>
                      </c:pt>
                      <c:pt idx="37">
                        <c:v>37</c:v>
                      </c:pt>
                      <c:pt idx="38">
                        <c:v>38</c:v>
                      </c:pt>
                      <c:pt idx="39">
                        <c:v>39</c:v>
                      </c:pt>
                      <c:pt idx="40">
                        <c:v>40</c:v>
                      </c:pt>
                      <c:pt idx="41">
                        <c:v>41</c:v>
                      </c:pt>
                      <c:pt idx="42">
                        <c:v>42</c:v>
                      </c:pt>
                      <c:pt idx="43">
                        <c:v>43</c:v>
                      </c:pt>
                      <c:pt idx="44">
                        <c:v>44</c:v>
                      </c:pt>
                      <c:pt idx="45">
                        <c:v>45</c:v>
                      </c:pt>
                      <c:pt idx="46">
                        <c:v>46</c:v>
                      </c:pt>
                      <c:pt idx="47">
                        <c:v>47</c:v>
                      </c:pt>
                      <c:pt idx="48">
                        <c:v>48</c:v>
                      </c:pt>
                      <c:pt idx="49">
                        <c:v>49</c:v>
                      </c:pt>
                      <c:pt idx="50">
                        <c:v>50</c:v>
                      </c:pt>
                      <c:pt idx="51">
                        <c:v>51</c:v>
                      </c:pt>
                      <c:pt idx="52">
                        <c:v>52</c:v>
                      </c:pt>
                      <c:pt idx="53">
                        <c:v>53</c:v>
                      </c:pt>
                      <c:pt idx="54">
                        <c:v>54</c:v>
                      </c:pt>
                      <c:pt idx="55">
                        <c:v>55</c:v>
                      </c:pt>
                      <c:pt idx="56">
                        <c:v>56</c:v>
                      </c:pt>
                      <c:pt idx="57">
                        <c:v>57</c:v>
                      </c:pt>
                      <c:pt idx="58">
                        <c:v>58</c:v>
                      </c:pt>
                      <c:pt idx="59">
                        <c:v>59</c:v>
                      </c:pt>
                      <c:pt idx="60">
                        <c:v>60</c:v>
                      </c:pt>
                      <c:pt idx="61">
                        <c:v>61</c:v>
                      </c:pt>
                      <c:pt idx="62">
                        <c:v>62</c:v>
                      </c:pt>
                      <c:pt idx="63">
                        <c:v>63</c:v>
                      </c:pt>
                      <c:pt idx="64">
                        <c:v>64</c:v>
                      </c:pt>
                      <c:pt idx="65">
                        <c:v>65</c:v>
                      </c:pt>
                      <c:pt idx="66">
                        <c:v>66</c:v>
                      </c:pt>
                      <c:pt idx="67">
                        <c:v>67</c:v>
                      </c:pt>
                      <c:pt idx="68">
                        <c:v>68</c:v>
                      </c:pt>
                      <c:pt idx="69">
                        <c:v>69</c:v>
                      </c:pt>
                      <c:pt idx="70">
                        <c:v>70</c:v>
                      </c:pt>
                      <c:pt idx="71">
                        <c:v>71</c:v>
                      </c:pt>
                      <c:pt idx="72">
                        <c:v>72</c:v>
                      </c:pt>
                      <c:pt idx="73">
                        <c:v>73</c:v>
                      </c:pt>
                      <c:pt idx="74">
                        <c:v>74</c:v>
                      </c:pt>
                      <c:pt idx="75">
                        <c:v>75</c:v>
                      </c:pt>
                      <c:pt idx="76">
                        <c:v>76</c:v>
                      </c:pt>
                      <c:pt idx="77">
                        <c:v>77</c:v>
                      </c:pt>
                      <c:pt idx="78">
                        <c:v>78</c:v>
                      </c:pt>
                      <c:pt idx="79">
                        <c:v>79</c:v>
                      </c:pt>
                      <c:pt idx="80">
                        <c:v>80</c:v>
                      </c:pt>
                      <c:pt idx="81">
                        <c:v>81</c:v>
                      </c:pt>
                      <c:pt idx="82">
                        <c:v>82</c:v>
                      </c:pt>
                      <c:pt idx="83">
                        <c:v>83</c:v>
                      </c:pt>
                      <c:pt idx="84">
                        <c:v>84</c:v>
                      </c:pt>
                      <c:pt idx="85">
                        <c:v>85</c:v>
                      </c:pt>
                      <c:pt idx="86">
                        <c:v>86</c:v>
                      </c:pt>
                      <c:pt idx="87">
                        <c:v>87</c:v>
                      </c:pt>
                      <c:pt idx="88">
                        <c:v>88</c:v>
                      </c:pt>
                      <c:pt idx="89">
                        <c:v>89</c:v>
                      </c:pt>
                      <c:pt idx="90">
                        <c:v>90</c:v>
                      </c:pt>
                      <c:pt idx="91">
                        <c:v>91</c:v>
                      </c:pt>
                      <c:pt idx="92">
                        <c:v>92</c:v>
                      </c:pt>
                      <c:pt idx="93">
                        <c:v>93</c:v>
                      </c:pt>
                      <c:pt idx="94">
                        <c:v>94</c:v>
                      </c:pt>
                      <c:pt idx="95">
                        <c:v>95</c:v>
                      </c:pt>
                      <c:pt idx="96">
                        <c:v>96</c:v>
                      </c:pt>
                      <c:pt idx="97">
                        <c:v>97</c:v>
                      </c:pt>
                      <c:pt idx="98">
                        <c:v>98</c:v>
                      </c:pt>
                      <c:pt idx="99">
                        <c:v>99</c:v>
                      </c:pt>
                      <c:pt idx="100">
                        <c:v>100</c:v>
                      </c:pt>
                      <c:pt idx="101">
                        <c:v>101</c:v>
                      </c:pt>
                      <c:pt idx="102">
                        <c:v>102</c:v>
                      </c:pt>
                      <c:pt idx="103">
                        <c:v>103</c:v>
                      </c:pt>
                      <c:pt idx="104">
                        <c:v>104</c:v>
                      </c:pt>
                      <c:pt idx="105">
                        <c:v>105</c:v>
                      </c:pt>
                      <c:pt idx="106">
                        <c:v>106</c:v>
                      </c:pt>
                      <c:pt idx="107">
                        <c:v>107</c:v>
                      </c:pt>
                      <c:pt idx="108">
                        <c:v>108</c:v>
                      </c:pt>
                      <c:pt idx="109">
                        <c:v>109</c:v>
                      </c:pt>
                      <c:pt idx="110">
                        <c:v>110</c:v>
                      </c:pt>
                      <c:pt idx="111">
                        <c:v>111</c:v>
                      </c:pt>
                      <c:pt idx="112">
                        <c:v>112</c:v>
                      </c:pt>
                      <c:pt idx="113">
                        <c:v>113</c:v>
                      </c:pt>
                      <c:pt idx="114">
                        <c:v>114</c:v>
                      </c:pt>
                      <c:pt idx="115">
                        <c:v>115</c:v>
                      </c:pt>
                      <c:pt idx="116">
                        <c:v>116</c:v>
                      </c:pt>
                      <c:pt idx="117">
                        <c:v>117</c:v>
                      </c:pt>
                      <c:pt idx="118">
                        <c:v>118</c:v>
                      </c:pt>
                      <c:pt idx="119">
                        <c:v>119</c:v>
                      </c:pt>
                      <c:pt idx="120">
                        <c:v>120</c:v>
                      </c:pt>
                      <c:pt idx="121">
                        <c:v>121</c:v>
                      </c:pt>
                      <c:pt idx="122">
                        <c:v>122</c:v>
                      </c:pt>
                      <c:pt idx="123">
                        <c:v>123</c:v>
                      </c:pt>
                      <c:pt idx="124">
                        <c:v>124</c:v>
                      </c:pt>
                      <c:pt idx="125">
                        <c:v>125</c:v>
                      </c:pt>
                      <c:pt idx="126">
                        <c:v>126</c:v>
                      </c:pt>
                      <c:pt idx="127">
                        <c:v>127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col_new!$L$3:$L$130</c15:sqref>
                        </c15:formulaRef>
                      </c:ext>
                    </c:extLst>
                    <c:numCache>
                      <c:formatCode>General</c:formatCode>
                      <c:ptCount val="128"/>
                      <c:pt idx="0">
                        <c:v>15</c:v>
                      </c:pt>
                      <c:pt idx="1">
                        <c:v>11</c:v>
                      </c:pt>
                      <c:pt idx="2">
                        <c:v>14</c:v>
                      </c:pt>
                      <c:pt idx="3">
                        <c:v>11</c:v>
                      </c:pt>
                      <c:pt idx="4">
                        <c:v>18</c:v>
                      </c:pt>
                      <c:pt idx="5">
                        <c:v>9</c:v>
                      </c:pt>
                      <c:pt idx="6">
                        <c:v>9</c:v>
                      </c:pt>
                      <c:pt idx="7">
                        <c:v>11</c:v>
                      </c:pt>
                      <c:pt idx="8">
                        <c:v>21</c:v>
                      </c:pt>
                      <c:pt idx="9">
                        <c:v>13</c:v>
                      </c:pt>
                      <c:pt idx="10">
                        <c:v>10</c:v>
                      </c:pt>
                      <c:pt idx="11">
                        <c:v>13</c:v>
                      </c:pt>
                      <c:pt idx="12">
                        <c:v>10</c:v>
                      </c:pt>
                      <c:pt idx="13">
                        <c:v>16</c:v>
                      </c:pt>
                      <c:pt idx="14">
                        <c:v>14</c:v>
                      </c:pt>
                      <c:pt idx="15">
                        <c:v>16</c:v>
                      </c:pt>
                      <c:pt idx="16">
                        <c:v>8</c:v>
                      </c:pt>
                      <c:pt idx="17">
                        <c:v>8</c:v>
                      </c:pt>
                      <c:pt idx="18">
                        <c:v>6</c:v>
                      </c:pt>
                      <c:pt idx="19">
                        <c:v>8</c:v>
                      </c:pt>
                      <c:pt idx="20">
                        <c:v>7</c:v>
                      </c:pt>
                      <c:pt idx="21">
                        <c:v>4</c:v>
                      </c:pt>
                      <c:pt idx="22">
                        <c:v>6</c:v>
                      </c:pt>
                      <c:pt idx="23">
                        <c:v>10</c:v>
                      </c:pt>
                      <c:pt idx="24">
                        <c:v>6</c:v>
                      </c:pt>
                      <c:pt idx="25">
                        <c:v>5</c:v>
                      </c:pt>
                      <c:pt idx="26">
                        <c:v>9</c:v>
                      </c:pt>
                      <c:pt idx="27">
                        <c:v>9</c:v>
                      </c:pt>
                      <c:pt idx="28">
                        <c:v>4</c:v>
                      </c:pt>
                      <c:pt idx="29">
                        <c:v>6</c:v>
                      </c:pt>
                      <c:pt idx="30">
                        <c:v>7</c:v>
                      </c:pt>
                      <c:pt idx="31">
                        <c:v>4</c:v>
                      </c:pt>
                      <c:pt idx="32">
                        <c:v>10</c:v>
                      </c:pt>
                      <c:pt idx="33">
                        <c:v>11</c:v>
                      </c:pt>
                      <c:pt idx="34">
                        <c:v>11</c:v>
                      </c:pt>
                      <c:pt idx="35">
                        <c:v>10</c:v>
                      </c:pt>
                      <c:pt idx="36">
                        <c:v>8</c:v>
                      </c:pt>
                      <c:pt idx="37">
                        <c:v>7</c:v>
                      </c:pt>
                      <c:pt idx="38">
                        <c:v>10</c:v>
                      </c:pt>
                      <c:pt idx="39">
                        <c:v>11</c:v>
                      </c:pt>
                      <c:pt idx="40">
                        <c:v>10</c:v>
                      </c:pt>
                      <c:pt idx="41">
                        <c:v>11</c:v>
                      </c:pt>
                      <c:pt idx="42">
                        <c:v>9</c:v>
                      </c:pt>
                      <c:pt idx="43">
                        <c:v>10</c:v>
                      </c:pt>
                      <c:pt idx="44">
                        <c:v>9</c:v>
                      </c:pt>
                      <c:pt idx="45">
                        <c:v>11</c:v>
                      </c:pt>
                      <c:pt idx="46">
                        <c:v>10</c:v>
                      </c:pt>
                      <c:pt idx="47">
                        <c:v>11</c:v>
                      </c:pt>
                      <c:pt idx="48">
                        <c:v>4</c:v>
                      </c:pt>
                      <c:pt idx="49">
                        <c:v>2</c:v>
                      </c:pt>
                      <c:pt idx="50">
                        <c:v>7</c:v>
                      </c:pt>
                      <c:pt idx="51">
                        <c:v>7</c:v>
                      </c:pt>
                      <c:pt idx="52">
                        <c:v>6</c:v>
                      </c:pt>
                      <c:pt idx="53">
                        <c:v>5</c:v>
                      </c:pt>
                      <c:pt idx="54">
                        <c:v>7</c:v>
                      </c:pt>
                      <c:pt idx="55">
                        <c:v>3</c:v>
                      </c:pt>
                      <c:pt idx="56">
                        <c:v>5</c:v>
                      </c:pt>
                      <c:pt idx="57">
                        <c:v>5</c:v>
                      </c:pt>
                      <c:pt idx="58">
                        <c:v>5</c:v>
                      </c:pt>
                      <c:pt idx="59">
                        <c:v>5</c:v>
                      </c:pt>
                      <c:pt idx="60">
                        <c:v>5</c:v>
                      </c:pt>
                      <c:pt idx="61">
                        <c:v>3</c:v>
                      </c:pt>
                      <c:pt idx="62">
                        <c:v>5</c:v>
                      </c:pt>
                      <c:pt idx="63">
                        <c:v>2</c:v>
                      </c:pt>
                      <c:pt idx="64">
                        <c:v>13</c:v>
                      </c:pt>
                      <c:pt idx="65">
                        <c:v>14</c:v>
                      </c:pt>
                      <c:pt idx="66">
                        <c:v>15</c:v>
                      </c:pt>
                      <c:pt idx="67">
                        <c:v>16</c:v>
                      </c:pt>
                      <c:pt idx="68">
                        <c:v>12</c:v>
                      </c:pt>
                      <c:pt idx="69">
                        <c:v>9</c:v>
                      </c:pt>
                      <c:pt idx="70">
                        <c:v>17</c:v>
                      </c:pt>
                      <c:pt idx="71">
                        <c:v>12</c:v>
                      </c:pt>
                      <c:pt idx="72">
                        <c:v>11</c:v>
                      </c:pt>
                      <c:pt idx="73">
                        <c:v>3</c:v>
                      </c:pt>
                      <c:pt idx="74">
                        <c:v>6</c:v>
                      </c:pt>
                      <c:pt idx="75">
                        <c:v>5</c:v>
                      </c:pt>
                      <c:pt idx="76">
                        <c:v>3</c:v>
                      </c:pt>
                      <c:pt idx="77">
                        <c:v>3</c:v>
                      </c:pt>
                      <c:pt idx="78">
                        <c:v>5</c:v>
                      </c:pt>
                      <c:pt idx="79">
                        <c:v>6</c:v>
                      </c:pt>
                      <c:pt idx="80">
                        <c:v>7</c:v>
                      </c:pt>
                      <c:pt idx="81">
                        <c:v>11</c:v>
                      </c:pt>
                      <c:pt idx="82">
                        <c:v>7</c:v>
                      </c:pt>
                      <c:pt idx="83">
                        <c:v>12</c:v>
                      </c:pt>
                      <c:pt idx="84">
                        <c:v>7</c:v>
                      </c:pt>
                      <c:pt idx="85">
                        <c:v>6</c:v>
                      </c:pt>
                      <c:pt idx="86">
                        <c:v>6</c:v>
                      </c:pt>
                      <c:pt idx="87">
                        <c:v>6</c:v>
                      </c:pt>
                      <c:pt idx="88">
                        <c:v>8</c:v>
                      </c:pt>
                      <c:pt idx="89">
                        <c:v>13</c:v>
                      </c:pt>
                      <c:pt idx="90">
                        <c:v>10</c:v>
                      </c:pt>
                      <c:pt idx="91">
                        <c:v>6</c:v>
                      </c:pt>
                      <c:pt idx="92">
                        <c:v>9</c:v>
                      </c:pt>
                      <c:pt idx="93">
                        <c:v>7</c:v>
                      </c:pt>
                      <c:pt idx="94">
                        <c:v>14</c:v>
                      </c:pt>
                      <c:pt idx="95">
                        <c:v>6</c:v>
                      </c:pt>
                      <c:pt idx="96">
                        <c:v>10</c:v>
                      </c:pt>
                      <c:pt idx="97">
                        <c:v>17</c:v>
                      </c:pt>
                      <c:pt idx="98">
                        <c:v>36</c:v>
                      </c:pt>
                      <c:pt idx="99">
                        <c:v>33</c:v>
                      </c:pt>
                      <c:pt idx="100">
                        <c:v>32</c:v>
                      </c:pt>
                      <c:pt idx="101">
                        <c:v>33</c:v>
                      </c:pt>
                      <c:pt idx="102">
                        <c:v>33</c:v>
                      </c:pt>
                      <c:pt idx="103">
                        <c:v>33</c:v>
                      </c:pt>
                      <c:pt idx="104">
                        <c:v>33</c:v>
                      </c:pt>
                      <c:pt idx="105">
                        <c:v>33</c:v>
                      </c:pt>
                      <c:pt idx="106">
                        <c:v>34</c:v>
                      </c:pt>
                      <c:pt idx="107">
                        <c:v>33</c:v>
                      </c:pt>
                      <c:pt idx="108">
                        <c:v>36</c:v>
                      </c:pt>
                      <c:pt idx="109">
                        <c:v>31</c:v>
                      </c:pt>
                      <c:pt idx="110">
                        <c:v>33</c:v>
                      </c:pt>
                      <c:pt idx="111">
                        <c:v>32</c:v>
                      </c:pt>
                      <c:pt idx="112">
                        <c:v>26</c:v>
                      </c:pt>
                      <c:pt idx="113">
                        <c:v>28</c:v>
                      </c:pt>
                      <c:pt idx="114">
                        <c:v>32</c:v>
                      </c:pt>
                      <c:pt idx="115">
                        <c:v>21</c:v>
                      </c:pt>
                      <c:pt idx="116">
                        <c:v>26</c:v>
                      </c:pt>
                      <c:pt idx="117">
                        <c:v>28</c:v>
                      </c:pt>
                      <c:pt idx="118">
                        <c:v>30</c:v>
                      </c:pt>
                      <c:pt idx="119">
                        <c:v>28</c:v>
                      </c:pt>
                      <c:pt idx="120">
                        <c:v>35</c:v>
                      </c:pt>
                      <c:pt idx="121">
                        <c:v>36</c:v>
                      </c:pt>
                      <c:pt idx="122">
                        <c:v>39</c:v>
                      </c:pt>
                      <c:pt idx="123">
                        <c:v>37</c:v>
                      </c:pt>
                      <c:pt idx="124">
                        <c:v>34</c:v>
                      </c:pt>
                      <c:pt idx="125">
                        <c:v>33</c:v>
                      </c:pt>
                      <c:pt idx="126">
                        <c:v>35</c:v>
                      </c:pt>
                      <c:pt idx="127">
                        <c:v>38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8292-4319-9512-8C1AFAD08C07}"/>
                  </c:ext>
                </c:extLst>
              </c15:ser>
            </c15:filteredLineSeries>
          </c:ext>
        </c:extLst>
      </c:lineChart>
      <c:catAx>
        <c:axId val="196206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96206976"/>
        <c:crosses val="autoZero"/>
        <c:auto val="1"/>
        <c:lblAlgn val="ctr"/>
        <c:lblOffset val="0"/>
        <c:tickLblSkip val="32"/>
        <c:noMultiLvlLbl val="0"/>
      </c:catAx>
      <c:valAx>
        <c:axId val="196206976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96206584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0267250472196"/>
          <c:y val="5.3145968257480899E-2"/>
          <c:w val="0.82141106777540662"/>
          <c:h val="0.74335334189438795"/>
        </c:manualLayout>
      </c:layout>
      <c:lineChart>
        <c:grouping val="standard"/>
        <c:varyColors val="0"/>
        <c:ser>
          <c:idx val="0"/>
          <c:order val="0"/>
          <c:tx>
            <c:strRef>
              <c:f>col_io!$A$3</c:f>
              <c:strCache>
                <c:ptCount val="1"/>
                <c:pt idx="0">
                  <c:v>chip 1</c:v>
                </c:pt>
              </c:strCache>
            </c:strRef>
          </c:tx>
          <c:spPr>
            <a:ln w="19050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numRef>
              <c:f>col_io!$B$2:$BM$2</c:f>
              <c:numCache>
                <c:formatCode>General</c:formatCode>
                <c:ptCount val="6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</c:numCache>
            </c:numRef>
          </c:cat>
          <c:val>
            <c:numRef>
              <c:f>col_io!$B$3:$BM$3</c:f>
              <c:numCache>
                <c:formatCode>General</c:formatCode>
                <c:ptCount val="64"/>
                <c:pt idx="0">
                  <c:v>0</c:v>
                </c:pt>
                <c:pt idx="1">
                  <c:v>3415</c:v>
                </c:pt>
                <c:pt idx="2">
                  <c:v>0</c:v>
                </c:pt>
                <c:pt idx="3">
                  <c:v>26759</c:v>
                </c:pt>
                <c:pt idx="4">
                  <c:v>0</c:v>
                </c:pt>
                <c:pt idx="5">
                  <c:v>0</c:v>
                </c:pt>
                <c:pt idx="6">
                  <c:v>3397</c:v>
                </c:pt>
                <c:pt idx="7">
                  <c:v>0</c:v>
                </c:pt>
                <c:pt idx="8">
                  <c:v>0</c:v>
                </c:pt>
                <c:pt idx="9">
                  <c:v>2449</c:v>
                </c:pt>
                <c:pt idx="10">
                  <c:v>0</c:v>
                </c:pt>
                <c:pt idx="11">
                  <c:v>26759</c:v>
                </c:pt>
                <c:pt idx="12">
                  <c:v>0</c:v>
                </c:pt>
                <c:pt idx="13">
                  <c:v>0</c:v>
                </c:pt>
                <c:pt idx="14">
                  <c:v>1022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12</c:v>
                </c:pt>
                <c:pt idx="20">
                  <c:v>0</c:v>
                </c:pt>
                <c:pt idx="21">
                  <c:v>0</c:v>
                </c:pt>
                <c:pt idx="22">
                  <c:v>1025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12</c:v>
                </c:pt>
                <c:pt idx="28">
                  <c:v>0</c:v>
                </c:pt>
                <c:pt idx="29">
                  <c:v>0</c:v>
                </c:pt>
                <c:pt idx="30">
                  <c:v>1025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24929</c:v>
                </c:pt>
                <c:pt idx="36">
                  <c:v>0</c:v>
                </c:pt>
                <c:pt idx="37">
                  <c:v>0</c:v>
                </c:pt>
                <c:pt idx="38">
                  <c:v>3397</c:v>
                </c:pt>
                <c:pt idx="39">
                  <c:v>0</c:v>
                </c:pt>
                <c:pt idx="40">
                  <c:v>0</c:v>
                </c:pt>
                <c:pt idx="41">
                  <c:v>3415</c:v>
                </c:pt>
                <c:pt idx="42">
                  <c:v>0</c:v>
                </c:pt>
                <c:pt idx="43">
                  <c:v>1845</c:v>
                </c:pt>
                <c:pt idx="44">
                  <c:v>0</c:v>
                </c:pt>
                <c:pt idx="45">
                  <c:v>0</c:v>
                </c:pt>
                <c:pt idx="46">
                  <c:v>2733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12</c:v>
                </c:pt>
                <c:pt idx="52">
                  <c:v>0</c:v>
                </c:pt>
                <c:pt idx="53">
                  <c:v>0</c:v>
                </c:pt>
                <c:pt idx="54">
                  <c:v>1025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15</c:v>
                </c:pt>
                <c:pt idx="60">
                  <c:v>0</c:v>
                </c:pt>
                <c:pt idx="61">
                  <c:v>0</c:v>
                </c:pt>
                <c:pt idx="62">
                  <c:v>1022</c:v>
                </c:pt>
                <c:pt idx="6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A49-4872-A24E-B2ED9CFC6134}"/>
            </c:ext>
          </c:extLst>
        </c:ser>
        <c:ser>
          <c:idx val="1"/>
          <c:order val="1"/>
          <c:tx>
            <c:strRef>
              <c:f>col_io!$A$4</c:f>
              <c:strCache>
                <c:ptCount val="1"/>
                <c:pt idx="0">
                  <c:v>chip 2</c:v>
                </c:pt>
              </c:strCache>
            </c:strRef>
          </c:tx>
          <c:spPr>
            <a:ln w="19050" cap="rnd">
              <a:solidFill>
                <a:srgbClr val="C00000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col_io!$B$2:$BM$2</c:f>
              <c:numCache>
                <c:formatCode>General</c:formatCode>
                <c:ptCount val="6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</c:numCache>
            </c:numRef>
          </c:cat>
          <c:val>
            <c:numRef>
              <c:f>col_io!$B$4:$BM$4</c:f>
              <c:numCache>
                <c:formatCode>General</c:formatCode>
                <c:ptCount val="6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8198</c:v>
                </c:pt>
                <c:pt idx="4">
                  <c:v>0</c:v>
                </c:pt>
                <c:pt idx="5">
                  <c:v>0</c:v>
                </c:pt>
                <c:pt idx="6">
                  <c:v>808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24397</c:v>
                </c:pt>
                <c:pt idx="12">
                  <c:v>0</c:v>
                </c:pt>
                <c:pt idx="13">
                  <c:v>0</c:v>
                </c:pt>
                <c:pt idx="14">
                  <c:v>3807</c:v>
                </c:pt>
                <c:pt idx="15">
                  <c:v>0</c:v>
                </c:pt>
                <c:pt idx="16">
                  <c:v>0</c:v>
                </c:pt>
                <c:pt idx="17">
                  <c:v>3368</c:v>
                </c:pt>
                <c:pt idx="18">
                  <c:v>0</c:v>
                </c:pt>
                <c:pt idx="19">
                  <c:v>1693</c:v>
                </c:pt>
                <c:pt idx="20">
                  <c:v>0</c:v>
                </c:pt>
                <c:pt idx="21">
                  <c:v>0</c:v>
                </c:pt>
                <c:pt idx="22">
                  <c:v>616</c:v>
                </c:pt>
                <c:pt idx="23">
                  <c:v>0</c:v>
                </c:pt>
                <c:pt idx="24">
                  <c:v>0</c:v>
                </c:pt>
                <c:pt idx="25">
                  <c:v>3415</c:v>
                </c:pt>
                <c:pt idx="26">
                  <c:v>0</c:v>
                </c:pt>
                <c:pt idx="27">
                  <c:v>2263</c:v>
                </c:pt>
                <c:pt idx="28">
                  <c:v>0</c:v>
                </c:pt>
                <c:pt idx="29">
                  <c:v>0</c:v>
                </c:pt>
                <c:pt idx="30">
                  <c:v>680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25078</c:v>
                </c:pt>
                <c:pt idx="36">
                  <c:v>0</c:v>
                </c:pt>
                <c:pt idx="37">
                  <c:v>0</c:v>
                </c:pt>
                <c:pt idx="38">
                  <c:v>2213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299</c:v>
                </c:pt>
                <c:pt idx="44">
                  <c:v>0</c:v>
                </c:pt>
                <c:pt idx="45">
                  <c:v>0</c:v>
                </c:pt>
                <c:pt idx="46">
                  <c:v>3807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1666</c:v>
                </c:pt>
                <c:pt idx="52">
                  <c:v>0</c:v>
                </c:pt>
                <c:pt idx="53">
                  <c:v>0</c:v>
                </c:pt>
                <c:pt idx="54">
                  <c:v>604</c:v>
                </c:pt>
                <c:pt idx="55">
                  <c:v>0</c:v>
                </c:pt>
                <c:pt idx="56">
                  <c:v>0</c:v>
                </c:pt>
                <c:pt idx="57">
                  <c:v>3415</c:v>
                </c:pt>
                <c:pt idx="58">
                  <c:v>0</c:v>
                </c:pt>
                <c:pt idx="59">
                  <c:v>479</c:v>
                </c:pt>
                <c:pt idx="60">
                  <c:v>0</c:v>
                </c:pt>
                <c:pt idx="61">
                  <c:v>0</c:v>
                </c:pt>
                <c:pt idx="62">
                  <c:v>2184</c:v>
                </c:pt>
                <c:pt idx="6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8A49-4872-A24E-B2ED9CFC6134}"/>
            </c:ext>
          </c:extLst>
        </c:ser>
        <c:ser>
          <c:idx val="2"/>
          <c:order val="2"/>
          <c:tx>
            <c:strRef>
              <c:f>col_io!$A$5</c:f>
              <c:strCache>
                <c:ptCount val="1"/>
                <c:pt idx="0">
                  <c:v>chip 3</c:v>
                </c:pt>
              </c:strCache>
            </c:strRef>
          </c:tx>
          <c:spPr>
            <a:ln w="19050" cap="rnd">
              <a:solidFill>
                <a:srgbClr val="7030A0"/>
              </a:solidFill>
              <a:prstDash val="solid"/>
              <a:round/>
            </a:ln>
            <a:effectLst/>
          </c:spPr>
          <c:marker>
            <c:symbol val="none"/>
          </c:marker>
          <c:cat>
            <c:numRef>
              <c:f>col_io!$B$2:$BM$2</c:f>
              <c:numCache>
                <c:formatCode>General</c:formatCode>
                <c:ptCount val="6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</c:numCache>
            </c:numRef>
          </c:cat>
          <c:val>
            <c:numRef>
              <c:f>col_io!$B$5:$BM$5</c:f>
              <c:numCache>
                <c:formatCode>General</c:formatCode>
                <c:ptCount val="64"/>
                <c:pt idx="0">
                  <c:v>0</c:v>
                </c:pt>
                <c:pt idx="1">
                  <c:v>1682</c:v>
                </c:pt>
                <c:pt idx="2">
                  <c:v>0</c:v>
                </c:pt>
                <c:pt idx="3">
                  <c:v>26763</c:v>
                </c:pt>
                <c:pt idx="4">
                  <c:v>0</c:v>
                </c:pt>
                <c:pt idx="5">
                  <c:v>0</c:v>
                </c:pt>
                <c:pt idx="6">
                  <c:v>2727</c:v>
                </c:pt>
                <c:pt idx="7">
                  <c:v>0</c:v>
                </c:pt>
                <c:pt idx="8">
                  <c:v>0</c:v>
                </c:pt>
                <c:pt idx="9">
                  <c:v>1682</c:v>
                </c:pt>
                <c:pt idx="10">
                  <c:v>0</c:v>
                </c:pt>
                <c:pt idx="11">
                  <c:v>26763</c:v>
                </c:pt>
                <c:pt idx="12">
                  <c:v>0</c:v>
                </c:pt>
                <c:pt idx="13">
                  <c:v>0</c:v>
                </c:pt>
                <c:pt idx="14">
                  <c:v>680</c:v>
                </c:pt>
                <c:pt idx="15">
                  <c:v>0</c:v>
                </c:pt>
                <c:pt idx="16">
                  <c:v>0</c:v>
                </c:pt>
                <c:pt idx="17">
                  <c:v>1733</c:v>
                </c:pt>
                <c:pt idx="18">
                  <c:v>0</c:v>
                </c:pt>
                <c:pt idx="19">
                  <c:v>8</c:v>
                </c:pt>
                <c:pt idx="20">
                  <c:v>0</c:v>
                </c:pt>
                <c:pt idx="21">
                  <c:v>0</c:v>
                </c:pt>
                <c:pt idx="22">
                  <c:v>1695</c:v>
                </c:pt>
                <c:pt idx="23">
                  <c:v>0</c:v>
                </c:pt>
                <c:pt idx="24">
                  <c:v>0</c:v>
                </c:pt>
                <c:pt idx="25">
                  <c:v>1733</c:v>
                </c:pt>
                <c:pt idx="26">
                  <c:v>0</c:v>
                </c:pt>
                <c:pt idx="27">
                  <c:v>8</c:v>
                </c:pt>
                <c:pt idx="28">
                  <c:v>0</c:v>
                </c:pt>
                <c:pt idx="29">
                  <c:v>0</c:v>
                </c:pt>
                <c:pt idx="30">
                  <c:v>1695</c:v>
                </c:pt>
                <c:pt idx="31">
                  <c:v>0</c:v>
                </c:pt>
                <c:pt idx="32">
                  <c:v>0</c:v>
                </c:pt>
                <c:pt idx="33">
                  <c:v>1682</c:v>
                </c:pt>
                <c:pt idx="34">
                  <c:v>0</c:v>
                </c:pt>
                <c:pt idx="35">
                  <c:v>1822</c:v>
                </c:pt>
                <c:pt idx="36">
                  <c:v>0</c:v>
                </c:pt>
                <c:pt idx="37">
                  <c:v>0</c:v>
                </c:pt>
                <c:pt idx="38">
                  <c:v>2727</c:v>
                </c:pt>
                <c:pt idx="39">
                  <c:v>0</c:v>
                </c:pt>
                <c:pt idx="40">
                  <c:v>0</c:v>
                </c:pt>
                <c:pt idx="41">
                  <c:v>1730</c:v>
                </c:pt>
                <c:pt idx="42">
                  <c:v>0</c:v>
                </c:pt>
                <c:pt idx="43">
                  <c:v>24950</c:v>
                </c:pt>
                <c:pt idx="44">
                  <c:v>0</c:v>
                </c:pt>
                <c:pt idx="45">
                  <c:v>0</c:v>
                </c:pt>
                <c:pt idx="46">
                  <c:v>2234</c:v>
                </c:pt>
                <c:pt idx="47">
                  <c:v>0</c:v>
                </c:pt>
                <c:pt idx="48">
                  <c:v>0</c:v>
                </c:pt>
                <c:pt idx="49">
                  <c:v>1733</c:v>
                </c:pt>
                <c:pt idx="50">
                  <c:v>0</c:v>
                </c:pt>
                <c:pt idx="51">
                  <c:v>8</c:v>
                </c:pt>
                <c:pt idx="52">
                  <c:v>0</c:v>
                </c:pt>
                <c:pt idx="53">
                  <c:v>0</c:v>
                </c:pt>
                <c:pt idx="54">
                  <c:v>1695</c:v>
                </c:pt>
                <c:pt idx="55">
                  <c:v>0</c:v>
                </c:pt>
                <c:pt idx="56">
                  <c:v>0</c:v>
                </c:pt>
                <c:pt idx="57">
                  <c:v>1657</c:v>
                </c:pt>
                <c:pt idx="58">
                  <c:v>0</c:v>
                </c:pt>
                <c:pt idx="59">
                  <c:v>20</c:v>
                </c:pt>
                <c:pt idx="60">
                  <c:v>0</c:v>
                </c:pt>
                <c:pt idx="61">
                  <c:v>0</c:v>
                </c:pt>
                <c:pt idx="62">
                  <c:v>1420</c:v>
                </c:pt>
                <c:pt idx="6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8A49-4872-A24E-B2ED9CFC6134}"/>
            </c:ext>
          </c:extLst>
        </c:ser>
        <c:ser>
          <c:idx val="3"/>
          <c:order val="3"/>
          <c:tx>
            <c:strRef>
              <c:f>col_io!$A$6</c:f>
              <c:strCache>
                <c:ptCount val="1"/>
                <c:pt idx="0">
                  <c:v>chip 4</c:v>
                </c:pt>
              </c:strCache>
            </c:strRef>
          </c:tx>
          <c:spPr>
            <a:ln w="19050" cap="rnd">
              <a:solidFill>
                <a:srgbClr val="7030A0"/>
              </a:solidFill>
              <a:prstDash val="lgDash"/>
              <a:round/>
            </a:ln>
            <a:effectLst/>
          </c:spPr>
          <c:marker>
            <c:symbol val="none"/>
          </c:marker>
          <c:cat>
            <c:numRef>
              <c:f>col_io!$B$2:$BM$2</c:f>
              <c:numCache>
                <c:formatCode>General</c:formatCode>
                <c:ptCount val="6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</c:numCache>
            </c:numRef>
          </c:cat>
          <c:val>
            <c:numRef>
              <c:f>col_io!$B$6:$BM$6</c:f>
              <c:numCache>
                <c:formatCode>General</c:formatCode>
                <c:ptCount val="64"/>
                <c:pt idx="0">
                  <c:v>0</c:v>
                </c:pt>
                <c:pt idx="1">
                  <c:v>3415</c:v>
                </c:pt>
                <c:pt idx="2">
                  <c:v>0</c:v>
                </c:pt>
                <c:pt idx="3">
                  <c:v>5388</c:v>
                </c:pt>
                <c:pt idx="4">
                  <c:v>0</c:v>
                </c:pt>
                <c:pt idx="5">
                  <c:v>0</c:v>
                </c:pt>
                <c:pt idx="6">
                  <c:v>756</c:v>
                </c:pt>
                <c:pt idx="7">
                  <c:v>0</c:v>
                </c:pt>
                <c:pt idx="8">
                  <c:v>0</c:v>
                </c:pt>
                <c:pt idx="9">
                  <c:v>3415</c:v>
                </c:pt>
                <c:pt idx="10">
                  <c:v>0</c:v>
                </c:pt>
                <c:pt idx="11">
                  <c:v>5872</c:v>
                </c:pt>
                <c:pt idx="12">
                  <c:v>0</c:v>
                </c:pt>
                <c:pt idx="13">
                  <c:v>0</c:v>
                </c:pt>
                <c:pt idx="14">
                  <c:v>3621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20862</c:v>
                </c:pt>
                <c:pt idx="20">
                  <c:v>0</c:v>
                </c:pt>
                <c:pt idx="21">
                  <c:v>0</c:v>
                </c:pt>
                <c:pt idx="22">
                  <c:v>801</c:v>
                </c:pt>
                <c:pt idx="23">
                  <c:v>0</c:v>
                </c:pt>
                <c:pt idx="24">
                  <c:v>0</c:v>
                </c:pt>
                <c:pt idx="25">
                  <c:v>3</c:v>
                </c:pt>
                <c:pt idx="26">
                  <c:v>0</c:v>
                </c:pt>
                <c:pt idx="27">
                  <c:v>20892</c:v>
                </c:pt>
                <c:pt idx="28">
                  <c:v>0</c:v>
                </c:pt>
                <c:pt idx="29">
                  <c:v>0</c:v>
                </c:pt>
                <c:pt idx="30">
                  <c:v>1025</c:v>
                </c:pt>
                <c:pt idx="31">
                  <c:v>0</c:v>
                </c:pt>
                <c:pt idx="32">
                  <c:v>0</c:v>
                </c:pt>
                <c:pt idx="33">
                  <c:v>3</c:v>
                </c:pt>
                <c:pt idx="34">
                  <c:v>0</c:v>
                </c:pt>
                <c:pt idx="35">
                  <c:v>5909</c:v>
                </c:pt>
                <c:pt idx="36">
                  <c:v>0</c:v>
                </c:pt>
                <c:pt idx="37">
                  <c:v>0</c:v>
                </c:pt>
                <c:pt idx="38">
                  <c:v>2419</c:v>
                </c:pt>
                <c:pt idx="39">
                  <c:v>0</c:v>
                </c:pt>
                <c:pt idx="40">
                  <c:v>0</c:v>
                </c:pt>
                <c:pt idx="41">
                  <c:v>3415</c:v>
                </c:pt>
                <c:pt idx="42">
                  <c:v>0</c:v>
                </c:pt>
                <c:pt idx="43">
                  <c:v>4115</c:v>
                </c:pt>
                <c:pt idx="44">
                  <c:v>0</c:v>
                </c:pt>
                <c:pt idx="45">
                  <c:v>0</c:v>
                </c:pt>
                <c:pt idx="46">
                  <c:v>3621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19884</c:v>
                </c:pt>
                <c:pt idx="52">
                  <c:v>0</c:v>
                </c:pt>
                <c:pt idx="53">
                  <c:v>0</c:v>
                </c:pt>
                <c:pt idx="54">
                  <c:v>793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5423</c:v>
                </c:pt>
                <c:pt idx="60">
                  <c:v>0</c:v>
                </c:pt>
                <c:pt idx="61">
                  <c:v>0</c:v>
                </c:pt>
                <c:pt idx="62">
                  <c:v>1976</c:v>
                </c:pt>
                <c:pt idx="6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8A49-4872-A24E-B2ED9CFC6134}"/>
            </c:ext>
          </c:extLst>
        </c:ser>
        <c:ser>
          <c:idx val="4"/>
          <c:order val="4"/>
          <c:tx>
            <c:strRef>
              <c:f>col_io!$A$7</c:f>
              <c:strCache>
                <c:ptCount val="1"/>
                <c:pt idx="0">
                  <c:v>chip 5</c:v>
                </c:pt>
              </c:strCache>
            </c:strRef>
          </c:tx>
          <c:spPr>
            <a:ln w="19050" cap="rnd">
              <a:solidFill>
                <a:srgbClr val="0000FF"/>
              </a:solidFill>
              <a:round/>
            </a:ln>
            <a:effectLst/>
          </c:spPr>
          <c:marker>
            <c:symbol val="none"/>
          </c:marker>
          <c:cat>
            <c:numRef>
              <c:f>col_io!$B$2:$BM$2</c:f>
              <c:numCache>
                <c:formatCode>General</c:formatCode>
                <c:ptCount val="6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</c:numCache>
            </c:numRef>
          </c:cat>
          <c:val>
            <c:numRef>
              <c:f>col_io!$B$7:$BM$7</c:f>
              <c:numCache>
                <c:formatCode>General</c:formatCode>
                <c:ptCount val="64"/>
                <c:pt idx="0">
                  <c:v>0</c:v>
                </c:pt>
                <c:pt idx="1">
                  <c:v>3409</c:v>
                </c:pt>
                <c:pt idx="2">
                  <c:v>0</c:v>
                </c:pt>
                <c:pt idx="3">
                  <c:v>11668</c:v>
                </c:pt>
                <c:pt idx="4">
                  <c:v>0</c:v>
                </c:pt>
                <c:pt idx="5">
                  <c:v>0</c:v>
                </c:pt>
                <c:pt idx="6">
                  <c:v>3533</c:v>
                </c:pt>
                <c:pt idx="7">
                  <c:v>0</c:v>
                </c:pt>
                <c:pt idx="8">
                  <c:v>0</c:v>
                </c:pt>
                <c:pt idx="9">
                  <c:v>2506</c:v>
                </c:pt>
                <c:pt idx="10">
                  <c:v>0</c:v>
                </c:pt>
                <c:pt idx="11">
                  <c:v>7101</c:v>
                </c:pt>
                <c:pt idx="12">
                  <c:v>0</c:v>
                </c:pt>
                <c:pt idx="13">
                  <c:v>0</c:v>
                </c:pt>
                <c:pt idx="14">
                  <c:v>1896</c:v>
                </c:pt>
                <c:pt idx="15">
                  <c:v>0</c:v>
                </c:pt>
                <c:pt idx="16">
                  <c:v>0</c:v>
                </c:pt>
                <c:pt idx="17">
                  <c:v>5</c:v>
                </c:pt>
                <c:pt idx="18">
                  <c:v>0</c:v>
                </c:pt>
                <c:pt idx="19">
                  <c:v>9838</c:v>
                </c:pt>
                <c:pt idx="20">
                  <c:v>0</c:v>
                </c:pt>
                <c:pt idx="21">
                  <c:v>0</c:v>
                </c:pt>
                <c:pt idx="22">
                  <c:v>814</c:v>
                </c:pt>
                <c:pt idx="23">
                  <c:v>0</c:v>
                </c:pt>
                <c:pt idx="24">
                  <c:v>0</c:v>
                </c:pt>
                <c:pt idx="25">
                  <c:v>6</c:v>
                </c:pt>
                <c:pt idx="26">
                  <c:v>0</c:v>
                </c:pt>
                <c:pt idx="27">
                  <c:v>15107</c:v>
                </c:pt>
                <c:pt idx="28">
                  <c:v>0</c:v>
                </c:pt>
                <c:pt idx="29">
                  <c:v>0</c:v>
                </c:pt>
                <c:pt idx="30">
                  <c:v>881</c:v>
                </c:pt>
                <c:pt idx="31">
                  <c:v>0</c:v>
                </c:pt>
                <c:pt idx="32">
                  <c:v>0</c:v>
                </c:pt>
                <c:pt idx="33">
                  <c:v>6</c:v>
                </c:pt>
                <c:pt idx="34">
                  <c:v>0</c:v>
                </c:pt>
                <c:pt idx="35">
                  <c:v>6349</c:v>
                </c:pt>
                <c:pt idx="36">
                  <c:v>0</c:v>
                </c:pt>
                <c:pt idx="37">
                  <c:v>0</c:v>
                </c:pt>
                <c:pt idx="38">
                  <c:v>2408</c:v>
                </c:pt>
                <c:pt idx="39">
                  <c:v>0</c:v>
                </c:pt>
                <c:pt idx="40">
                  <c:v>0</c:v>
                </c:pt>
                <c:pt idx="41">
                  <c:v>3409</c:v>
                </c:pt>
                <c:pt idx="42">
                  <c:v>0</c:v>
                </c:pt>
                <c:pt idx="43">
                  <c:v>15220</c:v>
                </c:pt>
                <c:pt idx="44">
                  <c:v>0</c:v>
                </c:pt>
                <c:pt idx="45">
                  <c:v>0</c:v>
                </c:pt>
                <c:pt idx="46">
                  <c:v>2928</c:v>
                </c:pt>
                <c:pt idx="47">
                  <c:v>0</c:v>
                </c:pt>
                <c:pt idx="48">
                  <c:v>0</c:v>
                </c:pt>
                <c:pt idx="49">
                  <c:v>11</c:v>
                </c:pt>
                <c:pt idx="50">
                  <c:v>0</c:v>
                </c:pt>
                <c:pt idx="51">
                  <c:v>9243</c:v>
                </c:pt>
                <c:pt idx="52">
                  <c:v>0</c:v>
                </c:pt>
                <c:pt idx="53">
                  <c:v>0</c:v>
                </c:pt>
                <c:pt idx="54">
                  <c:v>881</c:v>
                </c:pt>
                <c:pt idx="55">
                  <c:v>0</c:v>
                </c:pt>
                <c:pt idx="56">
                  <c:v>0</c:v>
                </c:pt>
                <c:pt idx="57">
                  <c:v>6</c:v>
                </c:pt>
                <c:pt idx="58">
                  <c:v>1</c:v>
                </c:pt>
                <c:pt idx="59">
                  <c:v>15093</c:v>
                </c:pt>
                <c:pt idx="60">
                  <c:v>0</c:v>
                </c:pt>
                <c:pt idx="61">
                  <c:v>0</c:v>
                </c:pt>
                <c:pt idx="62">
                  <c:v>1612</c:v>
                </c:pt>
                <c:pt idx="6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8A49-4872-A24E-B2ED9CFC6134}"/>
            </c:ext>
          </c:extLst>
        </c:ser>
        <c:ser>
          <c:idx val="5"/>
          <c:order val="5"/>
          <c:tx>
            <c:strRef>
              <c:f>col_io!$A$8</c:f>
              <c:strCache>
                <c:ptCount val="1"/>
                <c:pt idx="0">
                  <c:v>chip 6</c:v>
                </c:pt>
              </c:strCache>
            </c:strRef>
          </c:tx>
          <c:spPr>
            <a:ln w="19050" cap="rnd">
              <a:solidFill>
                <a:srgbClr val="0000FF"/>
              </a:solidFill>
              <a:prstDash val="sysDash"/>
              <a:round/>
            </a:ln>
            <a:effectLst/>
          </c:spPr>
          <c:marker>
            <c:symbol val="none"/>
          </c:marker>
          <c:cat>
            <c:numRef>
              <c:f>col_io!$B$2:$BM$2</c:f>
              <c:numCache>
                <c:formatCode>General</c:formatCode>
                <c:ptCount val="6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</c:numCache>
            </c:numRef>
          </c:cat>
          <c:val>
            <c:numRef>
              <c:f>col_io!$B$8:$BM$8</c:f>
              <c:numCache>
                <c:formatCode>General</c:formatCode>
                <c:ptCount val="6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8030</c:v>
                </c:pt>
                <c:pt idx="4">
                  <c:v>0</c:v>
                </c:pt>
                <c:pt idx="5">
                  <c:v>0</c:v>
                </c:pt>
                <c:pt idx="6">
                  <c:v>564</c:v>
                </c:pt>
                <c:pt idx="7">
                  <c:v>0</c:v>
                </c:pt>
                <c:pt idx="8">
                  <c:v>0</c:v>
                </c:pt>
                <c:pt idx="9">
                  <c:v>1243</c:v>
                </c:pt>
                <c:pt idx="10">
                  <c:v>0</c:v>
                </c:pt>
                <c:pt idx="11">
                  <c:v>24805</c:v>
                </c:pt>
                <c:pt idx="12">
                  <c:v>0</c:v>
                </c:pt>
                <c:pt idx="13">
                  <c:v>0</c:v>
                </c:pt>
                <c:pt idx="14">
                  <c:v>2420</c:v>
                </c:pt>
                <c:pt idx="15">
                  <c:v>0</c:v>
                </c:pt>
                <c:pt idx="16">
                  <c:v>0</c:v>
                </c:pt>
                <c:pt idx="17">
                  <c:v>3358</c:v>
                </c:pt>
                <c:pt idx="18">
                  <c:v>0</c:v>
                </c:pt>
                <c:pt idx="19">
                  <c:v>1059</c:v>
                </c:pt>
                <c:pt idx="20">
                  <c:v>0</c:v>
                </c:pt>
                <c:pt idx="21">
                  <c:v>0</c:v>
                </c:pt>
                <c:pt idx="22">
                  <c:v>109</c:v>
                </c:pt>
                <c:pt idx="23">
                  <c:v>0</c:v>
                </c:pt>
                <c:pt idx="24">
                  <c:v>0</c:v>
                </c:pt>
                <c:pt idx="25">
                  <c:v>3415</c:v>
                </c:pt>
                <c:pt idx="26">
                  <c:v>0</c:v>
                </c:pt>
                <c:pt idx="27">
                  <c:v>1638</c:v>
                </c:pt>
                <c:pt idx="28">
                  <c:v>0</c:v>
                </c:pt>
                <c:pt idx="29">
                  <c:v>0</c:v>
                </c:pt>
                <c:pt idx="30">
                  <c:v>840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18649</c:v>
                </c:pt>
                <c:pt idx="36">
                  <c:v>0</c:v>
                </c:pt>
                <c:pt idx="37">
                  <c:v>0</c:v>
                </c:pt>
                <c:pt idx="38">
                  <c:v>2470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2900</c:v>
                </c:pt>
                <c:pt idx="44">
                  <c:v>0</c:v>
                </c:pt>
                <c:pt idx="45">
                  <c:v>0</c:v>
                </c:pt>
                <c:pt idx="46">
                  <c:v>97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1040</c:v>
                </c:pt>
                <c:pt idx="52">
                  <c:v>0</c:v>
                </c:pt>
                <c:pt idx="53">
                  <c:v>0</c:v>
                </c:pt>
                <c:pt idx="54">
                  <c:v>2011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1786</c:v>
                </c:pt>
                <c:pt idx="60">
                  <c:v>0</c:v>
                </c:pt>
                <c:pt idx="61">
                  <c:v>0</c:v>
                </c:pt>
                <c:pt idx="62">
                  <c:v>2002</c:v>
                </c:pt>
                <c:pt idx="6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8A49-4872-A24E-B2ED9CFC6134}"/>
            </c:ext>
          </c:extLst>
        </c:ser>
        <c:ser>
          <c:idx val="6"/>
          <c:order val="6"/>
          <c:tx>
            <c:strRef>
              <c:f>col_io!$A$9</c:f>
              <c:strCache>
                <c:ptCount val="1"/>
                <c:pt idx="0">
                  <c:v>chip 7</c:v>
                </c:pt>
              </c:strCache>
            </c:strRef>
          </c:tx>
          <c:spPr>
            <a:ln w="19050" cap="rnd">
              <a:solidFill>
                <a:schemeClr val="tx1">
                  <a:lumMod val="95000"/>
                  <a:lumOff val="5000"/>
                </a:schemeClr>
              </a:solidFill>
              <a:prstDash val="dash"/>
              <a:round/>
            </a:ln>
            <a:effectLst/>
          </c:spPr>
          <c:marker>
            <c:symbol val="none"/>
          </c:marker>
          <c:cat>
            <c:numRef>
              <c:f>col_io!$B$2:$BM$2</c:f>
              <c:numCache>
                <c:formatCode>General</c:formatCode>
                <c:ptCount val="6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</c:numCache>
            </c:numRef>
          </c:cat>
          <c:val>
            <c:numRef>
              <c:f>col_io!$B$9:$BM$9</c:f>
              <c:numCache>
                <c:formatCode>General</c:formatCode>
                <c:ptCount val="64"/>
                <c:pt idx="0">
                  <c:v>0</c:v>
                </c:pt>
                <c:pt idx="1">
                  <c:v>1756</c:v>
                </c:pt>
                <c:pt idx="2">
                  <c:v>0</c:v>
                </c:pt>
                <c:pt idx="3">
                  <c:v>25935</c:v>
                </c:pt>
                <c:pt idx="4">
                  <c:v>0</c:v>
                </c:pt>
                <c:pt idx="5">
                  <c:v>0</c:v>
                </c:pt>
                <c:pt idx="6">
                  <c:v>3172</c:v>
                </c:pt>
                <c:pt idx="7">
                  <c:v>0</c:v>
                </c:pt>
                <c:pt idx="8">
                  <c:v>0</c:v>
                </c:pt>
                <c:pt idx="9">
                  <c:v>1756</c:v>
                </c:pt>
                <c:pt idx="10">
                  <c:v>0</c:v>
                </c:pt>
                <c:pt idx="11">
                  <c:v>6127</c:v>
                </c:pt>
                <c:pt idx="12">
                  <c:v>0</c:v>
                </c:pt>
                <c:pt idx="13">
                  <c:v>0</c:v>
                </c:pt>
                <c:pt idx="14">
                  <c:v>2216</c:v>
                </c:pt>
                <c:pt idx="15">
                  <c:v>0</c:v>
                </c:pt>
                <c:pt idx="16">
                  <c:v>0</c:v>
                </c:pt>
                <c:pt idx="17">
                  <c:v>1659</c:v>
                </c:pt>
                <c:pt idx="18">
                  <c:v>0</c:v>
                </c:pt>
                <c:pt idx="19">
                  <c:v>994</c:v>
                </c:pt>
                <c:pt idx="20">
                  <c:v>0</c:v>
                </c:pt>
                <c:pt idx="21">
                  <c:v>0</c:v>
                </c:pt>
                <c:pt idx="22">
                  <c:v>1160</c:v>
                </c:pt>
                <c:pt idx="23">
                  <c:v>0</c:v>
                </c:pt>
                <c:pt idx="24">
                  <c:v>0</c:v>
                </c:pt>
                <c:pt idx="25">
                  <c:v>1659</c:v>
                </c:pt>
                <c:pt idx="26">
                  <c:v>0</c:v>
                </c:pt>
                <c:pt idx="27">
                  <c:v>842</c:v>
                </c:pt>
                <c:pt idx="28">
                  <c:v>0</c:v>
                </c:pt>
                <c:pt idx="29">
                  <c:v>0</c:v>
                </c:pt>
                <c:pt idx="30">
                  <c:v>1243</c:v>
                </c:pt>
                <c:pt idx="31">
                  <c:v>0</c:v>
                </c:pt>
                <c:pt idx="32">
                  <c:v>0</c:v>
                </c:pt>
                <c:pt idx="33">
                  <c:v>1756</c:v>
                </c:pt>
                <c:pt idx="34">
                  <c:v>0</c:v>
                </c:pt>
                <c:pt idx="35">
                  <c:v>468</c:v>
                </c:pt>
                <c:pt idx="36">
                  <c:v>0</c:v>
                </c:pt>
                <c:pt idx="37">
                  <c:v>0</c:v>
                </c:pt>
                <c:pt idx="38">
                  <c:v>2235</c:v>
                </c:pt>
                <c:pt idx="39">
                  <c:v>0</c:v>
                </c:pt>
                <c:pt idx="40">
                  <c:v>0</c:v>
                </c:pt>
                <c:pt idx="41">
                  <c:v>1655</c:v>
                </c:pt>
                <c:pt idx="42">
                  <c:v>0</c:v>
                </c:pt>
                <c:pt idx="43">
                  <c:v>18614</c:v>
                </c:pt>
                <c:pt idx="44">
                  <c:v>0</c:v>
                </c:pt>
                <c:pt idx="45">
                  <c:v>0</c:v>
                </c:pt>
                <c:pt idx="46">
                  <c:v>2718</c:v>
                </c:pt>
                <c:pt idx="47">
                  <c:v>0</c:v>
                </c:pt>
                <c:pt idx="48">
                  <c:v>0</c:v>
                </c:pt>
                <c:pt idx="49">
                  <c:v>1659</c:v>
                </c:pt>
                <c:pt idx="50">
                  <c:v>0</c:v>
                </c:pt>
                <c:pt idx="51">
                  <c:v>962</c:v>
                </c:pt>
                <c:pt idx="52">
                  <c:v>0</c:v>
                </c:pt>
                <c:pt idx="53">
                  <c:v>0</c:v>
                </c:pt>
                <c:pt idx="54">
                  <c:v>1243</c:v>
                </c:pt>
                <c:pt idx="55">
                  <c:v>0</c:v>
                </c:pt>
                <c:pt idx="56">
                  <c:v>0</c:v>
                </c:pt>
                <c:pt idx="57">
                  <c:v>1725</c:v>
                </c:pt>
                <c:pt idx="58">
                  <c:v>0</c:v>
                </c:pt>
                <c:pt idx="59">
                  <c:v>815</c:v>
                </c:pt>
                <c:pt idx="60">
                  <c:v>0</c:v>
                </c:pt>
                <c:pt idx="61">
                  <c:v>0</c:v>
                </c:pt>
                <c:pt idx="62">
                  <c:v>1456</c:v>
                </c:pt>
                <c:pt idx="6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8A49-4872-A24E-B2ED9CFC6134}"/>
            </c:ext>
          </c:extLst>
        </c:ser>
        <c:ser>
          <c:idx val="7"/>
          <c:order val="7"/>
          <c:tx>
            <c:strRef>
              <c:f>col_io!$A$10</c:f>
              <c:strCache>
                <c:ptCount val="1"/>
                <c:pt idx="0">
                  <c:v>chip 8</c:v>
                </c:pt>
              </c:strCache>
            </c:strRef>
          </c:tx>
          <c:spPr>
            <a:ln w="19050" cap="rnd">
              <a:solidFill>
                <a:srgbClr val="00B0F0"/>
              </a:solidFill>
              <a:prstDash val="lgDash"/>
              <a:round/>
            </a:ln>
            <a:effectLst/>
          </c:spPr>
          <c:marker>
            <c:symbol val="none"/>
          </c:marker>
          <c:cat>
            <c:numRef>
              <c:f>col_io!$B$2:$BM$2</c:f>
              <c:numCache>
                <c:formatCode>General</c:formatCode>
                <c:ptCount val="6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</c:numCache>
            </c:numRef>
          </c:cat>
          <c:val>
            <c:numRef>
              <c:f>col_io!$B$10:$BM$10</c:f>
              <c:numCache>
                <c:formatCode>General</c:formatCode>
                <c:ptCount val="64"/>
                <c:pt idx="0">
                  <c:v>0</c:v>
                </c:pt>
                <c:pt idx="1">
                  <c:v>3407</c:v>
                </c:pt>
                <c:pt idx="2">
                  <c:v>0</c:v>
                </c:pt>
                <c:pt idx="3">
                  <c:v>12321</c:v>
                </c:pt>
                <c:pt idx="4">
                  <c:v>0</c:v>
                </c:pt>
                <c:pt idx="5">
                  <c:v>0</c:v>
                </c:pt>
                <c:pt idx="6">
                  <c:v>1102</c:v>
                </c:pt>
                <c:pt idx="7">
                  <c:v>0</c:v>
                </c:pt>
                <c:pt idx="8">
                  <c:v>0</c:v>
                </c:pt>
                <c:pt idx="9">
                  <c:v>8</c:v>
                </c:pt>
                <c:pt idx="10">
                  <c:v>0</c:v>
                </c:pt>
                <c:pt idx="11">
                  <c:v>21059</c:v>
                </c:pt>
                <c:pt idx="12">
                  <c:v>0</c:v>
                </c:pt>
                <c:pt idx="13">
                  <c:v>0</c:v>
                </c:pt>
                <c:pt idx="14">
                  <c:v>2048</c:v>
                </c:pt>
                <c:pt idx="15">
                  <c:v>0</c:v>
                </c:pt>
                <c:pt idx="16">
                  <c:v>0</c:v>
                </c:pt>
                <c:pt idx="17">
                  <c:v>3391</c:v>
                </c:pt>
                <c:pt idx="18">
                  <c:v>0</c:v>
                </c:pt>
                <c:pt idx="19">
                  <c:v>5664</c:v>
                </c:pt>
                <c:pt idx="20">
                  <c:v>0</c:v>
                </c:pt>
                <c:pt idx="21">
                  <c:v>0</c:v>
                </c:pt>
                <c:pt idx="22">
                  <c:v>76</c:v>
                </c:pt>
                <c:pt idx="23">
                  <c:v>0</c:v>
                </c:pt>
                <c:pt idx="24">
                  <c:v>0</c:v>
                </c:pt>
                <c:pt idx="25">
                  <c:v>5</c:v>
                </c:pt>
                <c:pt idx="26">
                  <c:v>0</c:v>
                </c:pt>
                <c:pt idx="27">
                  <c:v>5665</c:v>
                </c:pt>
                <c:pt idx="28">
                  <c:v>0</c:v>
                </c:pt>
                <c:pt idx="29">
                  <c:v>0</c:v>
                </c:pt>
                <c:pt idx="30">
                  <c:v>587</c:v>
                </c:pt>
                <c:pt idx="31">
                  <c:v>0</c:v>
                </c:pt>
                <c:pt idx="32">
                  <c:v>0</c:v>
                </c:pt>
                <c:pt idx="33">
                  <c:v>4</c:v>
                </c:pt>
                <c:pt idx="34">
                  <c:v>0</c:v>
                </c:pt>
                <c:pt idx="35">
                  <c:v>20411</c:v>
                </c:pt>
                <c:pt idx="36">
                  <c:v>0</c:v>
                </c:pt>
                <c:pt idx="37">
                  <c:v>0</c:v>
                </c:pt>
                <c:pt idx="38">
                  <c:v>2082</c:v>
                </c:pt>
                <c:pt idx="39">
                  <c:v>0</c:v>
                </c:pt>
                <c:pt idx="40">
                  <c:v>0</c:v>
                </c:pt>
                <c:pt idx="41">
                  <c:v>2753</c:v>
                </c:pt>
                <c:pt idx="42">
                  <c:v>0</c:v>
                </c:pt>
                <c:pt idx="43">
                  <c:v>6168</c:v>
                </c:pt>
                <c:pt idx="44">
                  <c:v>0</c:v>
                </c:pt>
                <c:pt idx="45">
                  <c:v>0</c:v>
                </c:pt>
                <c:pt idx="46">
                  <c:v>62</c:v>
                </c:pt>
                <c:pt idx="47">
                  <c:v>0</c:v>
                </c:pt>
                <c:pt idx="48">
                  <c:v>0</c:v>
                </c:pt>
                <c:pt idx="49">
                  <c:v>8</c:v>
                </c:pt>
                <c:pt idx="50">
                  <c:v>0</c:v>
                </c:pt>
                <c:pt idx="51">
                  <c:v>5198</c:v>
                </c:pt>
                <c:pt idx="52">
                  <c:v>0</c:v>
                </c:pt>
                <c:pt idx="53">
                  <c:v>0</c:v>
                </c:pt>
                <c:pt idx="54">
                  <c:v>2386</c:v>
                </c:pt>
                <c:pt idx="55">
                  <c:v>0</c:v>
                </c:pt>
                <c:pt idx="56">
                  <c:v>0</c:v>
                </c:pt>
                <c:pt idx="57">
                  <c:v>8</c:v>
                </c:pt>
                <c:pt idx="58">
                  <c:v>0</c:v>
                </c:pt>
                <c:pt idx="59">
                  <c:v>10112</c:v>
                </c:pt>
                <c:pt idx="60">
                  <c:v>0</c:v>
                </c:pt>
                <c:pt idx="61">
                  <c:v>0</c:v>
                </c:pt>
                <c:pt idx="62">
                  <c:v>2374</c:v>
                </c:pt>
                <c:pt idx="6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8A49-4872-A24E-B2ED9CFC61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6207760"/>
        <c:axId val="193778848"/>
      </c:lineChart>
      <c:catAx>
        <c:axId val="196207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93778848"/>
        <c:crosses val="autoZero"/>
        <c:auto val="1"/>
        <c:lblAlgn val="ctr"/>
        <c:lblOffset val="0"/>
        <c:tickLblSkip val="8"/>
        <c:noMultiLvlLbl val="0"/>
      </c:catAx>
      <c:valAx>
        <c:axId val="193778848"/>
        <c:scaling>
          <c:orientation val="minMax"/>
          <c:max val="3500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96207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9659773836682"/>
          <c:y val="5.2986088245480199E-2"/>
          <c:w val="0.85161343733902395"/>
          <c:h val="0.205259126260608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685075489417034"/>
          <c:y val="0.15243413082980009"/>
          <c:w val="0.8354654578728119"/>
          <c:h val="0.7704519987886129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Sheet2!$J$1</c:f>
              <c:strCache>
                <c:ptCount val="1"/>
                <c:pt idx="0">
                  <c:v>ECC w/o AVA Suffling</c:v>
                </c:pt>
              </c:strCache>
            </c:strRef>
          </c:tx>
          <c:spPr>
            <a:solidFill>
              <a:schemeClr val="accent2"/>
            </a:solidFill>
            <a:ln w="6350">
              <a:solidFill>
                <a:schemeClr val="tx1"/>
              </a:solidFill>
            </a:ln>
            <a:effectLst/>
          </c:spPr>
          <c:invertIfNegative val="0"/>
          <c:val>
            <c:numRef>
              <c:f>Sheet2!$J$2:$J$37</c:f>
              <c:numCache>
                <c:formatCode>General</c:formatCode>
                <c:ptCount val="36"/>
                <c:pt idx="0">
                  <c:v>9.9990000999900097E-5</c:v>
                </c:pt>
                <c:pt idx="1">
                  <c:v>1.999800019998E-4</c:v>
                </c:pt>
                <c:pt idx="2">
                  <c:v>0</c:v>
                </c:pt>
                <c:pt idx="3">
                  <c:v>2.4097590240975901E-2</c:v>
                </c:pt>
                <c:pt idx="4">
                  <c:v>2.1597840215978398E-2</c:v>
                </c:pt>
                <c:pt idx="5">
                  <c:v>3.56964303569643E-2</c:v>
                </c:pt>
                <c:pt idx="6">
                  <c:v>3.7896210378962097E-2</c:v>
                </c:pt>
                <c:pt idx="7">
                  <c:v>4.2895710428957103E-2</c:v>
                </c:pt>
                <c:pt idx="8">
                  <c:v>7.5592440755924403E-2</c:v>
                </c:pt>
                <c:pt idx="9">
                  <c:v>8.7791220877912204E-2</c:v>
                </c:pt>
                <c:pt idx="10">
                  <c:v>6.1193880611938797E-2</c:v>
                </c:pt>
                <c:pt idx="11">
                  <c:v>6.2393760623937602E-2</c:v>
                </c:pt>
                <c:pt idx="12">
                  <c:v>3.4396560343965599E-2</c:v>
                </c:pt>
                <c:pt idx="13">
                  <c:v>4.8095190480951899E-2</c:v>
                </c:pt>
                <c:pt idx="14">
                  <c:v>0.102989701029897</c:v>
                </c:pt>
                <c:pt idx="15">
                  <c:v>0.144685531446855</c:v>
                </c:pt>
                <c:pt idx="16">
                  <c:v>0.121187881211879</c:v>
                </c:pt>
                <c:pt idx="17">
                  <c:v>0.24757524247575199</c:v>
                </c:pt>
                <c:pt idx="18">
                  <c:v>0.164483551644836</c:v>
                </c:pt>
                <c:pt idx="19">
                  <c:v>0.27927207279272098</c:v>
                </c:pt>
                <c:pt idx="20">
                  <c:v>0.19478052194780501</c:v>
                </c:pt>
                <c:pt idx="21">
                  <c:v>0.17878212178782099</c:v>
                </c:pt>
                <c:pt idx="22">
                  <c:v>0.18438156184381599</c:v>
                </c:pt>
                <c:pt idx="23">
                  <c:v>0.14008599140086</c:v>
                </c:pt>
                <c:pt idx="24">
                  <c:v>0.27817218278172201</c:v>
                </c:pt>
                <c:pt idx="25">
                  <c:v>0.35106489351064901</c:v>
                </c:pt>
                <c:pt idx="26">
                  <c:v>0.39196080391960803</c:v>
                </c:pt>
                <c:pt idx="27">
                  <c:v>0.25627437256274399</c:v>
                </c:pt>
                <c:pt idx="28">
                  <c:v>0.156484351564844</c:v>
                </c:pt>
                <c:pt idx="29">
                  <c:v>0.35966403359664001</c:v>
                </c:pt>
                <c:pt idx="30">
                  <c:v>0.227377262273773</c:v>
                </c:pt>
                <c:pt idx="31">
                  <c:v>0.47225277472252802</c:v>
                </c:pt>
                <c:pt idx="32">
                  <c:v>0.51924807519248095</c:v>
                </c:pt>
                <c:pt idx="34">
                  <c:v>0.16068696160686999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DE3-45ED-A05D-C3ADA23FE16A}"/>
            </c:ext>
          </c:extLst>
        </c:ser>
        <c:ser>
          <c:idx val="1"/>
          <c:order val="1"/>
          <c:tx>
            <c:strRef>
              <c:f>Sheet2!$K$1</c:f>
              <c:strCache>
                <c:ptCount val="1"/>
                <c:pt idx="0">
                  <c:v>ECC with AVA Suffling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  <a:effectLst/>
          </c:spPr>
          <c:invertIfNegative val="0"/>
          <c:val>
            <c:numRef>
              <c:f>Sheet2!$K$2:$K$37</c:f>
              <c:numCache>
                <c:formatCode>General</c:formatCode>
                <c:ptCount val="36"/>
                <c:pt idx="0">
                  <c:v>0</c:v>
                </c:pt>
                <c:pt idx="1">
                  <c:v>4.9995000499950004E-4</c:v>
                </c:pt>
                <c:pt idx="2">
                  <c:v>2.3997600239975998E-3</c:v>
                </c:pt>
                <c:pt idx="3">
                  <c:v>2.23977602239776E-2</c:v>
                </c:pt>
                <c:pt idx="4">
                  <c:v>2.6697330266973299E-2</c:v>
                </c:pt>
                <c:pt idx="5">
                  <c:v>3.8996100389961E-2</c:v>
                </c:pt>
                <c:pt idx="6">
                  <c:v>9.0690930906909301E-2</c:v>
                </c:pt>
                <c:pt idx="7">
                  <c:v>9.7390260973902604E-2</c:v>
                </c:pt>
                <c:pt idx="8">
                  <c:v>6.88931106889311E-2</c:v>
                </c:pt>
                <c:pt idx="9">
                  <c:v>6.1593840615938401E-2</c:v>
                </c:pt>
                <c:pt idx="10">
                  <c:v>0.101889811018898</c:v>
                </c:pt>
                <c:pt idx="11">
                  <c:v>0.10968903109689</c:v>
                </c:pt>
                <c:pt idx="12">
                  <c:v>0.142485751424857</c:v>
                </c:pt>
                <c:pt idx="13">
                  <c:v>0.163883611638836</c:v>
                </c:pt>
                <c:pt idx="14">
                  <c:v>0.21277872212778701</c:v>
                </c:pt>
                <c:pt idx="15">
                  <c:v>0.241275872412759</c:v>
                </c:pt>
                <c:pt idx="16">
                  <c:v>0.312568743125688</c:v>
                </c:pt>
                <c:pt idx="17">
                  <c:v>0.18908109189081099</c:v>
                </c:pt>
                <c:pt idx="18">
                  <c:v>0.31996800319968</c:v>
                </c:pt>
                <c:pt idx="19">
                  <c:v>0.25137486251374902</c:v>
                </c:pt>
                <c:pt idx="20">
                  <c:v>0.35696430356964298</c:v>
                </c:pt>
                <c:pt idx="21">
                  <c:v>0.43015698430157001</c:v>
                </c:pt>
                <c:pt idx="22">
                  <c:v>0.42565743425657399</c:v>
                </c:pt>
                <c:pt idx="23">
                  <c:v>0.470552944705529</c:v>
                </c:pt>
                <c:pt idx="24">
                  <c:v>0.385661433856614</c:v>
                </c:pt>
                <c:pt idx="25">
                  <c:v>0.32826717328267202</c:v>
                </c:pt>
                <c:pt idx="26">
                  <c:v>0.298570142985701</c:v>
                </c:pt>
                <c:pt idx="27">
                  <c:v>0.46245375462453697</c:v>
                </c:pt>
                <c:pt idx="28">
                  <c:v>0.67973202679732003</c:v>
                </c:pt>
                <c:pt idx="29">
                  <c:v>0.50174982501749799</c:v>
                </c:pt>
                <c:pt idx="30">
                  <c:v>0.76042395760423998</c:v>
                </c:pt>
                <c:pt idx="31">
                  <c:v>0.52774722527747198</c:v>
                </c:pt>
                <c:pt idx="32">
                  <c:v>0.48075192480751899</c:v>
                </c:pt>
                <c:pt idx="34">
                  <c:v>0.25949223259492199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DE3-45ED-A05D-C3ADA23FE16A}"/>
            </c:ext>
          </c:extLst>
        </c:ser>
        <c:ser>
          <c:idx val="2"/>
          <c:order val="2"/>
          <c:tx>
            <c:strRef>
              <c:f>Sheet2!$L$1</c:f>
              <c:strCache>
                <c:ptCount val="1"/>
                <c:pt idx="0">
                  <c:v>Uncorrectable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 w="6350">
              <a:solidFill>
                <a:schemeClr val="bg1">
                  <a:lumMod val="75000"/>
                </a:schemeClr>
              </a:solidFill>
            </a:ln>
            <a:effectLst/>
          </c:spPr>
          <c:invertIfNegative val="0"/>
          <c:val>
            <c:numRef>
              <c:f>Sheet2!$L$2:$L$37</c:f>
              <c:numCache>
                <c:formatCode>General</c:formatCode>
                <c:ptCount val="36"/>
                <c:pt idx="0">
                  <c:v>0.99990000999899997</c:v>
                </c:pt>
                <c:pt idx="1">
                  <c:v>0.99930006999300103</c:v>
                </c:pt>
                <c:pt idx="2">
                  <c:v>0.997600239976002</c:v>
                </c:pt>
                <c:pt idx="3">
                  <c:v>0.95350464953504699</c:v>
                </c:pt>
                <c:pt idx="4">
                  <c:v>0.95170482951704805</c:v>
                </c:pt>
                <c:pt idx="5">
                  <c:v>0.92530746925307505</c:v>
                </c:pt>
                <c:pt idx="6">
                  <c:v>0.87141285871412899</c:v>
                </c:pt>
                <c:pt idx="7">
                  <c:v>0.85971402859713997</c:v>
                </c:pt>
                <c:pt idx="8">
                  <c:v>0.85551444855514502</c:v>
                </c:pt>
                <c:pt idx="9">
                  <c:v>0.850614938506149</c:v>
                </c:pt>
                <c:pt idx="10">
                  <c:v>0.83691630836916298</c:v>
                </c:pt>
                <c:pt idx="11">
                  <c:v>0.82791720827917203</c:v>
                </c:pt>
                <c:pt idx="12">
                  <c:v>0.82311768823117704</c:v>
                </c:pt>
                <c:pt idx="13">
                  <c:v>0.78802119788021197</c:v>
                </c:pt>
                <c:pt idx="14">
                  <c:v>0.68423157684231595</c:v>
                </c:pt>
                <c:pt idx="15">
                  <c:v>0.61403859614038603</c:v>
                </c:pt>
                <c:pt idx="16">
                  <c:v>0.56624337566243399</c:v>
                </c:pt>
                <c:pt idx="17">
                  <c:v>0.56334366563343696</c:v>
                </c:pt>
                <c:pt idx="18">
                  <c:v>0.51554844515548404</c:v>
                </c:pt>
                <c:pt idx="19">
                  <c:v>0.469353064693531</c:v>
                </c:pt>
                <c:pt idx="20">
                  <c:v>0.44825517448255198</c:v>
                </c:pt>
                <c:pt idx="21">
                  <c:v>0.391060893910609</c:v>
                </c:pt>
                <c:pt idx="22">
                  <c:v>0.38996100389961003</c:v>
                </c:pt>
                <c:pt idx="23">
                  <c:v>0.38936106389361103</c:v>
                </c:pt>
                <c:pt idx="24">
                  <c:v>0.33616638336166399</c:v>
                </c:pt>
                <c:pt idx="25">
                  <c:v>0.32066793320667902</c:v>
                </c:pt>
                <c:pt idx="26">
                  <c:v>0.30946905309469003</c:v>
                </c:pt>
                <c:pt idx="27">
                  <c:v>0.28127187281271898</c:v>
                </c:pt>
                <c:pt idx="28">
                  <c:v>0.163783621637836</c:v>
                </c:pt>
                <c:pt idx="29">
                  <c:v>0.13858614138586101</c:v>
                </c:pt>
                <c:pt idx="30">
                  <c:v>1.21987801219879E-2</c:v>
                </c:pt>
                <c:pt idx="31">
                  <c:v>0</c:v>
                </c:pt>
                <c:pt idx="32">
                  <c:v>0</c:v>
                </c:pt>
                <c:pt idx="34">
                  <c:v>0.57982080579820805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DE3-45ED-A05D-C3ADA23FE1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43516528"/>
        <c:axId val="243516920"/>
      </c:barChart>
      <c:catAx>
        <c:axId val="243516528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516920"/>
        <c:crosses val="autoZero"/>
        <c:auto val="1"/>
        <c:lblAlgn val="ctr"/>
        <c:lblOffset val="100"/>
        <c:noMultiLvlLbl val="0"/>
      </c:catAx>
      <c:valAx>
        <c:axId val="243516920"/>
        <c:scaling>
          <c:orientation val="minMax"/>
          <c:max val="1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243516528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9274242095885"/>
          <c:y val="1.0102194672474501E-3"/>
          <c:w val="0.86250222735919502"/>
          <c:h val="0.148635449824090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685075489417034"/>
          <c:y val="0.15243413082980009"/>
          <c:w val="0.8354654578728119"/>
          <c:h val="0.7704519987886129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Sheet2!$J$1</c:f>
              <c:strCache>
                <c:ptCount val="1"/>
                <c:pt idx="0">
                  <c:v>ECC w/o AVA Suffling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 w="6350">
              <a:solidFill>
                <a:schemeClr val="tx1"/>
              </a:solidFill>
            </a:ln>
            <a:effectLst/>
          </c:spPr>
          <c:invertIfNegative val="0"/>
          <c:val>
            <c:numRef>
              <c:f>Sheet2!$J$2:$J$37</c:f>
              <c:numCache>
                <c:formatCode>General</c:formatCode>
                <c:ptCount val="36"/>
                <c:pt idx="0">
                  <c:v>9.9990000999900097E-5</c:v>
                </c:pt>
                <c:pt idx="1">
                  <c:v>1.999800019998E-4</c:v>
                </c:pt>
                <c:pt idx="2">
                  <c:v>0</c:v>
                </c:pt>
                <c:pt idx="3">
                  <c:v>2.4097590240975901E-2</c:v>
                </c:pt>
                <c:pt idx="4">
                  <c:v>2.1597840215978398E-2</c:v>
                </c:pt>
                <c:pt idx="5">
                  <c:v>3.56964303569643E-2</c:v>
                </c:pt>
                <c:pt idx="6">
                  <c:v>3.7896210378962097E-2</c:v>
                </c:pt>
                <c:pt idx="7">
                  <c:v>4.2895710428957103E-2</c:v>
                </c:pt>
                <c:pt idx="8">
                  <c:v>7.5592440755924403E-2</c:v>
                </c:pt>
                <c:pt idx="9">
                  <c:v>8.7791220877912204E-2</c:v>
                </c:pt>
                <c:pt idx="10">
                  <c:v>6.1193880611938797E-2</c:v>
                </c:pt>
                <c:pt idx="11">
                  <c:v>6.2393760623937602E-2</c:v>
                </c:pt>
                <c:pt idx="12">
                  <c:v>3.4396560343965599E-2</c:v>
                </c:pt>
                <c:pt idx="13">
                  <c:v>4.8095190480951899E-2</c:v>
                </c:pt>
                <c:pt idx="14">
                  <c:v>0.102989701029897</c:v>
                </c:pt>
                <c:pt idx="15">
                  <c:v>0.144685531446855</c:v>
                </c:pt>
                <c:pt idx="16">
                  <c:v>0.121187881211879</c:v>
                </c:pt>
                <c:pt idx="17">
                  <c:v>0.24757524247575199</c:v>
                </c:pt>
                <c:pt idx="18">
                  <c:v>0.164483551644836</c:v>
                </c:pt>
                <c:pt idx="19">
                  <c:v>0.27927207279272098</c:v>
                </c:pt>
                <c:pt idx="20">
                  <c:v>0.19478052194780501</c:v>
                </c:pt>
                <c:pt idx="21">
                  <c:v>0.17878212178782099</c:v>
                </c:pt>
                <c:pt idx="22">
                  <c:v>0.18438156184381599</c:v>
                </c:pt>
                <c:pt idx="23">
                  <c:v>0.14008599140086</c:v>
                </c:pt>
                <c:pt idx="24">
                  <c:v>0.27817218278172201</c:v>
                </c:pt>
                <c:pt idx="25">
                  <c:v>0.35106489351064901</c:v>
                </c:pt>
                <c:pt idx="26">
                  <c:v>0.39196080391960803</c:v>
                </c:pt>
                <c:pt idx="27">
                  <c:v>0.25627437256274399</c:v>
                </c:pt>
                <c:pt idx="28">
                  <c:v>0.156484351564844</c:v>
                </c:pt>
                <c:pt idx="29">
                  <c:v>0.35966403359664001</c:v>
                </c:pt>
                <c:pt idx="30">
                  <c:v>0.227377262273773</c:v>
                </c:pt>
                <c:pt idx="31">
                  <c:v>0.47225277472252802</c:v>
                </c:pt>
                <c:pt idx="32">
                  <c:v>0.51924807519248095</c:v>
                </c:pt>
                <c:pt idx="34">
                  <c:v>0.16068696160686999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9CC-435A-9D0C-E7422662C315}"/>
            </c:ext>
          </c:extLst>
        </c:ser>
        <c:ser>
          <c:idx val="1"/>
          <c:order val="1"/>
          <c:tx>
            <c:strRef>
              <c:f>Sheet2!$K$1</c:f>
              <c:strCache>
                <c:ptCount val="1"/>
                <c:pt idx="0">
                  <c:v>ECC with AVA Suffling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  <a:ln w="6350">
              <a:solidFill>
                <a:schemeClr val="tx1"/>
              </a:solidFill>
            </a:ln>
            <a:effectLst/>
          </c:spPr>
          <c:invertIfNegative val="0"/>
          <c:val>
            <c:numRef>
              <c:f>Sheet2!$K$2:$K$37</c:f>
              <c:numCache>
                <c:formatCode>General</c:formatCode>
                <c:ptCount val="36"/>
                <c:pt idx="0">
                  <c:v>0</c:v>
                </c:pt>
                <c:pt idx="1">
                  <c:v>4.9995000499950004E-4</c:v>
                </c:pt>
                <c:pt idx="2">
                  <c:v>2.3997600239975998E-3</c:v>
                </c:pt>
                <c:pt idx="3">
                  <c:v>2.23977602239776E-2</c:v>
                </c:pt>
                <c:pt idx="4">
                  <c:v>2.6697330266973299E-2</c:v>
                </c:pt>
                <c:pt idx="5">
                  <c:v>3.8996100389961E-2</c:v>
                </c:pt>
                <c:pt idx="6">
                  <c:v>9.0690930906909301E-2</c:v>
                </c:pt>
                <c:pt idx="7">
                  <c:v>9.7390260973902604E-2</c:v>
                </c:pt>
                <c:pt idx="8">
                  <c:v>6.88931106889311E-2</c:v>
                </c:pt>
                <c:pt idx="9">
                  <c:v>6.1593840615938401E-2</c:v>
                </c:pt>
                <c:pt idx="10">
                  <c:v>0.101889811018898</c:v>
                </c:pt>
                <c:pt idx="11">
                  <c:v>0.10968903109689</c:v>
                </c:pt>
                <c:pt idx="12">
                  <c:v>0.142485751424857</c:v>
                </c:pt>
                <c:pt idx="13">
                  <c:v>0.163883611638836</c:v>
                </c:pt>
                <c:pt idx="14">
                  <c:v>0.21277872212778701</c:v>
                </c:pt>
                <c:pt idx="15">
                  <c:v>0.241275872412759</c:v>
                </c:pt>
                <c:pt idx="16">
                  <c:v>0.312568743125688</c:v>
                </c:pt>
                <c:pt idx="17">
                  <c:v>0.18908109189081099</c:v>
                </c:pt>
                <c:pt idx="18">
                  <c:v>0.31996800319968</c:v>
                </c:pt>
                <c:pt idx="19">
                  <c:v>0.25137486251374902</c:v>
                </c:pt>
                <c:pt idx="20">
                  <c:v>0.35696430356964298</c:v>
                </c:pt>
                <c:pt idx="21">
                  <c:v>0.43015698430157001</c:v>
                </c:pt>
                <c:pt idx="22">
                  <c:v>0.42565743425657399</c:v>
                </c:pt>
                <c:pt idx="23">
                  <c:v>0.470552944705529</c:v>
                </c:pt>
                <c:pt idx="24">
                  <c:v>0.385661433856614</c:v>
                </c:pt>
                <c:pt idx="25">
                  <c:v>0.32826717328267202</c:v>
                </c:pt>
                <c:pt idx="26">
                  <c:v>0.298570142985701</c:v>
                </c:pt>
                <c:pt idx="27">
                  <c:v>0.46245375462453697</c:v>
                </c:pt>
                <c:pt idx="28">
                  <c:v>0.67973202679732003</c:v>
                </c:pt>
                <c:pt idx="29">
                  <c:v>0.50174982501749799</c:v>
                </c:pt>
                <c:pt idx="30">
                  <c:v>0.76042395760423998</c:v>
                </c:pt>
                <c:pt idx="31">
                  <c:v>0.52774722527747198</c:v>
                </c:pt>
                <c:pt idx="32">
                  <c:v>0.48075192480751899</c:v>
                </c:pt>
                <c:pt idx="34">
                  <c:v>0.25949223259492199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9CC-435A-9D0C-E7422662C315}"/>
            </c:ext>
          </c:extLst>
        </c:ser>
        <c:ser>
          <c:idx val="2"/>
          <c:order val="2"/>
          <c:tx>
            <c:strRef>
              <c:f>Sheet2!$L$1</c:f>
              <c:strCache>
                <c:ptCount val="1"/>
                <c:pt idx="0">
                  <c:v>Uncorrectable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 w="6350">
              <a:solidFill>
                <a:schemeClr val="tx1"/>
              </a:solidFill>
            </a:ln>
            <a:effectLst/>
          </c:spPr>
          <c:invertIfNegative val="0"/>
          <c:val>
            <c:numRef>
              <c:f>Sheet2!$L$2:$L$37</c:f>
              <c:numCache>
                <c:formatCode>General</c:formatCode>
                <c:ptCount val="36"/>
                <c:pt idx="0">
                  <c:v>0.99990000999899997</c:v>
                </c:pt>
                <c:pt idx="1">
                  <c:v>0.99930006999300103</c:v>
                </c:pt>
                <c:pt idx="2">
                  <c:v>0.997600239976002</c:v>
                </c:pt>
                <c:pt idx="3">
                  <c:v>0.95350464953504699</c:v>
                </c:pt>
                <c:pt idx="4">
                  <c:v>0.95170482951704805</c:v>
                </c:pt>
                <c:pt idx="5">
                  <c:v>0.92530746925307505</c:v>
                </c:pt>
                <c:pt idx="6">
                  <c:v>0.87141285871412899</c:v>
                </c:pt>
                <c:pt idx="7">
                  <c:v>0.85971402859713997</c:v>
                </c:pt>
                <c:pt idx="8">
                  <c:v>0.85551444855514502</c:v>
                </c:pt>
                <c:pt idx="9">
                  <c:v>0.850614938506149</c:v>
                </c:pt>
                <c:pt idx="10">
                  <c:v>0.83691630836916298</c:v>
                </c:pt>
                <c:pt idx="11">
                  <c:v>0.82791720827917203</c:v>
                </c:pt>
                <c:pt idx="12">
                  <c:v>0.82311768823117704</c:v>
                </c:pt>
                <c:pt idx="13">
                  <c:v>0.78802119788021197</c:v>
                </c:pt>
                <c:pt idx="14">
                  <c:v>0.68423157684231595</c:v>
                </c:pt>
                <c:pt idx="15">
                  <c:v>0.61403859614038603</c:v>
                </c:pt>
                <c:pt idx="16">
                  <c:v>0.56624337566243399</c:v>
                </c:pt>
                <c:pt idx="17">
                  <c:v>0.56334366563343696</c:v>
                </c:pt>
                <c:pt idx="18">
                  <c:v>0.51554844515548404</c:v>
                </c:pt>
                <c:pt idx="19">
                  <c:v>0.469353064693531</c:v>
                </c:pt>
                <c:pt idx="20">
                  <c:v>0.44825517448255198</c:v>
                </c:pt>
                <c:pt idx="21">
                  <c:v>0.391060893910609</c:v>
                </c:pt>
                <c:pt idx="22">
                  <c:v>0.38996100389961003</c:v>
                </c:pt>
                <c:pt idx="23">
                  <c:v>0.38936106389361103</c:v>
                </c:pt>
                <c:pt idx="24">
                  <c:v>0.33616638336166399</c:v>
                </c:pt>
                <c:pt idx="25">
                  <c:v>0.32066793320667902</c:v>
                </c:pt>
                <c:pt idx="26">
                  <c:v>0.30946905309469003</c:v>
                </c:pt>
                <c:pt idx="27">
                  <c:v>0.28127187281271898</c:v>
                </c:pt>
                <c:pt idx="28">
                  <c:v>0.163783621637836</c:v>
                </c:pt>
                <c:pt idx="29">
                  <c:v>0.13858614138586101</c:v>
                </c:pt>
                <c:pt idx="30">
                  <c:v>1.21987801219879E-2</c:v>
                </c:pt>
                <c:pt idx="31">
                  <c:v>0</c:v>
                </c:pt>
                <c:pt idx="32">
                  <c:v>0</c:v>
                </c:pt>
                <c:pt idx="34">
                  <c:v>0.57982080579820805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9CC-435A-9D0C-E7422662C3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44238496"/>
        <c:axId val="244238888"/>
      </c:barChart>
      <c:catAx>
        <c:axId val="24423849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38888"/>
        <c:crosses val="autoZero"/>
        <c:auto val="1"/>
        <c:lblAlgn val="ctr"/>
        <c:lblOffset val="100"/>
        <c:noMultiLvlLbl val="0"/>
      </c:catAx>
      <c:valAx>
        <c:axId val="244238888"/>
        <c:scaling>
          <c:orientation val="minMax"/>
          <c:max val="1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244238496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09274242095885"/>
          <c:y val="1.0102194672474501E-3"/>
          <c:w val="0.86250222735919502"/>
          <c:h val="0.1486354498240909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485855934674833"/>
          <c:y val="5.3321164399904551E-2"/>
          <c:w val="0.7188813394050958"/>
          <c:h val="0.6025895967549510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latency!$A$72</c:f>
              <c:strCache>
                <c:ptCount val="1"/>
                <c:pt idx="0">
                  <c:v>Latency Reduction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 w="6350">
              <a:solidFill>
                <a:schemeClr val="tx1"/>
              </a:solidFill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4E3-4BE0-BECF-1F8FE81336F8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4E3-4BE0-BECF-1F8FE81336F8}"/>
              </c:ext>
            </c:extLst>
          </c:dPt>
          <c:dPt>
            <c:idx val="2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4E3-4BE0-BECF-1F8FE81336F8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4E3-4BE0-BECF-1F8FE81336F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5">
                  <a:lumMod val="75000"/>
                </a:schemeClr>
              </a:solidFill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44E3-4BE0-BECF-1F8FE81336F8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44E3-4BE0-BECF-1F8FE81336F8}"/>
              </c:ext>
            </c:extLst>
          </c:dPt>
          <c:dLbls>
            <c:dLbl>
              <c:idx val="2"/>
              <c:numFmt formatCode="0.0%" sourceLinked="0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0" tIns="0" rIns="0" bIns="0" anchor="ctr" anchorCtr="1">
                  <a:spAutoFit/>
                </a:bodyPr>
                <a:lstStyle/>
                <a:p>
                  <a:pPr>
                    <a:defRPr sz="1700" b="1" i="0" u="none" strike="noStrike" kern="1200" spc="-50" baseline="0">
                      <a:solidFill>
                        <a:schemeClr val="accent6">
                          <a:lumMod val="75000"/>
                        </a:schemeClr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44E3-4BE0-BECF-1F8FE81336F8}"/>
                </c:ext>
              </c:extLst>
            </c:dLbl>
            <c:dLbl>
              <c:idx val="3"/>
              <c:numFmt formatCode="0.0%" sourceLinked="0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0" tIns="0" rIns="0" bIns="0" anchor="ctr" anchorCtr="1">
                  <a:spAutoFit/>
                </a:bodyPr>
                <a:lstStyle/>
                <a:p>
                  <a:pPr>
                    <a:defRPr sz="1700" b="1" i="0" u="none" strike="noStrike" kern="1200" spc="-50" baseline="0">
                      <a:solidFill>
                        <a:schemeClr val="accent6">
                          <a:lumMod val="75000"/>
                        </a:schemeClr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44E3-4BE0-BECF-1F8FE81336F8}"/>
                </c:ext>
              </c:extLst>
            </c:dLbl>
            <c:dLbl>
              <c:idx val="4"/>
              <c:numFmt formatCode="0.0%" sourceLinked="0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0" tIns="0" rIns="0" bIns="0" anchor="ctr" anchorCtr="1">
                  <a:spAutoFit/>
                </a:bodyPr>
                <a:lstStyle/>
                <a:p>
                  <a:pPr>
                    <a:defRPr sz="1700" b="1" i="0" u="none" strike="noStrike" kern="1200" spc="-50" baseline="0">
                      <a:solidFill>
                        <a:schemeClr val="accent6">
                          <a:lumMod val="75000"/>
                        </a:schemeClr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9-44E3-4BE0-BECF-1F8FE81336F8}"/>
                </c:ext>
              </c:extLst>
            </c:dLbl>
            <c:dLbl>
              <c:idx val="5"/>
              <c:numFmt formatCode="0.0%" sourceLinked="0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0" tIns="0" rIns="0" bIns="0" anchor="ctr" anchorCtr="1">
                  <a:spAutoFit/>
                </a:bodyPr>
                <a:lstStyle/>
                <a:p>
                  <a:pPr>
                    <a:defRPr sz="1700" b="1" i="0" u="none" strike="noStrike" kern="1200" spc="-50" baseline="0">
                      <a:solidFill>
                        <a:schemeClr val="accent6">
                          <a:lumMod val="75000"/>
                        </a:schemeClr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B-44E3-4BE0-BECF-1F8FE81336F8}"/>
                </c:ext>
              </c:extLst>
            </c:dLbl>
            <c:numFmt formatCode="0.0%" sourceLinked="0"/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0" tIns="0" rIns="0" bIns="0" anchor="ctr" anchorCtr="1">
                <a:spAutoFit/>
              </a:bodyPr>
              <a:lstStyle/>
              <a:p>
                <a:pPr>
                  <a:defRPr sz="1600" b="0" i="0" u="none" strike="noStrike" kern="1200" spc="-5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latency!$B$70:$G$71</c:f>
              <c:multiLvlStrCache>
                <c:ptCount val="6"/>
                <c:lvl>
                  <c:pt idx="0">
                    <c:v>55°C</c:v>
                  </c:pt>
                  <c:pt idx="1">
                    <c:v>85°C</c:v>
                  </c:pt>
                  <c:pt idx="2">
                    <c:v>55°C</c:v>
                  </c:pt>
                  <c:pt idx="3">
                    <c:v>85°C</c:v>
                  </c:pt>
                  <c:pt idx="4">
                    <c:v>55°C</c:v>
                  </c:pt>
                  <c:pt idx="5">
                    <c:v>85°C</c:v>
                  </c:pt>
                </c:lvl>
                <c:lvl>
                  <c:pt idx="0">
                    <c:v>AL-DRAM</c:v>
                  </c:pt>
                  <c:pt idx="2">
                    <c:v>AVA Profiling</c:v>
                  </c:pt>
                  <c:pt idx="4">
                    <c:v>AVA Profiling + Shuffling</c:v>
                  </c:pt>
                </c:lvl>
              </c:multiLvlStrCache>
            </c:multiLvlStrRef>
          </c:cat>
          <c:val>
            <c:numRef>
              <c:f>latency!$B$72:$G$72</c:f>
              <c:numCache>
                <c:formatCode>0%</c:formatCode>
                <c:ptCount val="6"/>
                <c:pt idx="0">
                  <c:v>0.31202419354838706</c:v>
                </c:pt>
                <c:pt idx="1">
                  <c:v>0.25526612903225809</c:v>
                </c:pt>
                <c:pt idx="2">
                  <c:v>0.35117741935483859</c:v>
                </c:pt>
                <c:pt idx="3">
                  <c:v>0.34639516129032255</c:v>
                </c:pt>
                <c:pt idx="4">
                  <c:v>0.36568743890518085</c:v>
                </c:pt>
                <c:pt idx="5">
                  <c:v>0.35800317693059625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44E3-4BE0-BECF-1F8FE81336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244240064"/>
        <c:axId val="244240456"/>
      </c:barChart>
      <c:catAx>
        <c:axId val="244240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spc="-5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244240456"/>
        <c:crosses val="autoZero"/>
        <c:auto val="1"/>
        <c:lblAlgn val="ctr"/>
        <c:lblOffset val="0"/>
        <c:noMultiLvlLbl val="0"/>
      </c:catAx>
      <c:valAx>
        <c:axId val="244240456"/>
        <c:scaling>
          <c:orientation val="minMax"/>
          <c:max val="0.5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244240064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177213959366189"/>
          <c:y val="5.5812932474349798E-2"/>
          <c:w val="0.73970934188781956"/>
          <c:h val="0.597497971844428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latency!$J$72</c:f>
              <c:strCache>
                <c:ptCount val="1"/>
                <c:pt idx="0">
                  <c:v>Latency Reduction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 w="6350">
              <a:solidFill>
                <a:schemeClr val="tx1"/>
              </a:solidFill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991-42D7-8772-2EF4515851B1}"/>
              </c:ext>
            </c:extLst>
          </c:dPt>
          <c:dPt>
            <c:idx val="3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991-42D7-8772-2EF4515851B1}"/>
              </c:ext>
            </c:extLst>
          </c:dPt>
          <c:dPt>
            <c:idx val="5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  <a:ln w="6350">
                <a:solidFill>
                  <a:schemeClr val="tx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991-42D7-8772-2EF4515851B1}"/>
              </c:ext>
            </c:extLst>
          </c:dPt>
          <c:dLbls>
            <c:dLbl>
              <c:idx val="2"/>
              <c:numFmt formatCode="0.0%" sourceLinked="0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0" tIns="0" rIns="0" bIns="0" anchor="ctr" anchorCtr="1">
                  <a:spAutoFit/>
                </a:bodyPr>
                <a:lstStyle/>
                <a:p>
                  <a:pPr>
                    <a:defRPr sz="1700" b="1" i="0" u="none" strike="noStrike" kern="1200" spc="-50" baseline="0">
                      <a:solidFill>
                        <a:schemeClr val="accent6">
                          <a:lumMod val="75000"/>
                        </a:schemeClr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6-1110-45F2-A0C1-DCB71B27F7FD}"/>
                </c:ext>
              </c:extLst>
            </c:dLbl>
            <c:dLbl>
              <c:idx val="3"/>
              <c:numFmt formatCode="0.0%" sourceLinked="0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0" tIns="0" rIns="0" bIns="0" anchor="ctr" anchorCtr="1">
                  <a:spAutoFit/>
                </a:bodyPr>
                <a:lstStyle/>
                <a:p>
                  <a:pPr>
                    <a:defRPr sz="1700" b="1" i="0" u="none" strike="noStrike" kern="1200" spc="-50" baseline="0">
                      <a:solidFill>
                        <a:schemeClr val="accent6">
                          <a:lumMod val="75000"/>
                        </a:schemeClr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3-5991-42D7-8772-2EF4515851B1}"/>
                </c:ext>
              </c:extLst>
            </c:dLbl>
            <c:dLbl>
              <c:idx val="4"/>
              <c:numFmt formatCode="0.0%" sourceLinked="0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0" tIns="0" rIns="0" bIns="0" anchor="ctr" anchorCtr="1">
                  <a:spAutoFit/>
                </a:bodyPr>
                <a:lstStyle/>
                <a:p>
                  <a:pPr>
                    <a:defRPr sz="1700" b="1" i="0" u="none" strike="noStrike" kern="1200" spc="-50" baseline="0">
                      <a:solidFill>
                        <a:schemeClr val="accent6">
                          <a:lumMod val="75000"/>
                        </a:schemeClr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7-1110-45F2-A0C1-DCB71B27F7FD}"/>
                </c:ext>
              </c:extLst>
            </c:dLbl>
            <c:dLbl>
              <c:idx val="5"/>
              <c:numFmt formatCode="0.0%" sourceLinked="0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rot="0" spcFirstLastPara="1" vertOverflow="ellipsis" vert="horz" wrap="square" lIns="0" tIns="0" rIns="0" bIns="0" anchor="ctr" anchorCtr="1">
                  <a:spAutoFit/>
                </a:bodyPr>
                <a:lstStyle/>
                <a:p>
                  <a:pPr>
                    <a:defRPr sz="1700" b="1" i="0" u="none" strike="noStrike" kern="1200" spc="-50" baseline="0">
                      <a:solidFill>
                        <a:schemeClr val="accent6">
                          <a:lumMod val="75000"/>
                        </a:schemeClr>
                      </a:solidFill>
                      <a:latin typeface="+mj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5-5991-42D7-8772-2EF4515851B1}"/>
                </c:ext>
              </c:extLst>
            </c:dLbl>
            <c:numFmt formatCode="0.0%" sourceLinked="0"/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0" tIns="0" rIns="0" bIns="0" anchor="ctr" anchorCtr="1">
                <a:spAutoFit/>
              </a:bodyPr>
              <a:lstStyle/>
              <a:p>
                <a:pPr>
                  <a:defRPr sz="1600" b="0" i="0" u="none" strike="noStrike" kern="1200" spc="-5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j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multiLvlStrRef>
              <c:f>latency!$K$70:$P$71</c:f>
              <c:multiLvlStrCache>
                <c:ptCount val="6"/>
                <c:lvl>
                  <c:pt idx="0">
                    <c:v>55°C</c:v>
                  </c:pt>
                  <c:pt idx="1">
                    <c:v>85°C</c:v>
                  </c:pt>
                  <c:pt idx="2">
                    <c:v>55°C</c:v>
                  </c:pt>
                  <c:pt idx="3">
                    <c:v>85°C</c:v>
                  </c:pt>
                  <c:pt idx="4">
                    <c:v>55°C</c:v>
                  </c:pt>
                  <c:pt idx="5">
                    <c:v>85°C</c:v>
                  </c:pt>
                </c:lvl>
                <c:lvl>
                  <c:pt idx="0">
                    <c:v>AL-DRAM</c:v>
                  </c:pt>
                  <c:pt idx="2">
                    <c:v>AVA Profiling</c:v>
                  </c:pt>
                  <c:pt idx="4">
                    <c:v>AVA Profiling + Shuffling</c:v>
                  </c:pt>
                </c:lvl>
              </c:multiLvlStrCache>
            </c:multiLvlStrRef>
          </c:cat>
          <c:val>
            <c:numRef>
              <c:f>latency!$K$72:$P$72</c:f>
              <c:numCache>
                <c:formatCode>General</c:formatCode>
                <c:ptCount val="6"/>
                <c:pt idx="0">
                  <c:v>0.3656071428571428</c:v>
                </c:pt>
                <c:pt idx="1">
                  <c:v>0.27539285714285722</c:v>
                </c:pt>
                <c:pt idx="2">
                  <c:v>0.39400000000000002</c:v>
                </c:pt>
                <c:pt idx="3">
                  <c:v>0.38717857142857148</c:v>
                </c:pt>
                <c:pt idx="4">
                  <c:v>0.41293939393939383</c:v>
                </c:pt>
                <c:pt idx="5">
                  <c:v>0.40273593073593072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5991-42D7-8772-2EF4515851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244241240"/>
        <c:axId val="244241632"/>
      </c:barChart>
      <c:catAx>
        <c:axId val="244241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spc="-5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244241632"/>
        <c:crosses val="autoZero"/>
        <c:auto val="1"/>
        <c:lblAlgn val="ctr"/>
        <c:lblOffset val="0"/>
        <c:noMultiLvlLbl val="0"/>
      </c:catAx>
      <c:valAx>
        <c:axId val="244241632"/>
        <c:scaling>
          <c:orientation val="minMax"/>
          <c:max val="0.5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244241240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664730015544201"/>
          <c:y val="0.16116979328755418"/>
          <c:w val="0.883569044160742"/>
          <c:h val="0.7191055408163504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'c2'!$L$3</c:f>
              <c:strCache>
                <c:ptCount val="1"/>
                <c:pt idx="0">
                  <c:v>AL-DRAM</c:v>
                </c:pt>
              </c:strCache>
            </c:strRef>
          </c:tx>
          <c:spPr>
            <a:solidFill>
              <a:schemeClr val="accent2">
                <a:lumMod val="75000"/>
              </a:schemeClr>
            </a:solidFill>
            <a:ln w="6350">
              <a:solidFill>
                <a:schemeClr val="tx1"/>
              </a:solidFill>
            </a:ln>
            <a:effectLst/>
          </c:spPr>
          <c:invertIfNegative val="0"/>
          <c:dLbls>
            <c:dLbl>
              <c:idx val="0"/>
              <c:numFmt formatCode="0.0%" sourceLinked="0"/>
              <c:spPr>
                <a:solidFill>
                  <a:schemeClr val="bg1"/>
                </a:solidFill>
                <a:ln>
                  <a:noFill/>
                </a:ln>
                <a:effectLst/>
              </c:spPr>
              <c:txPr>
                <a:bodyPr wrap="square" lIns="0" tIns="0" rIns="0" bIns="0" anchor="ctr">
                  <a:spAutoFit/>
                </a:bodyPr>
                <a:lstStyle/>
                <a:p>
                  <a:pPr>
                    <a:defRPr sz="1500" spc="-50" baseline="0">
                      <a:latin typeface="+mj-lt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</c15:spPr>
                </c:ext>
                <c:ext xmlns:c16="http://schemas.microsoft.com/office/drawing/2014/chart" uri="{C3380CC4-5D6E-409C-BE32-E72D297353CC}">
                  <c16:uniqueId val="{00000000-D8CE-423F-A48F-CB7D580571D3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wrap="square" lIns="0" tIns="0" rIns="0" bIns="0" anchor="ctr">
                <a:spAutoFit/>
              </a:bodyPr>
              <a:lstStyle/>
              <a:p>
                <a:pPr>
                  <a:defRPr sz="1500" spc="-50" baseline="0">
                    <a:latin typeface="+mj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1"/>
              </c:ext>
            </c:extLst>
          </c:dLbls>
          <c:cat>
            <c:strRef>
              <c:f>'c2'!$K$4:$K$7</c:f>
              <c:strCache>
                <c:ptCount val="4"/>
                <c:pt idx="0">
                  <c:v>1-core</c:v>
                </c:pt>
                <c:pt idx="1">
                  <c:v>2-core</c:v>
                </c:pt>
                <c:pt idx="2">
                  <c:v>4-core</c:v>
                </c:pt>
                <c:pt idx="3">
                  <c:v>8-core</c:v>
                </c:pt>
              </c:strCache>
            </c:strRef>
          </c:cat>
          <c:val>
            <c:numRef>
              <c:f>'c2'!$L$4:$L$7</c:f>
              <c:numCache>
                <c:formatCode>0.00%</c:formatCode>
                <c:ptCount val="4"/>
                <c:pt idx="0">
                  <c:v>7.0304870859688506E-2</c:v>
                </c:pt>
                <c:pt idx="1">
                  <c:v>0.116701900526455</c:v>
                </c:pt>
                <c:pt idx="2">
                  <c:v>0.110120145525614</c:v>
                </c:pt>
                <c:pt idx="3">
                  <c:v>0.114837895248469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8CE-423F-A48F-CB7D580571D3}"/>
            </c:ext>
          </c:extLst>
        </c:ser>
        <c:ser>
          <c:idx val="1"/>
          <c:order val="1"/>
          <c:tx>
            <c:strRef>
              <c:f>'c2'!$M$3</c:f>
              <c:strCache>
                <c:ptCount val="1"/>
                <c:pt idx="0">
                  <c:v>AVA Profiling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 w="6350">
              <a:solidFill>
                <a:schemeClr val="tx1"/>
              </a:solidFill>
            </a:ln>
            <a:effectLst/>
          </c:spPr>
          <c:invertIfNegative val="0"/>
          <c:dLbls>
            <c:numFmt formatCode="0.0%" sourceLinked="0"/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wrap="square" lIns="0" tIns="0" rIns="0" bIns="0" anchor="ctr">
                <a:spAutoFit/>
              </a:bodyPr>
              <a:lstStyle/>
              <a:p>
                <a:pPr>
                  <a:defRPr sz="1500" spc="-50" baseline="0">
                    <a:latin typeface="+mj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1"/>
              </c:ext>
            </c:extLst>
          </c:dLbls>
          <c:cat>
            <c:strRef>
              <c:f>'c2'!$K$4:$K$7</c:f>
              <c:strCache>
                <c:ptCount val="4"/>
                <c:pt idx="0">
                  <c:v>1-core</c:v>
                </c:pt>
                <c:pt idx="1">
                  <c:v>2-core</c:v>
                </c:pt>
                <c:pt idx="2">
                  <c:v>4-core</c:v>
                </c:pt>
                <c:pt idx="3">
                  <c:v>8-core</c:v>
                </c:pt>
              </c:strCache>
            </c:strRef>
          </c:cat>
          <c:val>
            <c:numRef>
              <c:f>'c2'!$M$4:$M$7</c:f>
              <c:numCache>
                <c:formatCode>0.00%</c:formatCode>
                <c:ptCount val="4"/>
                <c:pt idx="0">
                  <c:v>9.20188519166103E-2</c:v>
                </c:pt>
                <c:pt idx="1">
                  <c:v>0.14709043002550801</c:v>
                </c:pt>
                <c:pt idx="2">
                  <c:v>0.13738869743965501</c:v>
                </c:pt>
                <c:pt idx="3">
                  <c:v>0.13753601019518599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8CE-423F-A48F-CB7D580571D3}"/>
            </c:ext>
          </c:extLst>
        </c:ser>
        <c:ser>
          <c:idx val="2"/>
          <c:order val="2"/>
          <c:tx>
            <c:strRef>
              <c:f>'c2'!$N$3</c:f>
              <c:strCache>
                <c:ptCount val="1"/>
                <c:pt idx="0">
                  <c:v>AVA Profiling + Shuffling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 w="6350">
              <a:solidFill>
                <a:schemeClr val="tx1"/>
              </a:solidFill>
            </a:ln>
            <a:effectLst/>
          </c:spPr>
          <c:invertIfNegative val="0"/>
          <c:dLbls>
            <c:numFmt formatCode="0.0%" sourceLinked="0"/>
            <c:spPr>
              <a:solidFill>
                <a:schemeClr val="bg1"/>
              </a:solidFill>
              <a:ln>
                <a:noFill/>
              </a:ln>
              <a:effectLst/>
            </c:spPr>
            <c:txPr>
              <a:bodyPr wrap="square" lIns="0" tIns="0" rIns="0" bIns="0" anchor="ctr">
                <a:spAutoFit/>
              </a:bodyPr>
              <a:lstStyle/>
              <a:p>
                <a:pPr>
                  <a:defRPr sz="1700" b="1" spc="-50" baseline="0">
                    <a:solidFill>
                      <a:schemeClr val="accent6">
                        <a:lumMod val="75000"/>
                      </a:schemeClr>
                    </a:solidFill>
                    <a:latin typeface="+mn-lt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ect">
                    <a:avLst/>
                  </a:prstGeom>
                </c15:spPr>
                <c15:layout/>
                <c15:showLeaderLines val="1"/>
              </c:ext>
            </c:extLst>
          </c:dLbls>
          <c:cat>
            <c:strRef>
              <c:f>'c2'!$K$4:$K$7</c:f>
              <c:strCache>
                <c:ptCount val="4"/>
                <c:pt idx="0">
                  <c:v>1-core</c:v>
                </c:pt>
                <c:pt idx="1">
                  <c:v>2-core</c:v>
                </c:pt>
                <c:pt idx="2">
                  <c:v>4-core</c:v>
                </c:pt>
                <c:pt idx="3">
                  <c:v>8-core</c:v>
                </c:pt>
              </c:strCache>
            </c:strRef>
          </c:cat>
          <c:val>
            <c:numRef>
              <c:f>'c2'!$N$4:$N$7</c:f>
              <c:numCache>
                <c:formatCode>0.00%</c:formatCode>
                <c:ptCount val="4"/>
                <c:pt idx="0">
                  <c:v>9.4769598976357103E-2</c:v>
                </c:pt>
                <c:pt idx="1">
                  <c:v>0.150819845363904</c:v>
                </c:pt>
                <c:pt idx="2">
                  <c:v>0.14198790831032901</c:v>
                </c:pt>
                <c:pt idx="3">
                  <c:v>0.14100558229638599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8CE-423F-A48F-CB7D580571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7"/>
        <c:axId val="244534816"/>
        <c:axId val="244535208"/>
      </c:barChart>
      <c:catAx>
        <c:axId val="244534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244535208"/>
        <c:crosses val="autoZero"/>
        <c:auto val="1"/>
        <c:lblAlgn val="ctr"/>
        <c:lblOffset val="0"/>
        <c:noMultiLvlLbl val="0"/>
      </c:catAx>
      <c:valAx>
        <c:axId val="244535208"/>
        <c:scaling>
          <c:orientation val="minMax"/>
          <c:max val="0.2"/>
          <c:min val="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244534816"/>
        <c:crosses val="autoZero"/>
        <c:crossBetween val="between"/>
        <c:majorUnit val="0.05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5.6568050352929188E-2"/>
          <c:y val="7.4212618677668889E-3"/>
          <c:w val="0.93323917641362786"/>
          <c:h val="9.73305933157992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ysClr val="windowText" lastClr="000000"/>
              </a:solidFill>
              <a:latin typeface="+mj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158851544277983"/>
          <c:y val="0.11866263691797654"/>
          <c:w val="0.85911487438013345"/>
          <c:h val="0.7142890993162759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'Figure 11'!$A$12</c:f>
              <c:strCache>
                <c:ptCount val="1"/>
                <c:pt idx="0">
                  <c:v>Confidence</c:v>
                </c:pt>
              </c:strCache>
            </c:strRef>
          </c:tx>
          <c:spPr>
            <a:solidFill>
              <a:schemeClr val="accent3"/>
            </a:solidFill>
            <a:ln w="6350">
              <a:solidFill>
                <a:sysClr val="windowText" lastClr="000000"/>
              </a:solidFill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'Figure 11'!$B$13:$K$13</c:f>
                <c:numCache>
                  <c:formatCode>General</c:formatCode>
                  <c:ptCount val="10"/>
                  <c:pt idx="0">
                    <c:v>4.1024924540987884E-2</c:v>
                  </c:pt>
                  <c:pt idx="1">
                    <c:v>7.3152288578135077E-2</c:v>
                  </c:pt>
                  <c:pt idx="2">
                    <c:v>0.16007524628329109</c:v>
                  </c:pt>
                  <c:pt idx="3">
                    <c:v>0.27023233095858928</c:v>
                  </c:pt>
                  <c:pt idx="4">
                    <c:v>0.18899146392760718</c:v>
                  </c:pt>
                  <c:pt idx="5">
                    <c:v>0.23281381081845737</c:v>
                  </c:pt>
                  <c:pt idx="6">
                    <c:v>0.24456057631654629</c:v>
                  </c:pt>
                  <c:pt idx="7">
                    <c:v>0.24243309120443415</c:v>
                  </c:pt>
                  <c:pt idx="8">
                    <c:v>0.27130305320745562</c:v>
                  </c:pt>
                  <c:pt idx="9">
                    <c:v>2.7621358640099515E-3</c:v>
                  </c:pt>
                </c:numCache>
              </c:numRef>
            </c:plus>
            <c:minus>
              <c:numRef>
                <c:f>'Figure 11'!$B$13:$K$13</c:f>
                <c:numCache>
                  <c:formatCode>General</c:formatCode>
                  <c:ptCount val="10"/>
                  <c:pt idx="0">
                    <c:v>4.1024924540987884E-2</c:v>
                  </c:pt>
                  <c:pt idx="1">
                    <c:v>7.3152288578135077E-2</c:v>
                  </c:pt>
                  <c:pt idx="2">
                    <c:v>0.16007524628329109</c:v>
                  </c:pt>
                  <c:pt idx="3">
                    <c:v>0.27023233095858928</c:v>
                  </c:pt>
                  <c:pt idx="4">
                    <c:v>0.18899146392760718</c:v>
                  </c:pt>
                  <c:pt idx="5">
                    <c:v>0.23281381081845737</c:v>
                  </c:pt>
                  <c:pt idx="6">
                    <c:v>0.24456057631654629</c:v>
                  </c:pt>
                  <c:pt idx="7">
                    <c:v>0.24243309120443415</c:v>
                  </c:pt>
                  <c:pt idx="8">
                    <c:v>0.27130305320745562</c:v>
                  </c:pt>
                  <c:pt idx="9">
                    <c:v>2.7621358640099515E-3</c:v>
                  </c:pt>
                </c:numCache>
              </c:numRef>
            </c:minus>
            <c:spPr>
              <a:noFill/>
              <a:ln w="25400" cap="rnd" cmpd="sng" algn="ctr">
                <a:solidFill>
                  <a:srgbClr val="0D3481">
                    <a:lumMod val="75000"/>
                  </a:srgbClr>
                </a:solidFill>
                <a:round/>
              </a:ln>
              <a:effectLst/>
            </c:spPr>
          </c:errBars>
          <c:cat>
            <c:strRef>
              <c:f>'Figure 11'!$B$11:$K$11</c:f>
              <c:strCache>
                <c:ptCount val="10"/>
                <c:pt idx="0">
                  <c:v>IntMSB</c:v>
                </c:pt>
                <c:pt idx="9">
                  <c:v>IntLSB</c:v>
                </c:pt>
              </c:strCache>
            </c:strRef>
          </c:cat>
          <c:val>
            <c:numRef>
              <c:f>'Figure 11'!$B$12:$K$12</c:f>
              <c:numCache>
                <c:formatCode>0.0%</c:formatCode>
                <c:ptCount val="10"/>
                <c:pt idx="0">
                  <c:v>0.97499999999999998</c:v>
                </c:pt>
                <c:pt idx="1">
                  <c:v>0.95390624999999996</c:v>
                </c:pt>
                <c:pt idx="2">
                  <c:v>0.89609375000000002</c:v>
                </c:pt>
                <c:pt idx="3">
                  <c:v>0.81484374999999998</c:v>
                </c:pt>
                <c:pt idx="4">
                  <c:v>0.79453125000000002</c:v>
                </c:pt>
                <c:pt idx="5">
                  <c:v>0.68046874999999996</c:v>
                </c:pt>
                <c:pt idx="6">
                  <c:v>0.57890624999999996</c:v>
                </c:pt>
                <c:pt idx="7">
                  <c:v>0.60312500000000002</c:v>
                </c:pt>
                <c:pt idx="8">
                  <c:v>0.61484375000000002</c:v>
                </c:pt>
                <c:pt idx="9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CE-4C54-AE6F-5CFBE5C1A95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-20"/>
        <c:axId val="439802408"/>
        <c:axId val="439797312"/>
      </c:barChart>
      <c:catAx>
        <c:axId val="439802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en-US"/>
          </a:p>
        </c:txPr>
        <c:crossAx val="439797312"/>
        <c:crosses val="autoZero"/>
        <c:auto val="1"/>
        <c:lblAlgn val="ctr"/>
        <c:lblOffset val="0"/>
        <c:noMultiLvlLbl val="0"/>
      </c:catAx>
      <c:valAx>
        <c:axId val="439797312"/>
        <c:scaling>
          <c:orientation val="minMax"/>
          <c:max val="1.2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ea typeface="+mn-ea"/>
                <a:cs typeface="+mn-cs"/>
              </a:defRPr>
            </a:pPr>
            <a:endParaRPr lang="en-US"/>
          </a:p>
        </c:txPr>
        <c:crossAx val="439802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000">
          <a:latin typeface="Calibri" panose="020F0502020204030204" pitchFamily="34" charset="0"/>
        </a:defRPr>
      </a:pPr>
      <a:endParaRPr lang="en-US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1167073305977599"/>
          <c:y val="6.6462684012324497E-2"/>
          <c:w val="0.74269749731987722"/>
          <c:h val="0.78272937350222505"/>
        </c:manualLayout>
      </c:layout>
      <c:lineChart>
        <c:grouping val="standard"/>
        <c:varyColors val="0"/>
        <c:ser>
          <c:idx val="0"/>
          <c:order val="0"/>
          <c:tx>
            <c:strRef>
              <c:f>row_new!$UB$12</c:f>
              <c:strCache>
                <c:ptCount val="1"/>
                <c:pt idx="0">
                  <c:v>x</c:v>
                </c:pt>
              </c:strCache>
            </c:strRef>
          </c:tx>
          <c:spPr>
            <a:ln w="12700" cap="rnd">
              <a:solidFill>
                <a:srgbClr val="0000FF"/>
              </a:solidFill>
              <a:round/>
            </a:ln>
            <a:effectLst/>
          </c:spPr>
          <c:marker>
            <c:symbol val="none"/>
          </c:marker>
          <c:cat>
            <c:numRef>
              <c:f>row_new!$UA$13:$UA$524</c:f>
              <c:numCache>
                <c:formatCode>General</c:formatCode>
                <c:ptCount val="512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  <c:pt idx="501">
                  <c:v>501</c:v>
                </c:pt>
                <c:pt idx="502">
                  <c:v>502</c:v>
                </c:pt>
                <c:pt idx="503">
                  <c:v>503</c:v>
                </c:pt>
                <c:pt idx="504">
                  <c:v>504</c:v>
                </c:pt>
                <c:pt idx="505">
                  <c:v>505</c:v>
                </c:pt>
                <c:pt idx="506">
                  <c:v>506</c:v>
                </c:pt>
                <c:pt idx="507">
                  <c:v>507</c:v>
                </c:pt>
                <c:pt idx="508">
                  <c:v>508</c:v>
                </c:pt>
                <c:pt idx="509">
                  <c:v>509</c:v>
                </c:pt>
                <c:pt idx="510">
                  <c:v>510</c:v>
                </c:pt>
                <c:pt idx="511">
                  <c:v>511</c:v>
                </c:pt>
              </c:numCache>
            </c:numRef>
          </c:cat>
          <c:val>
            <c:numRef>
              <c:f>row_new!$UB$13:$UB$524</c:f>
              <c:numCache>
                <c:formatCode>General</c:formatCode>
                <c:ptCount val="512"/>
                <c:pt idx="0">
                  <c:v>510</c:v>
                </c:pt>
                <c:pt idx="1">
                  <c:v>2201</c:v>
                </c:pt>
                <c:pt idx="2">
                  <c:v>3583</c:v>
                </c:pt>
                <c:pt idx="3">
                  <c:v>1586</c:v>
                </c:pt>
                <c:pt idx="4">
                  <c:v>980</c:v>
                </c:pt>
                <c:pt idx="5">
                  <c:v>622</c:v>
                </c:pt>
                <c:pt idx="6">
                  <c:v>1120</c:v>
                </c:pt>
                <c:pt idx="7">
                  <c:v>1486</c:v>
                </c:pt>
                <c:pt idx="8">
                  <c:v>766</c:v>
                </c:pt>
                <c:pt idx="9">
                  <c:v>2435</c:v>
                </c:pt>
                <c:pt idx="10">
                  <c:v>3226</c:v>
                </c:pt>
                <c:pt idx="11">
                  <c:v>1273</c:v>
                </c:pt>
                <c:pt idx="12">
                  <c:v>543</c:v>
                </c:pt>
                <c:pt idx="13">
                  <c:v>80</c:v>
                </c:pt>
                <c:pt idx="14">
                  <c:v>552</c:v>
                </c:pt>
                <c:pt idx="15">
                  <c:v>1321</c:v>
                </c:pt>
                <c:pt idx="16">
                  <c:v>668</c:v>
                </c:pt>
                <c:pt idx="17">
                  <c:v>2220</c:v>
                </c:pt>
                <c:pt idx="18">
                  <c:v>3617</c:v>
                </c:pt>
                <c:pt idx="19">
                  <c:v>1274</c:v>
                </c:pt>
                <c:pt idx="20">
                  <c:v>737</c:v>
                </c:pt>
                <c:pt idx="21">
                  <c:v>73</c:v>
                </c:pt>
                <c:pt idx="22">
                  <c:v>534</c:v>
                </c:pt>
                <c:pt idx="23">
                  <c:v>1158</c:v>
                </c:pt>
                <c:pt idx="24">
                  <c:v>617</c:v>
                </c:pt>
                <c:pt idx="25">
                  <c:v>2259</c:v>
                </c:pt>
                <c:pt idx="26">
                  <c:v>2960</c:v>
                </c:pt>
                <c:pt idx="27">
                  <c:v>1404</c:v>
                </c:pt>
                <c:pt idx="28">
                  <c:v>701</c:v>
                </c:pt>
                <c:pt idx="29">
                  <c:v>40</c:v>
                </c:pt>
                <c:pt idx="30">
                  <c:v>451</c:v>
                </c:pt>
                <c:pt idx="31">
                  <c:v>1136</c:v>
                </c:pt>
                <c:pt idx="32">
                  <c:v>603</c:v>
                </c:pt>
                <c:pt idx="33">
                  <c:v>2243</c:v>
                </c:pt>
                <c:pt idx="34">
                  <c:v>3435</c:v>
                </c:pt>
                <c:pt idx="35">
                  <c:v>1316</c:v>
                </c:pt>
                <c:pt idx="36">
                  <c:v>633</c:v>
                </c:pt>
                <c:pt idx="37">
                  <c:v>52</c:v>
                </c:pt>
                <c:pt idx="38">
                  <c:v>397</c:v>
                </c:pt>
                <c:pt idx="39">
                  <c:v>1064</c:v>
                </c:pt>
                <c:pt idx="40">
                  <c:v>571</c:v>
                </c:pt>
                <c:pt idx="41">
                  <c:v>2183</c:v>
                </c:pt>
                <c:pt idx="42">
                  <c:v>2865</c:v>
                </c:pt>
                <c:pt idx="43">
                  <c:v>1279</c:v>
                </c:pt>
                <c:pt idx="44">
                  <c:v>601</c:v>
                </c:pt>
                <c:pt idx="45">
                  <c:v>45</c:v>
                </c:pt>
                <c:pt idx="46">
                  <c:v>373</c:v>
                </c:pt>
                <c:pt idx="47">
                  <c:v>1086</c:v>
                </c:pt>
                <c:pt idx="48">
                  <c:v>576</c:v>
                </c:pt>
                <c:pt idx="49">
                  <c:v>2236</c:v>
                </c:pt>
                <c:pt idx="50">
                  <c:v>3319</c:v>
                </c:pt>
                <c:pt idx="51">
                  <c:v>1255</c:v>
                </c:pt>
                <c:pt idx="52">
                  <c:v>568</c:v>
                </c:pt>
                <c:pt idx="53">
                  <c:v>35</c:v>
                </c:pt>
                <c:pt idx="54">
                  <c:v>330</c:v>
                </c:pt>
                <c:pt idx="55">
                  <c:v>991</c:v>
                </c:pt>
                <c:pt idx="56">
                  <c:v>547</c:v>
                </c:pt>
                <c:pt idx="57">
                  <c:v>2098</c:v>
                </c:pt>
                <c:pt idx="58">
                  <c:v>2549</c:v>
                </c:pt>
                <c:pt idx="59">
                  <c:v>1256</c:v>
                </c:pt>
                <c:pt idx="60">
                  <c:v>616</c:v>
                </c:pt>
                <c:pt idx="61">
                  <c:v>27</c:v>
                </c:pt>
                <c:pt idx="62">
                  <c:v>277</c:v>
                </c:pt>
                <c:pt idx="63">
                  <c:v>901</c:v>
                </c:pt>
                <c:pt idx="64">
                  <c:v>539</c:v>
                </c:pt>
                <c:pt idx="65">
                  <c:v>2119</c:v>
                </c:pt>
                <c:pt idx="66">
                  <c:v>2962</c:v>
                </c:pt>
                <c:pt idx="67">
                  <c:v>1545</c:v>
                </c:pt>
                <c:pt idx="68">
                  <c:v>717</c:v>
                </c:pt>
                <c:pt idx="69">
                  <c:v>50</c:v>
                </c:pt>
                <c:pt idx="70">
                  <c:v>441</c:v>
                </c:pt>
                <c:pt idx="71">
                  <c:v>1085</c:v>
                </c:pt>
                <c:pt idx="72">
                  <c:v>585</c:v>
                </c:pt>
                <c:pt idx="73">
                  <c:v>1945</c:v>
                </c:pt>
                <c:pt idx="74">
                  <c:v>2377</c:v>
                </c:pt>
                <c:pt idx="75">
                  <c:v>1150</c:v>
                </c:pt>
                <c:pt idx="76">
                  <c:v>398</c:v>
                </c:pt>
                <c:pt idx="77">
                  <c:v>17</c:v>
                </c:pt>
                <c:pt idx="78">
                  <c:v>169</c:v>
                </c:pt>
                <c:pt idx="79">
                  <c:v>687</c:v>
                </c:pt>
                <c:pt idx="80">
                  <c:v>502</c:v>
                </c:pt>
                <c:pt idx="81">
                  <c:v>2134</c:v>
                </c:pt>
                <c:pt idx="82">
                  <c:v>3140</c:v>
                </c:pt>
                <c:pt idx="83">
                  <c:v>1418</c:v>
                </c:pt>
                <c:pt idx="84">
                  <c:v>605</c:v>
                </c:pt>
                <c:pt idx="85">
                  <c:v>32</c:v>
                </c:pt>
                <c:pt idx="86">
                  <c:v>278</c:v>
                </c:pt>
                <c:pt idx="87">
                  <c:v>848</c:v>
                </c:pt>
                <c:pt idx="88">
                  <c:v>488</c:v>
                </c:pt>
                <c:pt idx="89">
                  <c:v>1865</c:v>
                </c:pt>
                <c:pt idx="90">
                  <c:v>2252</c:v>
                </c:pt>
                <c:pt idx="91">
                  <c:v>1167</c:v>
                </c:pt>
                <c:pt idx="92">
                  <c:v>534</c:v>
                </c:pt>
                <c:pt idx="93">
                  <c:v>11</c:v>
                </c:pt>
                <c:pt idx="94">
                  <c:v>178</c:v>
                </c:pt>
                <c:pt idx="95">
                  <c:v>744</c:v>
                </c:pt>
                <c:pt idx="96">
                  <c:v>489</c:v>
                </c:pt>
                <c:pt idx="97">
                  <c:v>2159</c:v>
                </c:pt>
                <c:pt idx="98">
                  <c:v>3109</c:v>
                </c:pt>
                <c:pt idx="99">
                  <c:v>1360</c:v>
                </c:pt>
                <c:pt idx="100">
                  <c:v>542</c:v>
                </c:pt>
                <c:pt idx="101">
                  <c:v>16</c:v>
                </c:pt>
                <c:pt idx="102">
                  <c:v>181</c:v>
                </c:pt>
                <c:pt idx="103">
                  <c:v>727</c:v>
                </c:pt>
                <c:pt idx="104">
                  <c:v>476</c:v>
                </c:pt>
                <c:pt idx="105">
                  <c:v>1811</c:v>
                </c:pt>
                <c:pt idx="106">
                  <c:v>2206</c:v>
                </c:pt>
                <c:pt idx="107">
                  <c:v>1234</c:v>
                </c:pt>
                <c:pt idx="108">
                  <c:v>545</c:v>
                </c:pt>
                <c:pt idx="109">
                  <c:v>13</c:v>
                </c:pt>
                <c:pt idx="110">
                  <c:v>171</c:v>
                </c:pt>
                <c:pt idx="111">
                  <c:v>696</c:v>
                </c:pt>
                <c:pt idx="112">
                  <c:v>470</c:v>
                </c:pt>
                <c:pt idx="113">
                  <c:v>2088</c:v>
                </c:pt>
                <c:pt idx="114">
                  <c:v>3004</c:v>
                </c:pt>
                <c:pt idx="115">
                  <c:v>1422</c:v>
                </c:pt>
                <c:pt idx="116">
                  <c:v>535</c:v>
                </c:pt>
                <c:pt idx="117">
                  <c:v>16</c:v>
                </c:pt>
                <c:pt idx="118">
                  <c:v>148</c:v>
                </c:pt>
                <c:pt idx="119">
                  <c:v>679</c:v>
                </c:pt>
                <c:pt idx="120">
                  <c:v>486</c:v>
                </c:pt>
                <c:pt idx="121">
                  <c:v>1780</c:v>
                </c:pt>
                <c:pt idx="122">
                  <c:v>2136</c:v>
                </c:pt>
                <c:pt idx="123">
                  <c:v>1275</c:v>
                </c:pt>
                <c:pt idx="124">
                  <c:v>537</c:v>
                </c:pt>
                <c:pt idx="125">
                  <c:v>11</c:v>
                </c:pt>
                <c:pt idx="126">
                  <c:v>140</c:v>
                </c:pt>
                <c:pt idx="127">
                  <c:v>719</c:v>
                </c:pt>
                <c:pt idx="128">
                  <c:v>474</c:v>
                </c:pt>
                <c:pt idx="129">
                  <c:v>2071</c:v>
                </c:pt>
                <c:pt idx="130">
                  <c:v>3676</c:v>
                </c:pt>
                <c:pt idx="131">
                  <c:v>1619</c:v>
                </c:pt>
                <c:pt idx="132">
                  <c:v>954</c:v>
                </c:pt>
                <c:pt idx="133">
                  <c:v>640</c:v>
                </c:pt>
                <c:pt idx="134">
                  <c:v>1165</c:v>
                </c:pt>
                <c:pt idx="135">
                  <c:v>1475</c:v>
                </c:pt>
                <c:pt idx="136">
                  <c:v>779</c:v>
                </c:pt>
                <c:pt idx="137">
                  <c:v>2378</c:v>
                </c:pt>
                <c:pt idx="138">
                  <c:v>3177</c:v>
                </c:pt>
                <c:pt idx="139">
                  <c:v>1333</c:v>
                </c:pt>
                <c:pt idx="140">
                  <c:v>600</c:v>
                </c:pt>
                <c:pt idx="141">
                  <c:v>61</c:v>
                </c:pt>
                <c:pt idx="142">
                  <c:v>571</c:v>
                </c:pt>
                <c:pt idx="143">
                  <c:v>1302</c:v>
                </c:pt>
                <c:pt idx="144">
                  <c:v>652</c:v>
                </c:pt>
                <c:pt idx="145">
                  <c:v>2184</c:v>
                </c:pt>
                <c:pt idx="146">
                  <c:v>3630</c:v>
                </c:pt>
                <c:pt idx="147">
                  <c:v>1300</c:v>
                </c:pt>
                <c:pt idx="148">
                  <c:v>751</c:v>
                </c:pt>
                <c:pt idx="149">
                  <c:v>75</c:v>
                </c:pt>
                <c:pt idx="150">
                  <c:v>491</c:v>
                </c:pt>
                <c:pt idx="151">
                  <c:v>1177</c:v>
                </c:pt>
                <c:pt idx="152">
                  <c:v>612</c:v>
                </c:pt>
                <c:pt idx="153">
                  <c:v>2289</c:v>
                </c:pt>
                <c:pt idx="154">
                  <c:v>2923</c:v>
                </c:pt>
                <c:pt idx="155">
                  <c:v>1426</c:v>
                </c:pt>
                <c:pt idx="156">
                  <c:v>699</c:v>
                </c:pt>
                <c:pt idx="157">
                  <c:v>61</c:v>
                </c:pt>
                <c:pt idx="158">
                  <c:v>441</c:v>
                </c:pt>
                <c:pt idx="159">
                  <c:v>1074</c:v>
                </c:pt>
                <c:pt idx="160">
                  <c:v>667</c:v>
                </c:pt>
                <c:pt idx="161">
                  <c:v>2176</c:v>
                </c:pt>
                <c:pt idx="162">
                  <c:v>3433</c:v>
                </c:pt>
                <c:pt idx="163">
                  <c:v>1324</c:v>
                </c:pt>
                <c:pt idx="164">
                  <c:v>626</c:v>
                </c:pt>
                <c:pt idx="165">
                  <c:v>45</c:v>
                </c:pt>
                <c:pt idx="166">
                  <c:v>414</c:v>
                </c:pt>
                <c:pt idx="167">
                  <c:v>1056</c:v>
                </c:pt>
                <c:pt idx="168">
                  <c:v>592</c:v>
                </c:pt>
                <c:pt idx="169">
                  <c:v>2267</c:v>
                </c:pt>
                <c:pt idx="170">
                  <c:v>2861</c:v>
                </c:pt>
                <c:pt idx="171">
                  <c:v>1320</c:v>
                </c:pt>
                <c:pt idx="172">
                  <c:v>621</c:v>
                </c:pt>
                <c:pt idx="173">
                  <c:v>47</c:v>
                </c:pt>
                <c:pt idx="174">
                  <c:v>381</c:v>
                </c:pt>
                <c:pt idx="175">
                  <c:v>1067</c:v>
                </c:pt>
                <c:pt idx="176">
                  <c:v>589</c:v>
                </c:pt>
                <c:pt idx="177">
                  <c:v>2218</c:v>
                </c:pt>
                <c:pt idx="178">
                  <c:v>3339</c:v>
                </c:pt>
                <c:pt idx="179">
                  <c:v>1273</c:v>
                </c:pt>
                <c:pt idx="180">
                  <c:v>633</c:v>
                </c:pt>
                <c:pt idx="181">
                  <c:v>46</c:v>
                </c:pt>
                <c:pt idx="182">
                  <c:v>293</c:v>
                </c:pt>
                <c:pt idx="183">
                  <c:v>997</c:v>
                </c:pt>
                <c:pt idx="184">
                  <c:v>558</c:v>
                </c:pt>
                <c:pt idx="185">
                  <c:v>2144</c:v>
                </c:pt>
                <c:pt idx="186">
                  <c:v>2599</c:v>
                </c:pt>
                <c:pt idx="187">
                  <c:v>1300</c:v>
                </c:pt>
                <c:pt idx="188">
                  <c:v>593</c:v>
                </c:pt>
                <c:pt idx="189">
                  <c:v>35</c:v>
                </c:pt>
                <c:pt idx="190">
                  <c:v>240</c:v>
                </c:pt>
                <c:pt idx="191">
                  <c:v>866</c:v>
                </c:pt>
                <c:pt idx="192">
                  <c:v>552</c:v>
                </c:pt>
                <c:pt idx="193">
                  <c:v>2144</c:v>
                </c:pt>
                <c:pt idx="194">
                  <c:v>3022</c:v>
                </c:pt>
                <c:pt idx="195">
                  <c:v>1548</c:v>
                </c:pt>
                <c:pt idx="196">
                  <c:v>717</c:v>
                </c:pt>
                <c:pt idx="197">
                  <c:v>54</c:v>
                </c:pt>
                <c:pt idx="198">
                  <c:v>409</c:v>
                </c:pt>
                <c:pt idx="199">
                  <c:v>1068</c:v>
                </c:pt>
                <c:pt idx="200">
                  <c:v>619</c:v>
                </c:pt>
                <c:pt idx="201">
                  <c:v>1982</c:v>
                </c:pt>
                <c:pt idx="202">
                  <c:v>2391</c:v>
                </c:pt>
                <c:pt idx="203">
                  <c:v>1155</c:v>
                </c:pt>
                <c:pt idx="204">
                  <c:v>420</c:v>
                </c:pt>
                <c:pt idx="205">
                  <c:v>19</c:v>
                </c:pt>
                <c:pt idx="206">
                  <c:v>168</c:v>
                </c:pt>
                <c:pt idx="207">
                  <c:v>682</c:v>
                </c:pt>
                <c:pt idx="208">
                  <c:v>525</c:v>
                </c:pt>
                <c:pt idx="209">
                  <c:v>2154</c:v>
                </c:pt>
                <c:pt idx="210">
                  <c:v>3142</c:v>
                </c:pt>
                <c:pt idx="211">
                  <c:v>1443</c:v>
                </c:pt>
                <c:pt idx="212">
                  <c:v>645</c:v>
                </c:pt>
                <c:pt idx="213">
                  <c:v>28</c:v>
                </c:pt>
                <c:pt idx="214">
                  <c:v>262</c:v>
                </c:pt>
                <c:pt idx="215">
                  <c:v>826</c:v>
                </c:pt>
                <c:pt idx="216">
                  <c:v>545</c:v>
                </c:pt>
                <c:pt idx="217">
                  <c:v>1883</c:v>
                </c:pt>
                <c:pt idx="218">
                  <c:v>2232</c:v>
                </c:pt>
                <c:pt idx="219">
                  <c:v>1256</c:v>
                </c:pt>
                <c:pt idx="220">
                  <c:v>597</c:v>
                </c:pt>
                <c:pt idx="221">
                  <c:v>24</c:v>
                </c:pt>
                <c:pt idx="222">
                  <c:v>180</c:v>
                </c:pt>
                <c:pt idx="223">
                  <c:v>737</c:v>
                </c:pt>
                <c:pt idx="224">
                  <c:v>530</c:v>
                </c:pt>
                <c:pt idx="225">
                  <c:v>2181</c:v>
                </c:pt>
                <c:pt idx="226">
                  <c:v>3079</c:v>
                </c:pt>
                <c:pt idx="227">
                  <c:v>1435</c:v>
                </c:pt>
                <c:pt idx="228">
                  <c:v>530</c:v>
                </c:pt>
                <c:pt idx="229">
                  <c:v>11</c:v>
                </c:pt>
                <c:pt idx="230">
                  <c:v>172</c:v>
                </c:pt>
                <c:pt idx="231">
                  <c:v>722</c:v>
                </c:pt>
                <c:pt idx="232">
                  <c:v>529</c:v>
                </c:pt>
                <c:pt idx="233">
                  <c:v>1833</c:v>
                </c:pt>
                <c:pt idx="234">
                  <c:v>2241</c:v>
                </c:pt>
                <c:pt idx="235">
                  <c:v>1272</c:v>
                </c:pt>
                <c:pt idx="236">
                  <c:v>580</c:v>
                </c:pt>
                <c:pt idx="237">
                  <c:v>18</c:v>
                </c:pt>
                <c:pt idx="238">
                  <c:v>155</c:v>
                </c:pt>
                <c:pt idx="239">
                  <c:v>703</c:v>
                </c:pt>
                <c:pt idx="240">
                  <c:v>533</c:v>
                </c:pt>
                <c:pt idx="241">
                  <c:v>2164</c:v>
                </c:pt>
                <c:pt idx="242">
                  <c:v>3048</c:v>
                </c:pt>
                <c:pt idx="243">
                  <c:v>1412</c:v>
                </c:pt>
                <c:pt idx="244">
                  <c:v>559</c:v>
                </c:pt>
                <c:pt idx="245">
                  <c:v>21</c:v>
                </c:pt>
                <c:pt idx="246">
                  <c:v>141</c:v>
                </c:pt>
                <c:pt idx="247">
                  <c:v>701</c:v>
                </c:pt>
                <c:pt idx="248">
                  <c:v>487</c:v>
                </c:pt>
                <c:pt idx="249">
                  <c:v>1767</c:v>
                </c:pt>
                <c:pt idx="250">
                  <c:v>2202</c:v>
                </c:pt>
                <c:pt idx="251">
                  <c:v>1265</c:v>
                </c:pt>
                <c:pt idx="252">
                  <c:v>552</c:v>
                </c:pt>
                <c:pt idx="253">
                  <c:v>15</c:v>
                </c:pt>
                <c:pt idx="254">
                  <c:v>128</c:v>
                </c:pt>
                <c:pt idx="255">
                  <c:v>707</c:v>
                </c:pt>
                <c:pt idx="256">
                  <c:v>516</c:v>
                </c:pt>
                <c:pt idx="257">
                  <c:v>2182</c:v>
                </c:pt>
                <c:pt idx="258">
                  <c:v>3575</c:v>
                </c:pt>
                <c:pt idx="259">
                  <c:v>1559</c:v>
                </c:pt>
                <c:pt idx="260">
                  <c:v>986</c:v>
                </c:pt>
                <c:pt idx="261">
                  <c:v>633</c:v>
                </c:pt>
                <c:pt idx="262">
                  <c:v>1139</c:v>
                </c:pt>
                <c:pt idx="263">
                  <c:v>1475</c:v>
                </c:pt>
                <c:pt idx="264">
                  <c:v>785</c:v>
                </c:pt>
                <c:pt idx="265">
                  <c:v>2444</c:v>
                </c:pt>
                <c:pt idx="266">
                  <c:v>3173</c:v>
                </c:pt>
                <c:pt idx="267">
                  <c:v>1308</c:v>
                </c:pt>
                <c:pt idx="268">
                  <c:v>563</c:v>
                </c:pt>
                <c:pt idx="269">
                  <c:v>66</c:v>
                </c:pt>
                <c:pt idx="270">
                  <c:v>572</c:v>
                </c:pt>
                <c:pt idx="271">
                  <c:v>1273</c:v>
                </c:pt>
                <c:pt idx="272">
                  <c:v>671</c:v>
                </c:pt>
                <c:pt idx="273">
                  <c:v>2201</c:v>
                </c:pt>
                <c:pt idx="274">
                  <c:v>3627</c:v>
                </c:pt>
                <c:pt idx="275">
                  <c:v>1323</c:v>
                </c:pt>
                <c:pt idx="276">
                  <c:v>703</c:v>
                </c:pt>
                <c:pt idx="277">
                  <c:v>70</c:v>
                </c:pt>
                <c:pt idx="278">
                  <c:v>522</c:v>
                </c:pt>
                <c:pt idx="279">
                  <c:v>1163</c:v>
                </c:pt>
                <c:pt idx="280">
                  <c:v>623</c:v>
                </c:pt>
                <c:pt idx="281">
                  <c:v>2277</c:v>
                </c:pt>
                <c:pt idx="282">
                  <c:v>2887</c:v>
                </c:pt>
                <c:pt idx="283">
                  <c:v>1398</c:v>
                </c:pt>
                <c:pt idx="284">
                  <c:v>654</c:v>
                </c:pt>
                <c:pt idx="285">
                  <c:v>54</c:v>
                </c:pt>
                <c:pt idx="286">
                  <c:v>461</c:v>
                </c:pt>
                <c:pt idx="287">
                  <c:v>1111</c:v>
                </c:pt>
                <c:pt idx="288">
                  <c:v>636</c:v>
                </c:pt>
                <c:pt idx="289">
                  <c:v>2155</c:v>
                </c:pt>
                <c:pt idx="290">
                  <c:v>3423</c:v>
                </c:pt>
                <c:pt idx="291">
                  <c:v>1325</c:v>
                </c:pt>
                <c:pt idx="292">
                  <c:v>618</c:v>
                </c:pt>
                <c:pt idx="293">
                  <c:v>41</c:v>
                </c:pt>
                <c:pt idx="294">
                  <c:v>424</c:v>
                </c:pt>
                <c:pt idx="295">
                  <c:v>1071</c:v>
                </c:pt>
                <c:pt idx="296">
                  <c:v>582</c:v>
                </c:pt>
                <c:pt idx="297">
                  <c:v>2223</c:v>
                </c:pt>
                <c:pt idx="298">
                  <c:v>2880</c:v>
                </c:pt>
                <c:pt idx="299">
                  <c:v>1281</c:v>
                </c:pt>
                <c:pt idx="300">
                  <c:v>595</c:v>
                </c:pt>
                <c:pt idx="301">
                  <c:v>46</c:v>
                </c:pt>
                <c:pt idx="302">
                  <c:v>367</c:v>
                </c:pt>
                <c:pt idx="303">
                  <c:v>1073</c:v>
                </c:pt>
                <c:pt idx="304">
                  <c:v>596</c:v>
                </c:pt>
                <c:pt idx="305">
                  <c:v>2244</c:v>
                </c:pt>
                <c:pt idx="306">
                  <c:v>3318</c:v>
                </c:pt>
                <c:pt idx="307">
                  <c:v>1272</c:v>
                </c:pt>
                <c:pt idx="308">
                  <c:v>582</c:v>
                </c:pt>
                <c:pt idx="309">
                  <c:v>36</c:v>
                </c:pt>
                <c:pt idx="310">
                  <c:v>330</c:v>
                </c:pt>
                <c:pt idx="311">
                  <c:v>976</c:v>
                </c:pt>
                <c:pt idx="312">
                  <c:v>557</c:v>
                </c:pt>
                <c:pt idx="313">
                  <c:v>2118</c:v>
                </c:pt>
                <c:pt idx="314">
                  <c:v>2567</c:v>
                </c:pt>
                <c:pt idx="315">
                  <c:v>1222</c:v>
                </c:pt>
                <c:pt idx="316">
                  <c:v>570</c:v>
                </c:pt>
                <c:pt idx="317">
                  <c:v>27</c:v>
                </c:pt>
                <c:pt idx="318">
                  <c:v>274</c:v>
                </c:pt>
                <c:pt idx="319">
                  <c:v>890</c:v>
                </c:pt>
                <c:pt idx="320">
                  <c:v>548</c:v>
                </c:pt>
                <c:pt idx="321">
                  <c:v>2153</c:v>
                </c:pt>
                <c:pt idx="322">
                  <c:v>2976</c:v>
                </c:pt>
                <c:pt idx="323">
                  <c:v>1499</c:v>
                </c:pt>
                <c:pt idx="324">
                  <c:v>725</c:v>
                </c:pt>
                <c:pt idx="325">
                  <c:v>47</c:v>
                </c:pt>
                <c:pt idx="326">
                  <c:v>435</c:v>
                </c:pt>
                <c:pt idx="327">
                  <c:v>1079</c:v>
                </c:pt>
                <c:pt idx="328">
                  <c:v>581</c:v>
                </c:pt>
                <c:pt idx="329">
                  <c:v>1938</c:v>
                </c:pt>
                <c:pt idx="330">
                  <c:v>2342</c:v>
                </c:pt>
                <c:pt idx="331">
                  <c:v>1138</c:v>
                </c:pt>
                <c:pt idx="332">
                  <c:v>411</c:v>
                </c:pt>
                <c:pt idx="333">
                  <c:v>14</c:v>
                </c:pt>
                <c:pt idx="334">
                  <c:v>171</c:v>
                </c:pt>
                <c:pt idx="335">
                  <c:v>704</c:v>
                </c:pt>
                <c:pt idx="336">
                  <c:v>495</c:v>
                </c:pt>
                <c:pt idx="337">
                  <c:v>2152</c:v>
                </c:pt>
                <c:pt idx="338">
                  <c:v>3080</c:v>
                </c:pt>
                <c:pt idx="339">
                  <c:v>1422</c:v>
                </c:pt>
                <c:pt idx="340">
                  <c:v>637</c:v>
                </c:pt>
                <c:pt idx="341">
                  <c:v>18</c:v>
                </c:pt>
                <c:pt idx="342">
                  <c:v>278</c:v>
                </c:pt>
                <c:pt idx="343">
                  <c:v>841</c:v>
                </c:pt>
                <c:pt idx="344">
                  <c:v>527</c:v>
                </c:pt>
                <c:pt idx="345">
                  <c:v>1852</c:v>
                </c:pt>
                <c:pt idx="346">
                  <c:v>2258</c:v>
                </c:pt>
                <c:pt idx="347">
                  <c:v>1212</c:v>
                </c:pt>
                <c:pt idx="348">
                  <c:v>505</c:v>
                </c:pt>
                <c:pt idx="349">
                  <c:v>19</c:v>
                </c:pt>
                <c:pt idx="350">
                  <c:v>184</c:v>
                </c:pt>
                <c:pt idx="351">
                  <c:v>762</c:v>
                </c:pt>
                <c:pt idx="352">
                  <c:v>507</c:v>
                </c:pt>
                <c:pt idx="353">
                  <c:v>2157</c:v>
                </c:pt>
                <c:pt idx="354">
                  <c:v>3136</c:v>
                </c:pt>
                <c:pt idx="355">
                  <c:v>1370</c:v>
                </c:pt>
                <c:pt idx="356">
                  <c:v>538</c:v>
                </c:pt>
                <c:pt idx="357">
                  <c:v>16</c:v>
                </c:pt>
                <c:pt idx="358">
                  <c:v>194</c:v>
                </c:pt>
                <c:pt idx="359">
                  <c:v>738</c:v>
                </c:pt>
                <c:pt idx="360">
                  <c:v>480</c:v>
                </c:pt>
                <c:pt idx="361">
                  <c:v>1824</c:v>
                </c:pt>
                <c:pt idx="362">
                  <c:v>2231</c:v>
                </c:pt>
                <c:pt idx="363">
                  <c:v>1248</c:v>
                </c:pt>
                <c:pt idx="364">
                  <c:v>516</c:v>
                </c:pt>
                <c:pt idx="365">
                  <c:v>18</c:v>
                </c:pt>
                <c:pt idx="366">
                  <c:v>146</c:v>
                </c:pt>
                <c:pt idx="367">
                  <c:v>714</c:v>
                </c:pt>
                <c:pt idx="368">
                  <c:v>495</c:v>
                </c:pt>
                <c:pt idx="369">
                  <c:v>2096</c:v>
                </c:pt>
                <c:pt idx="370">
                  <c:v>3056</c:v>
                </c:pt>
                <c:pt idx="371">
                  <c:v>1374</c:v>
                </c:pt>
                <c:pt idx="372">
                  <c:v>528</c:v>
                </c:pt>
                <c:pt idx="373">
                  <c:v>16</c:v>
                </c:pt>
                <c:pt idx="374">
                  <c:v>147</c:v>
                </c:pt>
                <c:pt idx="375">
                  <c:v>693</c:v>
                </c:pt>
                <c:pt idx="376">
                  <c:v>477</c:v>
                </c:pt>
                <c:pt idx="377">
                  <c:v>1767</c:v>
                </c:pt>
                <c:pt idx="378">
                  <c:v>2144</c:v>
                </c:pt>
                <c:pt idx="379">
                  <c:v>1225</c:v>
                </c:pt>
                <c:pt idx="380">
                  <c:v>548</c:v>
                </c:pt>
                <c:pt idx="381">
                  <c:v>10</c:v>
                </c:pt>
                <c:pt idx="382">
                  <c:v>148</c:v>
                </c:pt>
                <c:pt idx="383">
                  <c:v>678</c:v>
                </c:pt>
                <c:pt idx="384">
                  <c:v>488</c:v>
                </c:pt>
                <c:pt idx="385">
                  <c:v>2060</c:v>
                </c:pt>
                <c:pt idx="386">
                  <c:v>3634</c:v>
                </c:pt>
                <c:pt idx="387">
                  <c:v>1582</c:v>
                </c:pt>
                <c:pt idx="388">
                  <c:v>990</c:v>
                </c:pt>
                <c:pt idx="389">
                  <c:v>652</c:v>
                </c:pt>
                <c:pt idx="390">
                  <c:v>1167</c:v>
                </c:pt>
                <c:pt idx="391">
                  <c:v>1442</c:v>
                </c:pt>
                <c:pt idx="392">
                  <c:v>792</c:v>
                </c:pt>
                <c:pt idx="393">
                  <c:v>2429</c:v>
                </c:pt>
                <c:pt idx="394">
                  <c:v>3155</c:v>
                </c:pt>
                <c:pt idx="395">
                  <c:v>1298</c:v>
                </c:pt>
                <c:pt idx="396">
                  <c:v>607</c:v>
                </c:pt>
                <c:pt idx="397">
                  <c:v>57</c:v>
                </c:pt>
                <c:pt idx="398">
                  <c:v>591</c:v>
                </c:pt>
                <c:pt idx="399">
                  <c:v>1270</c:v>
                </c:pt>
                <c:pt idx="400">
                  <c:v>664</c:v>
                </c:pt>
                <c:pt idx="401">
                  <c:v>2142</c:v>
                </c:pt>
                <c:pt idx="402">
                  <c:v>3629</c:v>
                </c:pt>
                <c:pt idx="403">
                  <c:v>1313</c:v>
                </c:pt>
                <c:pt idx="404">
                  <c:v>744</c:v>
                </c:pt>
                <c:pt idx="405">
                  <c:v>67</c:v>
                </c:pt>
                <c:pt idx="406">
                  <c:v>525</c:v>
                </c:pt>
                <c:pt idx="407">
                  <c:v>1171</c:v>
                </c:pt>
                <c:pt idx="408">
                  <c:v>623</c:v>
                </c:pt>
                <c:pt idx="409">
                  <c:v>2255</c:v>
                </c:pt>
                <c:pt idx="410">
                  <c:v>2875</c:v>
                </c:pt>
                <c:pt idx="411">
                  <c:v>1404</c:v>
                </c:pt>
                <c:pt idx="412">
                  <c:v>730</c:v>
                </c:pt>
                <c:pt idx="413">
                  <c:v>48</c:v>
                </c:pt>
                <c:pt idx="414">
                  <c:v>445</c:v>
                </c:pt>
                <c:pt idx="415">
                  <c:v>1125</c:v>
                </c:pt>
                <c:pt idx="416">
                  <c:v>613</c:v>
                </c:pt>
                <c:pt idx="417">
                  <c:v>2211</c:v>
                </c:pt>
                <c:pt idx="418">
                  <c:v>3402</c:v>
                </c:pt>
                <c:pt idx="419">
                  <c:v>1387</c:v>
                </c:pt>
                <c:pt idx="420">
                  <c:v>646</c:v>
                </c:pt>
                <c:pt idx="421">
                  <c:v>51</c:v>
                </c:pt>
                <c:pt idx="422">
                  <c:v>384</c:v>
                </c:pt>
                <c:pt idx="423">
                  <c:v>1039</c:v>
                </c:pt>
                <c:pt idx="424">
                  <c:v>633</c:v>
                </c:pt>
                <c:pt idx="425">
                  <c:v>2208</c:v>
                </c:pt>
                <c:pt idx="426">
                  <c:v>2816</c:v>
                </c:pt>
                <c:pt idx="427">
                  <c:v>1342</c:v>
                </c:pt>
                <c:pt idx="428">
                  <c:v>621</c:v>
                </c:pt>
                <c:pt idx="429">
                  <c:v>32</c:v>
                </c:pt>
                <c:pt idx="430">
                  <c:v>364</c:v>
                </c:pt>
                <c:pt idx="431">
                  <c:v>1076</c:v>
                </c:pt>
                <c:pt idx="432">
                  <c:v>597</c:v>
                </c:pt>
                <c:pt idx="433">
                  <c:v>2219</c:v>
                </c:pt>
                <c:pt idx="434">
                  <c:v>3302</c:v>
                </c:pt>
                <c:pt idx="435">
                  <c:v>1345</c:v>
                </c:pt>
                <c:pt idx="436">
                  <c:v>595</c:v>
                </c:pt>
                <c:pt idx="437">
                  <c:v>31</c:v>
                </c:pt>
                <c:pt idx="438">
                  <c:v>308</c:v>
                </c:pt>
                <c:pt idx="439">
                  <c:v>991</c:v>
                </c:pt>
                <c:pt idx="440">
                  <c:v>578</c:v>
                </c:pt>
                <c:pt idx="441">
                  <c:v>2048</c:v>
                </c:pt>
                <c:pt idx="442">
                  <c:v>2515</c:v>
                </c:pt>
                <c:pt idx="443">
                  <c:v>1285</c:v>
                </c:pt>
                <c:pt idx="444">
                  <c:v>641</c:v>
                </c:pt>
                <c:pt idx="445">
                  <c:v>29</c:v>
                </c:pt>
                <c:pt idx="446">
                  <c:v>247</c:v>
                </c:pt>
                <c:pt idx="447">
                  <c:v>915</c:v>
                </c:pt>
                <c:pt idx="448">
                  <c:v>568</c:v>
                </c:pt>
                <c:pt idx="449">
                  <c:v>2180</c:v>
                </c:pt>
                <c:pt idx="450">
                  <c:v>2969</c:v>
                </c:pt>
                <c:pt idx="451">
                  <c:v>1589</c:v>
                </c:pt>
                <c:pt idx="452">
                  <c:v>691</c:v>
                </c:pt>
                <c:pt idx="453">
                  <c:v>39</c:v>
                </c:pt>
                <c:pt idx="454">
                  <c:v>418</c:v>
                </c:pt>
                <c:pt idx="455">
                  <c:v>1055</c:v>
                </c:pt>
                <c:pt idx="456">
                  <c:v>623</c:v>
                </c:pt>
                <c:pt idx="457">
                  <c:v>1960</c:v>
                </c:pt>
                <c:pt idx="458">
                  <c:v>2348</c:v>
                </c:pt>
                <c:pt idx="459">
                  <c:v>1135</c:v>
                </c:pt>
                <c:pt idx="460">
                  <c:v>435</c:v>
                </c:pt>
                <c:pt idx="461">
                  <c:v>15</c:v>
                </c:pt>
                <c:pt idx="462">
                  <c:v>146</c:v>
                </c:pt>
                <c:pt idx="463">
                  <c:v>702</c:v>
                </c:pt>
                <c:pt idx="464">
                  <c:v>510</c:v>
                </c:pt>
                <c:pt idx="465">
                  <c:v>2217</c:v>
                </c:pt>
                <c:pt idx="466">
                  <c:v>3159</c:v>
                </c:pt>
                <c:pt idx="467">
                  <c:v>1435</c:v>
                </c:pt>
                <c:pt idx="468">
                  <c:v>622</c:v>
                </c:pt>
                <c:pt idx="469">
                  <c:v>22</c:v>
                </c:pt>
                <c:pt idx="470">
                  <c:v>252</c:v>
                </c:pt>
                <c:pt idx="471">
                  <c:v>814</c:v>
                </c:pt>
                <c:pt idx="472">
                  <c:v>546</c:v>
                </c:pt>
                <c:pt idx="473">
                  <c:v>1909</c:v>
                </c:pt>
                <c:pt idx="474">
                  <c:v>2216</c:v>
                </c:pt>
                <c:pt idx="475">
                  <c:v>1251</c:v>
                </c:pt>
                <c:pt idx="476">
                  <c:v>576</c:v>
                </c:pt>
                <c:pt idx="477">
                  <c:v>15</c:v>
                </c:pt>
                <c:pt idx="478">
                  <c:v>157</c:v>
                </c:pt>
                <c:pt idx="479">
                  <c:v>740</c:v>
                </c:pt>
                <c:pt idx="480">
                  <c:v>523</c:v>
                </c:pt>
                <c:pt idx="481">
                  <c:v>2185</c:v>
                </c:pt>
                <c:pt idx="482">
                  <c:v>3103</c:v>
                </c:pt>
                <c:pt idx="483">
                  <c:v>1428</c:v>
                </c:pt>
                <c:pt idx="484">
                  <c:v>581</c:v>
                </c:pt>
                <c:pt idx="485">
                  <c:v>17</c:v>
                </c:pt>
                <c:pt idx="486">
                  <c:v>155</c:v>
                </c:pt>
                <c:pt idx="487">
                  <c:v>722</c:v>
                </c:pt>
                <c:pt idx="488">
                  <c:v>552</c:v>
                </c:pt>
                <c:pt idx="489">
                  <c:v>1842</c:v>
                </c:pt>
                <c:pt idx="490">
                  <c:v>2263</c:v>
                </c:pt>
                <c:pt idx="491">
                  <c:v>1230</c:v>
                </c:pt>
                <c:pt idx="492">
                  <c:v>548</c:v>
                </c:pt>
                <c:pt idx="493">
                  <c:v>16</c:v>
                </c:pt>
                <c:pt idx="494">
                  <c:v>141</c:v>
                </c:pt>
                <c:pt idx="495">
                  <c:v>704</c:v>
                </c:pt>
                <c:pt idx="496">
                  <c:v>516</c:v>
                </c:pt>
                <c:pt idx="497">
                  <c:v>2118</c:v>
                </c:pt>
                <c:pt idx="498">
                  <c:v>3034</c:v>
                </c:pt>
                <c:pt idx="499">
                  <c:v>1419</c:v>
                </c:pt>
                <c:pt idx="500">
                  <c:v>569</c:v>
                </c:pt>
                <c:pt idx="501">
                  <c:v>17</c:v>
                </c:pt>
                <c:pt idx="502">
                  <c:v>147</c:v>
                </c:pt>
                <c:pt idx="503">
                  <c:v>692</c:v>
                </c:pt>
                <c:pt idx="504">
                  <c:v>496</c:v>
                </c:pt>
                <c:pt idx="505">
                  <c:v>1776</c:v>
                </c:pt>
                <c:pt idx="506">
                  <c:v>2163</c:v>
                </c:pt>
                <c:pt idx="507">
                  <c:v>1266</c:v>
                </c:pt>
                <c:pt idx="508">
                  <c:v>594</c:v>
                </c:pt>
                <c:pt idx="509">
                  <c:v>13</c:v>
                </c:pt>
                <c:pt idx="510">
                  <c:v>127</c:v>
                </c:pt>
                <c:pt idx="511">
                  <c:v>680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2B-4CAD-BFAC-8FDDB9B52C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6241552"/>
        <c:axId val="196241944"/>
      </c:lineChart>
      <c:catAx>
        <c:axId val="196241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96241944"/>
        <c:crosses val="autoZero"/>
        <c:auto val="1"/>
        <c:lblAlgn val="ctr"/>
        <c:lblOffset val="0"/>
        <c:tickLblSkip val="64"/>
        <c:noMultiLvlLbl val="0"/>
      </c:catAx>
      <c:valAx>
        <c:axId val="19624194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96241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093803491955"/>
          <c:y val="6.2359487740454897E-2"/>
          <c:w val="0.869413442884857"/>
          <c:h val="0.74863810931706798"/>
        </c:manualLayout>
      </c:layout>
      <c:lineChart>
        <c:grouping val="standard"/>
        <c:varyColors val="0"/>
        <c:ser>
          <c:idx val="0"/>
          <c:order val="0"/>
          <c:tx>
            <c:strRef>
              <c:f>row_new!$UP$12</c:f>
              <c:strCache>
                <c:ptCount val="1"/>
                <c:pt idx="0">
                  <c:v>x</c:v>
                </c:pt>
              </c:strCache>
            </c:strRef>
          </c:tx>
          <c:spPr>
            <a:ln w="9525" cap="rnd">
              <a:solidFill>
                <a:srgbClr val="0000FF"/>
              </a:solidFill>
              <a:round/>
            </a:ln>
            <a:effectLst/>
          </c:spPr>
          <c:marker>
            <c:symbol val="none"/>
          </c:marker>
          <c:cat>
            <c:numRef>
              <c:f>row_new!$UO$13:$UO$1549</c:f>
              <c:numCache>
                <c:formatCode>General</c:formatCode>
                <c:ptCount val="153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  <c:pt idx="501">
                  <c:v>501</c:v>
                </c:pt>
                <c:pt idx="502">
                  <c:v>502</c:v>
                </c:pt>
                <c:pt idx="503">
                  <c:v>503</c:v>
                </c:pt>
                <c:pt idx="504">
                  <c:v>504</c:v>
                </c:pt>
                <c:pt idx="505">
                  <c:v>505</c:v>
                </c:pt>
                <c:pt idx="506">
                  <c:v>506</c:v>
                </c:pt>
                <c:pt idx="507">
                  <c:v>507</c:v>
                </c:pt>
                <c:pt idx="508">
                  <c:v>508</c:v>
                </c:pt>
                <c:pt idx="509">
                  <c:v>509</c:v>
                </c:pt>
                <c:pt idx="510">
                  <c:v>510</c:v>
                </c:pt>
                <c:pt idx="511">
                  <c:v>511</c:v>
                </c:pt>
                <c:pt idx="512">
                  <c:v>512</c:v>
                </c:pt>
                <c:pt idx="513">
                  <c:v>513</c:v>
                </c:pt>
                <c:pt idx="514">
                  <c:v>514</c:v>
                </c:pt>
                <c:pt idx="515">
                  <c:v>515</c:v>
                </c:pt>
                <c:pt idx="516">
                  <c:v>516</c:v>
                </c:pt>
                <c:pt idx="517">
                  <c:v>517</c:v>
                </c:pt>
                <c:pt idx="518">
                  <c:v>518</c:v>
                </c:pt>
                <c:pt idx="519">
                  <c:v>519</c:v>
                </c:pt>
                <c:pt idx="520">
                  <c:v>520</c:v>
                </c:pt>
                <c:pt idx="521">
                  <c:v>521</c:v>
                </c:pt>
                <c:pt idx="522">
                  <c:v>522</c:v>
                </c:pt>
                <c:pt idx="523">
                  <c:v>523</c:v>
                </c:pt>
                <c:pt idx="524">
                  <c:v>524</c:v>
                </c:pt>
                <c:pt idx="525">
                  <c:v>525</c:v>
                </c:pt>
                <c:pt idx="526">
                  <c:v>526</c:v>
                </c:pt>
                <c:pt idx="527">
                  <c:v>527</c:v>
                </c:pt>
                <c:pt idx="528">
                  <c:v>528</c:v>
                </c:pt>
                <c:pt idx="529">
                  <c:v>529</c:v>
                </c:pt>
                <c:pt idx="530">
                  <c:v>530</c:v>
                </c:pt>
                <c:pt idx="531">
                  <c:v>531</c:v>
                </c:pt>
                <c:pt idx="532">
                  <c:v>532</c:v>
                </c:pt>
                <c:pt idx="533">
                  <c:v>533</c:v>
                </c:pt>
                <c:pt idx="534">
                  <c:v>534</c:v>
                </c:pt>
                <c:pt idx="535">
                  <c:v>535</c:v>
                </c:pt>
                <c:pt idx="536">
                  <c:v>536</c:v>
                </c:pt>
                <c:pt idx="537">
                  <c:v>537</c:v>
                </c:pt>
                <c:pt idx="538">
                  <c:v>538</c:v>
                </c:pt>
                <c:pt idx="539">
                  <c:v>539</c:v>
                </c:pt>
                <c:pt idx="540">
                  <c:v>540</c:v>
                </c:pt>
                <c:pt idx="541">
                  <c:v>541</c:v>
                </c:pt>
                <c:pt idx="542">
                  <c:v>542</c:v>
                </c:pt>
                <c:pt idx="543">
                  <c:v>543</c:v>
                </c:pt>
                <c:pt idx="544">
                  <c:v>544</c:v>
                </c:pt>
                <c:pt idx="545">
                  <c:v>545</c:v>
                </c:pt>
                <c:pt idx="546">
                  <c:v>546</c:v>
                </c:pt>
                <c:pt idx="547">
                  <c:v>547</c:v>
                </c:pt>
                <c:pt idx="548">
                  <c:v>548</c:v>
                </c:pt>
                <c:pt idx="549">
                  <c:v>549</c:v>
                </c:pt>
                <c:pt idx="550">
                  <c:v>550</c:v>
                </c:pt>
                <c:pt idx="551">
                  <c:v>551</c:v>
                </c:pt>
                <c:pt idx="552">
                  <c:v>552</c:v>
                </c:pt>
                <c:pt idx="553">
                  <c:v>553</c:v>
                </c:pt>
                <c:pt idx="554">
                  <c:v>554</c:v>
                </c:pt>
                <c:pt idx="555">
                  <c:v>555</c:v>
                </c:pt>
                <c:pt idx="556">
                  <c:v>556</c:v>
                </c:pt>
                <c:pt idx="557">
                  <c:v>557</c:v>
                </c:pt>
                <c:pt idx="558">
                  <c:v>558</c:v>
                </c:pt>
                <c:pt idx="559">
                  <c:v>559</c:v>
                </c:pt>
                <c:pt idx="560">
                  <c:v>560</c:v>
                </c:pt>
                <c:pt idx="561">
                  <c:v>561</c:v>
                </c:pt>
                <c:pt idx="562">
                  <c:v>562</c:v>
                </c:pt>
                <c:pt idx="563">
                  <c:v>563</c:v>
                </c:pt>
                <c:pt idx="564">
                  <c:v>564</c:v>
                </c:pt>
                <c:pt idx="565">
                  <c:v>565</c:v>
                </c:pt>
                <c:pt idx="566">
                  <c:v>566</c:v>
                </c:pt>
                <c:pt idx="567">
                  <c:v>567</c:v>
                </c:pt>
                <c:pt idx="568">
                  <c:v>568</c:v>
                </c:pt>
                <c:pt idx="569">
                  <c:v>569</c:v>
                </c:pt>
                <c:pt idx="570">
                  <c:v>570</c:v>
                </c:pt>
                <c:pt idx="571">
                  <c:v>571</c:v>
                </c:pt>
                <c:pt idx="572">
                  <c:v>572</c:v>
                </c:pt>
                <c:pt idx="573">
                  <c:v>573</c:v>
                </c:pt>
                <c:pt idx="574">
                  <c:v>574</c:v>
                </c:pt>
                <c:pt idx="575">
                  <c:v>575</c:v>
                </c:pt>
                <c:pt idx="576">
                  <c:v>576</c:v>
                </c:pt>
                <c:pt idx="577">
                  <c:v>577</c:v>
                </c:pt>
                <c:pt idx="578">
                  <c:v>578</c:v>
                </c:pt>
                <c:pt idx="579">
                  <c:v>579</c:v>
                </c:pt>
                <c:pt idx="580">
                  <c:v>580</c:v>
                </c:pt>
                <c:pt idx="581">
                  <c:v>581</c:v>
                </c:pt>
                <c:pt idx="582">
                  <c:v>582</c:v>
                </c:pt>
                <c:pt idx="583">
                  <c:v>583</c:v>
                </c:pt>
                <c:pt idx="584">
                  <c:v>584</c:v>
                </c:pt>
                <c:pt idx="585">
                  <c:v>585</c:v>
                </c:pt>
                <c:pt idx="586">
                  <c:v>586</c:v>
                </c:pt>
                <c:pt idx="587">
                  <c:v>587</c:v>
                </c:pt>
                <c:pt idx="588">
                  <c:v>588</c:v>
                </c:pt>
                <c:pt idx="589">
                  <c:v>589</c:v>
                </c:pt>
                <c:pt idx="590">
                  <c:v>590</c:v>
                </c:pt>
                <c:pt idx="591">
                  <c:v>591</c:v>
                </c:pt>
                <c:pt idx="592">
                  <c:v>592</c:v>
                </c:pt>
                <c:pt idx="593">
                  <c:v>593</c:v>
                </c:pt>
                <c:pt idx="594">
                  <c:v>594</c:v>
                </c:pt>
                <c:pt idx="595">
                  <c:v>595</c:v>
                </c:pt>
                <c:pt idx="596">
                  <c:v>596</c:v>
                </c:pt>
                <c:pt idx="597">
                  <c:v>597</c:v>
                </c:pt>
                <c:pt idx="598">
                  <c:v>598</c:v>
                </c:pt>
                <c:pt idx="599">
                  <c:v>599</c:v>
                </c:pt>
                <c:pt idx="600">
                  <c:v>600</c:v>
                </c:pt>
                <c:pt idx="601">
                  <c:v>601</c:v>
                </c:pt>
                <c:pt idx="602">
                  <c:v>602</c:v>
                </c:pt>
                <c:pt idx="603">
                  <c:v>603</c:v>
                </c:pt>
                <c:pt idx="604">
                  <c:v>604</c:v>
                </c:pt>
                <c:pt idx="605">
                  <c:v>605</c:v>
                </c:pt>
                <c:pt idx="606">
                  <c:v>606</c:v>
                </c:pt>
                <c:pt idx="607">
                  <c:v>607</c:v>
                </c:pt>
                <c:pt idx="608">
                  <c:v>608</c:v>
                </c:pt>
                <c:pt idx="609">
                  <c:v>609</c:v>
                </c:pt>
                <c:pt idx="610">
                  <c:v>610</c:v>
                </c:pt>
                <c:pt idx="611">
                  <c:v>611</c:v>
                </c:pt>
                <c:pt idx="612">
                  <c:v>612</c:v>
                </c:pt>
                <c:pt idx="613">
                  <c:v>613</c:v>
                </c:pt>
                <c:pt idx="614">
                  <c:v>614</c:v>
                </c:pt>
                <c:pt idx="615">
                  <c:v>615</c:v>
                </c:pt>
                <c:pt idx="616">
                  <c:v>616</c:v>
                </c:pt>
                <c:pt idx="617">
                  <c:v>617</c:v>
                </c:pt>
                <c:pt idx="618">
                  <c:v>618</c:v>
                </c:pt>
                <c:pt idx="619">
                  <c:v>619</c:v>
                </c:pt>
                <c:pt idx="620">
                  <c:v>620</c:v>
                </c:pt>
                <c:pt idx="621">
                  <c:v>621</c:v>
                </c:pt>
                <c:pt idx="622">
                  <c:v>622</c:v>
                </c:pt>
                <c:pt idx="623">
                  <c:v>623</c:v>
                </c:pt>
                <c:pt idx="624">
                  <c:v>624</c:v>
                </c:pt>
                <c:pt idx="625">
                  <c:v>625</c:v>
                </c:pt>
                <c:pt idx="626">
                  <c:v>626</c:v>
                </c:pt>
                <c:pt idx="627">
                  <c:v>627</c:v>
                </c:pt>
                <c:pt idx="628">
                  <c:v>628</c:v>
                </c:pt>
                <c:pt idx="629">
                  <c:v>629</c:v>
                </c:pt>
                <c:pt idx="630">
                  <c:v>630</c:v>
                </c:pt>
                <c:pt idx="631">
                  <c:v>631</c:v>
                </c:pt>
                <c:pt idx="632">
                  <c:v>632</c:v>
                </c:pt>
                <c:pt idx="633">
                  <c:v>633</c:v>
                </c:pt>
                <c:pt idx="634">
                  <c:v>634</c:v>
                </c:pt>
                <c:pt idx="635">
                  <c:v>635</c:v>
                </c:pt>
                <c:pt idx="636">
                  <c:v>636</c:v>
                </c:pt>
                <c:pt idx="637">
                  <c:v>637</c:v>
                </c:pt>
                <c:pt idx="638">
                  <c:v>638</c:v>
                </c:pt>
                <c:pt idx="639">
                  <c:v>639</c:v>
                </c:pt>
                <c:pt idx="640">
                  <c:v>640</c:v>
                </c:pt>
                <c:pt idx="641">
                  <c:v>641</c:v>
                </c:pt>
                <c:pt idx="642">
                  <c:v>642</c:v>
                </c:pt>
                <c:pt idx="643">
                  <c:v>643</c:v>
                </c:pt>
                <c:pt idx="644">
                  <c:v>644</c:v>
                </c:pt>
                <c:pt idx="645">
                  <c:v>645</c:v>
                </c:pt>
                <c:pt idx="646">
                  <c:v>646</c:v>
                </c:pt>
                <c:pt idx="647">
                  <c:v>647</c:v>
                </c:pt>
                <c:pt idx="648">
                  <c:v>648</c:v>
                </c:pt>
                <c:pt idx="649">
                  <c:v>649</c:v>
                </c:pt>
                <c:pt idx="650">
                  <c:v>650</c:v>
                </c:pt>
                <c:pt idx="651">
                  <c:v>651</c:v>
                </c:pt>
                <c:pt idx="652">
                  <c:v>652</c:v>
                </c:pt>
                <c:pt idx="653">
                  <c:v>653</c:v>
                </c:pt>
                <c:pt idx="654">
                  <c:v>654</c:v>
                </c:pt>
                <c:pt idx="655">
                  <c:v>655</c:v>
                </c:pt>
                <c:pt idx="656">
                  <c:v>656</c:v>
                </c:pt>
                <c:pt idx="657">
                  <c:v>657</c:v>
                </c:pt>
                <c:pt idx="658">
                  <c:v>658</c:v>
                </c:pt>
                <c:pt idx="659">
                  <c:v>659</c:v>
                </c:pt>
                <c:pt idx="660">
                  <c:v>660</c:v>
                </c:pt>
                <c:pt idx="661">
                  <c:v>661</c:v>
                </c:pt>
                <c:pt idx="662">
                  <c:v>662</c:v>
                </c:pt>
                <c:pt idx="663">
                  <c:v>663</c:v>
                </c:pt>
                <c:pt idx="664">
                  <c:v>664</c:v>
                </c:pt>
                <c:pt idx="665">
                  <c:v>665</c:v>
                </c:pt>
                <c:pt idx="666">
                  <c:v>666</c:v>
                </c:pt>
                <c:pt idx="667">
                  <c:v>667</c:v>
                </c:pt>
                <c:pt idx="668">
                  <c:v>668</c:v>
                </c:pt>
                <c:pt idx="669">
                  <c:v>669</c:v>
                </c:pt>
                <c:pt idx="670">
                  <c:v>670</c:v>
                </c:pt>
                <c:pt idx="671">
                  <c:v>671</c:v>
                </c:pt>
                <c:pt idx="672">
                  <c:v>672</c:v>
                </c:pt>
                <c:pt idx="673">
                  <c:v>673</c:v>
                </c:pt>
                <c:pt idx="674">
                  <c:v>674</c:v>
                </c:pt>
                <c:pt idx="675">
                  <c:v>675</c:v>
                </c:pt>
                <c:pt idx="676">
                  <c:v>676</c:v>
                </c:pt>
                <c:pt idx="677">
                  <c:v>677</c:v>
                </c:pt>
                <c:pt idx="678">
                  <c:v>678</c:v>
                </c:pt>
                <c:pt idx="679">
                  <c:v>679</c:v>
                </c:pt>
                <c:pt idx="680">
                  <c:v>680</c:v>
                </c:pt>
                <c:pt idx="681">
                  <c:v>681</c:v>
                </c:pt>
                <c:pt idx="682">
                  <c:v>682</c:v>
                </c:pt>
                <c:pt idx="683">
                  <c:v>683</c:v>
                </c:pt>
                <c:pt idx="684">
                  <c:v>684</c:v>
                </c:pt>
                <c:pt idx="685">
                  <c:v>685</c:v>
                </c:pt>
                <c:pt idx="686">
                  <c:v>686</c:v>
                </c:pt>
                <c:pt idx="687">
                  <c:v>687</c:v>
                </c:pt>
                <c:pt idx="688">
                  <c:v>688</c:v>
                </c:pt>
                <c:pt idx="689">
                  <c:v>689</c:v>
                </c:pt>
                <c:pt idx="690">
                  <c:v>690</c:v>
                </c:pt>
                <c:pt idx="691">
                  <c:v>691</c:v>
                </c:pt>
                <c:pt idx="692">
                  <c:v>692</c:v>
                </c:pt>
                <c:pt idx="693">
                  <c:v>693</c:v>
                </c:pt>
                <c:pt idx="694">
                  <c:v>694</c:v>
                </c:pt>
                <c:pt idx="695">
                  <c:v>695</c:v>
                </c:pt>
                <c:pt idx="696">
                  <c:v>696</c:v>
                </c:pt>
                <c:pt idx="697">
                  <c:v>697</c:v>
                </c:pt>
                <c:pt idx="698">
                  <c:v>698</c:v>
                </c:pt>
                <c:pt idx="699">
                  <c:v>699</c:v>
                </c:pt>
                <c:pt idx="700">
                  <c:v>700</c:v>
                </c:pt>
                <c:pt idx="701">
                  <c:v>701</c:v>
                </c:pt>
                <c:pt idx="702">
                  <c:v>702</c:v>
                </c:pt>
                <c:pt idx="703">
                  <c:v>703</c:v>
                </c:pt>
                <c:pt idx="704">
                  <c:v>704</c:v>
                </c:pt>
                <c:pt idx="705">
                  <c:v>705</c:v>
                </c:pt>
                <c:pt idx="706">
                  <c:v>706</c:v>
                </c:pt>
                <c:pt idx="707">
                  <c:v>707</c:v>
                </c:pt>
                <c:pt idx="708">
                  <c:v>708</c:v>
                </c:pt>
                <c:pt idx="709">
                  <c:v>709</c:v>
                </c:pt>
                <c:pt idx="710">
                  <c:v>710</c:v>
                </c:pt>
                <c:pt idx="711">
                  <c:v>711</c:v>
                </c:pt>
                <c:pt idx="712">
                  <c:v>712</c:v>
                </c:pt>
                <c:pt idx="713">
                  <c:v>713</c:v>
                </c:pt>
                <c:pt idx="714">
                  <c:v>714</c:v>
                </c:pt>
                <c:pt idx="715">
                  <c:v>715</c:v>
                </c:pt>
                <c:pt idx="716">
                  <c:v>716</c:v>
                </c:pt>
                <c:pt idx="717">
                  <c:v>717</c:v>
                </c:pt>
                <c:pt idx="718">
                  <c:v>718</c:v>
                </c:pt>
                <c:pt idx="719">
                  <c:v>719</c:v>
                </c:pt>
                <c:pt idx="720">
                  <c:v>720</c:v>
                </c:pt>
                <c:pt idx="721">
                  <c:v>721</c:v>
                </c:pt>
                <c:pt idx="722">
                  <c:v>722</c:v>
                </c:pt>
                <c:pt idx="723">
                  <c:v>723</c:v>
                </c:pt>
                <c:pt idx="724">
                  <c:v>724</c:v>
                </c:pt>
                <c:pt idx="725">
                  <c:v>725</c:v>
                </c:pt>
                <c:pt idx="726">
                  <c:v>726</c:v>
                </c:pt>
                <c:pt idx="727">
                  <c:v>727</c:v>
                </c:pt>
                <c:pt idx="728">
                  <c:v>728</c:v>
                </c:pt>
                <c:pt idx="729">
                  <c:v>729</c:v>
                </c:pt>
                <c:pt idx="730">
                  <c:v>730</c:v>
                </c:pt>
                <c:pt idx="731">
                  <c:v>731</c:v>
                </c:pt>
                <c:pt idx="732">
                  <c:v>732</c:v>
                </c:pt>
                <c:pt idx="733">
                  <c:v>733</c:v>
                </c:pt>
                <c:pt idx="734">
                  <c:v>734</c:v>
                </c:pt>
                <c:pt idx="735">
                  <c:v>735</c:v>
                </c:pt>
                <c:pt idx="736">
                  <c:v>736</c:v>
                </c:pt>
                <c:pt idx="737">
                  <c:v>737</c:v>
                </c:pt>
                <c:pt idx="738">
                  <c:v>738</c:v>
                </c:pt>
                <c:pt idx="739">
                  <c:v>739</c:v>
                </c:pt>
                <c:pt idx="740">
                  <c:v>740</c:v>
                </c:pt>
                <c:pt idx="741">
                  <c:v>741</c:v>
                </c:pt>
                <c:pt idx="742">
                  <c:v>742</c:v>
                </c:pt>
                <c:pt idx="743">
                  <c:v>743</c:v>
                </c:pt>
                <c:pt idx="744">
                  <c:v>744</c:v>
                </c:pt>
                <c:pt idx="745">
                  <c:v>745</c:v>
                </c:pt>
                <c:pt idx="746">
                  <c:v>746</c:v>
                </c:pt>
                <c:pt idx="747">
                  <c:v>747</c:v>
                </c:pt>
                <c:pt idx="748">
                  <c:v>748</c:v>
                </c:pt>
                <c:pt idx="749">
                  <c:v>749</c:v>
                </c:pt>
                <c:pt idx="750">
                  <c:v>750</c:v>
                </c:pt>
                <c:pt idx="751">
                  <c:v>751</c:v>
                </c:pt>
                <c:pt idx="752">
                  <c:v>752</c:v>
                </c:pt>
                <c:pt idx="753">
                  <c:v>753</c:v>
                </c:pt>
                <c:pt idx="754">
                  <c:v>754</c:v>
                </c:pt>
                <c:pt idx="755">
                  <c:v>755</c:v>
                </c:pt>
                <c:pt idx="756">
                  <c:v>756</c:v>
                </c:pt>
                <c:pt idx="757">
                  <c:v>757</c:v>
                </c:pt>
                <c:pt idx="758">
                  <c:v>758</c:v>
                </c:pt>
                <c:pt idx="759">
                  <c:v>759</c:v>
                </c:pt>
                <c:pt idx="760">
                  <c:v>760</c:v>
                </c:pt>
                <c:pt idx="761">
                  <c:v>761</c:v>
                </c:pt>
                <c:pt idx="762">
                  <c:v>762</c:v>
                </c:pt>
                <c:pt idx="763">
                  <c:v>763</c:v>
                </c:pt>
                <c:pt idx="764">
                  <c:v>764</c:v>
                </c:pt>
                <c:pt idx="765">
                  <c:v>765</c:v>
                </c:pt>
                <c:pt idx="766">
                  <c:v>766</c:v>
                </c:pt>
                <c:pt idx="767">
                  <c:v>767</c:v>
                </c:pt>
                <c:pt idx="768">
                  <c:v>768</c:v>
                </c:pt>
                <c:pt idx="769">
                  <c:v>769</c:v>
                </c:pt>
                <c:pt idx="770">
                  <c:v>770</c:v>
                </c:pt>
                <c:pt idx="771">
                  <c:v>771</c:v>
                </c:pt>
                <c:pt idx="772">
                  <c:v>772</c:v>
                </c:pt>
                <c:pt idx="773">
                  <c:v>773</c:v>
                </c:pt>
                <c:pt idx="774">
                  <c:v>774</c:v>
                </c:pt>
                <c:pt idx="775">
                  <c:v>775</c:v>
                </c:pt>
                <c:pt idx="776">
                  <c:v>776</c:v>
                </c:pt>
                <c:pt idx="777">
                  <c:v>777</c:v>
                </c:pt>
                <c:pt idx="778">
                  <c:v>778</c:v>
                </c:pt>
                <c:pt idx="779">
                  <c:v>779</c:v>
                </c:pt>
                <c:pt idx="780">
                  <c:v>780</c:v>
                </c:pt>
                <c:pt idx="781">
                  <c:v>781</c:v>
                </c:pt>
                <c:pt idx="782">
                  <c:v>782</c:v>
                </c:pt>
                <c:pt idx="783">
                  <c:v>783</c:v>
                </c:pt>
                <c:pt idx="784">
                  <c:v>784</c:v>
                </c:pt>
                <c:pt idx="785">
                  <c:v>785</c:v>
                </c:pt>
                <c:pt idx="786">
                  <c:v>786</c:v>
                </c:pt>
                <c:pt idx="787">
                  <c:v>787</c:v>
                </c:pt>
                <c:pt idx="788">
                  <c:v>788</c:v>
                </c:pt>
                <c:pt idx="789">
                  <c:v>789</c:v>
                </c:pt>
                <c:pt idx="790">
                  <c:v>790</c:v>
                </c:pt>
                <c:pt idx="791">
                  <c:v>791</c:v>
                </c:pt>
                <c:pt idx="792">
                  <c:v>792</c:v>
                </c:pt>
                <c:pt idx="793">
                  <c:v>793</c:v>
                </c:pt>
                <c:pt idx="794">
                  <c:v>794</c:v>
                </c:pt>
                <c:pt idx="795">
                  <c:v>795</c:v>
                </c:pt>
                <c:pt idx="796">
                  <c:v>796</c:v>
                </c:pt>
                <c:pt idx="797">
                  <c:v>797</c:v>
                </c:pt>
                <c:pt idx="798">
                  <c:v>798</c:v>
                </c:pt>
                <c:pt idx="799">
                  <c:v>799</c:v>
                </c:pt>
                <c:pt idx="800">
                  <c:v>800</c:v>
                </c:pt>
                <c:pt idx="801">
                  <c:v>801</c:v>
                </c:pt>
                <c:pt idx="802">
                  <c:v>802</c:v>
                </c:pt>
                <c:pt idx="803">
                  <c:v>803</c:v>
                </c:pt>
                <c:pt idx="804">
                  <c:v>804</c:v>
                </c:pt>
                <c:pt idx="805">
                  <c:v>805</c:v>
                </c:pt>
                <c:pt idx="806">
                  <c:v>806</c:v>
                </c:pt>
                <c:pt idx="807">
                  <c:v>807</c:v>
                </c:pt>
                <c:pt idx="808">
                  <c:v>808</c:v>
                </c:pt>
                <c:pt idx="809">
                  <c:v>809</c:v>
                </c:pt>
                <c:pt idx="810">
                  <c:v>810</c:v>
                </c:pt>
                <c:pt idx="811">
                  <c:v>811</c:v>
                </c:pt>
                <c:pt idx="812">
                  <c:v>812</c:v>
                </c:pt>
                <c:pt idx="813">
                  <c:v>813</c:v>
                </c:pt>
                <c:pt idx="814">
                  <c:v>814</c:v>
                </c:pt>
                <c:pt idx="815">
                  <c:v>815</c:v>
                </c:pt>
                <c:pt idx="816">
                  <c:v>816</c:v>
                </c:pt>
                <c:pt idx="817">
                  <c:v>817</c:v>
                </c:pt>
                <c:pt idx="818">
                  <c:v>818</c:v>
                </c:pt>
                <c:pt idx="819">
                  <c:v>819</c:v>
                </c:pt>
                <c:pt idx="820">
                  <c:v>820</c:v>
                </c:pt>
                <c:pt idx="821">
                  <c:v>821</c:v>
                </c:pt>
                <c:pt idx="822">
                  <c:v>822</c:v>
                </c:pt>
                <c:pt idx="823">
                  <c:v>823</c:v>
                </c:pt>
                <c:pt idx="824">
                  <c:v>824</c:v>
                </c:pt>
                <c:pt idx="825">
                  <c:v>825</c:v>
                </c:pt>
                <c:pt idx="826">
                  <c:v>826</c:v>
                </c:pt>
                <c:pt idx="827">
                  <c:v>827</c:v>
                </c:pt>
                <c:pt idx="828">
                  <c:v>828</c:v>
                </c:pt>
                <c:pt idx="829">
                  <c:v>829</c:v>
                </c:pt>
                <c:pt idx="830">
                  <c:v>830</c:v>
                </c:pt>
                <c:pt idx="831">
                  <c:v>831</c:v>
                </c:pt>
                <c:pt idx="832">
                  <c:v>832</c:v>
                </c:pt>
                <c:pt idx="833">
                  <c:v>833</c:v>
                </c:pt>
                <c:pt idx="834">
                  <c:v>834</c:v>
                </c:pt>
                <c:pt idx="835">
                  <c:v>835</c:v>
                </c:pt>
                <c:pt idx="836">
                  <c:v>836</c:v>
                </c:pt>
                <c:pt idx="837">
                  <c:v>837</c:v>
                </c:pt>
                <c:pt idx="838">
                  <c:v>838</c:v>
                </c:pt>
                <c:pt idx="839">
                  <c:v>839</c:v>
                </c:pt>
                <c:pt idx="840">
                  <c:v>840</c:v>
                </c:pt>
                <c:pt idx="841">
                  <c:v>841</c:v>
                </c:pt>
                <c:pt idx="842">
                  <c:v>842</c:v>
                </c:pt>
                <c:pt idx="843">
                  <c:v>843</c:v>
                </c:pt>
                <c:pt idx="844">
                  <c:v>844</c:v>
                </c:pt>
                <c:pt idx="845">
                  <c:v>845</c:v>
                </c:pt>
                <c:pt idx="846">
                  <c:v>846</c:v>
                </c:pt>
                <c:pt idx="847">
                  <c:v>847</c:v>
                </c:pt>
                <c:pt idx="848">
                  <c:v>848</c:v>
                </c:pt>
                <c:pt idx="849">
                  <c:v>849</c:v>
                </c:pt>
                <c:pt idx="850">
                  <c:v>850</c:v>
                </c:pt>
                <c:pt idx="851">
                  <c:v>851</c:v>
                </c:pt>
                <c:pt idx="852">
                  <c:v>852</c:v>
                </c:pt>
                <c:pt idx="853">
                  <c:v>853</c:v>
                </c:pt>
                <c:pt idx="854">
                  <c:v>854</c:v>
                </c:pt>
                <c:pt idx="855">
                  <c:v>855</c:v>
                </c:pt>
                <c:pt idx="856">
                  <c:v>856</c:v>
                </c:pt>
                <c:pt idx="857">
                  <c:v>857</c:v>
                </c:pt>
                <c:pt idx="858">
                  <c:v>858</c:v>
                </c:pt>
                <c:pt idx="859">
                  <c:v>859</c:v>
                </c:pt>
                <c:pt idx="860">
                  <c:v>860</c:v>
                </c:pt>
                <c:pt idx="861">
                  <c:v>861</c:v>
                </c:pt>
                <c:pt idx="862">
                  <c:v>862</c:v>
                </c:pt>
                <c:pt idx="863">
                  <c:v>863</c:v>
                </c:pt>
                <c:pt idx="864">
                  <c:v>864</c:v>
                </c:pt>
                <c:pt idx="865">
                  <c:v>865</c:v>
                </c:pt>
                <c:pt idx="866">
                  <c:v>866</c:v>
                </c:pt>
                <c:pt idx="867">
                  <c:v>867</c:v>
                </c:pt>
                <c:pt idx="868">
                  <c:v>868</c:v>
                </c:pt>
                <c:pt idx="869">
                  <c:v>869</c:v>
                </c:pt>
                <c:pt idx="870">
                  <c:v>870</c:v>
                </c:pt>
                <c:pt idx="871">
                  <c:v>871</c:v>
                </c:pt>
                <c:pt idx="872">
                  <c:v>872</c:v>
                </c:pt>
                <c:pt idx="873">
                  <c:v>873</c:v>
                </c:pt>
                <c:pt idx="874">
                  <c:v>874</c:v>
                </c:pt>
                <c:pt idx="875">
                  <c:v>875</c:v>
                </c:pt>
                <c:pt idx="876">
                  <c:v>876</c:v>
                </c:pt>
                <c:pt idx="877">
                  <c:v>877</c:v>
                </c:pt>
                <c:pt idx="878">
                  <c:v>878</c:v>
                </c:pt>
                <c:pt idx="879">
                  <c:v>879</c:v>
                </c:pt>
                <c:pt idx="880">
                  <c:v>880</c:v>
                </c:pt>
                <c:pt idx="881">
                  <c:v>881</c:v>
                </c:pt>
                <c:pt idx="882">
                  <c:v>882</c:v>
                </c:pt>
                <c:pt idx="883">
                  <c:v>883</c:v>
                </c:pt>
                <c:pt idx="884">
                  <c:v>884</c:v>
                </c:pt>
                <c:pt idx="885">
                  <c:v>885</c:v>
                </c:pt>
                <c:pt idx="886">
                  <c:v>886</c:v>
                </c:pt>
                <c:pt idx="887">
                  <c:v>887</c:v>
                </c:pt>
                <c:pt idx="888">
                  <c:v>888</c:v>
                </c:pt>
                <c:pt idx="889">
                  <c:v>889</c:v>
                </c:pt>
                <c:pt idx="890">
                  <c:v>890</c:v>
                </c:pt>
                <c:pt idx="891">
                  <c:v>891</c:v>
                </c:pt>
                <c:pt idx="892">
                  <c:v>892</c:v>
                </c:pt>
                <c:pt idx="893">
                  <c:v>893</c:v>
                </c:pt>
                <c:pt idx="894">
                  <c:v>894</c:v>
                </c:pt>
                <c:pt idx="895">
                  <c:v>895</c:v>
                </c:pt>
                <c:pt idx="896">
                  <c:v>896</c:v>
                </c:pt>
                <c:pt idx="897">
                  <c:v>897</c:v>
                </c:pt>
                <c:pt idx="898">
                  <c:v>898</c:v>
                </c:pt>
                <c:pt idx="899">
                  <c:v>899</c:v>
                </c:pt>
                <c:pt idx="900">
                  <c:v>900</c:v>
                </c:pt>
                <c:pt idx="901">
                  <c:v>901</c:v>
                </c:pt>
                <c:pt idx="902">
                  <c:v>902</c:v>
                </c:pt>
                <c:pt idx="903">
                  <c:v>903</c:v>
                </c:pt>
                <c:pt idx="904">
                  <c:v>904</c:v>
                </c:pt>
                <c:pt idx="905">
                  <c:v>905</c:v>
                </c:pt>
                <c:pt idx="906">
                  <c:v>906</c:v>
                </c:pt>
                <c:pt idx="907">
                  <c:v>907</c:v>
                </c:pt>
                <c:pt idx="908">
                  <c:v>908</c:v>
                </c:pt>
                <c:pt idx="909">
                  <c:v>909</c:v>
                </c:pt>
                <c:pt idx="910">
                  <c:v>910</c:v>
                </c:pt>
                <c:pt idx="911">
                  <c:v>911</c:v>
                </c:pt>
                <c:pt idx="912">
                  <c:v>912</c:v>
                </c:pt>
                <c:pt idx="913">
                  <c:v>913</c:v>
                </c:pt>
                <c:pt idx="914">
                  <c:v>914</c:v>
                </c:pt>
                <c:pt idx="915">
                  <c:v>915</c:v>
                </c:pt>
                <c:pt idx="916">
                  <c:v>916</c:v>
                </c:pt>
                <c:pt idx="917">
                  <c:v>917</c:v>
                </c:pt>
                <c:pt idx="918">
                  <c:v>918</c:v>
                </c:pt>
                <c:pt idx="919">
                  <c:v>919</c:v>
                </c:pt>
                <c:pt idx="920">
                  <c:v>920</c:v>
                </c:pt>
                <c:pt idx="921">
                  <c:v>921</c:v>
                </c:pt>
                <c:pt idx="922">
                  <c:v>922</c:v>
                </c:pt>
                <c:pt idx="923">
                  <c:v>923</c:v>
                </c:pt>
                <c:pt idx="924">
                  <c:v>924</c:v>
                </c:pt>
                <c:pt idx="925">
                  <c:v>925</c:v>
                </c:pt>
                <c:pt idx="926">
                  <c:v>926</c:v>
                </c:pt>
                <c:pt idx="927">
                  <c:v>927</c:v>
                </c:pt>
                <c:pt idx="928">
                  <c:v>928</c:v>
                </c:pt>
                <c:pt idx="929">
                  <c:v>929</c:v>
                </c:pt>
                <c:pt idx="930">
                  <c:v>930</c:v>
                </c:pt>
                <c:pt idx="931">
                  <c:v>931</c:v>
                </c:pt>
                <c:pt idx="932">
                  <c:v>932</c:v>
                </c:pt>
                <c:pt idx="933">
                  <c:v>933</c:v>
                </c:pt>
                <c:pt idx="934">
                  <c:v>934</c:v>
                </c:pt>
                <c:pt idx="935">
                  <c:v>935</c:v>
                </c:pt>
                <c:pt idx="936">
                  <c:v>936</c:v>
                </c:pt>
                <c:pt idx="937">
                  <c:v>937</c:v>
                </c:pt>
                <c:pt idx="938">
                  <c:v>938</c:v>
                </c:pt>
                <c:pt idx="939">
                  <c:v>939</c:v>
                </c:pt>
                <c:pt idx="940">
                  <c:v>940</c:v>
                </c:pt>
                <c:pt idx="941">
                  <c:v>941</c:v>
                </c:pt>
                <c:pt idx="942">
                  <c:v>942</c:v>
                </c:pt>
                <c:pt idx="943">
                  <c:v>943</c:v>
                </c:pt>
                <c:pt idx="944">
                  <c:v>944</c:v>
                </c:pt>
                <c:pt idx="945">
                  <c:v>945</c:v>
                </c:pt>
                <c:pt idx="946">
                  <c:v>946</c:v>
                </c:pt>
                <c:pt idx="947">
                  <c:v>947</c:v>
                </c:pt>
                <c:pt idx="948">
                  <c:v>948</c:v>
                </c:pt>
                <c:pt idx="949">
                  <c:v>949</c:v>
                </c:pt>
                <c:pt idx="950">
                  <c:v>950</c:v>
                </c:pt>
                <c:pt idx="951">
                  <c:v>951</c:v>
                </c:pt>
                <c:pt idx="952">
                  <c:v>952</c:v>
                </c:pt>
                <c:pt idx="953">
                  <c:v>953</c:v>
                </c:pt>
                <c:pt idx="954">
                  <c:v>954</c:v>
                </c:pt>
                <c:pt idx="955">
                  <c:v>955</c:v>
                </c:pt>
                <c:pt idx="956">
                  <c:v>956</c:v>
                </c:pt>
                <c:pt idx="957">
                  <c:v>957</c:v>
                </c:pt>
                <c:pt idx="958">
                  <c:v>958</c:v>
                </c:pt>
                <c:pt idx="959">
                  <c:v>959</c:v>
                </c:pt>
                <c:pt idx="960">
                  <c:v>960</c:v>
                </c:pt>
                <c:pt idx="961">
                  <c:v>961</c:v>
                </c:pt>
                <c:pt idx="962">
                  <c:v>962</c:v>
                </c:pt>
                <c:pt idx="963">
                  <c:v>963</c:v>
                </c:pt>
                <c:pt idx="964">
                  <c:v>964</c:v>
                </c:pt>
                <c:pt idx="965">
                  <c:v>965</c:v>
                </c:pt>
                <c:pt idx="966">
                  <c:v>966</c:v>
                </c:pt>
                <c:pt idx="967">
                  <c:v>967</c:v>
                </c:pt>
                <c:pt idx="968">
                  <c:v>968</c:v>
                </c:pt>
                <c:pt idx="969">
                  <c:v>969</c:v>
                </c:pt>
                <c:pt idx="970">
                  <c:v>970</c:v>
                </c:pt>
                <c:pt idx="971">
                  <c:v>971</c:v>
                </c:pt>
                <c:pt idx="972">
                  <c:v>972</c:v>
                </c:pt>
                <c:pt idx="973">
                  <c:v>973</c:v>
                </c:pt>
                <c:pt idx="974">
                  <c:v>974</c:v>
                </c:pt>
                <c:pt idx="975">
                  <c:v>975</c:v>
                </c:pt>
                <c:pt idx="976">
                  <c:v>976</c:v>
                </c:pt>
                <c:pt idx="977">
                  <c:v>977</c:v>
                </c:pt>
                <c:pt idx="978">
                  <c:v>978</c:v>
                </c:pt>
                <c:pt idx="979">
                  <c:v>979</c:v>
                </c:pt>
                <c:pt idx="980">
                  <c:v>980</c:v>
                </c:pt>
                <c:pt idx="981">
                  <c:v>981</c:v>
                </c:pt>
                <c:pt idx="982">
                  <c:v>982</c:v>
                </c:pt>
                <c:pt idx="983">
                  <c:v>983</c:v>
                </c:pt>
                <c:pt idx="984">
                  <c:v>984</c:v>
                </c:pt>
                <c:pt idx="985">
                  <c:v>985</c:v>
                </c:pt>
                <c:pt idx="986">
                  <c:v>986</c:v>
                </c:pt>
                <c:pt idx="987">
                  <c:v>987</c:v>
                </c:pt>
                <c:pt idx="988">
                  <c:v>988</c:v>
                </c:pt>
                <c:pt idx="989">
                  <c:v>989</c:v>
                </c:pt>
                <c:pt idx="990">
                  <c:v>990</c:v>
                </c:pt>
                <c:pt idx="991">
                  <c:v>991</c:v>
                </c:pt>
                <c:pt idx="992">
                  <c:v>992</c:v>
                </c:pt>
                <c:pt idx="993">
                  <c:v>993</c:v>
                </c:pt>
                <c:pt idx="994">
                  <c:v>994</c:v>
                </c:pt>
                <c:pt idx="995">
                  <c:v>995</c:v>
                </c:pt>
                <c:pt idx="996">
                  <c:v>996</c:v>
                </c:pt>
                <c:pt idx="997">
                  <c:v>997</c:v>
                </c:pt>
                <c:pt idx="998">
                  <c:v>998</c:v>
                </c:pt>
                <c:pt idx="999">
                  <c:v>999</c:v>
                </c:pt>
                <c:pt idx="1000">
                  <c:v>1000</c:v>
                </c:pt>
                <c:pt idx="1001">
                  <c:v>1001</c:v>
                </c:pt>
                <c:pt idx="1002">
                  <c:v>1002</c:v>
                </c:pt>
                <c:pt idx="1003">
                  <c:v>1003</c:v>
                </c:pt>
                <c:pt idx="1004">
                  <c:v>1004</c:v>
                </c:pt>
                <c:pt idx="1005">
                  <c:v>1005</c:v>
                </c:pt>
                <c:pt idx="1006">
                  <c:v>1006</c:v>
                </c:pt>
                <c:pt idx="1007">
                  <c:v>1007</c:v>
                </c:pt>
                <c:pt idx="1008">
                  <c:v>1008</c:v>
                </c:pt>
                <c:pt idx="1009">
                  <c:v>1009</c:v>
                </c:pt>
                <c:pt idx="1010">
                  <c:v>1010</c:v>
                </c:pt>
                <c:pt idx="1011">
                  <c:v>1011</c:v>
                </c:pt>
                <c:pt idx="1012">
                  <c:v>1012</c:v>
                </c:pt>
                <c:pt idx="1013">
                  <c:v>1013</c:v>
                </c:pt>
                <c:pt idx="1014">
                  <c:v>1014</c:v>
                </c:pt>
                <c:pt idx="1015">
                  <c:v>1015</c:v>
                </c:pt>
                <c:pt idx="1016">
                  <c:v>1016</c:v>
                </c:pt>
                <c:pt idx="1017">
                  <c:v>1017</c:v>
                </c:pt>
                <c:pt idx="1018">
                  <c:v>1018</c:v>
                </c:pt>
                <c:pt idx="1019">
                  <c:v>1019</c:v>
                </c:pt>
                <c:pt idx="1020">
                  <c:v>1020</c:v>
                </c:pt>
                <c:pt idx="1021">
                  <c:v>1021</c:v>
                </c:pt>
                <c:pt idx="1022">
                  <c:v>1022</c:v>
                </c:pt>
                <c:pt idx="1023">
                  <c:v>1023</c:v>
                </c:pt>
                <c:pt idx="1024">
                  <c:v>1024</c:v>
                </c:pt>
                <c:pt idx="1025">
                  <c:v>1025</c:v>
                </c:pt>
                <c:pt idx="1026">
                  <c:v>1026</c:v>
                </c:pt>
                <c:pt idx="1027">
                  <c:v>1027</c:v>
                </c:pt>
                <c:pt idx="1028">
                  <c:v>1028</c:v>
                </c:pt>
                <c:pt idx="1029">
                  <c:v>1029</c:v>
                </c:pt>
                <c:pt idx="1030">
                  <c:v>1030</c:v>
                </c:pt>
                <c:pt idx="1031">
                  <c:v>1031</c:v>
                </c:pt>
                <c:pt idx="1032">
                  <c:v>1032</c:v>
                </c:pt>
                <c:pt idx="1033">
                  <c:v>1033</c:v>
                </c:pt>
                <c:pt idx="1034">
                  <c:v>1034</c:v>
                </c:pt>
                <c:pt idx="1035">
                  <c:v>1035</c:v>
                </c:pt>
                <c:pt idx="1036">
                  <c:v>1036</c:v>
                </c:pt>
                <c:pt idx="1037">
                  <c:v>1037</c:v>
                </c:pt>
                <c:pt idx="1038">
                  <c:v>1038</c:v>
                </c:pt>
                <c:pt idx="1039">
                  <c:v>1039</c:v>
                </c:pt>
                <c:pt idx="1040">
                  <c:v>1040</c:v>
                </c:pt>
                <c:pt idx="1041">
                  <c:v>1041</c:v>
                </c:pt>
                <c:pt idx="1042">
                  <c:v>1042</c:v>
                </c:pt>
                <c:pt idx="1043">
                  <c:v>1043</c:v>
                </c:pt>
                <c:pt idx="1044">
                  <c:v>1044</c:v>
                </c:pt>
                <c:pt idx="1045">
                  <c:v>1045</c:v>
                </c:pt>
                <c:pt idx="1046">
                  <c:v>1046</c:v>
                </c:pt>
                <c:pt idx="1047">
                  <c:v>1047</c:v>
                </c:pt>
                <c:pt idx="1048">
                  <c:v>1048</c:v>
                </c:pt>
                <c:pt idx="1049">
                  <c:v>1049</c:v>
                </c:pt>
                <c:pt idx="1050">
                  <c:v>1050</c:v>
                </c:pt>
                <c:pt idx="1051">
                  <c:v>1051</c:v>
                </c:pt>
                <c:pt idx="1052">
                  <c:v>1052</c:v>
                </c:pt>
                <c:pt idx="1053">
                  <c:v>1053</c:v>
                </c:pt>
                <c:pt idx="1054">
                  <c:v>1054</c:v>
                </c:pt>
                <c:pt idx="1055">
                  <c:v>1055</c:v>
                </c:pt>
                <c:pt idx="1056">
                  <c:v>1056</c:v>
                </c:pt>
                <c:pt idx="1057">
                  <c:v>1057</c:v>
                </c:pt>
                <c:pt idx="1058">
                  <c:v>1058</c:v>
                </c:pt>
                <c:pt idx="1059">
                  <c:v>1059</c:v>
                </c:pt>
                <c:pt idx="1060">
                  <c:v>1060</c:v>
                </c:pt>
                <c:pt idx="1061">
                  <c:v>1061</c:v>
                </c:pt>
                <c:pt idx="1062">
                  <c:v>1062</c:v>
                </c:pt>
                <c:pt idx="1063">
                  <c:v>1063</c:v>
                </c:pt>
                <c:pt idx="1064">
                  <c:v>1064</c:v>
                </c:pt>
                <c:pt idx="1065">
                  <c:v>1065</c:v>
                </c:pt>
                <c:pt idx="1066">
                  <c:v>1066</c:v>
                </c:pt>
                <c:pt idx="1067">
                  <c:v>1067</c:v>
                </c:pt>
                <c:pt idx="1068">
                  <c:v>1068</c:v>
                </c:pt>
                <c:pt idx="1069">
                  <c:v>1069</c:v>
                </c:pt>
                <c:pt idx="1070">
                  <c:v>1070</c:v>
                </c:pt>
                <c:pt idx="1071">
                  <c:v>1071</c:v>
                </c:pt>
                <c:pt idx="1072">
                  <c:v>1072</c:v>
                </c:pt>
                <c:pt idx="1073">
                  <c:v>1073</c:v>
                </c:pt>
                <c:pt idx="1074">
                  <c:v>1074</c:v>
                </c:pt>
                <c:pt idx="1075">
                  <c:v>1075</c:v>
                </c:pt>
                <c:pt idx="1076">
                  <c:v>1076</c:v>
                </c:pt>
                <c:pt idx="1077">
                  <c:v>1077</c:v>
                </c:pt>
                <c:pt idx="1078">
                  <c:v>1078</c:v>
                </c:pt>
                <c:pt idx="1079">
                  <c:v>1079</c:v>
                </c:pt>
                <c:pt idx="1080">
                  <c:v>1080</c:v>
                </c:pt>
                <c:pt idx="1081">
                  <c:v>1081</c:v>
                </c:pt>
                <c:pt idx="1082">
                  <c:v>1082</c:v>
                </c:pt>
                <c:pt idx="1083">
                  <c:v>1083</c:v>
                </c:pt>
                <c:pt idx="1084">
                  <c:v>1084</c:v>
                </c:pt>
                <c:pt idx="1085">
                  <c:v>1085</c:v>
                </c:pt>
                <c:pt idx="1086">
                  <c:v>1086</c:v>
                </c:pt>
                <c:pt idx="1087">
                  <c:v>1087</c:v>
                </c:pt>
                <c:pt idx="1088">
                  <c:v>1088</c:v>
                </c:pt>
                <c:pt idx="1089">
                  <c:v>1089</c:v>
                </c:pt>
                <c:pt idx="1090">
                  <c:v>1090</c:v>
                </c:pt>
                <c:pt idx="1091">
                  <c:v>1091</c:v>
                </c:pt>
                <c:pt idx="1092">
                  <c:v>1092</c:v>
                </c:pt>
                <c:pt idx="1093">
                  <c:v>1093</c:v>
                </c:pt>
                <c:pt idx="1094">
                  <c:v>1094</c:v>
                </c:pt>
                <c:pt idx="1095">
                  <c:v>1095</c:v>
                </c:pt>
                <c:pt idx="1096">
                  <c:v>1096</c:v>
                </c:pt>
                <c:pt idx="1097">
                  <c:v>1097</c:v>
                </c:pt>
                <c:pt idx="1098">
                  <c:v>1098</c:v>
                </c:pt>
                <c:pt idx="1099">
                  <c:v>1099</c:v>
                </c:pt>
                <c:pt idx="1100">
                  <c:v>1100</c:v>
                </c:pt>
                <c:pt idx="1101">
                  <c:v>1101</c:v>
                </c:pt>
                <c:pt idx="1102">
                  <c:v>1102</c:v>
                </c:pt>
                <c:pt idx="1103">
                  <c:v>1103</c:v>
                </c:pt>
                <c:pt idx="1104">
                  <c:v>1104</c:v>
                </c:pt>
                <c:pt idx="1105">
                  <c:v>1105</c:v>
                </c:pt>
                <c:pt idx="1106">
                  <c:v>1106</c:v>
                </c:pt>
                <c:pt idx="1107">
                  <c:v>1107</c:v>
                </c:pt>
                <c:pt idx="1108">
                  <c:v>1108</c:v>
                </c:pt>
                <c:pt idx="1109">
                  <c:v>1109</c:v>
                </c:pt>
                <c:pt idx="1110">
                  <c:v>1110</c:v>
                </c:pt>
                <c:pt idx="1111">
                  <c:v>1111</c:v>
                </c:pt>
                <c:pt idx="1112">
                  <c:v>1112</c:v>
                </c:pt>
                <c:pt idx="1113">
                  <c:v>1113</c:v>
                </c:pt>
                <c:pt idx="1114">
                  <c:v>1114</c:v>
                </c:pt>
                <c:pt idx="1115">
                  <c:v>1115</c:v>
                </c:pt>
                <c:pt idx="1116">
                  <c:v>1116</c:v>
                </c:pt>
                <c:pt idx="1117">
                  <c:v>1117</c:v>
                </c:pt>
                <c:pt idx="1118">
                  <c:v>1118</c:v>
                </c:pt>
                <c:pt idx="1119">
                  <c:v>1119</c:v>
                </c:pt>
                <c:pt idx="1120">
                  <c:v>1120</c:v>
                </c:pt>
                <c:pt idx="1121">
                  <c:v>1121</c:v>
                </c:pt>
                <c:pt idx="1122">
                  <c:v>1122</c:v>
                </c:pt>
                <c:pt idx="1123">
                  <c:v>1123</c:v>
                </c:pt>
                <c:pt idx="1124">
                  <c:v>1124</c:v>
                </c:pt>
                <c:pt idx="1125">
                  <c:v>1125</c:v>
                </c:pt>
                <c:pt idx="1126">
                  <c:v>1126</c:v>
                </c:pt>
                <c:pt idx="1127">
                  <c:v>1127</c:v>
                </c:pt>
                <c:pt idx="1128">
                  <c:v>1128</c:v>
                </c:pt>
                <c:pt idx="1129">
                  <c:v>1129</c:v>
                </c:pt>
                <c:pt idx="1130">
                  <c:v>1130</c:v>
                </c:pt>
                <c:pt idx="1131">
                  <c:v>1131</c:v>
                </c:pt>
                <c:pt idx="1132">
                  <c:v>1132</c:v>
                </c:pt>
                <c:pt idx="1133">
                  <c:v>1133</c:v>
                </c:pt>
                <c:pt idx="1134">
                  <c:v>1134</c:v>
                </c:pt>
                <c:pt idx="1135">
                  <c:v>1135</c:v>
                </c:pt>
                <c:pt idx="1136">
                  <c:v>1136</c:v>
                </c:pt>
                <c:pt idx="1137">
                  <c:v>1137</c:v>
                </c:pt>
                <c:pt idx="1138">
                  <c:v>1138</c:v>
                </c:pt>
                <c:pt idx="1139">
                  <c:v>1139</c:v>
                </c:pt>
                <c:pt idx="1140">
                  <c:v>1140</c:v>
                </c:pt>
                <c:pt idx="1141">
                  <c:v>1141</c:v>
                </c:pt>
                <c:pt idx="1142">
                  <c:v>1142</c:v>
                </c:pt>
                <c:pt idx="1143">
                  <c:v>1143</c:v>
                </c:pt>
                <c:pt idx="1144">
                  <c:v>1144</c:v>
                </c:pt>
                <c:pt idx="1145">
                  <c:v>1145</c:v>
                </c:pt>
                <c:pt idx="1146">
                  <c:v>1146</c:v>
                </c:pt>
                <c:pt idx="1147">
                  <c:v>1147</c:v>
                </c:pt>
                <c:pt idx="1148">
                  <c:v>1148</c:v>
                </c:pt>
                <c:pt idx="1149">
                  <c:v>1149</c:v>
                </c:pt>
                <c:pt idx="1150">
                  <c:v>1150</c:v>
                </c:pt>
                <c:pt idx="1151">
                  <c:v>1151</c:v>
                </c:pt>
                <c:pt idx="1152">
                  <c:v>1152</c:v>
                </c:pt>
                <c:pt idx="1153">
                  <c:v>1153</c:v>
                </c:pt>
                <c:pt idx="1154">
                  <c:v>1154</c:v>
                </c:pt>
                <c:pt idx="1155">
                  <c:v>1155</c:v>
                </c:pt>
                <c:pt idx="1156">
                  <c:v>1156</c:v>
                </c:pt>
                <c:pt idx="1157">
                  <c:v>1157</c:v>
                </c:pt>
                <c:pt idx="1158">
                  <c:v>1158</c:v>
                </c:pt>
                <c:pt idx="1159">
                  <c:v>1159</c:v>
                </c:pt>
                <c:pt idx="1160">
                  <c:v>1160</c:v>
                </c:pt>
                <c:pt idx="1161">
                  <c:v>1161</c:v>
                </c:pt>
                <c:pt idx="1162">
                  <c:v>1162</c:v>
                </c:pt>
                <c:pt idx="1163">
                  <c:v>1163</c:v>
                </c:pt>
                <c:pt idx="1164">
                  <c:v>1164</c:v>
                </c:pt>
                <c:pt idx="1165">
                  <c:v>1165</c:v>
                </c:pt>
                <c:pt idx="1166">
                  <c:v>1166</c:v>
                </c:pt>
                <c:pt idx="1167">
                  <c:v>1167</c:v>
                </c:pt>
                <c:pt idx="1168">
                  <c:v>1168</c:v>
                </c:pt>
                <c:pt idx="1169">
                  <c:v>1169</c:v>
                </c:pt>
                <c:pt idx="1170">
                  <c:v>1170</c:v>
                </c:pt>
                <c:pt idx="1171">
                  <c:v>1171</c:v>
                </c:pt>
                <c:pt idx="1172">
                  <c:v>1172</c:v>
                </c:pt>
                <c:pt idx="1173">
                  <c:v>1173</c:v>
                </c:pt>
                <c:pt idx="1174">
                  <c:v>1174</c:v>
                </c:pt>
                <c:pt idx="1175">
                  <c:v>1175</c:v>
                </c:pt>
                <c:pt idx="1176">
                  <c:v>1176</c:v>
                </c:pt>
                <c:pt idx="1177">
                  <c:v>1177</c:v>
                </c:pt>
                <c:pt idx="1178">
                  <c:v>1178</c:v>
                </c:pt>
                <c:pt idx="1179">
                  <c:v>1179</c:v>
                </c:pt>
                <c:pt idx="1180">
                  <c:v>1180</c:v>
                </c:pt>
                <c:pt idx="1181">
                  <c:v>1181</c:v>
                </c:pt>
                <c:pt idx="1182">
                  <c:v>1182</c:v>
                </c:pt>
                <c:pt idx="1183">
                  <c:v>1183</c:v>
                </c:pt>
                <c:pt idx="1184">
                  <c:v>1184</c:v>
                </c:pt>
                <c:pt idx="1185">
                  <c:v>1185</c:v>
                </c:pt>
                <c:pt idx="1186">
                  <c:v>1186</c:v>
                </c:pt>
                <c:pt idx="1187">
                  <c:v>1187</c:v>
                </c:pt>
                <c:pt idx="1188">
                  <c:v>1188</c:v>
                </c:pt>
                <c:pt idx="1189">
                  <c:v>1189</c:v>
                </c:pt>
                <c:pt idx="1190">
                  <c:v>1190</c:v>
                </c:pt>
                <c:pt idx="1191">
                  <c:v>1191</c:v>
                </c:pt>
                <c:pt idx="1192">
                  <c:v>1192</c:v>
                </c:pt>
                <c:pt idx="1193">
                  <c:v>1193</c:v>
                </c:pt>
                <c:pt idx="1194">
                  <c:v>1194</c:v>
                </c:pt>
                <c:pt idx="1195">
                  <c:v>1195</c:v>
                </c:pt>
                <c:pt idx="1196">
                  <c:v>1196</c:v>
                </c:pt>
                <c:pt idx="1197">
                  <c:v>1197</c:v>
                </c:pt>
                <c:pt idx="1198">
                  <c:v>1198</c:v>
                </c:pt>
                <c:pt idx="1199">
                  <c:v>1199</c:v>
                </c:pt>
                <c:pt idx="1200">
                  <c:v>1200</c:v>
                </c:pt>
                <c:pt idx="1201">
                  <c:v>1201</c:v>
                </c:pt>
                <c:pt idx="1202">
                  <c:v>1202</c:v>
                </c:pt>
                <c:pt idx="1203">
                  <c:v>1203</c:v>
                </c:pt>
                <c:pt idx="1204">
                  <c:v>1204</c:v>
                </c:pt>
                <c:pt idx="1205">
                  <c:v>1205</c:v>
                </c:pt>
                <c:pt idx="1206">
                  <c:v>1206</c:v>
                </c:pt>
                <c:pt idx="1207">
                  <c:v>1207</c:v>
                </c:pt>
                <c:pt idx="1208">
                  <c:v>1208</c:v>
                </c:pt>
                <c:pt idx="1209">
                  <c:v>1209</c:v>
                </c:pt>
                <c:pt idx="1210">
                  <c:v>1210</c:v>
                </c:pt>
                <c:pt idx="1211">
                  <c:v>1211</c:v>
                </c:pt>
                <c:pt idx="1212">
                  <c:v>1212</c:v>
                </c:pt>
                <c:pt idx="1213">
                  <c:v>1213</c:v>
                </c:pt>
                <c:pt idx="1214">
                  <c:v>1214</c:v>
                </c:pt>
                <c:pt idx="1215">
                  <c:v>1215</c:v>
                </c:pt>
                <c:pt idx="1216">
                  <c:v>1216</c:v>
                </c:pt>
                <c:pt idx="1217">
                  <c:v>1217</c:v>
                </c:pt>
                <c:pt idx="1218">
                  <c:v>1218</c:v>
                </c:pt>
                <c:pt idx="1219">
                  <c:v>1219</c:v>
                </c:pt>
                <c:pt idx="1220">
                  <c:v>1220</c:v>
                </c:pt>
                <c:pt idx="1221">
                  <c:v>1221</c:v>
                </c:pt>
                <c:pt idx="1222">
                  <c:v>1222</c:v>
                </c:pt>
                <c:pt idx="1223">
                  <c:v>1223</c:v>
                </c:pt>
                <c:pt idx="1224">
                  <c:v>1224</c:v>
                </c:pt>
                <c:pt idx="1225">
                  <c:v>1225</c:v>
                </c:pt>
                <c:pt idx="1226">
                  <c:v>1226</c:v>
                </c:pt>
                <c:pt idx="1227">
                  <c:v>1227</c:v>
                </c:pt>
                <c:pt idx="1228">
                  <c:v>1228</c:v>
                </c:pt>
                <c:pt idx="1229">
                  <c:v>1229</c:v>
                </c:pt>
                <c:pt idx="1230">
                  <c:v>1230</c:v>
                </c:pt>
                <c:pt idx="1231">
                  <c:v>1231</c:v>
                </c:pt>
                <c:pt idx="1232">
                  <c:v>1232</c:v>
                </c:pt>
                <c:pt idx="1233">
                  <c:v>1233</c:v>
                </c:pt>
                <c:pt idx="1234">
                  <c:v>1234</c:v>
                </c:pt>
                <c:pt idx="1235">
                  <c:v>1235</c:v>
                </c:pt>
                <c:pt idx="1236">
                  <c:v>1236</c:v>
                </c:pt>
                <c:pt idx="1237">
                  <c:v>1237</c:v>
                </c:pt>
                <c:pt idx="1238">
                  <c:v>1238</c:v>
                </c:pt>
                <c:pt idx="1239">
                  <c:v>1239</c:v>
                </c:pt>
                <c:pt idx="1240">
                  <c:v>1240</c:v>
                </c:pt>
                <c:pt idx="1241">
                  <c:v>1241</c:v>
                </c:pt>
                <c:pt idx="1242">
                  <c:v>1242</c:v>
                </c:pt>
                <c:pt idx="1243">
                  <c:v>1243</c:v>
                </c:pt>
                <c:pt idx="1244">
                  <c:v>1244</c:v>
                </c:pt>
                <c:pt idx="1245">
                  <c:v>1245</c:v>
                </c:pt>
                <c:pt idx="1246">
                  <c:v>1246</c:v>
                </c:pt>
                <c:pt idx="1247">
                  <c:v>1247</c:v>
                </c:pt>
                <c:pt idx="1248">
                  <c:v>1248</c:v>
                </c:pt>
                <c:pt idx="1249">
                  <c:v>1249</c:v>
                </c:pt>
                <c:pt idx="1250">
                  <c:v>1250</c:v>
                </c:pt>
                <c:pt idx="1251">
                  <c:v>1251</c:v>
                </c:pt>
                <c:pt idx="1252">
                  <c:v>1252</c:v>
                </c:pt>
                <c:pt idx="1253">
                  <c:v>1253</c:v>
                </c:pt>
                <c:pt idx="1254">
                  <c:v>1254</c:v>
                </c:pt>
                <c:pt idx="1255">
                  <c:v>1255</c:v>
                </c:pt>
                <c:pt idx="1256">
                  <c:v>1256</c:v>
                </c:pt>
                <c:pt idx="1257">
                  <c:v>1257</c:v>
                </c:pt>
                <c:pt idx="1258">
                  <c:v>1258</c:v>
                </c:pt>
                <c:pt idx="1259">
                  <c:v>1259</c:v>
                </c:pt>
                <c:pt idx="1260">
                  <c:v>1260</c:v>
                </c:pt>
                <c:pt idx="1261">
                  <c:v>1261</c:v>
                </c:pt>
                <c:pt idx="1262">
                  <c:v>1262</c:v>
                </c:pt>
                <c:pt idx="1263">
                  <c:v>1263</c:v>
                </c:pt>
                <c:pt idx="1264">
                  <c:v>1264</c:v>
                </c:pt>
                <c:pt idx="1265">
                  <c:v>1265</c:v>
                </c:pt>
                <c:pt idx="1266">
                  <c:v>1266</c:v>
                </c:pt>
                <c:pt idx="1267">
                  <c:v>1267</c:v>
                </c:pt>
                <c:pt idx="1268">
                  <c:v>1268</c:v>
                </c:pt>
                <c:pt idx="1269">
                  <c:v>1269</c:v>
                </c:pt>
                <c:pt idx="1270">
                  <c:v>1270</c:v>
                </c:pt>
                <c:pt idx="1271">
                  <c:v>1271</c:v>
                </c:pt>
                <c:pt idx="1272">
                  <c:v>1272</c:v>
                </c:pt>
                <c:pt idx="1273">
                  <c:v>1273</c:v>
                </c:pt>
                <c:pt idx="1274">
                  <c:v>1274</c:v>
                </c:pt>
                <c:pt idx="1275">
                  <c:v>1275</c:v>
                </c:pt>
                <c:pt idx="1276">
                  <c:v>1276</c:v>
                </c:pt>
                <c:pt idx="1277">
                  <c:v>1277</c:v>
                </c:pt>
                <c:pt idx="1278">
                  <c:v>1278</c:v>
                </c:pt>
                <c:pt idx="1279">
                  <c:v>1279</c:v>
                </c:pt>
                <c:pt idx="1280">
                  <c:v>1280</c:v>
                </c:pt>
                <c:pt idx="1281">
                  <c:v>1281</c:v>
                </c:pt>
                <c:pt idx="1282">
                  <c:v>1282</c:v>
                </c:pt>
                <c:pt idx="1283">
                  <c:v>1283</c:v>
                </c:pt>
                <c:pt idx="1284">
                  <c:v>1284</c:v>
                </c:pt>
                <c:pt idx="1285">
                  <c:v>1285</c:v>
                </c:pt>
                <c:pt idx="1286">
                  <c:v>1286</c:v>
                </c:pt>
                <c:pt idx="1287">
                  <c:v>1287</c:v>
                </c:pt>
                <c:pt idx="1288">
                  <c:v>1288</c:v>
                </c:pt>
                <c:pt idx="1289">
                  <c:v>1289</c:v>
                </c:pt>
                <c:pt idx="1290">
                  <c:v>1290</c:v>
                </c:pt>
                <c:pt idx="1291">
                  <c:v>1291</c:v>
                </c:pt>
                <c:pt idx="1292">
                  <c:v>1292</c:v>
                </c:pt>
                <c:pt idx="1293">
                  <c:v>1293</c:v>
                </c:pt>
                <c:pt idx="1294">
                  <c:v>1294</c:v>
                </c:pt>
                <c:pt idx="1295">
                  <c:v>1295</c:v>
                </c:pt>
                <c:pt idx="1296">
                  <c:v>1296</c:v>
                </c:pt>
                <c:pt idx="1297">
                  <c:v>1297</c:v>
                </c:pt>
                <c:pt idx="1298">
                  <c:v>1298</c:v>
                </c:pt>
                <c:pt idx="1299">
                  <c:v>1299</c:v>
                </c:pt>
                <c:pt idx="1300">
                  <c:v>1300</c:v>
                </c:pt>
                <c:pt idx="1301">
                  <c:v>1301</c:v>
                </c:pt>
                <c:pt idx="1302">
                  <c:v>1302</c:v>
                </c:pt>
                <c:pt idx="1303">
                  <c:v>1303</c:v>
                </c:pt>
                <c:pt idx="1304">
                  <c:v>1304</c:v>
                </c:pt>
                <c:pt idx="1305">
                  <c:v>1305</c:v>
                </c:pt>
                <c:pt idx="1306">
                  <c:v>1306</c:v>
                </c:pt>
                <c:pt idx="1307">
                  <c:v>1307</c:v>
                </c:pt>
                <c:pt idx="1308">
                  <c:v>1308</c:v>
                </c:pt>
                <c:pt idx="1309">
                  <c:v>1309</c:v>
                </c:pt>
                <c:pt idx="1310">
                  <c:v>1310</c:v>
                </c:pt>
                <c:pt idx="1311">
                  <c:v>1311</c:v>
                </c:pt>
                <c:pt idx="1312">
                  <c:v>1312</c:v>
                </c:pt>
                <c:pt idx="1313">
                  <c:v>1313</c:v>
                </c:pt>
                <c:pt idx="1314">
                  <c:v>1314</c:v>
                </c:pt>
                <c:pt idx="1315">
                  <c:v>1315</c:v>
                </c:pt>
                <c:pt idx="1316">
                  <c:v>1316</c:v>
                </c:pt>
                <c:pt idx="1317">
                  <c:v>1317</c:v>
                </c:pt>
                <c:pt idx="1318">
                  <c:v>1318</c:v>
                </c:pt>
                <c:pt idx="1319">
                  <c:v>1319</c:v>
                </c:pt>
                <c:pt idx="1320">
                  <c:v>1320</c:v>
                </c:pt>
                <c:pt idx="1321">
                  <c:v>1321</c:v>
                </c:pt>
                <c:pt idx="1322">
                  <c:v>1322</c:v>
                </c:pt>
                <c:pt idx="1323">
                  <c:v>1323</c:v>
                </c:pt>
                <c:pt idx="1324">
                  <c:v>1324</c:v>
                </c:pt>
                <c:pt idx="1325">
                  <c:v>1325</c:v>
                </c:pt>
                <c:pt idx="1326">
                  <c:v>1326</c:v>
                </c:pt>
                <c:pt idx="1327">
                  <c:v>1327</c:v>
                </c:pt>
                <c:pt idx="1328">
                  <c:v>1328</c:v>
                </c:pt>
                <c:pt idx="1329">
                  <c:v>1329</c:v>
                </c:pt>
                <c:pt idx="1330">
                  <c:v>1330</c:v>
                </c:pt>
                <c:pt idx="1331">
                  <c:v>1331</c:v>
                </c:pt>
                <c:pt idx="1332">
                  <c:v>1332</c:v>
                </c:pt>
                <c:pt idx="1333">
                  <c:v>1333</c:v>
                </c:pt>
                <c:pt idx="1334">
                  <c:v>1334</c:v>
                </c:pt>
                <c:pt idx="1335">
                  <c:v>1335</c:v>
                </c:pt>
                <c:pt idx="1336">
                  <c:v>1336</c:v>
                </c:pt>
                <c:pt idx="1337">
                  <c:v>1337</c:v>
                </c:pt>
                <c:pt idx="1338">
                  <c:v>1338</c:v>
                </c:pt>
                <c:pt idx="1339">
                  <c:v>1339</c:v>
                </c:pt>
                <c:pt idx="1340">
                  <c:v>1340</c:v>
                </c:pt>
                <c:pt idx="1341">
                  <c:v>1341</c:v>
                </c:pt>
                <c:pt idx="1342">
                  <c:v>1342</c:v>
                </c:pt>
                <c:pt idx="1343">
                  <c:v>1343</c:v>
                </c:pt>
                <c:pt idx="1344">
                  <c:v>1344</c:v>
                </c:pt>
                <c:pt idx="1345">
                  <c:v>1345</c:v>
                </c:pt>
                <c:pt idx="1346">
                  <c:v>1346</c:v>
                </c:pt>
                <c:pt idx="1347">
                  <c:v>1347</c:v>
                </c:pt>
                <c:pt idx="1348">
                  <c:v>1348</c:v>
                </c:pt>
                <c:pt idx="1349">
                  <c:v>1349</c:v>
                </c:pt>
                <c:pt idx="1350">
                  <c:v>1350</c:v>
                </c:pt>
                <c:pt idx="1351">
                  <c:v>1351</c:v>
                </c:pt>
                <c:pt idx="1352">
                  <c:v>1352</c:v>
                </c:pt>
                <c:pt idx="1353">
                  <c:v>1353</c:v>
                </c:pt>
                <c:pt idx="1354">
                  <c:v>1354</c:v>
                </c:pt>
                <c:pt idx="1355">
                  <c:v>1355</c:v>
                </c:pt>
                <c:pt idx="1356">
                  <c:v>1356</c:v>
                </c:pt>
                <c:pt idx="1357">
                  <c:v>1357</c:v>
                </c:pt>
                <c:pt idx="1358">
                  <c:v>1358</c:v>
                </c:pt>
                <c:pt idx="1359">
                  <c:v>1359</c:v>
                </c:pt>
                <c:pt idx="1360">
                  <c:v>1360</c:v>
                </c:pt>
                <c:pt idx="1361">
                  <c:v>1361</c:v>
                </c:pt>
                <c:pt idx="1362">
                  <c:v>1362</c:v>
                </c:pt>
                <c:pt idx="1363">
                  <c:v>1363</c:v>
                </c:pt>
                <c:pt idx="1364">
                  <c:v>1364</c:v>
                </c:pt>
                <c:pt idx="1365">
                  <c:v>1365</c:v>
                </c:pt>
                <c:pt idx="1366">
                  <c:v>1366</c:v>
                </c:pt>
                <c:pt idx="1367">
                  <c:v>1367</c:v>
                </c:pt>
                <c:pt idx="1368">
                  <c:v>1368</c:v>
                </c:pt>
                <c:pt idx="1369">
                  <c:v>1369</c:v>
                </c:pt>
                <c:pt idx="1370">
                  <c:v>1370</c:v>
                </c:pt>
                <c:pt idx="1371">
                  <c:v>1371</c:v>
                </c:pt>
                <c:pt idx="1372">
                  <c:v>1372</c:v>
                </c:pt>
                <c:pt idx="1373">
                  <c:v>1373</c:v>
                </c:pt>
                <c:pt idx="1374">
                  <c:v>1374</c:v>
                </c:pt>
                <c:pt idx="1375">
                  <c:v>1375</c:v>
                </c:pt>
                <c:pt idx="1376">
                  <c:v>1376</c:v>
                </c:pt>
                <c:pt idx="1377">
                  <c:v>1377</c:v>
                </c:pt>
                <c:pt idx="1378">
                  <c:v>1378</c:v>
                </c:pt>
                <c:pt idx="1379">
                  <c:v>1379</c:v>
                </c:pt>
                <c:pt idx="1380">
                  <c:v>1380</c:v>
                </c:pt>
                <c:pt idx="1381">
                  <c:v>1381</c:v>
                </c:pt>
                <c:pt idx="1382">
                  <c:v>1382</c:v>
                </c:pt>
                <c:pt idx="1383">
                  <c:v>1383</c:v>
                </c:pt>
                <c:pt idx="1384">
                  <c:v>1384</c:v>
                </c:pt>
                <c:pt idx="1385">
                  <c:v>1385</c:v>
                </c:pt>
                <c:pt idx="1386">
                  <c:v>1386</c:v>
                </c:pt>
                <c:pt idx="1387">
                  <c:v>1387</c:v>
                </c:pt>
                <c:pt idx="1388">
                  <c:v>1388</c:v>
                </c:pt>
                <c:pt idx="1389">
                  <c:v>1389</c:v>
                </c:pt>
                <c:pt idx="1390">
                  <c:v>1390</c:v>
                </c:pt>
                <c:pt idx="1391">
                  <c:v>1391</c:v>
                </c:pt>
                <c:pt idx="1392">
                  <c:v>1392</c:v>
                </c:pt>
                <c:pt idx="1393">
                  <c:v>1393</c:v>
                </c:pt>
                <c:pt idx="1394">
                  <c:v>1394</c:v>
                </c:pt>
                <c:pt idx="1395">
                  <c:v>1395</c:v>
                </c:pt>
                <c:pt idx="1396">
                  <c:v>1396</c:v>
                </c:pt>
                <c:pt idx="1397">
                  <c:v>1397</c:v>
                </c:pt>
                <c:pt idx="1398">
                  <c:v>1398</c:v>
                </c:pt>
                <c:pt idx="1399">
                  <c:v>1399</c:v>
                </c:pt>
                <c:pt idx="1400">
                  <c:v>1400</c:v>
                </c:pt>
                <c:pt idx="1401">
                  <c:v>1401</c:v>
                </c:pt>
                <c:pt idx="1402">
                  <c:v>1402</c:v>
                </c:pt>
                <c:pt idx="1403">
                  <c:v>1403</c:v>
                </c:pt>
                <c:pt idx="1404">
                  <c:v>1404</c:v>
                </c:pt>
                <c:pt idx="1405">
                  <c:v>1405</c:v>
                </c:pt>
                <c:pt idx="1406">
                  <c:v>1406</c:v>
                </c:pt>
                <c:pt idx="1407">
                  <c:v>1407</c:v>
                </c:pt>
                <c:pt idx="1408">
                  <c:v>1408</c:v>
                </c:pt>
                <c:pt idx="1409">
                  <c:v>1409</c:v>
                </c:pt>
                <c:pt idx="1410">
                  <c:v>1410</c:v>
                </c:pt>
                <c:pt idx="1411">
                  <c:v>1411</c:v>
                </c:pt>
                <c:pt idx="1412">
                  <c:v>1412</c:v>
                </c:pt>
                <c:pt idx="1413">
                  <c:v>1413</c:v>
                </c:pt>
                <c:pt idx="1414">
                  <c:v>1414</c:v>
                </c:pt>
                <c:pt idx="1415">
                  <c:v>1415</c:v>
                </c:pt>
                <c:pt idx="1416">
                  <c:v>1416</c:v>
                </c:pt>
                <c:pt idx="1417">
                  <c:v>1417</c:v>
                </c:pt>
                <c:pt idx="1418">
                  <c:v>1418</c:v>
                </c:pt>
                <c:pt idx="1419">
                  <c:v>1419</c:v>
                </c:pt>
                <c:pt idx="1420">
                  <c:v>1420</c:v>
                </c:pt>
                <c:pt idx="1421">
                  <c:v>1421</c:v>
                </c:pt>
                <c:pt idx="1422">
                  <c:v>1422</c:v>
                </c:pt>
                <c:pt idx="1423">
                  <c:v>1423</c:v>
                </c:pt>
                <c:pt idx="1424">
                  <c:v>1424</c:v>
                </c:pt>
                <c:pt idx="1425">
                  <c:v>1425</c:v>
                </c:pt>
                <c:pt idx="1426">
                  <c:v>1426</c:v>
                </c:pt>
                <c:pt idx="1427">
                  <c:v>1427</c:v>
                </c:pt>
                <c:pt idx="1428">
                  <c:v>1428</c:v>
                </c:pt>
                <c:pt idx="1429">
                  <c:v>1429</c:v>
                </c:pt>
                <c:pt idx="1430">
                  <c:v>1430</c:v>
                </c:pt>
                <c:pt idx="1431">
                  <c:v>1431</c:v>
                </c:pt>
                <c:pt idx="1432">
                  <c:v>1432</c:v>
                </c:pt>
                <c:pt idx="1433">
                  <c:v>1433</c:v>
                </c:pt>
                <c:pt idx="1434">
                  <c:v>1434</c:v>
                </c:pt>
                <c:pt idx="1435">
                  <c:v>1435</c:v>
                </c:pt>
                <c:pt idx="1436">
                  <c:v>1436</c:v>
                </c:pt>
                <c:pt idx="1437">
                  <c:v>1437</c:v>
                </c:pt>
                <c:pt idx="1438">
                  <c:v>1438</c:v>
                </c:pt>
                <c:pt idx="1439">
                  <c:v>1439</c:v>
                </c:pt>
                <c:pt idx="1440">
                  <c:v>1440</c:v>
                </c:pt>
                <c:pt idx="1441">
                  <c:v>1441</c:v>
                </c:pt>
                <c:pt idx="1442">
                  <c:v>1442</c:v>
                </c:pt>
                <c:pt idx="1443">
                  <c:v>1443</c:v>
                </c:pt>
                <c:pt idx="1444">
                  <c:v>1444</c:v>
                </c:pt>
                <c:pt idx="1445">
                  <c:v>1445</c:v>
                </c:pt>
                <c:pt idx="1446">
                  <c:v>1446</c:v>
                </c:pt>
                <c:pt idx="1447">
                  <c:v>1447</c:v>
                </c:pt>
                <c:pt idx="1448">
                  <c:v>1448</c:v>
                </c:pt>
                <c:pt idx="1449">
                  <c:v>1449</c:v>
                </c:pt>
                <c:pt idx="1450">
                  <c:v>1450</c:v>
                </c:pt>
                <c:pt idx="1451">
                  <c:v>1451</c:v>
                </c:pt>
                <c:pt idx="1452">
                  <c:v>1452</c:v>
                </c:pt>
                <c:pt idx="1453">
                  <c:v>1453</c:v>
                </c:pt>
                <c:pt idx="1454">
                  <c:v>1454</c:v>
                </c:pt>
                <c:pt idx="1455">
                  <c:v>1455</c:v>
                </c:pt>
                <c:pt idx="1456">
                  <c:v>1456</c:v>
                </c:pt>
                <c:pt idx="1457">
                  <c:v>1457</c:v>
                </c:pt>
                <c:pt idx="1458">
                  <c:v>1458</c:v>
                </c:pt>
                <c:pt idx="1459">
                  <c:v>1459</c:v>
                </c:pt>
                <c:pt idx="1460">
                  <c:v>1460</c:v>
                </c:pt>
                <c:pt idx="1461">
                  <c:v>1461</c:v>
                </c:pt>
                <c:pt idx="1462">
                  <c:v>1462</c:v>
                </c:pt>
                <c:pt idx="1463">
                  <c:v>1463</c:v>
                </c:pt>
                <c:pt idx="1464">
                  <c:v>1464</c:v>
                </c:pt>
                <c:pt idx="1465">
                  <c:v>1465</c:v>
                </c:pt>
                <c:pt idx="1466">
                  <c:v>1466</c:v>
                </c:pt>
                <c:pt idx="1467">
                  <c:v>1467</c:v>
                </c:pt>
                <c:pt idx="1468">
                  <c:v>1468</c:v>
                </c:pt>
                <c:pt idx="1469">
                  <c:v>1469</c:v>
                </c:pt>
                <c:pt idx="1470">
                  <c:v>1470</c:v>
                </c:pt>
                <c:pt idx="1471">
                  <c:v>1471</c:v>
                </c:pt>
                <c:pt idx="1472">
                  <c:v>1472</c:v>
                </c:pt>
                <c:pt idx="1473">
                  <c:v>1473</c:v>
                </c:pt>
                <c:pt idx="1474">
                  <c:v>1474</c:v>
                </c:pt>
                <c:pt idx="1475">
                  <c:v>1475</c:v>
                </c:pt>
                <c:pt idx="1476">
                  <c:v>1476</c:v>
                </c:pt>
                <c:pt idx="1477">
                  <c:v>1477</c:v>
                </c:pt>
                <c:pt idx="1478">
                  <c:v>1478</c:v>
                </c:pt>
                <c:pt idx="1479">
                  <c:v>1479</c:v>
                </c:pt>
                <c:pt idx="1480">
                  <c:v>1480</c:v>
                </c:pt>
                <c:pt idx="1481">
                  <c:v>1481</c:v>
                </c:pt>
                <c:pt idx="1482">
                  <c:v>1482</c:v>
                </c:pt>
                <c:pt idx="1483">
                  <c:v>1483</c:v>
                </c:pt>
                <c:pt idx="1484">
                  <c:v>1484</c:v>
                </c:pt>
                <c:pt idx="1485">
                  <c:v>1485</c:v>
                </c:pt>
                <c:pt idx="1486">
                  <c:v>1486</c:v>
                </c:pt>
                <c:pt idx="1487">
                  <c:v>1487</c:v>
                </c:pt>
                <c:pt idx="1488">
                  <c:v>1488</c:v>
                </c:pt>
                <c:pt idx="1489">
                  <c:v>1489</c:v>
                </c:pt>
                <c:pt idx="1490">
                  <c:v>1490</c:v>
                </c:pt>
                <c:pt idx="1491">
                  <c:v>1491</c:v>
                </c:pt>
                <c:pt idx="1492">
                  <c:v>1492</c:v>
                </c:pt>
                <c:pt idx="1493">
                  <c:v>1493</c:v>
                </c:pt>
                <c:pt idx="1494">
                  <c:v>1494</c:v>
                </c:pt>
                <c:pt idx="1495">
                  <c:v>1495</c:v>
                </c:pt>
                <c:pt idx="1496">
                  <c:v>1496</c:v>
                </c:pt>
                <c:pt idx="1497">
                  <c:v>1497</c:v>
                </c:pt>
                <c:pt idx="1498">
                  <c:v>1498</c:v>
                </c:pt>
                <c:pt idx="1499">
                  <c:v>1499</c:v>
                </c:pt>
                <c:pt idx="1500">
                  <c:v>1500</c:v>
                </c:pt>
                <c:pt idx="1501">
                  <c:v>1501</c:v>
                </c:pt>
                <c:pt idx="1502">
                  <c:v>1502</c:v>
                </c:pt>
                <c:pt idx="1503">
                  <c:v>1503</c:v>
                </c:pt>
                <c:pt idx="1504">
                  <c:v>1504</c:v>
                </c:pt>
                <c:pt idx="1505">
                  <c:v>1505</c:v>
                </c:pt>
                <c:pt idx="1506">
                  <c:v>1506</c:v>
                </c:pt>
                <c:pt idx="1507">
                  <c:v>1507</c:v>
                </c:pt>
                <c:pt idx="1508">
                  <c:v>1508</c:v>
                </c:pt>
                <c:pt idx="1509">
                  <c:v>1509</c:v>
                </c:pt>
                <c:pt idx="1510">
                  <c:v>1510</c:v>
                </c:pt>
                <c:pt idx="1511">
                  <c:v>1511</c:v>
                </c:pt>
                <c:pt idx="1512">
                  <c:v>1512</c:v>
                </c:pt>
                <c:pt idx="1513">
                  <c:v>1513</c:v>
                </c:pt>
                <c:pt idx="1514">
                  <c:v>1514</c:v>
                </c:pt>
                <c:pt idx="1515">
                  <c:v>1515</c:v>
                </c:pt>
                <c:pt idx="1516">
                  <c:v>1516</c:v>
                </c:pt>
                <c:pt idx="1517">
                  <c:v>1517</c:v>
                </c:pt>
                <c:pt idx="1518">
                  <c:v>1518</c:v>
                </c:pt>
                <c:pt idx="1519">
                  <c:v>1519</c:v>
                </c:pt>
                <c:pt idx="1520">
                  <c:v>1520</c:v>
                </c:pt>
                <c:pt idx="1521">
                  <c:v>1521</c:v>
                </c:pt>
                <c:pt idx="1522">
                  <c:v>1522</c:v>
                </c:pt>
                <c:pt idx="1523">
                  <c:v>1523</c:v>
                </c:pt>
                <c:pt idx="1524">
                  <c:v>1524</c:v>
                </c:pt>
                <c:pt idx="1525">
                  <c:v>1525</c:v>
                </c:pt>
                <c:pt idx="1526">
                  <c:v>1526</c:v>
                </c:pt>
                <c:pt idx="1527">
                  <c:v>1527</c:v>
                </c:pt>
                <c:pt idx="1528">
                  <c:v>1528</c:v>
                </c:pt>
                <c:pt idx="1529">
                  <c:v>1529</c:v>
                </c:pt>
                <c:pt idx="1530">
                  <c:v>1530</c:v>
                </c:pt>
                <c:pt idx="1531">
                  <c:v>1531</c:v>
                </c:pt>
                <c:pt idx="1532">
                  <c:v>1532</c:v>
                </c:pt>
                <c:pt idx="1533">
                  <c:v>1533</c:v>
                </c:pt>
                <c:pt idx="1534">
                  <c:v>1534</c:v>
                </c:pt>
                <c:pt idx="1535">
                  <c:v>1535</c:v>
                </c:pt>
                <c:pt idx="1536">
                  <c:v>1536</c:v>
                </c:pt>
              </c:numCache>
            </c:numRef>
          </c:cat>
          <c:val>
            <c:numRef>
              <c:f>row_new!$UP$13:$UP$1549</c:f>
              <c:numCache>
                <c:formatCode>General</c:formatCode>
                <c:ptCount val="153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2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1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1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1</c:v>
                </c:pt>
                <c:pt idx="61">
                  <c:v>1</c:v>
                </c:pt>
                <c:pt idx="62">
                  <c:v>1</c:v>
                </c:pt>
                <c:pt idx="63">
                  <c:v>0</c:v>
                </c:pt>
                <c:pt idx="64">
                  <c:v>1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1</c:v>
                </c:pt>
                <c:pt idx="71">
                  <c:v>0</c:v>
                </c:pt>
                <c:pt idx="72">
                  <c:v>2</c:v>
                </c:pt>
                <c:pt idx="73">
                  <c:v>1</c:v>
                </c:pt>
                <c:pt idx="74">
                  <c:v>2</c:v>
                </c:pt>
                <c:pt idx="75">
                  <c:v>0</c:v>
                </c:pt>
                <c:pt idx="76">
                  <c:v>1</c:v>
                </c:pt>
                <c:pt idx="77">
                  <c:v>2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2</c:v>
                </c:pt>
                <c:pt idx="82">
                  <c:v>1</c:v>
                </c:pt>
                <c:pt idx="83">
                  <c:v>0</c:v>
                </c:pt>
                <c:pt idx="84">
                  <c:v>1</c:v>
                </c:pt>
                <c:pt idx="85">
                  <c:v>2</c:v>
                </c:pt>
                <c:pt idx="86">
                  <c:v>1</c:v>
                </c:pt>
                <c:pt idx="87">
                  <c:v>1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2</c:v>
                </c:pt>
                <c:pt idx="92">
                  <c:v>1</c:v>
                </c:pt>
                <c:pt idx="93">
                  <c:v>2</c:v>
                </c:pt>
                <c:pt idx="94">
                  <c:v>2</c:v>
                </c:pt>
                <c:pt idx="95">
                  <c:v>2</c:v>
                </c:pt>
                <c:pt idx="96">
                  <c:v>1</c:v>
                </c:pt>
                <c:pt idx="97">
                  <c:v>2</c:v>
                </c:pt>
                <c:pt idx="98">
                  <c:v>0</c:v>
                </c:pt>
                <c:pt idx="99">
                  <c:v>1</c:v>
                </c:pt>
                <c:pt idx="100">
                  <c:v>2</c:v>
                </c:pt>
                <c:pt idx="101">
                  <c:v>3</c:v>
                </c:pt>
                <c:pt idx="102">
                  <c:v>3</c:v>
                </c:pt>
                <c:pt idx="103">
                  <c:v>4</c:v>
                </c:pt>
                <c:pt idx="104">
                  <c:v>0</c:v>
                </c:pt>
                <c:pt idx="105">
                  <c:v>3</c:v>
                </c:pt>
                <c:pt idx="106">
                  <c:v>2</c:v>
                </c:pt>
                <c:pt idx="107">
                  <c:v>3</c:v>
                </c:pt>
                <c:pt idx="108">
                  <c:v>1</c:v>
                </c:pt>
                <c:pt idx="109">
                  <c:v>1</c:v>
                </c:pt>
                <c:pt idx="110">
                  <c:v>2</c:v>
                </c:pt>
                <c:pt idx="111">
                  <c:v>3</c:v>
                </c:pt>
                <c:pt idx="112">
                  <c:v>2</c:v>
                </c:pt>
                <c:pt idx="113">
                  <c:v>2</c:v>
                </c:pt>
                <c:pt idx="114">
                  <c:v>2</c:v>
                </c:pt>
                <c:pt idx="115">
                  <c:v>1</c:v>
                </c:pt>
                <c:pt idx="116">
                  <c:v>2</c:v>
                </c:pt>
                <c:pt idx="117">
                  <c:v>3</c:v>
                </c:pt>
                <c:pt idx="118">
                  <c:v>2</c:v>
                </c:pt>
                <c:pt idx="119">
                  <c:v>3</c:v>
                </c:pt>
                <c:pt idx="120">
                  <c:v>3</c:v>
                </c:pt>
                <c:pt idx="121">
                  <c:v>2</c:v>
                </c:pt>
                <c:pt idx="122">
                  <c:v>2</c:v>
                </c:pt>
                <c:pt idx="123">
                  <c:v>2</c:v>
                </c:pt>
                <c:pt idx="124">
                  <c:v>3</c:v>
                </c:pt>
                <c:pt idx="125">
                  <c:v>3</c:v>
                </c:pt>
                <c:pt idx="126">
                  <c:v>3</c:v>
                </c:pt>
                <c:pt idx="127">
                  <c:v>1</c:v>
                </c:pt>
                <c:pt idx="128">
                  <c:v>1</c:v>
                </c:pt>
                <c:pt idx="129">
                  <c:v>2</c:v>
                </c:pt>
                <c:pt idx="130">
                  <c:v>2</c:v>
                </c:pt>
                <c:pt idx="131">
                  <c:v>4</c:v>
                </c:pt>
                <c:pt idx="132">
                  <c:v>2</c:v>
                </c:pt>
                <c:pt idx="133">
                  <c:v>2</c:v>
                </c:pt>
                <c:pt idx="134">
                  <c:v>2</c:v>
                </c:pt>
                <c:pt idx="135">
                  <c:v>2</c:v>
                </c:pt>
                <c:pt idx="136">
                  <c:v>2</c:v>
                </c:pt>
                <c:pt idx="137">
                  <c:v>0</c:v>
                </c:pt>
                <c:pt idx="138">
                  <c:v>2</c:v>
                </c:pt>
                <c:pt idx="139">
                  <c:v>1</c:v>
                </c:pt>
                <c:pt idx="140">
                  <c:v>2</c:v>
                </c:pt>
                <c:pt idx="141">
                  <c:v>2</c:v>
                </c:pt>
                <c:pt idx="142">
                  <c:v>2</c:v>
                </c:pt>
                <c:pt idx="143">
                  <c:v>1</c:v>
                </c:pt>
                <c:pt idx="144">
                  <c:v>2</c:v>
                </c:pt>
                <c:pt idx="145">
                  <c:v>3</c:v>
                </c:pt>
                <c:pt idx="146">
                  <c:v>2</c:v>
                </c:pt>
                <c:pt idx="147">
                  <c:v>2</c:v>
                </c:pt>
                <c:pt idx="148">
                  <c:v>2</c:v>
                </c:pt>
                <c:pt idx="149">
                  <c:v>2</c:v>
                </c:pt>
                <c:pt idx="150">
                  <c:v>3</c:v>
                </c:pt>
                <c:pt idx="151">
                  <c:v>2</c:v>
                </c:pt>
                <c:pt idx="152">
                  <c:v>1</c:v>
                </c:pt>
                <c:pt idx="153">
                  <c:v>2</c:v>
                </c:pt>
                <c:pt idx="154">
                  <c:v>2</c:v>
                </c:pt>
                <c:pt idx="155">
                  <c:v>3</c:v>
                </c:pt>
                <c:pt idx="156">
                  <c:v>1</c:v>
                </c:pt>
                <c:pt idx="157">
                  <c:v>2</c:v>
                </c:pt>
                <c:pt idx="158">
                  <c:v>2</c:v>
                </c:pt>
                <c:pt idx="159">
                  <c:v>3</c:v>
                </c:pt>
                <c:pt idx="160">
                  <c:v>2</c:v>
                </c:pt>
                <c:pt idx="161">
                  <c:v>2</c:v>
                </c:pt>
                <c:pt idx="162">
                  <c:v>2</c:v>
                </c:pt>
                <c:pt idx="163">
                  <c:v>1</c:v>
                </c:pt>
                <c:pt idx="164">
                  <c:v>2</c:v>
                </c:pt>
                <c:pt idx="165">
                  <c:v>3</c:v>
                </c:pt>
                <c:pt idx="166">
                  <c:v>2</c:v>
                </c:pt>
                <c:pt idx="167">
                  <c:v>2</c:v>
                </c:pt>
                <c:pt idx="168">
                  <c:v>2</c:v>
                </c:pt>
                <c:pt idx="169">
                  <c:v>3</c:v>
                </c:pt>
                <c:pt idx="170">
                  <c:v>1</c:v>
                </c:pt>
                <c:pt idx="171">
                  <c:v>1</c:v>
                </c:pt>
                <c:pt idx="172">
                  <c:v>2</c:v>
                </c:pt>
                <c:pt idx="173">
                  <c:v>4</c:v>
                </c:pt>
                <c:pt idx="174">
                  <c:v>0</c:v>
                </c:pt>
                <c:pt idx="175">
                  <c:v>2</c:v>
                </c:pt>
                <c:pt idx="176">
                  <c:v>1</c:v>
                </c:pt>
                <c:pt idx="177">
                  <c:v>2</c:v>
                </c:pt>
                <c:pt idx="178">
                  <c:v>2</c:v>
                </c:pt>
                <c:pt idx="179">
                  <c:v>2</c:v>
                </c:pt>
                <c:pt idx="180">
                  <c:v>4</c:v>
                </c:pt>
                <c:pt idx="181">
                  <c:v>2</c:v>
                </c:pt>
                <c:pt idx="182">
                  <c:v>1</c:v>
                </c:pt>
                <c:pt idx="183">
                  <c:v>1</c:v>
                </c:pt>
                <c:pt idx="184">
                  <c:v>1</c:v>
                </c:pt>
                <c:pt idx="185">
                  <c:v>3</c:v>
                </c:pt>
                <c:pt idx="186">
                  <c:v>3</c:v>
                </c:pt>
                <c:pt idx="187">
                  <c:v>3</c:v>
                </c:pt>
                <c:pt idx="188">
                  <c:v>5</c:v>
                </c:pt>
                <c:pt idx="189">
                  <c:v>2</c:v>
                </c:pt>
                <c:pt idx="190">
                  <c:v>3</c:v>
                </c:pt>
                <c:pt idx="191">
                  <c:v>6</c:v>
                </c:pt>
                <c:pt idx="192">
                  <c:v>1</c:v>
                </c:pt>
                <c:pt idx="193">
                  <c:v>1</c:v>
                </c:pt>
                <c:pt idx="194">
                  <c:v>2</c:v>
                </c:pt>
                <c:pt idx="195">
                  <c:v>4</c:v>
                </c:pt>
                <c:pt idx="196">
                  <c:v>1</c:v>
                </c:pt>
                <c:pt idx="197">
                  <c:v>4</c:v>
                </c:pt>
                <c:pt idx="198">
                  <c:v>2</c:v>
                </c:pt>
                <c:pt idx="199">
                  <c:v>3</c:v>
                </c:pt>
                <c:pt idx="200">
                  <c:v>3</c:v>
                </c:pt>
                <c:pt idx="201">
                  <c:v>2</c:v>
                </c:pt>
                <c:pt idx="202">
                  <c:v>3</c:v>
                </c:pt>
                <c:pt idx="203">
                  <c:v>2</c:v>
                </c:pt>
                <c:pt idx="204">
                  <c:v>2</c:v>
                </c:pt>
                <c:pt idx="205">
                  <c:v>2</c:v>
                </c:pt>
                <c:pt idx="206">
                  <c:v>2</c:v>
                </c:pt>
                <c:pt idx="207">
                  <c:v>2</c:v>
                </c:pt>
                <c:pt idx="208">
                  <c:v>4</c:v>
                </c:pt>
                <c:pt idx="209">
                  <c:v>2</c:v>
                </c:pt>
                <c:pt idx="210">
                  <c:v>2</c:v>
                </c:pt>
                <c:pt idx="211">
                  <c:v>2</c:v>
                </c:pt>
                <c:pt idx="212">
                  <c:v>2</c:v>
                </c:pt>
                <c:pt idx="213">
                  <c:v>2</c:v>
                </c:pt>
                <c:pt idx="214">
                  <c:v>2</c:v>
                </c:pt>
                <c:pt idx="215">
                  <c:v>3</c:v>
                </c:pt>
                <c:pt idx="216">
                  <c:v>3</c:v>
                </c:pt>
                <c:pt idx="217">
                  <c:v>2</c:v>
                </c:pt>
                <c:pt idx="218">
                  <c:v>3</c:v>
                </c:pt>
                <c:pt idx="219">
                  <c:v>4</c:v>
                </c:pt>
                <c:pt idx="220">
                  <c:v>2</c:v>
                </c:pt>
                <c:pt idx="221">
                  <c:v>3</c:v>
                </c:pt>
                <c:pt idx="222">
                  <c:v>3</c:v>
                </c:pt>
                <c:pt idx="223">
                  <c:v>2</c:v>
                </c:pt>
                <c:pt idx="224">
                  <c:v>3</c:v>
                </c:pt>
                <c:pt idx="225">
                  <c:v>1</c:v>
                </c:pt>
                <c:pt idx="226">
                  <c:v>4</c:v>
                </c:pt>
                <c:pt idx="227">
                  <c:v>3</c:v>
                </c:pt>
                <c:pt idx="228">
                  <c:v>2</c:v>
                </c:pt>
                <c:pt idx="229">
                  <c:v>2</c:v>
                </c:pt>
                <c:pt idx="230">
                  <c:v>2</c:v>
                </c:pt>
                <c:pt idx="231">
                  <c:v>3</c:v>
                </c:pt>
                <c:pt idx="232">
                  <c:v>2</c:v>
                </c:pt>
                <c:pt idx="233">
                  <c:v>2</c:v>
                </c:pt>
                <c:pt idx="234">
                  <c:v>3</c:v>
                </c:pt>
                <c:pt idx="235">
                  <c:v>3</c:v>
                </c:pt>
                <c:pt idx="236">
                  <c:v>2</c:v>
                </c:pt>
                <c:pt idx="237">
                  <c:v>2</c:v>
                </c:pt>
                <c:pt idx="238">
                  <c:v>2</c:v>
                </c:pt>
                <c:pt idx="239">
                  <c:v>3</c:v>
                </c:pt>
                <c:pt idx="240">
                  <c:v>3</c:v>
                </c:pt>
                <c:pt idx="241">
                  <c:v>3</c:v>
                </c:pt>
                <c:pt idx="242">
                  <c:v>3</c:v>
                </c:pt>
                <c:pt idx="243">
                  <c:v>2</c:v>
                </c:pt>
                <c:pt idx="244">
                  <c:v>3</c:v>
                </c:pt>
                <c:pt idx="245">
                  <c:v>3</c:v>
                </c:pt>
                <c:pt idx="246">
                  <c:v>4</c:v>
                </c:pt>
                <c:pt idx="247">
                  <c:v>4</c:v>
                </c:pt>
                <c:pt idx="248">
                  <c:v>2</c:v>
                </c:pt>
                <c:pt idx="249">
                  <c:v>4</c:v>
                </c:pt>
                <c:pt idx="250">
                  <c:v>4</c:v>
                </c:pt>
                <c:pt idx="251">
                  <c:v>3</c:v>
                </c:pt>
                <c:pt idx="252">
                  <c:v>3</c:v>
                </c:pt>
                <c:pt idx="253">
                  <c:v>4</c:v>
                </c:pt>
                <c:pt idx="254">
                  <c:v>4</c:v>
                </c:pt>
                <c:pt idx="255">
                  <c:v>3</c:v>
                </c:pt>
                <c:pt idx="256">
                  <c:v>3</c:v>
                </c:pt>
                <c:pt idx="257">
                  <c:v>3</c:v>
                </c:pt>
                <c:pt idx="258">
                  <c:v>3</c:v>
                </c:pt>
                <c:pt idx="259">
                  <c:v>5</c:v>
                </c:pt>
                <c:pt idx="260">
                  <c:v>3</c:v>
                </c:pt>
                <c:pt idx="261">
                  <c:v>3</c:v>
                </c:pt>
                <c:pt idx="262">
                  <c:v>2</c:v>
                </c:pt>
                <c:pt idx="263">
                  <c:v>3</c:v>
                </c:pt>
                <c:pt idx="264">
                  <c:v>2</c:v>
                </c:pt>
                <c:pt idx="265">
                  <c:v>3</c:v>
                </c:pt>
                <c:pt idx="266">
                  <c:v>4</c:v>
                </c:pt>
                <c:pt idx="267">
                  <c:v>2</c:v>
                </c:pt>
                <c:pt idx="268">
                  <c:v>3</c:v>
                </c:pt>
                <c:pt idx="269">
                  <c:v>2</c:v>
                </c:pt>
                <c:pt idx="270">
                  <c:v>2</c:v>
                </c:pt>
                <c:pt idx="271">
                  <c:v>2</c:v>
                </c:pt>
                <c:pt idx="272">
                  <c:v>5</c:v>
                </c:pt>
                <c:pt idx="273">
                  <c:v>5</c:v>
                </c:pt>
                <c:pt idx="274">
                  <c:v>2</c:v>
                </c:pt>
                <c:pt idx="275">
                  <c:v>4</c:v>
                </c:pt>
                <c:pt idx="276">
                  <c:v>3</c:v>
                </c:pt>
                <c:pt idx="277">
                  <c:v>3</c:v>
                </c:pt>
                <c:pt idx="278">
                  <c:v>4</c:v>
                </c:pt>
                <c:pt idx="279">
                  <c:v>4</c:v>
                </c:pt>
                <c:pt idx="280">
                  <c:v>5</c:v>
                </c:pt>
                <c:pt idx="281">
                  <c:v>3</c:v>
                </c:pt>
                <c:pt idx="282">
                  <c:v>5</c:v>
                </c:pt>
                <c:pt idx="283">
                  <c:v>4</c:v>
                </c:pt>
                <c:pt idx="284">
                  <c:v>3</c:v>
                </c:pt>
                <c:pt idx="285">
                  <c:v>3</c:v>
                </c:pt>
                <c:pt idx="286">
                  <c:v>5</c:v>
                </c:pt>
                <c:pt idx="287">
                  <c:v>5</c:v>
                </c:pt>
                <c:pt idx="288">
                  <c:v>4</c:v>
                </c:pt>
                <c:pt idx="289">
                  <c:v>4</c:v>
                </c:pt>
                <c:pt idx="290">
                  <c:v>4</c:v>
                </c:pt>
                <c:pt idx="291">
                  <c:v>5</c:v>
                </c:pt>
                <c:pt idx="292">
                  <c:v>5</c:v>
                </c:pt>
                <c:pt idx="293">
                  <c:v>2</c:v>
                </c:pt>
                <c:pt idx="294">
                  <c:v>6</c:v>
                </c:pt>
                <c:pt idx="295">
                  <c:v>5</c:v>
                </c:pt>
                <c:pt idx="296">
                  <c:v>5</c:v>
                </c:pt>
                <c:pt idx="297">
                  <c:v>5</c:v>
                </c:pt>
                <c:pt idx="298">
                  <c:v>4</c:v>
                </c:pt>
                <c:pt idx="299">
                  <c:v>5</c:v>
                </c:pt>
                <c:pt idx="300">
                  <c:v>4</c:v>
                </c:pt>
                <c:pt idx="301">
                  <c:v>5</c:v>
                </c:pt>
                <c:pt idx="302">
                  <c:v>7</c:v>
                </c:pt>
                <c:pt idx="303">
                  <c:v>4</c:v>
                </c:pt>
                <c:pt idx="304">
                  <c:v>4</c:v>
                </c:pt>
                <c:pt idx="305">
                  <c:v>6</c:v>
                </c:pt>
                <c:pt idx="306">
                  <c:v>4</c:v>
                </c:pt>
                <c:pt idx="307">
                  <c:v>4</c:v>
                </c:pt>
                <c:pt idx="308">
                  <c:v>5</c:v>
                </c:pt>
                <c:pt idx="309">
                  <c:v>6</c:v>
                </c:pt>
                <c:pt idx="310">
                  <c:v>6</c:v>
                </c:pt>
                <c:pt idx="311">
                  <c:v>4</c:v>
                </c:pt>
                <c:pt idx="312">
                  <c:v>5</c:v>
                </c:pt>
                <c:pt idx="313">
                  <c:v>3</c:v>
                </c:pt>
                <c:pt idx="314">
                  <c:v>4</c:v>
                </c:pt>
                <c:pt idx="315">
                  <c:v>5</c:v>
                </c:pt>
                <c:pt idx="316">
                  <c:v>4</c:v>
                </c:pt>
                <c:pt idx="317">
                  <c:v>6</c:v>
                </c:pt>
                <c:pt idx="318">
                  <c:v>7</c:v>
                </c:pt>
                <c:pt idx="319">
                  <c:v>5</c:v>
                </c:pt>
                <c:pt idx="320">
                  <c:v>5</c:v>
                </c:pt>
                <c:pt idx="321">
                  <c:v>4</c:v>
                </c:pt>
                <c:pt idx="322">
                  <c:v>6</c:v>
                </c:pt>
                <c:pt idx="323">
                  <c:v>2</c:v>
                </c:pt>
                <c:pt idx="324">
                  <c:v>5</c:v>
                </c:pt>
                <c:pt idx="325">
                  <c:v>5</c:v>
                </c:pt>
                <c:pt idx="326">
                  <c:v>5</c:v>
                </c:pt>
                <c:pt idx="327">
                  <c:v>7</c:v>
                </c:pt>
                <c:pt idx="328">
                  <c:v>5</c:v>
                </c:pt>
                <c:pt idx="329">
                  <c:v>5</c:v>
                </c:pt>
                <c:pt idx="330">
                  <c:v>4</c:v>
                </c:pt>
                <c:pt idx="331">
                  <c:v>6</c:v>
                </c:pt>
                <c:pt idx="332">
                  <c:v>6</c:v>
                </c:pt>
                <c:pt idx="333">
                  <c:v>7</c:v>
                </c:pt>
                <c:pt idx="334">
                  <c:v>8</c:v>
                </c:pt>
                <c:pt idx="335">
                  <c:v>5</c:v>
                </c:pt>
                <c:pt idx="336">
                  <c:v>5</c:v>
                </c:pt>
                <c:pt idx="337">
                  <c:v>6</c:v>
                </c:pt>
                <c:pt idx="338">
                  <c:v>5</c:v>
                </c:pt>
                <c:pt idx="339">
                  <c:v>5</c:v>
                </c:pt>
                <c:pt idx="340">
                  <c:v>6</c:v>
                </c:pt>
                <c:pt idx="341">
                  <c:v>6</c:v>
                </c:pt>
                <c:pt idx="342">
                  <c:v>5</c:v>
                </c:pt>
                <c:pt idx="343">
                  <c:v>5</c:v>
                </c:pt>
                <c:pt idx="344">
                  <c:v>6</c:v>
                </c:pt>
                <c:pt idx="345">
                  <c:v>6</c:v>
                </c:pt>
                <c:pt idx="346">
                  <c:v>4</c:v>
                </c:pt>
                <c:pt idx="347">
                  <c:v>4</c:v>
                </c:pt>
                <c:pt idx="348">
                  <c:v>6</c:v>
                </c:pt>
                <c:pt idx="349">
                  <c:v>5</c:v>
                </c:pt>
                <c:pt idx="350">
                  <c:v>5</c:v>
                </c:pt>
                <c:pt idx="351">
                  <c:v>5</c:v>
                </c:pt>
                <c:pt idx="352">
                  <c:v>5</c:v>
                </c:pt>
                <c:pt idx="353">
                  <c:v>6</c:v>
                </c:pt>
                <c:pt idx="354">
                  <c:v>5</c:v>
                </c:pt>
                <c:pt idx="355">
                  <c:v>3</c:v>
                </c:pt>
                <c:pt idx="356">
                  <c:v>8</c:v>
                </c:pt>
                <c:pt idx="357">
                  <c:v>6</c:v>
                </c:pt>
                <c:pt idx="358">
                  <c:v>7</c:v>
                </c:pt>
                <c:pt idx="359">
                  <c:v>8</c:v>
                </c:pt>
                <c:pt idx="360">
                  <c:v>5</c:v>
                </c:pt>
                <c:pt idx="361">
                  <c:v>5</c:v>
                </c:pt>
                <c:pt idx="362">
                  <c:v>6</c:v>
                </c:pt>
                <c:pt idx="363">
                  <c:v>5</c:v>
                </c:pt>
                <c:pt idx="364">
                  <c:v>5</c:v>
                </c:pt>
                <c:pt idx="365">
                  <c:v>6</c:v>
                </c:pt>
                <c:pt idx="366">
                  <c:v>4</c:v>
                </c:pt>
                <c:pt idx="367">
                  <c:v>4</c:v>
                </c:pt>
                <c:pt idx="368">
                  <c:v>7</c:v>
                </c:pt>
                <c:pt idx="369">
                  <c:v>7</c:v>
                </c:pt>
                <c:pt idx="370">
                  <c:v>5</c:v>
                </c:pt>
                <c:pt idx="371">
                  <c:v>7</c:v>
                </c:pt>
                <c:pt idx="372">
                  <c:v>6</c:v>
                </c:pt>
                <c:pt idx="373">
                  <c:v>5</c:v>
                </c:pt>
                <c:pt idx="374">
                  <c:v>6</c:v>
                </c:pt>
                <c:pt idx="375">
                  <c:v>6</c:v>
                </c:pt>
                <c:pt idx="376">
                  <c:v>5</c:v>
                </c:pt>
                <c:pt idx="377">
                  <c:v>5</c:v>
                </c:pt>
                <c:pt idx="378">
                  <c:v>6</c:v>
                </c:pt>
                <c:pt idx="379">
                  <c:v>6</c:v>
                </c:pt>
                <c:pt idx="380">
                  <c:v>6</c:v>
                </c:pt>
                <c:pt idx="381">
                  <c:v>6</c:v>
                </c:pt>
                <c:pt idx="382">
                  <c:v>5</c:v>
                </c:pt>
                <c:pt idx="383">
                  <c:v>6</c:v>
                </c:pt>
                <c:pt idx="384">
                  <c:v>6</c:v>
                </c:pt>
                <c:pt idx="385">
                  <c:v>7</c:v>
                </c:pt>
                <c:pt idx="386">
                  <c:v>7</c:v>
                </c:pt>
                <c:pt idx="387">
                  <c:v>6</c:v>
                </c:pt>
                <c:pt idx="388">
                  <c:v>7</c:v>
                </c:pt>
                <c:pt idx="389">
                  <c:v>6</c:v>
                </c:pt>
                <c:pt idx="390">
                  <c:v>8</c:v>
                </c:pt>
                <c:pt idx="391">
                  <c:v>7</c:v>
                </c:pt>
                <c:pt idx="392">
                  <c:v>10</c:v>
                </c:pt>
                <c:pt idx="393">
                  <c:v>8</c:v>
                </c:pt>
                <c:pt idx="394">
                  <c:v>6</c:v>
                </c:pt>
                <c:pt idx="395">
                  <c:v>7</c:v>
                </c:pt>
                <c:pt idx="396">
                  <c:v>11</c:v>
                </c:pt>
                <c:pt idx="397">
                  <c:v>10</c:v>
                </c:pt>
                <c:pt idx="398">
                  <c:v>8</c:v>
                </c:pt>
                <c:pt idx="399">
                  <c:v>11</c:v>
                </c:pt>
                <c:pt idx="400">
                  <c:v>7</c:v>
                </c:pt>
                <c:pt idx="401">
                  <c:v>8</c:v>
                </c:pt>
                <c:pt idx="402">
                  <c:v>6</c:v>
                </c:pt>
                <c:pt idx="403">
                  <c:v>8</c:v>
                </c:pt>
                <c:pt idx="404">
                  <c:v>8</c:v>
                </c:pt>
                <c:pt idx="405">
                  <c:v>7</c:v>
                </c:pt>
                <c:pt idx="406">
                  <c:v>11</c:v>
                </c:pt>
                <c:pt idx="407">
                  <c:v>11</c:v>
                </c:pt>
                <c:pt idx="408">
                  <c:v>9</c:v>
                </c:pt>
                <c:pt idx="409">
                  <c:v>9</c:v>
                </c:pt>
                <c:pt idx="410">
                  <c:v>8</c:v>
                </c:pt>
                <c:pt idx="411">
                  <c:v>9</c:v>
                </c:pt>
                <c:pt idx="412">
                  <c:v>10</c:v>
                </c:pt>
                <c:pt idx="413">
                  <c:v>9</c:v>
                </c:pt>
                <c:pt idx="414">
                  <c:v>7</c:v>
                </c:pt>
                <c:pt idx="415">
                  <c:v>9</c:v>
                </c:pt>
                <c:pt idx="416">
                  <c:v>8</c:v>
                </c:pt>
                <c:pt idx="417">
                  <c:v>7</c:v>
                </c:pt>
                <c:pt idx="418">
                  <c:v>8</c:v>
                </c:pt>
                <c:pt idx="419">
                  <c:v>6</c:v>
                </c:pt>
                <c:pt idx="420">
                  <c:v>10</c:v>
                </c:pt>
                <c:pt idx="421">
                  <c:v>9</c:v>
                </c:pt>
                <c:pt idx="422">
                  <c:v>6</c:v>
                </c:pt>
                <c:pt idx="423">
                  <c:v>8</c:v>
                </c:pt>
                <c:pt idx="424">
                  <c:v>8</c:v>
                </c:pt>
                <c:pt idx="425">
                  <c:v>7</c:v>
                </c:pt>
                <c:pt idx="426">
                  <c:v>7</c:v>
                </c:pt>
                <c:pt idx="427">
                  <c:v>8</c:v>
                </c:pt>
                <c:pt idx="428">
                  <c:v>10</c:v>
                </c:pt>
                <c:pt idx="429">
                  <c:v>9</c:v>
                </c:pt>
                <c:pt idx="430">
                  <c:v>7</c:v>
                </c:pt>
                <c:pt idx="431">
                  <c:v>9</c:v>
                </c:pt>
                <c:pt idx="432">
                  <c:v>8</c:v>
                </c:pt>
                <c:pt idx="433">
                  <c:v>10</c:v>
                </c:pt>
                <c:pt idx="434">
                  <c:v>7</c:v>
                </c:pt>
                <c:pt idx="435">
                  <c:v>9</c:v>
                </c:pt>
                <c:pt idx="436">
                  <c:v>7</c:v>
                </c:pt>
                <c:pt idx="437">
                  <c:v>10</c:v>
                </c:pt>
                <c:pt idx="438">
                  <c:v>10</c:v>
                </c:pt>
                <c:pt idx="439">
                  <c:v>8</c:v>
                </c:pt>
                <c:pt idx="440">
                  <c:v>10</c:v>
                </c:pt>
                <c:pt idx="441">
                  <c:v>11</c:v>
                </c:pt>
                <c:pt idx="442">
                  <c:v>8</c:v>
                </c:pt>
                <c:pt idx="443">
                  <c:v>9</c:v>
                </c:pt>
                <c:pt idx="444">
                  <c:v>8</c:v>
                </c:pt>
                <c:pt idx="445">
                  <c:v>7</c:v>
                </c:pt>
                <c:pt idx="446">
                  <c:v>6</c:v>
                </c:pt>
                <c:pt idx="447">
                  <c:v>9</c:v>
                </c:pt>
                <c:pt idx="448">
                  <c:v>11</c:v>
                </c:pt>
                <c:pt idx="449">
                  <c:v>9</c:v>
                </c:pt>
                <c:pt idx="450">
                  <c:v>8</c:v>
                </c:pt>
                <c:pt idx="451">
                  <c:v>8</c:v>
                </c:pt>
                <c:pt idx="452">
                  <c:v>11</c:v>
                </c:pt>
                <c:pt idx="453">
                  <c:v>6</c:v>
                </c:pt>
                <c:pt idx="454">
                  <c:v>10</c:v>
                </c:pt>
                <c:pt idx="455">
                  <c:v>8</c:v>
                </c:pt>
                <c:pt idx="456">
                  <c:v>10</c:v>
                </c:pt>
                <c:pt idx="457">
                  <c:v>9</c:v>
                </c:pt>
                <c:pt idx="458">
                  <c:v>8</c:v>
                </c:pt>
                <c:pt idx="459">
                  <c:v>12</c:v>
                </c:pt>
                <c:pt idx="460">
                  <c:v>8</c:v>
                </c:pt>
                <c:pt idx="461">
                  <c:v>6</c:v>
                </c:pt>
                <c:pt idx="462">
                  <c:v>10</c:v>
                </c:pt>
                <c:pt idx="463">
                  <c:v>7</c:v>
                </c:pt>
                <c:pt idx="464">
                  <c:v>8</c:v>
                </c:pt>
                <c:pt idx="465">
                  <c:v>11</c:v>
                </c:pt>
                <c:pt idx="466">
                  <c:v>9</c:v>
                </c:pt>
                <c:pt idx="467">
                  <c:v>12</c:v>
                </c:pt>
                <c:pt idx="468">
                  <c:v>12</c:v>
                </c:pt>
                <c:pt idx="469">
                  <c:v>10</c:v>
                </c:pt>
                <c:pt idx="470">
                  <c:v>14</c:v>
                </c:pt>
                <c:pt idx="471">
                  <c:v>13</c:v>
                </c:pt>
                <c:pt idx="472">
                  <c:v>12</c:v>
                </c:pt>
                <c:pt idx="473">
                  <c:v>14</c:v>
                </c:pt>
                <c:pt idx="474">
                  <c:v>11</c:v>
                </c:pt>
                <c:pt idx="475">
                  <c:v>14</c:v>
                </c:pt>
                <c:pt idx="476">
                  <c:v>12</c:v>
                </c:pt>
                <c:pt idx="477">
                  <c:v>13</c:v>
                </c:pt>
                <c:pt idx="478">
                  <c:v>13</c:v>
                </c:pt>
                <c:pt idx="479">
                  <c:v>11</c:v>
                </c:pt>
                <c:pt idx="480">
                  <c:v>10</c:v>
                </c:pt>
                <c:pt idx="481">
                  <c:v>13</c:v>
                </c:pt>
                <c:pt idx="482">
                  <c:v>13</c:v>
                </c:pt>
                <c:pt idx="483">
                  <c:v>13</c:v>
                </c:pt>
                <c:pt idx="484">
                  <c:v>14</c:v>
                </c:pt>
                <c:pt idx="485">
                  <c:v>13</c:v>
                </c:pt>
                <c:pt idx="486">
                  <c:v>12</c:v>
                </c:pt>
                <c:pt idx="487">
                  <c:v>12</c:v>
                </c:pt>
                <c:pt idx="488">
                  <c:v>11</c:v>
                </c:pt>
                <c:pt idx="489">
                  <c:v>11</c:v>
                </c:pt>
                <c:pt idx="490">
                  <c:v>12</c:v>
                </c:pt>
                <c:pt idx="491">
                  <c:v>12</c:v>
                </c:pt>
                <c:pt idx="492">
                  <c:v>12</c:v>
                </c:pt>
                <c:pt idx="493">
                  <c:v>13</c:v>
                </c:pt>
                <c:pt idx="494">
                  <c:v>14</c:v>
                </c:pt>
                <c:pt idx="495">
                  <c:v>13</c:v>
                </c:pt>
                <c:pt idx="496">
                  <c:v>13</c:v>
                </c:pt>
                <c:pt idx="497">
                  <c:v>14</c:v>
                </c:pt>
                <c:pt idx="498">
                  <c:v>13</c:v>
                </c:pt>
                <c:pt idx="499">
                  <c:v>13</c:v>
                </c:pt>
                <c:pt idx="500">
                  <c:v>14</c:v>
                </c:pt>
                <c:pt idx="501">
                  <c:v>15</c:v>
                </c:pt>
                <c:pt idx="502">
                  <c:v>13</c:v>
                </c:pt>
                <c:pt idx="503">
                  <c:v>14</c:v>
                </c:pt>
                <c:pt idx="504">
                  <c:v>16</c:v>
                </c:pt>
                <c:pt idx="505">
                  <c:v>13</c:v>
                </c:pt>
                <c:pt idx="506">
                  <c:v>14</c:v>
                </c:pt>
                <c:pt idx="507">
                  <c:v>14</c:v>
                </c:pt>
                <c:pt idx="508">
                  <c:v>14</c:v>
                </c:pt>
                <c:pt idx="509">
                  <c:v>14</c:v>
                </c:pt>
                <c:pt idx="510">
                  <c:v>16</c:v>
                </c:pt>
                <c:pt idx="511">
                  <c:v>16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1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1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1</c:v>
                </c:pt>
                <c:pt idx="558">
                  <c:v>0</c:v>
                </c:pt>
                <c:pt idx="559">
                  <c:v>1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2</c:v>
                </c:pt>
                <c:pt idx="573">
                  <c:v>0</c:v>
                </c:pt>
                <c:pt idx="574">
                  <c:v>1</c:v>
                </c:pt>
                <c:pt idx="575">
                  <c:v>1</c:v>
                </c:pt>
                <c:pt idx="576">
                  <c:v>1</c:v>
                </c:pt>
                <c:pt idx="577">
                  <c:v>0</c:v>
                </c:pt>
                <c:pt idx="578">
                  <c:v>1</c:v>
                </c:pt>
                <c:pt idx="579">
                  <c:v>0</c:v>
                </c:pt>
                <c:pt idx="580">
                  <c:v>1</c:v>
                </c:pt>
                <c:pt idx="581">
                  <c:v>1</c:v>
                </c:pt>
                <c:pt idx="582">
                  <c:v>0</c:v>
                </c:pt>
                <c:pt idx="583">
                  <c:v>2</c:v>
                </c:pt>
                <c:pt idx="584">
                  <c:v>0</c:v>
                </c:pt>
                <c:pt idx="585">
                  <c:v>0</c:v>
                </c:pt>
                <c:pt idx="586">
                  <c:v>1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1</c:v>
                </c:pt>
                <c:pt idx="592">
                  <c:v>0</c:v>
                </c:pt>
                <c:pt idx="593">
                  <c:v>1</c:v>
                </c:pt>
                <c:pt idx="594">
                  <c:v>0</c:v>
                </c:pt>
                <c:pt idx="595">
                  <c:v>1</c:v>
                </c:pt>
                <c:pt idx="596">
                  <c:v>1</c:v>
                </c:pt>
                <c:pt idx="597">
                  <c:v>2</c:v>
                </c:pt>
                <c:pt idx="598">
                  <c:v>2</c:v>
                </c:pt>
                <c:pt idx="599">
                  <c:v>0</c:v>
                </c:pt>
                <c:pt idx="600">
                  <c:v>0</c:v>
                </c:pt>
                <c:pt idx="601">
                  <c:v>3</c:v>
                </c:pt>
                <c:pt idx="602">
                  <c:v>4</c:v>
                </c:pt>
                <c:pt idx="603">
                  <c:v>2</c:v>
                </c:pt>
                <c:pt idx="604">
                  <c:v>1</c:v>
                </c:pt>
                <c:pt idx="605">
                  <c:v>1</c:v>
                </c:pt>
                <c:pt idx="606">
                  <c:v>3</c:v>
                </c:pt>
                <c:pt idx="607">
                  <c:v>2</c:v>
                </c:pt>
                <c:pt idx="608">
                  <c:v>3</c:v>
                </c:pt>
                <c:pt idx="609">
                  <c:v>3</c:v>
                </c:pt>
                <c:pt idx="610">
                  <c:v>4</c:v>
                </c:pt>
                <c:pt idx="611">
                  <c:v>2</c:v>
                </c:pt>
                <c:pt idx="612">
                  <c:v>2</c:v>
                </c:pt>
                <c:pt idx="613">
                  <c:v>3</c:v>
                </c:pt>
                <c:pt idx="614">
                  <c:v>1</c:v>
                </c:pt>
                <c:pt idx="615">
                  <c:v>3</c:v>
                </c:pt>
                <c:pt idx="616">
                  <c:v>0</c:v>
                </c:pt>
                <c:pt idx="617">
                  <c:v>0</c:v>
                </c:pt>
                <c:pt idx="618">
                  <c:v>1</c:v>
                </c:pt>
                <c:pt idx="619">
                  <c:v>3</c:v>
                </c:pt>
                <c:pt idx="620">
                  <c:v>2</c:v>
                </c:pt>
                <c:pt idx="621">
                  <c:v>1</c:v>
                </c:pt>
                <c:pt idx="622">
                  <c:v>1</c:v>
                </c:pt>
                <c:pt idx="623">
                  <c:v>2</c:v>
                </c:pt>
                <c:pt idx="624">
                  <c:v>2</c:v>
                </c:pt>
                <c:pt idx="625">
                  <c:v>1</c:v>
                </c:pt>
                <c:pt idx="626">
                  <c:v>2</c:v>
                </c:pt>
                <c:pt idx="627">
                  <c:v>2</c:v>
                </c:pt>
                <c:pt idx="628">
                  <c:v>2</c:v>
                </c:pt>
                <c:pt idx="629">
                  <c:v>2</c:v>
                </c:pt>
                <c:pt idx="630">
                  <c:v>3</c:v>
                </c:pt>
                <c:pt idx="631">
                  <c:v>2</c:v>
                </c:pt>
                <c:pt idx="632">
                  <c:v>2</c:v>
                </c:pt>
                <c:pt idx="633">
                  <c:v>2</c:v>
                </c:pt>
                <c:pt idx="634">
                  <c:v>2</c:v>
                </c:pt>
                <c:pt idx="635">
                  <c:v>2</c:v>
                </c:pt>
                <c:pt idx="636">
                  <c:v>3</c:v>
                </c:pt>
                <c:pt idx="637">
                  <c:v>2</c:v>
                </c:pt>
                <c:pt idx="638">
                  <c:v>2</c:v>
                </c:pt>
                <c:pt idx="639">
                  <c:v>1</c:v>
                </c:pt>
                <c:pt idx="640">
                  <c:v>2</c:v>
                </c:pt>
                <c:pt idx="641">
                  <c:v>3</c:v>
                </c:pt>
                <c:pt idx="642">
                  <c:v>2</c:v>
                </c:pt>
                <c:pt idx="643">
                  <c:v>3</c:v>
                </c:pt>
                <c:pt idx="644">
                  <c:v>2</c:v>
                </c:pt>
                <c:pt idx="645">
                  <c:v>3</c:v>
                </c:pt>
                <c:pt idx="646">
                  <c:v>1</c:v>
                </c:pt>
                <c:pt idx="647">
                  <c:v>2</c:v>
                </c:pt>
                <c:pt idx="648">
                  <c:v>3</c:v>
                </c:pt>
                <c:pt idx="649">
                  <c:v>3</c:v>
                </c:pt>
                <c:pt idx="650">
                  <c:v>2</c:v>
                </c:pt>
                <c:pt idx="651">
                  <c:v>3</c:v>
                </c:pt>
                <c:pt idx="652">
                  <c:v>2</c:v>
                </c:pt>
                <c:pt idx="653">
                  <c:v>3</c:v>
                </c:pt>
                <c:pt idx="654">
                  <c:v>1</c:v>
                </c:pt>
                <c:pt idx="655">
                  <c:v>3</c:v>
                </c:pt>
                <c:pt idx="656">
                  <c:v>2</c:v>
                </c:pt>
                <c:pt idx="657">
                  <c:v>2</c:v>
                </c:pt>
                <c:pt idx="658">
                  <c:v>1</c:v>
                </c:pt>
                <c:pt idx="659">
                  <c:v>2</c:v>
                </c:pt>
                <c:pt idx="660">
                  <c:v>3</c:v>
                </c:pt>
                <c:pt idx="661">
                  <c:v>2</c:v>
                </c:pt>
                <c:pt idx="662">
                  <c:v>2</c:v>
                </c:pt>
                <c:pt idx="663">
                  <c:v>1</c:v>
                </c:pt>
                <c:pt idx="664">
                  <c:v>2</c:v>
                </c:pt>
                <c:pt idx="665">
                  <c:v>5</c:v>
                </c:pt>
                <c:pt idx="666">
                  <c:v>3</c:v>
                </c:pt>
                <c:pt idx="667">
                  <c:v>1</c:v>
                </c:pt>
                <c:pt idx="668">
                  <c:v>2</c:v>
                </c:pt>
                <c:pt idx="669">
                  <c:v>2</c:v>
                </c:pt>
                <c:pt idx="670">
                  <c:v>1</c:v>
                </c:pt>
                <c:pt idx="671">
                  <c:v>2</c:v>
                </c:pt>
                <c:pt idx="672">
                  <c:v>4</c:v>
                </c:pt>
                <c:pt idx="673">
                  <c:v>2</c:v>
                </c:pt>
                <c:pt idx="674">
                  <c:v>1</c:v>
                </c:pt>
                <c:pt idx="675">
                  <c:v>3</c:v>
                </c:pt>
                <c:pt idx="676">
                  <c:v>3</c:v>
                </c:pt>
                <c:pt idx="677">
                  <c:v>2</c:v>
                </c:pt>
                <c:pt idx="678">
                  <c:v>3</c:v>
                </c:pt>
                <c:pt idx="679">
                  <c:v>2</c:v>
                </c:pt>
                <c:pt idx="680">
                  <c:v>3</c:v>
                </c:pt>
                <c:pt idx="681">
                  <c:v>4</c:v>
                </c:pt>
                <c:pt idx="682">
                  <c:v>2</c:v>
                </c:pt>
                <c:pt idx="683">
                  <c:v>4</c:v>
                </c:pt>
                <c:pt idx="684">
                  <c:v>3</c:v>
                </c:pt>
                <c:pt idx="685">
                  <c:v>2</c:v>
                </c:pt>
                <c:pt idx="686">
                  <c:v>6</c:v>
                </c:pt>
                <c:pt idx="687">
                  <c:v>3</c:v>
                </c:pt>
                <c:pt idx="688">
                  <c:v>1</c:v>
                </c:pt>
                <c:pt idx="689">
                  <c:v>4</c:v>
                </c:pt>
                <c:pt idx="690">
                  <c:v>2</c:v>
                </c:pt>
                <c:pt idx="691">
                  <c:v>3</c:v>
                </c:pt>
                <c:pt idx="692">
                  <c:v>3</c:v>
                </c:pt>
                <c:pt idx="693">
                  <c:v>2</c:v>
                </c:pt>
                <c:pt idx="694">
                  <c:v>3</c:v>
                </c:pt>
                <c:pt idx="695">
                  <c:v>4</c:v>
                </c:pt>
                <c:pt idx="696">
                  <c:v>4</c:v>
                </c:pt>
                <c:pt idx="697">
                  <c:v>2</c:v>
                </c:pt>
                <c:pt idx="698">
                  <c:v>3</c:v>
                </c:pt>
                <c:pt idx="699">
                  <c:v>2</c:v>
                </c:pt>
                <c:pt idx="700">
                  <c:v>4</c:v>
                </c:pt>
                <c:pt idx="701">
                  <c:v>2</c:v>
                </c:pt>
                <c:pt idx="702">
                  <c:v>3</c:v>
                </c:pt>
                <c:pt idx="703">
                  <c:v>4</c:v>
                </c:pt>
                <c:pt idx="704">
                  <c:v>3</c:v>
                </c:pt>
                <c:pt idx="705">
                  <c:v>1</c:v>
                </c:pt>
                <c:pt idx="706">
                  <c:v>2</c:v>
                </c:pt>
                <c:pt idx="707">
                  <c:v>1</c:v>
                </c:pt>
                <c:pt idx="708">
                  <c:v>2</c:v>
                </c:pt>
                <c:pt idx="709">
                  <c:v>3</c:v>
                </c:pt>
                <c:pt idx="710">
                  <c:v>2</c:v>
                </c:pt>
                <c:pt idx="711">
                  <c:v>4</c:v>
                </c:pt>
                <c:pt idx="712">
                  <c:v>3</c:v>
                </c:pt>
                <c:pt idx="713">
                  <c:v>1</c:v>
                </c:pt>
                <c:pt idx="714">
                  <c:v>1</c:v>
                </c:pt>
                <c:pt idx="715">
                  <c:v>4</c:v>
                </c:pt>
                <c:pt idx="716">
                  <c:v>3</c:v>
                </c:pt>
                <c:pt idx="717">
                  <c:v>2</c:v>
                </c:pt>
                <c:pt idx="718">
                  <c:v>2</c:v>
                </c:pt>
                <c:pt idx="719">
                  <c:v>2</c:v>
                </c:pt>
                <c:pt idx="720">
                  <c:v>3</c:v>
                </c:pt>
                <c:pt idx="721">
                  <c:v>1</c:v>
                </c:pt>
                <c:pt idx="722">
                  <c:v>3</c:v>
                </c:pt>
                <c:pt idx="723">
                  <c:v>3</c:v>
                </c:pt>
                <c:pt idx="724">
                  <c:v>3</c:v>
                </c:pt>
                <c:pt idx="725">
                  <c:v>3</c:v>
                </c:pt>
                <c:pt idx="726">
                  <c:v>1</c:v>
                </c:pt>
                <c:pt idx="727">
                  <c:v>3</c:v>
                </c:pt>
                <c:pt idx="728">
                  <c:v>4</c:v>
                </c:pt>
                <c:pt idx="729">
                  <c:v>3</c:v>
                </c:pt>
                <c:pt idx="730">
                  <c:v>3</c:v>
                </c:pt>
                <c:pt idx="731">
                  <c:v>2</c:v>
                </c:pt>
                <c:pt idx="732">
                  <c:v>3</c:v>
                </c:pt>
                <c:pt idx="733">
                  <c:v>2</c:v>
                </c:pt>
                <c:pt idx="734">
                  <c:v>2</c:v>
                </c:pt>
                <c:pt idx="735">
                  <c:v>2</c:v>
                </c:pt>
                <c:pt idx="736">
                  <c:v>3</c:v>
                </c:pt>
                <c:pt idx="737">
                  <c:v>1</c:v>
                </c:pt>
                <c:pt idx="738">
                  <c:v>2</c:v>
                </c:pt>
                <c:pt idx="739">
                  <c:v>3</c:v>
                </c:pt>
                <c:pt idx="740">
                  <c:v>5</c:v>
                </c:pt>
                <c:pt idx="741">
                  <c:v>2</c:v>
                </c:pt>
                <c:pt idx="742">
                  <c:v>3</c:v>
                </c:pt>
                <c:pt idx="743">
                  <c:v>1</c:v>
                </c:pt>
                <c:pt idx="744">
                  <c:v>2</c:v>
                </c:pt>
                <c:pt idx="745">
                  <c:v>4</c:v>
                </c:pt>
                <c:pt idx="746">
                  <c:v>4</c:v>
                </c:pt>
                <c:pt idx="747">
                  <c:v>3</c:v>
                </c:pt>
                <c:pt idx="748">
                  <c:v>4</c:v>
                </c:pt>
                <c:pt idx="749">
                  <c:v>4</c:v>
                </c:pt>
                <c:pt idx="750">
                  <c:v>4</c:v>
                </c:pt>
                <c:pt idx="751">
                  <c:v>3</c:v>
                </c:pt>
                <c:pt idx="752">
                  <c:v>2</c:v>
                </c:pt>
                <c:pt idx="753">
                  <c:v>3</c:v>
                </c:pt>
                <c:pt idx="754">
                  <c:v>3</c:v>
                </c:pt>
                <c:pt idx="755">
                  <c:v>3</c:v>
                </c:pt>
                <c:pt idx="756">
                  <c:v>3</c:v>
                </c:pt>
                <c:pt idx="757">
                  <c:v>2</c:v>
                </c:pt>
                <c:pt idx="758">
                  <c:v>2</c:v>
                </c:pt>
                <c:pt idx="759">
                  <c:v>5</c:v>
                </c:pt>
                <c:pt idx="760">
                  <c:v>3</c:v>
                </c:pt>
                <c:pt idx="761">
                  <c:v>3</c:v>
                </c:pt>
                <c:pt idx="762">
                  <c:v>2</c:v>
                </c:pt>
                <c:pt idx="763">
                  <c:v>2</c:v>
                </c:pt>
                <c:pt idx="764">
                  <c:v>3</c:v>
                </c:pt>
                <c:pt idx="765">
                  <c:v>2</c:v>
                </c:pt>
                <c:pt idx="766">
                  <c:v>3</c:v>
                </c:pt>
                <c:pt idx="767">
                  <c:v>4</c:v>
                </c:pt>
                <c:pt idx="768">
                  <c:v>4</c:v>
                </c:pt>
                <c:pt idx="769">
                  <c:v>2</c:v>
                </c:pt>
                <c:pt idx="770">
                  <c:v>2</c:v>
                </c:pt>
                <c:pt idx="771">
                  <c:v>3</c:v>
                </c:pt>
                <c:pt idx="772">
                  <c:v>4</c:v>
                </c:pt>
                <c:pt idx="773">
                  <c:v>2</c:v>
                </c:pt>
                <c:pt idx="774">
                  <c:v>3</c:v>
                </c:pt>
                <c:pt idx="775">
                  <c:v>2</c:v>
                </c:pt>
                <c:pt idx="776">
                  <c:v>4</c:v>
                </c:pt>
                <c:pt idx="777">
                  <c:v>2</c:v>
                </c:pt>
                <c:pt idx="778">
                  <c:v>4</c:v>
                </c:pt>
                <c:pt idx="779">
                  <c:v>3</c:v>
                </c:pt>
                <c:pt idx="780">
                  <c:v>3</c:v>
                </c:pt>
                <c:pt idx="781">
                  <c:v>3</c:v>
                </c:pt>
                <c:pt idx="782">
                  <c:v>3</c:v>
                </c:pt>
                <c:pt idx="783">
                  <c:v>4</c:v>
                </c:pt>
                <c:pt idx="784">
                  <c:v>4</c:v>
                </c:pt>
                <c:pt idx="785">
                  <c:v>3</c:v>
                </c:pt>
                <c:pt idx="786">
                  <c:v>5</c:v>
                </c:pt>
                <c:pt idx="787">
                  <c:v>4</c:v>
                </c:pt>
                <c:pt idx="788">
                  <c:v>2</c:v>
                </c:pt>
                <c:pt idx="789">
                  <c:v>2</c:v>
                </c:pt>
                <c:pt idx="790">
                  <c:v>3</c:v>
                </c:pt>
                <c:pt idx="791">
                  <c:v>3</c:v>
                </c:pt>
                <c:pt idx="792">
                  <c:v>7</c:v>
                </c:pt>
                <c:pt idx="793">
                  <c:v>3</c:v>
                </c:pt>
                <c:pt idx="794">
                  <c:v>6</c:v>
                </c:pt>
                <c:pt idx="795">
                  <c:v>5</c:v>
                </c:pt>
                <c:pt idx="796">
                  <c:v>4</c:v>
                </c:pt>
                <c:pt idx="797">
                  <c:v>4</c:v>
                </c:pt>
                <c:pt idx="798">
                  <c:v>3</c:v>
                </c:pt>
                <c:pt idx="799">
                  <c:v>5</c:v>
                </c:pt>
                <c:pt idx="800">
                  <c:v>4</c:v>
                </c:pt>
                <c:pt idx="801">
                  <c:v>4</c:v>
                </c:pt>
                <c:pt idx="802">
                  <c:v>6</c:v>
                </c:pt>
                <c:pt idx="803">
                  <c:v>4</c:v>
                </c:pt>
                <c:pt idx="804">
                  <c:v>4</c:v>
                </c:pt>
                <c:pt idx="805">
                  <c:v>4</c:v>
                </c:pt>
                <c:pt idx="806">
                  <c:v>2</c:v>
                </c:pt>
                <c:pt idx="807">
                  <c:v>5</c:v>
                </c:pt>
                <c:pt idx="808">
                  <c:v>5</c:v>
                </c:pt>
                <c:pt idx="809">
                  <c:v>5</c:v>
                </c:pt>
                <c:pt idx="810">
                  <c:v>2</c:v>
                </c:pt>
                <c:pt idx="811">
                  <c:v>7</c:v>
                </c:pt>
                <c:pt idx="812">
                  <c:v>6</c:v>
                </c:pt>
                <c:pt idx="813">
                  <c:v>4</c:v>
                </c:pt>
                <c:pt idx="814">
                  <c:v>4</c:v>
                </c:pt>
                <c:pt idx="815">
                  <c:v>3</c:v>
                </c:pt>
                <c:pt idx="816">
                  <c:v>4</c:v>
                </c:pt>
                <c:pt idx="817">
                  <c:v>2</c:v>
                </c:pt>
                <c:pt idx="818">
                  <c:v>5</c:v>
                </c:pt>
                <c:pt idx="819">
                  <c:v>3</c:v>
                </c:pt>
                <c:pt idx="820">
                  <c:v>3</c:v>
                </c:pt>
                <c:pt idx="821">
                  <c:v>7</c:v>
                </c:pt>
                <c:pt idx="822">
                  <c:v>6</c:v>
                </c:pt>
                <c:pt idx="823">
                  <c:v>5</c:v>
                </c:pt>
                <c:pt idx="824">
                  <c:v>7</c:v>
                </c:pt>
                <c:pt idx="825">
                  <c:v>3</c:v>
                </c:pt>
                <c:pt idx="826">
                  <c:v>5</c:v>
                </c:pt>
                <c:pt idx="827">
                  <c:v>4</c:v>
                </c:pt>
                <c:pt idx="828">
                  <c:v>3</c:v>
                </c:pt>
                <c:pt idx="829">
                  <c:v>3</c:v>
                </c:pt>
                <c:pt idx="830">
                  <c:v>5</c:v>
                </c:pt>
                <c:pt idx="831">
                  <c:v>7</c:v>
                </c:pt>
                <c:pt idx="832">
                  <c:v>7</c:v>
                </c:pt>
                <c:pt idx="833">
                  <c:v>5</c:v>
                </c:pt>
                <c:pt idx="834">
                  <c:v>4</c:v>
                </c:pt>
                <c:pt idx="835">
                  <c:v>7</c:v>
                </c:pt>
                <c:pt idx="836">
                  <c:v>4</c:v>
                </c:pt>
                <c:pt idx="837">
                  <c:v>7</c:v>
                </c:pt>
                <c:pt idx="838">
                  <c:v>8</c:v>
                </c:pt>
                <c:pt idx="839">
                  <c:v>8</c:v>
                </c:pt>
                <c:pt idx="840">
                  <c:v>5</c:v>
                </c:pt>
                <c:pt idx="841">
                  <c:v>6</c:v>
                </c:pt>
                <c:pt idx="842">
                  <c:v>5</c:v>
                </c:pt>
                <c:pt idx="843">
                  <c:v>3</c:v>
                </c:pt>
                <c:pt idx="844">
                  <c:v>4</c:v>
                </c:pt>
                <c:pt idx="845">
                  <c:v>6</c:v>
                </c:pt>
                <c:pt idx="846">
                  <c:v>6</c:v>
                </c:pt>
                <c:pt idx="847">
                  <c:v>5</c:v>
                </c:pt>
                <c:pt idx="848">
                  <c:v>4</c:v>
                </c:pt>
                <c:pt idx="849">
                  <c:v>5</c:v>
                </c:pt>
                <c:pt idx="850">
                  <c:v>4</c:v>
                </c:pt>
                <c:pt idx="851">
                  <c:v>9</c:v>
                </c:pt>
                <c:pt idx="852">
                  <c:v>3</c:v>
                </c:pt>
                <c:pt idx="853">
                  <c:v>5</c:v>
                </c:pt>
                <c:pt idx="854">
                  <c:v>6</c:v>
                </c:pt>
                <c:pt idx="855">
                  <c:v>5</c:v>
                </c:pt>
                <c:pt idx="856">
                  <c:v>3</c:v>
                </c:pt>
                <c:pt idx="857">
                  <c:v>4</c:v>
                </c:pt>
                <c:pt idx="858">
                  <c:v>5</c:v>
                </c:pt>
                <c:pt idx="859">
                  <c:v>6</c:v>
                </c:pt>
                <c:pt idx="860">
                  <c:v>7</c:v>
                </c:pt>
                <c:pt idx="861">
                  <c:v>4</c:v>
                </c:pt>
                <c:pt idx="862">
                  <c:v>4</c:v>
                </c:pt>
                <c:pt idx="863">
                  <c:v>6</c:v>
                </c:pt>
                <c:pt idx="864">
                  <c:v>4</c:v>
                </c:pt>
                <c:pt idx="865">
                  <c:v>5</c:v>
                </c:pt>
                <c:pt idx="866">
                  <c:v>7</c:v>
                </c:pt>
                <c:pt idx="867">
                  <c:v>3</c:v>
                </c:pt>
                <c:pt idx="868">
                  <c:v>8</c:v>
                </c:pt>
                <c:pt idx="869">
                  <c:v>5</c:v>
                </c:pt>
                <c:pt idx="870">
                  <c:v>7</c:v>
                </c:pt>
                <c:pt idx="871">
                  <c:v>5</c:v>
                </c:pt>
                <c:pt idx="872">
                  <c:v>6</c:v>
                </c:pt>
                <c:pt idx="873">
                  <c:v>7</c:v>
                </c:pt>
                <c:pt idx="874">
                  <c:v>6</c:v>
                </c:pt>
                <c:pt idx="875">
                  <c:v>3</c:v>
                </c:pt>
                <c:pt idx="876">
                  <c:v>7</c:v>
                </c:pt>
                <c:pt idx="877">
                  <c:v>4</c:v>
                </c:pt>
                <c:pt idx="878">
                  <c:v>5</c:v>
                </c:pt>
                <c:pt idx="879">
                  <c:v>5</c:v>
                </c:pt>
                <c:pt idx="880">
                  <c:v>8</c:v>
                </c:pt>
                <c:pt idx="881">
                  <c:v>8</c:v>
                </c:pt>
                <c:pt idx="882">
                  <c:v>4</c:v>
                </c:pt>
                <c:pt idx="883">
                  <c:v>6</c:v>
                </c:pt>
                <c:pt idx="884">
                  <c:v>8</c:v>
                </c:pt>
                <c:pt idx="885">
                  <c:v>6</c:v>
                </c:pt>
                <c:pt idx="886">
                  <c:v>6</c:v>
                </c:pt>
                <c:pt idx="887">
                  <c:v>7</c:v>
                </c:pt>
                <c:pt idx="888">
                  <c:v>9</c:v>
                </c:pt>
                <c:pt idx="889">
                  <c:v>6</c:v>
                </c:pt>
                <c:pt idx="890">
                  <c:v>7</c:v>
                </c:pt>
                <c:pt idx="891">
                  <c:v>8</c:v>
                </c:pt>
                <c:pt idx="892">
                  <c:v>7</c:v>
                </c:pt>
                <c:pt idx="893">
                  <c:v>6</c:v>
                </c:pt>
                <c:pt idx="894">
                  <c:v>10</c:v>
                </c:pt>
                <c:pt idx="895">
                  <c:v>5</c:v>
                </c:pt>
                <c:pt idx="896">
                  <c:v>7</c:v>
                </c:pt>
                <c:pt idx="897">
                  <c:v>9</c:v>
                </c:pt>
                <c:pt idx="898">
                  <c:v>4</c:v>
                </c:pt>
                <c:pt idx="899">
                  <c:v>6</c:v>
                </c:pt>
                <c:pt idx="900">
                  <c:v>6</c:v>
                </c:pt>
                <c:pt idx="901">
                  <c:v>6</c:v>
                </c:pt>
                <c:pt idx="902">
                  <c:v>9</c:v>
                </c:pt>
                <c:pt idx="903">
                  <c:v>7</c:v>
                </c:pt>
                <c:pt idx="904">
                  <c:v>8</c:v>
                </c:pt>
                <c:pt idx="905">
                  <c:v>9</c:v>
                </c:pt>
                <c:pt idx="906">
                  <c:v>7</c:v>
                </c:pt>
                <c:pt idx="907">
                  <c:v>6</c:v>
                </c:pt>
                <c:pt idx="908">
                  <c:v>8</c:v>
                </c:pt>
                <c:pt idx="909">
                  <c:v>6</c:v>
                </c:pt>
                <c:pt idx="910">
                  <c:v>6</c:v>
                </c:pt>
                <c:pt idx="911">
                  <c:v>8</c:v>
                </c:pt>
                <c:pt idx="912">
                  <c:v>5</c:v>
                </c:pt>
                <c:pt idx="913">
                  <c:v>9</c:v>
                </c:pt>
                <c:pt idx="914">
                  <c:v>8</c:v>
                </c:pt>
                <c:pt idx="915">
                  <c:v>6</c:v>
                </c:pt>
                <c:pt idx="916">
                  <c:v>8</c:v>
                </c:pt>
                <c:pt idx="917">
                  <c:v>7</c:v>
                </c:pt>
                <c:pt idx="918">
                  <c:v>7</c:v>
                </c:pt>
                <c:pt idx="919">
                  <c:v>12</c:v>
                </c:pt>
                <c:pt idx="920">
                  <c:v>6</c:v>
                </c:pt>
                <c:pt idx="921">
                  <c:v>7</c:v>
                </c:pt>
                <c:pt idx="922">
                  <c:v>9</c:v>
                </c:pt>
                <c:pt idx="923">
                  <c:v>8</c:v>
                </c:pt>
                <c:pt idx="924">
                  <c:v>7</c:v>
                </c:pt>
                <c:pt idx="925">
                  <c:v>11</c:v>
                </c:pt>
                <c:pt idx="926">
                  <c:v>7</c:v>
                </c:pt>
                <c:pt idx="927">
                  <c:v>8</c:v>
                </c:pt>
                <c:pt idx="928">
                  <c:v>9</c:v>
                </c:pt>
                <c:pt idx="929">
                  <c:v>7</c:v>
                </c:pt>
                <c:pt idx="930">
                  <c:v>9</c:v>
                </c:pt>
                <c:pt idx="931">
                  <c:v>7</c:v>
                </c:pt>
                <c:pt idx="932">
                  <c:v>8</c:v>
                </c:pt>
                <c:pt idx="933">
                  <c:v>7</c:v>
                </c:pt>
                <c:pt idx="934">
                  <c:v>9</c:v>
                </c:pt>
                <c:pt idx="935">
                  <c:v>9</c:v>
                </c:pt>
                <c:pt idx="936">
                  <c:v>7</c:v>
                </c:pt>
                <c:pt idx="937">
                  <c:v>8</c:v>
                </c:pt>
                <c:pt idx="938">
                  <c:v>8</c:v>
                </c:pt>
                <c:pt idx="939">
                  <c:v>11</c:v>
                </c:pt>
                <c:pt idx="940">
                  <c:v>8</c:v>
                </c:pt>
                <c:pt idx="941">
                  <c:v>8</c:v>
                </c:pt>
                <c:pt idx="942">
                  <c:v>9</c:v>
                </c:pt>
                <c:pt idx="943">
                  <c:v>8</c:v>
                </c:pt>
                <c:pt idx="944">
                  <c:v>9</c:v>
                </c:pt>
                <c:pt idx="945">
                  <c:v>9</c:v>
                </c:pt>
                <c:pt idx="946">
                  <c:v>7</c:v>
                </c:pt>
                <c:pt idx="947">
                  <c:v>10</c:v>
                </c:pt>
                <c:pt idx="948">
                  <c:v>9</c:v>
                </c:pt>
                <c:pt idx="949">
                  <c:v>7</c:v>
                </c:pt>
                <c:pt idx="950">
                  <c:v>9</c:v>
                </c:pt>
                <c:pt idx="951">
                  <c:v>10</c:v>
                </c:pt>
                <c:pt idx="952">
                  <c:v>8</c:v>
                </c:pt>
                <c:pt idx="953">
                  <c:v>10</c:v>
                </c:pt>
                <c:pt idx="954">
                  <c:v>6</c:v>
                </c:pt>
                <c:pt idx="955">
                  <c:v>9</c:v>
                </c:pt>
                <c:pt idx="956">
                  <c:v>7</c:v>
                </c:pt>
                <c:pt idx="957">
                  <c:v>10</c:v>
                </c:pt>
                <c:pt idx="958">
                  <c:v>7</c:v>
                </c:pt>
                <c:pt idx="959">
                  <c:v>11</c:v>
                </c:pt>
                <c:pt idx="960">
                  <c:v>12</c:v>
                </c:pt>
                <c:pt idx="961">
                  <c:v>11</c:v>
                </c:pt>
                <c:pt idx="962">
                  <c:v>11</c:v>
                </c:pt>
                <c:pt idx="963">
                  <c:v>8</c:v>
                </c:pt>
                <c:pt idx="964">
                  <c:v>9</c:v>
                </c:pt>
                <c:pt idx="965">
                  <c:v>10</c:v>
                </c:pt>
                <c:pt idx="966">
                  <c:v>10</c:v>
                </c:pt>
                <c:pt idx="967">
                  <c:v>11</c:v>
                </c:pt>
                <c:pt idx="968">
                  <c:v>11</c:v>
                </c:pt>
                <c:pt idx="969">
                  <c:v>8</c:v>
                </c:pt>
                <c:pt idx="970">
                  <c:v>11</c:v>
                </c:pt>
                <c:pt idx="971">
                  <c:v>10</c:v>
                </c:pt>
                <c:pt idx="972">
                  <c:v>9</c:v>
                </c:pt>
                <c:pt idx="973">
                  <c:v>9</c:v>
                </c:pt>
                <c:pt idx="974">
                  <c:v>6</c:v>
                </c:pt>
                <c:pt idx="975">
                  <c:v>10</c:v>
                </c:pt>
                <c:pt idx="976">
                  <c:v>9</c:v>
                </c:pt>
                <c:pt idx="977">
                  <c:v>9</c:v>
                </c:pt>
                <c:pt idx="978">
                  <c:v>7</c:v>
                </c:pt>
                <c:pt idx="979">
                  <c:v>10</c:v>
                </c:pt>
                <c:pt idx="980">
                  <c:v>13</c:v>
                </c:pt>
                <c:pt idx="981">
                  <c:v>9</c:v>
                </c:pt>
                <c:pt idx="982">
                  <c:v>13</c:v>
                </c:pt>
                <c:pt idx="983">
                  <c:v>12</c:v>
                </c:pt>
                <c:pt idx="984">
                  <c:v>12</c:v>
                </c:pt>
                <c:pt idx="985">
                  <c:v>11</c:v>
                </c:pt>
                <c:pt idx="986">
                  <c:v>13</c:v>
                </c:pt>
                <c:pt idx="987">
                  <c:v>11</c:v>
                </c:pt>
                <c:pt idx="988">
                  <c:v>13</c:v>
                </c:pt>
                <c:pt idx="989">
                  <c:v>12</c:v>
                </c:pt>
                <c:pt idx="990">
                  <c:v>9</c:v>
                </c:pt>
                <c:pt idx="991">
                  <c:v>13</c:v>
                </c:pt>
                <c:pt idx="992">
                  <c:v>11</c:v>
                </c:pt>
                <c:pt idx="993">
                  <c:v>13</c:v>
                </c:pt>
                <c:pt idx="994">
                  <c:v>11</c:v>
                </c:pt>
                <c:pt idx="995">
                  <c:v>11</c:v>
                </c:pt>
                <c:pt idx="996">
                  <c:v>14</c:v>
                </c:pt>
                <c:pt idx="997">
                  <c:v>13</c:v>
                </c:pt>
                <c:pt idx="998">
                  <c:v>12</c:v>
                </c:pt>
                <c:pt idx="999">
                  <c:v>11</c:v>
                </c:pt>
                <c:pt idx="1000">
                  <c:v>12</c:v>
                </c:pt>
                <c:pt idx="1001">
                  <c:v>13</c:v>
                </c:pt>
                <c:pt idx="1002">
                  <c:v>13</c:v>
                </c:pt>
                <c:pt idx="1003">
                  <c:v>14</c:v>
                </c:pt>
                <c:pt idx="1004">
                  <c:v>12</c:v>
                </c:pt>
                <c:pt idx="1005">
                  <c:v>12</c:v>
                </c:pt>
                <c:pt idx="1006">
                  <c:v>14</c:v>
                </c:pt>
                <c:pt idx="1007">
                  <c:v>14</c:v>
                </c:pt>
                <c:pt idx="1008">
                  <c:v>15</c:v>
                </c:pt>
                <c:pt idx="1009">
                  <c:v>15</c:v>
                </c:pt>
                <c:pt idx="1010">
                  <c:v>13</c:v>
                </c:pt>
                <c:pt idx="1011">
                  <c:v>12</c:v>
                </c:pt>
                <c:pt idx="1012">
                  <c:v>13</c:v>
                </c:pt>
                <c:pt idx="1013">
                  <c:v>14</c:v>
                </c:pt>
                <c:pt idx="1014">
                  <c:v>13</c:v>
                </c:pt>
                <c:pt idx="1015">
                  <c:v>13</c:v>
                </c:pt>
                <c:pt idx="1016">
                  <c:v>15</c:v>
                </c:pt>
                <c:pt idx="1017">
                  <c:v>15</c:v>
                </c:pt>
                <c:pt idx="1018">
                  <c:v>15</c:v>
                </c:pt>
                <c:pt idx="1019">
                  <c:v>15</c:v>
                </c:pt>
                <c:pt idx="1020">
                  <c:v>14</c:v>
                </c:pt>
                <c:pt idx="1021">
                  <c:v>16</c:v>
                </c:pt>
                <c:pt idx="1022">
                  <c:v>15</c:v>
                </c:pt>
                <c:pt idx="1023">
                  <c:v>16</c:v>
                </c:pt>
                <c:pt idx="1024">
                  <c:v>0</c:v>
                </c:pt>
                <c:pt idx="1025">
                  <c:v>0</c:v>
                </c:pt>
                <c:pt idx="1026">
                  <c:v>0</c:v>
                </c:pt>
                <c:pt idx="1027">
                  <c:v>0</c:v>
                </c:pt>
                <c:pt idx="1028">
                  <c:v>0</c:v>
                </c:pt>
                <c:pt idx="1029">
                  <c:v>0</c:v>
                </c:pt>
                <c:pt idx="1030">
                  <c:v>0</c:v>
                </c:pt>
                <c:pt idx="1031">
                  <c:v>0</c:v>
                </c:pt>
                <c:pt idx="1032">
                  <c:v>0</c:v>
                </c:pt>
                <c:pt idx="1033">
                  <c:v>0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0</c:v>
                </c:pt>
                <c:pt idx="1040">
                  <c:v>0</c:v>
                </c:pt>
                <c:pt idx="1041">
                  <c:v>0</c:v>
                </c:pt>
                <c:pt idx="1042">
                  <c:v>0</c:v>
                </c:pt>
                <c:pt idx="1043">
                  <c:v>0</c:v>
                </c:pt>
                <c:pt idx="1044">
                  <c:v>0</c:v>
                </c:pt>
                <c:pt idx="1045">
                  <c:v>0</c:v>
                </c:pt>
                <c:pt idx="1046">
                  <c:v>0</c:v>
                </c:pt>
                <c:pt idx="1047">
                  <c:v>0</c:v>
                </c:pt>
                <c:pt idx="1048">
                  <c:v>0</c:v>
                </c:pt>
                <c:pt idx="1049">
                  <c:v>0</c:v>
                </c:pt>
                <c:pt idx="1050">
                  <c:v>0</c:v>
                </c:pt>
                <c:pt idx="1051">
                  <c:v>0</c:v>
                </c:pt>
                <c:pt idx="1052">
                  <c:v>0</c:v>
                </c:pt>
                <c:pt idx="1053">
                  <c:v>0</c:v>
                </c:pt>
                <c:pt idx="1054">
                  <c:v>0</c:v>
                </c:pt>
                <c:pt idx="1055">
                  <c:v>0</c:v>
                </c:pt>
                <c:pt idx="1056">
                  <c:v>1</c:v>
                </c:pt>
                <c:pt idx="1057">
                  <c:v>0</c:v>
                </c:pt>
                <c:pt idx="1058">
                  <c:v>0</c:v>
                </c:pt>
                <c:pt idx="1059">
                  <c:v>0</c:v>
                </c:pt>
                <c:pt idx="1060">
                  <c:v>0</c:v>
                </c:pt>
                <c:pt idx="1061">
                  <c:v>0</c:v>
                </c:pt>
                <c:pt idx="1062">
                  <c:v>0</c:v>
                </c:pt>
                <c:pt idx="1063">
                  <c:v>1</c:v>
                </c:pt>
                <c:pt idx="1064">
                  <c:v>0</c:v>
                </c:pt>
                <c:pt idx="1065">
                  <c:v>0</c:v>
                </c:pt>
                <c:pt idx="1066">
                  <c:v>0</c:v>
                </c:pt>
                <c:pt idx="1067">
                  <c:v>0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0</c:v>
                </c:pt>
                <c:pt idx="1072">
                  <c:v>0</c:v>
                </c:pt>
                <c:pt idx="1073">
                  <c:v>0</c:v>
                </c:pt>
                <c:pt idx="1074">
                  <c:v>0</c:v>
                </c:pt>
                <c:pt idx="1075">
                  <c:v>0</c:v>
                </c:pt>
                <c:pt idx="1076">
                  <c:v>0</c:v>
                </c:pt>
                <c:pt idx="1077">
                  <c:v>1</c:v>
                </c:pt>
                <c:pt idx="1078">
                  <c:v>0</c:v>
                </c:pt>
                <c:pt idx="1079">
                  <c:v>0</c:v>
                </c:pt>
                <c:pt idx="1080">
                  <c:v>0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1</c:v>
                </c:pt>
                <c:pt idx="1085">
                  <c:v>1</c:v>
                </c:pt>
                <c:pt idx="1086">
                  <c:v>1</c:v>
                </c:pt>
                <c:pt idx="1087">
                  <c:v>0</c:v>
                </c:pt>
                <c:pt idx="1088">
                  <c:v>0</c:v>
                </c:pt>
                <c:pt idx="1089">
                  <c:v>0</c:v>
                </c:pt>
                <c:pt idx="1090">
                  <c:v>1</c:v>
                </c:pt>
                <c:pt idx="1091">
                  <c:v>1</c:v>
                </c:pt>
                <c:pt idx="1092">
                  <c:v>0</c:v>
                </c:pt>
                <c:pt idx="1093">
                  <c:v>1</c:v>
                </c:pt>
                <c:pt idx="1094">
                  <c:v>1</c:v>
                </c:pt>
                <c:pt idx="1095">
                  <c:v>0</c:v>
                </c:pt>
                <c:pt idx="1096">
                  <c:v>0</c:v>
                </c:pt>
                <c:pt idx="1097">
                  <c:v>0</c:v>
                </c:pt>
                <c:pt idx="1098">
                  <c:v>0</c:v>
                </c:pt>
                <c:pt idx="1099">
                  <c:v>0</c:v>
                </c:pt>
                <c:pt idx="1100">
                  <c:v>1</c:v>
                </c:pt>
                <c:pt idx="1101">
                  <c:v>0</c:v>
                </c:pt>
                <c:pt idx="1102">
                  <c:v>0</c:v>
                </c:pt>
                <c:pt idx="1103">
                  <c:v>1</c:v>
                </c:pt>
                <c:pt idx="1104">
                  <c:v>1</c:v>
                </c:pt>
                <c:pt idx="1105">
                  <c:v>0</c:v>
                </c:pt>
                <c:pt idx="1106">
                  <c:v>2</c:v>
                </c:pt>
                <c:pt idx="1107">
                  <c:v>0</c:v>
                </c:pt>
                <c:pt idx="1108">
                  <c:v>2</c:v>
                </c:pt>
                <c:pt idx="1109">
                  <c:v>1</c:v>
                </c:pt>
                <c:pt idx="1110">
                  <c:v>1</c:v>
                </c:pt>
                <c:pt idx="1111">
                  <c:v>1</c:v>
                </c:pt>
                <c:pt idx="1112">
                  <c:v>1</c:v>
                </c:pt>
                <c:pt idx="1113">
                  <c:v>1</c:v>
                </c:pt>
                <c:pt idx="1114">
                  <c:v>0</c:v>
                </c:pt>
                <c:pt idx="1115">
                  <c:v>1</c:v>
                </c:pt>
                <c:pt idx="1116">
                  <c:v>1</c:v>
                </c:pt>
                <c:pt idx="1117">
                  <c:v>1</c:v>
                </c:pt>
                <c:pt idx="1118">
                  <c:v>0</c:v>
                </c:pt>
                <c:pt idx="1119">
                  <c:v>1</c:v>
                </c:pt>
                <c:pt idx="1120">
                  <c:v>2</c:v>
                </c:pt>
                <c:pt idx="1121">
                  <c:v>2</c:v>
                </c:pt>
                <c:pt idx="1122">
                  <c:v>0</c:v>
                </c:pt>
                <c:pt idx="1123">
                  <c:v>1</c:v>
                </c:pt>
                <c:pt idx="1124">
                  <c:v>3</c:v>
                </c:pt>
                <c:pt idx="1125">
                  <c:v>0</c:v>
                </c:pt>
                <c:pt idx="1126">
                  <c:v>0</c:v>
                </c:pt>
                <c:pt idx="1127">
                  <c:v>3</c:v>
                </c:pt>
                <c:pt idx="1128">
                  <c:v>2</c:v>
                </c:pt>
                <c:pt idx="1129">
                  <c:v>1</c:v>
                </c:pt>
                <c:pt idx="1130">
                  <c:v>1</c:v>
                </c:pt>
                <c:pt idx="1131">
                  <c:v>2</c:v>
                </c:pt>
                <c:pt idx="1132">
                  <c:v>1</c:v>
                </c:pt>
                <c:pt idx="1133">
                  <c:v>3</c:v>
                </c:pt>
                <c:pt idx="1134">
                  <c:v>1</c:v>
                </c:pt>
                <c:pt idx="1135">
                  <c:v>2</c:v>
                </c:pt>
                <c:pt idx="1136">
                  <c:v>2</c:v>
                </c:pt>
                <c:pt idx="1137">
                  <c:v>0</c:v>
                </c:pt>
                <c:pt idx="1138">
                  <c:v>4</c:v>
                </c:pt>
                <c:pt idx="1139">
                  <c:v>2</c:v>
                </c:pt>
                <c:pt idx="1140">
                  <c:v>1</c:v>
                </c:pt>
                <c:pt idx="1141">
                  <c:v>2</c:v>
                </c:pt>
                <c:pt idx="1142">
                  <c:v>2</c:v>
                </c:pt>
                <c:pt idx="1143">
                  <c:v>3</c:v>
                </c:pt>
                <c:pt idx="1144">
                  <c:v>3</c:v>
                </c:pt>
                <c:pt idx="1145">
                  <c:v>2</c:v>
                </c:pt>
                <c:pt idx="1146">
                  <c:v>3</c:v>
                </c:pt>
                <c:pt idx="1147">
                  <c:v>2</c:v>
                </c:pt>
                <c:pt idx="1148">
                  <c:v>3</c:v>
                </c:pt>
                <c:pt idx="1149">
                  <c:v>1</c:v>
                </c:pt>
                <c:pt idx="1150">
                  <c:v>2</c:v>
                </c:pt>
                <c:pt idx="1151">
                  <c:v>2</c:v>
                </c:pt>
                <c:pt idx="1152">
                  <c:v>1</c:v>
                </c:pt>
                <c:pt idx="1153">
                  <c:v>2</c:v>
                </c:pt>
                <c:pt idx="1154">
                  <c:v>3</c:v>
                </c:pt>
                <c:pt idx="1155">
                  <c:v>2</c:v>
                </c:pt>
                <c:pt idx="1156">
                  <c:v>3</c:v>
                </c:pt>
                <c:pt idx="1157">
                  <c:v>2</c:v>
                </c:pt>
                <c:pt idx="1158">
                  <c:v>1</c:v>
                </c:pt>
                <c:pt idx="1159">
                  <c:v>2</c:v>
                </c:pt>
                <c:pt idx="1160">
                  <c:v>4</c:v>
                </c:pt>
                <c:pt idx="1161">
                  <c:v>1</c:v>
                </c:pt>
                <c:pt idx="1162">
                  <c:v>3</c:v>
                </c:pt>
                <c:pt idx="1163">
                  <c:v>3</c:v>
                </c:pt>
                <c:pt idx="1164">
                  <c:v>1</c:v>
                </c:pt>
                <c:pt idx="1165">
                  <c:v>2</c:v>
                </c:pt>
                <c:pt idx="1166">
                  <c:v>2</c:v>
                </c:pt>
                <c:pt idx="1167">
                  <c:v>2</c:v>
                </c:pt>
                <c:pt idx="1168">
                  <c:v>2</c:v>
                </c:pt>
                <c:pt idx="1169">
                  <c:v>2</c:v>
                </c:pt>
                <c:pt idx="1170">
                  <c:v>3</c:v>
                </c:pt>
                <c:pt idx="1171">
                  <c:v>2</c:v>
                </c:pt>
                <c:pt idx="1172">
                  <c:v>3</c:v>
                </c:pt>
                <c:pt idx="1173">
                  <c:v>2</c:v>
                </c:pt>
                <c:pt idx="1174">
                  <c:v>1</c:v>
                </c:pt>
                <c:pt idx="1175">
                  <c:v>0</c:v>
                </c:pt>
                <c:pt idx="1176">
                  <c:v>0</c:v>
                </c:pt>
                <c:pt idx="1177">
                  <c:v>3</c:v>
                </c:pt>
                <c:pt idx="1178">
                  <c:v>3</c:v>
                </c:pt>
                <c:pt idx="1179">
                  <c:v>1</c:v>
                </c:pt>
                <c:pt idx="1180">
                  <c:v>2</c:v>
                </c:pt>
                <c:pt idx="1181">
                  <c:v>3</c:v>
                </c:pt>
                <c:pt idx="1182">
                  <c:v>2</c:v>
                </c:pt>
                <c:pt idx="1183">
                  <c:v>1</c:v>
                </c:pt>
                <c:pt idx="1184">
                  <c:v>2</c:v>
                </c:pt>
                <c:pt idx="1185">
                  <c:v>2</c:v>
                </c:pt>
                <c:pt idx="1186">
                  <c:v>0</c:v>
                </c:pt>
                <c:pt idx="1187">
                  <c:v>1</c:v>
                </c:pt>
                <c:pt idx="1188">
                  <c:v>4</c:v>
                </c:pt>
                <c:pt idx="1189">
                  <c:v>2</c:v>
                </c:pt>
                <c:pt idx="1190">
                  <c:v>3</c:v>
                </c:pt>
                <c:pt idx="1191">
                  <c:v>4</c:v>
                </c:pt>
                <c:pt idx="1192">
                  <c:v>3</c:v>
                </c:pt>
                <c:pt idx="1193">
                  <c:v>1</c:v>
                </c:pt>
                <c:pt idx="1194">
                  <c:v>1</c:v>
                </c:pt>
                <c:pt idx="1195">
                  <c:v>4</c:v>
                </c:pt>
                <c:pt idx="1196">
                  <c:v>2</c:v>
                </c:pt>
                <c:pt idx="1197">
                  <c:v>3</c:v>
                </c:pt>
                <c:pt idx="1198">
                  <c:v>2</c:v>
                </c:pt>
                <c:pt idx="1199">
                  <c:v>0</c:v>
                </c:pt>
                <c:pt idx="1200">
                  <c:v>1</c:v>
                </c:pt>
                <c:pt idx="1201">
                  <c:v>2</c:v>
                </c:pt>
                <c:pt idx="1202">
                  <c:v>3</c:v>
                </c:pt>
                <c:pt idx="1203">
                  <c:v>1</c:v>
                </c:pt>
                <c:pt idx="1204">
                  <c:v>4</c:v>
                </c:pt>
                <c:pt idx="1205">
                  <c:v>2</c:v>
                </c:pt>
                <c:pt idx="1206">
                  <c:v>4</c:v>
                </c:pt>
                <c:pt idx="1207">
                  <c:v>2</c:v>
                </c:pt>
                <c:pt idx="1208">
                  <c:v>2</c:v>
                </c:pt>
                <c:pt idx="1209">
                  <c:v>2</c:v>
                </c:pt>
                <c:pt idx="1210">
                  <c:v>5</c:v>
                </c:pt>
                <c:pt idx="1211">
                  <c:v>2</c:v>
                </c:pt>
                <c:pt idx="1212">
                  <c:v>2</c:v>
                </c:pt>
                <c:pt idx="1213">
                  <c:v>2</c:v>
                </c:pt>
                <c:pt idx="1214">
                  <c:v>1</c:v>
                </c:pt>
                <c:pt idx="1215">
                  <c:v>4</c:v>
                </c:pt>
                <c:pt idx="1216">
                  <c:v>3</c:v>
                </c:pt>
                <c:pt idx="1217">
                  <c:v>1</c:v>
                </c:pt>
                <c:pt idx="1218">
                  <c:v>2</c:v>
                </c:pt>
                <c:pt idx="1219">
                  <c:v>2</c:v>
                </c:pt>
                <c:pt idx="1220">
                  <c:v>2</c:v>
                </c:pt>
                <c:pt idx="1221">
                  <c:v>2</c:v>
                </c:pt>
                <c:pt idx="1222">
                  <c:v>2</c:v>
                </c:pt>
                <c:pt idx="1223">
                  <c:v>3</c:v>
                </c:pt>
                <c:pt idx="1224">
                  <c:v>2</c:v>
                </c:pt>
                <c:pt idx="1225">
                  <c:v>3</c:v>
                </c:pt>
                <c:pt idx="1226">
                  <c:v>1</c:v>
                </c:pt>
                <c:pt idx="1227">
                  <c:v>2</c:v>
                </c:pt>
                <c:pt idx="1228">
                  <c:v>4</c:v>
                </c:pt>
                <c:pt idx="1229">
                  <c:v>3</c:v>
                </c:pt>
                <c:pt idx="1230">
                  <c:v>4</c:v>
                </c:pt>
                <c:pt idx="1231">
                  <c:v>2</c:v>
                </c:pt>
                <c:pt idx="1232">
                  <c:v>3</c:v>
                </c:pt>
                <c:pt idx="1233">
                  <c:v>2</c:v>
                </c:pt>
                <c:pt idx="1234">
                  <c:v>4</c:v>
                </c:pt>
                <c:pt idx="1235">
                  <c:v>4</c:v>
                </c:pt>
                <c:pt idx="1236">
                  <c:v>2</c:v>
                </c:pt>
                <c:pt idx="1237">
                  <c:v>3</c:v>
                </c:pt>
                <c:pt idx="1238">
                  <c:v>2</c:v>
                </c:pt>
                <c:pt idx="1239">
                  <c:v>1</c:v>
                </c:pt>
                <c:pt idx="1240">
                  <c:v>4</c:v>
                </c:pt>
                <c:pt idx="1241">
                  <c:v>3</c:v>
                </c:pt>
                <c:pt idx="1242">
                  <c:v>3</c:v>
                </c:pt>
                <c:pt idx="1243">
                  <c:v>1</c:v>
                </c:pt>
                <c:pt idx="1244">
                  <c:v>2</c:v>
                </c:pt>
                <c:pt idx="1245">
                  <c:v>3</c:v>
                </c:pt>
                <c:pt idx="1246">
                  <c:v>3</c:v>
                </c:pt>
                <c:pt idx="1247">
                  <c:v>3</c:v>
                </c:pt>
                <c:pt idx="1248">
                  <c:v>1</c:v>
                </c:pt>
                <c:pt idx="1249">
                  <c:v>3</c:v>
                </c:pt>
                <c:pt idx="1250">
                  <c:v>4</c:v>
                </c:pt>
                <c:pt idx="1251">
                  <c:v>3</c:v>
                </c:pt>
                <c:pt idx="1252">
                  <c:v>0</c:v>
                </c:pt>
                <c:pt idx="1253">
                  <c:v>3</c:v>
                </c:pt>
                <c:pt idx="1254">
                  <c:v>4</c:v>
                </c:pt>
                <c:pt idx="1255">
                  <c:v>2</c:v>
                </c:pt>
                <c:pt idx="1256">
                  <c:v>4</c:v>
                </c:pt>
                <c:pt idx="1257">
                  <c:v>4</c:v>
                </c:pt>
                <c:pt idx="1258">
                  <c:v>2</c:v>
                </c:pt>
                <c:pt idx="1259">
                  <c:v>3</c:v>
                </c:pt>
                <c:pt idx="1260">
                  <c:v>3</c:v>
                </c:pt>
                <c:pt idx="1261">
                  <c:v>2</c:v>
                </c:pt>
                <c:pt idx="1262">
                  <c:v>2</c:v>
                </c:pt>
                <c:pt idx="1263">
                  <c:v>4</c:v>
                </c:pt>
                <c:pt idx="1264">
                  <c:v>3</c:v>
                </c:pt>
                <c:pt idx="1265">
                  <c:v>3</c:v>
                </c:pt>
                <c:pt idx="1266">
                  <c:v>2</c:v>
                </c:pt>
                <c:pt idx="1267">
                  <c:v>3</c:v>
                </c:pt>
                <c:pt idx="1268">
                  <c:v>4</c:v>
                </c:pt>
                <c:pt idx="1269">
                  <c:v>4</c:v>
                </c:pt>
                <c:pt idx="1270">
                  <c:v>2</c:v>
                </c:pt>
                <c:pt idx="1271">
                  <c:v>3</c:v>
                </c:pt>
                <c:pt idx="1272">
                  <c:v>1</c:v>
                </c:pt>
                <c:pt idx="1273">
                  <c:v>2</c:v>
                </c:pt>
                <c:pt idx="1274">
                  <c:v>3</c:v>
                </c:pt>
                <c:pt idx="1275">
                  <c:v>2</c:v>
                </c:pt>
                <c:pt idx="1276">
                  <c:v>2</c:v>
                </c:pt>
                <c:pt idx="1277">
                  <c:v>3</c:v>
                </c:pt>
                <c:pt idx="1278">
                  <c:v>2</c:v>
                </c:pt>
                <c:pt idx="1279">
                  <c:v>3</c:v>
                </c:pt>
                <c:pt idx="1280">
                  <c:v>3</c:v>
                </c:pt>
                <c:pt idx="1281">
                  <c:v>2</c:v>
                </c:pt>
                <c:pt idx="1282">
                  <c:v>3</c:v>
                </c:pt>
                <c:pt idx="1283">
                  <c:v>3</c:v>
                </c:pt>
                <c:pt idx="1284">
                  <c:v>4</c:v>
                </c:pt>
                <c:pt idx="1285">
                  <c:v>3</c:v>
                </c:pt>
                <c:pt idx="1286">
                  <c:v>2</c:v>
                </c:pt>
                <c:pt idx="1287">
                  <c:v>2</c:v>
                </c:pt>
                <c:pt idx="1288">
                  <c:v>3</c:v>
                </c:pt>
                <c:pt idx="1289">
                  <c:v>3</c:v>
                </c:pt>
                <c:pt idx="1290">
                  <c:v>4</c:v>
                </c:pt>
                <c:pt idx="1291">
                  <c:v>2</c:v>
                </c:pt>
                <c:pt idx="1292">
                  <c:v>3</c:v>
                </c:pt>
                <c:pt idx="1293">
                  <c:v>2</c:v>
                </c:pt>
                <c:pt idx="1294">
                  <c:v>5</c:v>
                </c:pt>
                <c:pt idx="1295">
                  <c:v>3</c:v>
                </c:pt>
                <c:pt idx="1296">
                  <c:v>3</c:v>
                </c:pt>
                <c:pt idx="1297">
                  <c:v>3</c:v>
                </c:pt>
                <c:pt idx="1298">
                  <c:v>2</c:v>
                </c:pt>
                <c:pt idx="1299">
                  <c:v>5</c:v>
                </c:pt>
                <c:pt idx="1300">
                  <c:v>1</c:v>
                </c:pt>
                <c:pt idx="1301">
                  <c:v>4</c:v>
                </c:pt>
                <c:pt idx="1302">
                  <c:v>4</c:v>
                </c:pt>
                <c:pt idx="1303">
                  <c:v>3</c:v>
                </c:pt>
                <c:pt idx="1304">
                  <c:v>3</c:v>
                </c:pt>
                <c:pt idx="1305">
                  <c:v>3</c:v>
                </c:pt>
                <c:pt idx="1306">
                  <c:v>5</c:v>
                </c:pt>
                <c:pt idx="1307">
                  <c:v>5</c:v>
                </c:pt>
                <c:pt idx="1308">
                  <c:v>4</c:v>
                </c:pt>
                <c:pt idx="1309">
                  <c:v>4</c:v>
                </c:pt>
                <c:pt idx="1310">
                  <c:v>5</c:v>
                </c:pt>
                <c:pt idx="1311">
                  <c:v>4</c:v>
                </c:pt>
                <c:pt idx="1312">
                  <c:v>3</c:v>
                </c:pt>
                <c:pt idx="1313">
                  <c:v>6</c:v>
                </c:pt>
                <c:pt idx="1314">
                  <c:v>6</c:v>
                </c:pt>
                <c:pt idx="1315">
                  <c:v>4</c:v>
                </c:pt>
                <c:pt idx="1316">
                  <c:v>2</c:v>
                </c:pt>
                <c:pt idx="1317">
                  <c:v>4</c:v>
                </c:pt>
                <c:pt idx="1318">
                  <c:v>4</c:v>
                </c:pt>
                <c:pt idx="1319">
                  <c:v>5</c:v>
                </c:pt>
                <c:pt idx="1320">
                  <c:v>4</c:v>
                </c:pt>
                <c:pt idx="1321">
                  <c:v>2</c:v>
                </c:pt>
                <c:pt idx="1322">
                  <c:v>1</c:v>
                </c:pt>
                <c:pt idx="1323">
                  <c:v>3</c:v>
                </c:pt>
                <c:pt idx="1324">
                  <c:v>6</c:v>
                </c:pt>
                <c:pt idx="1325">
                  <c:v>6</c:v>
                </c:pt>
                <c:pt idx="1326">
                  <c:v>6</c:v>
                </c:pt>
                <c:pt idx="1327">
                  <c:v>6</c:v>
                </c:pt>
                <c:pt idx="1328">
                  <c:v>3</c:v>
                </c:pt>
                <c:pt idx="1329">
                  <c:v>3</c:v>
                </c:pt>
                <c:pt idx="1330">
                  <c:v>3</c:v>
                </c:pt>
                <c:pt idx="1331">
                  <c:v>4</c:v>
                </c:pt>
                <c:pt idx="1332">
                  <c:v>4</c:v>
                </c:pt>
                <c:pt idx="1333">
                  <c:v>5</c:v>
                </c:pt>
                <c:pt idx="1334">
                  <c:v>4</c:v>
                </c:pt>
                <c:pt idx="1335">
                  <c:v>3</c:v>
                </c:pt>
                <c:pt idx="1336">
                  <c:v>5</c:v>
                </c:pt>
                <c:pt idx="1337">
                  <c:v>4</c:v>
                </c:pt>
                <c:pt idx="1338">
                  <c:v>5</c:v>
                </c:pt>
                <c:pt idx="1339">
                  <c:v>4</c:v>
                </c:pt>
                <c:pt idx="1340">
                  <c:v>5</c:v>
                </c:pt>
                <c:pt idx="1341">
                  <c:v>5</c:v>
                </c:pt>
                <c:pt idx="1342">
                  <c:v>5</c:v>
                </c:pt>
                <c:pt idx="1343">
                  <c:v>4</c:v>
                </c:pt>
                <c:pt idx="1344">
                  <c:v>6</c:v>
                </c:pt>
                <c:pt idx="1345">
                  <c:v>6</c:v>
                </c:pt>
                <c:pt idx="1346">
                  <c:v>2</c:v>
                </c:pt>
                <c:pt idx="1347">
                  <c:v>7</c:v>
                </c:pt>
                <c:pt idx="1348">
                  <c:v>3</c:v>
                </c:pt>
                <c:pt idx="1349">
                  <c:v>6</c:v>
                </c:pt>
                <c:pt idx="1350">
                  <c:v>6</c:v>
                </c:pt>
                <c:pt idx="1351">
                  <c:v>4</c:v>
                </c:pt>
                <c:pt idx="1352">
                  <c:v>5</c:v>
                </c:pt>
                <c:pt idx="1353">
                  <c:v>6</c:v>
                </c:pt>
                <c:pt idx="1354">
                  <c:v>6</c:v>
                </c:pt>
                <c:pt idx="1355">
                  <c:v>6</c:v>
                </c:pt>
                <c:pt idx="1356">
                  <c:v>8</c:v>
                </c:pt>
                <c:pt idx="1357">
                  <c:v>5</c:v>
                </c:pt>
                <c:pt idx="1358">
                  <c:v>6</c:v>
                </c:pt>
                <c:pt idx="1359">
                  <c:v>4</c:v>
                </c:pt>
                <c:pt idx="1360">
                  <c:v>6</c:v>
                </c:pt>
                <c:pt idx="1361">
                  <c:v>4</c:v>
                </c:pt>
                <c:pt idx="1362">
                  <c:v>7</c:v>
                </c:pt>
                <c:pt idx="1363">
                  <c:v>5</c:v>
                </c:pt>
                <c:pt idx="1364">
                  <c:v>7</c:v>
                </c:pt>
                <c:pt idx="1365">
                  <c:v>7</c:v>
                </c:pt>
                <c:pt idx="1366">
                  <c:v>6</c:v>
                </c:pt>
                <c:pt idx="1367">
                  <c:v>4</c:v>
                </c:pt>
                <c:pt idx="1368">
                  <c:v>7</c:v>
                </c:pt>
                <c:pt idx="1369">
                  <c:v>5</c:v>
                </c:pt>
                <c:pt idx="1370">
                  <c:v>4</c:v>
                </c:pt>
                <c:pt idx="1371">
                  <c:v>6</c:v>
                </c:pt>
                <c:pt idx="1372">
                  <c:v>6</c:v>
                </c:pt>
                <c:pt idx="1373">
                  <c:v>4</c:v>
                </c:pt>
                <c:pt idx="1374">
                  <c:v>6</c:v>
                </c:pt>
                <c:pt idx="1375">
                  <c:v>4</c:v>
                </c:pt>
                <c:pt idx="1376">
                  <c:v>5</c:v>
                </c:pt>
                <c:pt idx="1377">
                  <c:v>5</c:v>
                </c:pt>
                <c:pt idx="1378">
                  <c:v>5</c:v>
                </c:pt>
                <c:pt idx="1379">
                  <c:v>4</c:v>
                </c:pt>
                <c:pt idx="1380">
                  <c:v>5</c:v>
                </c:pt>
                <c:pt idx="1381">
                  <c:v>5</c:v>
                </c:pt>
                <c:pt idx="1382">
                  <c:v>4</c:v>
                </c:pt>
                <c:pt idx="1383">
                  <c:v>4</c:v>
                </c:pt>
                <c:pt idx="1384">
                  <c:v>5</c:v>
                </c:pt>
                <c:pt idx="1385">
                  <c:v>4</c:v>
                </c:pt>
                <c:pt idx="1386">
                  <c:v>7</c:v>
                </c:pt>
                <c:pt idx="1387">
                  <c:v>3</c:v>
                </c:pt>
                <c:pt idx="1388">
                  <c:v>5</c:v>
                </c:pt>
                <c:pt idx="1389">
                  <c:v>6</c:v>
                </c:pt>
                <c:pt idx="1390">
                  <c:v>4</c:v>
                </c:pt>
                <c:pt idx="1391">
                  <c:v>8</c:v>
                </c:pt>
                <c:pt idx="1392">
                  <c:v>7</c:v>
                </c:pt>
                <c:pt idx="1393">
                  <c:v>6</c:v>
                </c:pt>
                <c:pt idx="1394">
                  <c:v>5</c:v>
                </c:pt>
                <c:pt idx="1395">
                  <c:v>7</c:v>
                </c:pt>
                <c:pt idx="1396">
                  <c:v>9</c:v>
                </c:pt>
                <c:pt idx="1397">
                  <c:v>6</c:v>
                </c:pt>
                <c:pt idx="1398">
                  <c:v>6</c:v>
                </c:pt>
                <c:pt idx="1399">
                  <c:v>6</c:v>
                </c:pt>
                <c:pt idx="1400">
                  <c:v>4</c:v>
                </c:pt>
                <c:pt idx="1401">
                  <c:v>6</c:v>
                </c:pt>
                <c:pt idx="1402">
                  <c:v>7</c:v>
                </c:pt>
                <c:pt idx="1403">
                  <c:v>5</c:v>
                </c:pt>
                <c:pt idx="1404">
                  <c:v>6</c:v>
                </c:pt>
                <c:pt idx="1405">
                  <c:v>6</c:v>
                </c:pt>
                <c:pt idx="1406">
                  <c:v>6</c:v>
                </c:pt>
                <c:pt idx="1407">
                  <c:v>6</c:v>
                </c:pt>
                <c:pt idx="1408">
                  <c:v>9</c:v>
                </c:pt>
                <c:pt idx="1409">
                  <c:v>6</c:v>
                </c:pt>
                <c:pt idx="1410">
                  <c:v>7</c:v>
                </c:pt>
                <c:pt idx="1411">
                  <c:v>7</c:v>
                </c:pt>
                <c:pt idx="1412">
                  <c:v>6</c:v>
                </c:pt>
                <c:pt idx="1413">
                  <c:v>7</c:v>
                </c:pt>
                <c:pt idx="1414">
                  <c:v>8</c:v>
                </c:pt>
                <c:pt idx="1415">
                  <c:v>5</c:v>
                </c:pt>
                <c:pt idx="1416">
                  <c:v>9</c:v>
                </c:pt>
                <c:pt idx="1417">
                  <c:v>10</c:v>
                </c:pt>
                <c:pt idx="1418">
                  <c:v>7</c:v>
                </c:pt>
                <c:pt idx="1419">
                  <c:v>6</c:v>
                </c:pt>
                <c:pt idx="1420">
                  <c:v>12</c:v>
                </c:pt>
                <c:pt idx="1421">
                  <c:v>8</c:v>
                </c:pt>
                <c:pt idx="1422">
                  <c:v>9</c:v>
                </c:pt>
                <c:pt idx="1423">
                  <c:v>9</c:v>
                </c:pt>
                <c:pt idx="1424">
                  <c:v>8</c:v>
                </c:pt>
                <c:pt idx="1425">
                  <c:v>8</c:v>
                </c:pt>
                <c:pt idx="1426">
                  <c:v>8</c:v>
                </c:pt>
                <c:pt idx="1427">
                  <c:v>9</c:v>
                </c:pt>
                <c:pt idx="1428">
                  <c:v>12</c:v>
                </c:pt>
                <c:pt idx="1429">
                  <c:v>10</c:v>
                </c:pt>
                <c:pt idx="1430">
                  <c:v>7</c:v>
                </c:pt>
                <c:pt idx="1431">
                  <c:v>9</c:v>
                </c:pt>
                <c:pt idx="1432">
                  <c:v>9</c:v>
                </c:pt>
                <c:pt idx="1433">
                  <c:v>12</c:v>
                </c:pt>
                <c:pt idx="1434">
                  <c:v>9</c:v>
                </c:pt>
                <c:pt idx="1435">
                  <c:v>7</c:v>
                </c:pt>
                <c:pt idx="1436">
                  <c:v>10</c:v>
                </c:pt>
                <c:pt idx="1437">
                  <c:v>5</c:v>
                </c:pt>
                <c:pt idx="1438">
                  <c:v>8</c:v>
                </c:pt>
                <c:pt idx="1439">
                  <c:v>10</c:v>
                </c:pt>
                <c:pt idx="1440">
                  <c:v>11</c:v>
                </c:pt>
                <c:pt idx="1441">
                  <c:v>7</c:v>
                </c:pt>
                <c:pt idx="1442">
                  <c:v>9</c:v>
                </c:pt>
                <c:pt idx="1443">
                  <c:v>7</c:v>
                </c:pt>
                <c:pt idx="1444">
                  <c:v>12</c:v>
                </c:pt>
                <c:pt idx="1445">
                  <c:v>9</c:v>
                </c:pt>
                <c:pt idx="1446">
                  <c:v>7</c:v>
                </c:pt>
                <c:pt idx="1447">
                  <c:v>8</c:v>
                </c:pt>
                <c:pt idx="1448">
                  <c:v>9</c:v>
                </c:pt>
                <c:pt idx="1449">
                  <c:v>7</c:v>
                </c:pt>
                <c:pt idx="1450">
                  <c:v>8</c:v>
                </c:pt>
                <c:pt idx="1451">
                  <c:v>9</c:v>
                </c:pt>
                <c:pt idx="1452">
                  <c:v>8</c:v>
                </c:pt>
                <c:pt idx="1453">
                  <c:v>7</c:v>
                </c:pt>
                <c:pt idx="1454">
                  <c:v>9</c:v>
                </c:pt>
                <c:pt idx="1455">
                  <c:v>9</c:v>
                </c:pt>
                <c:pt idx="1456">
                  <c:v>12</c:v>
                </c:pt>
                <c:pt idx="1457">
                  <c:v>9</c:v>
                </c:pt>
                <c:pt idx="1458">
                  <c:v>7</c:v>
                </c:pt>
                <c:pt idx="1459">
                  <c:v>8</c:v>
                </c:pt>
                <c:pt idx="1460">
                  <c:v>6</c:v>
                </c:pt>
                <c:pt idx="1461">
                  <c:v>9</c:v>
                </c:pt>
                <c:pt idx="1462">
                  <c:v>6</c:v>
                </c:pt>
                <c:pt idx="1463">
                  <c:v>8</c:v>
                </c:pt>
                <c:pt idx="1464">
                  <c:v>8</c:v>
                </c:pt>
                <c:pt idx="1465">
                  <c:v>9</c:v>
                </c:pt>
                <c:pt idx="1466">
                  <c:v>8</c:v>
                </c:pt>
                <c:pt idx="1467">
                  <c:v>9</c:v>
                </c:pt>
                <c:pt idx="1468">
                  <c:v>8</c:v>
                </c:pt>
                <c:pt idx="1469">
                  <c:v>11</c:v>
                </c:pt>
                <c:pt idx="1470">
                  <c:v>10</c:v>
                </c:pt>
                <c:pt idx="1471">
                  <c:v>9</c:v>
                </c:pt>
                <c:pt idx="1472">
                  <c:v>9</c:v>
                </c:pt>
                <c:pt idx="1473">
                  <c:v>9</c:v>
                </c:pt>
                <c:pt idx="1474">
                  <c:v>12</c:v>
                </c:pt>
                <c:pt idx="1475">
                  <c:v>10</c:v>
                </c:pt>
                <c:pt idx="1476">
                  <c:v>8</c:v>
                </c:pt>
                <c:pt idx="1477">
                  <c:v>7</c:v>
                </c:pt>
                <c:pt idx="1478">
                  <c:v>13</c:v>
                </c:pt>
                <c:pt idx="1479">
                  <c:v>7</c:v>
                </c:pt>
                <c:pt idx="1480">
                  <c:v>8</c:v>
                </c:pt>
                <c:pt idx="1481">
                  <c:v>10</c:v>
                </c:pt>
                <c:pt idx="1482">
                  <c:v>8</c:v>
                </c:pt>
                <c:pt idx="1483">
                  <c:v>10</c:v>
                </c:pt>
                <c:pt idx="1484">
                  <c:v>8</c:v>
                </c:pt>
                <c:pt idx="1485">
                  <c:v>8</c:v>
                </c:pt>
                <c:pt idx="1486">
                  <c:v>7</c:v>
                </c:pt>
                <c:pt idx="1487">
                  <c:v>9</c:v>
                </c:pt>
                <c:pt idx="1488">
                  <c:v>9</c:v>
                </c:pt>
                <c:pt idx="1489">
                  <c:v>9</c:v>
                </c:pt>
                <c:pt idx="1490">
                  <c:v>10</c:v>
                </c:pt>
                <c:pt idx="1491">
                  <c:v>13</c:v>
                </c:pt>
                <c:pt idx="1492">
                  <c:v>9</c:v>
                </c:pt>
                <c:pt idx="1493">
                  <c:v>14</c:v>
                </c:pt>
                <c:pt idx="1494">
                  <c:v>12</c:v>
                </c:pt>
                <c:pt idx="1495">
                  <c:v>14</c:v>
                </c:pt>
                <c:pt idx="1496">
                  <c:v>11</c:v>
                </c:pt>
                <c:pt idx="1497">
                  <c:v>13</c:v>
                </c:pt>
                <c:pt idx="1498">
                  <c:v>9</c:v>
                </c:pt>
                <c:pt idx="1499">
                  <c:v>10</c:v>
                </c:pt>
                <c:pt idx="1500">
                  <c:v>12</c:v>
                </c:pt>
                <c:pt idx="1501">
                  <c:v>12</c:v>
                </c:pt>
                <c:pt idx="1502">
                  <c:v>12</c:v>
                </c:pt>
                <c:pt idx="1503">
                  <c:v>11</c:v>
                </c:pt>
                <c:pt idx="1504">
                  <c:v>12</c:v>
                </c:pt>
                <c:pt idx="1505">
                  <c:v>14</c:v>
                </c:pt>
                <c:pt idx="1506">
                  <c:v>13</c:v>
                </c:pt>
                <c:pt idx="1507">
                  <c:v>10</c:v>
                </c:pt>
                <c:pt idx="1508">
                  <c:v>12</c:v>
                </c:pt>
                <c:pt idx="1509">
                  <c:v>11</c:v>
                </c:pt>
                <c:pt idx="1510">
                  <c:v>11</c:v>
                </c:pt>
                <c:pt idx="1511">
                  <c:v>13</c:v>
                </c:pt>
                <c:pt idx="1512">
                  <c:v>12</c:v>
                </c:pt>
                <c:pt idx="1513">
                  <c:v>13</c:v>
                </c:pt>
                <c:pt idx="1514">
                  <c:v>11</c:v>
                </c:pt>
                <c:pt idx="1515">
                  <c:v>13</c:v>
                </c:pt>
                <c:pt idx="1516">
                  <c:v>12</c:v>
                </c:pt>
                <c:pt idx="1517">
                  <c:v>12</c:v>
                </c:pt>
                <c:pt idx="1518">
                  <c:v>13</c:v>
                </c:pt>
                <c:pt idx="1519">
                  <c:v>12</c:v>
                </c:pt>
                <c:pt idx="1520">
                  <c:v>12</c:v>
                </c:pt>
                <c:pt idx="1521">
                  <c:v>14</c:v>
                </c:pt>
                <c:pt idx="1522">
                  <c:v>12</c:v>
                </c:pt>
                <c:pt idx="1523">
                  <c:v>12</c:v>
                </c:pt>
                <c:pt idx="1524">
                  <c:v>13</c:v>
                </c:pt>
                <c:pt idx="1525">
                  <c:v>14</c:v>
                </c:pt>
                <c:pt idx="1526">
                  <c:v>15</c:v>
                </c:pt>
                <c:pt idx="1527">
                  <c:v>14</c:v>
                </c:pt>
                <c:pt idx="1528">
                  <c:v>14</c:v>
                </c:pt>
                <c:pt idx="1529">
                  <c:v>14</c:v>
                </c:pt>
                <c:pt idx="1530">
                  <c:v>14</c:v>
                </c:pt>
                <c:pt idx="1531">
                  <c:v>15</c:v>
                </c:pt>
                <c:pt idx="1532">
                  <c:v>15</c:v>
                </c:pt>
                <c:pt idx="1533">
                  <c:v>14</c:v>
                </c:pt>
                <c:pt idx="1534">
                  <c:v>16</c:v>
                </c:pt>
                <c:pt idx="1535">
                  <c:v>15</c:v>
                </c:pt>
                <c:pt idx="153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2D-4107-B5A9-B2DBA81064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6204624"/>
        <c:axId val="196205016"/>
      </c:lineChart>
      <c:catAx>
        <c:axId val="196204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96205016"/>
        <c:crosses val="autoZero"/>
        <c:auto val="0"/>
        <c:lblAlgn val="ctr"/>
        <c:lblOffset val="0"/>
        <c:tickLblSkip val="64"/>
        <c:noMultiLvlLbl val="0"/>
      </c:catAx>
      <c:valAx>
        <c:axId val="196205016"/>
        <c:scaling>
          <c:orientation val="minMax"/>
          <c:max val="2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96204624"/>
        <c:crossesAt val="1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7958661417322798"/>
          <c:y val="6.6462684012324497E-2"/>
          <c:w val="0.59715754280714906"/>
          <c:h val="0.78272937350222505"/>
        </c:manualLayout>
      </c:layout>
      <c:lineChart>
        <c:grouping val="standard"/>
        <c:varyColors val="0"/>
        <c:ser>
          <c:idx val="0"/>
          <c:order val="0"/>
          <c:tx>
            <c:strRef>
              <c:f>row_new!$UB$12</c:f>
              <c:strCache>
                <c:ptCount val="1"/>
                <c:pt idx="0">
                  <c:v>x</c:v>
                </c:pt>
              </c:strCache>
            </c:strRef>
          </c:tx>
          <c:spPr>
            <a:ln w="12700" cap="rnd">
              <a:solidFill>
                <a:srgbClr val="0000FF"/>
              </a:solidFill>
              <a:round/>
            </a:ln>
            <a:effectLst/>
          </c:spPr>
          <c:marker>
            <c:symbol val="none"/>
          </c:marker>
          <c:cat>
            <c:numRef>
              <c:f>row_new!$UA$13:$UA$524</c:f>
              <c:numCache>
                <c:formatCode>General</c:formatCode>
                <c:ptCount val="512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  <c:pt idx="501">
                  <c:v>501</c:v>
                </c:pt>
                <c:pt idx="502">
                  <c:v>502</c:v>
                </c:pt>
                <c:pt idx="503">
                  <c:v>503</c:v>
                </c:pt>
                <c:pt idx="504">
                  <c:v>504</c:v>
                </c:pt>
                <c:pt idx="505">
                  <c:v>505</c:v>
                </c:pt>
                <c:pt idx="506">
                  <c:v>506</c:v>
                </c:pt>
                <c:pt idx="507">
                  <c:v>507</c:v>
                </c:pt>
                <c:pt idx="508">
                  <c:v>508</c:v>
                </c:pt>
                <c:pt idx="509">
                  <c:v>509</c:v>
                </c:pt>
                <c:pt idx="510">
                  <c:v>510</c:v>
                </c:pt>
                <c:pt idx="511">
                  <c:v>511</c:v>
                </c:pt>
              </c:numCache>
            </c:numRef>
          </c:cat>
          <c:val>
            <c:numRef>
              <c:f>row_new!$UB$13:$UB$524</c:f>
              <c:numCache>
                <c:formatCode>General</c:formatCode>
                <c:ptCount val="512"/>
                <c:pt idx="0">
                  <c:v>510</c:v>
                </c:pt>
                <c:pt idx="1">
                  <c:v>2201</c:v>
                </c:pt>
                <c:pt idx="2">
                  <c:v>3583</c:v>
                </c:pt>
                <c:pt idx="3">
                  <c:v>1586</c:v>
                </c:pt>
                <c:pt idx="4">
                  <c:v>980</c:v>
                </c:pt>
                <c:pt idx="5">
                  <c:v>622</c:v>
                </c:pt>
                <c:pt idx="6">
                  <c:v>1120</c:v>
                </c:pt>
                <c:pt idx="7">
                  <c:v>1486</c:v>
                </c:pt>
                <c:pt idx="8">
                  <c:v>766</c:v>
                </c:pt>
                <c:pt idx="9">
                  <c:v>2435</c:v>
                </c:pt>
                <c:pt idx="10">
                  <c:v>3226</c:v>
                </c:pt>
                <c:pt idx="11">
                  <c:v>1273</c:v>
                </c:pt>
                <c:pt idx="12">
                  <c:v>543</c:v>
                </c:pt>
                <c:pt idx="13">
                  <c:v>80</c:v>
                </c:pt>
                <c:pt idx="14">
                  <c:v>552</c:v>
                </c:pt>
                <c:pt idx="15">
                  <c:v>1321</c:v>
                </c:pt>
                <c:pt idx="16">
                  <c:v>668</c:v>
                </c:pt>
                <c:pt idx="17">
                  <c:v>2220</c:v>
                </c:pt>
                <c:pt idx="18">
                  <c:v>3617</c:v>
                </c:pt>
                <c:pt idx="19">
                  <c:v>1274</c:v>
                </c:pt>
                <c:pt idx="20">
                  <c:v>737</c:v>
                </c:pt>
                <c:pt idx="21">
                  <c:v>73</c:v>
                </c:pt>
                <c:pt idx="22">
                  <c:v>534</c:v>
                </c:pt>
                <c:pt idx="23">
                  <c:v>1158</c:v>
                </c:pt>
                <c:pt idx="24">
                  <c:v>617</c:v>
                </c:pt>
                <c:pt idx="25">
                  <c:v>2259</c:v>
                </c:pt>
                <c:pt idx="26">
                  <c:v>2960</c:v>
                </c:pt>
                <c:pt idx="27">
                  <c:v>1404</c:v>
                </c:pt>
                <c:pt idx="28">
                  <c:v>701</c:v>
                </c:pt>
                <c:pt idx="29">
                  <c:v>40</c:v>
                </c:pt>
                <c:pt idx="30">
                  <c:v>451</c:v>
                </c:pt>
                <c:pt idx="31">
                  <c:v>1136</c:v>
                </c:pt>
                <c:pt idx="32">
                  <c:v>603</c:v>
                </c:pt>
                <c:pt idx="33">
                  <c:v>2243</c:v>
                </c:pt>
                <c:pt idx="34">
                  <c:v>3435</c:v>
                </c:pt>
                <c:pt idx="35">
                  <c:v>1316</c:v>
                </c:pt>
                <c:pt idx="36">
                  <c:v>633</c:v>
                </c:pt>
                <c:pt idx="37">
                  <c:v>52</c:v>
                </c:pt>
                <c:pt idx="38">
                  <c:v>397</c:v>
                </c:pt>
                <c:pt idx="39">
                  <c:v>1064</c:v>
                </c:pt>
                <c:pt idx="40">
                  <c:v>571</c:v>
                </c:pt>
                <c:pt idx="41">
                  <c:v>2183</c:v>
                </c:pt>
                <c:pt idx="42">
                  <c:v>2865</c:v>
                </c:pt>
                <c:pt idx="43">
                  <c:v>1279</c:v>
                </c:pt>
                <c:pt idx="44">
                  <c:v>601</c:v>
                </c:pt>
                <c:pt idx="45">
                  <c:v>45</c:v>
                </c:pt>
                <c:pt idx="46">
                  <c:v>373</c:v>
                </c:pt>
                <c:pt idx="47">
                  <c:v>1086</c:v>
                </c:pt>
                <c:pt idx="48">
                  <c:v>576</c:v>
                </c:pt>
                <c:pt idx="49">
                  <c:v>2236</c:v>
                </c:pt>
                <c:pt idx="50">
                  <c:v>3319</c:v>
                </c:pt>
                <c:pt idx="51">
                  <c:v>1255</c:v>
                </c:pt>
                <c:pt idx="52">
                  <c:v>568</c:v>
                </c:pt>
                <c:pt idx="53">
                  <c:v>35</c:v>
                </c:pt>
                <c:pt idx="54">
                  <c:v>330</c:v>
                </c:pt>
                <c:pt idx="55">
                  <c:v>991</c:v>
                </c:pt>
                <c:pt idx="56">
                  <c:v>547</c:v>
                </c:pt>
                <c:pt idx="57">
                  <c:v>2098</c:v>
                </c:pt>
                <c:pt idx="58">
                  <c:v>2549</c:v>
                </c:pt>
                <c:pt idx="59">
                  <c:v>1256</c:v>
                </c:pt>
                <c:pt idx="60">
                  <c:v>616</c:v>
                </c:pt>
                <c:pt idx="61">
                  <c:v>27</c:v>
                </c:pt>
                <c:pt idx="62">
                  <c:v>277</c:v>
                </c:pt>
                <c:pt idx="63">
                  <c:v>901</c:v>
                </c:pt>
                <c:pt idx="64">
                  <c:v>539</c:v>
                </c:pt>
                <c:pt idx="65">
                  <c:v>2119</c:v>
                </c:pt>
                <c:pt idx="66">
                  <c:v>2962</c:v>
                </c:pt>
                <c:pt idx="67">
                  <c:v>1545</c:v>
                </c:pt>
                <c:pt idx="68">
                  <c:v>717</c:v>
                </c:pt>
                <c:pt idx="69">
                  <c:v>50</c:v>
                </c:pt>
                <c:pt idx="70">
                  <c:v>441</c:v>
                </c:pt>
                <c:pt idx="71">
                  <c:v>1085</c:v>
                </c:pt>
                <c:pt idx="72">
                  <c:v>585</c:v>
                </c:pt>
                <c:pt idx="73">
                  <c:v>1945</c:v>
                </c:pt>
                <c:pt idx="74">
                  <c:v>2377</c:v>
                </c:pt>
                <c:pt idx="75">
                  <c:v>1150</c:v>
                </c:pt>
                <c:pt idx="76">
                  <c:v>398</c:v>
                </c:pt>
                <c:pt idx="77">
                  <c:v>17</c:v>
                </c:pt>
                <c:pt idx="78">
                  <c:v>169</c:v>
                </c:pt>
                <c:pt idx="79">
                  <c:v>687</c:v>
                </c:pt>
                <c:pt idx="80">
                  <c:v>502</c:v>
                </c:pt>
                <c:pt idx="81">
                  <c:v>2134</c:v>
                </c:pt>
                <c:pt idx="82">
                  <c:v>3140</c:v>
                </c:pt>
                <c:pt idx="83">
                  <c:v>1418</c:v>
                </c:pt>
                <c:pt idx="84">
                  <c:v>605</c:v>
                </c:pt>
                <c:pt idx="85">
                  <c:v>32</c:v>
                </c:pt>
                <c:pt idx="86">
                  <c:v>278</c:v>
                </c:pt>
                <c:pt idx="87">
                  <c:v>848</c:v>
                </c:pt>
                <c:pt idx="88">
                  <c:v>488</c:v>
                </c:pt>
                <c:pt idx="89">
                  <c:v>1865</c:v>
                </c:pt>
                <c:pt idx="90">
                  <c:v>2252</c:v>
                </c:pt>
                <c:pt idx="91">
                  <c:v>1167</c:v>
                </c:pt>
                <c:pt idx="92">
                  <c:v>534</c:v>
                </c:pt>
                <c:pt idx="93">
                  <c:v>11</c:v>
                </c:pt>
                <c:pt idx="94">
                  <c:v>178</c:v>
                </c:pt>
                <c:pt idx="95">
                  <c:v>744</c:v>
                </c:pt>
                <c:pt idx="96">
                  <c:v>489</c:v>
                </c:pt>
                <c:pt idx="97">
                  <c:v>2159</c:v>
                </c:pt>
                <c:pt idx="98">
                  <c:v>3109</c:v>
                </c:pt>
                <c:pt idx="99">
                  <c:v>1360</c:v>
                </c:pt>
                <c:pt idx="100">
                  <c:v>542</c:v>
                </c:pt>
                <c:pt idx="101">
                  <c:v>16</c:v>
                </c:pt>
                <c:pt idx="102">
                  <c:v>181</c:v>
                </c:pt>
                <c:pt idx="103">
                  <c:v>727</c:v>
                </c:pt>
                <c:pt idx="104">
                  <c:v>476</c:v>
                </c:pt>
                <c:pt idx="105">
                  <c:v>1811</c:v>
                </c:pt>
                <c:pt idx="106">
                  <c:v>2206</c:v>
                </c:pt>
                <c:pt idx="107">
                  <c:v>1234</c:v>
                </c:pt>
                <c:pt idx="108">
                  <c:v>545</c:v>
                </c:pt>
                <c:pt idx="109">
                  <c:v>13</c:v>
                </c:pt>
                <c:pt idx="110">
                  <c:v>171</c:v>
                </c:pt>
                <c:pt idx="111">
                  <c:v>696</c:v>
                </c:pt>
                <c:pt idx="112">
                  <c:v>470</c:v>
                </c:pt>
                <c:pt idx="113">
                  <c:v>2088</c:v>
                </c:pt>
                <c:pt idx="114">
                  <c:v>3004</c:v>
                </c:pt>
                <c:pt idx="115">
                  <c:v>1422</c:v>
                </c:pt>
                <c:pt idx="116">
                  <c:v>535</c:v>
                </c:pt>
                <c:pt idx="117">
                  <c:v>16</c:v>
                </c:pt>
                <c:pt idx="118">
                  <c:v>148</c:v>
                </c:pt>
                <c:pt idx="119">
                  <c:v>679</c:v>
                </c:pt>
                <c:pt idx="120">
                  <c:v>486</c:v>
                </c:pt>
                <c:pt idx="121">
                  <c:v>1780</c:v>
                </c:pt>
                <c:pt idx="122">
                  <c:v>2136</c:v>
                </c:pt>
                <c:pt idx="123">
                  <c:v>1275</c:v>
                </c:pt>
                <c:pt idx="124">
                  <c:v>537</c:v>
                </c:pt>
                <c:pt idx="125">
                  <c:v>11</c:v>
                </c:pt>
                <c:pt idx="126">
                  <c:v>140</c:v>
                </c:pt>
                <c:pt idx="127">
                  <c:v>719</c:v>
                </c:pt>
                <c:pt idx="128">
                  <c:v>474</c:v>
                </c:pt>
                <c:pt idx="129">
                  <c:v>2071</c:v>
                </c:pt>
                <c:pt idx="130">
                  <c:v>3676</c:v>
                </c:pt>
                <c:pt idx="131">
                  <c:v>1619</c:v>
                </c:pt>
                <c:pt idx="132">
                  <c:v>954</c:v>
                </c:pt>
                <c:pt idx="133">
                  <c:v>640</c:v>
                </c:pt>
                <c:pt idx="134">
                  <c:v>1165</c:v>
                </c:pt>
                <c:pt idx="135">
                  <c:v>1475</c:v>
                </c:pt>
                <c:pt idx="136">
                  <c:v>779</c:v>
                </c:pt>
                <c:pt idx="137">
                  <c:v>2378</c:v>
                </c:pt>
                <c:pt idx="138">
                  <c:v>3177</c:v>
                </c:pt>
                <c:pt idx="139">
                  <c:v>1333</c:v>
                </c:pt>
                <c:pt idx="140">
                  <c:v>600</c:v>
                </c:pt>
                <c:pt idx="141">
                  <c:v>61</c:v>
                </c:pt>
                <c:pt idx="142">
                  <c:v>571</c:v>
                </c:pt>
                <c:pt idx="143">
                  <c:v>1302</c:v>
                </c:pt>
                <c:pt idx="144">
                  <c:v>652</c:v>
                </c:pt>
                <c:pt idx="145">
                  <c:v>2184</c:v>
                </c:pt>
                <c:pt idx="146">
                  <c:v>3630</c:v>
                </c:pt>
                <c:pt idx="147">
                  <c:v>1300</c:v>
                </c:pt>
                <c:pt idx="148">
                  <c:v>751</c:v>
                </c:pt>
                <c:pt idx="149">
                  <c:v>75</c:v>
                </c:pt>
                <c:pt idx="150">
                  <c:v>491</c:v>
                </c:pt>
                <c:pt idx="151">
                  <c:v>1177</c:v>
                </c:pt>
                <c:pt idx="152">
                  <c:v>612</c:v>
                </c:pt>
                <c:pt idx="153">
                  <c:v>2289</c:v>
                </c:pt>
                <c:pt idx="154">
                  <c:v>2923</c:v>
                </c:pt>
                <c:pt idx="155">
                  <c:v>1426</c:v>
                </c:pt>
                <c:pt idx="156">
                  <c:v>699</c:v>
                </c:pt>
                <c:pt idx="157">
                  <c:v>61</c:v>
                </c:pt>
                <c:pt idx="158">
                  <c:v>441</c:v>
                </c:pt>
                <c:pt idx="159">
                  <c:v>1074</c:v>
                </c:pt>
                <c:pt idx="160">
                  <c:v>667</c:v>
                </c:pt>
                <c:pt idx="161">
                  <c:v>2176</c:v>
                </c:pt>
                <c:pt idx="162">
                  <c:v>3433</c:v>
                </c:pt>
                <c:pt idx="163">
                  <c:v>1324</c:v>
                </c:pt>
                <c:pt idx="164">
                  <c:v>626</c:v>
                </c:pt>
                <c:pt idx="165">
                  <c:v>45</c:v>
                </c:pt>
                <c:pt idx="166">
                  <c:v>414</c:v>
                </c:pt>
                <c:pt idx="167">
                  <c:v>1056</c:v>
                </c:pt>
                <c:pt idx="168">
                  <c:v>592</c:v>
                </c:pt>
                <c:pt idx="169">
                  <c:v>2267</c:v>
                </c:pt>
                <c:pt idx="170">
                  <c:v>2861</c:v>
                </c:pt>
                <c:pt idx="171">
                  <c:v>1320</c:v>
                </c:pt>
                <c:pt idx="172">
                  <c:v>621</c:v>
                </c:pt>
                <c:pt idx="173">
                  <c:v>47</c:v>
                </c:pt>
                <c:pt idx="174">
                  <c:v>381</c:v>
                </c:pt>
                <c:pt idx="175">
                  <c:v>1067</c:v>
                </c:pt>
                <c:pt idx="176">
                  <c:v>589</c:v>
                </c:pt>
                <c:pt idx="177">
                  <c:v>2218</c:v>
                </c:pt>
                <c:pt idx="178">
                  <c:v>3339</c:v>
                </c:pt>
                <c:pt idx="179">
                  <c:v>1273</c:v>
                </c:pt>
                <c:pt idx="180">
                  <c:v>633</c:v>
                </c:pt>
                <c:pt idx="181">
                  <c:v>46</c:v>
                </c:pt>
                <c:pt idx="182">
                  <c:v>293</c:v>
                </c:pt>
                <c:pt idx="183">
                  <c:v>997</c:v>
                </c:pt>
                <c:pt idx="184">
                  <c:v>558</c:v>
                </c:pt>
                <c:pt idx="185">
                  <c:v>2144</c:v>
                </c:pt>
                <c:pt idx="186">
                  <c:v>2599</c:v>
                </c:pt>
                <c:pt idx="187">
                  <c:v>1300</c:v>
                </c:pt>
                <c:pt idx="188">
                  <c:v>593</c:v>
                </c:pt>
                <c:pt idx="189">
                  <c:v>35</c:v>
                </c:pt>
                <c:pt idx="190">
                  <c:v>240</c:v>
                </c:pt>
                <c:pt idx="191">
                  <c:v>866</c:v>
                </c:pt>
                <c:pt idx="192">
                  <c:v>552</c:v>
                </c:pt>
                <c:pt idx="193">
                  <c:v>2144</c:v>
                </c:pt>
                <c:pt idx="194">
                  <c:v>3022</c:v>
                </c:pt>
                <c:pt idx="195">
                  <c:v>1548</c:v>
                </c:pt>
                <c:pt idx="196">
                  <c:v>717</c:v>
                </c:pt>
                <c:pt idx="197">
                  <c:v>54</c:v>
                </c:pt>
                <c:pt idx="198">
                  <c:v>409</c:v>
                </c:pt>
                <c:pt idx="199">
                  <c:v>1068</c:v>
                </c:pt>
                <c:pt idx="200">
                  <c:v>619</c:v>
                </c:pt>
                <c:pt idx="201">
                  <c:v>1982</c:v>
                </c:pt>
                <c:pt idx="202">
                  <c:v>2391</c:v>
                </c:pt>
                <c:pt idx="203">
                  <c:v>1155</c:v>
                </c:pt>
                <c:pt idx="204">
                  <c:v>420</c:v>
                </c:pt>
                <c:pt idx="205">
                  <c:v>19</c:v>
                </c:pt>
                <c:pt idx="206">
                  <c:v>168</c:v>
                </c:pt>
                <c:pt idx="207">
                  <c:v>682</c:v>
                </c:pt>
                <c:pt idx="208">
                  <c:v>525</c:v>
                </c:pt>
                <c:pt idx="209">
                  <c:v>2154</c:v>
                </c:pt>
                <c:pt idx="210">
                  <c:v>3142</c:v>
                </c:pt>
                <c:pt idx="211">
                  <c:v>1443</c:v>
                </c:pt>
                <c:pt idx="212">
                  <c:v>645</c:v>
                </c:pt>
                <c:pt idx="213">
                  <c:v>28</c:v>
                </c:pt>
                <c:pt idx="214">
                  <c:v>262</c:v>
                </c:pt>
                <c:pt idx="215">
                  <c:v>826</c:v>
                </c:pt>
                <c:pt idx="216">
                  <c:v>545</c:v>
                </c:pt>
                <c:pt idx="217">
                  <c:v>1883</c:v>
                </c:pt>
                <c:pt idx="218">
                  <c:v>2232</c:v>
                </c:pt>
                <c:pt idx="219">
                  <c:v>1256</c:v>
                </c:pt>
                <c:pt idx="220">
                  <c:v>597</c:v>
                </c:pt>
                <c:pt idx="221">
                  <c:v>24</c:v>
                </c:pt>
                <c:pt idx="222">
                  <c:v>180</c:v>
                </c:pt>
                <c:pt idx="223">
                  <c:v>737</c:v>
                </c:pt>
                <c:pt idx="224">
                  <c:v>530</c:v>
                </c:pt>
                <c:pt idx="225">
                  <c:v>2181</c:v>
                </c:pt>
                <c:pt idx="226">
                  <c:v>3079</c:v>
                </c:pt>
                <c:pt idx="227">
                  <c:v>1435</c:v>
                </c:pt>
                <c:pt idx="228">
                  <c:v>530</c:v>
                </c:pt>
                <c:pt idx="229">
                  <c:v>11</c:v>
                </c:pt>
                <c:pt idx="230">
                  <c:v>172</c:v>
                </c:pt>
                <c:pt idx="231">
                  <c:v>722</c:v>
                </c:pt>
                <c:pt idx="232">
                  <c:v>529</c:v>
                </c:pt>
                <c:pt idx="233">
                  <c:v>1833</c:v>
                </c:pt>
                <c:pt idx="234">
                  <c:v>2241</c:v>
                </c:pt>
                <c:pt idx="235">
                  <c:v>1272</c:v>
                </c:pt>
                <c:pt idx="236">
                  <c:v>580</c:v>
                </c:pt>
                <c:pt idx="237">
                  <c:v>18</c:v>
                </c:pt>
                <c:pt idx="238">
                  <c:v>155</c:v>
                </c:pt>
                <c:pt idx="239">
                  <c:v>703</c:v>
                </c:pt>
                <c:pt idx="240">
                  <c:v>533</c:v>
                </c:pt>
                <c:pt idx="241">
                  <c:v>2164</c:v>
                </c:pt>
                <c:pt idx="242">
                  <c:v>3048</c:v>
                </c:pt>
                <c:pt idx="243">
                  <c:v>1412</c:v>
                </c:pt>
                <c:pt idx="244">
                  <c:v>559</c:v>
                </c:pt>
                <c:pt idx="245">
                  <c:v>21</c:v>
                </c:pt>
                <c:pt idx="246">
                  <c:v>141</c:v>
                </c:pt>
                <c:pt idx="247">
                  <c:v>701</c:v>
                </c:pt>
                <c:pt idx="248">
                  <c:v>487</c:v>
                </c:pt>
                <c:pt idx="249">
                  <c:v>1767</c:v>
                </c:pt>
                <c:pt idx="250">
                  <c:v>2202</c:v>
                </c:pt>
                <c:pt idx="251">
                  <c:v>1265</c:v>
                </c:pt>
                <c:pt idx="252">
                  <c:v>552</c:v>
                </c:pt>
                <c:pt idx="253">
                  <c:v>15</c:v>
                </c:pt>
                <c:pt idx="254">
                  <c:v>128</c:v>
                </c:pt>
                <c:pt idx="255">
                  <c:v>707</c:v>
                </c:pt>
                <c:pt idx="256">
                  <c:v>516</c:v>
                </c:pt>
                <c:pt idx="257">
                  <c:v>2182</c:v>
                </c:pt>
                <c:pt idx="258">
                  <c:v>3575</c:v>
                </c:pt>
                <c:pt idx="259">
                  <c:v>1559</c:v>
                </c:pt>
                <c:pt idx="260">
                  <c:v>986</c:v>
                </c:pt>
                <c:pt idx="261">
                  <c:v>633</c:v>
                </c:pt>
                <c:pt idx="262">
                  <c:v>1139</c:v>
                </c:pt>
                <c:pt idx="263">
                  <c:v>1475</c:v>
                </c:pt>
                <c:pt idx="264">
                  <c:v>785</c:v>
                </c:pt>
                <c:pt idx="265">
                  <c:v>2444</c:v>
                </c:pt>
                <c:pt idx="266">
                  <c:v>3173</c:v>
                </c:pt>
                <c:pt idx="267">
                  <c:v>1308</c:v>
                </c:pt>
                <c:pt idx="268">
                  <c:v>563</c:v>
                </c:pt>
                <c:pt idx="269">
                  <c:v>66</c:v>
                </c:pt>
                <c:pt idx="270">
                  <c:v>572</c:v>
                </c:pt>
                <c:pt idx="271">
                  <c:v>1273</c:v>
                </c:pt>
                <c:pt idx="272">
                  <c:v>671</c:v>
                </c:pt>
                <c:pt idx="273">
                  <c:v>2201</c:v>
                </c:pt>
                <c:pt idx="274">
                  <c:v>3627</c:v>
                </c:pt>
                <c:pt idx="275">
                  <c:v>1323</c:v>
                </c:pt>
                <c:pt idx="276">
                  <c:v>703</c:v>
                </c:pt>
                <c:pt idx="277">
                  <c:v>70</c:v>
                </c:pt>
                <c:pt idx="278">
                  <c:v>522</c:v>
                </c:pt>
                <c:pt idx="279">
                  <c:v>1163</c:v>
                </c:pt>
                <c:pt idx="280">
                  <c:v>623</c:v>
                </c:pt>
                <c:pt idx="281">
                  <c:v>2277</c:v>
                </c:pt>
                <c:pt idx="282">
                  <c:v>2887</c:v>
                </c:pt>
                <c:pt idx="283">
                  <c:v>1398</c:v>
                </c:pt>
                <c:pt idx="284">
                  <c:v>654</c:v>
                </c:pt>
                <c:pt idx="285">
                  <c:v>54</c:v>
                </c:pt>
                <c:pt idx="286">
                  <c:v>461</c:v>
                </c:pt>
                <c:pt idx="287">
                  <c:v>1111</c:v>
                </c:pt>
                <c:pt idx="288">
                  <c:v>636</c:v>
                </c:pt>
                <c:pt idx="289">
                  <c:v>2155</c:v>
                </c:pt>
                <c:pt idx="290">
                  <c:v>3423</c:v>
                </c:pt>
                <c:pt idx="291">
                  <c:v>1325</c:v>
                </c:pt>
                <c:pt idx="292">
                  <c:v>618</c:v>
                </c:pt>
                <c:pt idx="293">
                  <c:v>41</c:v>
                </c:pt>
                <c:pt idx="294">
                  <c:v>424</c:v>
                </c:pt>
                <c:pt idx="295">
                  <c:v>1071</c:v>
                </c:pt>
                <c:pt idx="296">
                  <c:v>582</c:v>
                </c:pt>
                <c:pt idx="297">
                  <c:v>2223</c:v>
                </c:pt>
                <c:pt idx="298">
                  <c:v>2880</c:v>
                </c:pt>
                <c:pt idx="299">
                  <c:v>1281</c:v>
                </c:pt>
                <c:pt idx="300">
                  <c:v>595</c:v>
                </c:pt>
                <c:pt idx="301">
                  <c:v>46</c:v>
                </c:pt>
                <c:pt idx="302">
                  <c:v>367</c:v>
                </c:pt>
                <c:pt idx="303">
                  <c:v>1073</c:v>
                </c:pt>
                <c:pt idx="304">
                  <c:v>596</c:v>
                </c:pt>
                <c:pt idx="305">
                  <c:v>2244</c:v>
                </c:pt>
                <c:pt idx="306">
                  <c:v>3318</c:v>
                </c:pt>
                <c:pt idx="307">
                  <c:v>1272</c:v>
                </c:pt>
                <c:pt idx="308">
                  <c:v>582</c:v>
                </c:pt>
                <c:pt idx="309">
                  <c:v>36</c:v>
                </c:pt>
                <c:pt idx="310">
                  <c:v>330</c:v>
                </c:pt>
                <c:pt idx="311">
                  <c:v>976</c:v>
                </c:pt>
                <c:pt idx="312">
                  <c:v>557</c:v>
                </c:pt>
                <c:pt idx="313">
                  <c:v>2118</c:v>
                </c:pt>
                <c:pt idx="314">
                  <c:v>2567</c:v>
                </c:pt>
                <c:pt idx="315">
                  <c:v>1222</c:v>
                </c:pt>
                <c:pt idx="316">
                  <c:v>570</c:v>
                </c:pt>
                <c:pt idx="317">
                  <c:v>27</c:v>
                </c:pt>
                <c:pt idx="318">
                  <c:v>274</c:v>
                </c:pt>
                <c:pt idx="319">
                  <c:v>890</c:v>
                </c:pt>
                <c:pt idx="320">
                  <c:v>548</c:v>
                </c:pt>
                <c:pt idx="321">
                  <c:v>2153</c:v>
                </c:pt>
                <c:pt idx="322">
                  <c:v>2976</c:v>
                </c:pt>
                <c:pt idx="323">
                  <c:v>1499</c:v>
                </c:pt>
                <c:pt idx="324">
                  <c:v>725</c:v>
                </c:pt>
                <c:pt idx="325">
                  <c:v>47</c:v>
                </c:pt>
                <c:pt idx="326">
                  <c:v>435</c:v>
                </c:pt>
                <c:pt idx="327">
                  <c:v>1079</c:v>
                </c:pt>
                <c:pt idx="328">
                  <c:v>581</c:v>
                </c:pt>
                <c:pt idx="329">
                  <c:v>1938</c:v>
                </c:pt>
                <c:pt idx="330">
                  <c:v>2342</c:v>
                </c:pt>
                <c:pt idx="331">
                  <c:v>1138</c:v>
                </c:pt>
                <c:pt idx="332">
                  <c:v>411</c:v>
                </c:pt>
                <c:pt idx="333">
                  <c:v>14</c:v>
                </c:pt>
                <c:pt idx="334">
                  <c:v>171</c:v>
                </c:pt>
                <c:pt idx="335">
                  <c:v>704</c:v>
                </c:pt>
                <c:pt idx="336">
                  <c:v>495</c:v>
                </c:pt>
                <c:pt idx="337">
                  <c:v>2152</c:v>
                </c:pt>
                <c:pt idx="338">
                  <c:v>3080</c:v>
                </c:pt>
                <c:pt idx="339">
                  <c:v>1422</c:v>
                </c:pt>
                <c:pt idx="340">
                  <c:v>637</c:v>
                </c:pt>
                <c:pt idx="341">
                  <c:v>18</c:v>
                </c:pt>
                <c:pt idx="342">
                  <c:v>278</c:v>
                </c:pt>
                <c:pt idx="343">
                  <c:v>841</c:v>
                </c:pt>
                <c:pt idx="344">
                  <c:v>527</c:v>
                </c:pt>
                <c:pt idx="345">
                  <c:v>1852</c:v>
                </c:pt>
                <c:pt idx="346">
                  <c:v>2258</c:v>
                </c:pt>
                <c:pt idx="347">
                  <c:v>1212</c:v>
                </c:pt>
                <c:pt idx="348">
                  <c:v>505</c:v>
                </c:pt>
                <c:pt idx="349">
                  <c:v>19</c:v>
                </c:pt>
                <c:pt idx="350">
                  <c:v>184</c:v>
                </c:pt>
                <c:pt idx="351">
                  <c:v>762</c:v>
                </c:pt>
                <c:pt idx="352">
                  <c:v>507</c:v>
                </c:pt>
                <c:pt idx="353">
                  <c:v>2157</c:v>
                </c:pt>
                <c:pt idx="354">
                  <c:v>3136</c:v>
                </c:pt>
                <c:pt idx="355">
                  <c:v>1370</c:v>
                </c:pt>
                <c:pt idx="356">
                  <c:v>538</c:v>
                </c:pt>
                <c:pt idx="357">
                  <c:v>16</c:v>
                </c:pt>
                <c:pt idx="358">
                  <c:v>194</c:v>
                </c:pt>
                <c:pt idx="359">
                  <c:v>738</c:v>
                </c:pt>
                <c:pt idx="360">
                  <c:v>480</c:v>
                </c:pt>
                <c:pt idx="361">
                  <c:v>1824</c:v>
                </c:pt>
                <c:pt idx="362">
                  <c:v>2231</c:v>
                </c:pt>
                <c:pt idx="363">
                  <c:v>1248</c:v>
                </c:pt>
                <c:pt idx="364">
                  <c:v>516</c:v>
                </c:pt>
                <c:pt idx="365">
                  <c:v>18</c:v>
                </c:pt>
                <c:pt idx="366">
                  <c:v>146</c:v>
                </c:pt>
                <c:pt idx="367">
                  <c:v>714</c:v>
                </c:pt>
                <c:pt idx="368">
                  <c:v>495</c:v>
                </c:pt>
                <c:pt idx="369">
                  <c:v>2096</c:v>
                </c:pt>
                <c:pt idx="370">
                  <c:v>3056</c:v>
                </c:pt>
                <c:pt idx="371">
                  <c:v>1374</c:v>
                </c:pt>
                <c:pt idx="372">
                  <c:v>528</c:v>
                </c:pt>
                <c:pt idx="373">
                  <c:v>16</c:v>
                </c:pt>
                <c:pt idx="374">
                  <c:v>147</c:v>
                </c:pt>
                <c:pt idx="375">
                  <c:v>693</c:v>
                </c:pt>
                <c:pt idx="376">
                  <c:v>477</c:v>
                </c:pt>
                <c:pt idx="377">
                  <c:v>1767</c:v>
                </c:pt>
                <c:pt idx="378">
                  <c:v>2144</c:v>
                </c:pt>
                <c:pt idx="379">
                  <c:v>1225</c:v>
                </c:pt>
                <c:pt idx="380">
                  <c:v>548</c:v>
                </c:pt>
                <c:pt idx="381">
                  <c:v>10</c:v>
                </c:pt>
                <c:pt idx="382">
                  <c:v>148</c:v>
                </c:pt>
                <c:pt idx="383">
                  <c:v>678</c:v>
                </c:pt>
                <c:pt idx="384">
                  <c:v>488</c:v>
                </c:pt>
                <c:pt idx="385">
                  <c:v>2060</c:v>
                </c:pt>
                <c:pt idx="386">
                  <c:v>3634</c:v>
                </c:pt>
                <c:pt idx="387">
                  <c:v>1582</c:v>
                </c:pt>
                <c:pt idx="388">
                  <c:v>990</c:v>
                </c:pt>
                <c:pt idx="389">
                  <c:v>652</c:v>
                </c:pt>
                <c:pt idx="390">
                  <c:v>1167</c:v>
                </c:pt>
                <c:pt idx="391">
                  <c:v>1442</c:v>
                </c:pt>
                <c:pt idx="392">
                  <c:v>792</c:v>
                </c:pt>
                <c:pt idx="393">
                  <c:v>2429</c:v>
                </c:pt>
                <c:pt idx="394">
                  <c:v>3155</c:v>
                </c:pt>
                <c:pt idx="395">
                  <c:v>1298</c:v>
                </c:pt>
                <c:pt idx="396">
                  <c:v>607</c:v>
                </c:pt>
                <c:pt idx="397">
                  <c:v>57</c:v>
                </c:pt>
                <c:pt idx="398">
                  <c:v>591</c:v>
                </c:pt>
                <c:pt idx="399">
                  <c:v>1270</c:v>
                </c:pt>
                <c:pt idx="400">
                  <c:v>664</c:v>
                </c:pt>
                <c:pt idx="401">
                  <c:v>2142</c:v>
                </c:pt>
                <c:pt idx="402">
                  <c:v>3629</c:v>
                </c:pt>
                <c:pt idx="403">
                  <c:v>1313</c:v>
                </c:pt>
                <c:pt idx="404">
                  <c:v>744</c:v>
                </c:pt>
                <c:pt idx="405">
                  <c:v>67</c:v>
                </c:pt>
                <c:pt idx="406">
                  <c:v>525</c:v>
                </c:pt>
                <c:pt idx="407">
                  <c:v>1171</c:v>
                </c:pt>
                <c:pt idx="408">
                  <c:v>623</c:v>
                </c:pt>
                <c:pt idx="409">
                  <c:v>2255</c:v>
                </c:pt>
                <c:pt idx="410">
                  <c:v>2875</c:v>
                </c:pt>
                <c:pt idx="411">
                  <c:v>1404</c:v>
                </c:pt>
                <c:pt idx="412">
                  <c:v>730</c:v>
                </c:pt>
                <c:pt idx="413">
                  <c:v>48</c:v>
                </c:pt>
                <c:pt idx="414">
                  <c:v>445</c:v>
                </c:pt>
                <c:pt idx="415">
                  <c:v>1125</c:v>
                </c:pt>
                <c:pt idx="416">
                  <c:v>613</c:v>
                </c:pt>
                <c:pt idx="417">
                  <c:v>2211</c:v>
                </c:pt>
                <c:pt idx="418">
                  <c:v>3402</c:v>
                </c:pt>
                <c:pt idx="419">
                  <c:v>1387</c:v>
                </c:pt>
                <c:pt idx="420">
                  <c:v>646</c:v>
                </c:pt>
                <c:pt idx="421">
                  <c:v>51</c:v>
                </c:pt>
                <c:pt idx="422">
                  <c:v>384</c:v>
                </c:pt>
                <c:pt idx="423">
                  <c:v>1039</c:v>
                </c:pt>
                <c:pt idx="424">
                  <c:v>633</c:v>
                </c:pt>
                <c:pt idx="425">
                  <c:v>2208</c:v>
                </c:pt>
                <c:pt idx="426">
                  <c:v>2816</c:v>
                </c:pt>
                <c:pt idx="427">
                  <c:v>1342</c:v>
                </c:pt>
                <c:pt idx="428">
                  <c:v>621</c:v>
                </c:pt>
                <c:pt idx="429">
                  <c:v>32</c:v>
                </c:pt>
                <c:pt idx="430">
                  <c:v>364</c:v>
                </c:pt>
                <c:pt idx="431">
                  <c:v>1076</c:v>
                </c:pt>
                <c:pt idx="432">
                  <c:v>597</c:v>
                </c:pt>
                <c:pt idx="433">
                  <c:v>2219</c:v>
                </c:pt>
                <c:pt idx="434">
                  <c:v>3302</c:v>
                </c:pt>
                <c:pt idx="435">
                  <c:v>1345</c:v>
                </c:pt>
                <c:pt idx="436">
                  <c:v>595</c:v>
                </c:pt>
                <c:pt idx="437">
                  <c:v>31</c:v>
                </c:pt>
                <c:pt idx="438">
                  <c:v>308</c:v>
                </c:pt>
                <c:pt idx="439">
                  <c:v>991</c:v>
                </c:pt>
                <c:pt idx="440">
                  <c:v>578</c:v>
                </c:pt>
                <c:pt idx="441">
                  <c:v>2048</c:v>
                </c:pt>
                <c:pt idx="442">
                  <c:v>2515</c:v>
                </c:pt>
                <c:pt idx="443">
                  <c:v>1285</c:v>
                </c:pt>
                <c:pt idx="444">
                  <c:v>641</c:v>
                </c:pt>
                <c:pt idx="445">
                  <c:v>29</c:v>
                </c:pt>
                <c:pt idx="446">
                  <c:v>247</c:v>
                </c:pt>
                <c:pt idx="447">
                  <c:v>915</c:v>
                </c:pt>
                <c:pt idx="448">
                  <c:v>568</c:v>
                </c:pt>
                <c:pt idx="449">
                  <c:v>2180</c:v>
                </c:pt>
                <c:pt idx="450">
                  <c:v>2969</c:v>
                </c:pt>
                <c:pt idx="451">
                  <c:v>1589</c:v>
                </c:pt>
                <c:pt idx="452">
                  <c:v>691</c:v>
                </c:pt>
                <c:pt idx="453">
                  <c:v>39</c:v>
                </c:pt>
                <c:pt idx="454">
                  <c:v>418</c:v>
                </c:pt>
                <c:pt idx="455">
                  <c:v>1055</c:v>
                </c:pt>
                <c:pt idx="456">
                  <c:v>623</c:v>
                </c:pt>
                <c:pt idx="457">
                  <c:v>1960</c:v>
                </c:pt>
                <c:pt idx="458">
                  <c:v>2348</c:v>
                </c:pt>
                <c:pt idx="459">
                  <c:v>1135</c:v>
                </c:pt>
                <c:pt idx="460">
                  <c:v>435</c:v>
                </c:pt>
                <c:pt idx="461">
                  <c:v>15</c:v>
                </c:pt>
                <c:pt idx="462">
                  <c:v>146</c:v>
                </c:pt>
                <c:pt idx="463">
                  <c:v>702</c:v>
                </c:pt>
                <c:pt idx="464">
                  <c:v>510</c:v>
                </c:pt>
                <c:pt idx="465">
                  <c:v>2217</c:v>
                </c:pt>
                <c:pt idx="466">
                  <c:v>3159</c:v>
                </c:pt>
                <c:pt idx="467">
                  <c:v>1435</c:v>
                </c:pt>
                <c:pt idx="468">
                  <c:v>622</c:v>
                </c:pt>
                <c:pt idx="469">
                  <c:v>22</c:v>
                </c:pt>
                <c:pt idx="470">
                  <c:v>252</c:v>
                </c:pt>
                <c:pt idx="471">
                  <c:v>814</c:v>
                </c:pt>
                <c:pt idx="472">
                  <c:v>546</c:v>
                </c:pt>
                <c:pt idx="473">
                  <c:v>1909</c:v>
                </c:pt>
                <c:pt idx="474">
                  <c:v>2216</c:v>
                </c:pt>
                <c:pt idx="475">
                  <c:v>1251</c:v>
                </c:pt>
                <c:pt idx="476">
                  <c:v>576</c:v>
                </c:pt>
                <c:pt idx="477">
                  <c:v>15</c:v>
                </c:pt>
                <c:pt idx="478">
                  <c:v>157</c:v>
                </c:pt>
                <c:pt idx="479">
                  <c:v>740</c:v>
                </c:pt>
                <c:pt idx="480">
                  <c:v>523</c:v>
                </c:pt>
                <c:pt idx="481">
                  <c:v>2185</c:v>
                </c:pt>
                <c:pt idx="482">
                  <c:v>3103</c:v>
                </c:pt>
                <c:pt idx="483">
                  <c:v>1428</c:v>
                </c:pt>
                <c:pt idx="484">
                  <c:v>581</c:v>
                </c:pt>
                <c:pt idx="485">
                  <c:v>17</c:v>
                </c:pt>
                <c:pt idx="486">
                  <c:v>155</c:v>
                </c:pt>
                <c:pt idx="487">
                  <c:v>722</c:v>
                </c:pt>
                <c:pt idx="488">
                  <c:v>552</c:v>
                </c:pt>
                <c:pt idx="489">
                  <c:v>1842</c:v>
                </c:pt>
                <c:pt idx="490">
                  <c:v>2263</c:v>
                </c:pt>
                <c:pt idx="491">
                  <c:v>1230</c:v>
                </c:pt>
                <c:pt idx="492">
                  <c:v>548</c:v>
                </c:pt>
                <c:pt idx="493">
                  <c:v>16</c:v>
                </c:pt>
                <c:pt idx="494">
                  <c:v>141</c:v>
                </c:pt>
                <c:pt idx="495">
                  <c:v>704</c:v>
                </c:pt>
                <c:pt idx="496">
                  <c:v>516</c:v>
                </c:pt>
                <c:pt idx="497">
                  <c:v>2118</c:v>
                </c:pt>
                <c:pt idx="498">
                  <c:v>3034</c:v>
                </c:pt>
                <c:pt idx="499">
                  <c:v>1419</c:v>
                </c:pt>
                <c:pt idx="500">
                  <c:v>569</c:v>
                </c:pt>
                <c:pt idx="501">
                  <c:v>17</c:v>
                </c:pt>
                <c:pt idx="502">
                  <c:v>147</c:v>
                </c:pt>
                <c:pt idx="503">
                  <c:v>692</c:v>
                </c:pt>
                <c:pt idx="504">
                  <c:v>496</c:v>
                </c:pt>
                <c:pt idx="505">
                  <c:v>1776</c:v>
                </c:pt>
                <c:pt idx="506">
                  <c:v>2163</c:v>
                </c:pt>
                <c:pt idx="507">
                  <c:v>1266</c:v>
                </c:pt>
                <c:pt idx="508">
                  <c:v>594</c:v>
                </c:pt>
                <c:pt idx="509">
                  <c:v>13</c:v>
                </c:pt>
                <c:pt idx="510">
                  <c:v>127</c:v>
                </c:pt>
                <c:pt idx="511">
                  <c:v>680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2B-4CAD-BFAC-8FDDB9B52C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6241552"/>
        <c:axId val="196241944"/>
      </c:lineChart>
      <c:catAx>
        <c:axId val="196241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96241944"/>
        <c:crosses val="autoZero"/>
        <c:auto val="1"/>
        <c:lblAlgn val="ctr"/>
        <c:lblOffset val="0"/>
        <c:tickLblSkip val="64"/>
        <c:noMultiLvlLbl val="0"/>
      </c:catAx>
      <c:valAx>
        <c:axId val="19624194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96241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880400085124498"/>
          <c:y val="6.4811137738217506E-2"/>
          <c:w val="0.67319216854649899"/>
          <c:h val="0.78438149035718396"/>
        </c:manualLayout>
      </c:layout>
      <c:lineChart>
        <c:grouping val="standard"/>
        <c:varyColors val="0"/>
        <c:ser>
          <c:idx val="0"/>
          <c:order val="0"/>
          <c:tx>
            <c:strRef>
              <c:f>row_new!$A$4:$B$4</c:f>
              <c:strCache>
                <c:ptCount val="2"/>
                <c:pt idx="0">
                  <c:v>Timing </c:v>
                </c:pt>
                <c:pt idx="1">
                  <c:v>10ns</c:v>
                </c:pt>
              </c:strCache>
            </c:strRef>
          </c:tx>
          <c:spPr>
            <a:ln w="12700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row_new!$C$3:$ST$3</c:f>
              <c:numCache>
                <c:formatCode>General</c:formatCode>
                <c:ptCount val="512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  <c:pt idx="501">
                  <c:v>501</c:v>
                </c:pt>
                <c:pt idx="502">
                  <c:v>502</c:v>
                </c:pt>
                <c:pt idx="503">
                  <c:v>503</c:v>
                </c:pt>
                <c:pt idx="504">
                  <c:v>504</c:v>
                </c:pt>
                <c:pt idx="505">
                  <c:v>505</c:v>
                </c:pt>
                <c:pt idx="506">
                  <c:v>506</c:v>
                </c:pt>
                <c:pt idx="507">
                  <c:v>507</c:v>
                </c:pt>
                <c:pt idx="508">
                  <c:v>508</c:v>
                </c:pt>
                <c:pt idx="509">
                  <c:v>509</c:v>
                </c:pt>
                <c:pt idx="510">
                  <c:v>510</c:v>
                </c:pt>
                <c:pt idx="511">
                  <c:v>511</c:v>
                </c:pt>
              </c:numCache>
            </c:numRef>
          </c:cat>
          <c:val>
            <c:numRef>
              <c:f>row_new!$C$4:$ST$4</c:f>
              <c:numCache>
                <c:formatCode>General</c:formatCode>
                <c:ptCount val="5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1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1</c:v>
                </c:pt>
                <c:pt idx="91">
                  <c:v>1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1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1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1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1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1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1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1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1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1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1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1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1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1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1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1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1</c:v>
                </c:pt>
                <c:pt idx="460">
                  <c:v>0</c:v>
                </c:pt>
                <c:pt idx="461">
                  <c:v>0</c:v>
                </c:pt>
                <c:pt idx="462">
                  <c:v>1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1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1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0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3E-4EA6-993E-F2623085EA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934000"/>
        <c:axId val="243934392"/>
      </c:lineChart>
      <c:catAx>
        <c:axId val="243934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243934392"/>
        <c:crosses val="autoZero"/>
        <c:auto val="1"/>
        <c:lblAlgn val="ctr"/>
        <c:lblOffset val="0"/>
        <c:tickLblSkip val="64"/>
        <c:noMultiLvlLbl val="0"/>
      </c:catAx>
      <c:valAx>
        <c:axId val="243934392"/>
        <c:scaling>
          <c:orientation val="minMax"/>
          <c:max val="2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24393400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7958661417322798"/>
          <c:y val="6.6462684012324497E-2"/>
          <c:w val="0.59715754280714906"/>
          <c:h val="0.78272937350222505"/>
        </c:manualLayout>
      </c:layout>
      <c:lineChart>
        <c:grouping val="standard"/>
        <c:varyColors val="0"/>
        <c:ser>
          <c:idx val="0"/>
          <c:order val="0"/>
          <c:tx>
            <c:strRef>
              <c:f>row_new!$UB$12</c:f>
              <c:strCache>
                <c:ptCount val="1"/>
                <c:pt idx="0">
                  <c:v>x</c:v>
                </c:pt>
              </c:strCache>
            </c:strRef>
          </c:tx>
          <c:spPr>
            <a:ln w="12700" cap="rnd">
              <a:solidFill>
                <a:srgbClr val="0000FF"/>
              </a:solidFill>
              <a:round/>
            </a:ln>
            <a:effectLst/>
          </c:spPr>
          <c:marker>
            <c:symbol val="none"/>
          </c:marker>
          <c:cat>
            <c:numRef>
              <c:f>row_new!$UA$13:$UA$524</c:f>
              <c:numCache>
                <c:formatCode>General</c:formatCode>
                <c:ptCount val="512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  <c:pt idx="501">
                  <c:v>501</c:v>
                </c:pt>
                <c:pt idx="502">
                  <c:v>502</c:v>
                </c:pt>
                <c:pt idx="503">
                  <c:v>503</c:v>
                </c:pt>
                <c:pt idx="504">
                  <c:v>504</c:v>
                </c:pt>
                <c:pt idx="505">
                  <c:v>505</c:v>
                </c:pt>
                <c:pt idx="506">
                  <c:v>506</c:v>
                </c:pt>
                <c:pt idx="507">
                  <c:v>507</c:v>
                </c:pt>
                <c:pt idx="508">
                  <c:v>508</c:v>
                </c:pt>
                <c:pt idx="509">
                  <c:v>509</c:v>
                </c:pt>
                <c:pt idx="510">
                  <c:v>510</c:v>
                </c:pt>
                <c:pt idx="511">
                  <c:v>511</c:v>
                </c:pt>
              </c:numCache>
            </c:numRef>
          </c:cat>
          <c:val>
            <c:numRef>
              <c:f>row_new!$UB$13:$UB$524</c:f>
              <c:numCache>
                <c:formatCode>General</c:formatCode>
                <c:ptCount val="512"/>
                <c:pt idx="0">
                  <c:v>510</c:v>
                </c:pt>
                <c:pt idx="1">
                  <c:v>2201</c:v>
                </c:pt>
                <c:pt idx="2">
                  <c:v>3583</c:v>
                </c:pt>
                <c:pt idx="3">
                  <c:v>1586</c:v>
                </c:pt>
                <c:pt idx="4">
                  <c:v>980</c:v>
                </c:pt>
                <c:pt idx="5">
                  <c:v>622</c:v>
                </c:pt>
                <c:pt idx="6">
                  <c:v>1120</c:v>
                </c:pt>
                <c:pt idx="7">
                  <c:v>1486</c:v>
                </c:pt>
                <c:pt idx="8">
                  <c:v>766</c:v>
                </c:pt>
                <c:pt idx="9">
                  <c:v>2435</c:v>
                </c:pt>
                <c:pt idx="10">
                  <c:v>3226</c:v>
                </c:pt>
                <c:pt idx="11">
                  <c:v>1273</c:v>
                </c:pt>
                <c:pt idx="12">
                  <c:v>543</c:v>
                </c:pt>
                <c:pt idx="13">
                  <c:v>80</c:v>
                </c:pt>
                <c:pt idx="14">
                  <c:v>552</c:v>
                </c:pt>
                <c:pt idx="15">
                  <c:v>1321</c:v>
                </c:pt>
                <c:pt idx="16">
                  <c:v>668</c:v>
                </c:pt>
                <c:pt idx="17">
                  <c:v>2220</c:v>
                </c:pt>
                <c:pt idx="18">
                  <c:v>3617</c:v>
                </c:pt>
                <c:pt idx="19">
                  <c:v>1274</c:v>
                </c:pt>
                <c:pt idx="20">
                  <c:v>737</c:v>
                </c:pt>
                <c:pt idx="21">
                  <c:v>73</c:v>
                </c:pt>
                <c:pt idx="22">
                  <c:v>534</c:v>
                </c:pt>
                <c:pt idx="23">
                  <c:v>1158</c:v>
                </c:pt>
                <c:pt idx="24">
                  <c:v>617</c:v>
                </c:pt>
                <c:pt idx="25">
                  <c:v>2259</c:v>
                </c:pt>
                <c:pt idx="26">
                  <c:v>2960</c:v>
                </c:pt>
                <c:pt idx="27">
                  <c:v>1404</c:v>
                </c:pt>
                <c:pt idx="28">
                  <c:v>701</c:v>
                </c:pt>
                <c:pt idx="29">
                  <c:v>40</c:v>
                </c:pt>
                <c:pt idx="30">
                  <c:v>451</c:v>
                </c:pt>
                <c:pt idx="31">
                  <c:v>1136</c:v>
                </c:pt>
                <c:pt idx="32">
                  <c:v>603</c:v>
                </c:pt>
                <c:pt idx="33">
                  <c:v>2243</c:v>
                </c:pt>
                <c:pt idx="34">
                  <c:v>3435</c:v>
                </c:pt>
                <c:pt idx="35">
                  <c:v>1316</c:v>
                </c:pt>
                <c:pt idx="36">
                  <c:v>633</c:v>
                </c:pt>
                <c:pt idx="37">
                  <c:v>52</c:v>
                </c:pt>
                <c:pt idx="38">
                  <c:v>397</c:v>
                </c:pt>
                <c:pt idx="39">
                  <c:v>1064</c:v>
                </c:pt>
                <c:pt idx="40">
                  <c:v>571</c:v>
                </c:pt>
                <c:pt idx="41">
                  <c:v>2183</c:v>
                </c:pt>
                <c:pt idx="42">
                  <c:v>2865</c:v>
                </c:pt>
                <c:pt idx="43">
                  <c:v>1279</c:v>
                </c:pt>
                <c:pt idx="44">
                  <c:v>601</c:v>
                </c:pt>
                <c:pt idx="45">
                  <c:v>45</c:v>
                </c:pt>
                <c:pt idx="46">
                  <c:v>373</c:v>
                </c:pt>
                <c:pt idx="47">
                  <c:v>1086</c:v>
                </c:pt>
                <c:pt idx="48">
                  <c:v>576</c:v>
                </c:pt>
                <c:pt idx="49">
                  <c:v>2236</c:v>
                </c:pt>
                <c:pt idx="50">
                  <c:v>3319</c:v>
                </c:pt>
                <c:pt idx="51">
                  <c:v>1255</c:v>
                </c:pt>
                <c:pt idx="52">
                  <c:v>568</c:v>
                </c:pt>
                <c:pt idx="53">
                  <c:v>35</c:v>
                </c:pt>
                <c:pt idx="54">
                  <c:v>330</c:v>
                </c:pt>
                <c:pt idx="55">
                  <c:v>991</c:v>
                </c:pt>
                <c:pt idx="56">
                  <c:v>547</c:v>
                </c:pt>
                <c:pt idx="57">
                  <c:v>2098</c:v>
                </c:pt>
                <c:pt idx="58">
                  <c:v>2549</c:v>
                </c:pt>
                <c:pt idx="59">
                  <c:v>1256</c:v>
                </c:pt>
                <c:pt idx="60">
                  <c:v>616</c:v>
                </c:pt>
                <c:pt idx="61">
                  <c:v>27</c:v>
                </c:pt>
                <c:pt idx="62">
                  <c:v>277</c:v>
                </c:pt>
                <c:pt idx="63">
                  <c:v>901</c:v>
                </c:pt>
                <c:pt idx="64">
                  <c:v>539</c:v>
                </c:pt>
                <c:pt idx="65">
                  <c:v>2119</c:v>
                </c:pt>
                <c:pt idx="66">
                  <c:v>2962</c:v>
                </c:pt>
                <c:pt idx="67">
                  <c:v>1545</c:v>
                </c:pt>
                <c:pt idx="68">
                  <c:v>717</c:v>
                </c:pt>
                <c:pt idx="69">
                  <c:v>50</c:v>
                </c:pt>
                <c:pt idx="70">
                  <c:v>441</c:v>
                </c:pt>
                <c:pt idx="71">
                  <c:v>1085</c:v>
                </c:pt>
                <c:pt idx="72">
                  <c:v>585</c:v>
                </c:pt>
                <c:pt idx="73">
                  <c:v>1945</c:v>
                </c:pt>
                <c:pt idx="74">
                  <c:v>2377</c:v>
                </c:pt>
                <c:pt idx="75">
                  <c:v>1150</c:v>
                </c:pt>
                <c:pt idx="76">
                  <c:v>398</c:v>
                </c:pt>
                <c:pt idx="77">
                  <c:v>17</c:v>
                </c:pt>
                <c:pt idx="78">
                  <c:v>169</c:v>
                </c:pt>
                <c:pt idx="79">
                  <c:v>687</c:v>
                </c:pt>
                <c:pt idx="80">
                  <c:v>502</c:v>
                </c:pt>
                <c:pt idx="81">
                  <c:v>2134</c:v>
                </c:pt>
                <c:pt idx="82">
                  <c:v>3140</c:v>
                </c:pt>
                <c:pt idx="83">
                  <c:v>1418</c:v>
                </c:pt>
                <c:pt idx="84">
                  <c:v>605</c:v>
                </c:pt>
                <c:pt idx="85">
                  <c:v>32</c:v>
                </c:pt>
                <c:pt idx="86">
                  <c:v>278</c:v>
                </c:pt>
                <c:pt idx="87">
                  <c:v>848</c:v>
                </c:pt>
                <c:pt idx="88">
                  <c:v>488</c:v>
                </c:pt>
                <c:pt idx="89">
                  <c:v>1865</c:v>
                </c:pt>
                <c:pt idx="90">
                  <c:v>2252</c:v>
                </c:pt>
                <c:pt idx="91">
                  <c:v>1167</c:v>
                </c:pt>
                <c:pt idx="92">
                  <c:v>534</c:v>
                </c:pt>
                <c:pt idx="93">
                  <c:v>11</c:v>
                </c:pt>
                <c:pt idx="94">
                  <c:v>178</c:v>
                </c:pt>
                <c:pt idx="95">
                  <c:v>744</c:v>
                </c:pt>
                <c:pt idx="96">
                  <c:v>489</c:v>
                </c:pt>
                <c:pt idx="97">
                  <c:v>2159</c:v>
                </c:pt>
                <c:pt idx="98">
                  <c:v>3109</c:v>
                </c:pt>
                <c:pt idx="99">
                  <c:v>1360</c:v>
                </c:pt>
                <c:pt idx="100">
                  <c:v>542</c:v>
                </c:pt>
                <c:pt idx="101">
                  <c:v>16</c:v>
                </c:pt>
                <c:pt idx="102">
                  <c:v>181</c:v>
                </c:pt>
                <c:pt idx="103">
                  <c:v>727</c:v>
                </c:pt>
                <c:pt idx="104">
                  <c:v>476</c:v>
                </c:pt>
                <c:pt idx="105">
                  <c:v>1811</c:v>
                </c:pt>
                <c:pt idx="106">
                  <c:v>2206</c:v>
                </c:pt>
                <c:pt idx="107">
                  <c:v>1234</c:v>
                </c:pt>
                <c:pt idx="108">
                  <c:v>545</c:v>
                </c:pt>
                <c:pt idx="109">
                  <c:v>13</c:v>
                </c:pt>
                <c:pt idx="110">
                  <c:v>171</c:v>
                </c:pt>
                <c:pt idx="111">
                  <c:v>696</c:v>
                </c:pt>
                <c:pt idx="112">
                  <c:v>470</c:v>
                </c:pt>
                <c:pt idx="113">
                  <c:v>2088</c:v>
                </c:pt>
                <c:pt idx="114">
                  <c:v>3004</c:v>
                </c:pt>
                <c:pt idx="115">
                  <c:v>1422</c:v>
                </c:pt>
                <c:pt idx="116">
                  <c:v>535</c:v>
                </c:pt>
                <c:pt idx="117">
                  <c:v>16</c:v>
                </c:pt>
                <c:pt idx="118">
                  <c:v>148</c:v>
                </c:pt>
                <c:pt idx="119">
                  <c:v>679</c:v>
                </c:pt>
                <c:pt idx="120">
                  <c:v>486</c:v>
                </c:pt>
                <c:pt idx="121">
                  <c:v>1780</c:v>
                </c:pt>
                <c:pt idx="122">
                  <c:v>2136</c:v>
                </c:pt>
                <c:pt idx="123">
                  <c:v>1275</c:v>
                </c:pt>
                <c:pt idx="124">
                  <c:v>537</c:v>
                </c:pt>
                <c:pt idx="125">
                  <c:v>11</c:v>
                </c:pt>
                <c:pt idx="126">
                  <c:v>140</c:v>
                </c:pt>
                <c:pt idx="127">
                  <c:v>719</c:v>
                </c:pt>
                <c:pt idx="128">
                  <c:v>474</c:v>
                </c:pt>
                <c:pt idx="129">
                  <c:v>2071</c:v>
                </c:pt>
                <c:pt idx="130">
                  <c:v>3676</c:v>
                </c:pt>
                <c:pt idx="131">
                  <c:v>1619</c:v>
                </c:pt>
                <c:pt idx="132">
                  <c:v>954</c:v>
                </c:pt>
                <c:pt idx="133">
                  <c:v>640</c:v>
                </c:pt>
                <c:pt idx="134">
                  <c:v>1165</c:v>
                </c:pt>
                <c:pt idx="135">
                  <c:v>1475</c:v>
                </c:pt>
                <c:pt idx="136">
                  <c:v>779</c:v>
                </c:pt>
                <c:pt idx="137">
                  <c:v>2378</c:v>
                </c:pt>
                <c:pt idx="138">
                  <c:v>3177</c:v>
                </c:pt>
                <c:pt idx="139">
                  <c:v>1333</c:v>
                </c:pt>
                <c:pt idx="140">
                  <c:v>600</c:v>
                </c:pt>
                <c:pt idx="141">
                  <c:v>61</c:v>
                </c:pt>
                <c:pt idx="142">
                  <c:v>571</c:v>
                </c:pt>
                <c:pt idx="143">
                  <c:v>1302</c:v>
                </c:pt>
                <c:pt idx="144">
                  <c:v>652</c:v>
                </c:pt>
                <c:pt idx="145">
                  <c:v>2184</c:v>
                </c:pt>
                <c:pt idx="146">
                  <c:v>3630</c:v>
                </c:pt>
                <c:pt idx="147">
                  <c:v>1300</c:v>
                </c:pt>
                <c:pt idx="148">
                  <c:v>751</c:v>
                </c:pt>
                <c:pt idx="149">
                  <c:v>75</c:v>
                </c:pt>
                <c:pt idx="150">
                  <c:v>491</c:v>
                </c:pt>
                <c:pt idx="151">
                  <c:v>1177</c:v>
                </c:pt>
                <c:pt idx="152">
                  <c:v>612</c:v>
                </c:pt>
                <c:pt idx="153">
                  <c:v>2289</c:v>
                </c:pt>
                <c:pt idx="154">
                  <c:v>2923</c:v>
                </c:pt>
                <c:pt idx="155">
                  <c:v>1426</c:v>
                </c:pt>
                <c:pt idx="156">
                  <c:v>699</c:v>
                </c:pt>
                <c:pt idx="157">
                  <c:v>61</c:v>
                </c:pt>
                <c:pt idx="158">
                  <c:v>441</c:v>
                </c:pt>
                <c:pt idx="159">
                  <c:v>1074</c:v>
                </c:pt>
                <c:pt idx="160">
                  <c:v>667</c:v>
                </c:pt>
                <c:pt idx="161">
                  <c:v>2176</c:v>
                </c:pt>
                <c:pt idx="162">
                  <c:v>3433</c:v>
                </c:pt>
                <c:pt idx="163">
                  <c:v>1324</c:v>
                </c:pt>
                <c:pt idx="164">
                  <c:v>626</c:v>
                </c:pt>
                <c:pt idx="165">
                  <c:v>45</c:v>
                </c:pt>
                <c:pt idx="166">
                  <c:v>414</c:v>
                </c:pt>
                <c:pt idx="167">
                  <c:v>1056</c:v>
                </c:pt>
                <c:pt idx="168">
                  <c:v>592</c:v>
                </c:pt>
                <c:pt idx="169">
                  <c:v>2267</c:v>
                </c:pt>
                <c:pt idx="170">
                  <c:v>2861</c:v>
                </c:pt>
                <c:pt idx="171">
                  <c:v>1320</c:v>
                </c:pt>
                <c:pt idx="172">
                  <c:v>621</c:v>
                </c:pt>
                <c:pt idx="173">
                  <c:v>47</c:v>
                </c:pt>
                <c:pt idx="174">
                  <c:v>381</c:v>
                </c:pt>
                <c:pt idx="175">
                  <c:v>1067</c:v>
                </c:pt>
                <c:pt idx="176">
                  <c:v>589</c:v>
                </c:pt>
                <c:pt idx="177">
                  <c:v>2218</c:v>
                </c:pt>
                <c:pt idx="178">
                  <c:v>3339</c:v>
                </c:pt>
                <c:pt idx="179">
                  <c:v>1273</c:v>
                </c:pt>
                <c:pt idx="180">
                  <c:v>633</c:v>
                </c:pt>
                <c:pt idx="181">
                  <c:v>46</c:v>
                </c:pt>
                <c:pt idx="182">
                  <c:v>293</c:v>
                </c:pt>
                <c:pt idx="183">
                  <c:v>997</c:v>
                </c:pt>
                <c:pt idx="184">
                  <c:v>558</c:v>
                </c:pt>
                <c:pt idx="185">
                  <c:v>2144</c:v>
                </c:pt>
                <c:pt idx="186">
                  <c:v>2599</c:v>
                </c:pt>
                <c:pt idx="187">
                  <c:v>1300</c:v>
                </c:pt>
                <c:pt idx="188">
                  <c:v>593</c:v>
                </c:pt>
                <c:pt idx="189">
                  <c:v>35</c:v>
                </c:pt>
                <c:pt idx="190">
                  <c:v>240</c:v>
                </c:pt>
                <c:pt idx="191">
                  <c:v>866</c:v>
                </c:pt>
                <c:pt idx="192">
                  <c:v>552</c:v>
                </c:pt>
                <c:pt idx="193">
                  <c:v>2144</c:v>
                </c:pt>
                <c:pt idx="194">
                  <c:v>3022</c:v>
                </c:pt>
                <c:pt idx="195">
                  <c:v>1548</c:v>
                </c:pt>
                <c:pt idx="196">
                  <c:v>717</c:v>
                </c:pt>
                <c:pt idx="197">
                  <c:v>54</c:v>
                </c:pt>
                <c:pt idx="198">
                  <c:v>409</c:v>
                </c:pt>
                <c:pt idx="199">
                  <c:v>1068</c:v>
                </c:pt>
                <c:pt idx="200">
                  <c:v>619</c:v>
                </c:pt>
                <c:pt idx="201">
                  <c:v>1982</c:v>
                </c:pt>
                <c:pt idx="202">
                  <c:v>2391</c:v>
                </c:pt>
                <c:pt idx="203">
                  <c:v>1155</c:v>
                </c:pt>
                <c:pt idx="204">
                  <c:v>420</c:v>
                </c:pt>
                <c:pt idx="205">
                  <c:v>19</c:v>
                </c:pt>
                <c:pt idx="206">
                  <c:v>168</c:v>
                </c:pt>
                <c:pt idx="207">
                  <c:v>682</c:v>
                </c:pt>
                <c:pt idx="208">
                  <c:v>525</c:v>
                </c:pt>
                <c:pt idx="209">
                  <c:v>2154</c:v>
                </c:pt>
                <c:pt idx="210">
                  <c:v>3142</c:v>
                </c:pt>
                <c:pt idx="211">
                  <c:v>1443</c:v>
                </c:pt>
                <c:pt idx="212">
                  <c:v>645</c:v>
                </c:pt>
                <c:pt idx="213">
                  <c:v>28</c:v>
                </c:pt>
                <c:pt idx="214">
                  <c:v>262</c:v>
                </c:pt>
                <c:pt idx="215">
                  <c:v>826</c:v>
                </c:pt>
                <c:pt idx="216">
                  <c:v>545</c:v>
                </c:pt>
                <c:pt idx="217">
                  <c:v>1883</c:v>
                </c:pt>
                <c:pt idx="218">
                  <c:v>2232</c:v>
                </c:pt>
                <c:pt idx="219">
                  <c:v>1256</c:v>
                </c:pt>
                <c:pt idx="220">
                  <c:v>597</c:v>
                </c:pt>
                <c:pt idx="221">
                  <c:v>24</c:v>
                </c:pt>
                <c:pt idx="222">
                  <c:v>180</c:v>
                </c:pt>
                <c:pt idx="223">
                  <c:v>737</c:v>
                </c:pt>
                <c:pt idx="224">
                  <c:v>530</c:v>
                </c:pt>
                <c:pt idx="225">
                  <c:v>2181</c:v>
                </c:pt>
                <c:pt idx="226">
                  <c:v>3079</c:v>
                </c:pt>
                <c:pt idx="227">
                  <c:v>1435</c:v>
                </c:pt>
                <c:pt idx="228">
                  <c:v>530</c:v>
                </c:pt>
                <c:pt idx="229">
                  <c:v>11</c:v>
                </c:pt>
                <c:pt idx="230">
                  <c:v>172</c:v>
                </c:pt>
                <c:pt idx="231">
                  <c:v>722</c:v>
                </c:pt>
                <c:pt idx="232">
                  <c:v>529</c:v>
                </c:pt>
                <c:pt idx="233">
                  <c:v>1833</c:v>
                </c:pt>
                <c:pt idx="234">
                  <c:v>2241</c:v>
                </c:pt>
                <c:pt idx="235">
                  <c:v>1272</c:v>
                </c:pt>
                <c:pt idx="236">
                  <c:v>580</c:v>
                </c:pt>
                <c:pt idx="237">
                  <c:v>18</c:v>
                </c:pt>
                <c:pt idx="238">
                  <c:v>155</c:v>
                </c:pt>
                <c:pt idx="239">
                  <c:v>703</c:v>
                </c:pt>
                <c:pt idx="240">
                  <c:v>533</c:v>
                </c:pt>
                <c:pt idx="241">
                  <c:v>2164</c:v>
                </c:pt>
                <c:pt idx="242">
                  <c:v>3048</c:v>
                </c:pt>
                <c:pt idx="243">
                  <c:v>1412</c:v>
                </c:pt>
                <c:pt idx="244">
                  <c:v>559</c:v>
                </c:pt>
                <c:pt idx="245">
                  <c:v>21</c:v>
                </c:pt>
                <c:pt idx="246">
                  <c:v>141</c:v>
                </c:pt>
                <c:pt idx="247">
                  <c:v>701</c:v>
                </c:pt>
                <c:pt idx="248">
                  <c:v>487</c:v>
                </c:pt>
                <c:pt idx="249">
                  <c:v>1767</c:v>
                </c:pt>
                <c:pt idx="250">
                  <c:v>2202</c:v>
                </c:pt>
                <c:pt idx="251">
                  <c:v>1265</c:v>
                </c:pt>
                <c:pt idx="252">
                  <c:v>552</c:v>
                </c:pt>
                <c:pt idx="253">
                  <c:v>15</c:v>
                </c:pt>
                <c:pt idx="254">
                  <c:v>128</c:v>
                </c:pt>
                <c:pt idx="255">
                  <c:v>707</c:v>
                </c:pt>
                <c:pt idx="256">
                  <c:v>516</c:v>
                </c:pt>
                <c:pt idx="257">
                  <c:v>2182</c:v>
                </c:pt>
                <c:pt idx="258">
                  <c:v>3575</c:v>
                </c:pt>
                <c:pt idx="259">
                  <c:v>1559</c:v>
                </c:pt>
                <c:pt idx="260">
                  <c:v>986</c:v>
                </c:pt>
                <c:pt idx="261">
                  <c:v>633</c:v>
                </c:pt>
                <c:pt idx="262">
                  <c:v>1139</c:v>
                </c:pt>
                <c:pt idx="263">
                  <c:v>1475</c:v>
                </c:pt>
                <c:pt idx="264">
                  <c:v>785</c:v>
                </c:pt>
                <c:pt idx="265">
                  <c:v>2444</c:v>
                </c:pt>
                <c:pt idx="266">
                  <c:v>3173</c:v>
                </c:pt>
                <c:pt idx="267">
                  <c:v>1308</c:v>
                </c:pt>
                <c:pt idx="268">
                  <c:v>563</c:v>
                </c:pt>
                <c:pt idx="269">
                  <c:v>66</c:v>
                </c:pt>
                <c:pt idx="270">
                  <c:v>572</c:v>
                </c:pt>
                <c:pt idx="271">
                  <c:v>1273</c:v>
                </c:pt>
                <c:pt idx="272">
                  <c:v>671</c:v>
                </c:pt>
                <c:pt idx="273">
                  <c:v>2201</c:v>
                </c:pt>
                <c:pt idx="274">
                  <c:v>3627</c:v>
                </c:pt>
                <c:pt idx="275">
                  <c:v>1323</c:v>
                </c:pt>
                <c:pt idx="276">
                  <c:v>703</c:v>
                </c:pt>
                <c:pt idx="277">
                  <c:v>70</c:v>
                </c:pt>
                <c:pt idx="278">
                  <c:v>522</c:v>
                </c:pt>
                <c:pt idx="279">
                  <c:v>1163</c:v>
                </c:pt>
                <c:pt idx="280">
                  <c:v>623</c:v>
                </c:pt>
                <c:pt idx="281">
                  <c:v>2277</c:v>
                </c:pt>
                <c:pt idx="282">
                  <c:v>2887</c:v>
                </c:pt>
                <c:pt idx="283">
                  <c:v>1398</c:v>
                </c:pt>
                <c:pt idx="284">
                  <c:v>654</c:v>
                </c:pt>
                <c:pt idx="285">
                  <c:v>54</c:v>
                </c:pt>
                <c:pt idx="286">
                  <c:v>461</c:v>
                </c:pt>
                <c:pt idx="287">
                  <c:v>1111</c:v>
                </c:pt>
                <c:pt idx="288">
                  <c:v>636</c:v>
                </c:pt>
                <c:pt idx="289">
                  <c:v>2155</c:v>
                </c:pt>
                <c:pt idx="290">
                  <c:v>3423</c:v>
                </c:pt>
                <c:pt idx="291">
                  <c:v>1325</c:v>
                </c:pt>
                <c:pt idx="292">
                  <c:v>618</c:v>
                </c:pt>
                <c:pt idx="293">
                  <c:v>41</c:v>
                </c:pt>
                <c:pt idx="294">
                  <c:v>424</c:v>
                </c:pt>
                <c:pt idx="295">
                  <c:v>1071</c:v>
                </c:pt>
                <c:pt idx="296">
                  <c:v>582</c:v>
                </c:pt>
                <c:pt idx="297">
                  <c:v>2223</c:v>
                </c:pt>
                <c:pt idx="298">
                  <c:v>2880</c:v>
                </c:pt>
                <c:pt idx="299">
                  <c:v>1281</c:v>
                </c:pt>
                <c:pt idx="300">
                  <c:v>595</c:v>
                </c:pt>
                <c:pt idx="301">
                  <c:v>46</c:v>
                </c:pt>
                <c:pt idx="302">
                  <c:v>367</c:v>
                </c:pt>
                <c:pt idx="303">
                  <c:v>1073</c:v>
                </c:pt>
                <c:pt idx="304">
                  <c:v>596</c:v>
                </c:pt>
                <c:pt idx="305">
                  <c:v>2244</c:v>
                </c:pt>
                <c:pt idx="306">
                  <c:v>3318</c:v>
                </c:pt>
                <c:pt idx="307">
                  <c:v>1272</c:v>
                </c:pt>
                <c:pt idx="308">
                  <c:v>582</c:v>
                </c:pt>
                <c:pt idx="309">
                  <c:v>36</c:v>
                </c:pt>
                <c:pt idx="310">
                  <c:v>330</c:v>
                </c:pt>
                <c:pt idx="311">
                  <c:v>976</c:v>
                </c:pt>
                <c:pt idx="312">
                  <c:v>557</c:v>
                </c:pt>
                <c:pt idx="313">
                  <c:v>2118</c:v>
                </c:pt>
                <c:pt idx="314">
                  <c:v>2567</c:v>
                </c:pt>
                <c:pt idx="315">
                  <c:v>1222</c:v>
                </c:pt>
                <c:pt idx="316">
                  <c:v>570</c:v>
                </c:pt>
                <c:pt idx="317">
                  <c:v>27</c:v>
                </c:pt>
                <c:pt idx="318">
                  <c:v>274</c:v>
                </c:pt>
                <c:pt idx="319">
                  <c:v>890</c:v>
                </c:pt>
                <c:pt idx="320">
                  <c:v>548</c:v>
                </c:pt>
                <c:pt idx="321">
                  <c:v>2153</c:v>
                </c:pt>
                <c:pt idx="322">
                  <c:v>2976</c:v>
                </c:pt>
                <c:pt idx="323">
                  <c:v>1499</c:v>
                </c:pt>
                <c:pt idx="324">
                  <c:v>725</c:v>
                </c:pt>
                <c:pt idx="325">
                  <c:v>47</c:v>
                </c:pt>
                <c:pt idx="326">
                  <c:v>435</c:v>
                </c:pt>
                <c:pt idx="327">
                  <c:v>1079</c:v>
                </c:pt>
                <c:pt idx="328">
                  <c:v>581</c:v>
                </c:pt>
                <c:pt idx="329">
                  <c:v>1938</c:v>
                </c:pt>
                <c:pt idx="330">
                  <c:v>2342</c:v>
                </c:pt>
                <c:pt idx="331">
                  <c:v>1138</c:v>
                </c:pt>
                <c:pt idx="332">
                  <c:v>411</c:v>
                </c:pt>
                <c:pt idx="333">
                  <c:v>14</c:v>
                </c:pt>
                <c:pt idx="334">
                  <c:v>171</c:v>
                </c:pt>
                <c:pt idx="335">
                  <c:v>704</c:v>
                </c:pt>
                <c:pt idx="336">
                  <c:v>495</c:v>
                </c:pt>
                <c:pt idx="337">
                  <c:v>2152</c:v>
                </c:pt>
                <c:pt idx="338">
                  <c:v>3080</c:v>
                </c:pt>
                <c:pt idx="339">
                  <c:v>1422</c:v>
                </c:pt>
                <c:pt idx="340">
                  <c:v>637</c:v>
                </c:pt>
                <c:pt idx="341">
                  <c:v>18</c:v>
                </c:pt>
                <c:pt idx="342">
                  <c:v>278</c:v>
                </c:pt>
                <c:pt idx="343">
                  <c:v>841</c:v>
                </c:pt>
                <c:pt idx="344">
                  <c:v>527</c:v>
                </c:pt>
                <c:pt idx="345">
                  <c:v>1852</c:v>
                </c:pt>
                <c:pt idx="346">
                  <c:v>2258</c:v>
                </c:pt>
                <c:pt idx="347">
                  <c:v>1212</c:v>
                </c:pt>
                <c:pt idx="348">
                  <c:v>505</c:v>
                </c:pt>
                <c:pt idx="349">
                  <c:v>19</c:v>
                </c:pt>
                <c:pt idx="350">
                  <c:v>184</c:v>
                </c:pt>
                <c:pt idx="351">
                  <c:v>762</c:v>
                </c:pt>
                <c:pt idx="352">
                  <c:v>507</c:v>
                </c:pt>
                <c:pt idx="353">
                  <c:v>2157</c:v>
                </c:pt>
                <c:pt idx="354">
                  <c:v>3136</c:v>
                </c:pt>
                <c:pt idx="355">
                  <c:v>1370</c:v>
                </c:pt>
                <c:pt idx="356">
                  <c:v>538</c:v>
                </c:pt>
                <c:pt idx="357">
                  <c:v>16</c:v>
                </c:pt>
                <c:pt idx="358">
                  <c:v>194</c:v>
                </c:pt>
                <c:pt idx="359">
                  <c:v>738</c:v>
                </c:pt>
                <c:pt idx="360">
                  <c:v>480</c:v>
                </c:pt>
                <c:pt idx="361">
                  <c:v>1824</c:v>
                </c:pt>
                <c:pt idx="362">
                  <c:v>2231</c:v>
                </c:pt>
                <c:pt idx="363">
                  <c:v>1248</c:v>
                </c:pt>
                <c:pt idx="364">
                  <c:v>516</c:v>
                </c:pt>
                <c:pt idx="365">
                  <c:v>18</c:v>
                </c:pt>
                <c:pt idx="366">
                  <c:v>146</c:v>
                </c:pt>
                <c:pt idx="367">
                  <c:v>714</c:v>
                </c:pt>
                <c:pt idx="368">
                  <c:v>495</c:v>
                </c:pt>
                <c:pt idx="369">
                  <c:v>2096</c:v>
                </c:pt>
                <c:pt idx="370">
                  <c:v>3056</c:v>
                </c:pt>
                <c:pt idx="371">
                  <c:v>1374</c:v>
                </c:pt>
                <c:pt idx="372">
                  <c:v>528</c:v>
                </c:pt>
                <c:pt idx="373">
                  <c:v>16</c:v>
                </c:pt>
                <c:pt idx="374">
                  <c:v>147</c:v>
                </c:pt>
                <c:pt idx="375">
                  <c:v>693</c:v>
                </c:pt>
                <c:pt idx="376">
                  <c:v>477</c:v>
                </c:pt>
                <c:pt idx="377">
                  <c:v>1767</c:v>
                </c:pt>
                <c:pt idx="378">
                  <c:v>2144</c:v>
                </c:pt>
                <c:pt idx="379">
                  <c:v>1225</c:v>
                </c:pt>
                <c:pt idx="380">
                  <c:v>548</c:v>
                </c:pt>
                <c:pt idx="381">
                  <c:v>10</c:v>
                </c:pt>
                <c:pt idx="382">
                  <c:v>148</c:v>
                </c:pt>
                <c:pt idx="383">
                  <c:v>678</c:v>
                </c:pt>
                <c:pt idx="384">
                  <c:v>488</c:v>
                </c:pt>
                <c:pt idx="385">
                  <c:v>2060</c:v>
                </c:pt>
                <c:pt idx="386">
                  <c:v>3634</c:v>
                </c:pt>
                <c:pt idx="387">
                  <c:v>1582</c:v>
                </c:pt>
                <c:pt idx="388">
                  <c:v>990</c:v>
                </c:pt>
                <c:pt idx="389">
                  <c:v>652</c:v>
                </c:pt>
                <c:pt idx="390">
                  <c:v>1167</c:v>
                </c:pt>
                <c:pt idx="391">
                  <c:v>1442</c:v>
                </c:pt>
                <c:pt idx="392">
                  <c:v>792</c:v>
                </c:pt>
                <c:pt idx="393">
                  <c:v>2429</c:v>
                </c:pt>
                <c:pt idx="394">
                  <c:v>3155</c:v>
                </c:pt>
                <c:pt idx="395">
                  <c:v>1298</c:v>
                </c:pt>
                <c:pt idx="396">
                  <c:v>607</c:v>
                </c:pt>
                <c:pt idx="397">
                  <c:v>57</c:v>
                </c:pt>
                <c:pt idx="398">
                  <c:v>591</c:v>
                </c:pt>
                <c:pt idx="399">
                  <c:v>1270</c:v>
                </c:pt>
                <c:pt idx="400">
                  <c:v>664</c:v>
                </c:pt>
                <c:pt idx="401">
                  <c:v>2142</c:v>
                </c:pt>
                <c:pt idx="402">
                  <c:v>3629</c:v>
                </c:pt>
                <c:pt idx="403">
                  <c:v>1313</c:v>
                </c:pt>
                <c:pt idx="404">
                  <c:v>744</c:v>
                </c:pt>
                <c:pt idx="405">
                  <c:v>67</c:v>
                </c:pt>
                <c:pt idx="406">
                  <c:v>525</c:v>
                </c:pt>
                <c:pt idx="407">
                  <c:v>1171</c:v>
                </c:pt>
                <c:pt idx="408">
                  <c:v>623</c:v>
                </c:pt>
                <c:pt idx="409">
                  <c:v>2255</c:v>
                </c:pt>
                <c:pt idx="410">
                  <c:v>2875</c:v>
                </c:pt>
                <c:pt idx="411">
                  <c:v>1404</c:v>
                </c:pt>
                <c:pt idx="412">
                  <c:v>730</c:v>
                </c:pt>
                <c:pt idx="413">
                  <c:v>48</c:v>
                </c:pt>
                <c:pt idx="414">
                  <c:v>445</c:v>
                </c:pt>
                <c:pt idx="415">
                  <c:v>1125</c:v>
                </c:pt>
                <c:pt idx="416">
                  <c:v>613</c:v>
                </c:pt>
                <c:pt idx="417">
                  <c:v>2211</c:v>
                </c:pt>
                <c:pt idx="418">
                  <c:v>3402</c:v>
                </c:pt>
                <c:pt idx="419">
                  <c:v>1387</c:v>
                </c:pt>
                <c:pt idx="420">
                  <c:v>646</c:v>
                </c:pt>
                <c:pt idx="421">
                  <c:v>51</c:v>
                </c:pt>
                <c:pt idx="422">
                  <c:v>384</c:v>
                </c:pt>
                <c:pt idx="423">
                  <c:v>1039</c:v>
                </c:pt>
                <c:pt idx="424">
                  <c:v>633</c:v>
                </c:pt>
                <c:pt idx="425">
                  <c:v>2208</c:v>
                </c:pt>
                <c:pt idx="426">
                  <c:v>2816</c:v>
                </c:pt>
                <c:pt idx="427">
                  <c:v>1342</c:v>
                </c:pt>
                <c:pt idx="428">
                  <c:v>621</c:v>
                </c:pt>
                <c:pt idx="429">
                  <c:v>32</c:v>
                </c:pt>
                <c:pt idx="430">
                  <c:v>364</c:v>
                </c:pt>
                <c:pt idx="431">
                  <c:v>1076</c:v>
                </c:pt>
                <c:pt idx="432">
                  <c:v>597</c:v>
                </c:pt>
                <c:pt idx="433">
                  <c:v>2219</c:v>
                </c:pt>
                <c:pt idx="434">
                  <c:v>3302</c:v>
                </c:pt>
                <c:pt idx="435">
                  <c:v>1345</c:v>
                </c:pt>
                <c:pt idx="436">
                  <c:v>595</c:v>
                </c:pt>
                <c:pt idx="437">
                  <c:v>31</c:v>
                </c:pt>
                <c:pt idx="438">
                  <c:v>308</c:v>
                </c:pt>
                <c:pt idx="439">
                  <c:v>991</c:v>
                </c:pt>
                <c:pt idx="440">
                  <c:v>578</c:v>
                </c:pt>
                <c:pt idx="441">
                  <c:v>2048</c:v>
                </c:pt>
                <c:pt idx="442">
                  <c:v>2515</c:v>
                </c:pt>
                <c:pt idx="443">
                  <c:v>1285</c:v>
                </c:pt>
                <c:pt idx="444">
                  <c:v>641</c:v>
                </c:pt>
                <c:pt idx="445">
                  <c:v>29</c:v>
                </c:pt>
                <c:pt idx="446">
                  <c:v>247</c:v>
                </c:pt>
                <c:pt idx="447">
                  <c:v>915</c:v>
                </c:pt>
                <c:pt idx="448">
                  <c:v>568</c:v>
                </c:pt>
                <c:pt idx="449">
                  <c:v>2180</c:v>
                </c:pt>
                <c:pt idx="450">
                  <c:v>2969</c:v>
                </c:pt>
                <c:pt idx="451">
                  <c:v>1589</c:v>
                </c:pt>
                <c:pt idx="452">
                  <c:v>691</c:v>
                </c:pt>
                <c:pt idx="453">
                  <c:v>39</c:v>
                </c:pt>
                <c:pt idx="454">
                  <c:v>418</c:v>
                </c:pt>
                <c:pt idx="455">
                  <c:v>1055</c:v>
                </c:pt>
                <c:pt idx="456">
                  <c:v>623</c:v>
                </c:pt>
                <c:pt idx="457">
                  <c:v>1960</c:v>
                </c:pt>
                <c:pt idx="458">
                  <c:v>2348</c:v>
                </c:pt>
                <c:pt idx="459">
                  <c:v>1135</c:v>
                </c:pt>
                <c:pt idx="460">
                  <c:v>435</c:v>
                </c:pt>
                <c:pt idx="461">
                  <c:v>15</c:v>
                </c:pt>
                <c:pt idx="462">
                  <c:v>146</c:v>
                </c:pt>
                <c:pt idx="463">
                  <c:v>702</c:v>
                </c:pt>
                <c:pt idx="464">
                  <c:v>510</c:v>
                </c:pt>
                <c:pt idx="465">
                  <c:v>2217</c:v>
                </c:pt>
                <c:pt idx="466">
                  <c:v>3159</c:v>
                </c:pt>
                <c:pt idx="467">
                  <c:v>1435</c:v>
                </c:pt>
                <c:pt idx="468">
                  <c:v>622</c:v>
                </c:pt>
                <c:pt idx="469">
                  <c:v>22</c:v>
                </c:pt>
                <c:pt idx="470">
                  <c:v>252</c:v>
                </c:pt>
                <c:pt idx="471">
                  <c:v>814</c:v>
                </c:pt>
                <c:pt idx="472">
                  <c:v>546</c:v>
                </c:pt>
                <c:pt idx="473">
                  <c:v>1909</c:v>
                </c:pt>
                <c:pt idx="474">
                  <c:v>2216</c:v>
                </c:pt>
                <c:pt idx="475">
                  <c:v>1251</c:v>
                </c:pt>
                <c:pt idx="476">
                  <c:v>576</c:v>
                </c:pt>
                <c:pt idx="477">
                  <c:v>15</c:v>
                </c:pt>
                <c:pt idx="478">
                  <c:v>157</c:v>
                </c:pt>
                <c:pt idx="479">
                  <c:v>740</c:v>
                </c:pt>
                <c:pt idx="480">
                  <c:v>523</c:v>
                </c:pt>
                <c:pt idx="481">
                  <c:v>2185</c:v>
                </c:pt>
                <c:pt idx="482">
                  <c:v>3103</c:v>
                </c:pt>
                <c:pt idx="483">
                  <c:v>1428</c:v>
                </c:pt>
                <c:pt idx="484">
                  <c:v>581</c:v>
                </c:pt>
                <c:pt idx="485">
                  <c:v>17</c:v>
                </c:pt>
                <c:pt idx="486">
                  <c:v>155</c:v>
                </c:pt>
                <c:pt idx="487">
                  <c:v>722</c:v>
                </c:pt>
                <c:pt idx="488">
                  <c:v>552</c:v>
                </c:pt>
                <c:pt idx="489">
                  <c:v>1842</c:v>
                </c:pt>
                <c:pt idx="490">
                  <c:v>2263</c:v>
                </c:pt>
                <c:pt idx="491">
                  <c:v>1230</c:v>
                </c:pt>
                <c:pt idx="492">
                  <c:v>548</c:v>
                </c:pt>
                <c:pt idx="493">
                  <c:v>16</c:v>
                </c:pt>
                <c:pt idx="494">
                  <c:v>141</c:v>
                </c:pt>
                <c:pt idx="495">
                  <c:v>704</c:v>
                </c:pt>
                <c:pt idx="496">
                  <c:v>516</c:v>
                </c:pt>
                <c:pt idx="497">
                  <c:v>2118</c:v>
                </c:pt>
                <c:pt idx="498">
                  <c:v>3034</c:v>
                </c:pt>
                <c:pt idx="499">
                  <c:v>1419</c:v>
                </c:pt>
                <c:pt idx="500">
                  <c:v>569</c:v>
                </c:pt>
                <c:pt idx="501">
                  <c:v>17</c:v>
                </c:pt>
                <c:pt idx="502">
                  <c:v>147</c:v>
                </c:pt>
                <c:pt idx="503">
                  <c:v>692</c:v>
                </c:pt>
                <c:pt idx="504">
                  <c:v>496</c:v>
                </c:pt>
                <c:pt idx="505">
                  <c:v>1776</c:v>
                </c:pt>
                <c:pt idx="506">
                  <c:v>2163</c:v>
                </c:pt>
                <c:pt idx="507">
                  <c:v>1266</c:v>
                </c:pt>
                <c:pt idx="508">
                  <c:v>594</c:v>
                </c:pt>
                <c:pt idx="509">
                  <c:v>13</c:v>
                </c:pt>
                <c:pt idx="510">
                  <c:v>127</c:v>
                </c:pt>
                <c:pt idx="511">
                  <c:v>680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2B-4CAD-BFAC-8FDDB9B52C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6241552"/>
        <c:axId val="196241944"/>
      </c:lineChart>
      <c:catAx>
        <c:axId val="196241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96241944"/>
        <c:crosses val="autoZero"/>
        <c:auto val="1"/>
        <c:lblAlgn val="ctr"/>
        <c:lblOffset val="0"/>
        <c:tickLblSkip val="64"/>
        <c:noMultiLvlLbl val="0"/>
      </c:catAx>
      <c:valAx>
        <c:axId val="19624194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9624155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880400085124498"/>
          <c:y val="6.4811137738217506E-2"/>
          <c:w val="0.67319216854649899"/>
          <c:h val="0.78438149035718396"/>
        </c:manualLayout>
      </c:layout>
      <c:lineChart>
        <c:grouping val="standard"/>
        <c:varyColors val="0"/>
        <c:ser>
          <c:idx val="0"/>
          <c:order val="0"/>
          <c:tx>
            <c:strRef>
              <c:f>row_new!$A$4:$B$4</c:f>
              <c:strCache>
                <c:ptCount val="2"/>
                <c:pt idx="0">
                  <c:v>Timing </c:v>
                </c:pt>
                <c:pt idx="1">
                  <c:v>10ns</c:v>
                </c:pt>
              </c:strCache>
            </c:strRef>
          </c:tx>
          <c:spPr>
            <a:ln w="12700" cap="rnd">
              <a:solidFill>
                <a:schemeClr val="accent6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row_new!$C$3:$ST$3</c:f>
              <c:numCache>
                <c:formatCode>General</c:formatCode>
                <c:ptCount val="512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  <c:pt idx="501">
                  <c:v>501</c:v>
                </c:pt>
                <c:pt idx="502">
                  <c:v>502</c:v>
                </c:pt>
                <c:pt idx="503">
                  <c:v>503</c:v>
                </c:pt>
                <c:pt idx="504">
                  <c:v>504</c:v>
                </c:pt>
                <c:pt idx="505">
                  <c:v>505</c:v>
                </c:pt>
                <c:pt idx="506">
                  <c:v>506</c:v>
                </c:pt>
                <c:pt idx="507">
                  <c:v>507</c:v>
                </c:pt>
                <c:pt idx="508">
                  <c:v>508</c:v>
                </c:pt>
                <c:pt idx="509">
                  <c:v>509</c:v>
                </c:pt>
                <c:pt idx="510">
                  <c:v>510</c:v>
                </c:pt>
                <c:pt idx="511">
                  <c:v>511</c:v>
                </c:pt>
              </c:numCache>
            </c:numRef>
          </c:cat>
          <c:val>
            <c:numRef>
              <c:f>row_new!$C$4:$ST$4</c:f>
              <c:numCache>
                <c:formatCode>General</c:formatCode>
                <c:ptCount val="5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1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1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1</c:v>
                </c:pt>
                <c:pt idx="91">
                  <c:v>1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1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1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1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1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1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1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1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1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1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1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1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1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1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1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1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1</c:v>
                </c:pt>
                <c:pt idx="460">
                  <c:v>0</c:v>
                </c:pt>
                <c:pt idx="461">
                  <c:v>0</c:v>
                </c:pt>
                <c:pt idx="462">
                  <c:v>1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1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1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0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3E-4EA6-993E-F2623085EA6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934000"/>
        <c:axId val="243934392"/>
      </c:lineChart>
      <c:catAx>
        <c:axId val="243934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243934392"/>
        <c:crosses val="autoZero"/>
        <c:auto val="1"/>
        <c:lblAlgn val="ctr"/>
        <c:lblOffset val="0"/>
        <c:tickLblSkip val="64"/>
        <c:noMultiLvlLbl val="0"/>
      </c:catAx>
      <c:valAx>
        <c:axId val="243934392"/>
        <c:scaling>
          <c:orientation val="minMax"/>
          <c:max val="2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243934000"/>
        <c:crosses val="autoZero"/>
        <c:crossBetween val="between"/>
        <c:majorUnit val="1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584892612681301"/>
          <c:y val="6.5069610863859401E-2"/>
          <c:w val="0.69153591005544301"/>
          <c:h val="0.78306202213853704"/>
        </c:manualLayout>
      </c:layout>
      <c:lineChart>
        <c:grouping val="standard"/>
        <c:varyColors val="0"/>
        <c:ser>
          <c:idx val="0"/>
          <c:order val="0"/>
          <c:tx>
            <c:strRef>
              <c:f>row_new!$B$8</c:f>
              <c:strCache>
                <c:ptCount val="1"/>
                <c:pt idx="0">
                  <c:v>5.0ns</c:v>
                </c:pt>
              </c:strCache>
            </c:strRef>
          </c:tx>
          <c:spPr>
            <a:ln w="12700" cap="rnd">
              <a:solidFill>
                <a:schemeClr val="accent2">
                  <a:lumMod val="7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row_new!$C$7:$ST$7</c:f>
              <c:numCache>
                <c:formatCode>General</c:formatCode>
                <c:ptCount val="512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  <c:pt idx="501">
                  <c:v>501</c:v>
                </c:pt>
                <c:pt idx="502">
                  <c:v>502</c:v>
                </c:pt>
                <c:pt idx="503">
                  <c:v>503</c:v>
                </c:pt>
                <c:pt idx="504">
                  <c:v>504</c:v>
                </c:pt>
                <c:pt idx="505">
                  <c:v>505</c:v>
                </c:pt>
                <c:pt idx="506">
                  <c:v>506</c:v>
                </c:pt>
                <c:pt idx="507">
                  <c:v>507</c:v>
                </c:pt>
                <c:pt idx="508">
                  <c:v>508</c:v>
                </c:pt>
                <c:pt idx="509">
                  <c:v>509</c:v>
                </c:pt>
                <c:pt idx="510">
                  <c:v>510</c:v>
                </c:pt>
                <c:pt idx="511">
                  <c:v>511</c:v>
                </c:pt>
              </c:numCache>
            </c:numRef>
          </c:cat>
          <c:val>
            <c:numRef>
              <c:f>row_new!$C$8:$ST$8</c:f>
              <c:numCache>
                <c:formatCode>General</c:formatCode>
                <c:ptCount val="512"/>
                <c:pt idx="0">
                  <c:v>8192</c:v>
                </c:pt>
                <c:pt idx="1">
                  <c:v>8146</c:v>
                </c:pt>
                <c:pt idx="2">
                  <c:v>8190</c:v>
                </c:pt>
                <c:pt idx="3">
                  <c:v>8099</c:v>
                </c:pt>
                <c:pt idx="4">
                  <c:v>8129</c:v>
                </c:pt>
                <c:pt idx="5">
                  <c:v>8179</c:v>
                </c:pt>
                <c:pt idx="6">
                  <c:v>8186</c:v>
                </c:pt>
                <c:pt idx="7">
                  <c:v>8178</c:v>
                </c:pt>
                <c:pt idx="8">
                  <c:v>8192</c:v>
                </c:pt>
                <c:pt idx="9">
                  <c:v>7923</c:v>
                </c:pt>
                <c:pt idx="10">
                  <c:v>8192</c:v>
                </c:pt>
                <c:pt idx="11">
                  <c:v>8192</c:v>
                </c:pt>
                <c:pt idx="12">
                  <c:v>8192</c:v>
                </c:pt>
                <c:pt idx="13">
                  <c:v>8137</c:v>
                </c:pt>
                <c:pt idx="14">
                  <c:v>8166</c:v>
                </c:pt>
                <c:pt idx="15">
                  <c:v>8126</c:v>
                </c:pt>
                <c:pt idx="16">
                  <c:v>8176</c:v>
                </c:pt>
                <c:pt idx="17">
                  <c:v>8128</c:v>
                </c:pt>
                <c:pt idx="18">
                  <c:v>8192</c:v>
                </c:pt>
                <c:pt idx="19">
                  <c:v>8182</c:v>
                </c:pt>
                <c:pt idx="20">
                  <c:v>8189</c:v>
                </c:pt>
                <c:pt idx="21">
                  <c:v>8192</c:v>
                </c:pt>
                <c:pt idx="22">
                  <c:v>8190</c:v>
                </c:pt>
                <c:pt idx="23">
                  <c:v>8184</c:v>
                </c:pt>
                <c:pt idx="24">
                  <c:v>8192</c:v>
                </c:pt>
                <c:pt idx="25">
                  <c:v>8155</c:v>
                </c:pt>
                <c:pt idx="26">
                  <c:v>8166</c:v>
                </c:pt>
                <c:pt idx="27">
                  <c:v>8192</c:v>
                </c:pt>
                <c:pt idx="28">
                  <c:v>8190</c:v>
                </c:pt>
                <c:pt idx="29">
                  <c:v>8177</c:v>
                </c:pt>
                <c:pt idx="30">
                  <c:v>8190</c:v>
                </c:pt>
                <c:pt idx="31">
                  <c:v>8190</c:v>
                </c:pt>
                <c:pt idx="32">
                  <c:v>8192</c:v>
                </c:pt>
                <c:pt idx="33">
                  <c:v>8192</c:v>
                </c:pt>
                <c:pt idx="34">
                  <c:v>8192</c:v>
                </c:pt>
                <c:pt idx="35">
                  <c:v>8192</c:v>
                </c:pt>
                <c:pt idx="36">
                  <c:v>8192</c:v>
                </c:pt>
                <c:pt idx="37">
                  <c:v>8192</c:v>
                </c:pt>
                <c:pt idx="38">
                  <c:v>8157</c:v>
                </c:pt>
                <c:pt idx="39">
                  <c:v>8162</c:v>
                </c:pt>
                <c:pt idx="40">
                  <c:v>7795</c:v>
                </c:pt>
                <c:pt idx="41">
                  <c:v>8192</c:v>
                </c:pt>
                <c:pt idx="42">
                  <c:v>8192</c:v>
                </c:pt>
                <c:pt idx="43">
                  <c:v>8009</c:v>
                </c:pt>
                <c:pt idx="44">
                  <c:v>8192</c:v>
                </c:pt>
                <c:pt idx="45">
                  <c:v>8192</c:v>
                </c:pt>
                <c:pt idx="46">
                  <c:v>8153</c:v>
                </c:pt>
                <c:pt idx="47">
                  <c:v>8184</c:v>
                </c:pt>
                <c:pt idx="48">
                  <c:v>8164</c:v>
                </c:pt>
                <c:pt idx="49">
                  <c:v>8192</c:v>
                </c:pt>
                <c:pt idx="50">
                  <c:v>8191</c:v>
                </c:pt>
                <c:pt idx="51">
                  <c:v>8189</c:v>
                </c:pt>
                <c:pt idx="52">
                  <c:v>8192</c:v>
                </c:pt>
                <c:pt idx="53">
                  <c:v>8038</c:v>
                </c:pt>
                <c:pt idx="54">
                  <c:v>8188</c:v>
                </c:pt>
                <c:pt idx="55">
                  <c:v>8192</c:v>
                </c:pt>
                <c:pt idx="56">
                  <c:v>8192</c:v>
                </c:pt>
                <c:pt idx="57">
                  <c:v>8191</c:v>
                </c:pt>
                <c:pt idx="58">
                  <c:v>8180</c:v>
                </c:pt>
                <c:pt idx="59">
                  <c:v>8185</c:v>
                </c:pt>
                <c:pt idx="60">
                  <c:v>8192</c:v>
                </c:pt>
                <c:pt idx="61">
                  <c:v>8191</c:v>
                </c:pt>
                <c:pt idx="62">
                  <c:v>8192</c:v>
                </c:pt>
                <c:pt idx="63">
                  <c:v>8158</c:v>
                </c:pt>
                <c:pt idx="64">
                  <c:v>8180</c:v>
                </c:pt>
                <c:pt idx="65">
                  <c:v>8192</c:v>
                </c:pt>
                <c:pt idx="66">
                  <c:v>8192</c:v>
                </c:pt>
                <c:pt idx="67">
                  <c:v>8189</c:v>
                </c:pt>
                <c:pt idx="68">
                  <c:v>8192</c:v>
                </c:pt>
                <c:pt idx="69">
                  <c:v>8190</c:v>
                </c:pt>
                <c:pt idx="70">
                  <c:v>8129</c:v>
                </c:pt>
                <c:pt idx="71">
                  <c:v>8171</c:v>
                </c:pt>
                <c:pt idx="72">
                  <c:v>8170</c:v>
                </c:pt>
                <c:pt idx="73">
                  <c:v>7849</c:v>
                </c:pt>
                <c:pt idx="74">
                  <c:v>8176</c:v>
                </c:pt>
                <c:pt idx="75">
                  <c:v>8180</c:v>
                </c:pt>
                <c:pt idx="76">
                  <c:v>8163</c:v>
                </c:pt>
                <c:pt idx="77">
                  <c:v>8036</c:v>
                </c:pt>
                <c:pt idx="78">
                  <c:v>8186</c:v>
                </c:pt>
                <c:pt idx="79">
                  <c:v>8089</c:v>
                </c:pt>
                <c:pt idx="80">
                  <c:v>8186</c:v>
                </c:pt>
                <c:pt idx="81">
                  <c:v>8192</c:v>
                </c:pt>
                <c:pt idx="82">
                  <c:v>8192</c:v>
                </c:pt>
                <c:pt idx="83">
                  <c:v>8184</c:v>
                </c:pt>
                <c:pt idx="84">
                  <c:v>8185</c:v>
                </c:pt>
                <c:pt idx="85">
                  <c:v>8186</c:v>
                </c:pt>
                <c:pt idx="86">
                  <c:v>8145</c:v>
                </c:pt>
                <c:pt idx="87">
                  <c:v>8191</c:v>
                </c:pt>
                <c:pt idx="88">
                  <c:v>8134</c:v>
                </c:pt>
                <c:pt idx="89">
                  <c:v>8117</c:v>
                </c:pt>
                <c:pt idx="90">
                  <c:v>8072</c:v>
                </c:pt>
                <c:pt idx="91">
                  <c:v>8179</c:v>
                </c:pt>
                <c:pt idx="92">
                  <c:v>8089</c:v>
                </c:pt>
                <c:pt idx="93">
                  <c:v>8148</c:v>
                </c:pt>
                <c:pt idx="94">
                  <c:v>8191</c:v>
                </c:pt>
                <c:pt idx="95">
                  <c:v>8192</c:v>
                </c:pt>
                <c:pt idx="96">
                  <c:v>8143</c:v>
                </c:pt>
                <c:pt idx="97">
                  <c:v>8190</c:v>
                </c:pt>
                <c:pt idx="98">
                  <c:v>8192</c:v>
                </c:pt>
                <c:pt idx="99">
                  <c:v>8192</c:v>
                </c:pt>
                <c:pt idx="100">
                  <c:v>8191</c:v>
                </c:pt>
                <c:pt idx="101">
                  <c:v>8189</c:v>
                </c:pt>
                <c:pt idx="102">
                  <c:v>8170</c:v>
                </c:pt>
                <c:pt idx="103">
                  <c:v>8173</c:v>
                </c:pt>
                <c:pt idx="104">
                  <c:v>7825</c:v>
                </c:pt>
                <c:pt idx="105">
                  <c:v>8192</c:v>
                </c:pt>
                <c:pt idx="106">
                  <c:v>8181</c:v>
                </c:pt>
                <c:pt idx="107">
                  <c:v>7887</c:v>
                </c:pt>
                <c:pt idx="108">
                  <c:v>8169</c:v>
                </c:pt>
                <c:pt idx="109">
                  <c:v>8143</c:v>
                </c:pt>
                <c:pt idx="110">
                  <c:v>8155</c:v>
                </c:pt>
                <c:pt idx="111">
                  <c:v>8060</c:v>
                </c:pt>
                <c:pt idx="112">
                  <c:v>8161</c:v>
                </c:pt>
                <c:pt idx="113">
                  <c:v>8121</c:v>
                </c:pt>
                <c:pt idx="114">
                  <c:v>8190</c:v>
                </c:pt>
                <c:pt idx="115">
                  <c:v>8130</c:v>
                </c:pt>
                <c:pt idx="116">
                  <c:v>8172</c:v>
                </c:pt>
                <c:pt idx="117">
                  <c:v>8190</c:v>
                </c:pt>
                <c:pt idx="118">
                  <c:v>8156</c:v>
                </c:pt>
                <c:pt idx="119">
                  <c:v>8060</c:v>
                </c:pt>
                <c:pt idx="120">
                  <c:v>8128</c:v>
                </c:pt>
                <c:pt idx="121">
                  <c:v>8156</c:v>
                </c:pt>
                <c:pt idx="122">
                  <c:v>8166</c:v>
                </c:pt>
                <c:pt idx="123">
                  <c:v>8170</c:v>
                </c:pt>
                <c:pt idx="124">
                  <c:v>8116</c:v>
                </c:pt>
                <c:pt idx="125">
                  <c:v>8162</c:v>
                </c:pt>
                <c:pt idx="126">
                  <c:v>8120</c:v>
                </c:pt>
                <c:pt idx="127">
                  <c:v>8192</c:v>
                </c:pt>
                <c:pt idx="128">
                  <c:v>8151</c:v>
                </c:pt>
                <c:pt idx="129">
                  <c:v>8149</c:v>
                </c:pt>
                <c:pt idx="130">
                  <c:v>8192</c:v>
                </c:pt>
                <c:pt idx="131">
                  <c:v>8191</c:v>
                </c:pt>
                <c:pt idx="132">
                  <c:v>8192</c:v>
                </c:pt>
                <c:pt idx="133">
                  <c:v>8192</c:v>
                </c:pt>
                <c:pt idx="134">
                  <c:v>8192</c:v>
                </c:pt>
                <c:pt idx="135">
                  <c:v>8192</c:v>
                </c:pt>
                <c:pt idx="136">
                  <c:v>8192</c:v>
                </c:pt>
                <c:pt idx="137">
                  <c:v>7916</c:v>
                </c:pt>
                <c:pt idx="138">
                  <c:v>8192</c:v>
                </c:pt>
                <c:pt idx="139">
                  <c:v>8192</c:v>
                </c:pt>
                <c:pt idx="140">
                  <c:v>8192</c:v>
                </c:pt>
                <c:pt idx="141">
                  <c:v>8146</c:v>
                </c:pt>
                <c:pt idx="142">
                  <c:v>8192</c:v>
                </c:pt>
                <c:pt idx="143">
                  <c:v>8191</c:v>
                </c:pt>
                <c:pt idx="144">
                  <c:v>8179</c:v>
                </c:pt>
                <c:pt idx="145">
                  <c:v>8192</c:v>
                </c:pt>
                <c:pt idx="146">
                  <c:v>8192</c:v>
                </c:pt>
                <c:pt idx="147">
                  <c:v>8192</c:v>
                </c:pt>
                <c:pt idx="148">
                  <c:v>8191</c:v>
                </c:pt>
                <c:pt idx="149">
                  <c:v>8181</c:v>
                </c:pt>
                <c:pt idx="150">
                  <c:v>8117</c:v>
                </c:pt>
                <c:pt idx="151">
                  <c:v>8189</c:v>
                </c:pt>
                <c:pt idx="152">
                  <c:v>8191</c:v>
                </c:pt>
                <c:pt idx="153">
                  <c:v>8137</c:v>
                </c:pt>
                <c:pt idx="154">
                  <c:v>8192</c:v>
                </c:pt>
                <c:pt idx="155">
                  <c:v>8192</c:v>
                </c:pt>
                <c:pt idx="156">
                  <c:v>8191</c:v>
                </c:pt>
                <c:pt idx="157">
                  <c:v>8187</c:v>
                </c:pt>
                <c:pt idx="158">
                  <c:v>8162</c:v>
                </c:pt>
                <c:pt idx="159">
                  <c:v>8091</c:v>
                </c:pt>
                <c:pt idx="160">
                  <c:v>8168</c:v>
                </c:pt>
                <c:pt idx="161">
                  <c:v>8192</c:v>
                </c:pt>
                <c:pt idx="162">
                  <c:v>8157</c:v>
                </c:pt>
                <c:pt idx="163">
                  <c:v>8192</c:v>
                </c:pt>
                <c:pt idx="164">
                  <c:v>8192</c:v>
                </c:pt>
                <c:pt idx="165">
                  <c:v>8157</c:v>
                </c:pt>
                <c:pt idx="166">
                  <c:v>8069</c:v>
                </c:pt>
                <c:pt idx="167">
                  <c:v>8180</c:v>
                </c:pt>
                <c:pt idx="168">
                  <c:v>7778</c:v>
                </c:pt>
                <c:pt idx="169">
                  <c:v>8176</c:v>
                </c:pt>
                <c:pt idx="170">
                  <c:v>8192</c:v>
                </c:pt>
                <c:pt idx="171">
                  <c:v>8076</c:v>
                </c:pt>
                <c:pt idx="172">
                  <c:v>8192</c:v>
                </c:pt>
                <c:pt idx="173">
                  <c:v>8189</c:v>
                </c:pt>
                <c:pt idx="174">
                  <c:v>8192</c:v>
                </c:pt>
                <c:pt idx="175">
                  <c:v>8192</c:v>
                </c:pt>
                <c:pt idx="176">
                  <c:v>8192</c:v>
                </c:pt>
                <c:pt idx="177">
                  <c:v>8175</c:v>
                </c:pt>
                <c:pt idx="178">
                  <c:v>8192</c:v>
                </c:pt>
                <c:pt idx="179">
                  <c:v>8189</c:v>
                </c:pt>
                <c:pt idx="180">
                  <c:v>8153</c:v>
                </c:pt>
                <c:pt idx="181">
                  <c:v>8192</c:v>
                </c:pt>
                <c:pt idx="182">
                  <c:v>8192</c:v>
                </c:pt>
                <c:pt idx="183">
                  <c:v>8116</c:v>
                </c:pt>
                <c:pt idx="184">
                  <c:v>8188</c:v>
                </c:pt>
                <c:pt idx="185">
                  <c:v>8188</c:v>
                </c:pt>
                <c:pt idx="186">
                  <c:v>8182</c:v>
                </c:pt>
                <c:pt idx="187">
                  <c:v>8182</c:v>
                </c:pt>
                <c:pt idx="188">
                  <c:v>8187</c:v>
                </c:pt>
                <c:pt idx="189">
                  <c:v>8185</c:v>
                </c:pt>
                <c:pt idx="190">
                  <c:v>8192</c:v>
                </c:pt>
                <c:pt idx="191">
                  <c:v>8185</c:v>
                </c:pt>
                <c:pt idx="192">
                  <c:v>8192</c:v>
                </c:pt>
                <c:pt idx="193">
                  <c:v>8192</c:v>
                </c:pt>
                <c:pt idx="194">
                  <c:v>8192</c:v>
                </c:pt>
                <c:pt idx="195">
                  <c:v>8190</c:v>
                </c:pt>
                <c:pt idx="196">
                  <c:v>8192</c:v>
                </c:pt>
                <c:pt idx="197">
                  <c:v>8192</c:v>
                </c:pt>
                <c:pt idx="198">
                  <c:v>8190</c:v>
                </c:pt>
                <c:pt idx="199">
                  <c:v>8127</c:v>
                </c:pt>
                <c:pt idx="200">
                  <c:v>8137</c:v>
                </c:pt>
                <c:pt idx="201">
                  <c:v>7890</c:v>
                </c:pt>
                <c:pt idx="202">
                  <c:v>8188</c:v>
                </c:pt>
                <c:pt idx="203">
                  <c:v>8161</c:v>
                </c:pt>
                <c:pt idx="204">
                  <c:v>8173</c:v>
                </c:pt>
                <c:pt idx="205">
                  <c:v>8068</c:v>
                </c:pt>
                <c:pt idx="206">
                  <c:v>8191</c:v>
                </c:pt>
                <c:pt idx="207">
                  <c:v>8104</c:v>
                </c:pt>
                <c:pt idx="208">
                  <c:v>8192</c:v>
                </c:pt>
                <c:pt idx="209">
                  <c:v>8128</c:v>
                </c:pt>
                <c:pt idx="210">
                  <c:v>8192</c:v>
                </c:pt>
                <c:pt idx="211">
                  <c:v>8188</c:v>
                </c:pt>
                <c:pt idx="212">
                  <c:v>8191</c:v>
                </c:pt>
                <c:pt idx="213">
                  <c:v>8179</c:v>
                </c:pt>
                <c:pt idx="214">
                  <c:v>8192</c:v>
                </c:pt>
                <c:pt idx="215">
                  <c:v>8189</c:v>
                </c:pt>
                <c:pt idx="216">
                  <c:v>8146</c:v>
                </c:pt>
                <c:pt idx="217">
                  <c:v>8051</c:v>
                </c:pt>
                <c:pt idx="218">
                  <c:v>8169</c:v>
                </c:pt>
                <c:pt idx="219">
                  <c:v>8192</c:v>
                </c:pt>
                <c:pt idx="220">
                  <c:v>8102</c:v>
                </c:pt>
                <c:pt idx="221">
                  <c:v>8133</c:v>
                </c:pt>
                <c:pt idx="222">
                  <c:v>8156</c:v>
                </c:pt>
                <c:pt idx="223">
                  <c:v>8192</c:v>
                </c:pt>
                <c:pt idx="224">
                  <c:v>8165</c:v>
                </c:pt>
                <c:pt idx="225">
                  <c:v>8178</c:v>
                </c:pt>
                <c:pt idx="226">
                  <c:v>8192</c:v>
                </c:pt>
                <c:pt idx="227">
                  <c:v>8178</c:v>
                </c:pt>
                <c:pt idx="228">
                  <c:v>8189</c:v>
                </c:pt>
                <c:pt idx="229">
                  <c:v>8172</c:v>
                </c:pt>
                <c:pt idx="230">
                  <c:v>8158</c:v>
                </c:pt>
                <c:pt idx="231">
                  <c:v>8173</c:v>
                </c:pt>
                <c:pt idx="232">
                  <c:v>7831</c:v>
                </c:pt>
                <c:pt idx="233">
                  <c:v>8192</c:v>
                </c:pt>
                <c:pt idx="234">
                  <c:v>8192</c:v>
                </c:pt>
                <c:pt idx="235">
                  <c:v>8055</c:v>
                </c:pt>
                <c:pt idx="236">
                  <c:v>8169</c:v>
                </c:pt>
                <c:pt idx="237">
                  <c:v>8101</c:v>
                </c:pt>
                <c:pt idx="238">
                  <c:v>8173</c:v>
                </c:pt>
                <c:pt idx="239">
                  <c:v>8165</c:v>
                </c:pt>
                <c:pt idx="240">
                  <c:v>8145</c:v>
                </c:pt>
                <c:pt idx="241">
                  <c:v>8157</c:v>
                </c:pt>
                <c:pt idx="242">
                  <c:v>8161</c:v>
                </c:pt>
                <c:pt idx="243">
                  <c:v>8192</c:v>
                </c:pt>
                <c:pt idx="244">
                  <c:v>8191</c:v>
                </c:pt>
                <c:pt idx="245">
                  <c:v>8162</c:v>
                </c:pt>
                <c:pt idx="246">
                  <c:v>8190</c:v>
                </c:pt>
                <c:pt idx="247">
                  <c:v>8192</c:v>
                </c:pt>
                <c:pt idx="248">
                  <c:v>8192</c:v>
                </c:pt>
                <c:pt idx="249">
                  <c:v>8192</c:v>
                </c:pt>
                <c:pt idx="250">
                  <c:v>8188</c:v>
                </c:pt>
                <c:pt idx="251">
                  <c:v>8182</c:v>
                </c:pt>
                <c:pt idx="252">
                  <c:v>8189</c:v>
                </c:pt>
                <c:pt idx="253">
                  <c:v>8089</c:v>
                </c:pt>
                <c:pt idx="254">
                  <c:v>8156</c:v>
                </c:pt>
                <c:pt idx="255">
                  <c:v>8184</c:v>
                </c:pt>
                <c:pt idx="256">
                  <c:v>8192</c:v>
                </c:pt>
                <c:pt idx="257">
                  <c:v>8139</c:v>
                </c:pt>
                <c:pt idx="258">
                  <c:v>8192</c:v>
                </c:pt>
                <c:pt idx="259">
                  <c:v>8109</c:v>
                </c:pt>
                <c:pt idx="260">
                  <c:v>8138</c:v>
                </c:pt>
                <c:pt idx="261">
                  <c:v>8168</c:v>
                </c:pt>
                <c:pt idx="262">
                  <c:v>8189</c:v>
                </c:pt>
                <c:pt idx="263">
                  <c:v>8182</c:v>
                </c:pt>
                <c:pt idx="264">
                  <c:v>8192</c:v>
                </c:pt>
                <c:pt idx="265">
                  <c:v>7920</c:v>
                </c:pt>
                <c:pt idx="266">
                  <c:v>8191</c:v>
                </c:pt>
                <c:pt idx="267">
                  <c:v>8192</c:v>
                </c:pt>
                <c:pt idx="268">
                  <c:v>8192</c:v>
                </c:pt>
                <c:pt idx="269">
                  <c:v>8141</c:v>
                </c:pt>
                <c:pt idx="270">
                  <c:v>8175</c:v>
                </c:pt>
                <c:pt idx="271">
                  <c:v>8124</c:v>
                </c:pt>
                <c:pt idx="272">
                  <c:v>8180</c:v>
                </c:pt>
                <c:pt idx="273">
                  <c:v>8115</c:v>
                </c:pt>
                <c:pt idx="274">
                  <c:v>8192</c:v>
                </c:pt>
                <c:pt idx="275">
                  <c:v>8179</c:v>
                </c:pt>
                <c:pt idx="276">
                  <c:v>8192</c:v>
                </c:pt>
                <c:pt idx="277">
                  <c:v>8192</c:v>
                </c:pt>
                <c:pt idx="278">
                  <c:v>8187</c:v>
                </c:pt>
                <c:pt idx="279">
                  <c:v>8175</c:v>
                </c:pt>
                <c:pt idx="280">
                  <c:v>8192</c:v>
                </c:pt>
                <c:pt idx="281">
                  <c:v>8163</c:v>
                </c:pt>
                <c:pt idx="282">
                  <c:v>8170</c:v>
                </c:pt>
                <c:pt idx="283">
                  <c:v>8192</c:v>
                </c:pt>
                <c:pt idx="284">
                  <c:v>8189</c:v>
                </c:pt>
                <c:pt idx="285">
                  <c:v>8182</c:v>
                </c:pt>
                <c:pt idx="286">
                  <c:v>8186</c:v>
                </c:pt>
                <c:pt idx="287">
                  <c:v>8192</c:v>
                </c:pt>
                <c:pt idx="288">
                  <c:v>8192</c:v>
                </c:pt>
                <c:pt idx="289">
                  <c:v>8192</c:v>
                </c:pt>
                <c:pt idx="290">
                  <c:v>8192</c:v>
                </c:pt>
                <c:pt idx="291">
                  <c:v>8192</c:v>
                </c:pt>
                <c:pt idx="292">
                  <c:v>8192</c:v>
                </c:pt>
                <c:pt idx="293">
                  <c:v>8192</c:v>
                </c:pt>
                <c:pt idx="294">
                  <c:v>8161</c:v>
                </c:pt>
                <c:pt idx="295">
                  <c:v>8169</c:v>
                </c:pt>
                <c:pt idx="296">
                  <c:v>7779</c:v>
                </c:pt>
                <c:pt idx="297">
                  <c:v>8192</c:v>
                </c:pt>
                <c:pt idx="298">
                  <c:v>8192</c:v>
                </c:pt>
                <c:pt idx="299">
                  <c:v>8016</c:v>
                </c:pt>
                <c:pt idx="300">
                  <c:v>8192</c:v>
                </c:pt>
                <c:pt idx="301">
                  <c:v>8192</c:v>
                </c:pt>
                <c:pt idx="302">
                  <c:v>8157</c:v>
                </c:pt>
                <c:pt idx="303">
                  <c:v>8189</c:v>
                </c:pt>
                <c:pt idx="304">
                  <c:v>8165</c:v>
                </c:pt>
                <c:pt idx="305">
                  <c:v>8192</c:v>
                </c:pt>
                <c:pt idx="306">
                  <c:v>8192</c:v>
                </c:pt>
                <c:pt idx="307">
                  <c:v>8192</c:v>
                </c:pt>
                <c:pt idx="308">
                  <c:v>8192</c:v>
                </c:pt>
                <c:pt idx="309">
                  <c:v>8032</c:v>
                </c:pt>
                <c:pt idx="310">
                  <c:v>8187</c:v>
                </c:pt>
                <c:pt idx="311">
                  <c:v>8191</c:v>
                </c:pt>
                <c:pt idx="312">
                  <c:v>8191</c:v>
                </c:pt>
                <c:pt idx="313">
                  <c:v>8188</c:v>
                </c:pt>
                <c:pt idx="314">
                  <c:v>8180</c:v>
                </c:pt>
                <c:pt idx="315">
                  <c:v>8184</c:v>
                </c:pt>
                <c:pt idx="316">
                  <c:v>8192</c:v>
                </c:pt>
                <c:pt idx="317">
                  <c:v>8190</c:v>
                </c:pt>
                <c:pt idx="318">
                  <c:v>8192</c:v>
                </c:pt>
                <c:pt idx="319">
                  <c:v>8176</c:v>
                </c:pt>
                <c:pt idx="320">
                  <c:v>8186</c:v>
                </c:pt>
                <c:pt idx="321">
                  <c:v>8192</c:v>
                </c:pt>
                <c:pt idx="322">
                  <c:v>8192</c:v>
                </c:pt>
                <c:pt idx="323">
                  <c:v>8190</c:v>
                </c:pt>
                <c:pt idx="324">
                  <c:v>8192</c:v>
                </c:pt>
                <c:pt idx="325">
                  <c:v>8192</c:v>
                </c:pt>
                <c:pt idx="326">
                  <c:v>8149</c:v>
                </c:pt>
                <c:pt idx="327">
                  <c:v>8173</c:v>
                </c:pt>
                <c:pt idx="328">
                  <c:v>8169</c:v>
                </c:pt>
                <c:pt idx="329">
                  <c:v>7866</c:v>
                </c:pt>
                <c:pt idx="330">
                  <c:v>8172</c:v>
                </c:pt>
                <c:pt idx="331">
                  <c:v>8183</c:v>
                </c:pt>
                <c:pt idx="332">
                  <c:v>8167</c:v>
                </c:pt>
                <c:pt idx="333">
                  <c:v>8028</c:v>
                </c:pt>
                <c:pt idx="334">
                  <c:v>8181</c:v>
                </c:pt>
                <c:pt idx="335">
                  <c:v>8083</c:v>
                </c:pt>
                <c:pt idx="336">
                  <c:v>8191</c:v>
                </c:pt>
                <c:pt idx="337">
                  <c:v>8191</c:v>
                </c:pt>
                <c:pt idx="338">
                  <c:v>8192</c:v>
                </c:pt>
                <c:pt idx="339">
                  <c:v>8186</c:v>
                </c:pt>
                <c:pt idx="340">
                  <c:v>8190</c:v>
                </c:pt>
                <c:pt idx="341">
                  <c:v>8189</c:v>
                </c:pt>
                <c:pt idx="342">
                  <c:v>8126</c:v>
                </c:pt>
                <c:pt idx="343">
                  <c:v>8189</c:v>
                </c:pt>
                <c:pt idx="344">
                  <c:v>8143</c:v>
                </c:pt>
                <c:pt idx="345">
                  <c:v>8121</c:v>
                </c:pt>
                <c:pt idx="346">
                  <c:v>8093</c:v>
                </c:pt>
                <c:pt idx="347">
                  <c:v>8171</c:v>
                </c:pt>
                <c:pt idx="348">
                  <c:v>8094</c:v>
                </c:pt>
                <c:pt idx="349">
                  <c:v>8148</c:v>
                </c:pt>
                <c:pt idx="350">
                  <c:v>8187</c:v>
                </c:pt>
                <c:pt idx="351">
                  <c:v>8192</c:v>
                </c:pt>
                <c:pt idx="352">
                  <c:v>8144</c:v>
                </c:pt>
                <c:pt idx="353">
                  <c:v>8188</c:v>
                </c:pt>
                <c:pt idx="354">
                  <c:v>8192</c:v>
                </c:pt>
                <c:pt idx="355">
                  <c:v>8192</c:v>
                </c:pt>
                <c:pt idx="356">
                  <c:v>8191</c:v>
                </c:pt>
                <c:pt idx="357">
                  <c:v>8192</c:v>
                </c:pt>
                <c:pt idx="358">
                  <c:v>8159</c:v>
                </c:pt>
                <c:pt idx="359">
                  <c:v>8174</c:v>
                </c:pt>
                <c:pt idx="360">
                  <c:v>7854</c:v>
                </c:pt>
                <c:pt idx="361">
                  <c:v>8192</c:v>
                </c:pt>
                <c:pt idx="362">
                  <c:v>8183</c:v>
                </c:pt>
                <c:pt idx="363">
                  <c:v>7897</c:v>
                </c:pt>
                <c:pt idx="364">
                  <c:v>8163</c:v>
                </c:pt>
                <c:pt idx="365">
                  <c:v>8150</c:v>
                </c:pt>
                <c:pt idx="366">
                  <c:v>8141</c:v>
                </c:pt>
                <c:pt idx="367">
                  <c:v>8055</c:v>
                </c:pt>
                <c:pt idx="368">
                  <c:v>8163</c:v>
                </c:pt>
                <c:pt idx="369">
                  <c:v>8144</c:v>
                </c:pt>
                <c:pt idx="370">
                  <c:v>8191</c:v>
                </c:pt>
                <c:pt idx="371">
                  <c:v>8129</c:v>
                </c:pt>
                <c:pt idx="372">
                  <c:v>8182</c:v>
                </c:pt>
                <c:pt idx="373">
                  <c:v>8191</c:v>
                </c:pt>
                <c:pt idx="374">
                  <c:v>8163</c:v>
                </c:pt>
                <c:pt idx="375">
                  <c:v>8069</c:v>
                </c:pt>
                <c:pt idx="376">
                  <c:v>8118</c:v>
                </c:pt>
                <c:pt idx="377">
                  <c:v>8157</c:v>
                </c:pt>
                <c:pt idx="378">
                  <c:v>8166</c:v>
                </c:pt>
                <c:pt idx="379">
                  <c:v>8171</c:v>
                </c:pt>
                <c:pt idx="380">
                  <c:v>8126</c:v>
                </c:pt>
                <c:pt idx="381">
                  <c:v>8163</c:v>
                </c:pt>
                <c:pt idx="382">
                  <c:v>8128</c:v>
                </c:pt>
                <c:pt idx="383">
                  <c:v>8192</c:v>
                </c:pt>
                <c:pt idx="384">
                  <c:v>8143</c:v>
                </c:pt>
                <c:pt idx="385">
                  <c:v>8155</c:v>
                </c:pt>
                <c:pt idx="386">
                  <c:v>8192</c:v>
                </c:pt>
                <c:pt idx="387">
                  <c:v>8192</c:v>
                </c:pt>
                <c:pt idx="388">
                  <c:v>8192</c:v>
                </c:pt>
                <c:pt idx="389">
                  <c:v>8192</c:v>
                </c:pt>
                <c:pt idx="390">
                  <c:v>8192</c:v>
                </c:pt>
                <c:pt idx="391">
                  <c:v>8192</c:v>
                </c:pt>
                <c:pt idx="392">
                  <c:v>8192</c:v>
                </c:pt>
                <c:pt idx="393">
                  <c:v>7910</c:v>
                </c:pt>
                <c:pt idx="394">
                  <c:v>8191</c:v>
                </c:pt>
                <c:pt idx="395">
                  <c:v>8192</c:v>
                </c:pt>
                <c:pt idx="396">
                  <c:v>8192</c:v>
                </c:pt>
                <c:pt idx="397">
                  <c:v>8136</c:v>
                </c:pt>
                <c:pt idx="398">
                  <c:v>8192</c:v>
                </c:pt>
                <c:pt idx="399">
                  <c:v>8191</c:v>
                </c:pt>
                <c:pt idx="400">
                  <c:v>8173</c:v>
                </c:pt>
                <c:pt idx="401">
                  <c:v>8192</c:v>
                </c:pt>
                <c:pt idx="402">
                  <c:v>8192</c:v>
                </c:pt>
                <c:pt idx="403">
                  <c:v>8192</c:v>
                </c:pt>
                <c:pt idx="404">
                  <c:v>8192</c:v>
                </c:pt>
                <c:pt idx="405">
                  <c:v>8180</c:v>
                </c:pt>
                <c:pt idx="406">
                  <c:v>8113</c:v>
                </c:pt>
                <c:pt idx="407">
                  <c:v>8192</c:v>
                </c:pt>
                <c:pt idx="408">
                  <c:v>8191</c:v>
                </c:pt>
                <c:pt idx="409">
                  <c:v>8134</c:v>
                </c:pt>
                <c:pt idx="410">
                  <c:v>8192</c:v>
                </c:pt>
                <c:pt idx="411">
                  <c:v>8192</c:v>
                </c:pt>
                <c:pt idx="412">
                  <c:v>8189</c:v>
                </c:pt>
                <c:pt idx="413">
                  <c:v>8192</c:v>
                </c:pt>
                <c:pt idx="414">
                  <c:v>8161</c:v>
                </c:pt>
                <c:pt idx="415">
                  <c:v>8092</c:v>
                </c:pt>
                <c:pt idx="416">
                  <c:v>8165</c:v>
                </c:pt>
                <c:pt idx="417">
                  <c:v>8189</c:v>
                </c:pt>
                <c:pt idx="418">
                  <c:v>8161</c:v>
                </c:pt>
                <c:pt idx="419">
                  <c:v>8191</c:v>
                </c:pt>
                <c:pt idx="420">
                  <c:v>8192</c:v>
                </c:pt>
                <c:pt idx="421">
                  <c:v>8161</c:v>
                </c:pt>
                <c:pt idx="422">
                  <c:v>8063</c:v>
                </c:pt>
                <c:pt idx="423">
                  <c:v>8168</c:v>
                </c:pt>
                <c:pt idx="424">
                  <c:v>7797</c:v>
                </c:pt>
                <c:pt idx="425">
                  <c:v>8165</c:v>
                </c:pt>
                <c:pt idx="426">
                  <c:v>8192</c:v>
                </c:pt>
                <c:pt idx="427">
                  <c:v>8080</c:v>
                </c:pt>
                <c:pt idx="428">
                  <c:v>8192</c:v>
                </c:pt>
                <c:pt idx="429">
                  <c:v>8189</c:v>
                </c:pt>
                <c:pt idx="430">
                  <c:v>8192</c:v>
                </c:pt>
                <c:pt idx="431">
                  <c:v>8192</c:v>
                </c:pt>
                <c:pt idx="432">
                  <c:v>8191</c:v>
                </c:pt>
                <c:pt idx="433">
                  <c:v>8179</c:v>
                </c:pt>
                <c:pt idx="434">
                  <c:v>8191</c:v>
                </c:pt>
                <c:pt idx="435">
                  <c:v>8190</c:v>
                </c:pt>
                <c:pt idx="436">
                  <c:v>8157</c:v>
                </c:pt>
                <c:pt idx="437">
                  <c:v>8192</c:v>
                </c:pt>
                <c:pt idx="438">
                  <c:v>8191</c:v>
                </c:pt>
                <c:pt idx="439">
                  <c:v>8120</c:v>
                </c:pt>
                <c:pt idx="440">
                  <c:v>8188</c:v>
                </c:pt>
                <c:pt idx="441">
                  <c:v>8190</c:v>
                </c:pt>
                <c:pt idx="442">
                  <c:v>8177</c:v>
                </c:pt>
                <c:pt idx="443">
                  <c:v>8179</c:v>
                </c:pt>
                <c:pt idx="444">
                  <c:v>8182</c:v>
                </c:pt>
                <c:pt idx="445">
                  <c:v>8178</c:v>
                </c:pt>
                <c:pt idx="446">
                  <c:v>8191</c:v>
                </c:pt>
                <c:pt idx="447">
                  <c:v>8171</c:v>
                </c:pt>
                <c:pt idx="448">
                  <c:v>8192</c:v>
                </c:pt>
                <c:pt idx="449">
                  <c:v>8192</c:v>
                </c:pt>
                <c:pt idx="450">
                  <c:v>8192</c:v>
                </c:pt>
                <c:pt idx="451">
                  <c:v>8191</c:v>
                </c:pt>
                <c:pt idx="452">
                  <c:v>8192</c:v>
                </c:pt>
                <c:pt idx="453">
                  <c:v>8192</c:v>
                </c:pt>
                <c:pt idx="454">
                  <c:v>8189</c:v>
                </c:pt>
                <c:pt idx="455">
                  <c:v>8133</c:v>
                </c:pt>
                <c:pt idx="456">
                  <c:v>8114</c:v>
                </c:pt>
                <c:pt idx="457">
                  <c:v>7904</c:v>
                </c:pt>
                <c:pt idx="458">
                  <c:v>8186</c:v>
                </c:pt>
                <c:pt idx="459">
                  <c:v>8154</c:v>
                </c:pt>
                <c:pt idx="460">
                  <c:v>8167</c:v>
                </c:pt>
                <c:pt idx="461">
                  <c:v>8045</c:v>
                </c:pt>
                <c:pt idx="462">
                  <c:v>8191</c:v>
                </c:pt>
                <c:pt idx="463">
                  <c:v>8103</c:v>
                </c:pt>
                <c:pt idx="464">
                  <c:v>8192</c:v>
                </c:pt>
                <c:pt idx="465">
                  <c:v>8116</c:v>
                </c:pt>
                <c:pt idx="466">
                  <c:v>8191</c:v>
                </c:pt>
                <c:pt idx="467">
                  <c:v>8188</c:v>
                </c:pt>
                <c:pt idx="468">
                  <c:v>8192</c:v>
                </c:pt>
                <c:pt idx="469">
                  <c:v>8185</c:v>
                </c:pt>
                <c:pt idx="470">
                  <c:v>8192</c:v>
                </c:pt>
                <c:pt idx="471">
                  <c:v>8188</c:v>
                </c:pt>
                <c:pt idx="472">
                  <c:v>8147</c:v>
                </c:pt>
                <c:pt idx="473">
                  <c:v>8051</c:v>
                </c:pt>
                <c:pt idx="474">
                  <c:v>8163</c:v>
                </c:pt>
                <c:pt idx="475">
                  <c:v>8191</c:v>
                </c:pt>
                <c:pt idx="476">
                  <c:v>8099</c:v>
                </c:pt>
                <c:pt idx="477">
                  <c:v>8130</c:v>
                </c:pt>
                <c:pt idx="478">
                  <c:v>8144</c:v>
                </c:pt>
                <c:pt idx="479">
                  <c:v>8192</c:v>
                </c:pt>
                <c:pt idx="480">
                  <c:v>8163</c:v>
                </c:pt>
                <c:pt idx="481">
                  <c:v>8186</c:v>
                </c:pt>
                <c:pt idx="482">
                  <c:v>8192</c:v>
                </c:pt>
                <c:pt idx="483">
                  <c:v>8188</c:v>
                </c:pt>
                <c:pt idx="484">
                  <c:v>8189</c:v>
                </c:pt>
                <c:pt idx="485">
                  <c:v>8181</c:v>
                </c:pt>
                <c:pt idx="486">
                  <c:v>8151</c:v>
                </c:pt>
                <c:pt idx="487">
                  <c:v>8172</c:v>
                </c:pt>
                <c:pt idx="488">
                  <c:v>7845</c:v>
                </c:pt>
                <c:pt idx="489">
                  <c:v>8192</c:v>
                </c:pt>
                <c:pt idx="490">
                  <c:v>8192</c:v>
                </c:pt>
                <c:pt idx="491">
                  <c:v>8059</c:v>
                </c:pt>
                <c:pt idx="492">
                  <c:v>8165</c:v>
                </c:pt>
                <c:pt idx="493">
                  <c:v>8096</c:v>
                </c:pt>
                <c:pt idx="494">
                  <c:v>8180</c:v>
                </c:pt>
                <c:pt idx="495">
                  <c:v>8173</c:v>
                </c:pt>
                <c:pt idx="496">
                  <c:v>8127</c:v>
                </c:pt>
                <c:pt idx="497">
                  <c:v>8144</c:v>
                </c:pt>
                <c:pt idx="498">
                  <c:v>8152</c:v>
                </c:pt>
                <c:pt idx="499">
                  <c:v>8192</c:v>
                </c:pt>
                <c:pt idx="500">
                  <c:v>8190</c:v>
                </c:pt>
                <c:pt idx="501">
                  <c:v>8157</c:v>
                </c:pt>
                <c:pt idx="502">
                  <c:v>8188</c:v>
                </c:pt>
                <c:pt idx="503">
                  <c:v>8192</c:v>
                </c:pt>
                <c:pt idx="504">
                  <c:v>8191</c:v>
                </c:pt>
                <c:pt idx="505">
                  <c:v>8192</c:v>
                </c:pt>
                <c:pt idx="506">
                  <c:v>8184</c:v>
                </c:pt>
                <c:pt idx="507">
                  <c:v>8178</c:v>
                </c:pt>
                <c:pt idx="508">
                  <c:v>8188</c:v>
                </c:pt>
                <c:pt idx="509">
                  <c:v>8095</c:v>
                </c:pt>
                <c:pt idx="510">
                  <c:v>8141</c:v>
                </c:pt>
                <c:pt idx="511">
                  <c:v>8184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E00-41A9-9975-C29485D846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935176"/>
        <c:axId val="243910296"/>
      </c:lineChart>
      <c:catAx>
        <c:axId val="243935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243910296"/>
        <c:crosses val="autoZero"/>
        <c:auto val="1"/>
        <c:lblAlgn val="ctr"/>
        <c:lblOffset val="0"/>
        <c:tickLblSkip val="64"/>
        <c:noMultiLvlLbl val="0"/>
      </c:catAx>
      <c:valAx>
        <c:axId val="243910296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2439351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58716341467755"/>
          <c:y val="6.2356463254593202E-2"/>
          <c:w val="0.61609136123553798"/>
          <c:h val="0.75170412292213495"/>
        </c:manualLayout>
      </c:layout>
      <c:lineChart>
        <c:grouping val="standard"/>
        <c:varyColors val="0"/>
        <c:ser>
          <c:idx val="0"/>
          <c:order val="0"/>
          <c:tx>
            <c:strRef>
              <c:f>row_new!$UN$12</c:f>
              <c:strCache>
                <c:ptCount val="1"/>
                <c:pt idx="0">
                  <c:v>x</c:v>
                </c:pt>
              </c:strCache>
            </c:strRef>
          </c:tx>
          <c:spPr>
            <a:ln w="25400" cap="rnd">
              <a:solidFill>
                <a:srgbClr val="0000FF"/>
              </a:solidFill>
              <a:round/>
            </a:ln>
            <a:effectLst/>
          </c:spPr>
          <c:marker>
            <c:symbol val="none"/>
          </c:marker>
          <c:cat>
            <c:numRef>
              <c:f>row_new!$UM$13:$UM$525</c:f>
              <c:numCache>
                <c:formatCode>General</c:formatCode>
                <c:ptCount val="513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  <c:pt idx="501">
                  <c:v>501</c:v>
                </c:pt>
                <c:pt idx="502">
                  <c:v>502</c:v>
                </c:pt>
                <c:pt idx="503">
                  <c:v>503</c:v>
                </c:pt>
                <c:pt idx="504">
                  <c:v>504</c:v>
                </c:pt>
                <c:pt idx="505">
                  <c:v>505</c:v>
                </c:pt>
                <c:pt idx="506">
                  <c:v>506</c:v>
                </c:pt>
                <c:pt idx="507">
                  <c:v>507</c:v>
                </c:pt>
                <c:pt idx="508">
                  <c:v>508</c:v>
                </c:pt>
                <c:pt idx="509">
                  <c:v>509</c:v>
                </c:pt>
                <c:pt idx="510">
                  <c:v>510</c:v>
                </c:pt>
                <c:pt idx="511">
                  <c:v>511</c:v>
                </c:pt>
                <c:pt idx="512">
                  <c:v>512</c:v>
                </c:pt>
              </c:numCache>
            </c:numRef>
          </c:cat>
          <c:val>
            <c:numRef>
              <c:f>row_new!$UN$13:$UN$525</c:f>
              <c:numCache>
                <c:formatCode>General</c:formatCode>
                <c:ptCount val="513"/>
                <c:pt idx="0">
                  <c:v>10</c:v>
                </c:pt>
                <c:pt idx="1">
                  <c:v>11</c:v>
                </c:pt>
                <c:pt idx="2">
                  <c:v>11</c:v>
                </c:pt>
                <c:pt idx="3">
                  <c:v>11</c:v>
                </c:pt>
                <c:pt idx="4">
                  <c:v>13</c:v>
                </c:pt>
                <c:pt idx="5">
                  <c:v>13</c:v>
                </c:pt>
                <c:pt idx="6">
                  <c:v>14</c:v>
                </c:pt>
                <c:pt idx="7">
                  <c:v>15</c:v>
                </c:pt>
                <c:pt idx="8">
                  <c:v>15</c:v>
                </c:pt>
                <c:pt idx="9">
                  <c:v>15</c:v>
                </c:pt>
                <c:pt idx="10">
                  <c:v>16</c:v>
                </c:pt>
                <c:pt idx="11">
                  <c:v>16</c:v>
                </c:pt>
                <c:pt idx="12">
                  <c:v>16</c:v>
                </c:pt>
                <c:pt idx="13">
                  <c:v>16</c:v>
                </c:pt>
                <c:pt idx="14">
                  <c:v>16</c:v>
                </c:pt>
                <c:pt idx="15">
                  <c:v>17</c:v>
                </c:pt>
                <c:pt idx="16">
                  <c:v>17</c:v>
                </c:pt>
                <c:pt idx="17">
                  <c:v>17</c:v>
                </c:pt>
                <c:pt idx="18">
                  <c:v>18</c:v>
                </c:pt>
                <c:pt idx="19">
                  <c:v>18</c:v>
                </c:pt>
                <c:pt idx="20">
                  <c:v>18</c:v>
                </c:pt>
                <c:pt idx="21">
                  <c:v>19</c:v>
                </c:pt>
                <c:pt idx="22">
                  <c:v>19</c:v>
                </c:pt>
                <c:pt idx="23">
                  <c:v>21</c:v>
                </c:pt>
                <c:pt idx="24">
                  <c:v>22</c:v>
                </c:pt>
                <c:pt idx="25">
                  <c:v>24</c:v>
                </c:pt>
                <c:pt idx="26">
                  <c:v>27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31</c:v>
                </c:pt>
                <c:pt idx="31">
                  <c:v>32</c:v>
                </c:pt>
                <c:pt idx="32">
                  <c:v>32</c:v>
                </c:pt>
                <c:pt idx="33">
                  <c:v>35</c:v>
                </c:pt>
                <c:pt idx="34">
                  <c:v>35</c:v>
                </c:pt>
                <c:pt idx="35">
                  <c:v>36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45</c:v>
                </c:pt>
                <c:pt idx="40">
                  <c:v>45</c:v>
                </c:pt>
                <c:pt idx="41">
                  <c:v>46</c:v>
                </c:pt>
                <c:pt idx="42">
                  <c:v>46</c:v>
                </c:pt>
                <c:pt idx="43">
                  <c:v>47</c:v>
                </c:pt>
                <c:pt idx="44">
                  <c:v>47</c:v>
                </c:pt>
                <c:pt idx="45">
                  <c:v>48</c:v>
                </c:pt>
                <c:pt idx="46">
                  <c:v>50</c:v>
                </c:pt>
                <c:pt idx="47">
                  <c:v>51</c:v>
                </c:pt>
                <c:pt idx="48">
                  <c:v>52</c:v>
                </c:pt>
                <c:pt idx="49">
                  <c:v>54</c:v>
                </c:pt>
                <c:pt idx="50">
                  <c:v>54</c:v>
                </c:pt>
                <c:pt idx="51">
                  <c:v>57</c:v>
                </c:pt>
                <c:pt idx="52">
                  <c:v>61</c:v>
                </c:pt>
                <c:pt idx="53">
                  <c:v>61</c:v>
                </c:pt>
                <c:pt idx="54">
                  <c:v>66</c:v>
                </c:pt>
                <c:pt idx="55">
                  <c:v>67</c:v>
                </c:pt>
                <c:pt idx="56">
                  <c:v>70</c:v>
                </c:pt>
                <c:pt idx="57">
                  <c:v>73</c:v>
                </c:pt>
                <c:pt idx="58">
                  <c:v>75</c:v>
                </c:pt>
                <c:pt idx="59">
                  <c:v>80</c:v>
                </c:pt>
                <c:pt idx="60">
                  <c:v>127</c:v>
                </c:pt>
                <c:pt idx="61">
                  <c:v>128</c:v>
                </c:pt>
                <c:pt idx="62">
                  <c:v>140</c:v>
                </c:pt>
                <c:pt idx="63">
                  <c:v>141</c:v>
                </c:pt>
                <c:pt idx="64">
                  <c:v>141</c:v>
                </c:pt>
                <c:pt idx="65">
                  <c:v>146</c:v>
                </c:pt>
                <c:pt idx="66">
                  <c:v>146</c:v>
                </c:pt>
                <c:pt idx="67">
                  <c:v>147</c:v>
                </c:pt>
                <c:pt idx="68">
                  <c:v>147</c:v>
                </c:pt>
                <c:pt idx="69">
                  <c:v>148</c:v>
                </c:pt>
                <c:pt idx="70">
                  <c:v>148</c:v>
                </c:pt>
                <c:pt idx="71">
                  <c:v>155</c:v>
                </c:pt>
                <c:pt idx="72">
                  <c:v>155</c:v>
                </c:pt>
                <c:pt idx="73">
                  <c:v>157</c:v>
                </c:pt>
                <c:pt idx="74">
                  <c:v>168</c:v>
                </c:pt>
                <c:pt idx="75">
                  <c:v>169</c:v>
                </c:pt>
                <c:pt idx="76">
                  <c:v>171</c:v>
                </c:pt>
                <c:pt idx="77">
                  <c:v>171</c:v>
                </c:pt>
                <c:pt idx="78">
                  <c:v>172</c:v>
                </c:pt>
                <c:pt idx="79">
                  <c:v>178</c:v>
                </c:pt>
                <c:pt idx="80">
                  <c:v>180</c:v>
                </c:pt>
                <c:pt idx="81">
                  <c:v>181</c:v>
                </c:pt>
                <c:pt idx="82">
                  <c:v>184</c:v>
                </c:pt>
                <c:pt idx="83">
                  <c:v>194</c:v>
                </c:pt>
                <c:pt idx="84">
                  <c:v>240</c:v>
                </c:pt>
                <c:pt idx="85">
                  <c:v>247</c:v>
                </c:pt>
                <c:pt idx="86">
                  <c:v>252</c:v>
                </c:pt>
                <c:pt idx="87">
                  <c:v>262</c:v>
                </c:pt>
                <c:pt idx="88">
                  <c:v>274</c:v>
                </c:pt>
                <c:pt idx="89">
                  <c:v>277</c:v>
                </c:pt>
                <c:pt idx="90">
                  <c:v>278</c:v>
                </c:pt>
                <c:pt idx="91">
                  <c:v>278</c:v>
                </c:pt>
                <c:pt idx="92">
                  <c:v>293</c:v>
                </c:pt>
                <c:pt idx="93">
                  <c:v>308</c:v>
                </c:pt>
                <c:pt idx="94">
                  <c:v>330</c:v>
                </c:pt>
                <c:pt idx="95">
                  <c:v>330</c:v>
                </c:pt>
                <c:pt idx="96">
                  <c:v>364</c:v>
                </c:pt>
                <c:pt idx="97">
                  <c:v>367</c:v>
                </c:pt>
                <c:pt idx="98">
                  <c:v>373</c:v>
                </c:pt>
                <c:pt idx="99">
                  <c:v>381</c:v>
                </c:pt>
                <c:pt idx="100">
                  <c:v>384</c:v>
                </c:pt>
                <c:pt idx="101">
                  <c:v>397</c:v>
                </c:pt>
                <c:pt idx="102">
                  <c:v>398</c:v>
                </c:pt>
                <c:pt idx="103">
                  <c:v>409</c:v>
                </c:pt>
                <c:pt idx="104">
                  <c:v>411</c:v>
                </c:pt>
                <c:pt idx="105">
                  <c:v>414</c:v>
                </c:pt>
                <c:pt idx="106">
                  <c:v>418</c:v>
                </c:pt>
                <c:pt idx="107">
                  <c:v>420</c:v>
                </c:pt>
                <c:pt idx="108">
                  <c:v>424</c:v>
                </c:pt>
                <c:pt idx="109">
                  <c:v>435</c:v>
                </c:pt>
                <c:pt idx="110">
                  <c:v>435</c:v>
                </c:pt>
                <c:pt idx="111">
                  <c:v>441</c:v>
                </c:pt>
                <c:pt idx="112">
                  <c:v>441</c:v>
                </c:pt>
                <c:pt idx="113">
                  <c:v>445</c:v>
                </c:pt>
                <c:pt idx="114">
                  <c:v>451</c:v>
                </c:pt>
                <c:pt idx="115">
                  <c:v>461</c:v>
                </c:pt>
                <c:pt idx="116">
                  <c:v>470</c:v>
                </c:pt>
                <c:pt idx="117">
                  <c:v>474</c:v>
                </c:pt>
                <c:pt idx="118">
                  <c:v>476</c:v>
                </c:pt>
                <c:pt idx="119">
                  <c:v>477</c:v>
                </c:pt>
                <c:pt idx="120">
                  <c:v>480</c:v>
                </c:pt>
                <c:pt idx="121">
                  <c:v>486</c:v>
                </c:pt>
                <c:pt idx="122">
                  <c:v>487</c:v>
                </c:pt>
                <c:pt idx="123">
                  <c:v>488</c:v>
                </c:pt>
                <c:pt idx="124">
                  <c:v>488</c:v>
                </c:pt>
                <c:pt idx="125">
                  <c:v>489</c:v>
                </c:pt>
                <c:pt idx="126">
                  <c:v>491</c:v>
                </c:pt>
                <c:pt idx="127">
                  <c:v>495</c:v>
                </c:pt>
                <c:pt idx="128">
                  <c:v>495</c:v>
                </c:pt>
                <c:pt idx="129">
                  <c:v>496</c:v>
                </c:pt>
                <c:pt idx="130">
                  <c:v>502</c:v>
                </c:pt>
                <c:pt idx="131">
                  <c:v>505</c:v>
                </c:pt>
                <c:pt idx="132">
                  <c:v>507</c:v>
                </c:pt>
                <c:pt idx="133">
                  <c:v>510</c:v>
                </c:pt>
                <c:pt idx="134">
                  <c:v>510</c:v>
                </c:pt>
                <c:pt idx="135">
                  <c:v>516</c:v>
                </c:pt>
                <c:pt idx="136">
                  <c:v>516</c:v>
                </c:pt>
                <c:pt idx="137">
                  <c:v>516</c:v>
                </c:pt>
                <c:pt idx="138">
                  <c:v>522</c:v>
                </c:pt>
                <c:pt idx="139">
                  <c:v>523</c:v>
                </c:pt>
                <c:pt idx="140">
                  <c:v>525</c:v>
                </c:pt>
                <c:pt idx="141">
                  <c:v>525</c:v>
                </c:pt>
                <c:pt idx="142">
                  <c:v>527</c:v>
                </c:pt>
                <c:pt idx="143">
                  <c:v>528</c:v>
                </c:pt>
                <c:pt idx="144">
                  <c:v>529</c:v>
                </c:pt>
                <c:pt idx="145">
                  <c:v>530</c:v>
                </c:pt>
                <c:pt idx="146">
                  <c:v>530</c:v>
                </c:pt>
                <c:pt idx="147">
                  <c:v>533</c:v>
                </c:pt>
                <c:pt idx="148">
                  <c:v>534</c:v>
                </c:pt>
                <c:pt idx="149">
                  <c:v>534</c:v>
                </c:pt>
                <c:pt idx="150">
                  <c:v>535</c:v>
                </c:pt>
                <c:pt idx="151">
                  <c:v>537</c:v>
                </c:pt>
                <c:pt idx="152">
                  <c:v>538</c:v>
                </c:pt>
                <c:pt idx="153">
                  <c:v>539</c:v>
                </c:pt>
                <c:pt idx="154">
                  <c:v>542</c:v>
                </c:pt>
                <c:pt idx="155">
                  <c:v>543</c:v>
                </c:pt>
                <c:pt idx="156">
                  <c:v>545</c:v>
                </c:pt>
                <c:pt idx="157">
                  <c:v>545</c:v>
                </c:pt>
                <c:pt idx="158">
                  <c:v>546</c:v>
                </c:pt>
                <c:pt idx="159">
                  <c:v>547</c:v>
                </c:pt>
                <c:pt idx="160">
                  <c:v>548</c:v>
                </c:pt>
                <c:pt idx="161">
                  <c:v>548</c:v>
                </c:pt>
                <c:pt idx="162">
                  <c:v>548</c:v>
                </c:pt>
                <c:pt idx="163">
                  <c:v>552</c:v>
                </c:pt>
                <c:pt idx="164">
                  <c:v>552</c:v>
                </c:pt>
                <c:pt idx="165">
                  <c:v>552</c:v>
                </c:pt>
                <c:pt idx="166">
                  <c:v>552</c:v>
                </c:pt>
                <c:pt idx="167">
                  <c:v>557</c:v>
                </c:pt>
                <c:pt idx="168">
                  <c:v>558</c:v>
                </c:pt>
                <c:pt idx="169">
                  <c:v>559</c:v>
                </c:pt>
                <c:pt idx="170">
                  <c:v>563</c:v>
                </c:pt>
                <c:pt idx="171">
                  <c:v>568</c:v>
                </c:pt>
                <c:pt idx="172">
                  <c:v>568</c:v>
                </c:pt>
                <c:pt idx="173">
                  <c:v>569</c:v>
                </c:pt>
                <c:pt idx="174">
                  <c:v>570</c:v>
                </c:pt>
                <c:pt idx="175">
                  <c:v>571</c:v>
                </c:pt>
                <c:pt idx="176">
                  <c:v>571</c:v>
                </c:pt>
                <c:pt idx="177">
                  <c:v>572</c:v>
                </c:pt>
                <c:pt idx="178">
                  <c:v>576</c:v>
                </c:pt>
                <c:pt idx="179">
                  <c:v>576</c:v>
                </c:pt>
                <c:pt idx="180">
                  <c:v>578</c:v>
                </c:pt>
                <c:pt idx="181">
                  <c:v>580</c:v>
                </c:pt>
                <c:pt idx="182">
                  <c:v>581</c:v>
                </c:pt>
                <c:pt idx="183">
                  <c:v>581</c:v>
                </c:pt>
                <c:pt idx="184">
                  <c:v>582</c:v>
                </c:pt>
                <c:pt idx="185">
                  <c:v>582</c:v>
                </c:pt>
                <c:pt idx="186">
                  <c:v>585</c:v>
                </c:pt>
                <c:pt idx="187">
                  <c:v>589</c:v>
                </c:pt>
                <c:pt idx="188">
                  <c:v>591</c:v>
                </c:pt>
                <c:pt idx="189">
                  <c:v>592</c:v>
                </c:pt>
                <c:pt idx="190">
                  <c:v>593</c:v>
                </c:pt>
                <c:pt idx="191">
                  <c:v>594</c:v>
                </c:pt>
                <c:pt idx="192">
                  <c:v>595</c:v>
                </c:pt>
                <c:pt idx="193">
                  <c:v>595</c:v>
                </c:pt>
                <c:pt idx="194">
                  <c:v>596</c:v>
                </c:pt>
                <c:pt idx="195">
                  <c:v>597</c:v>
                </c:pt>
                <c:pt idx="196">
                  <c:v>597</c:v>
                </c:pt>
                <c:pt idx="197">
                  <c:v>600</c:v>
                </c:pt>
                <c:pt idx="198">
                  <c:v>601</c:v>
                </c:pt>
                <c:pt idx="199">
                  <c:v>603</c:v>
                </c:pt>
                <c:pt idx="200">
                  <c:v>605</c:v>
                </c:pt>
                <c:pt idx="201">
                  <c:v>607</c:v>
                </c:pt>
                <c:pt idx="202">
                  <c:v>612</c:v>
                </c:pt>
                <c:pt idx="203">
                  <c:v>613</c:v>
                </c:pt>
                <c:pt idx="204">
                  <c:v>616</c:v>
                </c:pt>
                <c:pt idx="205">
                  <c:v>617</c:v>
                </c:pt>
                <c:pt idx="206">
                  <c:v>618</c:v>
                </c:pt>
                <c:pt idx="207">
                  <c:v>619</c:v>
                </c:pt>
                <c:pt idx="208">
                  <c:v>621</c:v>
                </c:pt>
                <c:pt idx="209">
                  <c:v>621</c:v>
                </c:pt>
                <c:pt idx="210">
                  <c:v>622</c:v>
                </c:pt>
                <c:pt idx="211">
                  <c:v>622</c:v>
                </c:pt>
                <c:pt idx="212">
                  <c:v>623</c:v>
                </c:pt>
                <c:pt idx="213">
                  <c:v>623</c:v>
                </c:pt>
                <c:pt idx="214">
                  <c:v>623</c:v>
                </c:pt>
                <c:pt idx="215">
                  <c:v>626</c:v>
                </c:pt>
                <c:pt idx="216">
                  <c:v>633</c:v>
                </c:pt>
                <c:pt idx="217">
                  <c:v>633</c:v>
                </c:pt>
                <c:pt idx="218">
                  <c:v>633</c:v>
                </c:pt>
                <c:pt idx="219">
                  <c:v>633</c:v>
                </c:pt>
                <c:pt idx="220">
                  <c:v>636</c:v>
                </c:pt>
                <c:pt idx="221">
                  <c:v>637</c:v>
                </c:pt>
                <c:pt idx="222">
                  <c:v>640</c:v>
                </c:pt>
                <c:pt idx="223">
                  <c:v>641</c:v>
                </c:pt>
                <c:pt idx="224">
                  <c:v>645</c:v>
                </c:pt>
                <c:pt idx="225">
                  <c:v>646</c:v>
                </c:pt>
                <c:pt idx="226">
                  <c:v>652</c:v>
                </c:pt>
                <c:pt idx="227">
                  <c:v>652</c:v>
                </c:pt>
                <c:pt idx="228">
                  <c:v>654</c:v>
                </c:pt>
                <c:pt idx="229">
                  <c:v>664</c:v>
                </c:pt>
                <c:pt idx="230">
                  <c:v>667</c:v>
                </c:pt>
                <c:pt idx="231">
                  <c:v>668</c:v>
                </c:pt>
                <c:pt idx="232">
                  <c:v>671</c:v>
                </c:pt>
                <c:pt idx="233">
                  <c:v>678</c:v>
                </c:pt>
                <c:pt idx="234">
                  <c:v>679</c:v>
                </c:pt>
                <c:pt idx="235">
                  <c:v>680</c:v>
                </c:pt>
                <c:pt idx="236">
                  <c:v>682</c:v>
                </c:pt>
                <c:pt idx="237">
                  <c:v>687</c:v>
                </c:pt>
                <c:pt idx="238">
                  <c:v>691</c:v>
                </c:pt>
                <c:pt idx="239">
                  <c:v>692</c:v>
                </c:pt>
                <c:pt idx="240">
                  <c:v>693</c:v>
                </c:pt>
                <c:pt idx="241">
                  <c:v>696</c:v>
                </c:pt>
                <c:pt idx="242">
                  <c:v>699</c:v>
                </c:pt>
                <c:pt idx="243">
                  <c:v>701</c:v>
                </c:pt>
                <c:pt idx="244">
                  <c:v>701</c:v>
                </c:pt>
                <c:pt idx="245">
                  <c:v>702</c:v>
                </c:pt>
                <c:pt idx="246">
                  <c:v>703</c:v>
                </c:pt>
                <c:pt idx="247">
                  <c:v>703</c:v>
                </c:pt>
                <c:pt idx="248">
                  <c:v>704</c:v>
                </c:pt>
                <c:pt idx="249">
                  <c:v>704</c:v>
                </c:pt>
                <c:pt idx="250">
                  <c:v>707</c:v>
                </c:pt>
                <c:pt idx="251">
                  <c:v>714</c:v>
                </c:pt>
                <c:pt idx="252">
                  <c:v>717</c:v>
                </c:pt>
                <c:pt idx="253">
                  <c:v>717</c:v>
                </c:pt>
                <c:pt idx="254">
                  <c:v>719</c:v>
                </c:pt>
                <c:pt idx="255">
                  <c:v>722</c:v>
                </c:pt>
                <c:pt idx="256">
                  <c:v>722</c:v>
                </c:pt>
                <c:pt idx="257">
                  <c:v>725</c:v>
                </c:pt>
                <c:pt idx="258">
                  <c:v>727</c:v>
                </c:pt>
                <c:pt idx="259">
                  <c:v>730</c:v>
                </c:pt>
                <c:pt idx="260">
                  <c:v>737</c:v>
                </c:pt>
                <c:pt idx="261">
                  <c:v>737</c:v>
                </c:pt>
                <c:pt idx="262">
                  <c:v>738</c:v>
                </c:pt>
                <c:pt idx="263">
                  <c:v>740</c:v>
                </c:pt>
                <c:pt idx="264">
                  <c:v>744</c:v>
                </c:pt>
                <c:pt idx="265">
                  <c:v>744</c:v>
                </c:pt>
                <c:pt idx="266">
                  <c:v>751</c:v>
                </c:pt>
                <c:pt idx="267">
                  <c:v>762</c:v>
                </c:pt>
                <c:pt idx="268">
                  <c:v>766</c:v>
                </c:pt>
                <c:pt idx="269">
                  <c:v>779</c:v>
                </c:pt>
                <c:pt idx="270">
                  <c:v>785</c:v>
                </c:pt>
                <c:pt idx="271">
                  <c:v>792</c:v>
                </c:pt>
                <c:pt idx="272">
                  <c:v>814</c:v>
                </c:pt>
                <c:pt idx="273">
                  <c:v>826</c:v>
                </c:pt>
                <c:pt idx="274">
                  <c:v>841</c:v>
                </c:pt>
                <c:pt idx="275">
                  <c:v>848</c:v>
                </c:pt>
                <c:pt idx="276">
                  <c:v>866</c:v>
                </c:pt>
                <c:pt idx="277">
                  <c:v>890</c:v>
                </c:pt>
                <c:pt idx="278">
                  <c:v>901</c:v>
                </c:pt>
                <c:pt idx="279">
                  <c:v>915</c:v>
                </c:pt>
                <c:pt idx="280">
                  <c:v>954</c:v>
                </c:pt>
                <c:pt idx="281">
                  <c:v>976</c:v>
                </c:pt>
                <c:pt idx="282">
                  <c:v>980</c:v>
                </c:pt>
                <c:pt idx="283">
                  <c:v>986</c:v>
                </c:pt>
                <c:pt idx="284">
                  <c:v>990</c:v>
                </c:pt>
                <c:pt idx="285">
                  <c:v>991</c:v>
                </c:pt>
                <c:pt idx="286">
                  <c:v>991</c:v>
                </c:pt>
                <c:pt idx="287">
                  <c:v>997</c:v>
                </c:pt>
                <c:pt idx="288">
                  <c:v>1039</c:v>
                </c:pt>
                <c:pt idx="289">
                  <c:v>1055</c:v>
                </c:pt>
                <c:pt idx="290">
                  <c:v>1056</c:v>
                </c:pt>
                <c:pt idx="291">
                  <c:v>1064</c:v>
                </c:pt>
                <c:pt idx="292">
                  <c:v>1067</c:v>
                </c:pt>
                <c:pt idx="293">
                  <c:v>1068</c:v>
                </c:pt>
                <c:pt idx="294">
                  <c:v>1071</c:v>
                </c:pt>
                <c:pt idx="295">
                  <c:v>1073</c:v>
                </c:pt>
                <c:pt idx="296">
                  <c:v>1074</c:v>
                </c:pt>
                <c:pt idx="297">
                  <c:v>1076</c:v>
                </c:pt>
                <c:pt idx="298">
                  <c:v>1079</c:v>
                </c:pt>
                <c:pt idx="299">
                  <c:v>1085</c:v>
                </c:pt>
                <c:pt idx="300">
                  <c:v>1086</c:v>
                </c:pt>
                <c:pt idx="301">
                  <c:v>1111</c:v>
                </c:pt>
                <c:pt idx="302">
                  <c:v>1120</c:v>
                </c:pt>
                <c:pt idx="303">
                  <c:v>1125</c:v>
                </c:pt>
                <c:pt idx="304">
                  <c:v>1135</c:v>
                </c:pt>
                <c:pt idx="305">
                  <c:v>1136</c:v>
                </c:pt>
                <c:pt idx="306">
                  <c:v>1138</c:v>
                </c:pt>
                <c:pt idx="307">
                  <c:v>1139</c:v>
                </c:pt>
                <c:pt idx="308">
                  <c:v>1150</c:v>
                </c:pt>
                <c:pt idx="309">
                  <c:v>1155</c:v>
                </c:pt>
                <c:pt idx="310">
                  <c:v>1158</c:v>
                </c:pt>
                <c:pt idx="311">
                  <c:v>1163</c:v>
                </c:pt>
                <c:pt idx="312">
                  <c:v>1165</c:v>
                </c:pt>
                <c:pt idx="313">
                  <c:v>1167</c:v>
                </c:pt>
                <c:pt idx="314">
                  <c:v>1167</c:v>
                </c:pt>
                <c:pt idx="315">
                  <c:v>1171</c:v>
                </c:pt>
                <c:pt idx="316">
                  <c:v>1177</c:v>
                </c:pt>
                <c:pt idx="317">
                  <c:v>1212</c:v>
                </c:pt>
                <c:pt idx="318">
                  <c:v>1222</c:v>
                </c:pt>
                <c:pt idx="319">
                  <c:v>1225</c:v>
                </c:pt>
                <c:pt idx="320">
                  <c:v>1230</c:v>
                </c:pt>
                <c:pt idx="321">
                  <c:v>1234</c:v>
                </c:pt>
                <c:pt idx="322">
                  <c:v>1248</c:v>
                </c:pt>
                <c:pt idx="323">
                  <c:v>1251</c:v>
                </c:pt>
                <c:pt idx="324">
                  <c:v>1255</c:v>
                </c:pt>
                <c:pt idx="325">
                  <c:v>1256</c:v>
                </c:pt>
                <c:pt idx="326">
                  <c:v>1256</c:v>
                </c:pt>
                <c:pt idx="327">
                  <c:v>1265</c:v>
                </c:pt>
                <c:pt idx="328">
                  <c:v>1266</c:v>
                </c:pt>
                <c:pt idx="329">
                  <c:v>1270</c:v>
                </c:pt>
                <c:pt idx="330">
                  <c:v>1272</c:v>
                </c:pt>
                <c:pt idx="331">
                  <c:v>1272</c:v>
                </c:pt>
                <c:pt idx="332">
                  <c:v>1273</c:v>
                </c:pt>
                <c:pt idx="333">
                  <c:v>1273</c:v>
                </c:pt>
                <c:pt idx="334">
                  <c:v>1273</c:v>
                </c:pt>
                <c:pt idx="335">
                  <c:v>1274</c:v>
                </c:pt>
                <c:pt idx="336">
                  <c:v>1275</c:v>
                </c:pt>
                <c:pt idx="337">
                  <c:v>1279</c:v>
                </c:pt>
                <c:pt idx="338">
                  <c:v>1281</c:v>
                </c:pt>
                <c:pt idx="339">
                  <c:v>1285</c:v>
                </c:pt>
                <c:pt idx="340">
                  <c:v>1298</c:v>
                </c:pt>
                <c:pt idx="341">
                  <c:v>1300</c:v>
                </c:pt>
                <c:pt idx="342">
                  <c:v>1300</c:v>
                </c:pt>
                <c:pt idx="343">
                  <c:v>1302</c:v>
                </c:pt>
                <c:pt idx="344">
                  <c:v>1308</c:v>
                </c:pt>
                <c:pt idx="345">
                  <c:v>1313</c:v>
                </c:pt>
                <c:pt idx="346">
                  <c:v>1316</c:v>
                </c:pt>
                <c:pt idx="347">
                  <c:v>1320</c:v>
                </c:pt>
                <c:pt idx="348">
                  <c:v>1321</c:v>
                </c:pt>
                <c:pt idx="349">
                  <c:v>1323</c:v>
                </c:pt>
                <c:pt idx="350">
                  <c:v>1324</c:v>
                </c:pt>
                <c:pt idx="351">
                  <c:v>1325</c:v>
                </c:pt>
                <c:pt idx="352">
                  <c:v>1333</c:v>
                </c:pt>
                <c:pt idx="353">
                  <c:v>1342</c:v>
                </c:pt>
                <c:pt idx="354">
                  <c:v>1345</c:v>
                </c:pt>
                <c:pt idx="355">
                  <c:v>1360</c:v>
                </c:pt>
                <c:pt idx="356">
                  <c:v>1370</c:v>
                </c:pt>
                <c:pt idx="357">
                  <c:v>1374</c:v>
                </c:pt>
                <c:pt idx="358">
                  <c:v>1387</c:v>
                </c:pt>
                <c:pt idx="359">
                  <c:v>1398</c:v>
                </c:pt>
                <c:pt idx="360">
                  <c:v>1404</c:v>
                </c:pt>
                <c:pt idx="361">
                  <c:v>1404</c:v>
                </c:pt>
                <c:pt idx="362">
                  <c:v>1412</c:v>
                </c:pt>
                <c:pt idx="363">
                  <c:v>1418</c:v>
                </c:pt>
                <c:pt idx="364">
                  <c:v>1419</c:v>
                </c:pt>
                <c:pt idx="365">
                  <c:v>1422</c:v>
                </c:pt>
                <c:pt idx="366">
                  <c:v>1422</c:v>
                </c:pt>
                <c:pt idx="367">
                  <c:v>1426</c:v>
                </c:pt>
                <c:pt idx="368">
                  <c:v>1428</c:v>
                </c:pt>
                <c:pt idx="369">
                  <c:v>1435</c:v>
                </c:pt>
                <c:pt idx="370">
                  <c:v>1435</c:v>
                </c:pt>
                <c:pt idx="371">
                  <c:v>1442</c:v>
                </c:pt>
                <c:pt idx="372">
                  <c:v>1443</c:v>
                </c:pt>
                <c:pt idx="373">
                  <c:v>1475</c:v>
                </c:pt>
                <c:pt idx="374">
                  <c:v>1475</c:v>
                </c:pt>
                <c:pt idx="375">
                  <c:v>1486</c:v>
                </c:pt>
                <c:pt idx="376">
                  <c:v>1499</c:v>
                </c:pt>
                <c:pt idx="377">
                  <c:v>1545</c:v>
                </c:pt>
                <c:pt idx="378">
                  <c:v>1548</c:v>
                </c:pt>
                <c:pt idx="379">
                  <c:v>1559</c:v>
                </c:pt>
                <c:pt idx="380">
                  <c:v>1582</c:v>
                </c:pt>
                <c:pt idx="381">
                  <c:v>1586</c:v>
                </c:pt>
                <c:pt idx="382">
                  <c:v>1589</c:v>
                </c:pt>
                <c:pt idx="383">
                  <c:v>1619</c:v>
                </c:pt>
                <c:pt idx="384">
                  <c:v>1767</c:v>
                </c:pt>
                <c:pt idx="385">
                  <c:v>1767</c:v>
                </c:pt>
                <c:pt idx="386">
                  <c:v>1776</c:v>
                </c:pt>
                <c:pt idx="387">
                  <c:v>1780</c:v>
                </c:pt>
                <c:pt idx="388">
                  <c:v>1811</c:v>
                </c:pt>
                <c:pt idx="389">
                  <c:v>1824</c:v>
                </c:pt>
                <c:pt idx="390">
                  <c:v>1833</c:v>
                </c:pt>
                <c:pt idx="391">
                  <c:v>1842</c:v>
                </c:pt>
                <c:pt idx="392">
                  <c:v>1852</c:v>
                </c:pt>
                <c:pt idx="393">
                  <c:v>1865</c:v>
                </c:pt>
                <c:pt idx="394">
                  <c:v>1883</c:v>
                </c:pt>
                <c:pt idx="395">
                  <c:v>1909</c:v>
                </c:pt>
                <c:pt idx="396">
                  <c:v>1938</c:v>
                </c:pt>
                <c:pt idx="397">
                  <c:v>1945</c:v>
                </c:pt>
                <c:pt idx="398">
                  <c:v>1960</c:v>
                </c:pt>
                <c:pt idx="399">
                  <c:v>1982</c:v>
                </c:pt>
                <c:pt idx="400">
                  <c:v>2048</c:v>
                </c:pt>
                <c:pt idx="401">
                  <c:v>2060</c:v>
                </c:pt>
                <c:pt idx="402">
                  <c:v>2071</c:v>
                </c:pt>
                <c:pt idx="403">
                  <c:v>2088</c:v>
                </c:pt>
                <c:pt idx="404">
                  <c:v>2096</c:v>
                </c:pt>
                <c:pt idx="405">
                  <c:v>2098</c:v>
                </c:pt>
                <c:pt idx="406">
                  <c:v>2118</c:v>
                </c:pt>
                <c:pt idx="407">
                  <c:v>2118</c:v>
                </c:pt>
                <c:pt idx="408">
                  <c:v>2119</c:v>
                </c:pt>
                <c:pt idx="409">
                  <c:v>2134</c:v>
                </c:pt>
                <c:pt idx="410">
                  <c:v>2136</c:v>
                </c:pt>
                <c:pt idx="411">
                  <c:v>2142</c:v>
                </c:pt>
                <c:pt idx="412">
                  <c:v>2144</c:v>
                </c:pt>
                <c:pt idx="413">
                  <c:v>2144</c:v>
                </c:pt>
                <c:pt idx="414">
                  <c:v>2144</c:v>
                </c:pt>
                <c:pt idx="415">
                  <c:v>2152</c:v>
                </c:pt>
                <c:pt idx="416">
                  <c:v>2153</c:v>
                </c:pt>
                <c:pt idx="417">
                  <c:v>2154</c:v>
                </c:pt>
                <c:pt idx="418">
                  <c:v>2155</c:v>
                </c:pt>
                <c:pt idx="419">
                  <c:v>2157</c:v>
                </c:pt>
                <c:pt idx="420">
                  <c:v>2159</c:v>
                </c:pt>
                <c:pt idx="421">
                  <c:v>2163</c:v>
                </c:pt>
                <c:pt idx="422">
                  <c:v>2164</c:v>
                </c:pt>
                <c:pt idx="423">
                  <c:v>2176</c:v>
                </c:pt>
                <c:pt idx="424">
                  <c:v>2180</c:v>
                </c:pt>
                <c:pt idx="425">
                  <c:v>2181</c:v>
                </c:pt>
                <c:pt idx="426">
                  <c:v>2182</c:v>
                </c:pt>
                <c:pt idx="427">
                  <c:v>2183</c:v>
                </c:pt>
                <c:pt idx="428">
                  <c:v>2184</c:v>
                </c:pt>
                <c:pt idx="429">
                  <c:v>2185</c:v>
                </c:pt>
                <c:pt idx="430">
                  <c:v>2201</c:v>
                </c:pt>
                <c:pt idx="431">
                  <c:v>2201</c:v>
                </c:pt>
                <c:pt idx="432">
                  <c:v>2202</c:v>
                </c:pt>
                <c:pt idx="433">
                  <c:v>2206</c:v>
                </c:pt>
                <c:pt idx="434">
                  <c:v>2208</c:v>
                </c:pt>
                <c:pt idx="435">
                  <c:v>2211</c:v>
                </c:pt>
                <c:pt idx="436">
                  <c:v>2216</c:v>
                </c:pt>
                <c:pt idx="437">
                  <c:v>2217</c:v>
                </c:pt>
                <c:pt idx="438">
                  <c:v>2218</c:v>
                </c:pt>
                <c:pt idx="439">
                  <c:v>2219</c:v>
                </c:pt>
                <c:pt idx="440">
                  <c:v>2220</c:v>
                </c:pt>
                <c:pt idx="441">
                  <c:v>2223</c:v>
                </c:pt>
                <c:pt idx="442">
                  <c:v>2231</c:v>
                </c:pt>
                <c:pt idx="443">
                  <c:v>2232</c:v>
                </c:pt>
                <c:pt idx="444">
                  <c:v>2236</c:v>
                </c:pt>
                <c:pt idx="445">
                  <c:v>2241</c:v>
                </c:pt>
                <c:pt idx="446">
                  <c:v>2243</c:v>
                </c:pt>
                <c:pt idx="447">
                  <c:v>2244</c:v>
                </c:pt>
                <c:pt idx="448">
                  <c:v>2252</c:v>
                </c:pt>
                <c:pt idx="449">
                  <c:v>2255</c:v>
                </c:pt>
                <c:pt idx="450">
                  <c:v>2258</c:v>
                </c:pt>
                <c:pt idx="451">
                  <c:v>2259</c:v>
                </c:pt>
                <c:pt idx="452">
                  <c:v>2263</c:v>
                </c:pt>
                <c:pt idx="453">
                  <c:v>2267</c:v>
                </c:pt>
                <c:pt idx="454">
                  <c:v>2277</c:v>
                </c:pt>
                <c:pt idx="455">
                  <c:v>2289</c:v>
                </c:pt>
                <c:pt idx="456">
                  <c:v>2342</c:v>
                </c:pt>
                <c:pt idx="457">
                  <c:v>2348</c:v>
                </c:pt>
                <c:pt idx="458">
                  <c:v>2377</c:v>
                </c:pt>
                <c:pt idx="459">
                  <c:v>2378</c:v>
                </c:pt>
                <c:pt idx="460">
                  <c:v>2391</c:v>
                </c:pt>
                <c:pt idx="461">
                  <c:v>2429</c:v>
                </c:pt>
                <c:pt idx="462">
                  <c:v>2435</c:v>
                </c:pt>
                <c:pt idx="463">
                  <c:v>2444</c:v>
                </c:pt>
                <c:pt idx="464">
                  <c:v>2515</c:v>
                </c:pt>
                <c:pt idx="465">
                  <c:v>2549</c:v>
                </c:pt>
                <c:pt idx="466">
                  <c:v>2567</c:v>
                </c:pt>
                <c:pt idx="467">
                  <c:v>2599</c:v>
                </c:pt>
                <c:pt idx="468">
                  <c:v>2816</c:v>
                </c:pt>
                <c:pt idx="469">
                  <c:v>2861</c:v>
                </c:pt>
                <c:pt idx="470">
                  <c:v>2865</c:v>
                </c:pt>
                <c:pt idx="471">
                  <c:v>2875</c:v>
                </c:pt>
                <c:pt idx="472">
                  <c:v>2880</c:v>
                </c:pt>
                <c:pt idx="473">
                  <c:v>2887</c:v>
                </c:pt>
                <c:pt idx="474">
                  <c:v>2923</c:v>
                </c:pt>
                <c:pt idx="475">
                  <c:v>2960</c:v>
                </c:pt>
                <c:pt idx="476">
                  <c:v>2962</c:v>
                </c:pt>
                <c:pt idx="477">
                  <c:v>2969</c:v>
                </c:pt>
                <c:pt idx="478">
                  <c:v>2976</c:v>
                </c:pt>
                <c:pt idx="479">
                  <c:v>3004</c:v>
                </c:pt>
                <c:pt idx="480">
                  <c:v>3022</c:v>
                </c:pt>
                <c:pt idx="481">
                  <c:v>3034</c:v>
                </c:pt>
                <c:pt idx="482">
                  <c:v>3048</c:v>
                </c:pt>
                <c:pt idx="483">
                  <c:v>3056</c:v>
                </c:pt>
                <c:pt idx="484">
                  <c:v>3079</c:v>
                </c:pt>
                <c:pt idx="485">
                  <c:v>3080</c:v>
                </c:pt>
                <c:pt idx="486">
                  <c:v>3103</c:v>
                </c:pt>
                <c:pt idx="487">
                  <c:v>3109</c:v>
                </c:pt>
                <c:pt idx="488">
                  <c:v>3136</c:v>
                </c:pt>
                <c:pt idx="489">
                  <c:v>3140</c:v>
                </c:pt>
                <c:pt idx="490">
                  <c:v>3142</c:v>
                </c:pt>
                <c:pt idx="491">
                  <c:v>3155</c:v>
                </c:pt>
                <c:pt idx="492">
                  <c:v>3159</c:v>
                </c:pt>
                <c:pt idx="493">
                  <c:v>3173</c:v>
                </c:pt>
                <c:pt idx="494">
                  <c:v>3177</c:v>
                </c:pt>
                <c:pt idx="495">
                  <c:v>3226</c:v>
                </c:pt>
                <c:pt idx="496">
                  <c:v>3302</c:v>
                </c:pt>
                <c:pt idx="497">
                  <c:v>3318</c:v>
                </c:pt>
                <c:pt idx="498">
                  <c:v>3319</c:v>
                </c:pt>
                <c:pt idx="499">
                  <c:v>3339</c:v>
                </c:pt>
                <c:pt idx="500">
                  <c:v>3402</c:v>
                </c:pt>
                <c:pt idx="501">
                  <c:v>3423</c:v>
                </c:pt>
                <c:pt idx="502">
                  <c:v>3433</c:v>
                </c:pt>
                <c:pt idx="503">
                  <c:v>3435</c:v>
                </c:pt>
                <c:pt idx="504">
                  <c:v>3575</c:v>
                </c:pt>
                <c:pt idx="505">
                  <c:v>3583</c:v>
                </c:pt>
                <c:pt idx="506">
                  <c:v>3617</c:v>
                </c:pt>
                <c:pt idx="507">
                  <c:v>3627</c:v>
                </c:pt>
                <c:pt idx="508">
                  <c:v>3629</c:v>
                </c:pt>
                <c:pt idx="509">
                  <c:v>3630</c:v>
                </c:pt>
                <c:pt idx="510">
                  <c:v>3634</c:v>
                </c:pt>
                <c:pt idx="511">
                  <c:v>3676</c:v>
                </c:pt>
                <c:pt idx="512">
                  <c:v>3676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FA-49F2-AA20-A2C35A2324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911472"/>
        <c:axId val="243911864"/>
      </c:lineChart>
      <c:catAx>
        <c:axId val="243911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243911864"/>
        <c:crosses val="autoZero"/>
        <c:auto val="1"/>
        <c:lblAlgn val="ctr"/>
        <c:lblOffset val="0"/>
        <c:tickLblSkip val="64"/>
        <c:noMultiLvlLbl val="0"/>
      </c:catAx>
      <c:valAx>
        <c:axId val="243911864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243911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6093803491955"/>
          <c:y val="6.2359487740454897E-2"/>
          <c:w val="0.869413442884857"/>
          <c:h val="0.74863810931706798"/>
        </c:manualLayout>
      </c:layout>
      <c:lineChart>
        <c:grouping val="standard"/>
        <c:varyColors val="0"/>
        <c:ser>
          <c:idx val="0"/>
          <c:order val="0"/>
          <c:tx>
            <c:strRef>
              <c:f>row_new!$UP$12</c:f>
              <c:strCache>
                <c:ptCount val="1"/>
                <c:pt idx="0">
                  <c:v>x</c:v>
                </c:pt>
              </c:strCache>
            </c:strRef>
          </c:tx>
          <c:spPr>
            <a:ln w="9525" cap="rnd">
              <a:solidFill>
                <a:srgbClr val="0000FF"/>
              </a:solidFill>
              <a:round/>
            </a:ln>
            <a:effectLst/>
          </c:spPr>
          <c:marker>
            <c:symbol val="none"/>
          </c:marker>
          <c:cat>
            <c:numRef>
              <c:f>row_new!$UO$13:$UO$1549</c:f>
              <c:numCache>
                <c:formatCode>General</c:formatCode>
                <c:ptCount val="1537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  <c:pt idx="501">
                  <c:v>501</c:v>
                </c:pt>
                <c:pt idx="502">
                  <c:v>502</c:v>
                </c:pt>
                <c:pt idx="503">
                  <c:v>503</c:v>
                </c:pt>
                <c:pt idx="504">
                  <c:v>504</c:v>
                </c:pt>
                <c:pt idx="505">
                  <c:v>505</c:v>
                </c:pt>
                <c:pt idx="506">
                  <c:v>506</c:v>
                </c:pt>
                <c:pt idx="507">
                  <c:v>507</c:v>
                </c:pt>
                <c:pt idx="508">
                  <c:v>508</c:v>
                </c:pt>
                <c:pt idx="509">
                  <c:v>509</c:v>
                </c:pt>
                <c:pt idx="510">
                  <c:v>510</c:v>
                </c:pt>
                <c:pt idx="511">
                  <c:v>511</c:v>
                </c:pt>
                <c:pt idx="512">
                  <c:v>512</c:v>
                </c:pt>
                <c:pt idx="513">
                  <c:v>513</c:v>
                </c:pt>
                <c:pt idx="514">
                  <c:v>514</c:v>
                </c:pt>
                <c:pt idx="515">
                  <c:v>515</c:v>
                </c:pt>
                <c:pt idx="516">
                  <c:v>516</c:v>
                </c:pt>
                <c:pt idx="517">
                  <c:v>517</c:v>
                </c:pt>
                <c:pt idx="518">
                  <c:v>518</c:v>
                </c:pt>
                <c:pt idx="519">
                  <c:v>519</c:v>
                </c:pt>
                <c:pt idx="520">
                  <c:v>520</c:v>
                </c:pt>
                <c:pt idx="521">
                  <c:v>521</c:v>
                </c:pt>
                <c:pt idx="522">
                  <c:v>522</c:v>
                </c:pt>
                <c:pt idx="523">
                  <c:v>523</c:v>
                </c:pt>
                <c:pt idx="524">
                  <c:v>524</c:v>
                </c:pt>
                <c:pt idx="525">
                  <c:v>525</c:v>
                </c:pt>
                <c:pt idx="526">
                  <c:v>526</c:v>
                </c:pt>
                <c:pt idx="527">
                  <c:v>527</c:v>
                </c:pt>
                <c:pt idx="528">
                  <c:v>528</c:v>
                </c:pt>
                <c:pt idx="529">
                  <c:v>529</c:v>
                </c:pt>
                <c:pt idx="530">
                  <c:v>530</c:v>
                </c:pt>
                <c:pt idx="531">
                  <c:v>531</c:v>
                </c:pt>
                <c:pt idx="532">
                  <c:v>532</c:v>
                </c:pt>
                <c:pt idx="533">
                  <c:v>533</c:v>
                </c:pt>
                <c:pt idx="534">
                  <c:v>534</c:v>
                </c:pt>
                <c:pt idx="535">
                  <c:v>535</c:v>
                </c:pt>
                <c:pt idx="536">
                  <c:v>536</c:v>
                </c:pt>
                <c:pt idx="537">
                  <c:v>537</c:v>
                </c:pt>
                <c:pt idx="538">
                  <c:v>538</c:v>
                </c:pt>
                <c:pt idx="539">
                  <c:v>539</c:v>
                </c:pt>
                <c:pt idx="540">
                  <c:v>540</c:v>
                </c:pt>
                <c:pt idx="541">
                  <c:v>541</c:v>
                </c:pt>
                <c:pt idx="542">
                  <c:v>542</c:v>
                </c:pt>
                <c:pt idx="543">
                  <c:v>543</c:v>
                </c:pt>
                <c:pt idx="544">
                  <c:v>544</c:v>
                </c:pt>
                <c:pt idx="545">
                  <c:v>545</c:v>
                </c:pt>
                <c:pt idx="546">
                  <c:v>546</c:v>
                </c:pt>
                <c:pt idx="547">
                  <c:v>547</c:v>
                </c:pt>
                <c:pt idx="548">
                  <c:v>548</c:v>
                </c:pt>
                <c:pt idx="549">
                  <c:v>549</c:v>
                </c:pt>
                <c:pt idx="550">
                  <c:v>550</c:v>
                </c:pt>
                <c:pt idx="551">
                  <c:v>551</c:v>
                </c:pt>
                <c:pt idx="552">
                  <c:v>552</c:v>
                </c:pt>
                <c:pt idx="553">
                  <c:v>553</c:v>
                </c:pt>
                <c:pt idx="554">
                  <c:v>554</c:v>
                </c:pt>
                <c:pt idx="555">
                  <c:v>555</c:v>
                </c:pt>
                <c:pt idx="556">
                  <c:v>556</c:v>
                </c:pt>
                <c:pt idx="557">
                  <c:v>557</c:v>
                </c:pt>
                <c:pt idx="558">
                  <c:v>558</c:v>
                </c:pt>
                <c:pt idx="559">
                  <c:v>559</c:v>
                </c:pt>
                <c:pt idx="560">
                  <c:v>560</c:v>
                </c:pt>
                <c:pt idx="561">
                  <c:v>561</c:v>
                </c:pt>
                <c:pt idx="562">
                  <c:v>562</c:v>
                </c:pt>
                <c:pt idx="563">
                  <c:v>563</c:v>
                </c:pt>
                <c:pt idx="564">
                  <c:v>564</c:v>
                </c:pt>
                <c:pt idx="565">
                  <c:v>565</c:v>
                </c:pt>
                <c:pt idx="566">
                  <c:v>566</c:v>
                </c:pt>
                <c:pt idx="567">
                  <c:v>567</c:v>
                </c:pt>
                <c:pt idx="568">
                  <c:v>568</c:v>
                </c:pt>
                <c:pt idx="569">
                  <c:v>569</c:v>
                </c:pt>
                <c:pt idx="570">
                  <c:v>570</c:v>
                </c:pt>
                <c:pt idx="571">
                  <c:v>571</c:v>
                </c:pt>
                <c:pt idx="572">
                  <c:v>572</c:v>
                </c:pt>
                <c:pt idx="573">
                  <c:v>573</c:v>
                </c:pt>
                <c:pt idx="574">
                  <c:v>574</c:v>
                </c:pt>
                <c:pt idx="575">
                  <c:v>575</c:v>
                </c:pt>
                <c:pt idx="576">
                  <c:v>576</c:v>
                </c:pt>
                <c:pt idx="577">
                  <c:v>577</c:v>
                </c:pt>
                <c:pt idx="578">
                  <c:v>578</c:v>
                </c:pt>
                <c:pt idx="579">
                  <c:v>579</c:v>
                </c:pt>
                <c:pt idx="580">
                  <c:v>580</c:v>
                </c:pt>
                <c:pt idx="581">
                  <c:v>581</c:v>
                </c:pt>
                <c:pt idx="582">
                  <c:v>582</c:v>
                </c:pt>
                <c:pt idx="583">
                  <c:v>583</c:v>
                </c:pt>
                <c:pt idx="584">
                  <c:v>584</c:v>
                </c:pt>
                <c:pt idx="585">
                  <c:v>585</c:v>
                </c:pt>
                <c:pt idx="586">
                  <c:v>586</c:v>
                </c:pt>
                <c:pt idx="587">
                  <c:v>587</c:v>
                </c:pt>
                <c:pt idx="588">
                  <c:v>588</c:v>
                </c:pt>
                <c:pt idx="589">
                  <c:v>589</c:v>
                </c:pt>
                <c:pt idx="590">
                  <c:v>590</c:v>
                </c:pt>
                <c:pt idx="591">
                  <c:v>591</c:v>
                </c:pt>
                <c:pt idx="592">
                  <c:v>592</c:v>
                </c:pt>
                <c:pt idx="593">
                  <c:v>593</c:v>
                </c:pt>
                <c:pt idx="594">
                  <c:v>594</c:v>
                </c:pt>
                <c:pt idx="595">
                  <c:v>595</c:v>
                </c:pt>
                <c:pt idx="596">
                  <c:v>596</c:v>
                </c:pt>
                <c:pt idx="597">
                  <c:v>597</c:v>
                </c:pt>
                <c:pt idx="598">
                  <c:v>598</c:v>
                </c:pt>
                <c:pt idx="599">
                  <c:v>599</c:v>
                </c:pt>
                <c:pt idx="600">
                  <c:v>600</c:v>
                </c:pt>
                <c:pt idx="601">
                  <c:v>601</c:v>
                </c:pt>
                <c:pt idx="602">
                  <c:v>602</c:v>
                </c:pt>
                <c:pt idx="603">
                  <c:v>603</c:v>
                </c:pt>
                <c:pt idx="604">
                  <c:v>604</c:v>
                </c:pt>
                <c:pt idx="605">
                  <c:v>605</c:v>
                </c:pt>
                <c:pt idx="606">
                  <c:v>606</c:v>
                </c:pt>
                <c:pt idx="607">
                  <c:v>607</c:v>
                </c:pt>
                <c:pt idx="608">
                  <c:v>608</c:v>
                </c:pt>
                <c:pt idx="609">
                  <c:v>609</c:v>
                </c:pt>
                <c:pt idx="610">
                  <c:v>610</c:v>
                </c:pt>
                <c:pt idx="611">
                  <c:v>611</c:v>
                </c:pt>
                <c:pt idx="612">
                  <c:v>612</c:v>
                </c:pt>
                <c:pt idx="613">
                  <c:v>613</c:v>
                </c:pt>
                <c:pt idx="614">
                  <c:v>614</c:v>
                </c:pt>
                <c:pt idx="615">
                  <c:v>615</c:v>
                </c:pt>
                <c:pt idx="616">
                  <c:v>616</c:v>
                </c:pt>
                <c:pt idx="617">
                  <c:v>617</c:v>
                </c:pt>
                <c:pt idx="618">
                  <c:v>618</c:v>
                </c:pt>
                <c:pt idx="619">
                  <c:v>619</c:v>
                </c:pt>
                <c:pt idx="620">
                  <c:v>620</c:v>
                </c:pt>
                <c:pt idx="621">
                  <c:v>621</c:v>
                </c:pt>
                <c:pt idx="622">
                  <c:v>622</c:v>
                </c:pt>
                <c:pt idx="623">
                  <c:v>623</c:v>
                </c:pt>
                <c:pt idx="624">
                  <c:v>624</c:v>
                </c:pt>
                <c:pt idx="625">
                  <c:v>625</c:v>
                </c:pt>
                <c:pt idx="626">
                  <c:v>626</c:v>
                </c:pt>
                <c:pt idx="627">
                  <c:v>627</c:v>
                </c:pt>
                <c:pt idx="628">
                  <c:v>628</c:v>
                </c:pt>
                <c:pt idx="629">
                  <c:v>629</c:v>
                </c:pt>
                <c:pt idx="630">
                  <c:v>630</c:v>
                </c:pt>
                <c:pt idx="631">
                  <c:v>631</c:v>
                </c:pt>
                <c:pt idx="632">
                  <c:v>632</c:v>
                </c:pt>
                <c:pt idx="633">
                  <c:v>633</c:v>
                </c:pt>
                <c:pt idx="634">
                  <c:v>634</c:v>
                </c:pt>
                <c:pt idx="635">
                  <c:v>635</c:v>
                </c:pt>
                <c:pt idx="636">
                  <c:v>636</c:v>
                </c:pt>
                <c:pt idx="637">
                  <c:v>637</c:v>
                </c:pt>
                <c:pt idx="638">
                  <c:v>638</c:v>
                </c:pt>
                <c:pt idx="639">
                  <c:v>639</c:v>
                </c:pt>
                <c:pt idx="640">
                  <c:v>640</c:v>
                </c:pt>
                <c:pt idx="641">
                  <c:v>641</c:v>
                </c:pt>
                <c:pt idx="642">
                  <c:v>642</c:v>
                </c:pt>
                <c:pt idx="643">
                  <c:v>643</c:v>
                </c:pt>
                <c:pt idx="644">
                  <c:v>644</c:v>
                </c:pt>
                <c:pt idx="645">
                  <c:v>645</c:v>
                </c:pt>
                <c:pt idx="646">
                  <c:v>646</c:v>
                </c:pt>
                <c:pt idx="647">
                  <c:v>647</c:v>
                </c:pt>
                <c:pt idx="648">
                  <c:v>648</c:v>
                </c:pt>
                <c:pt idx="649">
                  <c:v>649</c:v>
                </c:pt>
                <c:pt idx="650">
                  <c:v>650</c:v>
                </c:pt>
                <c:pt idx="651">
                  <c:v>651</c:v>
                </c:pt>
                <c:pt idx="652">
                  <c:v>652</c:v>
                </c:pt>
                <c:pt idx="653">
                  <c:v>653</c:v>
                </c:pt>
                <c:pt idx="654">
                  <c:v>654</c:v>
                </c:pt>
                <c:pt idx="655">
                  <c:v>655</c:v>
                </c:pt>
                <c:pt idx="656">
                  <c:v>656</c:v>
                </c:pt>
                <c:pt idx="657">
                  <c:v>657</c:v>
                </c:pt>
                <c:pt idx="658">
                  <c:v>658</c:v>
                </c:pt>
                <c:pt idx="659">
                  <c:v>659</c:v>
                </c:pt>
                <c:pt idx="660">
                  <c:v>660</c:v>
                </c:pt>
                <c:pt idx="661">
                  <c:v>661</c:v>
                </c:pt>
                <c:pt idx="662">
                  <c:v>662</c:v>
                </c:pt>
                <c:pt idx="663">
                  <c:v>663</c:v>
                </c:pt>
                <c:pt idx="664">
                  <c:v>664</c:v>
                </c:pt>
                <c:pt idx="665">
                  <c:v>665</c:v>
                </c:pt>
                <c:pt idx="666">
                  <c:v>666</c:v>
                </c:pt>
                <c:pt idx="667">
                  <c:v>667</c:v>
                </c:pt>
                <c:pt idx="668">
                  <c:v>668</c:v>
                </c:pt>
                <c:pt idx="669">
                  <c:v>669</c:v>
                </c:pt>
                <c:pt idx="670">
                  <c:v>670</c:v>
                </c:pt>
                <c:pt idx="671">
                  <c:v>671</c:v>
                </c:pt>
                <c:pt idx="672">
                  <c:v>672</c:v>
                </c:pt>
                <c:pt idx="673">
                  <c:v>673</c:v>
                </c:pt>
                <c:pt idx="674">
                  <c:v>674</c:v>
                </c:pt>
                <c:pt idx="675">
                  <c:v>675</c:v>
                </c:pt>
                <c:pt idx="676">
                  <c:v>676</c:v>
                </c:pt>
                <c:pt idx="677">
                  <c:v>677</c:v>
                </c:pt>
                <c:pt idx="678">
                  <c:v>678</c:v>
                </c:pt>
                <c:pt idx="679">
                  <c:v>679</c:v>
                </c:pt>
                <c:pt idx="680">
                  <c:v>680</c:v>
                </c:pt>
                <c:pt idx="681">
                  <c:v>681</c:v>
                </c:pt>
                <c:pt idx="682">
                  <c:v>682</c:v>
                </c:pt>
                <c:pt idx="683">
                  <c:v>683</c:v>
                </c:pt>
                <c:pt idx="684">
                  <c:v>684</c:v>
                </c:pt>
                <c:pt idx="685">
                  <c:v>685</c:v>
                </c:pt>
                <c:pt idx="686">
                  <c:v>686</c:v>
                </c:pt>
                <c:pt idx="687">
                  <c:v>687</c:v>
                </c:pt>
                <c:pt idx="688">
                  <c:v>688</c:v>
                </c:pt>
                <c:pt idx="689">
                  <c:v>689</c:v>
                </c:pt>
                <c:pt idx="690">
                  <c:v>690</c:v>
                </c:pt>
                <c:pt idx="691">
                  <c:v>691</c:v>
                </c:pt>
                <c:pt idx="692">
                  <c:v>692</c:v>
                </c:pt>
                <c:pt idx="693">
                  <c:v>693</c:v>
                </c:pt>
                <c:pt idx="694">
                  <c:v>694</c:v>
                </c:pt>
                <c:pt idx="695">
                  <c:v>695</c:v>
                </c:pt>
                <c:pt idx="696">
                  <c:v>696</c:v>
                </c:pt>
                <c:pt idx="697">
                  <c:v>697</c:v>
                </c:pt>
                <c:pt idx="698">
                  <c:v>698</c:v>
                </c:pt>
                <c:pt idx="699">
                  <c:v>699</c:v>
                </c:pt>
                <c:pt idx="700">
                  <c:v>700</c:v>
                </c:pt>
                <c:pt idx="701">
                  <c:v>701</c:v>
                </c:pt>
                <c:pt idx="702">
                  <c:v>702</c:v>
                </c:pt>
                <c:pt idx="703">
                  <c:v>703</c:v>
                </c:pt>
                <c:pt idx="704">
                  <c:v>704</c:v>
                </c:pt>
                <c:pt idx="705">
                  <c:v>705</c:v>
                </c:pt>
                <c:pt idx="706">
                  <c:v>706</c:v>
                </c:pt>
                <c:pt idx="707">
                  <c:v>707</c:v>
                </c:pt>
                <c:pt idx="708">
                  <c:v>708</c:v>
                </c:pt>
                <c:pt idx="709">
                  <c:v>709</c:v>
                </c:pt>
                <c:pt idx="710">
                  <c:v>710</c:v>
                </c:pt>
                <c:pt idx="711">
                  <c:v>711</c:v>
                </c:pt>
                <c:pt idx="712">
                  <c:v>712</c:v>
                </c:pt>
                <c:pt idx="713">
                  <c:v>713</c:v>
                </c:pt>
                <c:pt idx="714">
                  <c:v>714</c:v>
                </c:pt>
                <c:pt idx="715">
                  <c:v>715</c:v>
                </c:pt>
                <c:pt idx="716">
                  <c:v>716</c:v>
                </c:pt>
                <c:pt idx="717">
                  <c:v>717</c:v>
                </c:pt>
                <c:pt idx="718">
                  <c:v>718</c:v>
                </c:pt>
                <c:pt idx="719">
                  <c:v>719</c:v>
                </c:pt>
                <c:pt idx="720">
                  <c:v>720</c:v>
                </c:pt>
                <c:pt idx="721">
                  <c:v>721</c:v>
                </c:pt>
                <c:pt idx="722">
                  <c:v>722</c:v>
                </c:pt>
                <c:pt idx="723">
                  <c:v>723</c:v>
                </c:pt>
                <c:pt idx="724">
                  <c:v>724</c:v>
                </c:pt>
                <c:pt idx="725">
                  <c:v>725</c:v>
                </c:pt>
                <c:pt idx="726">
                  <c:v>726</c:v>
                </c:pt>
                <c:pt idx="727">
                  <c:v>727</c:v>
                </c:pt>
                <c:pt idx="728">
                  <c:v>728</c:v>
                </c:pt>
                <c:pt idx="729">
                  <c:v>729</c:v>
                </c:pt>
                <c:pt idx="730">
                  <c:v>730</c:v>
                </c:pt>
                <c:pt idx="731">
                  <c:v>731</c:v>
                </c:pt>
                <c:pt idx="732">
                  <c:v>732</c:v>
                </c:pt>
                <c:pt idx="733">
                  <c:v>733</c:v>
                </c:pt>
                <c:pt idx="734">
                  <c:v>734</c:v>
                </c:pt>
                <c:pt idx="735">
                  <c:v>735</c:v>
                </c:pt>
                <c:pt idx="736">
                  <c:v>736</c:v>
                </c:pt>
                <c:pt idx="737">
                  <c:v>737</c:v>
                </c:pt>
                <c:pt idx="738">
                  <c:v>738</c:v>
                </c:pt>
                <c:pt idx="739">
                  <c:v>739</c:v>
                </c:pt>
                <c:pt idx="740">
                  <c:v>740</c:v>
                </c:pt>
                <c:pt idx="741">
                  <c:v>741</c:v>
                </c:pt>
                <c:pt idx="742">
                  <c:v>742</c:v>
                </c:pt>
                <c:pt idx="743">
                  <c:v>743</c:v>
                </c:pt>
                <c:pt idx="744">
                  <c:v>744</c:v>
                </c:pt>
                <c:pt idx="745">
                  <c:v>745</c:v>
                </c:pt>
                <c:pt idx="746">
                  <c:v>746</c:v>
                </c:pt>
                <c:pt idx="747">
                  <c:v>747</c:v>
                </c:pt>
                <c:pt idx="748">
                  <c:v>748</c:v>
                </c:pt>
                <c:pt idx="749">
                  <c:v>749</c:v>
                </c:pt>
                <c:pt idx="750">
                  <c:v>750</c:v>
                </c:pt>
                <c:pt idx="751">
                  <c:v>751</c:v>
                </c:pt>
                <c:pt idx="752">
                  <c:v>752</c:v>
                </c:pt>
                <c:pt idx="753">
                  <c:v>753</c:v>
                </c:pt>
                <c:pt idx="754">
                  <c:v>754</c:v>
                </c:pt>
                <c:pt idx="755">
                  <c:v>755</c:v>
                </c:pt>
                <c:pt idx="756">
                  <c:v>756</c:v>
                </c:pt>
                <c:pt idx="757">
                  <c:v>757</c:v>
                </c:pt>
                <c:pt idx="758">
                  <c:v>758</c:v>
                </c:pt>
                <c:pt idx="759">
                  <c:v>759</c:v>
                </c:pt>
                <c:pt idx="760">
                  <c:v>760</c:v>
                </c:pt>
                <c:pt idx="761">
                  <c:v>761</c:v>
                </c:pt>
                <c:pt idx="762">
                  <c:v>762</c:v>
                </c:pt>
                <c:pt idx="763">
                  <c:v>763</c:v>
                </c:pt>
                <c:pt idx="764">
                  <c:v>764</c:v>
                </c:pt>
                <c:pt idx="765">
                  <c:v>765</c:v>
                </c:pt>
                <c:pt idx="766">
                  <c:v>766</c:v>
                </c:pt>
                <c:pt idx="767">
                  <c:v>767</c:v>
                </c:pt>
                <c:pt idx="768">
                  <c:v>768</c:v>
                </c:pt>
                <c:pt idx="769">
                  <c:v>769</c:v>
                </c:pt>
                <c:pt idx="770">
                  <c:v>770</c:v>
                </c:pt>
                <c:pt idx="771">
                  <c:v>771</c:v>
                </c:pt>
                <c:pt idx="772">
                  <c:v>772</c:v>
                </c:pt>
                <c:pt idx="773">
                  <c:v>773</c:v>
                </c:pt>
                <c:pt idx="774">
                  <c:v>774</c:v>
                </c:pt>
                <c:pt idx="775">
                  <c:v>775</c:v>
                </c:pt>
                <c:pt idx="776">
                  <c:v>776</c:v>
                </c:pt>
                <c:pt idx="777">
                  <c:v>777</c:v>
                </c:pt>
                <c:pt idx="778">
                  <c:v>778</c:v>
                </c:pt>
                <c:pt idx="779">
                  <c:v>779</c:v>
                </c:pt>
                <c:pt idx="780">
                  <c:v>780</c:v>
                </c:pt>
                <c:pt idx="781">
                  <c:v>781</c:v>
                </c:pt>
                <c:pt idx="782">
                  <c:v>782</c:v>
                </c:pt>
                <c:pt idx="783">
                  <c:v>783</c:v>
                </c:pt>
                <c:pt idx="784">
                  <c:v>784</c:v>
                </c:pt>
                <c:pt idx="785">
                  <c:v>785</c:v>
                </c:pt>
                <c:pt idx="786">
                  <c:v>786</c:v>
                </c:pt>
                <c:pt idx="787">
                  <c:v>787</c:v>
                </c:pt>
                <c:pt idx="788">
                  <c:v>788</c:v>
                </c:pt>
                <c:pt idx="789">
                  <c:v>789</c:v>
                </c:pt>
                <c:pt idx="790">
                  <c:v>790</c:v>
                </c:pt>
                <c:pt idx="791">
                  <c:v>791</c:v>
                </c:pt>
                <c:pt idx="792">
                  <c:v>792</c:v>
                </c:pt>
                <c:pt idx="793">
                  <c:v>793</c:v>
                </c:pt>
                <c:pt idx="794">
                  <c:v>794</c:v>
                </c:pt>
                <c:pt idx="795">
                  <c:v>795</c:v>
                </c:pt>
                <c:pt idx="796">
                  <c:v>796</c:v>
                </c:pt>
                <c:pt idx="797">
                  <c:v>797</c:v>
                </c:pt>
                <c:pt idx="798">
                  <c:v>798</c:v>
                </c:pt>
                <c:pt idx="799">
                  <c:v>799</c:v>
                </c:pt>
                <c:pt idx="800">
                  <c:v>800</c:v>
                </c:pt>
                <c:pt idx="801">
                  <c:v>801</c:v>
                </c:pt>
                <c:pt idx="802">
                  <c:v>802</c:v>
                </c:pt>
                <c:pt idx="803">
                  <c:v>803</c:v>
                </c:pt>
                <c:pt idx="804">
                  <c:v>804</c:v>
                </c:pt>
                <c:pt idx="805">
                  <c:v>805</c:v>
                </c:pt>
                <c:pt idx="806">
                  <c:v>806</c:v>
                </c:pt>
                <c:pt idx="807">
                  <c:v>807</c:v>
                </c:pt>
                <c:pt idx="808">
                  <c:v>808</c:v>
                </c:pt>
                <c:pt idx="809">
                  <c:v>809</c:v>
                </c:pt>
                <c:pt idx="810">
                  <c:v>810</c:v>
                </c:pt>
                <c:pt idx="811">
                  <c:v>811</c:v>
                </c:pt>
                <c:pt idx="812">
                  <c:v>812</c:v>
                </c:pt>
                <c:pt idx="813">
                  <c:v>813</c:v>
                </c:pt>
                <c:pt idx="814">
                  <c:v>814</c:v>
                </c:pt>
                <c:pt idx="815">
                  <c:v>815</c:v>
                </c:pt>
                <c:pt idx="816">
                  <c:v>816</c:v>
                </c:pt>
                <c:pt idx="817">
                  <c:v>817</c:v>
                </c:pt>
                <c:pt idx="818">
                  <c:v>818</c:v>
                </c:pt>
                <c:pt idx="819">
                  <c:v>819</c:v>
                </c:pt>
                <c:pt idx="820">
                  <c:v>820</c:v>
                </c:pt>
                <c:pt idx="821">
                  <c:v>821</c:v>
                </c:pt>
                <c:pt idx="822">
                  <c:v>822</c:v>
                </c:pt>
                <c:pt idx="823">
                  <c:v>823</c:v>
                </c:pt>
                <c:pt idx="824">
                  <c:v>824</c:v>
                </c:pt>
                <c:pt idx="825">
                  <c:v>825</c:v>
                </c:pt>
                <c:pt idx="826">
                  <c:v>826</c:v>
                </c:pt>
                <c:pt idx="827">
                  <c:v>827</c:v>
                </c:pt>
                <c:pt idx="828">
                  <c:v>828</c:v>
                </c:pt>
                <c:pt idx="829">
                  <c:v>829</c:v>
                </c:pt>
                <c:pt idx="830">
                  <c:v>830</c:v>
                </c:pt>
                <c:pt idx="831">
                  <c:v>831</c:v>
                </c:pt>
                <c:pt idx="832">
                  <c:v>832</c:v>
                </c:pt>
                <c:pt idx="833">
                  <c:v>833</c:v>
                </c:pt>
                <c:pt idx="834">
                  <c:v>834</c:v>
                </c:pt>
                <c:pt idx="835">
                  <c:v>835</c:v>
                </c:pt>
                <c:pt idx="836">
                  <c:v>836</c:v>
                </c:pt>
                <c:pt idx="837">
                  <c:v>837</c:v>
                </c:pt>
                <c:pt idx="838">
                  <c:v>838</c:v>
                </c:pt>
                <c:pt idx="839">
                  <c:v>839</c:v>
                </c:pt>
                <c:pt idx="840">
                  <c:v>840</c:v>
                </c:pt>
                <c:pt idx="841">
                  <c:v>841</c:v>
                </c:pt>
                <c:pt idx="842">
                  <c:v>842</c:v>
                </c:pt>
                <c:pt idx="843">
                  <c:v>843</c:v>
                </c:pt>
                <c:pt idx="844">
                  <c:v>844</c:v>
                </c:pt>
                <c:pt idx="845">
                  <c:v>845</c:v>
                </c:pt>
                <c:pt idx="846">
                  <c:v>846</c:v>
                </c:pt>
                <c:pt idx="847">
                  <c:v>847</c:v>
                </c:pt>
                <c:pt idx="848">
                  <c:v>848</c:v>
                </c:pt>
                <c:pt idx="849">
                  <c:v>849</c:v>
                </c:pt>
                <c:pt idx="850">
                  <c:v>850</c:v>
                </c:pt>
                <c:pt idx="851">
                  <c:v>851</c:v>
                </c:pt>
                <c:pt idx="852">
                  <c:v>852</c:v>
                </c:pt>
                <c:pt idx="853">
                  <c:v>853</c:v>
                </c:pt>
                <c:pt idx="854">
                  <c:v>854</c:v>
                </c:pt>
                <c:pt idx="855">
                  <c:v>855</c:v>
                </c:pt>
                <c:pt idx="856">
                  <c:v>856</c:v>
                </c:pt>
                <c:pt idx="857">
                  <c:v>857</c:v>
                </c:pt>
                <c:pt idx="858">
                  <c:v>858</c:v>
                </c:pt>
                <c:pt idx="859">
                  <c:v>859</c:v>
                </c:pt>
                <c:pt idx="860">
                  <c:v>860</c:v>
                </c:pt>
                <c:pt idx="861">
                  <c:v>861</c:v>
                </c:pt>
                <c:pt idx="862">
                  <c:v>862</c:v>
                </c:pt>
                <c:pt idx="863">
                  <c:v>863</c:v>
                </c:pt>
                <c:pt idx="864">
                  <c:v>864</c:v>
                </c:pt>
                <c:pt idx="865">
                  <c:v>865</c:v>
                </c:pt>
                <c:pt idx="866">
                  <c:v>866</c:v>
                </c:pt>
                <c:pt idx="867">
                  <c:v>867</c:v>
                </c:pt>
                <c:pt idx="868">
                  <c:v>868</c:v>
                </c:pt>
                <c:pt idx="869">
                  <c:v>869</c:v>
                </c:pt>
                <c:pt idx="870">
                  <c:v>870</c:v>
                </c:pt>
                <c:pt idx="871">
                  <c:v>871</c:v>
                </c:pt>
                <c:pt idx="872">
                  <c:v>872</c:v>
                </c:pt>
                <c:pt idx="873">
                  <c:v>873</c:v>
                </c:pt>
                <c:pt idx="874">
                  <c:v>874</c:v>
                </c:pt>
                <c:pt idx="875">
                  <c:v>875</c:v>
                </c:pt>
                <c:pt idx="876">
                  <c:v>876</c:v>
                </c:pt>
                <c:pt idx="877">
                  <c:v>877</c:v>
                </c:pt>
                <c:pt idx="878">
                  <c:v>878</c:v>
                </c:pt>
                <c:pt idx="879">
                  <c:v>879</c:v>
                </c:pt>
                <c:pt idx="880">
                  <c:v>880</c:v>
                </c:pt>
                <c:pt idx="881">
                  <c:v>881</c:v>
                </c:pt>
                <c:pt idx="882">
                  <c:v>882</c:v>
                </c:pt>
                <c:pt idx="883">
                  <c:v>883</c:v>
                </c:pt>
                <c:pt idx="884">
                  <c:v>884</c:v>
                </c:pt>
                <c:pt idx="885">
                  <c:v>885</c:v>
                </c:pt>
                <c:pt idx="886">
                  <c:v>886</c:v>
                </c:pt>
                <c:pt idx="887">
                  <c:v>887</c:v>
                </c:pt>
                <c:pt idx="888">
                  <c:v>888</c:v>
                </c:pt>
                <c:pt idx="889">
                  <c:v>889</c:v>
                </c:pt>
                <c:pt idx="890">
                  <c:v>890</c:v>
                </c:pt>
                <c:pt idx="891">
                  <c:v>891</c:v>
                </c:pt>
                <c:pt idx="892">
                  <c:v>892</c:v>
                </c:pt>
                <c:pt idx="893">
                  <c:v>893</c:v>
                </c:pt>
                <c:pt idx="894">
                  <c:v>894</c:v>
                </c:pt>
                <c:pt idx="895">
                  <c:v>895</c:v>
                </c:pt>
                <c:pt idx="896">
                  <c:v>896</c:v>
                </c:pt>
                <c:pt idx="897">
                  <c:v>897</c:v>
                </c:pt>
                <c:pt idx="898">
                  <c:v>898</c:v>
                </c:pt>
                <c:pt idx="899">
                  <c:v>899</c:v>
                </c:pt>
                <c:pt idx="900">
                  <c:v>900</c:v>
                </c:pt>
                <c:pt idx="901">
                  <c:v>901</c:v>
                </c:pt>
                <c:pt idx="902">
                  <c:v>902</c:v>
                </c:pt>
                <c:pt idx="903">
                  <c:v>903</c:v>
                </c:pt>
                <c:pt idx="904">
                  <c:v>904</c:v>
                </c:pt>
                <c:pt idx="905">
                  <c:v>905</c:v>
                </c:pt>
                <c:pt idx="906">
                  <c:v>906</c:v>
                </c:pt>
                <c:pt idx="907">
                  <c:v>907</c:v>
                </c:pt>
                <c:pt idx="908">
                  <c:v>908</c:v>
                </c:pt>
                <c:pt idx="909">
                  <c:v>909</c:v>
                </c:pt>
                <c:pt idx="910">
                  <c:v>910</c:v>
                </c:pt>
                <c:pt idx="911">
                  <c:v>911</c:v>
                </c:pt>
                <c:pt idx="912">
                  <c:v>912</c:v>
                </c:pt>
                <c:pt idx="913">
                  <c:v>913</c:v>
                </c:pt>
                <c:pt idx="914">
                  <c:v>914</c:v>
                </c:pt>
                <c:pt idx="915">
                  <c:v>915</c:v>
                </c:pt>
                <c:pt idx="916">
                  <c:v>916</c:v>
                </c:pt>
                <c:pt idx="917">
                  <c:v>917</c:v>
                </c:pt>
                <c:pt idx="918">
                  <c:v>918</c:v>
                </c:pt>
                <c:pt idx="919">
                  <c:v>919</c:v>
                </c:pt>
                <c:pt idx="920">
                  <c:v>920</c:v>
                </c:pt>
                <c:pt idx="921">
                  <c:v>921</c:v>
                </c:pt>
                <c:pt idx="922">
                  <c:v>922</c:v>
                </c:pt>
                <c:pt idx="923">
                  <c:v>923</c:v>
                </c:pt>
                <c:pt idx="924">
                  <c:v>924</c:v>
                </c:pt>
                <c:pt idx="925">
                  <c:v>925</c:v>
                </c:pt>
                <c:pt idx="926">
                  <c:v>926</c:v>
                </c:pt>
                <c:pt idx="927">
                  <c:v>927</c:v>
                </c:pt>
                <c:pt idx="928">
                  <c:v>928</c:v>
                </c:pt>
                <c:pt idx="929">
                  <c:v>929</c:v>
                </c:pt>
                <c:pt idx="930">
                  <c:v>930</c:v>
                </c:pt>
                <c:pt idx="931">
                  <c:v>931</c:v>
                </c:pt>
                <c:pt idx="932">
                  <c:v>932</c:v>
                </c:pt>
                <c:pt idx="933">
                  <c:v>933</c:v>
                </c:pt>
                <c:pt idx="934">
                  <c:v>934</c:v>
                </c:pt>
                <c:pt idx="935">
                  <c:v>935</c:v>
                </c:pt>
                <c:pt idx="936">
                  <c:v>936</c:v>
                </c:pt>
                <c:pt idx="937">
                  <c:v>937</c:v>
                </c:pt>
                <c:pt idx="938">
                  <c:v>938</c:v>
                </c:pt>
                <c:pt idx="939">
                  <c:v>939</c:v>
                </c:pt>
                <c:pt idx="940">
                  <c:v>940</c:v>
                </c:pt>
                <c:pt idx="941">
                  <c:v>941</c:v>
                </c:pt>
                <c:pt idx="942">
                  <c:v>942</c:v>
                </c:pt>
                <c:pt idx="943">
                  <c:v>943</c:v>
                </c:pt>
                <c:pt idx="944">
                  <c:v>944</c:v>
                </c:pt>
                <c:pt idx="945">
                  <c:v>945</c:v>
                </c:pt>
                <c:pt idx="946">
                  <c:v>946</c:v>
                </c:pt>
                <c:pt idx="947">
                  <c:v>947</c:v>
                </c:pt>
                <c:pt idx="948">
                  <c:v>948</c:v>
                </c:pt>
                <c:pt idx="949">
                  <c:v>949</c:v>
                </c:pt>
                <c:pt idx="950">
                  <c:v>950</c:v>
                </c:pt>
                <c:pt idx="951">
                  <c:v>951</c:v>
                </c:pt>
                <c:pt idx="952">
                  <c:v>952</c:v>
                </c:pt>
                <c:pt idx="953">
                  <c:v>953</c:v>
                </c:pt>
                <c:pt idx="954">
                  <c:v>954</c:v>
                </c:pt>
                <c:pt idx="955">
                  <c:v>955</c:v>
                </c:pt>
                <c:pt idx="956">
                  <c:v>956</c:v>
                </c:pt>
                <c:pt idx="957">
                  <c:v>957</c:v>
                </c:pt>
                <c:pt idx="958">
                  <c:v>958</c:v>
                </c:pt>
                <c:pt idx="959">
                  <c:v>959</c:v>
                </c:pt>
                <c:pt idx="960">
                  <c:v>960</c:v>
                </c:pt>
                <c:pt idx="961">
                  <c:v>961</c:v>
                </c:pt>
                <c:pt idx="962">
                  <c:v>962</c:v>
                </c:pt>
                <c:pt idx="963">
                  <c:v>963</c:v>
                </c:pt>
                <c:pt idx="964">
                  <c:v>964</c:v>
                </c:pt>
                <c:pt idx="965">
                  <c:v>965</c:v>
                </c:pt>
                <c:pt idx="966">
                  <c:v>966</c:v>
                </c:pt>
                <c:pt idx="967">
                  <c:v>967</c:v>
                </c:pt>
                <c:pt idx="968">
                  <c:v>968</c:v>
                </c:pt>
                <c:pt idx="969">
                  <c:v>969</c:v>
                </c:pt>
                <c:pt idx="970">
                  <c:v>970</c:v>
                </c:pt>
                <c:pt idx="971">
                  <c:v>971</c:v>
                </c:pt>
                <c:pt idx="972">
                  <c:v>972</c:v>
                </c:pt>
                <c:pt idx="973">
                  <c:v>973</c:v>
                </c:pt>
                <c:pt idx="974">
                  <c:v>974</c:v>
                </c:pt>
                <c:pt idx="975">
                  <c:v>975</c:v>
                </c:pt>
                <c:pt idx="976">
                  <c:v>976</c:v>
                </c:pt>
                <c:pt idx="977">
                  <c:v>977</c:v>
                </c:pt>
                <c:pt idx="978">
                  <c:v>978</c:v>
                </c:pt>
                <c:pt idx="979">
                  <c:v>979</c:v>
                </c:pt>
                <c:pt idx="980">
                  <c:v>980</c:v>
                </c:pt>
                <c:pt idx="981">
                  <c:v>981</c:v>
                </c:pt>
                <c:pt idx="982">
                  <c:v>982</c:v>
                </c:pt>
                <c:pt idx="983">
                  <c:v>983</c:v>
                </c:pt>
                <c:pt idx="984">
                  <c:v>984</c:v>
                </c:pt>
                <c:pt idx="985">
                  <c:v>985</c:v>
                </c:pt>
                <c:pt idx="986">
                  <c:v>986</c:v>
                </c:pt>
                <c:pt idx="987">
                  <c:v>987</c:v>
                </c:pt>
                <c:pt idx="988">
                  <c:v>988</c:v>
                </c:pt>
                <c:pt idx="989">
                  <c:v>989</c:v>
                </c:pt>
                <c:pt idx="990">
                  <c:v>990</c:v>
                </c:pt>
                <c:pt idx="991">
                  <c:v>991</c:v>
                </c:pt>
                <c:pt idx="992">
                  <c:v>992</c:v>
                </c:pt>
                <c:pt idx="993">
                  <c:v>993</c:v>
                </c:pt>
                <c:pt idx="994">
                  <c:v>994</c:v>
                </c:pt>
                <c:pt idx="995">
                  <c:v>995</c:v>
                </c:pt>
                <c:pt idx="996">
                  <c:v>996</c:v>
                </c:pt>
                <c:pt idx="997">
                  <c:v>997</c:v>
                </c:pt>
                <c:pt idx="998">
                  <c:v>998</c:v>
                </c:pt>
                <c:pt idx="999">
                  <c:v>999</c:v>
                </c:pt>
                <c:pt idx="1000">
                  <c:v>1000</c:v>
                </c:pt>
                <c:pt idx="1001">
                  <c:v>1001</c:v>
                </c:pt>
                <c:pt idx="1002">
                  <c:v>1002</c:v>
                </c:pt>
                <c:pt idx="1003">
                  <c:v>1003</c:v>
                </c:pt>
                <c:pt idx="1004">
                  <c:v>1004</c:v>
                </c:pt>
                <c:pt idx="1005">
                  <c:v>1005</c:v>
                </c:pt>
                <c:pt idx="1006">
                  <c:v>1006</c:v>
                </c:pt>
                <c:pt idx="1007">
                  <c:v>1007</c:v>
                </c:pt>
                <c:pt idx="1008">
                  <c:v>1008</c:v>
                </c:pt>
                <c:pt idx="1009">
                  <c:v>1009</c:v>
                </c:pt>
                <c:pt idx="1010">
                  <c:v>1010</c:v>
                </c:pt>
                <c:pt idx="1011">
                  <c:v>1011</c:v>
                </c:pt>
                <c:pt idx="1012">
                  <c:v>1012</c:v>
                </c:pt>
                <c:pt idx="1013">
                  <c:v>1013</c:v>
                </c:pt>
                <c:pt idx="1014">
                  <c:v>1014</c:v>
                </c:pt>
                <c:pt idx="1015">
                  <c:v>1015</c:v>
                </c:pt>
                <c:pt idx="1016">
                  <c:v>1016</c:v>
                </c:pt>
                <c:pt idx="1017">
                  <c:v>1017</c:v>
                </c:pt>
                <c:pt idx="1018">
                  <c:v>1018</c:v>
                </c:pt>
                <c:pt idx="1019">
                  <c:v>1019</c:v>
                </c:pt>
                <c:pt idx="1020">
                  <c:v>1020</c:v>
                </c:pt>
                <c:pt idx="1021">
                  <c:v>1021</c:v>
                </c:pt>
                <c:pt idx="1022">
                  <c:v>1022</c:v>
                </c:pt>
                <c:pt idx="1023">
                  <c:v>1023</c:v>
                </c:pt>
                <c:pt idx="1024">
                  <c:v>1024</c:v>
                </c:pt>
                <c:pt idx="1025">
                  <c:v>1025</c:v>
                </c:pt>
                <c:pt idx="1026">
                  <c:v>1026</c:v>
                </c:pt>
                <c:pt idx="1027">
                  <c:v>1027</c:v>
                </c:pt>
                <c:pt idx="1028">
                  <c:v>1028</c:v>
                </c:pt>
                <c:pt idx="1029">
                  <c:v>1029</c:v>
                </c:pt>
                <c:pt idx="1030">
                  <c:v>1030</c:v>
                </c:pt>
                <c:pt idx="1031">
                  <c:v>1031</c:v>
                </c:pt>
                <c:pt idx="1032">
                  <c:v>1032</c:v>
                </c:pt>
                <c:pt idx="1033">
                  <c:v>1033</c:v>
                </c:pt>
                <c:pt idx="1034">
                  <c:v>1034</c:v>
                </c:pt>
                <c:pt idx="1035">
                  <c:v>1035</c:v>
                </c:pt>
                <c:pt idx="1036">
                  <c:v>1036</c:v>
                </c:pt>
                <c:pt idx="1037">
                  <c:v>1037</c:v>
                </c:pt>
                <c:pt idx="1038">
                  <c:v>1038</c:v>
                </c:pt>
                <c:pt idx="1039">
                  <c:v>1039</c:v>
                </c:pt>
                <c:pt idx="1040">
                  <c:v>1040</c:v>
                </c:pt>
                <c:pt idx="1041">
                  <c:v>1041</c:v>
                </c:pt>
                <c:pt idx="1042">
                  <c:v>1042</c:v>
                </c:pt>
                <c:pt idx="1043">
                  <c:v>1043</c:v>
                </c:pt>
                <c:pt idx="1044">
                  <c:v>1044</c:v>
                </c:pt>
                <c:pt idx="1045">
                  <c:v>1045</c:v>
                </c:pt>
                <c:pt idx="1046">
                  <c:v>1046</c:v>
                </c:pt>
                <c:pt idx="1047">
                  <c:v>1047</c:v>
                </c:pt>
                <c:pt idx="1048">
                  <c:v>1048</c:v>
                </c:pt>
                <c:pt idx="1049">
                  <c:v>1049</c:v>
                </c:pt>
                <c:pt idx="1050">
                  <c:v>1050</c:v>
                </c:pt>
                <c:pt idx="1051">
                  <c:v>1051</c:v>
                </c:pt>
                <c:pt idx="1052">
                  <c:v>1052</c:v>
                </c:pt>
                <c:pt idx="1053">
                  <c:v>1053</c:v>
                </c:pt>
                <c:pt idx="1054">
                  <c:v>1054</c:v>
                </c:pt>
                <c:pt idx="1055">
                  <c:v>1055</c:v>
                </c:pt>
                <c:pt idx="1056">
                  <c:v>1056</c:v>
                </c:pt>
                <c:pt idx="1057">
                  <c:v>1057</c:v>
                </c:pt>
                <c:pt idx="1058">
                  <c:v>1058</c:v>
                </c:pt>
                <c:pt idx="1059">
                  <c:v>1059</c:v>
                </c:pt>
                <c:pt idx="1060">
                  <c:v>1060</c:v>
                </c:pt>
                <c:pt idx="1061">
                  <c:v>1061</c:v>
                </c:pt>
                <c:pt idx="1062">
                  <c:v>1062</c:v>
                </c:pt>
                <c:pt idx="1063">
                  <c:v>1063</c:v>
                </c:pt>
                <c:pt idx="1064">
                  <c:v>1064</c:v>
                </c:pt>
                <c:pt idx="1065">
                  <c:v>1065</c:v>
                </c:pt>
                <c:pt idx="1066">
                  <c:v>1066</c:v>
                </c:pt>
                <c:pt idx="1067">
                  <c:v>1067</c:v>
                </c:pt>
                <c:pt idx="1068">
                  <c:v>1068</c:v>
                </c:pt>
                <c:pt idx="1069">
                  <c:v>1069</c:v>
                </c:pt>
                <c:pt idx="1070">
                  <c:v>1070</c:v>
                </c:pt>
                <c:pt idx="1071">
                  <c:v>1071</c:v>
                </c:pt>
                <c:pt idx="1072">
                  <c:v>1072</c:v>
                </c:pt>
                <c:pt idx="1073">
                  <c:v>1073</c:v>
                </c:pt>
                <c:pt idx="1074">
                  <c:v>1074</c:v>
                </c:pt>
                <c:pt idx="1075">
                  <c:v>1075</c:v>
                </c:pt>
                <c:pt idx="1076">
                  <c:v>1076</c:v>
                </c:pt>
                <c:pt idx="1077">
                  <c:v>1077</c:v>
                </c:pt>
                <c:pt idx="1078">
                  <c:v>1078</c:v>
                </c:pt>
                <c:pt idx="1079">
                  <c:v>1079</c:v>
                </c:pt>
                <c:pt idx="1080">
                  <c:v>1080</c:v>
                </c:pt>
                <c:pt idx="1081">
                  <c:v>1081</c:v>
                </c:pt>
                <c:pt idx="1082">
                  <c:v>1082</c:v>
                </c:pt>
                <c:pt idx="1083">
                  <c:v>1083</c:v>
                </c:pt>
                <c:pt idx="1084">
                  <c:v>1084</c:v>
                </c:pt>
                <c:pt idx="1085">
                  <c:v>1085</c:v>
                </c:pt>
                <c:pt idx="1086">
                  <c:v>1086</c:v>
                </c:pt>
                <c:pt idx="1087">
                  <c:v>1087</c:v>
                </c:pt>
                <c:pt idx="1088">
                  <c:v>1088</c:v>
                </c:pt>
                <c:pt idx="1089">
                  <c:v>1089</c:v>
                </c:pt>
                <c:pt idx="1090">
                  <c:v>1090</c:v>
                </c:pt>
                <c:pt idx="1091">
                  <c:v>1091</c:v>
                </c:pt>
                <c:pt idx="1092">
                  <c:v>1092</c:v>
                </c:pt>
                <c:pt idx="1093">
                  <c:v>1093</c:v>
                </c:pt>
                <c:pt idx="1094">
                  <c:v>1094</c:v>
                </c:pt>
                <c:pt idx="1095">
                  <c:v>1095</c:v>
                </c:pt>
                <c:pt idx="1096">
                  <c:v>1096</c:v>
                </c:pt>
                <c:pt idx="1097">
                  <c:v>1097</c:v>
                </c:pt>
                <c:pt idx="1098">
                  <c:v>1098</c:v>
                </c:pt>
                <c:pt idx="1099">
                  <c:v>1099</c:v>
                </c:pt>
                <c:pt idx="1100">
                  <c:v>1100</c:v>
                </c:pt>
                <c:pt idx="1101">
                  <c:v>1101</c:v>
                </c:pt>
                <c:pt idx="1102">
                  <c:v>1102</c:v>
                </c:pt>
                <c:pt idx="1103">
                  <c:v>1103</c:v>
                </c:pt>
                <c:pt idx="1104">
                  <c:v>1104</c:v>
                </c:pt>
                <c:pt idx="1105">
                  <c:v>1105</c:v>
                </c:pt>
                <c:pt idx="1106">
                  <c:v>1106</c:v>
                </c:pt>
                <c:pt idx="1107">
                  <c:v>1107</c:v>
                </c:pt>
                <c:pt idx="1108">
                  <c:v>1108</c:v>
                </c:pt>
                <c:pt idx="1109">
                  <c:v>1109</c:v>
                </c:pt>
                <c:pt idx="1110">
                  <c:v>1110</c:v>
                </c:pt>
                <c:pt idx="1111">
                  <c:v>1111</c:v>
                </c:pt>
                <c:pt idx="1112">
                  <c:v>1112</c:v>
                </c:pt>
                <c:pt idx="1113">
                  <c:v>1113</c:v>
                </c:pt>
                <c:pt idx="1114">
                  <c:v>1114</c:v>
                </c:pt>
                <c:pt idx="1115">
                  <c:v>1115</c:v>
                </c:pt>
                <c:pt idx="1116">
                  <c:v>1116</c:v>
                </c:pt>
                <c:pt idx="1117">
                  <c:v>1117</c:v>
                </c:pt>
                <c:pt idx="1118">
                  <c:v>1118</c:v>
                </c:pt>
                <c:pt idx="1119">
                  <c:v>1119</c:v>
                </c:pt>
                <c:pt idx="1120">
                  <c:v>1120</c:v>
                </c:pt>
                <c:pt idx="1121">
                  <c:v>1121</c:v>
                </c:pt>
                <c:pt idx="1122">
                  <c:v>1122</c:v>
                </c:pt>
                <c:pt idx="1123">
                  <c:v>1123</c:v>
                </c:pt>
                <c:pt idx="1124">
                  <c:v>1124</c:v>
                </c:pt>
                <c:pt idx="1125">
                  <c:v>1125</c:v>
                </c:pt>
                <c:pt idx="1126">
                  <c:v>1126</c:v>
                </c:pt>
                <c:pt idx="1127">
                  <c:v>1127</c:v>
                </c:pt>
                <c:pt idx="1128">
                  <c:v>1128</c:v>
                </c:pt>
                <c:pt idx="1129">
                  <c:v>1129</c:v>
                </c:pt>
                <c:pt idx="1130">
                  <c:v>1130</c:v>
                </c:pt>
                <c:pt idx="1131">
                  <c:v>1131</c:v>
                </c:pt>
                <c:pt idx="1132">
                  <c:v>1132</c:v>
                </c:pt>
                <c:pt idx="1133">
                  <c:v>1133</c:v>
                </c:pt>
                <c:pt idx="1134">
                  <c:v>1134</c:v>
                </c:pt>
                <c:pt idx="1135">
                  <c:v>1135</c:v>
                </c:pt>
                <c:pt idx="1136">
                  <c:v>1136</c:v>
                </c:pt>
                <c:pt idx="1137">
                  <c:v>1137</c:v>
                </c:pt>
                <c:pt idx="1138">
                  <c:v>1138</c:v>
                </c:pt>
                <c:pt idx="1139">
                  <c:v>1139</c:v>
                </c:pt>
                <c:pt idx="1140">
                  <c:v>1140</c:v>
                </c:pt>
                <c:pt idx="1141">
                  <c:v>1141</c:v>
                </c:pt>
                <c:pt idx="1142">
                  <c:v>1142</c:v>
                </c:pt>
                <c:pt idx="1143">
                  <c:v>1143</c:v>
                </c:pt>
                <c:pt idx="1144">
                  <c:v>1144</c:v>
                </c:pt>
                <c:pt idx="1145">
                  <c:v>1145</c:v>
                </c:pt>
                <c:pt idx="1146">
                  <c:v>1146</c:v>
                </c:pt>
                <c:pt idx="1147">
                  <c:v>1147</c:v>
                </c:pt>
                <c:pt idx="1148">
                  <c:v>1148</c:v>
                </c:pt>
                <c:pt idx="1149">
                  <c:v>1149</c:v>
                </c:pt>
                <c:pt idx="1150">
                  <c:v>1150</c:v>
                </c:pt>
                <c:pt idx="1151">
                  <c:v>1151</c:v>
                </c:pt>
                <c:pt idx="1152">
                  <c:v>1152</c:v>
                </c:pt>
                <c:pt idx="1153">
                  <c:v>1153</c:v>
                </c:pt>
                <c:pt idx="1154">
                  <c:v>1154</c:v>
                </c:pt>
                <c:pt idx="1155">
                  <c:v>1155</c:v>
                </c:pt>
                <c:pt idx="1156">
                  <c:v>1156</c:v>
                </c:pt>
                <c:pt idx="1157">
                  <c:v>1157</c:v>
                </c:pt>
                <c:pt idx="1158">
                  <c:v>1158</c:v>
                </c:pt>
                <c:pt idx="1159">
                  <c:v>1159</c:v>
                </c:pt>
                <c:pt idx="1160">
                  <c:v>1160</c:v>
                </c:pt>
                <c:pt idx="1161">
                  <c:v>1161</c:v>
                </c:pt>
                <c:pt idx="1162">
                  <c:v>1162</c:v>
                </c:pt>
                <c:pt idx="1163">
                  <c:v>1163</c:v>
                </c:pt>
                <c:pt idx="1164">
                  <c:v>1164</c:v>
                </c:pt>
                <c:pt idx="1165">
                  <c:v>1165</c:v>
                </c:pt>
                <c:pt idx="1166">
                  <c:v>1166</c:v>
                </c:pt>
                <c:pt idx="1167">
                  <c:v>1167</c:v>
                </c:pt>
                <c:pt idx="1168">
                  <c:v>1168</c:v>
                </c:pt>
                <c:pt idx="1169">
                  <c:v>1169</c:v>
                </c:pt>
                <c:pt idx="1170">
                  <c:v>1170</c:v>
                </c:pt>
                <c:pt idx="1171">
                  <c:v>1171</c:v>
                </c:pt>
                <c:pt idx="1172">
                  <c:v>1172</c:v>
                </c:pt>
                <c:pt idx="1173">
                  <c:v>1173</c:v>
                </c:pt>
                <c:pt idx="1174">
                  <c:v>1174</c:v>
                </c:pt>
                <c:pt idx="1175">
                  <c:v>1175</c:v>
                </c:pt>
                <c:pt idx="1176">
                  <c:v>1176</c:v>
                </c:pt>
                <c:pt idx="1177">
                  <c:v>1177</c:v>
                </c:pt>
                <c:pt idx="1178">
                  <c:v>1178</c:v>
                </c:pt>
                <c:pt idx="1179">
                  <c:v>1179</c:v>
                </c:pt>
                <c:pt idx="1180">
                  <c:v>1180</c:v>
                </c:pt>
                <c:pt idx="1181">
                  <c:v>1181</c:v>
                </c:pt>
                <c:pt idx="1182">
                  <c:v>1182</c:v>
                </c:pt>
                <c:pt idx="1183">
                  <c:v>1183</c:v>
                </c:pt>
                <c:pt idx="1184">
                  <c:v>1184</c:v>
                </c:pt>
                <c:pt idx="1185">
                  <c:v>1185</c:v>
                </c:pt>
                <c:pt idx="1186">
                  <c:v>1186</c:v>
                </c:pt>
                <c:pt idx="1187">
                  <c:v>1187</c:v>
                </c:pt>
                <c:pt idx="1188">
                  <c:v>1188</c:v>
                </c:pt>
                <c:pt idx="1189">
                  <c:v>1189</c:v>
                </c:pt>
                <c:pt idx="1190">
                  <c:v>1190</c:v>
                </c:pt>
                <c:pt idx="1191">
                  <c:v>1191</c:v>
                </c:pt>
                <c:pt idx="1192">
                  <c:v>1192</c:v>
                </c:pt>
                <c:pt idx="1193">
                  <c:v>1193</c:v>
                </c:pt>
                <c:pt idx="1194">
                  <c:v>1194</c:v>
                </c:pt>
                <c:pt idx="1195">
                  <c:v>1195</c:v>
                </c:pt>
                <c:pt idx="1196">
                  <c:v>1196</c:v>
                </c:pt>
                <c:pt idx="1197">
                  <c:v>1197</c:v>
                </c:pt>
                <c:pt idx="1198">
                  <c:v>1198</c:v>
                </c:pt>
                <c:pt idx="1199">
                  <c:v>1199</c:v>
                </c:pt>
                <c:pt idx="1200">
                  <c:v>1200</c:v>
                </c:pt>
                <c:pt idx="1201">
                  <c:v>1201</c:v>
                </c:pt>
                <c:pt idx="1202">
                  <c:v>1202</c:v>
                </c:pt>
                <c:pt idx="1203">
                  <c:v>1203</c:v>
                </c:pt>
                <c:pt idx="1204">
                  <c:v>1204</c:v>
                </c:pt>
                <c:pt idx="1205">
                  <c:v>1205</c:v>
                </c:pt>
                <c:pt idx="1206">
                  <c:v>1206</c:v>
                </c:pt>
                <c:pt idx="1207">
                  <c:v>1207</c:v>
                </c:pt>
                <c:pt idx="1208">
                  <c:v>1208</c:v>
                </c:pt>
                <c:pt idx="1209">
                  <c:v>1209</c:v>
                </c:pt>
                <c:pt idx="1210">
                  <c:v>1210</c:v>
                </c:pt>
                <c:pt idx="1211">
                  <c:v>1211</c:v>
                </c:pt>
                <c:pt idx="1212">
                  <c:v>1212</c:v>
                </c:pt>
                <c:pt idx="1213">
                  <c:v>1213</c:v>
                </c:pt>
                <c:pt idx="1214">
                  <c:v>1214</c:v>
                </c:pt>
                <c:pt idx="1215">
                  <c:v>1215</c:v>
                </c:pt>
                <c:pt idx="1216">
                  <c:v>1216</c:v>
                </c:pt>
                <c:pt idx="1217">
                  <c:v>1217</c:v>
                </c:pt>
                <c:pt idx="1218">
                  <c:v>1218</c:v>
                </c:pt>
                <c:pt idx="1219">
                  <c:v>1219</c:v>
                </c:pt>
                <c:pt idx="1220">
                  <c:v>1220</c:v>
                </c:pt>
                <c:pt idx="1221">
                  <c:v>1221</c:v>
                </c:pt>
                <c:pt idx="1222">
                  <c:v>1222</c:v>
                </c:pt>
                <c:pt idx="1223">
                  <c:v>1223</c:v>
                </c:pt>
                <c:pt idx="1224">
                  <c:v>1224</c:v>
                </c:pt>
                <c:pt idx="1225">
                  <c:v>1225</c:v>
                </c:pt>
                <c:pt idx="1226">
                  <c:v>1226</c:v>
                </c:pt>
                <c:pt idx="1227">
                  <c:v>1227</c:v>
                </c:pt>
                <c:pt idx="1228">
                  <c:v>1228</c:v>
                </c:pt>
                <c:pt idx="1229">
                  <c:v>1229</c:v>
                </c:pt>
                <c:pt idx="1230">
                  <c:v>1230</c:v>
                </c:pt>
                <c:pt idx="1231">
                  <c:v>1231</c:v>
                </c:pt>
                <c:pt idx="1232">
                  <c:v>1232</c:v>
                </c:pt>
                <c:pt idx="1233">
                  <c:v>1233</c:v>
                </c:pt>
                <c:pt idx="1234">
                  <c:v>1234</c:v>
                </c:pt>
                <c:pt idx="1235">
                  <c:v>1235</c:v>
                </c:pt>
                <c:pt idx="1236">
                  <c:v>1236</c:v>
                </c:pt>
                <c:pt idx="1237">
                  <c:v>1237</c:v>
                </c:pt>
                <c:pt idx="1238">
                  <c:v>1238</c:v>
                </c:pt>
                <c:pt idx="1239">
                  <c:v>1239</c:v>
                </c:pt>
                <c:pt idx="1240">
                  <c:v>1240</c:v>
                </c:pt>
                <c:pt idx="1241">
                  <c:v>1241</c:v>
                </c:pt>
                <c:pt idx="1242">
                  <c:v>1242</c:v>
                </c:pt>
                <c:pt idx="1243">
                  <c:v>1243</c:v>
                </c:pt>
                <c:pt idx="1244">
                  <c:v>1244</c:v>
                </c:pt>
                <c:pt idx="1245">
                  <c:v>1245</c:v>
                </c:pt>
                <c:pt idx="1246">
                  <c:v>1246</c:v>
                </c:pt>
                <c:pt idx="1247">
                  <c:v>1247</c:v>
                </c:pt>
                <c:pt idx="1248">
                  <c:v>1248</c:v>
                </c:pt>
                <c:pt idx="1249">
                  <c:v>1249</c:v>
                </c:pt>
                <c:pt idx="1250">
                  <c:v>1250</c:v>
                </c:pt>
                <c:pt idx="1251">
                  <c:v>1251</c:v>
                </c:pt>
                <c:pt idx="1252">
                  <c:v>1252</c:v>
                </c:pt>
                <c:pt idx="1253">
                  <c:v>1253</c:v>
                </c:pt>
                <c:pt idx="1254">
                  <c:v>1254</c:v>
                </c:pt>
                <c:pt idx="1255">
                  <c:v>1255</c:v>
                </c:pt>
                <c:pt idx="1256">
                  <c:v>1256</c:v>
                </c:pt>
                <c:pt idx="1257">
                  <c:v>1257</c:v>
                </c:pt>
                <c:pt idx="1258">
                  <c:v>1258</c:v>
                </c:pt>
                <c:pt idx="1259">
                  <c:v>1259</c:v>
                </c:pt>
                <c:pt idx="1260">
                  <c:v>1260</c:v>
                </c:pt>
                <c:pt idx="1261">
                  <c:v>1261</c:v>
                </c:pt>
                <c:pt idx="1262">
                  <c:v>1262</c:v>
                </c:pt>
                <c:pt idx="1263">
                  <c:v>1263</c:v>
                </c:pt>
                <c:pt idx="1264">
                  <c:v>1264</c:v>
                </c:pt>
                <c:pt idx="1265">
                  <c:v>1265</c:v>
                </c:pt>
                <c:pt idx="1266">
                  <c:v>1266</c:v>
                </c:pt>
                <c:pt idx="1267">
                  <c:v>1267</c:v>
                </c:pt>
                <c:pt idx="1268">
                  <c:v>1268</c:v>
                </c:pt>
                <c:pt idx="1269">
                  <c:v>1269</c:v>
                </c:pt>
                <c:pt idx="1270">
                  <c:v>1270</c:v>
                </c:pt>
                <c:pt idx="1271">
                  <c:v>1271</c:v>
                </c:pt>
                <c:pt idx="1272">
                  <c:v>1272</c:v>
                </c:pt>
                <c:pt idx="1273">
                  <c:v>1273</c:v>
                </c:pt>
                <c:pt idx="1274">
                  <c:v>1274</c:v>
                </c:pt>
                <c:pt idx="1275">
                  <c:v>1275</c:v>
                </c:pt>
                <c:pt idx="1276">
                  <c:v>1276</c:v>
                </c:pt>
                <c:pt idx="1277">
                  <c:v>1277</c:v>
                </c:pt>
                <c:pt idx="1278">
                  <c:v>1278</c:v>
                </c:pt>
                <c:pt idx="1279">
                  <c:v>1279</c:v>
                </c:pt>
                <c:pt idx="1280">
                  <c:v>1280</c:v>
                </c:pt>
                <c:pt idx="1281">
                  <c:v>1281</c:v>
                </c:pt>
                <c:pt idx="1282">
                  <c:v>1282</c:v>
                </c:pt>
                <c:pt idx="1283">
                  <c:v>1283</c:v>
                </c:pt>
                <c:pt idx="1284">
                  <c:v>1284</c:v>
                </c:pt>
                <c:pt idx="1285">
                  <c:v>1285</c:v>
                </c:pt>
                <c:pt idx="1286">
                  <c:v>1286</c:v>
                </c:pt>
                <c:pt idx="1287">
                  <c:v>1287</c:v>
                </c:pt>
                <c:pt idx="1288">
                  <c:v>1288</c:v>
                </c:pt>
                <c:pt idx="1289">
                  <c:v>1289</c:v>
                </c:pt>
                <c:pt idx="1290">
                  <c:v>1290</c:v>
                </c:pt>
                <c:pt idx="1291">
                  <c:v>1291</c:v>
                </c:pt>
                <c:pt idx="1292">
                  <c:v>1292</c:v>
                </c:pt>
                <c:pt idx="1293">
                  <c:v>1293</c:v>
                </c:pt>
                <c:pt idx="1294">
                  <c:v>1294</c:v>
                </c:pt>
                <c:pt idx="1295">
                  <c:v>1295</c:v>
                </c:pt>
                <c:pt idx="1296">
                  <c:v>1296</c:v>
                </c:pt>
                <c:pt idx="1297">
                  <c:v>1297</c:v>
                </c:pt>
                <c:pt idx="1298">
                  <c:v>1298</c:v>
                </c:pt>
                <c:pt idx="1299">
                  <c:v>1299</c:v>
                </c:pt>
                <c:pt idx="1300">
                  <c:v>1300</c:v>
                </c:pt>
                <c:pt idx="1301">
                  <c:v>1301</c:v>
                </c:pt>
                <c:pt idx="1302">
                  <c:v>1302</c:v>
                </c:pt>
                <c:pt idx="1303">
                  <c:v>1303</c:v>
                </c:pt>
                <c:pt idx="1304">
                  <c:v>1304</c:v>
                </c:pt>
                <c:pt idx="1305">
                  <c:v>1305</c:v>
                </c:pt>
                <c:pt idx="1306">
                  <c:v>1306</c:v>
                </c:pt>
                <c:pt idx="1307">
                  <c:v>1307</c:v>
                </c:pt>
                <c:pt idx="1308">
                  <c:v>1308</c:v>
                </c:pt>
                <c:pt idx="1309">
                  <c:v>1309</c:v>
                </c:pt>
                <c:pt idx="1310">
                  <c:v>1310</c:v>
                </c:pt>
                <c:pt idx="1311">
                  <c:v>1311</c:v>
                </c:pt>
                <c:pt idx="1312">
                  <c:v>1312</c:v>
                </c:pt>
                <c:pt idx="1313">
                  <c:v>1313</c:v>
                </c:pt>
                <c:pt idx="1314">
                  <c:v>1314</c:v>
                </c:pt>
                <c:pt idx="1315">
                  <c:v>1315</c:v>
                </c:pt>
                <c:pt idx="1316">
                  <c:v>1316</c:v>
                </c:pt>
                <c:pt idx="1317">
                  <c:v>1317</c:v>
                </c:pt>
                <c:pt idx="1318">
                  <c:v>1318</c:v>
                </c:pt>
                <c:pt idx="1319">
                  <c:v>1319</c:v>
                </c:pt>
                <c:pt idx="1320">
                  <c:v>1320</c:v>
                </c:pt>
                <c:pt idx="1321">
                  <c:v>1321</c:v>
                </c:pt>
                <c:pt idx="1322">
                  <c:v>1322</c:v>
                </c:pt>
                <c:pt idx="1323">
                  <c:v>1323</c:v>
                </c:pt>
                <c:pt idx="1324">
                  <c:v>1324</c:v>
                </c:pt>
                <c:pt idx="1325">
                  <c:v>1325</c:v>
                </c:pt>
                <c:pt idx="1326">
                  <c:v>1326</c:v>
                </c:pt>
                <c:pt idx="1327">
                  <c:v>1327</c:v>
                </c:pt>
                <c:pt idx="1328">
                  <c:v>1328</c:v>
                </c:pt>
                <c:pt idx="1329">
                  <c:v>1329</c:v>
                </c:pt>
                <c:pt idx="1330">
                  <c:v>1330</c:v>
                </c:pt>
                <c:pt idx="1331">
                  <c:v>1331</c:v>
                </c:pt>
                <c:pt idx="1332">
                  <c:v>1332</c:v>
                </c:pt>
                <c:pt idx="1333">
                  <c:v>1333</c:v>
                </c:pt>
                <c:pt idx="1334">
                  <c:v>1334</c:v>
                </c:pt>
                <c:pt idx="1335">
                  <c:v>1335</c:v>
                </c:pt>
                <c:pt idx="1336">
                  <c:v>1336</c:v>
                </c:pt>
                <c:pt idx="1337">
                  <c:v>1337</c:v>
                </c:pt>
                <c:pt idx="1338">
                  <c:v>1338</c:v>
                </c:pt>
                <c:pt idx="1339">
                  <c:v>1339</c:v>
                </c:pt>
                <c:pt idx="1340">
                  <c:v>1340</c:v>
                </c:pt>
                <c:pt idx="1341">
                  <c:v>1341</c:v>
                </c:pt>
                <c:pt idx="1342">
                  <c:v>1342</c:v>
                </c:pt>
                <c:pt idx="1343">
                  <c:v>1343</c:v>
                </c:pt>
                <c:pt idx="1344">
                  <c:v>1344</c:v>
                </c:pt>
                <c:pt idx="1345">
                  <c:v>1345</c:v>
                </c:pt>
                <c:pt idx="1346">
                  <c:v>1346</c:v>
                </c:pt>
                <c:pt idx="1347">
                  <c:v>1347</c:v>
                </c:pt>
                <c:pt idx="1348">
                  <c:v>1348</c:v>
                </c:pt>
                <c:pt idx="1349">
                  <c:v>1349</c:v>
                </c:pt>
                <c:pt idx="1350">
                  <c:v>1350</c:v>
                </c:pt>
                <c:pt idx="1351">
                  <c:v>1351</c:v>
                </c:pt>
                <c:pt idx="1352">
                  <c:v>1352</c:v>
                </c:pt>
                <c:pt idx="1353">
                  <c:v>1353</c:v>
                </c:pt>
                <c:pt idx="1354">
                  <c:v>1354</c:v>
                </c:pt>
                <c:pt idx="1355">
                  <c:v>1355</c:v>
                </c:pt>
                <c:pt idx="1356">
                  <c:v>1356</c:v>
                </c:pt>
                <c:pt idx="1357">
                  <c:v>1357</c:v>
                </c:pt>
                <c:pt idx="1358">
                  <c:v>1358</c:v>
                </c:pt>
                <c:pt idx="1359">
                  <c:v>1359</c:v>
                </c:pt>
                <c:pt idx="1360">
                  <c:v>1360</c:v>
                </c:pt>
                <c:pt idx="1361">
                  <c:v>1361</c:v>
                </c:pt>
                <c:pt idx="1362">
                  <c:v>1362</c:v>
                </c:pt>
                <c:pt idx="1363">
                  <c:v>1363</c:v>
                </c:pt>
                <c:pt idx="1364">
                  <c:v>1364</c:v>
                </c:pt>
                <c:pt idx="1365">
                  <c:v>1365</c:v>
                </c:pt>
                <c:pt idx="1366">
                  <c:v>1366</c:v>
                </c:pt>
                <c:pt idx="1367">
                  <c:v>1367</c:v>
                </c:pt>
                <c:pt idx="1368">
                  <c:v>1368</c:v>
                </c:pt>
                <c:pt idx="1369">
                  <c:v>1369</c:v>
                </c:pt>
                <c:pt idx="1370">
                  <c:v>1370</c:v>
                </c:pt>
                <c:pt idx="1371">
                  <c:v>1371</c:v>
                </c:pt>
                <c:pt idx="1372">
                  <c:v>1372</c:v>
                </c:pt>
                <c:pt idx="1373">
                  <c:v>1373</c:v>
                </c:pt>
                <c:pt idx="1374">
                  <c:v>1374</c:v>
                </c:pt>
                <c:pt idx="1375">
                  <c:v>1375</c:v>
                </c:pt>
                <c:pt idx="1376">
                  <c:v>1376</c:v>
                </c:pt>
                <c:pt idx="1377">
                  <c:v>1377</c:v>
                </c:pt>
                <c:pt idx="1378">
                  <c:v>1378</c:v>
                </c:pt>
                <c:pt idx="1379">
                  <c:v>1379</c:v>
                </c:pt>
                <c:pt idx="1380">
                  <c:v>1380</c:v>
                </c:pt>
                <c:pt idx="1381">
                  <c:v>1381</c:v>
                </c:pt>
                <c:pt idx="1382">
                  <c:v>1382</c:v>
                </c:pt>
                <c:pt idx="1383">
                  <c:v>1383</c:v>
                </c:pt>
                <c:pt idx="1384">
                  <c:v>1384</c:v>
                </c:pt>
                <c:pt idx="1385">
                  <c:v>1385</c:v>
                </c:pt>
                <c:pt idx="1386">
                  <c:v>1386</c:v>
                </c:pt>
                <c:pt idx="1387">
                  <c:v>1387</c:v>
                </c:pt>
                <c:pt idx="1388">
                  <c:v>1388</c:v>
                </c:pt>
                <c:pt idx="1389">
                  <c:v>1389</c:v>
                </c:pt>
                <c:pt idx="1390">
                  <c:v>1390</c:v>
                </c:pt>
                <c:pt idx="1391">
                  <c:v>1391</c:v>
                </c:pt>
                <c:pt idx="1392">
                  <c:v>1392</c:v>
                </c:pt>
                <c:pt idx="1393">
                  <c:v>1393</c:v>
                </c:pt>
                <c:pt idx="1394">
                  <c:v>1394</c:v>
                </c:pt>
                <c:pt idx="1395">
                  <c:v>1395</c:v>
                </c:pt>
                <c:pt idx="1396">
                  <c:v>1396</c:v>
                </c:pt>
                <c:pt idx="1397">
                  <c:v>1397</c:v>
                </c:pt>
                <c:pt idx="1398">
                  <c:v>1398</c:v>
                </c:pt>
                <c:pt idx="1399">
                  <c:v>1399</c:v>
                </c:pt>
                <c:pt idx="1400">
                  <c:v>1400</c:v>
                </c:pt>
                <c:pt idx="1401">
                  <c:v>1401</c:v>
                </c:pt>
                <c:pt idx="1402">
                  <c:v>1402</c:v>
                </c:pt>
                <c:pt idx="1403">
                  <c:v>1403</c:v>
                </c:pt>
                <c:pt idx="1404">
                  <c:v>1404</c:v>
                </c:pt>
                <c:pt idx="1405">
                  <c:v>1405</c:v>
                </c:pt>
                <c:pt idx="1406">
                  <c:v>1406</c:v>
                </c:pt>
                <c:pt idx="1407">
                  <c:v>1407</c:v>
                </c:pt>
                <c:pt idx="1408">
                  <c:v>1408</c:v>
                </c:pt>
                <c:pt idx="1409">
                  <c:v>1409</c:v>
                </c:pt>
                <c:pt idx="1410">
                  <c:v>1410</c:v>
                </c:pt>
                <c:pt idx="1411">
                  <c:v>1411</c:v>
                </c:pt>
                <c:pt idx="1412">
                  <c:v>1412</c:v>
                </c:pt>
                <c:pt idx="1413">
                  <c:v>1413</c:v>
                </c:pt>
                <c:pt idx="1414">
                  <c:v>1414</c:v>
                </c:pt>
                <c:pt idx="1415">
                  <c:v>1415</c:v>
                </c:pt>
                <c:pt idx="1416">
                  <c:v>1416</c:v>
                </c:pt>
                <c:pt idx="1417">
                  <c:v>1417</c:v>
                </c:pt>
                <c:pt idx="1418">
                  <c:v>1418</c:v>
                </c:pt>
                <c:pt idx="1419">
                  <c:v>1419</c:v>
                </c:pt>
                <c:pt idx="1420">
                  <c:v>1420</c:v>
                </c:pt>
                <c:pt idx="1421">
                  <c:v>1421</c:v>
                </c:pt>
                <c:pt idx="1422">
                  <c:v>1422</c:v>
                </c:pt>
                <c:pt idx="1423">
                  <c:v>1423</c:v>
                </c:pt>
                <c:pt idx="1424">
                  <c:v>1424</c:v>
                </c:pt>
                <c:pt idx="1425">
                  <c:v>1425</c:v>
                </c:pt>
                <c:pt idx="1426">
                  <c:v>1426</c:v>
                </c:pt>
                <c:pt idx="1427">
                  <c:v>1427</c:v>
                </c:pt>
                <c:pt idx="1428">
                  <c:v>1428</c:v>
                </c:pt>
                <c:pt idx="1429">
                  <c:v>1429</c:v>
                </c:pt>
                <c:pt idx="1430">
                  <c:v>1430</c:v>
                </c:pt>
                <c:pt idx="1431">
                  <c:v>1431</c:v>
                </c:pt>
                <c:pt idx="1432">
                  <c:v>1432</c:v>
                </c:pt>
                <c:pt idx="1433">
                  <c:v>1433</c:v>
                </c:pt>
                <c:pt idx="1434">
                  <c:v>1434</c:v>
                </c:pt>
                <c:pt idx="1435">
                  <c:v>1435</c:v>
                </c:pt>
                <c:pt idx="1436">
                  <c:v>1436</c:v>
                </c:pt>
                <c:pt idx="1437">
                  <c:v>1437</c:v>
                </c:pt>
                <c:pt idx="1438">
                  <c:v>1438</c:v>
                </c:pt>
                <c:pt idx="1439">
                  <c:v>1439</c:v>
                </c:pt>
                <c:pt idx="1440">
                  <c:v>1440</c:v>
                </c:pt>
                <c:pt idx="1441">
                  <c:v>1441</c:v>
                </c:pt>
                <c:pt idx="1442">
                  <c:v>1442</c:v>
                </c:pt>
                <c:pt idx="1443">
                  <c:v>1443</c:v>
                </c:pt>
                <c:pt idx="1444">
                  <c:v>1444</c:v>
                </c:pt>
                <c:pt idx="1445">
                  <c:v>1445</c:v>
                </c:pt>
                <c:pt idx="1446">
                  <c:v>1446</c:v>
                </c:pt>
                <c:pt idx="1447">
                  <c:v>1447</c:v>
                </c:pt>
                <c:pt idx="1448">
                  <c:v>1448</c:v>
                </c:pt>
                <c:pt idx="1449">
                  <c:v>1449</c:v>
                </c:pt>
                <c:pt idx="1450">
                  <c:v>1450</c:v>
                </c:pt>
                <c:pt idx="1451">
                  <c:v>1451</c:v>
                </c:pt>
                <c:pt idx="1452">
                  <c:v>1452</c:v>
                </c:pt>
                <c:pt idx="1453">
                  <c:v>1453</c:v>
                </c:pt>
                <c:pt idx="1454">
                  <c:v>1454</c:v>
                </c:pt>
                <c:pt idx="1455">
                  <c:v>1455</c:v>
                </c:pt>
                <c:pt idx="1456">
                  <c:v>1456</c:v>
                </c:pt>
                <c:pt idx="1457">
                  <c:v>1457</c:v>
                </c:pt>
                <c:pt idx="1458">
                  <c:v>1458</c:v>
                </c:pt>
                <c:pt idx="1459">
                  <c:v>1459</c:v>
                </c:pt>
                <c:pt idx="1460">
                  <c:v>1460</c:v>
                </c:pt>
                <c:pt idx="1461">
                  <c:v>1461</c:v>
                </c:pt>
                <c:pt idx="1462">
                  <c:v>1462</c:v>
                </c:pt>
                <c:pt idx="1463">
                  <c:v>1463</c:v>
                </c:pt>
                <c:pt idx="1464">
                  <c:v>1464</c:v>
                </c:pt>
                <c:pt idx="1465">
                  <c:v>1465</c:v>
                </c:pt>
                <c:pt idx="1466">
                  <c:v>1466</c:v>
                </c:pt>
                <c:pt idx="1467">
                  <c:v>1467</c:v>
                </c:pt>
                <c:pt idx="1468">
                  <c:v>1468</c:v>
                </c:pt>
                <c:pt idx="1469">
                  <c:v>1469</c:v>
                </c:pt>
                <c:pt idx="1470">
                  <c:v>1470</c:v>
                </c:pt>
                <c:pt idx="1471">
                  <c:v>1471</c:v>
                </c:pt>
                <c:pt idx="1472">
                  <c:v>1472</c:v>
                </c:pt>
                <c:pt idx="1473">
                  <c:v>1473</c:v>
                </c:pt>
                <c:pt idx="1474">
                  <c:v>1474</c:v>
                </c:pt>
                <c:pt idx="1475">
                  <c:v>1475</c:v>
                </c:pt>
                <c:pt idx="1476">
                  <c:v>1476</c:v>
                </c:pt>
                <c:pt idx="1477">
                  <c:v>1477</c:v>
                </c:pt>
                <c:pt idx="1478">
                  <c:v>1478</c:v>
                </c:pt>
                <c:pt idx="1479">
                  <c:v>1479</c:v>
                </c:pt>
                <c:pt idx="1480">
                  <c:v>1480</c:v>
                </c:pt>
                <c:pt idx="1481">
                  <c:v>1481</c:v>
                </c:pt>
                <c:pt idx="1482">
                  <c:v>1482</c:v>
                </c:pt>
                <c:pt idx="1483">
                  <c:v>1483</c:v>
                </c:pt>
                <c:pt idx="1484">
                  <c:v>1484</c:v>
                </c:pt>
                <c:pt idx="1485">
                  <c:v>1485</c:v>
                </c:pt>
                <c:pt idx="1486">
                  <c:v>1486</c:v>
                </c:pt>
                <c:pt idx="1487">
                  <c:v>1487</c:v>
                </c:pt>
                <c:pt idx="1488">
                  <c:v>1488</c:v>
                </c:pt>
                <c:pt idx="1489">
                  <c:v>1489</c:v>
                </c:pt>
                <c:pt idx="1490">
                  <c:v>1490</c:v>
                </c:pt>
                <c:pt idx="1491">
                  <c:v>1491</c:v>
                </c:pt>
                <c:pt idx="1492">
                  <c:v>1492</c:v>
                </c:pt>
                <c:pt idx="1493">
                  <c:v>1493</c:v>
                </c:pt>
                <c:pt idx="1494">
                  <c:v>1494</c:v>
                </c:pt>
                <c:pt idx="1495">
                  <c:v>1495</c:v>
                </c:pt>
                <c:pt idx="1496">
                  <c:v>1496</c:v>
                </c:pt>
                <c:pt idx="1497">
                  <c:v>1497</c:v>
                </c:pt>
                <c:pt idx="1498">
                  <c:v>1498</c:v>
                </c:pt>
                <c:pt idx="1499">
                  <c:v>1499</c:v>
                </c:pt>
                <c:pt idx="1500">
                  <c:v>1500</c:v>
                </c:pt>
                <c:pt idx="1501">
                  <c:v>1501</c:v>
                </c:pt>
                <c:pt idx="1502">
                  <c:v>1502</c:v>
                </c:pt>
                <c:pt idx="1503">
                  <c:v>1503</c:v>
                </c:pt>
                <c:pt idx="1504">
                  <c:v>1504</c:v>
                </c:pt>
                <c:pt idx="1505">
                  <c:v>1505</c:v>
                </c:pt>
                <c:pt idx="1506">
                  <c:v>1506</c:v>
                </c:pt>
                <c:pt idx="1507">
                  <c:v>1507</c:v>
                </c:pt>
                <c:pt idx="1508">
                  <c:v>1508</c:v>
                </c:pt>
                <c:pt idx="1509">
                  <c:v>1509</c:v>
                </c:pt>
                <c:pt idx="1510">
                  <c:v>1510</c:v>
                </c:pt>
                <c:pt idx="1511">
                  <c:v>1511</c:v>
                </c:pt>
                <c:pt idx="1512">
                  <c:v>1512</c:v>
                </c:pt>
                <c:pt idx="1513">
                  <c:v>1513</c:v>
                </c:pt>
                <c:pt idx="1514">
                  <c:v>1514</c:v>
                </c:pt>
                <c:pt idx="1515">
                  <c:v>1515</c:v>
                </c:pt>
                <c:pt idx="1516">
                  <c:v>1516</c:v>
                </c:pt>
                <c:pt idx="1517">
                  <c:v>1517</c:v>
                </c:pt>
                <c:pt idx="1518">
                  <c:v>1518</c:v>
                </c:pt>
                <c:pt idx="1519">
                  <c:v>1519</c:v>
                </c:pt>
                <c:pt idx="1520">
                  <c:v>1520</c:v>
                </c:pt>
                <c:pt idx="1521">
                  <c:v>1521</c:v>
                </c:pt>
                <c:pt idx="1522">
                  <c:v>1522</c:v>
                </c:pt>
                <c:pt idx="1523">
                  <c:v>1523</c:v>
                </c:pt>
                <c:pt idx="1524">
                  <c:v>1524</c:v>
                </c:pt>
                <c:pt idx="1525">
                  <c:v>1525</c:v>
                </c:pt>
                <c:pt idx="1526">
                  <c:v>1526</c:v>
                </c:pt>
                <c:pt idx="1527">
                  <c:v>1527</c:v>
                </c:pt>
                <c:pt idx="1528">
                  <c:v>1528</c:v>
                </c:pt>
                <c:pt idx="1529">
                  <c:v>1529</c:v>
                </c:pt>
                <c:pt idx="1530">
                  <c:v>1530</c:v>
                </c:pt>
                <c:pt idx="1531">
                  <c:v>1531</c:v>
                </c:pt>
                <c:pt idx="1532">
                  <c:v>1532</c:v>
                </c:pt>
                <c:pt idx="1533">
                  <c:v>1533</c:v>
                </c:pt>
                <c:pt idx="1534">
                  <c:v>1534</c:v>
                </c:pt>
                <c:pt idx="1535">
                  <c:v>1535</c:v>
                </c:pt>
                <c:pt idx="1536">
                  <c:v>1536</c:v>
                </c:pt>
              </c:numCache>
            </c:numRef>
          </c:cat>
          <c:val>
            <c:numRef>
              <c:f>row_new!$UP$13:$UP$1549</c:f>
              <c:numCache>
                <c:formatCode>General</c:formatCode>
                <c:ptCount val="153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2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1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1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1</c:v>
                </c:pt>
                <c:pt idx="61">
                  <c:v>1</c:v>
                </c:pt>
                <c:pt idx="62">
                  <c:v>1</c:v>
                </c:pt>
                <c:pt idx="63">
                  <c:v>0</c:v>
                </c:pt>
                <c:pt idx="64">
                  <c:v>1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1</c:v>
                </c:pt>
                <c:pt idx="71">
                  <c:v>0</c:v>
                </c:pt>
                <c:pt idx="72">
                  <c:v>2</c:v>
                </c:pt>
                <c:pt idx="73">
                  <c:v>1</c:v>
                </c:pt>
                <c:pt idx="74">
                  <c:v>2</c:v>
                </c:pt>
                <c:pt idx="75">
                  <c:v>0</c:v>
                </c:pt>
                <c:pt idx="76">
                  <c:v>1</c:v>
                </c:pt>
                <c:pt idx="77">
                  <c:v>2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2</c:v>
                </c:pt>
                <c:pt idx="82">
                  <c:v>1</c:v>
                </c:pt>
                <c:pt idx="83">
                  <c:v>0</c:v>
                </c:pt>
                <c:pt idx="84">
                  <c:v>1</c:v>
                </c:pt>
                <c:pt idx="85">
                  <c:v>2</c:v>
                </c:pt>
                <c:pt idx="86">
                  <c:v>1</c:v>
                </c:pt>
                <c:pt idx="87">
                  <c:v>1</c:v>
                </c:pt>
                <c:pt idx="88">
                  <c:v>1</c:v>
                </c:pt>
                <c:pt idx="89">
                  <c:v>1</c:v>
                </c:pt>
                <c:pt idx="90">
                  <c:v>1</c:v>
                </c:pt>
                <c:pt idx="91">
                  <c:v>2</c:v>
                </c:pt>
                <c:pt idx="92">
                  <c:v>1</c:v>
                </c:pt>
                <c:pt idx="93">
                  <c:v>2</c:v>
                </c:pt>
                <c:pt idx="94">
                  <c:v>2</c:v>
                </c:pt>
                <c:pt idx="95">
                  <c:v>2</c:v>
                </c:pt>
                <c:pt idx="96">
                  <c:v>1</c:v>
                </c:pt>
                <c:pt idx="97">
                  <c:v>2</c:v>
                </c:pt>
                <c:pt idx="98">
                  <c:v>0</c:v>
                </c:pt>
                <c:pt idx="99">
                  <c:v>1</c:v>
                </c:pt>
                <c:pt idx="100">
                  <c:v>2</c:v>
                </c:pt>
                <c:pt idx="101">
                  <c:v>3</c:v>
                </c:pt>
                <c:pt idx="102">
                  <c:v>3</c:v>
                </c:pt>
                <c:pt idx="103">
                  <c:v>4</c:v>
                </c:pt>
                <c:pt idx="104">
                  <c:v>0</c:v>
                </c:pt>
                <c:pt idx="105">
                  <c:v>3</c:v>
                </c:pt>
                <c:pt idx="106">
                  <c:v>2</c:v>
                </c:pt>
                <c:pt idx="107">
                  <c:v>3</c:v>
                </c:pt>
                <c:pt idx="108">
                  <c:v>1</c:v>
                </c:pt>
                <c:pt idx="109">
                  <c:v>1</c:v>
                </c:pt>
                <c:pt idx="110">
                  <c:v>2</c:v>
                </c:pt>
                <c:pt idx="111">
                  <c:v>3</c:v>
                </c:pt>
                <c:pt idx="112">
                  <c:v>2</c:v>
                </c:pt>
                <c:pt idx="113">
                  <c:v>2</c:v>
                </c:pt>
                <c:pt idx="114">
                  <c:v>2</c:v>
                </c:pt>
                <c:pt idx="115">
                  <c:v>1</c:v>
                </c:pt>
                <c:pt idx="116">
                  <c:v>2</c:v>
                </c:pt>
                <c:pt idx="117">
                  <c:v>3</c:v>
                </c:pt>
                <c:pt idx="118">
                  <c:v>2</c:v>
                </c:pt>
                <c:pt idx="119">
                  <c:v>3</c:v>
                </c:pt>
                <c:pt idx="120">
                  <c:v>3</c:v>
                </c:pt>
                <c:pt idx="121">
                  <c:v>2</c:v>
                </c:pt>
                <c:pt idx="122">
                  <c:v>2</c:v>
                </c:pt>
                <c:pt idx="123">
                  <c:v>2</c:v>
                </c:pt>
                <c:pt idx="124">
                  <c:v>3</c:v>
                </c:pt>
                <c:pt idx="125">
                  <c:v>3</c:v>
                </c:pt>
                <c:pt idx="126">
                  <c:v>3</c:v>
                </c:pt>
                <c:pt idx="127">
                  <c:v>1</c:v>
                </c:pt>
                <c:pt idx="128">
                  <c:v>1</c:v>
                </c:pt>
                <c:pt idx="129">
                  <c:v>2</c:v>
                </c:pt>
                <c:pt idx="130">
                  <c:v>2</c:v>
                </c:pt>
                <c:pt idx="131">
                  <c:v>4</c:v>
                </c:pt>
                <c:pt idx="132">
                  <c:v>2</c:v>
                </c:pt>
                <c:pt idx="133">
                  <c:v>2</c:v>
                </c:pt>
                <c:pt idx="134">
                  <c:v>2</c:v>
                </c:pt>
                <c:pt idx="135">
                  <c:v>2</c:v>
                </c:pt>
                <c:pt idx="136">
                  <c:v>2</c:v>
                </c:pt>
                <c:pt idx="137">
                  <c:v>0</c:v>
                </c:pt>
                <c:pt idx="138">
                  <c:v>2</c:v>
                </c:pt>
                <c:pt idx="139">
                  <c:v>1</c:v>
                </c:pt>
                <c:pt idx="140">
                  <c:v>2</c:v>
                </c:pt>
                <c:pt idx="141">
                  <c:v>2</c:v>
                </c:pt>
                <c:pt idx="142">
                  <c:v>2</c:v>
                </c:pt>
                <c:pt idx="143">
                  <c:v>1</c:v>
                </c:pt>
                <c:pt idx="144">
                  <c:v>2</c:v>
                </c:pt>
                <c:pt idx="145">
                  <c:v>3</c:v>
                </c:pt>
                <c:pt idx="146">
                  <c:v>2</c:v>
                </c:pt>
                <c:pt idx="147">
                  <c:v>2</c:v>
                </c:pt>
                <c:pt idx="148">
                  <c:v>2</c:v>
                </c:pt>
                <c:pt idx="149">
                  <c:v>2</c:v>
                </c:pt>
                <c:pt idx="150">
                  <c:v>3</c:v>
                </c:pt>
                <c:pt idx="151">
                  <c:v>2</c:v>
                </c:pt>
                <c:pt idx="152">
                  <c:v>1</c:v>
                </c:pt>
                <c:pt idx="153">
                  <c:v>2</c:v>
                </c:pt>
                <c:pt idx="154">
                  <c:v>2</c:v>
                </c:pt>
                <c:pt idx="155">
                  <c:v>3</c:v>
                </c:pt>
                <c:pt idx="156">
                  <c:v>1</c:v>
                </c:pt>
                <c:pt idx="157">
                  <c:v>2</c:v>
                </c:pt>
                <c:pt idx="158">
                  <c:v>2</c:v>
                </c:pt>
                <c:pt idx="159">
                  <c:v>3</c:v>
                </c:pt>
                <c:pt idx="160">
                  <c:v>2</c:v>
                </c:pt>
                <c:pt idx="161">
                  <c:v>2</c:v>
                </c:pt>
                <c:pt idx="162">
                  <c:v>2</c:v>
                </c:pt>
                <c:pt idx="163">
                  <c:v>1</c:v>
                </c:pt>
                <c:pt idx="164">
                  <c:v>2</c:v>
                </c:pt>
                <c:pt idx="165">
                  <c:v>3</c:v>
                </c:pt>
                <c:pt idx="166">
                  <c:v>2</c:v>
                </c:pt>
                <c:pt idx="167">
                  <c:v>2</c:v>
                </c:pt>
                <c:pt idx="168">
                  <c:v>2</c:v>
                </c:pt>
                <c:pt idx="169">
                  <c:v>3</c:v>
                </c:pt>
                <c:pt idx="170">
                  <c:v>1</c:v>
                </c:pt>
                <c:pt idx="171">
                  <c:v>1</c:v>
                </c:pt>
                <c:pt idx="172">
                  <c:v>2</c:v>
                </c:pt>
                <c:pt idx="173">
                  <c:v>4</c:v>
                </c:pt>
                <c:pt idx="174">
                  <c:v>0</c:v>
                </c:pt>
                <c:pt idx="175">
                  <c:v>2</c:v>
                </c:pt>
                <c:pt idx="176">
                  <c:v>1</c:v>
                </c:pt>
                <c:pt idx="177">
                  <c:v>2</c:v>
                </c:pt>
                <c:pt idx="178">
                  <c:v>2</c:v>
                </c:pt>
                <c:pt idx="179">
                  <c:v>2</c:v>
                </c:pt>
                <c:pt idx="180">
                  <c:v>4</c:v>
                </c:pt>
                <c:pt idx="181">
                  <c:v>2</c:v>
                </c:pt>
                <c:pt idx="182">
                  <c:v>1</c:v>
                </c:pt>
                <c:pt idx="183">
                  <c:v>1</c:v>
                </c:pt>
                <c:pt idx="184">
                  <c:v>1</c:v>
                </c:pt>
                <c:pt idx="185">
                  <c:v>3</c:v>
                </c:pt>
                <c:pt idx="186">
                  <c:v>3</c:v>
                </c:pt>
                <c:pt idx="187">
                  <c:v>3</c:v>
                </c:pt>
                <c:pt idx="188">
                  <c:v>5</c:v>
                </c:pt>
                <c:pt idx="189">
                  <c:v>2</c:v>
                </c:pt>
                <c:pt idx="190">
                  <c:v>3</c:v>
                </c:pt>
                <c:pt idx="191">
                  <c:v>6</c:v>
                </c:pt>
                <c:pt idx="192">
                  <c:v>1</c:v>
                </c:pt>
                <c:pt idx="193">
                  <c:v>1</c:v>
                </c:pt>
                <c:pt idx="194">
                  <c:v>2</c:v>
                </c:pt>
                <c:pt idx="195">
                  <c:v>4</c:v>
                </c:pt>
                <c:pt idx="196">
                  <c:v>1</c:v>
                </c:pt>
                <c:pt idx="197">
                  <c:v>4</c:v>
                </c:pt>
                <c:pt idx="198">
                  <c:v>2</c:v>
                </c:pt>
                <c:pt idx="199">
                  <c:v>3</c:v>
                </c:pt>
                <c:pt idx="200">
                  <c:v>3</c:v>
                </c:pt>
                <c:pt idx="201">
                  <c:v>2</c:v>
                </c:pt>
                <c:pt idx="202">
                  <c:v>3</c:v>
                </c:pt>
                <c:pt idx="203">
                  <c:v>2</c:v>
                </c:pt>
                <c:pt idx="204">
                  <c:v>2</c:v>
                </c:pt>
                <c:pt idx="205">
                  <c:v>2</c:v>
                </c:pt>
                <c:pt idx="206">
                  <c:v>2</c:v>
                </c:pt>
                <c:pt idx="207">
                  <c:v>2</c:v>
                </c:pt>
                <c:pt idx="208">
                  <c:v>4</c:v>
                </c:pt>
                <c:pt idx="209">
                  <c:v>2</c:v>
                </c:pt>
                <c:pt idx="210">
                  <c:v>2</c:v>
                </c:pt>
                <c:pt idx="211">
                  <c:v>2</c:v>
                </c:pt>
                <c:pt idx="212">
                  <c:v>2</c:v>
                </c:pt>
                <c:pt idx="213">
                  <c:v>2</c:v>
                </c:pt>
                <c:pt idx="214">
                  <c:v>2</c:v>
                </c:pt>
                <c:pt idx="215">
                  <c:v>3</c:v>
                </c:pt>
                <c:pt idx="216">
                  <c:v>3</c:v>
                </c:pt>
                <c:pt idx="217">
                  <c:v>2</c:v>
                </c:pt>
                <c:pt idx="218">
                  <c:v>3</c:v>
                </c:pt>
                <c:pt idx="219">
                  <c:v>4</c:v>
                </c:pt>
                <c:pt idx="220">
                  <c:v>2</c:v>
                </c:pt>
                <c:pt idx="221">
                  <c:v>3</c:v>
                </c:pt>
                <c:pt idx="222">
                  <c:v>3</c:v>
                </c:pt>
                <c:pt idx="223">
                  <c:v>2</c:v>
                </c:pt>
                <c:pt idx="224">
                  <c:v>3</c:v>
                </c:pt>
                <c:pt idx="225">
                  <c:v>1</c:v>
                </c:pt>
                <c:pt idx="226">
                  <c:v>4</c:v>
                </c:pt>
                <c:pt idx="227">
                  <c:v>3</c:v>
                </c:pt>
                <c:pt idx="228">
                  <c:v>2</c:v>
                </c:pt>
                <c:pt idx="229">
                  <c:v>2</c:v>
                </c:pt>
                <c:pt idx="230">
                  <c:v>2</c:v>
                </c:pt>
                <c:pt idx="231">
                  <c:v>3</c:v>
                </c:pt>
                <c:pt idx="232">
                  <c:v>2</c:v>
                </c:pt>
                <c:pt idx="233">
                  <c:v>2</c:v>
                </c:pt>
                <c:pt idx="234">
                  <c:v>3</c:v>
                </c:pt>
                <c:pt idx="235">
                  <c:v>3</c:v>
                </c:pt>
                <c:pt idx="236">
                  <c:v>2</c:v>
                </c:pt>
                <c:pt idx="237">
                  <c:v>2</c:v>
                </c:pt>
                <c:pt idx="238">
                  <c:v>2</c:v>
                </c:pt>
                <c:pt idx="239">
                  <c:v>3</c:v>
                </c:pt>
                <c:pt idx="240">
                  <c:v>3</c:v>
                </c:pt>
                <c:pt idx="241">
                  <c:v>3</c:v>
                </c:pt>
                <c:pt idx="242">
                  <c:v>3</c:v>
                </c:pt>
                <c:pt idx="243">
                  <c:v>2</c:v>
                </c:pt>
                <c:pt idx="244">
                  <c:v>3</c:v>
                </c:pt>
                <c:pt idx="245">
                  <c:v>3</c:v>
                </c:pt>
                <c:pt idx="246">
                  <c:v>4</c:v>
                </c:pt>
                <c:pt idx="247">
                  <c:v>4</c:v>
                </c:pt>
                <c:pt idx="248">
                  <c:v>2</c:v>
                </c:pt>
                <c:pt idx="249">
                  <c:v>4</c:v>
                </c:pt>
                <c:pt idx="250">
                  <c:v>4</c:v>
                </c:pt>
                <c:pt idx="251">
                  <c:v>3</c:v>
                </c:pt>
                <c:pt idx="252">
                  <c:v>3</c:v>
                </c:pt>
                <c:pt idx="253">
                  <c:v>4</c:v>
                </c:pt>
                <c:pt idx="254">
                  <c:v>4</c:v>
                </c:pt>
                <c:pt idx="255">
                  <c:v>3</c:v>
                </c:pt>
                <c:pt idx="256">
                  <c:v>3</c:v>
                </c:pt>
                <c:pt idx="257">
                  <c:v>3</c:v>
                </c:pt>
                <c:pt idx="258">
                  <c:v>3</c:v>
                </c:pt>
                <c:pt idx="259">
                  <c:v>5</c:v>
                </c:pt>
                <c:pt idx="260">
                  <c:v>3</c:v>
                </c:pt>
                <c:pt idx="261">
                  <c:v>3</c:v>
                </c:pt>
                <c:pt idx="262">
                  <c:v>2</c:v>
                </c:pt>
                <c:pt idx="263">
                  <c:v>3</c:v>
                </c:pt>
                <c:pt idx="264">
                  <c:v>2</c:v>
                </c:pt>
                <c:pt idx="265">
                  <c:v>3</c:v>
                </c:pt>
                <c:pt idx="266">
                  <c:v>4</c:v>
                </c:pt>
                <c:pt idx="267">
                  <c:v>2</c:v>
                </c:pt>
                <c:pt idx="268">
                  <c:v>3</c:v>
                </c:pt>
                <c:pt idx="269">
                  <c:v>2</c:v>
                </c:pt>
                <c:pt idx="270">
                  <c:v>2</c:v>
                </c:pt>
                <c:pt idx="271">
                  <c:v>2</c:v>
                </c:pt>
                <c:pt idx="272">
                  <c:v>5</c:v>
                </c:pt>
                <c:pt idx="273">
                  <c:v>5</c:v>
                </c:pt>
                <c:pt idx="274">
                  <c:v>2</c:v>
                </c:pt>
                <c:pt idx="275">
                  <c:v>4</c:v>
                </c:pt>
                <c:pt idx="276">
                  <c:v>3</c:v>
                </c:pt>
                <c:pt idx="277">
                  <c:v>3</c:v>
                </c:pt>
                <c:pt idx="278">
                  <c:v>4</c:v>
                </c:pt>
                <c:pt idx="279">
                  <c:v>4</c:v>
                </c:pt>
                <c:pt idx="280">
                  <c:v>5</c:v>
                </c:pt>
                <c:pt idx="281">
                  <c:v>3</c:v>
                </c:pt>
                <c:pt idx="282">
                  <c:v>5</c:v>
                </c:pt>
                <c:pt idx="283">
                  <c:v>4</c:v>
                </c:pt>
                <c:pt idx="284">
                  <c:v>3</c:v>
                </c:pt>
                <c:pt idx="285">
                  <c:v>3</c:v>
                </c:pt>
                <c:pt idx="286">
                  <c:v>5</c:v>
                </c:pt>
                <c:pt idx="287">
                  <c:v>5</c:v>
                </c:pt>
                <c:pt idx="288">
                  <c:v>4</c:v>
                </c:pt>
                <c:pt idx="289">
                  <c:v>4</c:v>
                </c:pt>
                <c:pt idx="290">
                  <c:v>4</c:v>
                </c:pt>
                <c:pt idx="291">
                  <c:v>5</c:v>
                </c:pt>
                <c:pt idx="292">
                  <c:v>5</c:v>
                </c:pt>
                <c:pt idx="293">
                  <c:v>2</c:v>
                </c:pt>
                <c:pt idx="294">
                  <c:v>6</c:v>
                </c:pt>
                <c:pt idx="295">
                  <c:v>5</c:v>
                </c:pt>
                <c:pt idx="296">
                  <c:v>5</c:v>
                </c:pt>
                <c:pt idx="297">
                  <c:v>5</c:v>
                </c:pt>
                <c:pt idx="298">
                  <c:v>4</c:v>
                </c:pt>
                <c:pt idx="299">
                  <c:v>5</c:v>
                </c:pt>
                <c:pt idx="300">
                  <c:v>4</c:v>
                </c:pt>
                <c:pt idx="301">
                  <c:v>5</c:v>
                </c:pt>
                <c:pt idx="302">
                  <c:v>7</c:v>
                </c:pt>
                <c:pt idx="303">
                  <c:v>4</c:v>
                </c:pt>
                <c:pt idx="304">
                  <c:v>4</c:v>
                </c:pt>
                <c:pt idx="305">
                  <c:v>6</c:v>
                </c:pt>
                <c:pt idx="306">
                  <c:v>4</c:v>
                </c:pt>
                <c:pt idx="307">
                  <c:v>4</c:v>
                </c:pt>
                <c:pt idx="308">
                  <c:v>5</c:v>
                </c:pt>
                <c:pt idx="309">
                  <c:v>6</c:v>
                </c:pt>
                <c:pt idx="310">
                  <c:v>6</c:v>
                </c:pt>
                <c:pt idx="311">
                  <c:v>4</c:v>
                </c:pt>
                <c:pt idx="312">
                  <c:v>5</c:v>
                </c:pt>
                <c:pt idx="313">
                  <c:v>3</c:v>
                </c:pt>
                <c:pt idx="314">
                  <c:v>4</c:v>
                </c:pt>
                <c:pt idx="315">
                  <c:v>5</c:v>
                </c:pt>
                <c:pt idx="316">
                  <c:v>4</c:v>
                </c:pt>
                <c:pt idx="317">
                  <c:v>6</c:v>
                </c:pt>
                <c:pt idx="318">
                  <c:v>7</c:v>
                </c:pt>
                <c:pt idx="319">
                  <c:v>5</c:v>
                </c:pt>
                <c:pt idx="320">
                  <c:v>5</c:v>
                </c:pt>
                <c:pt idx="321">
                  <c:v>4</c:v>
                </c:pt>
                <c:pt idx="322">
                  <c:v>6</c:v>
                </c:pt>
                <c:pt idx="323">
                  <c:v>2</c:v>
                </c:pt>
                <c:pt idx="324">
                  <c:v>5</c:v>
                </c:pt>
                <c:pt idx="325">
                  <c:v>5</c:v>
                </c:pt>
                <c:pt idx="326">
                  <c:v>5</c:v>
                </c:pt>
                <c:pt idx="327">
                  <c:v>7</c:v>
                </c:pt>
                <c:pt idx="328">
                  <c:v>5</c:v>
                </c:pt>
                <c:pt idx="329">
                  <c:v>5</c:v>
                </c:pt>
                <c:pt idx="330">
                  <c:v>4</c:v>
                </c:pt>
                <c:pt idx="331">
                  <c:v>6</c:v>
                </c:pt>
                <c:pt idx="332">
                  <c:v>6</c:v>
                </c:pt>
                <c:pt idx="333">
                  <c:v>7</c:v>
                </c:pt>
                <c:pt idx="334">
                  <c:v>8</c:v>
                </c:pt>
                <c:pt idx="335">
                  <c:v>5</c:v>
                </c:pt>
                <c:pt idx="336">
                  <c:v>5</c:v>
                </c:pt>
                <c:pt idx="337">
                  <c:v>6</c:v>
                </c:pt>
                <c:pt idx="338">
                  <c:v>5</c:v>
                </c:pt>
                <c:pt idx="339">
                  <c:v>5</c:v>
                </c:pt>
                <c:pt idx="340">
                  <c:v>6</c:v>
                </c:pt>
                <c:pt idx="341">
                  <c:v>6</c:v>
                </c:pt>
                <c:pt idx="342">
                  <c:v>5</c:v>
                </c:pt>
                <c:pt idx="343">
                  <c:v>5</c:v>
                </c:pt>
                <c:pt idx="344">
                  <c:v>6</c:v>
                </c:pt>
                <c:pt idx="345">
                  <c:v>6</c:v>
                </c:pt>
                <c:pt idx="346">
                  <c:v>4</c:v>
                </c:pt>
                <c:pt idx="347">
                  <c:v>4</c:v>
                </c:pt>
                <c:pt idx="348">
                  <c:v>6</c:v>
                </c:pt>
                <c:pt idx="349">
                  <c:v>5</c:v>
                </c:pt>
                <c:pt idx="350">
                  <c:v>5</c:v>
                </c:pt>
                <c:pt idx="351">
                  <c:v>5</c:v>
                </c:pt>
                <c:pt idx="352">
                  <c:v>5</c:v>
                </c:pt>
                <c:pt idx="353">
                  <c:v>6</c:v>
                </c:pt>
                <c:pt idx="354">
                  <c:v>5</c:v>
                </c:pt>
                <c:pt idx="355">
                  <c:v>3</c:v>
                </c:pt>
                <c:pt idx="356">
                  <c:v>8</c:v>
                </c:pt>
                <c:pt idx="357">
                  <c:v>6</c:v>
                </c:pt>
                <c:pt idx="358">
                  <c:v>7</c:v>
                </c:pt>
                <c:pt idx="359">
                  <c:v>8</c:v>
                </c:pt>
                <c:pt idx="360">
                  <c:v>5</c:v>
                </c:pt>
                <c:pt idx="361">
                  <c:v>5</c:v>
                </c:pt>
                <c:pt idx="362">
                  <c:v>6</c:v>
                </c:pt>
                <c:pt idx="363">
                  <c:v>5</c:v>
                </c:pt>
                <c:pt idx="364">
                  <c:v>5</c:v>
                </c:pt>
                <c:pt idx="365">
                  <c:v>6</c:v>
                </c:pt>
                <c:pt idx="366">
                  <c:v>4</c:v>
                </c:pt>
                <c:pt idx="367">
                  <c:v>4</c:v>
                </c:pt>
                <c:pt idx="368">
                  <c:v>7</c:v>
                </c:pt>
                <c:pt idx="369">
                  <c:v>7</c:v>
                </c:pt>
                <c:pt idx="370">
                  <c:v>5</c:v>
                </c:pt>
                <c:pt idx="371">
                  <c:v>7</c:v>
                </c:pt>
                <c:pt idx="372">
                  <c:v>6</c:v>
                </c:pt>
                <c:pt idx="373">
                  <c:v>5</c:v>
                </c:pt>
                <c:pt idx="374">
                  <c:v>6</c:v>
                </c:pt>
                <c:pt idx="375">
                  <c:v>6</c:v>
                </c:pt>
                <c:pt idx="376">
                  <c:v>5</c:v>
                </c:pt>
                <c:pt idx="377">
                  <c:v>5</c:v>
                </c:pt>
                <c:pt idx="378">
                  <c:v>6</c:v>
                </c:pt>
                <c:pt idx="379">
                  <c:v>6</c:v>
                </c:pt>
                <c:pt idx="380">
                  <c:v>6</c:v>
                </c:pt>
                <c:pt idx="381">
                  <c:v>6</c:v>
                </c:pt>
                <c:pt idx="382">
                  <c:v>5</c:v>
                </c:pt>
                <c:pt idx="383">
                  <c:v>6</c:v>
                </c:pt>
                <c:pt idx="384">
                  <c:v>6</c:v>
                </c:pt>
                <c:pt idx="385">
                  <c:v>7</c:v>
                </c:pt>
                <c:pt idx="386">
                  <c:v>7</c:v>
                </c:pt>
                <c:pt idx="387">
                  <c:v>6</c:v>
                </c:pt>
                <c:pt idx="388">
                  <c:v>7</c:v>
                </c:pt>
                <c:pt idx="389">
                  <c:v>6</c:v>
                </c:pt>
                <c:pt idx="390">
                  <c:v>8</c:v>
                </c:pt>
                <c:pt idx="391">
                  <c:v>7</c:v>
                </c:pt>
                <c:pt idx="392">
                  <c:v>10</c:v>
                </c:pt>
                <c:pt idx="393">
                  <c:v>8</c:v>
                </c:pt>
                <c:pt idx="394">
                  <c:v>6</c:v>
                </c:pt>
                <c:pt idx="395">
                  <c:v>7</c:v>
                </c:pt>
                <c:pt idx="396">
                  <c:v>11</c:v>
                </c:pt>
                <c:pt idx="397">
                  <c:v>10</c:v>
                </c:pt>
                <c:pt idx="398">
                  <c:v>8</c:v>
                </c:pt>
                <c:pt idx="399">
                  <c:v>11</c:v>
                </c:pt>
                <c:pt idx="400">
                  <c:v>7</c:v>
                </c:pt>
                <c:pt idx="401">
                  <c:v>8</c:v>
                </c:pt>
                <c:pt idx="402">
                  <c:v>6</c:v>
                </c:pt>
                <c:pt idx="403">
                  <c:v>8</c:v>
                </c:pt>
                <c:pt idx="404">
                  <c:v>8</c:v>
                </c:pt>
                <c:pt idx="405">
                  <c:v>7</c:v>
                </c:pt>
                <c:pt idx="406">
                  <c:v>11</c:v>
                </c:pt>
                <c:pt idx="407">
                  <c:v>11</c:v>
                </c:pt>
                <c:pt idx="408">
                  <c:v>9</c:v>
                </c:pt>
                <c:pt idx="409">
                  <c:v>9</c:v>
                </c:pt>
                <c:pt idx="410">
                  <c:v>8</c:v>
                </c:pt>
                <c:pt idx="411">
                  <c:v>9</c:v>
                </c:pt>
                <c:pt idx="412">
                  <c:v>10</c:v>
                </c:pt>
                <c:pt idx="413">
                  <c:v>9</c:v>
                </c:pt>
                <c:pt idx="414">
                  <c:v>7</c:v>
                </c:pt>
                <c:pt idx="415">
                  <c:v>9</c:v>
                </c:pt>
                <c:pt idx="416">
                  <c:v>8</c:v>
                </c:pt>
                <c:pt idx="417">
                  <c:v>7</c:v>
                </c:pt>
                <c:pt idx="418">
                  <c:v>8</c:v>
                </c:pt>
                <c:pt idx="419">
                  <c:v>6</c:v>
                </c:pt>
                <c:pt idx="420">
                  <c:v>10</c:v>
                </c:pt>
                <c:pt idx="421">
                  <c:v>9</c:v>
                </c:pt>
                <c:pt idx="422">
                  <c:v>6</c:v>
                </c:pt>
                <c:pt idx="423">
                  <c:v>8</c:v>
                </c:pt>
                <c:pt idx="424">
                  <c:v>8</c:v>
                </c:pt>
                <c:pt idx="425">
                  <c:v>7</c:v>
                </c:pt>
                <c:pt idx="426">
                  <c:v>7</c:v>
                </c:pt>
                <c:pt idx="427">
                  <c:v>8</c:v>
                </c:pt>
                <c:pt idx="428">
                  <c:v>10</c:v>
                </c:pt>
                <c:pt idx="429">
                  <c:v>9</c:v>
                </c:pt>
                <c:pt idx="430">
                  <c:v>7</c:v>
                </c:pt>
                <c:pt idx="431">
                  <c:v>9</c:v>
                </c:pt>
                <c:pt idx="432">
                  <c:v>8</c:v>
                </c:pt>
                <c:pt idx="433">
                  <c:v>10</c:v>
                </c:pt>
                <c:pt idx="434">
                  <c:v>7</c:v>
                </c:pt>
                <c:pt idx="435">
                  <c:v>9</c:v>
                </c:pt>
                <c:pt idx="436">
                  <c:v>7</c:v>
                </c:pt>
                <c:pt idx="437">
                  <c:v>10</c:v>
                </c:pt>
                <c:pt idx="438">
                  <c:v>10</c:v>
                </c:pt>
                <c:pt idx="439">
                  <c:v>8</c:v>
                </c:pt>
                <c:pt idx="440">
                  <c:v>10</c:v>
                </c:pt>
                <c:pt idx="441">
                  <c:v>11</c:v>
                </c:pt>
                <c:pt idx="442">
                  <c:v>8</c:v>
                </c:pt>
                <c:pt idx="443">
                  <c:v>9</c:v>
                </c:pt>
                <c:pt idx="444">
                  <c:v>8</c:v>
                </c:pt>
                <c:pt idx="445">
                  <c:v>7</c:v>
                </c:pt>
                <c:pt idx="446">
                  <c:v>6</c:v>
                </c:pt>
                <c:pt idx="447">
                  <c:v>9</c:v>
                </c:pt>
                <c:pt idx="448">
                  <c:v>11</c:v>
                </c:pt>
                <c:pt idx="449">
                  <c:v>9</c:v>
                </c:pt>
                <c:pt idx="450">
                  <c:v>8</c:v>
                </c:pt>
                <c:pt idx="451">
                  <c:v>8</c:v>
                </c:pt>
                <c:pt idx="452">
                  <c:v>11</c:v>
                </c:pt>
                <c:pt idx="453">
                  <c:v>6</c:v>
                </c:pt>
                <c:pt idx="454">
                  <c:v>10</c:v>
                </c:pt>
                <c:pt idx="455">
                  <c:v>8</c:v>
                </c:pt>
                <c:pt idx="456">
                  <c:v>10</c:v>
                </c:pt>
                <c:pt idx="457">
                  <c:v>9</c:v>
                </c:pt>
                <c:pt idx="458">
                  <c:v>8</c:v>
                </c:pt>
                <c:pt idx="459">
                  <c:v>12</c:v>
                </c:pt>
                <c:pt idx="460">
                  <c:v>8</c:v>
                </c:pt>
                <c:pt idx="461">
                  <c:v>6</c:v>
                </c:pt>
                <c:pt idx="462">
                  <c:v>10</c:v>
                </c:pt>
                <c:pt idx="463">
                  <c:v>7</c:v>
                </c:pt>
                <c:pt idx="464">
                  <c:v>8</c:v>
                </c:pt>
                <c:pt idx="465">
                  <c:v>11</c:v>
                </c:pt>
                <c:pt idx="466">
                  <c:v>9</c:v>
                </c:pt>
                <c:pt idx="467">
                  <c:v>12</c:v>
                </c:pt>
                <c:pt idx="468">
                  <c:v>12</c:v>
                </c:pt>
                <c:pt idx="469">
                  <c:v>10</c:v>
                </c:pt>
                <c:pt idx="470">
                  <c:v>14</c:v>
                </c:pt>
                <c:pt idx="471">
                  <c:v>13</c:v>
                </c:pt>
                <c:pt idx="472">
                  <c:v>12</c:v>
                </c:pt>
                <c:pt idx="473">
                  <c:v>14</c:v>
                </c:pt>
                <c:pt idx="474">
                  <c:v>11</c:v>
                </c:pt>
                <c:pt idx="475">
                  <c:v>14</c:v>
                </c:pt>
                <c:pt idx="476">
                  <c:v>12</c:v>
                </c:pt>
                <c:pt idx="477">
                  <c:v>13</c:v>
                </c:pt>
                <c:pt idx="478">
                  <c:v>13</c:v>
                </c:pt>
                <c:pt idx="479">
                  <c:v>11</c:v>
                </c:pt>
                <c:pt idx="480">
                  <c:v>10</c:v>
                </c:pt>
                <c:pt idx="481">
                  <c:v>13</c:v>
                </c:pt>
                <c:pt idx="482">
                  <c:v>13</c:v>
                </c:pt>
                <c:pt idx="483">
                  <c:v>13</c:v>
                </c:pt>
                <c:pt idx="484">
                  <c:v>14</c:v>
                </c:pt>
                <c:pt idx="485">
                  <c:v>13</c:v>
                </c:pt>
                <c:pt idx="486">
                  <c:v>12</c:v>
                </c:pt>
                <c:pt idx="487">
                  <c:v>12</c:v>
                </c:pt>
                <c:pt idx="488">
                  <c:v>11</c:v>
                </c:pt>
                <c:pt idx="489">
                  <c:v>11</c:v>
                </c:pt>
                <c:pt idx="490">
                  <c:v>12</c:v>
                </c:pt>
                <c:pt idx="491">
                  <c:v>12</c:v>
                </c:pt>
                <c:pt idx="492">
                  <c:v>12</c:v>
                </c:pt>
                <c:pt idx="493">
                  <c:v>13</c:v>
                </c:pt>
                <c:pt idx="494">
                  <c:v>14</c:v>
                </c:pt>
                <c:pt idx="495">
                  <c:v>13</c:v>
                </c:pt>
                <c:pt idx="496">
                  <c:v>13</c:v>
                </c:pt>
                <c:pt idx="497">
                  <c:v>14</c:v>
                </c:pt>
                <c:pt idx="498">
                  <c:v>13</c:v>
                </c:pt>
                <c:pt idx="499">
                  <c:v>13</c:v>
                </c:pt>
                <c:pt idx="500">
                  <c:v>14</c:v>
                </c:pt>
                <c:pt idx="501">
                  <c:v>15</c:v>
                </c:pt>
                <c:pt idx="502">
                  <c:v>13</c:v>
                </c:pt>
                <c:pt idx="503">
                  <c:v>14</c:v>
                </c:pt>
                <c:pt idx="504">
                  <c:v>16</c:v>
                </c:pt>
                <c:pt idx="505">
                  <c:v>13</c:v>
                </c:pt>
                <c:pt idx="506">
                  <c:v>14</c:v>
                </c:pt>
                <c:pt idx="507">
                  <c:v>14</c:v>
                </c:pt>
                <c:pt idx="508">
                  <c:v>14</c:v>
                </c:pt>
                <c:pt idx="509">
                  <c:v>14</c:v>
                </c:pt>
                <c:pt idx="510">
                  <c:v>16</c:v>
                </c:pt>
                <c:pt idx="511">
                  <c:v>16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1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1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1</c:v>
                </c:pt>
                <c:pt idx="558">
                  <c:v>0</c:v>
                </c:pt>
                <c:pt idx="559">
                  <c:v>1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2</c:v>
                </c:pt>
                <c:pt idx="573">
                  <c:v>0</c:v>
                </c:pt>
                <c:pt idx="574">
                  <c:v>1</c:v>
                </c:pt>
                <c:pt idx="575">
                  <c:v>1</c:v>
                </c:pt>
                <c:pt idx="576">
                  <c:v>1</c:v>
                </c:pt>
                <c:pt idx="577">
                  <c:v>0</c:v>
                </c:pt>
                <c:pt idx="578">
                  <c:v>1</c:v>
                </c:pt>
                <c:pt idx="579">
                  <c:v>0</c:v>
                </c:pt>
                <c:pt idx="580">
                  <c:v>1</c:v>
                </c:pt>
                <c:pt idx="581">
                  <c:v>1</c:v>
                </c:pt>
                <c:pt idx="582">
                  <c:v>0</c:v>
                </c:pt>
                <c:pt idx="583">
                  <c:v>2</c:v>
                </c:pt>
                <c:pt idx="584">
                  <c:v>0</c:v>
                </c:pt>
                <c:pt idx="585">
                  <c:v>0</c:v>
                </c:pt>
                <c:pt idx="586">
                  <c:v>1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1</c:v>
                </c:pt>
                <c:pt idx="592">
                  <c:v>0</c:v>
                </c:pt>
                <c:pt idx="593">
                  <c:v>1</c:v>
                </c:pt>
                <c:pt idx="594">
                  <c:v>0</c:v>
                </c:pt>
                <c:pt idx="595">
                  <c:v>1</c:v>
                </c:pt>
                <c:pt idx="596">
                  <c:v>1</c:v>
                </c:pt>
                <c:pt idx="597">
                  <c:v>2</c:v>
                </c:pt>
                <c:pt idx="598">
                  <c:v>2</c:v>
                </c:pt>
                <c:pt idx="599">
                  <c:v>0</c:v>
                </c:pt>
                <c:pt idx="600">
                  <c:v>0</c:v>
                </c:pt>
                <c:pt idx="601">
                  <c:v>3</c:v>
                </c:pt>
                <c:pt idx="602">
                  <c:v>4</c:v>
                </c:pt>
                <c:pt idx="603">
                  <c:v>2</c:v>
                </c:pt>
                <c:pt idx="604">
                  <c:v>1</c:v>
                </c:pt>
                <c:pt idx="605">
                  <c:v>1</c:v>
                </c:pt>
                <c:pt idx="606">
                  <c:v>3</c:v>
                </c:pt>
                <c:pt idx="607">
                  <c:v>2</c:v>
                </c:pt>
                <c:pt idx="608">
                  <c:v>3</c:v>
                </c:pt>
                <c:pt idx="609">
                  <c:v>3</c:v>
                </c:pt>
                <c:pt idx="610">
                  <c:v>4</c:v>
                </c:pt>
                <c:pt idx="611">
                  <c:v>2</c:v>
                </c:pt>
                <c:pt idx="612">
                  <c:v>2</c:v>
                </c:pt>
                <c:pt idx="613">
                  <c:v>3</c:v>
                </c:pt>
                <c:pt idx="614">
                  <c:v>1</c:v>
                </c:pt>
                <c:pt idx="615">
                  <c:v>3</c:v>
                </c:pt>
                <c:pt idx="616">
                  <c:v>0</c:v>
                </c:pt>
                <c:pt idx="617">
                  <c:v>0</c:v>
                </c:pt>
                <c:pt idx="618">
                  <c:v>1</c:v>
                </c:pt>
                <c:pt idx="619">
                  <c:v>3</c:v>
                </c:pt>
                <c:pt idx="620">
                  <c:v>2</c:v>
                </c:pt>
                <c:pt idx="621">
                  <c:v>1</c:v>
                </c:pt>
                <c:pt idx="622">
                  <c:v>1</c:v>
                </c:pt>
                <c:pt idx="623">
                  <c:v>2</c:v>
                </c:pt>
                <c:pt idx="624">
                  <c:v>2</c:v>
                </c:pt>
                <c:pt idx="625">
                  <c:v>1</c:v>
                </c:pt>
                <c:pt idx="626">
                  <c:v>2</c:v>
                </c:pt>
                <c:pt idx="627">
                  <c:v>2</c:v>
                </c:pt>
                <c:pt idx="628">
                  <c:v>2</c:v>
                </c:pt>
                <c:pt idx="629">
                  <c:v>2</c:v>
                </c:pt>
                <c:pt idx="630">
                  <c:v>3</c:v>
                </c:pt>
                <c:pt idx="631">
                  <c:v>2</c:v>
                </c:pt>
                <c:pt idx="632">
                  <c:v>2</c:v>
                </c:pt>
                <c:pt idx="633">
                  <c:v>2</c:v>
                </c:pt>
                <c:pt idx="634">
                  <c:v>2</c:v>
                </c:pt>
                <c:pt idx="635">
                  <c:v>2</c:v>
                </c:pt>
                <c:pt idx="636">
                  <c:v>3</c:v>
                </c:pt>
                <c:pt idx="637">
                  <c:v>2</c:v>
                </c:pt>
                <c:pt idx="638">
                  <c:v>2</c:v>
                </c:pt>
                <c:pt idx="639">
                  <c:v>1</c:v>
                </c:pt>
                <c:pt idx="640">
                  <c:v>2</c:v>
                </c:pt>
                <c:pt idx="641">
                  <c:v>3</c:v>
                </c:pt>
                <c:pt idx="642">
                  <c:v>2</c:v>
                </c:pt>
                <c:pt idx="643">
                  <c:v>3</c:v>
                </c:pt>
                <c:pt idx="644">
                  <c:v>2</c:v>
                </c:pt>
                <c:pt idx="645">
                  <c:v>3</c:v>
                </c:pt>
                <c:pt idx="646">
                  <c:v>1</c:v>
                </c:pt>
                <c:pt idx="647">
                  <c:v>2</c:v>
                </c:pt>
                <c:pt idx="648">
                  <c:v>3</c:v>
                </c:pt>
                <c:pt idx="649">
                  <c:v>3</c:v>
                </c:pt>
                <c:pt idx="650">
                  <c:v>2</c:v>
                </c:pt>
                <c:pt idx="651">
                  <c:v>3</c:v>
                </c:pt>
                <c:pt idx="652">
                  <c:v>2</c:v>
                </c:pt>
                <c:pt idx="653">
                  <c:v>3</c:v>
                </c:pt>
                <c:pt idx="654">
                  <c:v>1</c:v>
                </c:pt>
                <c:pt idx="655">
                  <c:v>3</c:v>
                </c:pt>
                <c:pt idx="656">
                  <c:v>2</c:v>
                </c:pt>
                <c:pt idx="657">
                  <c:v>2</c:v>
                </c:pt>
                <c:pt idx="658">
                  <c:v>1</c:v>
                </c:pt>
                <c:pt idx="659">
                  <c:v>2</c:v>
                </c:pt>
                <c:pt idx="660">
                  <c:v>3</c:v>
                </c:pt>
                <c:pt idx="661">
                  <c:v>2</c:v>
                </c:pt>
                <c:pt idx="662">
                  <c:v>2</c:v>
                </c:pt>
                <c:pt idx="663">
                  <c:v>1</c:v>
                </c:pt>
                <c:pt idx="664">
                  <c:v>2</c:v>
                </c:pt>
                <c:pt idx="665">
                  <c:v>5</c:v>
                </c:pt>
                <c:pt idx="666">
                  <c:v>3</c:v>
                </c:pt>
                <c:pt idx="667">
                  <c:v>1</c:v>
                </c:pt>
                <c:pt idx="668">
                  <c:v>2</c:v>
                </c:pt>
                <c:pt idx="669">
                  <c:v>2</c:v>
                </c:pt>
                <c:pt idx="670">
                  <c:v>1</c:v>
                </c:pt>
                <c:pt idx="671">
                  <c:v>2</c:v>
                </c:pt>
                <c:pt idx="672">
                  <c:v>4</c:v>
                </c:pt>
                <c:pt idx="673">
                  <c:v>2</c:v>
                </c:pt>
                <c:pt idx="674">
                  <c:v>1</c:v>
                </c:pt>
                <c:pt idx="675">
                  <c:v>3</c:v>
                </c:pt>
                <c:pt idx="676">
                  <c:v>3</c:v>
                </c:pt>
                <c:pt idx="677">
                  <c:v>2</c:v>
                </c:pt>
                <c:pt idx="678">
                  <c:v>3</c:v>
                </c:pt>
                <c:pt idx="679">
                  <c:v>2</c:v>
                </c:pt>
                <c:pt idx="680">
                  <c:v>3</c:v>
                </c:pt>
                <c:pt idx="681">
                  <c:v>4</c:v>
                </c:pt>
                <c:pt idx="682">
                  <c:v>2</c:v>
                </c:pt>
                <c:pt idx="683">
                  <c:v>4</c:v>
                </c:pt>
                <c:pt idx="684">
                  <c:v>3</c:v>
                </c:pt>
                <c:pt idx="685">
                  <c:v>2</c:v>
                </c:pt>
                <c:pt idx="686">
                  <c:v>6</c:v>
                </c:pt>
                <c:pt idx="687">
                  <c:v>3</c:v>
                </c:pt>
                <c:pt idx="688">
                  <c:v>1</c:v>
                </c:pt>
                <c:pt idx="689">
                  <c:v>4</c:v>
                </c:pt>
                <c:pt idx="690">
                  <c:v>2</c:v>
                </c:pt>
                <c:pt idx="691">
                  <c:v>3</c:v>
                </c:pt>
                <c:pt idx="692">
                  <c:v>3</c:v>
                </c:pt>
                <c:pt idx="693">
                  <c:v>2</c:v>
                </c:pt>
                <c:pt idx="694">
                  <c:v>3</c:v>
                </c:pt>
                <c:pt idx="695">
                  <c:v>4</c:v>
                </c:pt>
                <c:pt idx="696">
                  <c:v>4</c:v>
                </c:pt>
                <c:pt idx="697">
                  <c:v>2</c:v>
                </c:pt>
                <c:pt idx="698">
                  <c:v>3</c:v>
                </c:pt>
                <c:pt idx="699">
                  <c:v>2</c:v>
                </c:pt>
                <c:pt idx="700">
                  <c:v>4</c:v>
                </c:pt>
                <c:pt idx="701">
                  <c:v>2</c:v>
                </c:pt>
                <c:pt idx="702">
                  <c:v>3</c:v>
                </c:pt>
                <c:pt idx="703">
                  <c:v>4</c:v>
                </c:pt>
                <c:pt idx="704">
                  <c:v>3</c:v>
                </c:pt>
                <c:pt idx="705">
                  <c:v>1</c:v>
                </c:pt>
                <c:pt idx="706">
                  <c:v>2</c:v>
                </c:pt>
                <c:pt idx="707">
                  <c:v>1</c:v>
                </c:pt>
                <c:pt idx="708">
                  <c:v>2</c:v>
                </c:pt>
                <c:pt idx="709">
                  <c:v>3</c:v>
                </c:pt>
                <c:pt idx="710">
                  <c:v>2</c:v>
                </c:pt>
                <c:pt idx="711">
                  <c:v>4</c:v>
                </c:pt>
                <c:pt idx="712">
                  <c:v>3</c:v>
                </c:pt>
                <c:pt idx="713">
                  <c:v>1</c:v>
                </c:pt>
                <c:pt idx="714">
                  <c:v>1</c:v>
                </c:pt>
                <c:pt idx="715">
                  <c:v>4</c:v>
                </c:pt>
                <c:pt idx="716">
                  <c:v>3</c:v>
                </c:pt>
                <c:pt idx="717">
                  <c:v>2</c:v>
                </c:pt>
                <c:pt idx="718">
                  <c:v>2</c:v>
                </c:pt>
                <c:pt idx="719">
                  <c:v>2</c:v>
                </c:pt>
                <c:pt idx="720">
                  <c:v>3</c:v>
                </c:pt>
                <c:pt idx="721">
                  <c:v>1</c:v>
                </c:pt>
                <c:pt idx="722">
                  <c:v>3</c:v>
                </c:pt>
                <c:pt idx="723">
                  <c:v>3</c:v>
                </c:pt>
                <c:pt idx="724">
                  <c:v>3</c:v>
                </c:pt>
                <c:pt idx="725">
                  <c:v>3</c:v>
                </c:pt>
                <c:pt idx="726">
                  <c:v>1</c:v>
                </c:pt>
                <c:pt idx="727">
                  <c:v>3</c:v>
                </c:pt>
                <c:pt idx="728">
                  <c:v>4</c:v>
                </c:pt>
                <c:pt idx="729">
                  <c:v>3</c:v>
                </c:pt>
                <c:pt idx="730">
                  <c:v>3</c:v>
                </c:pt>
                <c:pt idx="731">
                  <c:v>2</c:v>
                </c:pt>
                <c:pt idx="732">
                  <c:v>3</c:v>
                </c:pt>
                <c:pt idx="733">
                  <c:v>2</c:v>
                </c:pt>
                <c:pt idx="734">
                  <c:v>2</c:v>
                </c:pt>
                <c:pt idx="735">
                  <c:v>2</c:v>
                </c:pt>
                <c:pt idx="736">
                  <c:v>3</c:v>
                </c:pt>
                <c:pt idx="737">
                  <c:v>1</c:v>
                </c:pt>
                <c:pt idx="738">
                  <c:v>2</c:v>
                </c:pt>
                <c:pt idx="739">
                  <c:v>3</c:v>
                </c:pt>
                <c:pt idx="740">
                  <c:v>5</c:v>
                </c:pt>
                <c:pt idx="741">
                  <c:v>2</c:v>
                </c:pt>
                <c:pt idx="742">
                  <c:v>3</c:v>
                </c:pt>
                <c:pt idx="743">
                  <c:v>1</c:v>
                </c:pt>
                <c:pt idx="744">
                  <c:v>2</c:v>
                </c:pt>
                <c:pt idx="745">
                  <c:v>4</c:v>
                </c:pt>
                <c:pt idx="746">
                  <c:v>4</c:v>
                </c:pt>
                <c:pt idx="747">
                  <c:v>3</c:v>
                </c:pt>
                <c:pt idx="748">
                  <c:v>4</c:v>
                </c:pt>
                <c:pt idx="749">
                  <c:v>4</c:v>
                </c:pt>
                <c:pt idx="750">
                  <c:v>4</c:v>
                </c:pt>
                <c:pt idx="751">
                  <c:v>3</c:v>
                </c:pt>
                <c:pt idx="752">
                  <c:v>2</c:v>
                </c:pt>
                <c:pt idx="753">
                  <c:v>3</c:v>
                </c:pt>
                <c:pt idx="754">
                  <c:v>3</c:v>
                </c:pt>
                <c:pt idx="755">
                  <c:v>3</c:v>
                </c:pt>
                <c:pt idx="756">
                  <c:v>3</c:v>
                </c:pt>
                <c:pt idx="757">
                  <c:v>2</c:v>
                </c:pt>
                <c:pt idx="758">
                  <c:v>2</c:v>
                </c:pt>
                <c:pt idx="759">
                  <c:v>5</c:v>
                </c:pt>
                <c:pt idx="760">
                  <c:v>3</c:v>
                </c:pt>
                <c:pt idx="761">
                  <c:v>3</c:v>
                </c:pt>
                <c:pt idx="762">
                  <c:v>2</c:v>
                </c:pt>
                <c:pt idx="763">
                  <c:v>2</c:v>
                </c:pt>
                <c:pt idx="764">
                  <c:v>3</c:v>
                </c:pt>
                <c:pt idx="765">
                  <c:v>2</c:v>
                </c:pt>
                <c:pt idx="766">
                  <c:v>3</c:v>
                </c:pt>
                <c:pt idx="767">
                  <c:v>4</c:v>
                </c:pt>
                <c:pt idx="768">
                  <c:v>4</c:v>
                </c:pt>
                <c:pt idx="769">
                  <c:v>2</c:v>
                </c:pt>
                <c:pt idx="770">
                  <c:v>2</c:v>
                </c:pt>
                <c:pt idx="771">
                  <c:v>3</c:v>
                </c:pt>
                <c:pt idx="772">
                  <c:v>4</c:v>
                </c:pt>
                <c:pt idx="773">
                  <c:v>2</c:v>
                </c:pt>
                <c:pt idx="774">
                  <c:v>3</c:v>
                </c:pt>
                <c:pt idx="775">
                  <c:v>2</c:v>
                </c:pt>
                <c:pt idx="776">
                  <c:v>4</c:v>
                </c:pt>
                <c:pt idx="777">
                  <c:v>2</c:v>
                </c:pt>
                <c:pt idx="778">
                  <c:v>4</c:v>
                </c:pt>
                <c:pt idx="779">
                  <c:v>3</c:v>
                </c:pt>
                <c:pt idx="780">
                  <c:v>3</c:v>
                </c:pt>
                <c:pt idx="781">
                  <c:v>3</c:v>
                </c:pt>
                <c:pt idx="782">
                  <c:v>3</c:v>
                </c:pt>
                <c:pt idx="783">
                  <c:v>4</c:v>
                </c:pt>
                <c:pt idx="784">
                  <c:v>4</c:v>
                </c:pt>
                <c:pt idx="785">
                  <c:v>3</c:v>
                </c:pt>
                <c:pt idx="786">
                  <c:v>5</c:v>
                </c:pt>
                <c:pt idx="787">
                  <c:v>4</c:v>
                </c:pt>
                <c:pt idx="788">
                  <c:v>2</c:v>
                </c:pt>
                <c:pt idx="789">
                  <c:v>2</c:v>
                </c:pt>
                <c:pt idx="790">
                  <c:v>3</c:v>
                </c:pt>
                <c:pt idx="791">
                  <c:v>3</c:v>
                </c:pt>
                <c:pt idx="792">
                  <c:v>7</c:v>
                </c:pt>
                <c:pt idx="793">
                  <c:v>3</c:v>
                </c:pt>
                <c:pt idx="794">
                  <c:v>6</c:v>
                </c:pt>
                <c:pt idx="795">
                  <c:v>5</c:v>
                </c:pt>
                <c:pt idx="796">
                  <c:v>4</c:v>
                </c:pt>
                <c:pt idx="797">
                  <c:v>4</c:v>
                </c:pt>
                <c:pt idx="798">
                  <c:v>3</c:v>
                </c:pt>
                <c:pt idx="799">
                  <c:v>5</c:v>
                </c:pt>
                <c:pt idx="800">
                  <c:v>4</c:v>
                </c:pt>
                <c:pt idx="801">
                  <c:v>4</c:v>
                </c:pt>
                <c:pt idx="802">
                  <c:v>6</c:v>
                </c:pt>
                <c:pt idx="803">
                  <c:v>4</c:v>
                </c:pt>
                <c:pt idx="804">
                  <c:v>4</c:v>
                </c:pt>
                <c:pt idx="805">
                  <c:v>4</c:v>
                </c:pt>
                <c:pt idx="806">
                  <c:v>2</c:v>
                </c:pt>
                <c:pt idx="807">
                  <c:v>5</c:v>
                </c:pt>
                <c:pt idx="808">
                  <c:v>5</c:v>
                </c:pt>
                <c:pt idx="809">
                  <c:v>5</c:v>
                </c:pt>
                <c:pt idx="810">
                  <c:v>2</c:v>
                </c:pt>
                <c:pt idx="811">
                  <c:v>7</c:v>
                </c:pt>
                <c:pt idx="812">
                  <c:v>6</c:v>
                </c:pt>
                <c:pt idx="813">
                  <c:v>4</c:v>
                </c:pt>
                <c:pt idx="814">
                  <c:v>4</c:v>
                </c:pt>
                <c:pt idx="815">
                  <c:v>3</c:v>
                </c:pt>
                <c:pt idx="816">
                  <c:v>4</c:v>
                </c:pt>
                <c:pt idx="817">
                  <c:v>2</c:v>
                </c:pt>
                <c:pt idx="818">
                  <c:v>5</c:v>
                </c:pt>
                <c:pt idx="819">
                  <c:v>3</c:v>
                </c:pt>
                <c:pt idx="820">
                  <c:v>3</c:v>
                </c:pt>
                <c:pt idx="821">
                  <c:v>7</c:v>
                </c:pt>
                <c:pt idx="822">
                  <c:v>6</c:v>
                </c:pt>
                <c:pt idx="823">
                  <c:v>5</c:v>
                </c:pt>
                <c:pt idx="824">
                  <c:v>7</c:v>
                </c:pt>
                <c:pt idx="825">
                  <c:v>3</c:v>
                </c:pt>
                <c:pt idx="826">
                  <c:v>5</c:v>
                </c:pt>
                <c:pt idx="827">
                  <c:v>4</c:v>
                </c:pt>
                <c:pt idx="828">
                  <c:v>3</c:v>
                </c:pt>
                <c:pt idx="829">
                  <c:v>3</c:v>
                </c:pt>
                <c:pt idx="830">
                  <c:v>5</c:v>
                </c:pt>
                <c:pt idx="831">
                  <c:v>7</c:v>
                </c:pt>
                <c:pt idx="832">
                  <c:v>7</c:v>
                </c:pt>
                <c:pt idx="833">
                  <c:v>5</c:v>
                </c:pt>
                <c:pt idx="834">
                  <c:v>4</c:v>
                </c:pt>
                <c:pt idx="835">
                  <c:v>7</c:v>
                </c:pt>
                <c:pt idx="836">
                  <c:v>4</c:v>
                </c:pt>
                <c:pt idx="837">
                  <c:v>7</c:v>
                </c:pt>
                <c:pt idx="838">
                  <c:v>8</c:v>
                </c:pt>
                <c:pt idx="839">
                  <c:v>8</c:v>
                </c:pt>
                <c:pt idx="840">
                  <c:v>5</c:v>
                </c:pt>
                <c:pt idx="841">
                  <c:v>6</c:v>
                </c:pt>
                <c:pt idx="842">
                  <c:v>5</c:v>
                </c:pt>
                <c:pt idx="843">
                  <c:v>3</c:v>
                </c:pt>
                <c:pt idx="844">
                  <c:v>4</c:v>
                </c:pt>
                <c:pt idx="845">
                  <c:v>6</c:v>
                </c:pt>
                <c:pt idx="846">
                  <c:v>6</c:v>
                </c:pt>
                <c:pt idx="847">
                  <c:v>5</c:v>
                </c:pt>
                <c:pt idx="848">
                  <c:v>4</c:v>
                </c:pt>
                <c:pt idx="849">
                  <c:v>5</c:v>
                </c:pt>
                <c:pt idx="850">
                  <c:v>4</c:v>
                </c:pt>
                <c:pt idx="851">
                  <c:v>9</c:v>
                </c:pt>
                <c:pt idx="852">
                  <c:v>3</c:v>
                </c:pt>
                <c:pt idx="853">
                  <c:v>5</c:v>
                </c:pt>
                <c:pt idx="854">
                  <c:v>6</c:v>
                </c:pt>
                <c:pt idx="855">
                  <c:v>5</c:v>
                </c:pt>
                <c:pt idx="856">
                  <c:v>3</c:v>
                </c:pt>
                <c:pt idx="857">
                  <c:v>4</c:v>
                </c:pt>
                <c:pt idx="858">
                  <c:v>5</c:v>
                </c:pt>
                <c:pt idx="859">
                  <c:v>6</c:v>
                </c:pt>
                <c:pt idx="860">
                  <c:v>7</c:v>
                </c:pt>
                <c:pt idx="861">
                  <c:v>4</c:v>
                </c:pt>
                <c:pt idx="862">
                  <c:v>4</c:v>
                </c:pt>
                <c:pt idx="863">
                  <c:v>6</c:v>
                </c:pt>
                <c:pt idx="864">
                  <c:v>4</c:v>
                </c:pt>
                <c:pt idx="865">
                  <c:v>5</c:v>
                </c:pt>
                <c:pt idx="866">
                  <c:v>7</c:v>
                </c:pt>
                <c:pt idx="867">
                  <c:v>3</c:v>
                </c:pt>
                <c:pt idx="868">
                  <c:v>8</c:v>
                </c:pt>
                <c:pt idx="869">
                  <c:v>5</c:v>
                </c:pt>
                <c:pt idx="870">
                  <c:v>7</c:v>
                </c:pt>
                <c:pt idx="871">
                  <c:v>5</c:v>
                </c:pt>
                <c:pt idx="872">
                  <c:v>6</c:v>
                </c:pt>
                <c:pt idx="873">
                  <c:v>7</c:v>
                </c:pt>
                <c:pt idx="874">
                  <c:v>6</c:v>
                </c:pt>
                <c:pt idx="875">
                  <c:v>3</c:v>
                </c:pt>
                <c:pt idx="876">
                  <c:v>7</c:v>
                </c:pt>
                <c:pt idx="877">
                  <c:v>4</c:v>
                </c:pt>
                <c:pt idx="878">
                  <c:v>5</c:v>
                </c:pt>
                <c:pt idx="879">
                  <c:v>5</c:v>
                </c:pt>
                <c:pt idx="880">
                  <c:v>8</c:v>
                </c:pt>
                <c:pt idx="881">
                  <c:v>8</c:v>
                </c:pt>
                <c:pt idx="882">
                  <c:v>4</c:v>
                </c:pt>
                <c:pt idx="883">
                  <c:v>6</c:v>
                </c:pt>
                <c:pt idx="884">
                  <c:v>8</c:v>
                </c:pt>
                <c:pt idx="885">
                  <c:v>6</c:v>
                </c:pt>
                <c:pt idx="886">
                  <c:v>6</c:v>
                </c:pt>
                <c:pt idx="887">
                  <c:v>7</c:v>
                </c:pt>
                <c:pt idx="888">
                  <c:v>9</c:v>
                </c:pt>
                <c:pt idx="889">
                  <c:v>6</c:v>
                </c:pt>
                <c:pt idx="890">
                  <c:v>7</c:v>
                </c:pt>
                <c:pt idx="891">
                  <c:v>8</c:v>
                </c:pt>
                <c:pt idx="892">
                  <c:v>7</c:v>
                </c:pt>
                <c:pt idx="893">
                  <c:v>6</c:v>
                </c:pt>
                <c:pt idx="894">
                  <c:v>10</c:v>
                </c:pt>
                <c:pt idx="895">
                  <c:v>5</c:v>
                </c:pt>
                <c:pt idx="896">
                  <c:v>7</c:v>
                </c:pt>
                <c:pt idx="897">
                  <c:v>9</c:v>
                </c:pt>
                <c:pt idx="898">
                  <c:v>4</c:v>
                </c:pt>
                <c:pt idx="899">
                  <c:v>6</c:v>
                </c:pt>
                <c:pt idx="900">
                  <c:v>6</c:v>
                </c:pt>
                <c:pt idx="901">
                  <c:v>6</c:v>
                </c:pt>
                <c:pt idx="902">
                  <c:v>9</c:v>
                </c:pt>
                <c:pt idx="903">
                  <c:v>7</c:v>
                </c:pt>
                <c:pt idx="904">
                  <c:v>8</c:v>
                </c:pt>
                <c:pt idx="905">
                  <c:v>9</c:v>
                </c:pt>
                <c:pt idx="906">
                  <c:v>7</c:v>
                </c:pt>
                <c:pt idx="907">
                  <c:v>6</c:v>
                </c:pt>
                <c:pt idx="908">
                  <c:v>8</c:v>
                </c:pt>
                <c:pt idx="909">
                  <c:v>6</c:v>
                </c:pt>
                <c:pt idx="910">
                  <c:v>6</c:v>
                </c:pt>
                <c:pt idx="911">
                  <c:v>8</c:v>
                </c:pt>
                <c:pt idx="912">
                  <c:v>5</c:v>
                </c:pt>
                <c:pt idx="913">
                  <c:v>9</c:v>
                </c:pt>
                <c:pt idx="914">
                  <c:v>8</c:v>
                </c:pt>
                <c:pt idx="915">
                  <c:v>6</c:v>
                </c:pt>
                <c:pt idx="916">
                  <c:v>8</c:v>
                </c:pt>
                <c:pt idx="917">
                  <c:v>7</c:v>
                </c:pt>
                <c:pt idx="918">
                  <c:v>7</c:v>
                </c:pt>
                <c:pt idx="919">
                  <c:v>12</c:v>
                </c:pt>
                <c:pt idx="920">
                  <c:v>6</c:v>
                </c:pt>
                <c:pt idx="921">
                  <c:v>7</c:v>
                </c:pt>
                <c:pt idx="922">
                  <c:v>9</c:v>
                </c:pt>
                <c:pt idx="923">
                  <c:v>8</c:v>
                </c:pt>
                <c:pt idx="924">
                  <c:v>7</c:v>
                </c:pt>
                <c:pt idx="925">
                  <c:v>11</c:v>
                </c:pt>
                <c:pt idx="926">
                  <c:v>7</c:v>
                </c:pt>
                <c:pt idx="927">
                  <c:v>8</c:v>
                </c:pt>
                <c:pt idx="928">
                  <c:v>9</c:v>
                </c:pt>
                <c:pt idx="929">
                  <c:v>7</c:v>
                </c:pt>
                <c:pt idx="930">
                  <c:v>9</c:v>
                </c:pt>
                <c:pt idx="931">
                  <c:v>7</c:v>
                </c:pt>
                <c:pt idx="932">
                  <c:v>8</c:v>
                </c:pt>
                <c:pt idx="933">
                  <c:v>7</c:v>
                </c:pt>
                <c:pt idx="934">
                  <c:v>9</c:v>
                </c:pt>
                <c:pt idx="935">
                  <c:v>9</c:v>
                </c:pt>
                <c:pt idx="936">
                  <c:v>7</c:v>
                </c:pt>
                <c:pt idx="937">
                  <c:v>8</c:v>
                </c:pt>
                <c:pt idx="938">
                  <c:v>8</c:v>
                </c:pt>
                <c:pt idx="939">
                  <c:v>11</c:v>
                </c:pt>
                <c:pt idx="940">
                  <c:v>8</c:v>
                </c:pt>
                <c:pt idx="941">
                  <c:v>8</c:v>
                </c:pt>
                <c:pt idx="942">
                  <c:v>9</c:v>
                </c:pt>
                <c:pt idx="943">
                  <c:v>8</c:v>
                </c:pt>
                <c:pt idx="944">
                  <c:v>9</c:v>
                </c:pt>
                <c:pt idx="945">
                  <c:v>9</c:v>
                </c:pt>
                <c:pt idx="946">
                  <c:v>7</c:v>
                </c:pt>
                <c:pt idx="947">
                  <c:v>10</c:v>
                </c:pt>
                <c:pt idx="948">
                  <c:v>9</c:v>
                </c:pt>
                <c:pt idx="949">
                  <c:v>7</c:v>
                </c:pt>
                <c:pt idx="950">
                  <c:v>9</c:v>
                </c:pt>
                <c:pt idx="951">
                  <c:v>10</c:v>
                </c:pt>
                <c:pt idx="952">
                  <c:v>8</c:v>
                </c:pt>
                <c:pt idx="953">
                  <c:v>10</c:v>
                </c:pt>
                <c:pt idx="954">
                  <c:v>6</c:v>
                </c:pt>
                <c:pt idx="955">
                  <c:v>9</c:v>
                </c:pt>
                <c:pt idx="956">
                  <c:v>7</c:v>
                </c:pt>
                <c:pt idx="957">
                  <c:v>10</c:v>
                </c:pt>
                <c:pt idx="958">
                  <c:v>7</c:v>
                </c:pt>
                <c:pt idx="959">
                  <c:v>11</c:v>
                </c:pt>
                <c:pt idx="960">
                  <c:v>12</c:v>
                </c:pt>
                <c:pt idx="961">
                  <c:v>11</c:v>
                </c:pt>
                <c:pt idx="962">
                  <c:v>11</c:v>
                </c:pt>
                <c:pt idx="963">
                  <c:v>8</c:v>
                </c:pt>
                <c:pt idx="964">
                  <c:v>9</c:v>
                </c:pt>
                <c:pt idx="965">
                  <c:v>10</c:v>
                </c:pt>
                <c:pt idx="966">
                  <c:v>10</c:v>
                </c:pt>
                <c:pt idx="967">
                  <c:v>11</c:v>
                </c:pt>
                <c:pt idx="968">
                  <c:v>11</c:v>
                </c:pt>
                <c:pt idx="969">
                  <c:v>8</c:v>
                </c:pt>
                <c:pt idx="970">
                  <c:v>11</c:v>
                </c:pt>
                <c:pt idx="971">
                  <c:v>10</c:v>
                </c:pt>
                <c:pt idx="972">
                  <c:v>9</c:v>
                </c:pt>
                <c:pt idx="973">
                  <c:v>9</c:v>
                </c:pt>
                <c:pt idx="974">
                  <c:v>6</c:v>
                </c:pt>
                <c:pt idx="975">
                  <c:v>10</c:v>
                </c:pt>
                <c:pt idx="976">
                  <c:v>9</c:v>
                </c:pt>
                <c:pt idx="977">
                  <c:v>9</c:v>
                </c:pt>
                <c:pt idx="978">
                  <c:v>7</c:v>
                </c:pt>
                <c:pt idx="979">
                  <c:v>10</c:v>
                </c:pt>
                <c:pt idx="980">
                  <c:v>13</c:v>
                </c:pt>
                <c:pt idx="981">
                  <c:v>9</c:v>
                </c:pt>
                <c:pt idx="982">
                  <c:v>13</c:v>
                </c:pt>
                <c:pt idx="983">
                  <c:v>12</c:v>
                </c:pt>
                <c:pt idx="984">
                  <c:v>12</c:v>
                </c:pt>
                <c:pt idx="985">
                  <c:v>11</c:v>
                </c:pt>
                <c:pt idx="986">
                  <c:v>13</c:v>
                </c:pt>
                <c:pt idx="987">
                  <c:v>11</c:v>
                </c:pt>
                <c:pt idx="988">
                  <c:v>13</c:v>
                </c:pt>
                <c:pt idx="989">
                  <c:v>12</c:v>
                </c:pt>
                <c:pt idx="990">
                  <c:v>9</c:v>
                </c:pt>
                <c:pt idx="991">
                  <c:v>13</c:v>
                </c:pt>
                <c:pt idx="992">
                  <c:v>11</c:v>
                </c:pt>
                <c:pt idx="993">
                  <c:v>13</c:v>
                </c:pt>
                <c:pt idx="994">
                  <c:v>11</c:v>
                </c:pt>
                <c:pt idx="995">
                  <c:v>11</c:v>
                </c:pt>
                <c:pt idx="996">
                  <c:v>14</c:v>
                </c:pt>
                <c:pt idx="997">
                  <c:v>13</c:v>
                </c:pt>
                <c:pt idx="998">
                  <c:v>12</c:v>
                </c:pt>
                <c:pt idx="999">
                  <c:v>11</c:v>
                </c:pt>
                <c:pt idx="1000">
                  <c:v>12</c:v>
                </c:pt>
                <c:pt idx="1001">
                  <c:v>13</c:v>
                </c:pt>
                <c:pt idx="1002">
                  <c:v>13</c:v>
                </c:pt>
                <c:pt idx="1003">
                  <c:v>14</c:v>
                </c:pt>
                <c:pt idx="1004">
                  <c:v>12</c:v>
                </c:pt>
                <c:pt idx="1005">
                  <c:v>12</c:v>
                </c:pt>
                <c:pt idx="1006">
                  <c:v>14</c:v>
                </c:pt>
                <c:pt idx="1007">
                  <c:v>14</c:v>
                </c:pt>
                <c:pt idx="1008">
                  <c:v>15</c:v>
                </c:pt>
                <c:pt idx="1009">
                  <c:v>15</c:v>
                </c:pt>
                <c:pt idx="1010">
                  <c:v>13</c:v>
                </c:pt>
                <c:pt idx="1011">
                  <c:v>12</c:v>
                </c:pt>
                <c:pt idx="1012">
                  <c:v>13</c:v>
                </c:pt>
                <c:pt idx="1013">
                  <c:v>14</c:v>
                </c:pt>
                <c:pt idx="1014">
                  <c:v>13</c:v>
                </c:pt>
                <c:pt idx="1015">
                  <c:v>13</c:v>
                </c:pt>
                <c:pt idx="1016">
                  <c:v>15</c:v>
                </c:pt>
                <c:pt idx="1017">
                  <c:v>15</c:v>
                </c:pt>
                <c:pt idx="1018">
                  <c:v>15</c:v>
                </c:pt>
                <c:pt idx="1019">
                  <c:v>15</c:v>
                </c:pt>
                <c:pt idx="1020">
                  <c:v>14</c:v>
                </c:pt>
                <c:pt idx="1021">
                  <c:v>16</c:v>
                </c:pt>
                <c:pt idx="1022">
                  <c:v>15</c:v>
                </c:pt>
                <c:pt idx="1023">
                  <c:v>16</c:v>
                </c:pt>
                <c:pt idx="1024">
                  <c:v>0</c:v>
                </c:pt>
                <c:pt idx="1025">
                  <c:v>0</c:v>
                </c:pt>
                <c:pt idx="1026">
                  <c:v>0</c:v>
                </c:pt>
                <c:pt idx="1027">
                  <c:v>0</c:v>
                </c:pt>
                <c:pt idx="1028">
                  <c:v>0</c:v>
                </c:pt>
                <c:pt idx="1029">
                  <c:v>0</c:v>
                </c:pt>
                <c:pt idx="1030">
                  <c:v>0</c:v>
                </c:pt>
                <c:pt idx="1031">
                  <c:v>0</c:v>
                </c:pt>
                <c:pt idx="1032">
                  <c:v>0</c:v>
                </c:pt>
                <c:pt idx="1033">
                  <c:v>0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0</c:v>
                </c:pt>
                <c:pt idx="1040">
                  <c:v>0</c:v>
                </c:pt>
                <c:pt idx="1041">
                  <c:v>0</c:v>
                </c:pt>
                <c:pt idx="1042">
                  <c:v>0</c:v>
                </c:pt>
                <c:pt idx="1043">
                  <c:v>0</c:v>
                </c:pt>
                <c:pt idx="1044">
                  <c:v>0</c:v>
                </c:pt>
                <c:pt idx="1045">
                  <c:v>0</c:v>
                </c:pt>
                <c:pt idx="1046">
                  <c:v>0</c:v>
                </c:pt>
                <c:pt idx="1047">
                  <c:v>0</c:v>
                </c:pt>
                <c:pt idx="1048">
                  <c:v>0</c:v>
                </c:pt>
                <c:pt idx="1049">
                  <c:v>0</c:v>
                </c:pt>
                <c:pt idx="1050">
                  <c:v>0</c:v>
                </c:pt>
                <c:pt idx="1051">
                  <c:v>0</c:v>
                </c:pt>
                <c:pt idx="1052">
                  <c:v>0</c:v>
                </c:pt>
                <c:pt idx="1053">
                  <c:v>0</c:v>
                </c:pt>
                <c:pt idx="1054">
                  <c:v>0</c:v>
                </c:pt>
                <c:pt idx="1055">
                  <c:v>0</c:v>
                </c:pt>
                <c:pt idx="1056">
                  <c:v>1</c:v>
                </c:pt>
                <c:pt idx="1057">
                  <c:v>0</c:v>
                </c:pt>
                <c:pt idx="1058">
                  <c:v>0</c:v>
                </c:pt>
                <c:pt idx="1059">
                  <c:v>0</c:v>
                </c:pt>
                <c:pt idx="1060">
                  <c:v>0</c:v>
                </c:pt>
                <c:pt idx="1061">
                  <c:v>0</c:v>
                </c:pt>
                <c:pt idx="1062">
                  <c:v>0</c:v>
                </c:pt>
                <c:pt idx="1063">
                  <c:v>1</c:v>
                </c:pt>
                <c:pt idx="1064">
                  <c:v>0</c:v>
                </c:pt>
                <c:pt idx="1065">
                  <c:v>0</c:v>
                </c:pt>
                <c:pt idx="1066">
                  <c:v>0</c:v>
                </c:pt>
                <c:pt idx="1067">
                  <c:v>0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0</c:v>
                </c:pt>
                <c:pt idx="1072">
                  <c:v>0</c:v>
                </c:pt>
                <c:pt idx="1073">
                  <c:v>0</c:v>
                </c:pt>
                <c:pt idx="1074">
                  <c:v>0</c:v>
                </c:pt>
                <c:pt idx="1075">
                  <c:v>0</c:v>
                </c:pt>
                <c:pt idx="1076">
                  <c:v>0</c:v>
                </c:pt>
                <c:pt idx="1077">
                  <c:v>1</c:v>
                </c:pt>
                <c:pt idx="1078">
                  <c:v>0</c:v>
                </c:pt>
                <c:pt idx="1079">
                  <c:v>0</c:v>
                </c:pt>
                <c:pt idx="1080">
                  <c:v>0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1</c:v>
                </c:pt>
                <c:pt idx="1085">
                  <c:v>1</c:v>
                </c:pt>
                <c:pt idx="1086">
                  <c:v>1</c:v>
                </c:pt>
                <c:pt idx="1087">
                  <c:v>0</c:v>
                </c:pt>
                <c:pt idx="1088">
                  <c:v>0</c:v>
                </c:pt>
                <c:pt idx="1089">
                  <c:v>0</c:v>
                </c:pt>
                <c:pt idx="1090">
                  <c:v>1</c:v>
                </c:pt>
                <c:pt idx="1091">
                  <c:v>1</c:v>
                </c:pt>
                <c:pt idx="1092">
                  <c:v>0</c:v>
                </c:pt>
                <c:pt idx="1093">
                  <c:v>1</c:v>
                </c:pt>
                <c:pt idx="1094">
                  <c:v>1</c:v>
                </c:pt>
                <c:pt idx="1095">
                  <c:v>0</c:v>
                </c:pt>
                <c:pt idx="1096">
                  <c:v>0</c:v>
                </c:pt>
                <c:pt idx="1097">
                  <c:v>0</c:v>
                </c:pt>
                <c:pt idx="1098">
                  <c:v>0</c:v>
                </c:pt>
                <c:pt idx="1099">
                  <c:v>0</c:v>
                </c:pt>
                <c:pt idx="1100">
                  <c:v>1</c:v>
                </c:pt>
                <c:pt idx="1101">
                  <c:v>0</c:v>
                </c:pt>
                <c:pt idx="1102">
                  <c:v>0</c:v>
                </c:pt>
                <c:pt idx="1103">
                  <c:v>1</c:v>
                </c:pt>
                <c:pt idx="1104">
                  <c:v>1</c:v>
                </c:pt>
                <c:pt idx="1105">
                  <c:v>0</c:v>
                </c:pt>
                <c:pt idx="1106">
                  <c:v>2</c:v>
                </c:pt>
                <c:pt idx="1107">
                  <c:v>0</c:v>
                </c:pt>
                <c:pt idx="1108">
                  <c:v>2</c:v>
                </c:pt>
                <c:pt idx="1109">
                  <c:v>1</c:v>
                </c:pt>
                <c:pt idx="1110">
                  <c:v>1</c:v>
                </c:pt>
                <c:pt idx="1111">
                  <c:v>1</c:v>
                </c:pt>
                <c:pt idx="1112">
                  <c:v>1</c:v>
                </c:pt>
                <c:pt idx="1113">
                  <c:v>1</c:v>
                </c:pt>
                <c:pt idx="1114">
                  <c:v>0</c:v>
                </c:pt>
                <c:pt idx="1115">
                  <c:v>1</c:v>
                </c:pt>
                <c:pt idx="1116">
                  <c:v>1</c:v>
                </c:pt>
                <c:pt idx="1117">
                  <c:v>1</c:v>
                </c:pt>
                <c:pt idx="1118">
                  <c:v>0</c:v>
                </c:pt>
                <c:pt idx="1119">
                  <c:v>1</c:v>
                </c:pt>
                <c:pt idx="1120">
                  <c:v>2</c:v>
                </c:pt>
                <c:pt idx="1121">
                  <c:v>2</c:v>
                </c:pt>
                <c:pt idx="1122">
                  <c:v>0</c:v>
                </c:pt>
                <c:pt idx="1123">
                  <c:v>1</c:v>
                </c:pt>
                <c:pt idx="1124">
                  <c:v>3</c:v>
                </c:pt>
                <c:pt idx="1125">
                  <c:v>0</c:v>
                </c:pt>
                <c:pt idx="1126">
                  <c:v>0</c:v>
                </c:pt>
                <c:pt idx="1127">
                  <c:v>3</c:v>
                </c:pt>
                <c:pt idx="1128">
                  <c:v>2</c:v>
                </c:pt>
                <c:pt idx="1129">
                  <c:v>1</c:v>
                </c:pt>
                <c:pt idx="1130">
                  <c:v>1</c:v>
                </c:pt>
                <c:pt idx="1131">
                  <c:v>2</c:v>
                </c:pt>
                <c:pt idx="1132">
                  <c:v>1</c:v>
                </c:pt>
                <c:pt idx="1133">
                  <c:v>3</c:v>
                </c:pt>
                <c:pt idx="1134">
                  <c:v>1</c:v>
                </c:pt>
                <c:pt idx="1135">
                  <c:v>2</c:v>
                </c:pt>
                <c:pt idx="1136">
                  <c:v>2</c:v>
                </c:pt>
                <c:pt idx="1137">
                  <c:v>0</c:v>
                </c:pt>
                <c:pt idx="1138">
                  <c:v>4</c:v>
                </c:pt>
                <c:pt idx="1139">
                  <c:v>2</c:v>
                </c:pt>
                <c:pt idx="1140">
                  <c:v>1</c:v>
                </c:pt>
                <c:pt idx="1141">
                  <c:v>2</c:v>
                </c:pt>
                <c:pt idx="1142">
                  <c:v>2</c:v>
                </c:pt>
                <c:pt idx="1143">
                  <c:v>3</c:v>
                </c:pt>
                <c:pt idx="1144">
                  <c:v>3</c:v>
                </c:pt>
                <c:pt idx="1145">
                  <c:v>2</c:v>
                </c:pt>
                <c:pt idx="1146">
                  <c:v>3</c:v>
                </c:pt>
                <c:pt idx="1147">
                  <c:v>2</c:v>
                </c:pt>
                <c:pt idx="1148">
                  <c:v>3</c:v>
                </c:pt>
                <c:pt idx="1149">
                  <c:v>1</c:v>
                </c:pt>
                <c:pt idx="1150">
                  <c:v>2</c:v>
                </c:pt>
                <c:pt idx="1151">
                  <c:v>2</c:v>
                </c:pt>
                <c:pt idx="1152">
                  <c:v>1</c:v>
                </c:pt>
                <c:pt idx="1153">
                  <c:v>2</c:v>
                </c:pt>
                <c:pt idx="1154">
                  <c:v>3</c:v>
                </c:pt>
                <c:pt idx="1155">
                  <c:v>2</c:v>
                </c:pt>
                <c:pt idx="1156">
                  <c:v>3</c:v>
                </c:pt>
                <c:pt idx="1157">
                  <c:v>2</c:v>
                </c:pt>
                <c:pt idx="1158">
                  <c:v>1</c:v>
                </c:pt>
                <c:pt idx="1159">
                  <c:v>2</c:v>
                </c:pt>
                <c:pt idx="1160">
                  <c:v>4</c:v>
                </c:pt>
                <c:pt idx="1161">
                  <c:v>1</c:v>
                </c:pt>
                <c:pt idx="1162">
                  <c:v>3</c:v>
                </c:pt>
                <c:pt idx="1163">
                  <c:v>3</c:v>
                </c:pt>
                <c:pt idx="1164">
                  <c:v>1</c:v>
                </c:pt>
                <c:pt idx="1165">
                  <c:v>2</c:v>
                </c:pt>
                <c:pt idx="1166">
                  <c:v>2</c:v>
                </c:pt>
                <c:pt idx="1167">
                  <c:v>2</c:v>
                </c:pt>
                <c:pt idx="1168">
                  <c:v>2</c:v>
                </c:pt>
                <c:pt idx="1169">
                  <c:v>2</c:v>
                </c:pt>
                <c:pt idx="1170">
                  <c:v>3</c:v>
                </c:pt>
                <c:pt idx="1171">
                  <c:v>2</c:v>
                </c:pt>
                <c:pt idx="1172">
                  <c:v>3</c:v>
                </c:pt>
                <c:pt idx="1173">
                  <c:v>2</c:v>
                </c:pt>
                <c:pt idx="1174">
                  <c:v>1</c:v>
                </c:pt>
                <c:pt idx="1175">
                  <c:v>0</c:v>
                </c:pt>
                <c:pt idx="1176">
                  <c:v>0</c:v>
                </c:pt>
                <c:pt idx="1177">
                  <c:v>3</c:v>
                </c:pt>
                <c:pt idx="1178">
                  <c:v>3</c:v>
                </c:pt>
                <c:pt idx="1179">
                  <c:v>1</c:v>
                </c:pt>
                <c:pt idx="1180">
                  <c:v>2</c:v>
                </c:pt>
                <c:pt idx="1181">
                  <c:v>3</c:v>
                </c:pt>
                <c:pt idx="1182">
                  <c:v>2</c:v>
                </c:pt>
                <c:pt idx="1183">
                  <c:v>1</c:v>
                </c:pt>
                <c:pt idx="1184">
                  <c:v>2</c:v>
                </c:pt>
                <c:pt idx="1185">
                  <c:v>2</c:v>
                </c:pt>
                <c:pt idx="1186">
                  <c:v>0</c:v>
                </c:pt>
                <c:pt idx="1187">
                  <c:v>1</c:v>
                </c:pt>
                <c:pt idx="1188">
                  <c:v>4</c:v>
                </c:pt>
                <c:pt idx="1189">
                  <c:v>2</c:v>
                </c:pt>
                <c:pt idx="1190">
                  <c:v>3</c:v>
                </c:pt>
                <c:pt idx="1191">
                  <c:v>4</c:v>
                </c:pt>
                <c:pt idx="1192">
                  <c:v>3</c:v>
                </c:pt>
                <c:pt idx="1193">
                  <c:v>1</c:v>
                </c:pt>
                <c:pt idx="1194">
                  <c:v>1</c:v>
                </c:pt>
                <c:pt idx="1195">
                  <c:v>4</c:v>
                </c:pt>
                <c:pt idx="1196">
                  <c:v>2</c:v>
                </c:pt>
                <c:pt idx="1197">
                  <c:v>3</c:v>
                </c:pt>
                <c:pt idx="1198">
                  <c:v>2</c:v>
                </c:pt>
                <c:pt idx="1199">
                  <c:v>0</c:v>
                </c:pt>
                <c:pt idx="1200">
                  <c:v>1</c:v>
                </c:pt>
                <c:pt idx="1201">
                  <c:v>2</c:v>
                </c:pt>
                <c:pt idx="1202">
                  <c:v>3</c:v>
                </c:pt>
                <c:pt idx="1203">
                  <c:v>1</c:v>
                </c:pt>
                <c:pt idx="1204">
                  <c:v>4</c:v>
                </c:pt>
                <c:pt idx="1205">
                  <c:v>2</c:v>
                </c:pt>
                <c:pt idx="1206">
                  <c:v>4</c:v>
                </c:pt>
                <c:pt idx="1207">
                  <c:v>2</c:v>
                </c:pt>
                <c:pt idx="1208">
                  <c:v>2</c:v>
                </c:pt>
                <c:pt idx="1209">
                  <c:v>2</c:v>
                </c:pt>
                <c:pt idx="1210">
                  <c:v>5</c:v>
                </c:pt>
                <c:pt idx="1211">
                  <c:v>2</c:v>
                </c:pt>
                <c:pt idx="1212">
                  <c:v>2</c:v>
                </c:pt>
                <c:pt idx="1213">
                  <c:v>2</c:v>
                </c:pt>
                <c:pt idx="1214">
                  <c:v>1</c:v>
                </c:pt>
                <c:pt idx="1215">
                  <c:v>4</c:v>
                </c:pt>
                <c:pt idx="1216">
                  <c:v>3</c:v>
                </c:pt>
                <c:pt idx="1217">
                  <c:v>1</c:v>
                </c:pt>
                <c:pt idx="1218">
                  <c:v>2</c:v>
                </c:pt>
                <c:pt idx="1219">
                  <c:v>2</c:v>
                </c:pt>
                <c:pt idx="1220">
                  <c:v>2</c:v>
                </c:pt>
                <c:pt idx="1221">
                  <c:v>2</c:v>
                </c:pt>
                <c:pt idx="1222">
                  <c:v>2</c:v>
                </c:pt>
                <c:pt idx="1223">
                  <c:v>3</c:v>
                </c:pt>
                <c:pt idx="1224">
                  <c:v>2</c:v>
                </c:pt>
                <c:pt idx="1225">
                  <c:v>3</c:v>
                </c:pt>
                <c:pt idx="1226">
                  <c:v>1</c:v>
                </c:pt>
                <c:pt idx="1227">
                  <c:v>2</c:v>
                </c:pt>
                <c:pt idx="1228">
                  <c:v>4</c:v>
                </c:pt>
                <c:pt idx="1229">
                  <c:v>3</c:v>
                </c:pt>
                <c:pt idx="1230">
                  <c:v>4</c:v>
                </c:pt>
                <c:pt idx="1231">
                  <c:v>2</c:v>
                </c:pt>
                <c:pt idx="1232">
                  <c:v>3</c:v>
                </c:pt>
                <c:pt idx="1233">
                  <c:v>2</c:v>
                </c:pt>
                <c:pt idx="1234">
                  <c:v>4</c:v>
                </c:pt>
                <c:pt idx="1235">
                  <c:v>4</c:v>
                </c:pt>
                <c:pt idx="1236">
                  <c:v>2</c:v>
                </c:pt>
                <c:pt idx="1237">
                  <c:v>3</c:v>
                </c:pt>
                <c:pt idx="1238">
                  <c:v>2</c:v>
                </c:pt>
                <c:pt idx="1239">
                  <c:v>1</c:v>
                </c:pt>
                <c:pt idx="1240">
                  <c:v>4</c:v>
                </c:pt>
                <c:pt idx="1241">
                  <c:v>3</c:v>
                </c:pt>
                <c:pt idx="1242">
                  <c:v>3</c:v>
                </c:pt>
                <c:pt idx="1243">
                  <c:v>1</c:v>
                </c:pt>
                <c:pt idx="1244">
                  <c:v>2</c:v>
                </c:pt>
                <c:pt idx="1245">
                  <c:v>3</c:v>
                </c:pt>
                <c:pt idx="1246">
                  <c:v>3</c:v>
                </c:pt>
                <c:pt idx="1247">
                  <c:v>3</c:v>
                </c:pt>
                <c:pt idx="1248">
                  <c:v>1</c:v>
                </c:pt>
                <c:pt idx="1249">
                  <c:v>3</c:v>
                </c:pt>
                <c:pt idx="1250">
                  <c:v>4</c:v>
                </c:pt>
                <c:pt idx="1251">
                  <c:v>3</c:v>
                </c:pt>
                <c:pt idx="1252">
                  <c:v>0</c:v>
                </c:pt>
                <c:pt idx="1253">
                  <c:v>3</c:v>
                </c:pt>
                <c:pt idx="1254">
                  <c:v>4</c:v>
                </c:pt>
                <c:pt idx="1255">
                  <c:v>2</c:v>
                </c:pt>
                <c:pt idx="1256">
                  <c:v>4</c:v>
                </c:pt>
                <c:pt idx="1257">
                  <c:v>4</c:v>
                </c:pt>
                <c:pt idx="1258">
                  <c:v>2</c:v>
                </c:pt>
                <c:pt idx="1259">
                  <c:v>3</c:v>
                </c:pt>
                <c:pt idx="1260">
                  <c:v>3</c:v>
                </c:pt>
                <c:pt idx="1261">
                  <c:v>2</c:v>
                </c:pt>
                <c:pt idx="1262">
                  <c:v>2</c:v>
                </c:pt>
                <c:pt idx="1263">
                  <c:v>4</c:v>
                </c:pt>
                <c:pt idx="1264">
                  <c:v>3</c:v>
                </c:pt>
                <c:pt idx="1265">
                  <c:v>3</c:v>
                </c:pt>
                <c:pt idx="1266">
                  <c:v>2</c:v>
                </c:pt>
                <c:pt idx="1267">
                  <c:v>3</c:v>
                </c:pt>
                <c:pt idx="1268">
                  <c:v>4</c:v>
                </c:pt>
                <c:pt idx="1269">
                  <c:v>4</c:v>
                </c:pt>
                <c:pt idx="1270">
                  <c:v>2</c:v>
                </c:pt>
                <c:pt idx="1271">
                  <c:v>3</c:v>
                </c:pt>
                <c:pt idx="1272">
                  <c:v>1</c:v>
                </c:pt>
                <c:pt idx="1273">
                  <c:v>2</c:v>
                </c:pt>
                <c:pt idx="1274">
                  <c:v>3</c:v>
                </c:pt>
                <c:pt idx="1275">
                  <c:v>2</c:v>
                </c:pt>
                <c:pt idx="1276">
                  <c:v>2</c:v>
                </c:pt>
                <c:pt idx="1277">
                  <c:v>3</c:v>
                </c:pt>
                <c:pt idx="1278">
                  <c:v>2</c:v>
                </c:pt>
                <c:pt idx="1279">
                  <c:v>3</c:v>
                </c:pt>
                <c:pt idx="1280">
                  <c:v>3</c:v>
                </c:pt>
                <c:pt idx="1281">
                  <c:v>2</c:v>
                </c:pt>
                <c:pt idx="1282">
                  <c:v>3</c:v>
                </c:pt>
                <c:pt idx="1283">
                  <c:v>3</c:v>
                </c:pt>
                <c:pt idx="1284">
                  <c:v>4</c:v>
                </c:pt>
                <c:pt idx="1285">
                  <c:v>3</c:v>
                </c:pt>
                <c:pt idx="1286">
                  <c:v>2</c:v>
                </c:pt>
                <c:pt idx="1287">
                  <c:v>2</c:v>
                </c:pt>
                <c:pt idx="1288">
                  <c:v>3</c:v>
                </c:pt>
                <c:pt idx="1289">
                  <c:v>3</c:v>
                </c:pt>
                <c:pt idx="1290">
                  <c:v>4</c:v>
                </c:pt>
                <c:pt idx="1291">
                  <c:v>2</c:v>
                </c:pt>
                <c:pt idx="1292">
                  <c:v>3</c:v>
                </c:pt>
                <c:pt idx="1293">
                  <c:v>2</c:v>
                </c:pt>
                <c:pt idx="1294">
                  <c:v>5</c:v>
                </c:pt>
                <c:pt idx="1295">
                  <c:v>3</c:v>
                </c:pt>
                <c:pt idx="1296">
                  <c:v>3</c:v>
                </c:pt>
                <c:pt idx="1297">
                  <c:v>3</c:v>
                </c:pt>
                <c:pt idx="1298">
                  <c:v>2</c:v>
                </c:pt>
                <c:pt idx="1299">
                  <c:v>5</c:v>
                </c:pt>
                <c:pt idx="1300">
                  <c:v>1</c:v>
                </c:pt>
                <c:pt idx="1301">
                  <c:v>4</c:v>
                </c:pt>
                <c:pt idx="1302">
                  <c:v>4</c:v>
                </c:pt>
                <c:pt idx="1303">
                  <c:v>3</c:v>
                </c:pt>
                <c:pt idx="1304">
                  <c:v>3</c:v>
                </c:pt>
                <c:pt idx="1305">
                  <c:v>3</c:v>
                </c:pt>
                <c:pt idx="1306">
                  <c:v>5</c:v>
                </c:pt>
                <c:pt idx="1307">
                  <c:v>5</c:v>
                </c:pt>
                <c:pt idx="1308">
                  <c:v>4</c:v>
                </c:pt>
                <c:pt idx="1309">
                  <c:v>4</c:v>
                </c:pt>
                <c:pt idx="1310">
                  <c:v>5</c:v>
                </c:pt>
                <c:pt idx="1311">
                  <c:v>4</c:v>
                </c:pt>
                <c:pt idx="1312">
                  <c:v>3</c:v>
                </c:pt>
                <c:pt idx="1313">
                  <c:v>6</c:v>
                </c:pt>
                <c:pt idx="1314">
                  <c:v>6</c:v>
                </c:pt>
                <c:pt idx="1315">
                  <c:v>4</c:v>
                </c:pt>
                <c:pt idx="1316">
                  <c:v>2</c:v>
                </c:pt>
                <c:pt idx="1317">
                  <c:v>4</c:v>
                </c:pt>
                <c:pt idx="1318">
                  <c:v>4</c:v>
                </c:pt>
                <c:pt idx="1319">
                  <c:v>5</c:v>
                </c:pt>
                <c:pt idx="1320">
                  <c:v>4</c:v>
                </c:pt>
                <c:pt idx="1321">
                  <c:v>2</c:v>
                </c:pt>
                <c:pt idx="1322">
                  <c:v>1</c:v>
                </c:pt>
                <c:pt idx="1323">
                  <c:v>3</c:v>
                </c:pt>
                <c:pt idx="1324">
                  <c:v>6</c:v>
                </c:pt>
                <c:pt idx="1325">
                  <c:v>6</c:v>
                </c:pt>
                <c:pt idx="1326">
                  <c:v>6</c:v>
                </c:pt>
                <c:pt idx="1327">
                  <c:v>6</c:v>
                </c:pt>
                <c:pt idx="1328">
                  <c:v>3</c:v>
                </c:pt>
                <c:pt idx="1329">
                  <c:v>3</c:v>
                </c:pt>
                <c:pt idx="1330">
                  <c:v>3</c:v>
                </c:pt>
                <c:pt idx="1331">
                  <c:v>4</c:v>
                </c:pt>
                <c:pt idx="1332">
                  <c:v>4</c:v>
                </c:pt>
                <c:pt idx="1333">
                  <c:v>5</c:v>
                </c:pt>
                <c:pt idx="1334">
                  <c:v>4</c:v>
                </c:pt>
                <c:pt idx="1335">
                  <c:v>3</c:v>
                </c:pt>
                <c:pt idx="1336">
                  <c:v>5</c:v>
                </c:pt>
                <c:pt idx="1337">
                  <c:v>4</c:v>
                </c:pt>
                <c:pt idx="1338">
                  <c:v>5</c:v>
                </c:pt>
                <c:pt idx="1339">
                  <c:v>4</c:v>
                </c:pt>
                <c:pt idx="1340">
                  <c:v>5</c:v>
                </c:pt>
                <c:pt idx="1341">
                  <c:v>5</c:v>
                </c:pt>
                <c:pt idx="1342">
                  <c:v>5</c:v>
                </c:pt>
                <c:pt idx="1343">
                  <c:v>4</c:v>
                </c:pt>
                <c:pt idx="1344">
                  <c:v>6</c:v>
                </c:pt>
                <c:pt idx="1345">
                  <c:v>6</c:v>
                </c:pt>
                <c:pt idx="1346">
                  <c:v>2</c:v>
                </c:pt>
                <c:pt idx="1347">
                  <c:v>7</c:v>
                </c:pt>
                <c:pt idx="1348">
                  <c:v>3</c:v>
                </c:pt>
                <c:pt idx="1349">
                  <c:v>6</c:v>
                </c:pt>
                <c:pt idx="1350">
                  <c:v>6</c:v>
                </c:pt>
                <c:pt idx="1351">
                  <c:v>4</c:v>
                </c:pt>
                <c:pt idx="1352">
                  <c:v>5</c:v>
                </c:pt>
                <c:pt idx="1353">
                  <c:v>6</c:v>
                </c:pt>
                <c:pt idx="1354">
                  <c:v>6</c:v>
                </c:pt>
                <c:pt idx="1355">
                  <c:v>6</c:v>
                </c:pt>
                <c:pt idx="1356">
                  <c:v>8</c:v>
                </c:pt>
                <c:pt idx="1357">
                  <c:v>5</c:v>
                </c:pt>
                <c:pt idx="1358">
                  <c:v>6</c:v>
                </c:pt>
                <c:pt idx="1359">
                  <c:v>4</c:v>
                </c:pt>
                <c:pt idx="1360">
                  <c:v>6</c:v>
                </c:pt>
                <c:pt idx="1361">
                  <c:v>4</c:v>
                </c:pt>
                <c:pt idx="1362">
                  <c:v>7</c:v>
                </c:pt>
                <c:pt idx="1363">
                  <c:v>5</c:v>
                </c:pt>
                <c:pt idx="1364">
                  <c:v>7</c:v>
                </c:pt>
                <c:pt idx="1365">
                  <c:v>7</c:v>
                </c:pt>
                <c:pt idx="1366">
                  <c:v>6</c:v>
                </c:pt>
                <c:pt idx="1367">
                  <c:v>4</c:v>
                </c:pt>
                <c:pt idx="1368">
                  <c:v>7</c:v>
                </c:pt>
                <c:pt idx="1369">
                  <c:v>5</c:v>
                </c:pt>
                <c:pt idx="1370">
                  <c:v>4</c:v>
                </c:pt>
                <c:pt idx="1371">
                  <c:v>6</c:v>
                </c:pt>
                <c:pt idx="1372">
                  <c:v>6</c:v>
                </c:pt>
                <c:pt idx="1373">
                  <c:v>4</c:v>
                </c:pt>
                <c:pt idx="1374">
                  <c:v>6</c:v>
                </c:pt>
                <c:pt idx="1375">
                  <c:v>4</c:v>
                </c:pt>
                <c:pt idx="1376">
                  <c:v>5</c:v>
                </c:pt>
                <c:pt idx="1377">
                  <c:v>5</c:v>
                </c:pt>
                <c:pt idx="1378">
                  <c:v>5</c:v>
                </c:pt>
                <c:pt idx="1379">
                  <c:v>4</c:v>
                </c:pt>
                <c:pt idx="1380">
                  <c:v>5</c:v>
                </c:pt>
                <c:pt idx="1381">
                  <c:v>5</c:v>
                </c:pt>
                <c:pt idx="1382">
                  <c:v>4</c:v>
                </c:pt>
                <c:pt idx="1383">
                  <c:v>4</c:v>
                </c:pt>
                <c:pt idx="1384">
                  <c:v>5</c:v>
                </c:pt>
                <c:pt idx="1385">
                  <c:v>4</c:v>
                </c:pt>
                <c:pt idx="1386">
                  <c:v>7</c:v>
                </c:pt>
                <c:pt idx="1387">
                  <c:v>3</c:v>
                </c:pt>
                <c:pt idx="1388">
                  <c:v>5</c:v>
                </c:pt>
                <c:pt idx="1389">
                  <c:v>6</c:v>
                </c:pt>
                <c:pt idx="1390">
                  <c:v>4</c:v>
                </c:pt>
                <c:pt idx="1391">
                  <c:v>8</c:v>
                </c:pt>
                <c:pt idx="1392">
                  <c:v>7</c:v>
                </c:pt>
                <c:pt idx="1393">
                  <c:v>6</c:v>
                </c:pt>
                <c:pt idx="1394">
                  <c:v>5</c:v>
                </c:pt>
                <c:pt idx="1395">
                  <c:v>7</c:v>
                </c:pt>
                <c:pt idx="1396">
                  <c:v>9</c:v>
                </c:pt>
                <c:pt idx="1397">
                  <c:v>6</c:v>
                </c:pt>
                <c:pt idx="1398">
                  <c:v>6</c:v>
                </c:pt>
                <c:pt idx="1399">
                  <c:v>6</c:v>
                </c:pt>
                <c:pt idx="1400">
                  <c:v>4</c:v>
                </c:pt>
                <c:pt idx="1401">
                  <c:v>6</c:v>
                </c:pt>
                <c:pt idx="1402">
                  <c:v>7</c:v>
                </c:pt>
                <c:pt idx="1403">
                  <c:v>5</c:v>
                </c:pt>
                <c:pt idx="1404">
                  <c:v>6</c:v>
                </c:pt>
                <c:pt idx="1405">
                  <c:v>6</c:v>
                </c:pt>
                <c:pt idx="1406">
                  <c:v>6</c:v>
                </c:pt>
                <c:pt idx="1407">
                  <c:v>6</c:v>
                </c:pt>
                <c:pt idx="1408">
                  <c:v>9</c:v>
                </c:pt>
                <c:pt idx="1409">
                  <c:v>6</c:v>
                </c:pt>
                <c:pt idx="1410">
                  <c:v>7</c:v>
                </c:pt>
                <c:pt idx="1411">
                  <c:v>7</c:v>
                </c:pt>
                <c:pt idx="1412">
                  <c:v>6</c:v>
                </c:pt>
                <c:pt idx="1413">
                  <c:v>7</c:v>
                </c:pt>
                <c:pt idx="1414">
                  <c:v>8</c:v>
                </c:pt>
                <c:pt idx="1415">
                  <c:v>5</c:v>
                </c:pt>
                <c:pt idx="1416">
                  <c:v>9</c:v>
                </c:pt>
                <c:pt idx="1417">
                  <c:v>10</c:v>
                </c:pt>
                <c:pt idx="1418">
                  <c:v>7</c:v>
                </c:pt>
                <c:pt idx="1419">
                  <c:v>6</c:v>
                </c:pt>
                <c:pt idx="1420">
                  <c:v>12</c:v>
                </c:pt>
                <c:pt idx="1421">
                  <c:v>8</c:v>
                </c:pt>
                <c:pt idx="1422">
                  <c:v>9</c:v>
                </c:pt>
                <c:pt idx="1423">
                  <c:v>9</c:v>
                </c:pt>
                <c:pt idx="1424">
                  <c:v>8</c:v>
                </c:pt>
                <c:pt idx="1425">
                  <c:v>8</c:v>
                </c:pt>
                <c:pt idx="1426">
                  <c:v>8</c:v>
                </c:pt>
                <c:pt idx="1427">
                  <c:v>9</c:v>
                </c:pt>
                <c:pt idx="1428">
                  <c:v>12</c:v>
                </c:pt>
                <c:pt idx="1429">
                  <c:v>10</c:v>
                </c:pt>
                <c:pt idx="1430">
                  <c:v>7</c:v>
                </c:pt>
                <c:pt idx="1431">
                  <c:v>9</c:v>
                </c:pt>
                <c:pt idx="1432">
                  <c:v>9</c:v>
                </c:pt>
                <c:pt idx="1433">
                  <c:v>12</c:v>
                </c:pt>
                <c:pt idx="1434">
                  <c:v>9</c:v>
                </c:pt>
                <c:pt idx="1435">
                  <c:v>7</c:v>
                </c:pt>
                <c:pt idx="1436">
                  <c:v>10</c:v>
                </c:pt>
                <c:pt idx="1437">
                  <c:v>5</c:v>
                </c:pt>
                <c:pt idx="1438">
                  <c:v>8</c:v>
                </c:pt>
                <c:pt idx="1439">
                  <c:v>10</c:v>
                </c:pt>
                <c:pt idx="1440">
                  <c:v>11</c:v>
                </c:pt>
                <c:pt idx="1441">
                  <c:v>7</c:v>
                </c:pt>
                <c:pt idx="1442">
                  <c:v>9</c:v>
                </c:pt>
                <c:pt idx="1443">
                  <c:v>7</c:v>
                </c:pt>
                <c:pt idx="1444">
                  <c:v>12</c:v>
                </c:pt>
                <c:pt idx="1445">
                  <c:v>9</c:v>
                </c:pt>
                <c:pt idx="1446">
                  <c:v>7</c:v>
                </c:pt>
                <c:pt idx="1447">
                  <c:v>8</c:v>
                </c:pt>
                <c:pt idx="1448">
                  <c:v>9</c:v>
                </c:pt>
                <c:pt idx="1449">
                  <c:v>7</c:v>
                </c:pt>
                <c:pt idx="1450">
                  <c:v>8</c:v>
                </c:pt>
                <c:pt idx="1451">
                  <c:v>9</c:v>
                </c:pt>
                <c:pt idx="1452">
                  <c:v>8</c:v>
                </c:pt>
                <c:pt idx="1453">
                  <c:v>7</c:v>
                </c:pt>
                <c:pt idx="1454">
                  <c:v>9</c:v>
                </c:pt>
                <c:pt idx="1455">
                  <c:v>9</c:v>
                </c:pt>
                <c:pt idx="1456">
                  <c:v>12</c:v>
                </c:pt>
                <c:pt idx="1457">
                  <c:v>9</c:v>
                </c:pt>
                <c:pt idx="1458">
                  <c:v>7</c:v>
                </c:pt>
                <c:pt idx="1459">
                  <c:v>8</c:v>
                </c:pt>
                <c:pt idx="1460">
                  <c:v>6</c:v>
                </c:pt>
                <c:pt idx="1461">
                  <c:v>9</c:v>
                </c:pt>
                <c:pt idx="1462">
                  <c:v>6</c:v>
                </c:pt>
                <c:pt idx="1463">
                  <c:v>8</c:v>
                </c:pt>
                <c:pt idx="1464">
                  <c:v>8</c:v>
                </c:pt>
                <c:pt idx="1465">
                  <c:v>9</c:v>
                </c:pt>
                <c:pt idx="1466">
                  <c:v>8</c:v>
                </c:pt>
                <c:pt idx="1467">
                  <c:v>9</c:v>
                </c:pt>
                <c:pt idx="1468">
                  <c:v>8</c:v>
                </c:pt>
                <c:pt idx="1469">
                  <c:v>11</c:v>
                </c:pt>
                <c:pt idx="1470">
                  <c:v>10</c:v>
                </c:pt>
                <c:pt idx="1471">
                  <c:v>9</c:v>
                </c:pt>
                <c:pt idx="1472">
                  <c:v>9</c:v>
                </c:pt>
                <c:pt idx="1473">
                  <c:v>9</c:v>
                </c:pt>
                <c:pt idx="1474">
                  <c:v>12</c:v>
                </c:pt>
                <c:pt idx="1475">
                  <c:v>10</c:v>
                </c:pt>
                <c:pt idx="1476">
                  <c:v>8</c:v>
                </c:pt>
                <c:pt idx="1477">
                  <c:v>7</c:v>
                </c:pt>
                <c:pt idx="1478">
                  <c:v>13</c:v>
                </c:pt>
                <c:pt idx="1479">
                  <c:v>7</c:v>
                </c:pt>
                <c:pt idx="1480">
                  <c:v>8</c:v>
                </c:pt>
                <c:pt idx="1481">
                  <c:v>10</c:v>
                </c:pt>
                <c:pt idx="1482">
                  <c:v>8</c:v>
                </c:pt>
                <c:pt idx="1483">
                  <c:v>10</c:v>
                </c:pt>
                <c:pt idx="1484">
                  <c:v>8</c:v>
                </c:pt>
                <c:pt idx="1485">
                  <c:v>8</c:v>
                </c:pt>
                <c:pt idx="1486">
                  <c:v>7</c:v>
                </c:pt>
                <c:pt idx="1487">
                  <c:v>9</c:v>
                </c:pt>
                <c:pt idx="1488">
                  <c:v>9</c:v>
                </c:pt>
                <c:pt idx="1489">
                  <c:v>9</c:v>
                </c:pt>
                <c:pt idx="1490">
                  <c:v>10</c:v>
                </c:pt>
                <c:pt idx="1491">
                  <c:v>13</c:v>
                </c:pt>
                <c:pt idx="1492">
                  <c:v>9</c:v>
                </c:pt>
                <c:pt idx="1493">
                  <c:v>14</c:v>
                </c:pt>
                <c:pt idx="1494">
                  <c:v>12</c:v>
                </c:pt>
                <c:pt idx="1495">
                  <c:v>14</c:v>
                </c:pt>
                <c:pt idx="1496">
                  <c:v>11</c:v>
                </c:pt>
                <c:pt idx="1497">
                  <c:v>13</c:v>
                </c:pt>
                <c:pt idx="1498">
                  <c:v>9</c:v>
                </c:pt>
                <c:pt idx="1499">
                  <c:v>10</c:v>
                </c:pt>
                <c:pt idx="1500">
                  <c:v>12</c:v>
                </c:pt>
                <c:pt idx="1501">
                  <c:v>12</c:v>
                </c:pt>
                <c:pt idx="1502">
                  <c:v>12</c:v>
                </c:pt>
                <c:pt idx="1503">
                  <c:v>11</c:v>
                </c:pt>
                <c:pt idx="1504">
                  <c:v>12</c:v>
                </c:pt>
                <c:pt idx="1505">
                  <c:v>14</c:v>
                </c:pt>
                <c:pt idx="1506">
                  <c:v>13</c:v>
                </c:pt>
                <c:pt idx="1507">
                  <c:v>10</c:v>
                </c:pt>
                <c:pt idx="1508">
                  <c:v>12</c:v>
                </c:pt>
                <c:pt idx="1509">
                  <c:v>11</c:v>
                </c:pt>
                <c:pt idx="1510">
                  <c:v>11</c:v>
                </c:pt>
                <c:pt idx="1511">
                  <c:v>13</c:v>
                </c:pt>
                <c:pt idx="1512">
                  <c:v>12</c:v>
                </c:pt>
                <c:pt idx="1513">
                  <c:v>13</c:v>
                </c:pt>
                <c:pt idx="1514">
                  <c:v>11</c:v>
                </c:pt>
                <c:pt idx="1515">
                  <c:v>13</c:v>
                </c:pt>
                <c:pt idx="1516">
                  <c:v>12</c:v>
                </c:pt>
                <c:pt idx="1517">
                  <c:v>12</c:v>
                </c:pt>
                <c:pt idx="1518">
                  <c:v>13</c:v>
                </c:pt>
                <c:pt idx="1519">
                  <c:v>12</c:v>
                </c:pt>
                <c:pt idx="1520">
                  <c:v>12</c:v>
                </c:pt>
                <c:pt idx="1521">
                  <c:v>14</c:v>
                </c:pt>
                <c:pt idx="1522">
                  <c:v>12</c:v>
                </c:pt>
                <c:pt idx="1523">
                  <c:v>12</c:v>
                </c:pt>
                <c:pt idx="1524">
                  <c:v>13</c:v>
                </c:pt>
                <c:pt idx="1525">
                  <c:v>14</c:v>
                </c:pt>
                <c:pt idx="1526">
                  <c:v>15</c:v>
                </c:pt>
                <c:pt idx="1527">
                  <c:v>14</c:v>
                </c:pt>
                <c:pt idx="1528">
                  <c:v>14</c:v>
                </c:pt>
                <c:pt idx="1529">
                  <c:v>14</c:v>
                </c:pt>
                <c:pt idx="1530">
                  <c:v>14</c:v>
                </c:pt>
                <c:pt idx="1531">
                  <c:v>15</c:v>
                </c:pt>
                <c:pt idx="1532">
                  <c:v>15</c:v>
                </c:pt>
                <c:pt idx="1533">
                  <c:v>14</c:v>
                </c:pt>
                <c:pt idx="1534">
                  <c:v>16</c:v>
                </c:pt>
                <c:pt idx="1535">
                  <c:v>15</c:v>
                </c:pt>
                <c:pt idx="1536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2D-4107-B5A9-B2DBA81064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6204624"/>
        <c:axId val="196205016"/>
      </c:lineChart>
      <c:catAx>
        <c:axId val="1962046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96205016"/>
        <c:crosses val="autoZero"/>
        <c:auto val="0"/>
        <c:lblAlgn val="ctr"/>
        <c:lblOffset val="0"/>
        <c:tickLblSkip val="64"/>
        <c:noMultiLvlLbl val="0"/>
      </c:catAx>
      <c:valAx>
        <c:axId val="196205016"/>
        <c:scaling>
          <c:orientation val="minMax"/>
          <c:max val="20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ysClr val="windowText" lastClr="000000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196204624"/>
        <c:crossesAt val="1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0777350086820295"/>
          <c:y val="4.4058155924953817E-2"/>
          <c:w val="0.6975879004099349"/>
          <c:h val="0.71680761920838421"/>
        </c:manualLayout>
      </c:layout>
      <c:lineChart>
        <c:grouping val="standard"/>
        <c:varyColors val="0"/>
        <c:ser>
          <c:idx val="0"/>
          <c:order val="0"/>
          <c:tx>
            <c:strRef>
              <c:f>row_new!$C$2</c:f>
              <c:strCache>
                <c:ptCount val="1"/>
                <c:pt idx="0">
                  <c:v>256ms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row_new!$B$3:$B$514</c:f>
              <c:numCache>
                <c:formatCode>General</c:formatCode>
                <c:ptCount val="512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  <c:pt idx="501">
                  <c:v>501</c:v>
                </c:pt>
                <c:pt idx="502">
                  <c:v>502</c:v>
                </c:pt>
                <c:pt idx="503">
                  <c:v>503</c:v>
                </c:pt>
                <c:pt idx="504">
                  <c:v>504</c:v>
                </c:pt>
                <c:pt idx="505">
                  <c:v>505</c:v>
                </c:pt>
                <c:pt idx="506">
                  <c:v>506</c:v>
                </c:pt>
                <c:pt idx="507">
                  <c:v>507</c:v>
                </c:pt>
                <c:pt idx="508">
                  <c:v>508</c:v>
                </c:pt>
                <c:pt idx="509">
                  <c:v>509</c:v>
                </c:pt>
                <c:pt idx="510">
                  <c:v>510</c:v>
                </c:pt>
                <c:pt idx="511">
                  <c:v>511</c:v>
                </c:pt>
              </c:numCache>
            </c:numRef>
          </c:cat>
          <c:val>
            <c:numRef>
              <c:f>row_new!$C$3:$C$514</c:f>
              <c:numCache>
                <c:formatCode>General</c:formatCode>
                <c:ptCount val="512"/>
                <c:pt idx="0">
                  <c:v>10</c:v>
                </c:pt>
                <c:pt idx="1">
                  <c:v>11</c:v>
                </c:pt>
                <c:pt idx="2">
                  <c:v>11</c:v>
                </c:pt>
                <c:pt idx="3">
                  <c:v>11</c:v>
                </c:pt>
                <c:pt idx="4">
                  <c:v>13</c:v>
                </c:pt>
                <c:pt idx="5">
                  <c:v>13</c:v>
                </c:pt>
                <c:pt idx="6">
                  <c:v>14</c:v>
                </c:pt>
                <c:pt idx="7">
                  <c:v>15</c:v>
                </c:pt>
                <c:pt idx="8">
                  <c:v>15</c:v>
                </c:pt>
                <c:pt idx="9">
                  <c:v>15</c:v>
                </c:pt>
                <c:pt idx="10">
                  <c:v>16</c:v>
                </c:pt>
                <c:pt idx="11">
                  <c:v>16</c:v>
                </c:pt>
                <c:pt idx="12">
                  <c:v>16</c:v>
                </c:pt>
                <c:pt idx="13">
                  <c:v>16</c:v>
                </c:pt>
                <c:pt idx="14">
                  <c:v>16</c:v>
                </c:pt>
                <c:pt idx="15">
                  <c:v>17</c:v>
                </c:pt>
                <c:pt idx="16">
                  <c:v>17</c:v>
                </c:pt>
                <c:pt idx="17">
                  <c:v>17</c:v>
                </c:pt>
                <c:pt idx="18">
                  <c:v>18</c:v>
                </c:pt>
                <c:pt idx="19">
                  <c:v>18</c:v>
                </c:pt>
                <c:pt idx="20">
                  <c:v>18</c:v>
                </c:pt>
                <c:pt idx="21">
                  <c:v>19</c:v>
                </c:pt>
                <c:pt idx="22">
                  <c:v>19</c:v>
                </c:pt>
                <c:pt idx="23">
                  <c:v>21</c:v>
                </c:pt>
                <c:pt idx="24">
                  <c:v>22</c:v>
                </c:pt>
                <c:pt idx="25">
                  <c:v>24</c:v>
                </c:pt>
                <c:pt idx="26">
                  <c:v>27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31</c:v>
                </c:pt>
                <c:pt idx="31">
                  <c:v>32</c:v>
                </c:pt>
                <c:pt idx="32">
                  <c:v>32</c:v>
                </c:pt>
                <c:pt idx="33">
                  <c:v>35</c:v>
                </c:pt>
                <c:pt idx="34">
                  <c:v>35</c:v>
                </c:pt>
                <c:pt idx="35">
                  <c:v>36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45</c:v>
                </c:pt>
                <c:pt idx="40">
                  <c:v>45</c:v>
                </c:pt>
                <c:pt idx="41">
                  <c:v>46</c:v>
                </c:pt>
                <c:pt idx="42">
                  <c:v>46</c:v>
                </c:pt>
                <c:pt idx="43">
                  <c:v>47</c:v>
                </c:pt>
                <c:pt idx="44">
                  <c:v>47</c:v>
                </c:pt>
                <c:pt idx="45">
                  <c:v>48</c:v>
                </c:pt>
                <c:pt idx="46">
                  <c:v>50</c:v>
                </c:pt>
                <c:pt idx="47">
                  <c:v>51</c:v>
                </c:pt>
                <c:pt idx="48">
                  <c:v>52</c:v>
                </c:pt>
                <c:pt idx="49">
                  <c:v>54</c:v>
                </c:pt>
                <c:pt idx="50">
                  <c:v>54</c:v>
                </c:pt>
                <c:pt idx="51">
                  <c:v>57</c:v>
                </c:pt>
                <c:pt idx="52">
                  <c:v>61</c:v>
                </c:pt>
                <c:pt idx="53">
                  <c:v>61</c:v>
                </c:pt>
                <c:pt idx="54">
                  <c:v>66</c:v>
                </c:pt>
                <c:pt idx="55">
                  <c:v>67</c:v>
                </c:pt>
                <c:pt idx="56">
                  <c:v>70</c:v>
                </c:pt>
                <c:pt idx="57">
                  <c:v>73</c:v>
                </c:pt>
                <c:pt idx="58">
                  <c:v>75</c:v>
                </c:pt>
                <c:pt idx="59">
                  <c:v>80</c:v>
                </c:pt>
                <c:pt idx="60">
                  <c:v>127</c:v>
                </c:pt>
                <c:pt idx="61">
                  <c:v>128</c:v>
                </c:pt>
                <c:pt idx="62">
                  <c:v>140</c:v>
                </c:pt>
                <c:pt idx="63">
                  <c:v>141</c:v>
                </c:pt>
                <c:pt idx="64">
                  <c:v>141</c:v>
                </c:pt>
                <c:pt idx="65">
                  <c:v>146</c:v>
                </c:pt>
                <c:pt idx="66">
                  <c:v>146</c:v>
                </c:pt>
                <c:pt idx="67">
                  <c:v>147</c:v>
                </c:pt>
                <c:pt idx="68">
                  <c:v>147</c:v>
                </c:pt>
                <c:pt idx="69">
                  <c:v>148</c:v>
                </c:pt>
                <c:pt idx="70">
                  <c:v>148</c:v>
                </c:pt>
                <c:pt idx="71">
                  <c:v>155</c:v>
                </c:pt>
                <c:pt idx="72">
                  <c:v>155</c:v>
                </c:pt>
                <c:pt idx="73">
                  <c:v>157</c:v>
                </c:pt>
                <c:pt idx="74">
                  <c:v>168</c:v>
                </c:pt>
                <c:pt idx="75">
                  <c:v>169</c:v>
                </c:pt>
                <c:pt idx="76">
                  <c:v>171</c:v>
                </c:pt>
                <c:pt idx="77">
                  <c:v>171</c:v>
                </c:pt>
                <c:pt idx="78">
                  <c:v>172</c:v>
                </c:pt>
                <c:pt idx="79">
                  <c:v>178</c:v>
                </c:pt>
                <c:pt idx="80">
                  <c:v>180</c:v>
                </c:pt>
                <c:pt idx="81">
                  <c:v>181</c:v>
                </c:pt>
                <c:pt idx="82">
                  <c:v>184</c:v>
                </c:pt>
                <c:pt idx="83">
                  <c:v>194</c:v>
                </c:pt>
                <c:pt idx="84">
                  <c:v>240</c:v>
                </c:pt>
                <c:pt idx="85">
                  <c:v>247</c:v>
                </c:pt>
                <c:pt idx="86">
                  <c:v>252</c:v>
                </c:pt>
                <c:pt idx="87">
                  <c:v>262</c:v>
                </c:pt>
                <c:pt idx="88">
                  <c:v>274</c:v>
                </c:pt>
                <c:pt idx="89">
                  <c:v>277</c:v>
                </c:pt>
                <c:pt idx="90">
                  <c:v>278</c:v>
                </c:pt>
                <c:pt idx="91">
                  <c:v>278</c:v>
                </c:pt>
                <c:pt idx="92">
                  <c:v>293</c:v>
                </c:pt>
                <c:pt idx="93">
                  <c:v>308</c:v>
                </c:pt>
                <c:pt idx="94">
                  <c:v>330</c:v>
                </c:pt>
                <c:pt idx="95">
                  <c:v>330</c:v>
                </c:pt>
                <c:pt idx="96">
                  <c:v>364</c:v>
                </c:pt>
                <c:pt idx="97">
                  <c:v>367</c:v>
                </c:pt>
                <c:pt idx="98">
                  <c:v>373</c:v>
                </c:pt>
                <c:pt idx="99">
                  <c:v>381</c:v>
                </c:pt>
                <c:pt idx="100">
                  <c:v>384</c:v>
                </c:pt>
                <c:pt idx="101">
                  <c:v>397</c:v>
                </c:pt>
                <c:pt idx="102">
                  <c:v>398</c:v>
                </c:pt>
                <c:pt idx="103">
                  <c:v>409</c:v>
                </c:pt>
                <c:pt idx="104">
                  <c:v>411</c:v>
                </c:pt>
                <c:pt idx="105">
                  <c:v>414</c:v>
                </c:pt>
                <c:pt idx="106">
                  <c:v>418</c:v>
                </c:pt>
                <c:pt idx="107">
                  <c:v>420</c:v>
                </c:pt>
                <c:pt idx="108">
                  <c:v>424</c:v>
                </c:pt>
                <c:pt idx="109">
                  <c:v>435</c:v>
                </c:pt>
                <c:pt idx="110">
                  <c:v>435</c:v>
                </c:pt>
                <c:pt idx="111">
                  <c:v>441</c:v>
                </c:pt>
                <c:pt idx="112">
                  <c:v>441</c:v>
                </c:pt>
                <c:pt idx="113">
                  <c:v>445</c:v>
                </c:pt>
                <c:pt idx="114">
                  <c:v>451</c:v>
                </c:pt>
                <c:pt idx="115">
                  <c:v>461</c:v>
                </c:pt>
                <c:pt idx="116">
                  <c:v>470</c:v>
                </c:pt>
                <c:pt idx="117">
                  <c:v>474</c:v>
                </c:pt>
                <c:pt idx="118">
                  <c:v>476</c:v>
                </c:pt>
                <c:pt idx="119">
                  <c:v>477</c:v>
                </c:pt>
                <c:pt idx="120">
                  <c:v>480</c:v>
                </c:pt>
                <c:pt idx="121">
                  <c:v>486</c:v>
                </c:pt>
                <c:pt idx="122">
                  <c:v>487</c:v>
                </c:pt>
                <c:pt idx="123">
                  <c:v>488</c:v>
                </c:pt>
                <c:pt idx="124">
                  <c:v>488</c:v>
                </c:pt>
                <c:pt idx="125">
                  <c:v>489</c:v>
                </c:pt>
                <c:pt idx="126">
                  <c:v>491</c:v>
                </c:pt>
                <c:pt idx="127">
                  <c:v>495</c:v>
                </c:pt>
                <c:pt idx="128">
                  <c:v>495</c:v>
                </c:pt>
                <c:pt idx="129">
                  <c:v>496</c:v>
                </c:pt>
                <c:pt idx="130">
                  <c:v>502</c:v>
                </c:pt>
                <c:pt idx="131">
                  <c:v>505</c:v>
                </c:pt>
                <c:pt idx="132">
                  <c:v>507</c:v>
                </c:pt>
                <c:pt idx="133">
                  <c:v>510</c:v>
                </c:pt>
                <c:pt idx="134">
                  <c:v>510</c:v>
                </c:pt>
                <c:pt idx="135">
                  <c:v>516</c:v>
                </c:pt>
                <c:pt idx="136">
                  <c:v>516</c:v>
                </c:pt>
                <c:pt idx="137">
                  <c:v>516</c:v>
                </c:pt>
                <c:pt idx="138">
                  <c:v>522</c:v>
                </c:pt>
                <c:pt idx="139">
                  <c:v>523</c:v>
                </c:pt>
                <c:pt idx="140">
                  <c:v>525</c:v>
                </c:pt>
                <c:pt idx="141">
                  <c:v>525</c:v>
                </c:pt>
                <c:pt idx="142">
                  <c:v>527</c:v>
                </c:pt>
                <c:pt idx="143">
                  <c:v>528</c:v>
                </c:pt>
                <c:pt idx="144">
                  <c:v>529</c:v>
                </c:pt>
                <c:pt idx="145">
                  <c:v>530</c:v>
                </c:pt>
                <c:pt idx="146">
                  <c:v>530</c:v>
                </c:pt>
                <c:pt idx="147">
                  <c:v>533</c:v>
                </c:pt>
                <c:pt idx="148">
                  <c:v>534</c:v>
                </c:pt>
                <c:pt idx="149">
                  <c:v>534</c:v>
                </c:pt>
                <c:pt idx="150">
                  <c:v>535</c:v>
                </c:pt>
                <c:pt idx="151">
                  <c:v>537</c:v>
                </c:pt>
                <c:pt idx="152">
                  <c:v>538</c:v>
                </c:pt>
                <c:pt idx="153">
                  <c:v>539</c:v>
                </c:pt>
                <c:pt idx="154">
                  <c:v>542</c:v>
                </c:pt>
                <c:pt idx="155">
                  <c:v>543</c:v>
                </c:pt>
                <c:pt idx="156">
                  <c:v>545</c:v>
                </c:pt>
                <c:pt idx="157">
                  <c:v>545</c:v>
                </c:pt>
                <c:pt idx="158">
                  <c:v>546</c:v>
                </c:pt>
                <c:pt idx="159">
                  <c:v>547</c:v>
                </c:pt>
                <c:pt idx="160">
                  <c:v>548</c:v>
                </c:pt>
                <c:pt idx="161">
                  <c:v>548</c:v>
                </c:pt>
                <c:pt idx="162">
                  <c:v>548</c:v>
                </c:pt>
                <c:pt idx="163">
                  <c:v>552</c:v>
                </c:pt>
                <c:pt idx="164">
                  <c:v>552</c:v>
                </c:pt>
                <c:pt idx="165">
                  <c:v>552</c:v>
                </c:pt>
                <c:pt idx="166">
                  <c:v>552</c:v>
                </c:pt>
                <c:pt idx="167">
                  <c:v>557</c:v>
                </c:pt>
                <c:pt idx="168">
                  <c:v>558</c:v>
                </c:pt>
                <c:pt idx="169">
                  <c:v>559</c:v>
                </c:pt>
                <c:pt idx="170">
                  <c:v>563</c:v>
                </c:pt>
                <c:pt idx="171">
                  <c:v>568</c:v>
                </c:pt>
                <c:pt idx="172">
                  <c:v>568</c:v>
                </c:pt>
                <c:pt idx="173">
                  <c:v>569</c:v>
                </c:pt>
                <c:pt idx="174">
                  <c:v>570</c:v>
                </c:pt>
                <c:pt idx="175">
                  <c:v>571</c:v>
                </c:pt>
                <c:pt idx="176">
                  <c:v>571</c:v>
                </c:pt>
                <c:pt idx="177">
                  <c:v>572</c:v>
                </c:pt>
                <c:pt idx="178">
                  <c:v>576</c:v>
                </c:pt>
                <c:pt idx="179">
                  <c:v>576</c:v>
                </c:pt>
                <c:pt idx="180">
                  <c:v>578</c:v>
                </c:pt>
                <c:pt idx="181">
                  <c:v>580</c:v>
                </c:pt>
                <c:pt idx="182">
                  <c:v>581</c:v>
                </c:pt>
                <c:pt idx="183">
                  <c:v>581</c:v>
                </c:pt>
                <c:pt idx="184">
                  <c:v>582</c:v>
                </c:pt>
                <c:pt idx="185">
                  <c:v>582</c:v>
                </c:pt>
                <c:pt idx="186">
                  <c:v>585</c:v>
                </c:pt>
                <c:pt idx="187">
                  <c:v>589</c:v>
                </c:pt>
                <c:pt idx="188">
                  <c:v>591</c:v>
                </c:pt>
                <c:pt idx="189">
                  <c:v>592</c:v>
                </c:pt>
                <c:pt idx="190">
                  <c:v>593</c:v>
                </c:pt>
                <c:pt idx="191">
                  <c:v>594</c:v>
                </c:pt>
                <c:pt idx="192">
                  <c:v>595</c:v>
                </c:pt>
                <c:pt idx="193">
                  <c:v>595</c:v>
                </c:pt>
                <c:pt idx="194">
                  <c:v>596</c:v>
                </c:pt>
                <c:pt idx="195">
                  <c:v>597</c:v>
                </c:pt>
                <c:pt idx="196">
                  <c:v>597</c:v>
                </c:pt>
                <c:pt idx="197">
                  <c:v>600</c:v>
                </c:pt>
                <c:pt idx="198">
                  <c:v>601</c:v>
                </c:pt>
                <c:pt idx="199">
                  <c:v>603</c:v>
                </c:pt>
                <c:pt idx="200">
                  <c:v>605</c:v>
                </c:pt>
                <c:pt idx="201">
                  <c:v>607</c:v>
                </c:pt>
                <c:pt idx="202">
                  <c:v>612</c:v>
                </c:pt>
                <c:pt idx="203">
                  <c:v>613</c:v>
                </c:pt>
                <c:pt idx="204">
                  <c:v>616</c:v>
                </c:pt>
                <c:pt idx="205">
                  <c:v>617</c:v>
                </c:pt>
                <c:pt idx="206">
                  <c:v>618</c:v>
                </c:pt>
                <c:pt idx="207">
                  <c:v>619</c:v>
                </c:pt>
                <c:pt idx="208">
                  <c:v>621</c:v>
                </c:pt>
                <c:pt idx="209">
                  <c:v>621</c:v>
                </c:pt>
                <c:pt idx="210">
                  <c:v>622</c:v>
                </c:pt>
                <c:pt idx="211">
                  <c:v>622</c:v>
                </c:pt>
                <c:pt idx="212">
                  <c:v>623</c:v>
                </c:pt>
                <c:pt idx="213">
                  <c:v>623</c:v>
                </c:pt>
                <c:pt idx="214">
                  <c:v>623</c:v>
                </c:pt>
                <c:pt idx="215">
                  <c:v>626</c:v>
                </c:pt>
                <c:pt idx="216">
                  <c:v>633</c:v>
                </c:pt>
                <c:pt idx="217">
                  <c:v>633</c:v>
                </c:pt>
                <c:pt idx="218">
                  <c:v>633</c:v>
                </c:pt>
                <c:pt idx="219">
                  <c:v>633</c:v>
                </c:pt>
                <c:pt idx="220">
                  <c:v>636</c:v>
                </c:pt>
                <c:pt idx="221">
                  <c:v>637</c:v>
                </c:pt>
                <c:pt idx="222">
                  <c:v>640</c:v>
                </c:pt>
                <c:pt idx="223">
                  <c:v>641</c:v>
                </c:pt>
                <c:pt idx="224">
                  <c:v>645</c:v>
                </c:pt>
                <c:pt idx="225">
                  <c:v>646</c:v>
                </c:pt>
                <c:pt idx="226">
                  <c:v>652</c:v>
                </c:pt>
                <c:pt idx="227">
                  <c:v>652</c:v>
                </c:pt>
                <c:pt idx="228">
                  <c:v>654</c:v>
                </c:pt>
                <c:pt idx="229">
                  <c:v>664</c:v>
                </c:pt>
                <c:pt idx="230">
                  <c:v>667</c:v>
                </c:pt>
                <c:pt idx="231">
                  <c:v>668</c:v>
                </c:pt>
                <c:pt idx="232">
                  <c:v>671</c:v>
                </c:pt>
                <c:pt idx="233">
                  <c:v>678</c:v>
                </c:pt>
                <c:pt idx="234">
                  <c:v>679</c:v>
                </c:pt>
                <c:pt idx="235">
                  <c:v>680</c:v>
                </c:pt>
                <c:pt idx="236">
                  <c:v>682</c:v>
                </c:pt>
                <c:pt idx="237">
                  <c:v>687</c:v>
                </c:pt>
                <c:pt idx="238">
                  <c:v>691</c:v>
                </c:pt>
                <c:pt idx="239">
                  <c:v>692</c:v>
                </c:pt>
                <c:pt idx="240">
                  <c:v>693</c:v>
                </c:pt>
                <c:pt idx="241">
                  <c:v>696</c:v>
                </c:pt>
                <c:pt idx="242">
                  <c:v>699</c:v>
                </c:pt>
                <c:pt idx="243">
                  <c:v>701</c:v>
                </c:pt>
                <c:pt idx="244">
                  <c:v>701</c:v>
                </c:pt>
                <c:pt idx="245">
                  <c:v>702</c:v>
                </c:pt>
                <c:pt idx="246">
                  <c:v>703</c:v>
                </c:pt>
                <c:pt idx="247">
                  <c:v>703</c:v>
                </c:pt>
                <c:pt idx="248">
                  <c:v>704</c:v>
                </c:pt>
                <c:pt idx="249">
                  <c:v>704</c:v>
                </c:pt>
                <c:pt idx="250">
                  <c:v>707</c:v>
                </c:pt>
                <c:pt idx="251">
                  <c:v>714</c:v>
                </c:pt>
                <c:pt idx="252">
                  <c:v>717</c:v>
                </c:pt>
                <c:pt idx="253">
                  <c:v>717</c:v>
                </c:pt>
                <c:pt idx="254">
                  <c:v>719</c:v>
                </c:pt>
                <c:pt idx="255">
                  <c:v>722</c:v>
                </c:pt>
                <c:pt idx="256">
                  <c:v>722</c:v>
                </c:pt>
                <c:pt idx="257">
                  <c:v>725</c:v>
                </c:pt>
                <c:pt idx="258">
                  <c:v>727</c:v>
                </c:pt>
                <c:pt idx="259">
                  <c:v>730</c:v>
                </c:pt>
                <c:pt idx="260">
                  <c:v>737</c:v>
                </c:pt>
                <c:pt idx="261">
                  <c:v>737</c:v>
                </c:pt>
                <c:pt idx="262">
                  <c:v>738</c:v>
                </c:pt>
                <c:pt idx="263">
                  <c:v>740</c:v>
                </c:pt>
                <c:pt idx="264">
                  <c:v>744</c:v>
                </c:pt>
                <c:pt idx="265">
                  <c:v>744</c:v>
                </c:pt>
                <c:pt idx="266">
                  <c:v>751</c:v>
                </c:pt>
                <c:pt idx="267">
                  <c:v>762</c:v>
                </c:pt>
                <c:pt idx="268">
                  <c:v>766</c:v>
                </c:pt>
                <c:pt idx="269">
                  <c:v>779</c:v>
                </c:pt>
                <c:pt idx="270">
                  <c:v>785</c:v>
                </c:pt>
                <c:pt idx="271">
                  <c:v>792</c:v>
                </c:pt>
                <c:pt idx="272">
                  <c:v>814</c:v>
                </c:pt>
                <c:pt idx="273">
                  <c:v>826</c:v>
                </c:pt>
                <c:pt idx="274">
                  <c:v>841</c:v>
                </c:pt>
                <c:pt idx="275">
                  <c:v>848</c:v>
                </c:pt>
                <c:pt idx="276">
                  <c:v>866</c:v>
                </c:pt>
                <c:pt idx="277">
                  <c:v>890</c:v>
                </c:pt>
                <c:pt idx="278">
                  <c:v>901</c:v>
                </c:pt>
                <c:pt idx="279">
                  <c:v>915</c:v>
                </c:pt>
                <c:pt idx="280">
                  <c:v>954</c:v>
                </c:pt>
                <c:pt idx="281">
                  <c:v>976</c:v>
                </c:pt>
                <c:pt idx="282">
                  <c:v>980</c:v>
                </c:pt>
                <c:pt idx="283">
                  <c:v>986</c:v>
                </c:pt>
                <c:pt idx="284">
                  <c:v>990</c:v>
                </c:pt>
                <c:pt idx="285">
                  <c:v>991</c:v>
                </c:pt>
                <c:pt idx="286">
                  <c:v>991</c:v>
                </c:pt>
                <c:pt idx="287">
                  <c:v>997</c:v>
                </c:pt>
                <c:pt idx="288">
                  <c:v>1039</c:v>
                </c:pt>
                <c:pt idx="289">
                  <c:v>1055</c:v>
                </c:pt>
                <c:pt idx="290">
                  <c:v>1056</c:v>
                </c:pt>
                <c:pt idx="291">
                  <c:v>1064</c:v>
                </c:pt>
                <c:pt idx="292">
                  <c:v>1067</c:v>
                </c:pt>
                <c:pt idx="293">
                  <c:v>1068</c:v>
                </c:pt>
                <c:pt idx="294">
                  <c:v>1071</c:v>
                </c:pt>
                <c:pt idx="295">
                  <c:v>1073</c:v>
                </c:pt>
                <c:pt idx="296">
                  <c:v>1074</c:v>
                </c:pt>
                <c:pt idx="297">
                  <c:v>1076</c:v>
                </c:pt>
                <c:pt idx="298">
                  <c:v>1079</c:v>
                </c:pt>
                <c:pt idx="299">
                  <c:v>1085</c:v>
                </c:pt>
                <c:pt idx="300">
                  <c:v>1086</c:v>
                </c:pt>
                <c:pt idx="301">
                  <c:v>1111</c:v>
                </c:pt>
                <c:pt idx="302">
                  <c:v>1120</c:v>
                </c:pt>
                <c:pt idx="303">
                  <c:v>1125</c:v>
                </c:pt>
                <c:pt idx="304">
                  <c:v>1135</c:v>
                </c:pt>
                <c:pt idx="305">
                  <c:v>1136</c:v>
                </c:pt>
                <c:pt idx="306">
                  <c:v>1138</c:v>
                </c:pt>
                <c:pt idx="307">
                  <c:v>1139</c:v>
                </c:pt>
                <c:pt idx="308">
                  <c:v>1150</c:v>
                </c:pt>
                <c:pt idx="309">
                  <c:v>1155</c:v>
                </c:pt>
                <c:pt idx="310">
                  <c:v>1158</c:v>
                </c:pt>
                <c:pt idx="311">
                  <c:v>1163</c:v>
                </c:pt>
                <c:pt idx="312">
                  <c:v>1165</c:v>
                </c:pt>
                <c:pt idx="313">
                  <c:v>1167</c:v>
                </c:pt>
                <c:pt idx="314">
                  <c:v>1167</c:v>
                </c:pt>
                <c:pt idx="315">
                  <c:v>1171</c:v>
                </c:pt>
                <c:pt idx="316">
                  <c:v>1177</c:v>
                </c:pt>
                <c:pt idx="317">
                  <c:v>1212</c:v>
                </c:pt>
                <c:pt idx="318">
                  <c:v>1222</c:v>
                </c:pt>
                <c:pt idx="319">
                  <c:v>1225</c:v>
                </c:pt>
                <c:pt idx="320">
                  <c:v>1230</c:v>
                </c:pt>
                <c:pt idx="321">
                  <c:v>1234</c:v>
                </c:pt>
                <c:pt idx="322">
                  <c:v>1248</c:v>
                </c:pt>
                <c:pt idx="323">
                  <c:v>1251</c:v>
                </c:pt>
                <c:pt idx="324">
                  <c:v>1255</c:v>
                </c:pt>
                <c:pt idx="325">
                  <c:v>1256</c:v>
                </c:pt>
                <c:pt idx="326">
                  <c:v>1256</c:v>
                </c:pt>
                <c:pt idx="327">
                  <c:v>1265</c:v>
                </c:pt>
                <c:pt idx="328">
                  <c:v>1266</c:v>
                </c:pt>
                <c:pt idx="329">
                  <c:v>1270</c:v>
                </c:pt>
                <c:pt idx="330">
                  <c:v>1272</c:v>
                </c:pt>
                <c:pt idx="331">
                  <c:v>1272</c:v>
                </c:pt>
                <c:pt idx="332">
                  <c:v>1273</c:v>
                </c:pt>
                <c:pt idx="333">
                  <c:v>1273</c:v>
                </c:pt>
                <c:pt idx="334">
                  <c:v>1273</c:v>
                </c:pt>
                <c:pt idx="335">
                  <c:v>1274</c:v>
                </c:pt>
                <c:pt idx="336">
                  <c:v>1275</c:v>
                </c:pt>
                <c:pt idx="337">
                  <c:v>1279</c:v>
                </c:pt>
                <c:pt idx="338">
                  <c:v>1281</c:v>
                </c:pt>
                <c:pt idx="339">
                  <c:v>1285</c:v>
                </c:pt>
                <c:pt idx="340">
                  <c:v>1298</c:v>
                </c:pt>
                <c:pt idx="341">
                  <c:v>1300</c:v>
                </c:pt>
                <c:pt idx="342">
                  <c:v>1300</c:v>
                </c:pt>
                <c:pt idx="343">
                  <c:v>1302</c:v>
                </c:pt>
                <c:pt idx="344">
                  <c:v>1308</c:v>
                </c:pt>
                <c:pt idx="345">
                  <c:v>1313</c:v>
                </c:pt>
                <c:pt idx="346">
                  <c:v>1316</c:v>
                </c:pt>
                <c:pt idx="347">
                  <c:v>1320</c:v>
                </c:pt>
                <c:pt idx="348">
                  <c:v>1321</c:v>
                </c:pt>
                <c:pt idx="349">
                  <c:v>1323</c:v>
                </c:pt>
                <c:pt idx="350">
                  <c:v>1324</c:v>
                </c:pt>
                <c:pt idx="351">
                  <c:v>1325</c:v>
                </c:pt>
                <c:pt idx="352">
                  <c:v>1333</c:v>
                </c:pt>
                <c:pt idx="353">
                  <c:v>1342</c:v>
                </c:pt>
                <c:pt idx="354">
                  <c:v>1345</c:v>
                </c:pt>
                <c:pt idx="355">
                  <c:v>1360</c:v>
                </c:pt>
                <c:pt idx="356">
                  <c:v>1370</c:v>
                </c:pt>
                <c:pt idx="357">
                  <c:v>1374</c:v>
                </c:pt>
                <c:pt idx="358">
                  <c:v>1387</c:v>
                </c:pt>
                <c:pt idx="359">
                  <c:v>1398</c:v>
                </c:pt>
                <c:pt idx="360">
                  <c:v>1404</c:v>
                </c:pt>
                <c:pt idx="361">
                  <c:v>1404</c:v>
                </c:pt>
                <c:pt idx="362">
                  <c:v>1412</c:v>
                </c:pt>
                <c:pt idx="363">
                  <c:v>1418</c:v>
                </c:pt>
                <c:pt idx="364">
                  <c:v>1419</c:v>
                </c:pt>
                <c:pt idx="365">
                  <c:v>1422</c:v>
                </c:pt>
                <c:pt idx="366">
                  <c:v>1422</c:v>
                </c:pt>
                <c:pt idx="367">
                  <c:v>1426</c:v>
                </c:pt>
                <c:pt idx="368">
                  <c:v>1428</c:v>
                </c:pt>
                <c:pt idx="369">
                  <c:v>1435</c:v>
                </c:pt>
                <c:pt idx="370">
                  <c:v>1435</c:v>
                </c:pt>
                <c:pt idx="371">
                  <c:v>1442</c:v>
                </c:pt>
                <c:pt idx="372">
                  <c:v>1443</c:v>
                </c:pt>
                <c:pt idx="373">
                  <c:v>1475</c:v>
                </c:pt>
                <c:pt idx="374">
                  <c:v>1475</c:v>
                </c:pt>
                <c:pt idx="375">
                  <c:v>1486</c:v>
                </c:pt>
                <c:pt idx="376">
                  <c:v>1499</c:v>
                </c:pt>
                <c:pt idx="377">
                  <c:v>1545</c:v>
                </c:pt>
                <c:pt idx="378">
                  <c:v>1548</c:v>
                </c:pt>
                <c:pt idx="379">
                  <c:v>1559</c:v>
                </c:pt>
                <c:pt idx="380">
                  <c:v>1582</c:v>
                </c:pt>
                <c:pt idx="381">
                  <c:v>1586</c:v>
                </c:pt>
                <c:pt idx="382">
                  <c:v>1589</c:v>
                </c:pt>
                <c:pt idx="383">
                  <c:v>1619</c:v>
                </c:pt>
                <c:pt idx="384">
                  <c:v>1767</c:v>
                </c:pt>
                <c:pt idx="385">
                  <c:v>1767</c:v>
                </c:pt>
                <c:pt idx="386">
                  <c:v>1776</c:v>
                </c:pt>
                <c:pt idx="387">
                  <c:v>1780</c:v>
                </c:pt>
                <c:pt idx="388">
                  <c:v>1811</c:v>
                </c:pt>
                <c:pt idx="389">
                  <c:v>1824</c:v>
                </c:pt>
                <c:pt idx="390">
                  <c:v>1833</c:v>
                </c:pt>
                <c:pt idx="391">
                  <c:v>1842</c:v>
                </c:pt>
                <c:pt idx="392">
                  <c:v>1852</c:v>
                </c:pt>
                <c:pt idx="393">
                  <c:v>1865</c:v>
                </c:pt>
                <c:pt idx="394">
                  <c:v>1883</c:v>
                </c:pt>
                <c:pt idx="395">
                  <c:v>1909</c:v>
                </c:pt>
                <c:pt idx="396">
                  <c:v>1938</c:v>
                </c:pt>
                <c:pt idx="397">
                  <c:v>1945</c:v>
                </c:pt>
                <c:pt idx="398">
                  <c:v>1960</c:v>
                </c:pt>
                <c:pt idx="399">
                  <c:v>1982</c:v>
                </c:pt>
                <c:pt idx="400">
                  <c:v>2048</c:v>
                </c:pt>
                <c:pt idx="401">
                  <c:v>2060</c:v>
                </c:pt>
                <c:pt idx="402">
                  <c:v>2071</c:v>
                </c:pt>
                <c:pt idx="403">
                  <c:v>2088</c:v>
                </c:pt>
                <c:pt idx="404">
                  <c:v>2096</c:v>
                </c:pt>
                <c:pt idx="405">
                  <c:v>2098</c:v>
                </c:pt>
                <c:pt idx="406">
                  <c:v>2118</c:v>
                </c:pt>
                <c:pt idx="407">
                  <c:v>2118</c:v>
                </c:pt>
                <c:pt idx="408">
                  <c:v>2119</c:v>
                </c:pt>
                <c:pt idx="409">
                  <c:v>2134</c:v>
                </c:pt>
                <c:pt idx="410">
                  <c:v>2136</c:v>
                </c:pt>
                <c:pt idx="411">
                  <c:v>2142</c:v>
                </c:pt>
                <c:pt idx="412">
                  <c:v>2144</c:v>
                </c:pt>
                <c:pt idx="413">
                  <c:v>2144</c:v>
                </c:pt>
                <c:pt idx="414">
                  <c:v>2144</c:v>
                </c:pt>
                <c:pt idx="415">
                  <c:v>2152</c:v>
                </c:pt>
                <c:pt idx="416">
                  <c:v>2153</c:v>
                </c:pt>
                <c:pt idx="417">
                  <c:v>2154</c:v>
                </c:pt>
                <c:pt idx="418">
                  <c:v>2155</c:v>
                </c:pt>
                <c:pt idx="419">
                  <c:v>2157</c:v>
                </c:pt>
                <c:pt idx="420">
                  <c:v>2159</c:v>
                </c:pt>
                <c:pt idx="421">
                  <c:v>2163</c:v>
                </c:pt>
                <c:pt idx="422">
                  <c:v>2164</c:v>
                </c:pt>
                <c:pt idx="423">
                  <c:v>2176</c:v>
                </c:pt>
                <c:pt idx="424">
                  <c:v>2180</c:v>
                </c:pt>
                <c:pt idx="425">
                  <c:v>2181</c:v>
                </c:pt>
                <c:pt idx="426">
                  <c:v>2182</c:v>
                </c:pt>
                <c:pt idx="427">
                  <c:v>2183</c:v>
                </c:pt>
                <c:pt idx="428">
                  <c:v>2184</c:v>
                </c:pt>
                <c:pt idx="429">
                  <c:v>2185</c:v>
                </c:pt>
                <c:pt idx="430">
                  <c:v>2201</c:v>
                </c:pt>
                <c:pt idx="431">
                  <c:v>2201</c:v>
                </c:pt>
                <c:pt idx="432">
                  <c:v>2202</c:v>
                </c:pt>
                <c:pt idx="433">
                  <c:v>2206</c:v>
                </c:pt>
                <c:pt idx="434">
                  <c:v>2208</c:v>
                </c:pt>
                <c:pt idx="435">
                  <c:v>2211</c:v>
                </c:pt>
                <c:pt idx="436">
                  <c:v>2216</c:v>
                </c:pt>
                <c:pt idx="437">
                  <c:v>2217</c:v>
                </c:pt>
                <c:pt idx="438">
                  <c:v>2218</c:v>
                </c:pt>
                <c:pt idx="439">
                  <c:v>2219</c:v>
                </c:pt>
                <c:pt idx="440">
                  <c:v>2220</c:v>
                </c:pt>
                <c:pt idx="441">
                  <c:v>2223</c:v>
                </c:pt>
                <c:pt idx="442">
                  <c:v>2231</c:v>
                </c:pt>
                <c:pt idx="443">
                  <c:v>2232</c:v>
                </c:pt>
                <c:pt idx="444">
                  <c:v>2236</c:v>
                </c:pt>
                <c:pt idx="445">
                  <c:v>2241</c:v>
                </c:pt>
                <c:pt idx="446">
                  <c:v>2243</c:v>
                </c:pt>
                <c:pt idx="447">
                  <c:v>2244</c:v>
                </c:pt>
                <c:pt idx="448">
                  <c:v>2252</c:v>
                </c:pt>
                <c:pt idx="449">
                  <c:v>2255</c:v>
                </c:pt>
                <c:pt idx="450">
                  <c:v>2258</c:v>
                </c:pt>
                <c:pt idx="451">
                  <c:v>2259</c:v>
                </c:pt>
                <c:pt idx="452">
                  <c:v>2263</c:v>
                </c:pt>
                <c:pt idx="453">
                  <c:v>2267</c:v>
                </c:pt>
                <c:pt idx="454">
                  <c:v>2277</c:v>
                </c:pt>
                <c:pt idx="455">
                  <c:v>2289</c:v>
                </c:pt>
                <c:pt idx="456">
                  <c:v>2342</c:v>
                </c:pt>
                <c:pt idx="457">
                  <c:v>2348</c:v>
                </c:pt>
                <c:pt idx="458">
                  <c:v>2377</c:v>
                </c:pt>
                <c:pt idx="459">
                  <c:v>2378</c:v>
                </c:pt>
                <c:pt idx="460">
                  <c:v>2391</c:v>
                </c:pt>
                <c:pt idx="461">
                  <c:v>2429</c:v>
                </c:pt>
                <c:pt idx="462">
                  <c:v>2435</c:v>
                </c:pt>
                <c:pt idx="463">
                  <c:v>2444</c:v>
                </c:pt>
                <c:pt idx="464">
                  <c:v>2515</c:v>
                </c:pt>
                <c:pt idx="465">
                  <c:v>2549</c:v>
                </c:pt>
                <c:pt idx="466">
                  <c:v>2567</c:v>
                </c:pt>
                <c:pt idx="467">
                  <c:v>2599</c:v>
                </c:pt>
                <c:pt idx="468">
                  <c:v>2816</c:v>
                </c:pt>
                <c:pt idx="469">
                  <c:v>2861</c:v>
                </c:pt>
                <c:pt idx="470">
                  <c:v>2865</c:v>
                </c:pt>
                <c:pt idx="471">
                  <c:v>2875</c:v>
                </c:pt>
                <c:pt idx="472">
                  <c:v>2880</c:v>
                </c:pt>
                <c:pt idx="473">
                  <c:v>2887</c:v>
                </c:pt>
                <c:pt idx="474">
                  <c:v>2923</c:v>
                </c:pt>
                <c:pt idx="475">
                  <c:v>2960</c:v>
                </c:pt>
                <c:pt idx="476">
                  <c:v>2962</c:v>
                </c:pt>
                <c:pt idx="477">
                  <c:v>2969</c:v>
                </c:pt>
                <c:pt idx="478">
                  <c:v>2976</c:v>
                </c:pt>
                <c:pt idx="479">
                  <c:v>3004</c:v>
                </c:pt>
                <c:pt idx="480">
                  <c:v>3022</c:v>
                </c:pt>
                <c:pt idx="481">
                  <c:v>3034</c:v>
                </c:pt>
                <c:pt idx="482">
                  <c:v>3048</c:v>
                </c:pt>
                <c:pt idx="483">
                  <c:v>3056</c:v>
                </c:pt>
                <c:pt idx="484">
                  <c:v>3079</c:v>
                </c:pt>
                <c:pt idx="485">
                  <c:v>3080</c:v>
                </c:pt>
                <c:pt idx="486">
                  <c:v>3103</c:v>
                </c:pt>
                <c:pt idx="487">
                  <c:v>3109</c:v>
                </c:pt>
                <c:pt idx="488">
                  <c:v>3136</c:v>
                </c:pt>
                <c:pt idx="489">
                  <c:v>3140</c:v>
                </c:pt>
                <c:pt idx="490">
                  <c:v>3142</c:v>
                </c:pt>
                <c:pt idx="491">
                  <c:v>3155</c:v>
                </c:pt>
                <c:pt idx="492">
                  <c:v>3159</c:v>
                </c:pt>
                <c:pt idx="493">
                  <c:v>3173</c:v>
                </c:pt>
                <c:pt idx="494">
                  <c:v>3177</c:v>
                </c:pt>
                <c:pt idx="495">
                  <c:v>3226</c:v>
                </c:pt>
                <c:pt idx="496">
                  <c:v>3302</c:v>
                </c:pt>
                <c:pt idx="497">
                  <c:v>3318</c:v>
                </c:pt>
                <c:pt idx="498">
                  <c:v>3319</c:v>
                </c:pt>
                <c:pt idx="499">
                  <c:v>3339</c:v>
                </c:pt>
                <c:pt idx="500">
                  <c:v>3402</c:v>
                </c:pt>
                <c:pt idx="501">
                  <c:v>3423</c:v>
                </c:pt>
                <c:pt idx="502">
                  <c:v>3433</c:v>
                </c:pt>
                <c:pt idx="503">
                  <c:v>3435</c:v>
                </c:pt>
                <c:pt idx="504">
                  <c:v>3575</c:v>
                </c:pt>
                <c:pt idx="505">
                  <c:v>3583</c:v>
                </c:pt>
                <c:pt idx="506">
                  <c:v>3617</c:v>
                </c:pt>
                <c:pt idx="507">
                  <c:v>3627</c:v>
                </c:pt>
                <c:pt idx="508">
                  <c:v>3629</c:v>
                </c:pt>
                <c:pt idx="509">
                  <c:v>3630</c:v>
                </c:pt>
                <c:pt idx="510">
                  <c:v>3634</c:v>
                </c:pt>
                <c:pt idx="511">
                  <c:v>3676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EEE-49FD-88C5-912D25A9EAC4}"/>
            </c:ext>
          </c:extLst>
        </c:ser>
        <c:ser>
          <c:idx val="1"/>
          <c:order val="1"/>
          <c:tx>
            <c:strRef>
              <c:f>row_new!$D$2</c:f>
              <c:strCache>
                <c:ptCount val="1"/>
                <c:pt idx="0">
                  <c:v>128ms</c:v>
                </c:pt>
              </c:strCache>
            </c:strRef>
          </c:tx>
          <c:spPr>
            <a:ln w="25400" cap="rnd">
              <a:solidFill>
                <a:srgbClr val="76B900">
                  <a:lumMod val="75000"/>
                </a:srgbClr>
              </a:solidFill>
              <a:round/>
            </a:ln>
            <a:effectLst/>
          </c:spPr>
          <c:marker>
            <c:symbol val="none"/>
          </c:marker>
          <c:cat>
            <c:numRef>
              <c:f>row_new!$B$3:$B$514</c:f>
              <c:numCache>
                <c:formatCode>General</c:formatCode>
                <c:ptCount val="512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  <c:pt idx="501">
                  <c:v>501</c:v>
                </c:pt>
                <c:pt idx="502">
                  <c:v>502</c:v>
                </c:pt>
                <c:pt idx="503">
                  <c:v>503</c:v>
                </c:pt>
                <c:pt idx="504">
                  <c:v>504</c:v>
                </c:pt>
                <c:pt idx="505">
                  <c:v>505</c:v>
                </c:pt>
                <c:pt idx="506">
                  <c:v>506</c:v>
                </c:pt>
                <c:pt idx="507">
                  <c:v>507</c:v>
                </c:pt>
                <c:pt idx="508">
                  <c:v>508</c:v>
                </c:pt>
                <c:pt idx="509">
                  <c:v>509</c:v>
                </c:pt>
                <c:pt idx="510">
                  <c:v>510</c:v>
                </c:pt>
                <c:pt idx="511">
                  <c:v>511</c:v>
                </c:pt>
              </c:numCache>
            </c:numRef>
          </c:cat>
          <c:val>
            <c:numRef>
              <c:f>row_new!$D$3:$D$514</c:f>
              <c:numCache>
                <c:formatCode>General</c:formatCode>
                <c:ptCount val="512"/>
                <c:pt idx="0">
                  <c:v>10</c:v>
                </c:pt>
                <c:pt idx="1">
                  <c:v>11</c:v>
                </c:pt>
                <c:pt idx="2">
                  <c:v>11</c:v>
                </c:pt>
                <c:pt idx="3">
                  <c:v>11</c:v>
                </c:pt>
                <c:pt idx="4">
                  <c:v>12</c:v>
                </c:pt>
                <c:pt idx="5">
                  <c:v>12</c:v>
                </c:pt>
                <c:pt idx="6">
                  <c:v>13</c:v>
                </c:pt>
                <c:pt idx="7">
                  <c:v>14</c:v>
                </c:pt>
                <c:pt idx="8">
                  <c:v>14</c:v>
                </c:pt>
                <c:pt idx="9">
                  <c:v>14</c:v>
                </c:pt>
                <c:pt idx="10">
                  <c:v>15</c:v>
                </c:pt>
                <c:pt idx="11">
                  <c:v>15</c:v>
                </c:pt>
                <c:pt idx="12">
                  <c:v>14</c:v>
                </c:pt>
                <c:pt idx="13">
                  <c:v>15</c:v>
                </c:pt>
                <c:pt idx="14">
                  <c:v>15</c:v>
                </c:pt>
                <c:pt idx="15">
                  <c:v>17</c:v>
                </c:pt>
                <c:pt idx="16">
                  <c:v>16</c:v>
                </c:pt>
                <c:pt idx="17">
                  <c:v>15</c:v>
                </c:pt>
                <c:pt idx="18">
                  <c:v>17</c:v>
                </c:pt>
                <c:pt idx="19">
                  <c:v>16</c:v>
                </c:pt>
                <c:pt idx="20">
                  <c:v>17</c:v>
                </c:pt>
                <c:pt idx="21">
                  <c:v>19</c:v>
                </c:pt>
                <c:pt idx="22">
                  <c:v>18</c:v>
                </c:pt>
                <c:pt idx="23">
                  <c:v>19</c:v>
                </c:pt>
                <c:pt idx="24">
                  <c:v>21</c:v>
                </c:pt>
                <c:pt idx="25">
                  <c:v>22</c:v>
                </c:pt>
                <c:pt idx="26">
                  <c:v>25</c:v>
                </c:pt>
                <c:pt idx="27">
                  <c:v>26</c:v>
                </c:pt>
                <c:pt idx="28">
                  <c:v>27</c:v>
                </c:pt>
                <c:pt idx="29">
                  <c:v>26</c:v>
                </c:pt>
                <c:pt idx="30">
                  <c:v>29</c:v>
                </c:pt>
                <c:pt idx="31">
                  <c:v>28</c:v>
                </c:pt>
                <c:pt idx="32">
                  <c:v>31</c:v>
                </c:pt>
                <c:pt idx="33">
                  <c:v>31</c:v>
                </c:pt>
                <c:pt idx="34">
                  <c:v>32</c:v>
                </c:pt>
                <c:pt idx="35">
                  <c:v>34</c:v>
                </c:pt>
                <c:pt idx="36">
                  <c:v>36</c:v>
                </c:pt>
                <c:pt idx="37">
                  <c:v>37</c:v>
                </c:pt>
                <c:pt idx="38">
                  <c:v>36</c:v>
                </c:pt>
                <c:pt idx="39">
                  <c:v>41</c:v>
                </c:pt>
                <c:pt idx="40">
                  <c:v>43</c:v>
                </c:pt>
                <c:pt idx="41">
                  <c:v>43</c:v>
                </c:pt>
                <c:pt idx="42">
                  <c:v>41</c:v>
                </c:pt>
                <c:pt idx="43">
                  <c:v>41</c:v>
                </c:pt>
                <c:pt idx="44">
                  <c:v>43</c:v>
                </c:pt>
                <c:pt idx="45">
                  <c:v>46</c:v>
                </c:pt>
                <c:pt idx="46">
                  <c:v>44</c:v>
                </c:pt>
                <c:pt idx="47">
                  <c:v>48</c:v>
                </c:pt>
                <c:pt idx="48">
                  <c:v>45</c:v>
                </c:pt>
                <c:pt idx="49">
                  <c:v>47</c:v>
                </c:pt>
                <c:pt idx="50">
                  <c:v>49</c:v>
                </c:pt>
                <c:pt idx="51">
                  <c:v>52</c:v>
                </c:pt>
                <c:pt idx="52">
                  <c:v>57</c:v>
                </c:pt>
                <c:pt idx="53">
                  <c:v>58</c:v>
                </c:pt>
                <c:pt idx="54">
                  <c:v>64</c:v>
                </c:pt>
                <c:pt idx="55">
                  <c:v>60</c:v>
                </c:pt>
                <c:pt idx="56">
                  <c:v>64</c:v>
                </c:pt>
                <c:pt idx="57">
                  <c:v>66</c:v>
                </c:pt>
                <c:pt idx="58">
                  <c:v>69</c:v>
                </c:pt>
                <c:pt idx="59">
                  <c:v>72</c:v>
                </c:pt>
                <c:pt idx="60">
                  <c:v>119</c:v>
                </c:pt>
                <c:pt idx="61">
                  <c:v>111</c:v>
                </c:pt>
                <c:pt idx="62">
                  <c:v>129</c:v>
                </c:pt>
                <c:pt idx="63">
                  <c:v>125</c:v>
                </c:pt>
                <c:pt idx="64">
                  <c:v>126</c:v>
                </c:pt>
                <c:pt idx="65">
                  <c:v>127</c:v>
                </c:pt>
                <c:pt idx="66">
                  <c:v>139</c:v>
                </c:pt>
                <c:pt idx="67">
                  <c:v>139</c:v>
                </c:pt>
                <c:pt idx="68">
                  <c:v>127</c:v>
                </c:pt>
                <c:pt idx="69">
                  <c:v>132</c:v>
                </c:pt>
                <c:pt idx="70">
                  <c:v>135</c:v>
                </c:pt>
                <c:pt idx="71">
                  <c:v>136</c:v>
                </c:pt>
                <c:pt idx="72">
                  <c:v>139</c:v>
                </c:pt>
                <c:pt idx="73">
                  <c:v>147</c:v>
                </c:pt>
                <c:pt idx="74">
                  <c:v>160</c:v>
                </c:pt>
                <c:pt idx="75">
                  <c:v>151</c:v>
                </c:pt>
                <c:pt idx="76">
                  <c:v>158</c:v>
                </c:pt>
                <c:pt idx="77">
                  <c:v>151</c:v>
                </c:pt>
                <c:pt idx="78">
                  <c:v>160</c:v>
                </c:pt>
                <c:pt idx="79">
                  <c:v>157</c:v>
                </c:pt>
                <c:pt idx="80">
                  <c:v>160</c:v>
                </c:pt>
                <c:pt idx="81">
                  <c:v>171</c:v>
                </c:pt>
                <c:pt idx="82">
                  <c:v>163</c:v>
                </c:pt>
                <c:pt idx="83">
                  <c:v>183</c:v>
                </c:pt>
                <c:pt idx="84">
                  <c:v>210</c:v>
                </c:pt>
                <c:pt idx="85">
                  <c:v>236</c:v>
                </c:pt>
                <c:pt idx="86">
                  <c:v>236</c:v>
                </c:pt>
                <c:pt idx="87">
                  <c:v>235</c:v>
                </c:pt>
                <c:pt idx="88">
                  <c:v>254</c:v>
                </c:pt>
                <c:pt idx="89">
                  <c:v>245</c:v>
                </c:pt>
                <c:pt idx="90">
                  <c:v>247</c:v>
                </c:pt>
                <c:pt idx="91">
                  <c:v>250</c:v>
                </c:pt>
                <c:pt idx="92">
                  <c:v>261</c:v>
                </c:pt>
                <c:pt idx="93">
                  <c:v>268</c:v>
                </c:pt>
                <c:pt idx="94">
                  <c:v>315</c:v>
                </c:pt>
                <c:pt idx="95">
                  <c:v>312</c:v>
                </c:pt>
                <c:pt idx="96">
                  <c:v>346</c:v>
                </c:pt>
                <c:pt idx="97">
                  <c:v>345</c:v>
                </c:pt>
                <c:pt idx="98">
                  <c:v>331</c:v>
                </c:pt>
                <c:pt idx="99">
                  <c:v>342</c:v>
                </c:pt>
                <c:pt idx="100">
                  <c:v>335</c:v>
                </c:pt>
                <c:pt idx="101">
                  <c:v>372</c:v>
                </c:pt>
                <c:pt idx="102">
                  <c:v>346</c:v>
                </c:pt>
                <c:pt idx="103">
                  <c:v>353</c:v>
                </c:pt>
                <c:pt idx="104">
                  <c:v>385</c:v>
                </c:pt>
                <c:pt idx="105">
                  <c:v>393</c:v>
                </c:pt>
                <c:pt idx="106">
                  <c:v>367</c:v>
                </c:pt>
                <c:pt idx="107">
                  <c:v>371</c:v>
                </c:pt>
                <c:pt idx="108">
                  <c:v>392</c:v>
                </c:pt>
                <c:pt idx="109">
                  <c:v>398</c:v>
                </c:pt>
                <c:pt idx="110">
                  <c:v>381</c:v>
                </c:pt>
                <c:pt idx="111">
                  <c:v>392</c:v>
                </c:pt>
                <c:pt idx="112">
                  <c:v>412</c:v>
                </c:pt>
                <c:pt idx="113">
                  <c:v>419</c:v>
                </c:pt>
                <c:pt idx="114">
                  <c:v>411</c:v>
                </c:pt>
                <c:pt idx="115">
                  <c:v>430</c:v>
                </c:pt>
                <c:pt idx="116">
                  <c:v>439</c:v>
                </c:pt>
                <c:pt idx="117">
                  <c:v>412</c:v>
                </c:pt>
                <c:pt idx="118">
                  <c:v>454</c:v>
                </c:pt>
                <c:pt idx="119">
                  <c:v>412</c:v>
                </c:pt>
                <c:pt idx="120">
                  <c:v>460</c:v>
                </c:pt>
                <c:pt idx="121">
                  <c:v>419</c:v>
                </c:pt>
                <c:pt idx="122">
                  <c:v>456</c:v>
                </c:pt>
                <c:pt idx="123">
                  <c:v>443</c:v>
                </c:pt>
                <c:pt idx="124">
                  <c:v>435</c:v>
                </c:pt>
                <c:pt idx="125">
                  <c:v>430</c:v>
                </c:pt>
                <c:pt idx="126">
                  <c:v>442</c:v>
                </c:pt>
                <c:pt idx="127">
                  <c:v>441</c:v>
                </c:pt>
                <c:pt idx="128">
                  <c:v>451</c:v>
                </c:pt>
                <c:pt idx="129">
                  <c:v>436</c:v>
                </c:pt>
                <c:pt idx="130">
                  <c:v>448</c:v>
                </c:pt>
                <c:pt idx="131">
                  <c:v>454</c:v>
                </c:pt>
                <c:pt idx="132">
                  <c:v>474</c:v>
                </c:pt>
                <c:pt idx="133">
                  <c:v>489</c:v>
                </c:pt>
                <c:pt idx="134">
                  <c:v>490</c:v>
                </c:pt>
                <c:pt idx="135">
                  <c:v>462</c:v>
                </c:pt>
                <c:pt idx="136">
                  <c:v>449</c:v>
                </c:pt>
                <c:pt idx="137">
                  <c:v>451</c:v>
                </c:pt>
                <c:pt idx="138">
                  <c:v>469</c:v>
                </c:pt>
                <c:pt idx="139">
                  <c:v>492</c:v>
                </c:pt>
                <c:pt idx="140">
                  <c:v>482</c:v>
                </c:pt>
                <c:pt idx="141">
                  <c:v>478</c:v>
                </c:pt>
                <c:pt idx="142">
                  <c:v>454</c:v>
                </c:pt>
                <c:pt idx="143">
                  <c:v>501</c:v>
                </c:pt>
                <c:pt idx="144">
                  <c:v>505</c:v>
                </c:pt>
                <c:pt idx="145">
                  <c:v>499</c:v>
                </c:pt>
                <c:pt idx="146">
                  <c:v>505</c:v>
                </c:pt>
                <c:pt idx="147">
                  <c:v>464</c:v>
                </c:pt>
                <c:pt idx="148">
                  <c:v>482</c:v>
                </c:pt>
                <c:pt idx="149">
                  <c:v>488</c:v>
                </c:pt>
                <c:pt idx="150">
                  <c:v>461</c:v>
                </c:pt>
                <c:pt idx="151">
                  <c:v>473</c:v>
                </c:pt>
                <c:pt idx="152">
                  <c:v>488</c:v>
                </c:pt>
                <c:pt idx="153">
                  <c:v>487</c:v>
                </c:pt>
                <c:pt idx="154">
                  <c:v>500</c:v>
                </c:pt>
                <c:pt idx="155">
                  <c:v>493</c:v>
                </c:pt>
                <c:pt idx="156">
                  <c:v>472</c:v>
                </c:pt>
                <c:pt idx="157">
                  <c:v>502</c:v>
                </c:pt>
                <c:pt idx="158">
                  <c:v>478</c:v>
                </c:pt>
                <c:pt idx="159">
                  <c:v>477</c:v>
                </c:pt>
                <c:pt idx="160">
                  <c:v>518</c:v>
                </c:pt>
                <c:pt idx="161">
                  <c:v>485</c:v>
                </c:pt>
                <c:pt idx="162">
                  <c:v>474</c:v>
                </c:pt>
                <c:pt idx="163">
                  <c:v>491</c:v>
                </c:pt>
                <c:pt idx="164">
                  <c:v>498</c:v>
                </c:pt>
                <c:pt idx="165">
                  <c:v>501</c:v>
                </c:pt>
                <c:pt idx="166">
                  <c:v>522</c:v>
                </c:pt>
                <c:pt idx="167">
                  <c:v>528</c:v>
                </c:pt>
                <c:pt idx="168">
                  <c:v>494</c:v>
                </c:pt>
                <c:pt idx="169">
                  <c:v>506</c:v>
                </c:pt>
                <c:pt idx="170">
                  <c:v>522</c:v>
                </c:pt>
                <c:pt idx="171">
                  <c:v>489</c:v>
                </c:pt>
                <c:pt idx="172">
                  <c:v>542</c:v>
                </c:pt>
                <c:pt idx="173">
                  <c:v>499</c:v>
                </c:pt>
                <c:pt idx="174">
                  <c:v>521</c:v>
                </c:pt>
                <c:pt idx="175">
                  <c:v>497</c:v>
                </c:pt>
                <c:pt idx="176">
                  <c:v>520</c:v>
                </c:pt>
                <c:pt idx="177">
                  <c:v>512</c:v>
                </c:pt>
                <c:pt idx="178">
                  <c:v>511</c:v>
                </c:pt>
                <c:pt idx="179">
                  <c:v>509</c:v>
                </c:pt>
                <c:pt idx="180">
                  <c:v>506</c:v>
                </c:pt>
                <c:pt idx="181">
                  <c:v>500</c:v>
                </c:pt>
                <c:pt idx="182">
                  <c:v>502</c:v>
                </c:pt>
                <c:pt idx="183">
                  <c:v>520</c:v>
                </c:pt>
                <c:pt idx="184">
                  <c:v>508</c:v>
                </c:pt>
                <c:pt idx="185">
                  <c:v>534</c:v>
                </c:pt>
                <c:pt idx="186">
                  <c:v>561</c:v>
                </c:pt>
                <c:pt idx="187">
                  <c:v>547</c:v>
                </c:pt>
                <c:pt idx="188">
                  <c:v>531</c:v>
                </c:pt>
                <c:pt idx="189">
                  <c:v>533</c:v>
                </c:pt>
                <c:pt idx="190">
                  <c:v>549</c:v>
                </c:pt>
                <c:pt idx="191">
                  <c:v>568</c:v>
                </c:pt>
                <c:pt idx="192">
                  <c:v>522</c:v>
                </c:pt>
                <c:pt idx="193">
                  <c:v>530</c:v>
                </c:pt>
                <c:pt idx="194">
                  <c:v>560</c:v>
                </c:pt>
                <c:pt idx="195">
                  <c:v>514</c:v>
                </c:pt>
                <c:pt idx="196">
                  <c:v>529</c:v>
                </c:pt>
                <c:pt idx="197">
                  <c:v>545</c:v>
                </c:pt>
                <c:pt idx="198">
                  <c:v>530</c:v>
                </c:pt>
                <c:pt idx="199">
                  <c:v>565</c:v>
                </c:pt>
                <c:pt idx="200">
                  <c:v>540</c:v>
                </c:pt>
                <c:pt idx="201">
                  <c:v>555</c:v>
                </c:pt>
                <c:pt idx="202">
                  <c:v>575</c:v>
                </c:pt>
                <c:pt idx="203">
                  <c:v>534</c:v>
                </c:pt>
                <c:pt idx="204">
                  <c:v>556</c:v>
                </c:pt>
                <c:pt idx="205">
                  <c:v>568</c:v>
                </c:pt>
                <c:pt idx="206">
                  <c:v>578</c:v>
                </c:pt>
                <c:pt idx="207">
                  <c:v>556</c:v>
                </c:pt>
                <c:pt idx="208">
                  <c:v>546</c:v>
                </c:pt>
                <c:pt idx="209">
                  <c:v>536</c:v>
                </c:pt>
                <c:pt idx="210">
                  <c:v>568</c:v>
                </c:pt>
                <c:pt idx="211">
                  <c:v>592</c:v>
                </c:pt>
                <c:pt idx="212">
                  <c:v>569</c:v>
                </c:pt>
                <c:pt idx="213">
                  <c:v>547</c:v>
                </c:pt>
                <c:pt idx="214">
                  <c:v>570</c:v>
                </c:pt>
                <c:pt idx="215">
                  <c:v>566</c:v>
                </c:pt>
                <c:pt idx="216">
                  <c:v>588</c:v>
                </c:pt>
                <c:pt idx="217">
                  <c:v>585</c:v>
                </c:pt>
                <c:pt idx="218">
                  <c:v>567</c:v>
                </c:pt>
                <c:pt idx="219">
                  <c:v>604</c:v>
                </c:pt>
                <c:pt idx="220">
                  <c:v>595</c:v>
                </c:pt>
                <c:pt idx="221">
                  <c:v>567</c:v>
                </c:pt>
                <c:pt idx="222">
                  <c:v>588</c:v>
                </c:pt>
                <c:pt idx="223">
                  <c:v>558</c:v>
                </c:pt>
                <c:pt idx="224">
                  <c:v>574</c:v>
                </c:pt>
                <c:pt idx="225">
                  <c:v>564</c:v>
                </c:pt>
                <c:pt idx="226">
                  <c:v>622</c:v>
                </c:pt>
                <c:pt idx="227">
                  <c:v>609</c:v>
                </c:pt>
                <c:pt idx="228">
                  <c:v>608</c:v>
                </c:pt>
                <c:pt idx="229">
                  <c:v>620</c:v>
                </c:pt>
                <c:pt idx="230">
                  <c:v>581</c:v>
                </c:pt>
                <c:pt idx="231">
                  <c:v>640</c:v>
                </c:pt>
                <c:pt idx="232">
                  <c:v>625</c:v>
                </c:pt>
                <c:pt idx="233">
                  <c:v>624</c:v>
                </c:pt>
                <c:pt idx="234">
                  <c:v>617</c:v>
                </c:pt>
                <c:pt idx="235">
                  <c:v>635</c:v>
                </c:pt>
                <c:pt idx="236">
                  <c:v>597</c:v>
                </c:pt>
                <c:pt idx="237">
                  <c:v>657</c:v>
                </c:pt>
                <c:pt idx="238">
                  <c:v>663</c:v>
                </c:pt>
                <c:pt idx="239">
                  <c:v>641</c:v>
                </c:pt>
                <c:pt idx="240">
                  <c:v>604</c:v>
                </c:pt>
                <c:pt idx="241">
                  <c:v>621</c:v>
                </c:pt>
                <c:pt idx="242">
                  <c:v>608</c:v>
                </c:pt>
                <c:pt idx="243">
                  <c:v>627</c:v>
                </c:pt>
                <c:pt idx="244">
                  <c:v>663</c:v>
                </c:pt>
                <c:pt idx="245">
                  <c:v>653</c:v>
                </c:pt>
                <c:pt idx="246">
                  <c:v>669</c:v>
                </c:pt>
                <c:pt idx="247">
                  <c:v>657</c:v>
                </c:pt>
                <c:pt idx="248">
                  <c:v>658</c:v>
                </c:pt>
                <c:pt idx="249">
                  <c:v>607</c:v>
                </c:pt>
                <c:pt idx="250">
                  <c:v>632</c:v>
                </c:pt>
                <c:pt idx="251">
                  <c:v>654</c:v>
                </c:pt>
                <c:pt idx="252">
                  <c:v>628</c:v>
                </c:pt>
                <c:pt idx="253">
                  <c:v>667</c:v>
                </c:pt>
                <c:pt idx="254">
                  <c:v>675</c:v>
                </c:pt>
                <c:pt idx="255">
                  <c:v>670</c:v>
                </c:pt>
                <c:pt idx="256">
                  <c:v>636</c:v>
                </c:pt>
                <c:pt idx="257">
                  <c:v>660</c:v>
                </c:pt>
                <c:pt idx="258">
                  <c:v>650</c:v>
                </c:pt>
                <c:pt idx="259">
                  <c:v>654</c:v>
                </c:pt>
                <c:pt idx="260">
                  <c:v>694</c:v>
                </c:pt>
                <c:pt idx="261">
                  <c:v>638</c:v>
                </c:pt>
                <c:pt idx="262">
                  <c:v>658</c:v>
                </c:pt>
                <c:pt idx="263">
                  <c:v>681</c:v>
                </c:pt>
                <c:pt idx="264">
                  <c:v>647</c:v>
                </c:pt>
                <c:pt idx="265">
                  <c:v>672</c:v>
                </c:pt>
                <c:pt idx="266">
                  <c:v>673</c:v>
                </c:pt>
                <c:pt idx="267">
                  <c:v>703</c:v>
                </c:pt>
                <c:pt idx="268">
                  <c:v>709</c:v>
                </c:pt>
                <c:pt idx="269">
                  <c:v>695</c:v>
                </c:pt>
                <c:pt idx="270">
                  <c:v>735</c:v>
                </c:pt>
                <c:pt idx="271">
                  <c:v>730</c:v>
                </c:pt>
                <c:pt idx="272">
                  <c:v>708</c:v>
                </c:pt>
                <c:pt idx="273">
                  <c:v>724</c:v>
                </c:pt>
                <c:pt idx="274">
                  <c:v>783</c:v>
                </c:pt>
                <c:pt idx="275">
                  <c:v>744</c:v>
                </c:pt>
                <c:pt idx="276">
                  <c:v>787</c:v>
                </c:pt>
                <c:pt idx="277">
                  <c:v>811</c:v>
                </c:pt>
                <c:pt idx="278">
                  <c:v>850</c:v>
                </c:pt>
                <c:pt idx="279">
                  <c:v>837</c:v>
                </c:pt>
                <c:pt idx="280">
                  <c:v>892</c:v>
                </c:pt>
                <c:pt idx="281">
                  <c:v>903</c:v>
                </c:pt>
                <c:pt idx="282">
                  <c:v>919</c:v>
                </c:pt>
                <c:pt idx="283">
                  <c:v>922</c:v>
                </c:pt>
                <c:pt idx="284">
                  <c:v>884</c:v>
                </c:pt>
                <c:pt idx="285">
                  <c:v>881</c:v>
                </c:pt>
                <c:pt idx="286">
                  <c:v>902</c:v>
                </c:pt>
                <c:pt idx="287">
                  <c:v>942</c:v>
                </c:pt>
                <c:pt idx="288">
                  <c:v>923</c:v>
                </c:pt>
                <c:pt idx="289">
                  <c:v>997</c:v>
                </c:pt>
                <c:pt idx="290">
                  <c:v>939</c:v>
                </c:pt>
                <c:pt idx="291">
                  <c:v>951</c:v>
                </c:pt>
                <c:pt idx="292">
                  <c:v>1010</c:v>
                </c:pt>
                <c:pt idx="293">
                  <c:v>1024</c:v>
                </c:pt>
                <c:pt idx="294">
                  <c:v>935</c:v>
                </c:pt>
                <c:pt idx="295">
                  <c:v>936</c:v>
                </c:pt>
                <c:pt idx="296">
                  <c:v>957</c:v>
                </c:pt>
                <c:pt idx="297">
                  <c:v>1025</c:v>
                </c:pt>
                <c:pt idx="298">
                  <c:v>997</c:v>
                </c:pt>
                <c:pt idx="299">
                  <c:v>1028</c:v>
                </c:pt>
                <c:pt idx="300">
                  <c:v>948</c:v>
                </c:pt>
                <c:pt idx="301">
                  <c:v>1009</c:v>
                </c:pt>
                <c:pt idx="302">
                  <c:v>970</c:v>
                </c:pt>
                <c:pt idx="303">
                  <c:v>1050</c:v>
                </c:pt>
                <c:pt idx="304">
                  <c:v>1051</c:v>
                </c:pt>
                <c:pt idx="305">
                  <c:v>1070</c:v>
                </c:pt>
                <c:pt idx="306">
                  <c:v>1044</c:v>
                </c:pt>
                <c:pt idx="307">
                  <c:v>1012</c:v>
                </c:pt>
                <c:pt idx="308">
                  <c:v>1013</c:v>
                </c:pt>
                <c:pt idx="309">
                  <c:v>1043</c:v>
                </c:pt>
                <c:pt idx="310">
                  <c:v>1086</c:v>
                </c:pt>
                <c:pt idx="311">
                  <c:v>1007</c:v>
                </c:pt>
                <c:pt idx="312">
                  <c:v>1008</c:v>
                </c:pt>
                <c:pt idx="313">
                  <c:v>1034</c:v>
                </c:pt>
                <c:pt idx="314">
                  <c:v>1010</c:v>
                </c:pt>
                <c:pt idx="315">
                  <c:v>1061</c:v>
                </c:pt>
                <c:pt idx="316">
                  <c:v>1041</c:v>
                </c:pt>
                <c:pt idx="317">
                  <c:v>1119</c:v>
                </c:pt>
                <c:pt idx="318">
                  <c:v>1145</c:v>
                </c:pt>
                <c:pt idx="319">
                  <c:v>1068</c:v>
                </c:pt>
                <c:pt idx="320">
                  <c:v>1066</c:v>
                </c:pt>
                <c:pt idx="321">
                  <c:v>1129</c:v>
                </c:pt>
                <c:pt idx="322">
                  <c:v>1137</c:v>
                </c:pt>
                <c:pt idx="323">
                  <c:v>1104</c:v>
                </c:pt>
                <c:pt idx="324">
                  <c:v>1130</c:v>
                </c:pt>
                <c:pt idx="325">
                  <c:v>1134</c:v>
                </c:pt>
                <c:pt idx="326">
                  <c:v>1084</c:v>
                </c:pt>
                <c:pt idx="327">
                  <c:v>1097</c:v>
                </c:pt>
                <c:pt idx="328">
                  <c:v>1156</c:v>
                </c:pt>
                <c:pt idx="329">
                  <c:v>1104</c:v>
                </c:pt>
                <c:pt idx="330">
                  <c:v>1131</c:v>
                </c:pt>
                <c:pt idx="331">
                  <c:v>1210</c:v>
                </c:pt>
                <c:pt idx="332">
                  <c:v>1152</c:v>
                </c:pt>
                <c:pt idx="333">
                  <c:v>1195</c:v>
                </c:pt>
                <c:pt idx="334">
                  <c:v>1127</c:v>
                </c:pt>
                <c:pt idx="335">
                  <c:v>1177</c:v>
                </c:pt>
                <c:pt idx="336">
                  <c:v>1101</c:v>
                </c:pt>
                <c:pt idx="337">
                  <c:v>1112</c:v>
                </c:pt>
                <c:pt idx="338">
                  <c:v>1230</c:v>
                </c:pt>
                <c:pt idx="339">
                  <c:v>1204</c:v>
                </c:pt>
                <c:pt idx="340">
                  <c:v>1160</c:v>
                </c:pt>
                <c:pt idx="341">
                  <c:v>1242</c:v>
                </c:pt>
                <c:pt idx="342">
                  <c:v>1247</c:v>
                </c:pt>
                <c:pt idx="343">
                  <c:v>1228</c:v>
                </c:pt>
                <c:pt idx="344">
                  <c:v>1189</c:v>
                </c:pt>
                <c:pt idx="345">
                  <c:v>1175</c:v>
                </c:pt>
                <c:pt idx="346">
                  <c:v>1220</c:v>
                </c:pt>
                <c:pt idx="347">
                  <c:v>1223</c:v>
                </c:pt>
                <c:pt idx="348">
                  <c:v>1175</c:v>
                </c:pt>
                <c:pt idx="349">
                  <c:v>1142</c:v>
                </c:pt>
                <c:pt idx="350">
                  <c:v>1244</c:v>
                </c:pt>
                <c:pt idx="351">
                  <c:v>1176</c:v>
                </c:pt>
                <c:pt idx="352">
                  <c:v>1267</c:v>
                </c:pt>
                <c:pt idx="353">
                  <c:v>1281</c:v>
                </c:pt>
                <c:pt idx="354">
                  <c:v>1245</c:v>
                </c:pt>
                <c:pt idx="355">
                  <c:v>1265</c:v>
                </c:pt>
                <c:pt idx="356">
                  <c:v>1221</c:v>
                </c:pt>
                <c:pt idx="357">
                  <c:v>1232</c:v>
                </c:pt>
                <c:pt idx="358">
                  <c:v>1249</c:v>
                </c:pt>
                <c:pt idx="359">
                  <c:v>1291</c:v>
                </c:pt>
                <c:pt idx="360">
                  <c:v>1337</c:v>
                </c:pt>
                <c:pt idx="361">
                  <c:v>1294</c:v>
                </c:pt>
                <c:pt idx="362">
                  <c:v>1334</c:v>
                </c:pt>
                <c:pt idx="363">
                  <c:v>1296</c:v>
                </c:pt>
                <c:pt idx="364">
                  <c:v>1335</c:v>
                </c:pt>
                <c:pt idx="365">
                  <c:v>1260</c:v>
                </c:pt>
                <c:pt idx="366">
                  <c:v>1296</c:v>
                </c:pt>
                <c:pt idx="367">
                  <c:v>1315</c:v>
                </c:pt>
                <c:pt idx="368">
                  <c:v>1272</c:v>
                </c:pt>
                <c:pt idx="369">
                  <c:v>1316</c:v>
                </c:pt>
                <c:pt idx="370">
                  <c:v>1307</c:v>
                </c:pt>
                <c:pt idx="371">
                  <c:v>1381</c:v>
                </c:pt>
                <c:pt idx="372">
                  <c:v>1329</c:v>
                </c:pt>
                <c:pt idx="373">
                  <c:v>1343</c:v>
                </c:pt>
                <c:pt idx="374">
                  <c:v>1411</c:v>
                </c:pt>
                <c:pt idx="375">
                  <c:v>1326</c:v>
                </c:pt>
                <c:pt idx="376">
                  <c:v>1321</c:v>
                </c:pt>
                <c:pt idx="377">
                  <c:v>1343</c:v>
                </c:pt>
                <c:pt idx="378">
                  <c:v>1373</c:v>
                </c:pt>
                <c:pt idx="379">
                  <c:v>1399</c:v>
                </c:pt>
                <c:pt idx="380">
                  <c:v>1421</c:v>
                </c:pt>
                <c:pt idx="381">
                  <c:v>1522</c:v>
                </c:pt>
                <c:pt idx="382">
                  <c:v>1427</c:v>
                </c:pt>
                <c:pt idx="383">
                  <c:v>1394</c:v>
                </c:pt>
                <c:pt idx="384">
                  <c:v>1540</c:v>
                </c:pt>
                <c:pt idx="385">
                  <c:v>1590</c:v>
                </c:pt>
                <c:pt idx="386">
                  <c:v>1684</c:v>
                </c:pt>
                <c:pt idx="387">
                  <c:v>1681</c:v>
                </c:pt>
                <c:pt idx="388">
                  <c:v>1597</c:v>
                </c:pt>
                <c:pt idx="389">
                  <c:v>1654</c:v>
                </c:pt>
                <c:pt idx="390">
                  <c:v>1700</c:v>
                </c:pt>
                <c:pt idx="391">
                  <c:v>1730</c:v>
                </c:pt>
                <c:pt idx="392">
                  <c:v>1770</c:v>
                </c:pt>
                <c:pt idx="393">
                  <c:v>1615</c:v>
                </c:pt>
                <c:pt idx="394">
                  <c:v>1654</c:v>
                </c:pt>
                <c:pt idx="395">
                  <c:v>1651</c:v>
                </c:pt>
                <c:pt idx="396">
                  <c:v>1831</c:v>
                </c:pt>
                <c:pt idx="397">
                  <c:v>1852</c:v>
                </c:pt>
                <c:pt idx="398">
                  <c:v>1731</c:v>
                </c:pt>
                <c:pt idx="399">
                  <c:v>1720</c:v>
                </c:pt>
                <c:pt idx="400">
                  <c:v>1863</c:v>
                </c:pt>
                <c:pt idx="401">
                  <c:v>1788</c:v>
                </c:pt>
                <c:pt idx="402">
                  <c:v>1870</c:v>
                </c:pt>
                <c:pt idx="403">
                  <c:v>1816</c:v>
                </c:pt>
                <c:pt idx="404">
                  <c:v>1806</c:v>
                </c:pt>
                <c:pt idx="405">
                  <c:v>1950</c:v>
                </c:pt>
                <c:pt idx="406">
                  <c:v>1977</c:v>
                </c:pt>
                <c:pt idx="407">
                  <c:v>1896</c:v>
                </c:pt>
                <c:pt idx="408">
                  <c:v>1838</c:v>
                </c:pt>
                <c:pt idx="409">
                  <c:v>1946</c:v>
                </c:pt>
                <c:pt idx="410">
                  <c:v>1913</c:v>
                </c:pt>
                <c:pt idx="411">
                  <c:v>2047</c:v>
                </c:pt>
                <c:pt idx="412">
                  <c:v>1952</c:v>
                </c:pt>
                <c:pt idx="413">
                  <c:v>1924</c:v>
                </c:pt>
                <c:pt idx="414">
                  <c:v>1876</c:v>
                </c:pt>
                <c:pt idx="415">
                  <c:v>1991</c:v>
                </c:pt>
                <c:pt idx="416">
                  <c:v>2014</c:v>
                </c:pt>
                <c:pt idx="417">
                  <c:v>1930</c:v>
                </c:pt>
                <c:pt idx="418">
                  <c:v>2041</c:v>
                </c:pt>
                <c:pt idx="419">
                  <c:v>1957</c:v>
                </c:pt>
                <c:pt idx="420">
                  <c:v>1950</c:v>
                </c:pt>
                <c:pt idx="421">
                  <c:v>2031</c:v>
                </c:pt>
                <c:pt idx="422">
                  <c:v>1974</c:v>
                </c:pt>
                <c:pt idx="423">
                  <c:v>2011</c:v>
                </c:pt>
                <c:pt idx="424">
                  <c:v>1951</c:v>
                </c:pt>
                <c:pt idx="425">
                  <c:v>2000</c:v>
                </c:pt>
                <c:pt idx="426">
                  <c:v>1942</c:v>
                </c:pt>
                <c:pt idx="427">
                  <c:v>2093</c:v>
                </c:pt>
                <c:pt idx="428">
                  <c:v>1960</c:v>
                </c:pt>
                <c:pt idx="429">
                  <c:v>2029</c:v>
                </c:pt>
                <c:pt idx="430">
                  <c:v>1915</c:v>
                </c:pt>
                <c:pt idx="431">
                  <c:v>2045</c:v>
                </c:pt>
                <c:pt idx="432">
                  <c:v>1967</c:v>
                </c:pt>
                <c:pt idx="433">
                  <c:v>2037</c:v>
                </c:pt>
                <c:pt idx="434">
                  <c:v>1933</c:v>
                </c:pt>
                <c:pt idx="435">
                  <c:v>1963</c:v>
                </c:pt>
                <c:pt idx="436">
                  <c:v>2018</c:v>
                </c:pt>
                <c:pt idx="437">
                  <c:v>1938</c:v>
                </c:pt>
                <c:pt idx="438">
                  <c:v>1993</c:v>
                </c:pt>
                <c:pt idx="439">
                  <c:v>1940</c:v>
                </c:pt>
                <c:pt idx="440">
                  <c:v>1976</c:v>
                </c:pt>
                <c:pt idx="441">
                  <c:v>1951</c:v>
                </c:pt>
                <c:pt idx="442">
                  <c:v>2085</c:v>
                </c:pt>
                <c:pt idx="443">
                  <c:v>2068</c:v>
                </c:pt>
                <c:pt idx="444">
                  <c:v>2121</c:v>
                </c:pt>
                <c:pt idx="445">
                  <c:v>2079</c:v>
                </c:pt>
                <c:pt idx="446">
                  <c:v>2076</c:v>
                </c:pt>
                <c:pt idx="447">
                  <c:v>2080</c:v>
                </c:pt>
                <c:pt idx="448">
                  <c:v>2012</c:v>
                </c:pt>
                <c:pt idx="449">
                  <c:v>1999</c:v>
                </c:pt>
                <c:pt idx="450">
                  <c:v>2011</c:v>
                </c:pt>
                <c:pt idx="451">
                  <c:v>2024</c:v>
                </c:pt>
                <c:pt idx="452">
                  <c:v>2141</c:v>
                </c:pt>
                <c:pt idx="453">
                  <c:v>1951</c:v>
                </c:pt>
                <c:pt idx="454">
                  <c:v>1966</c:v>
                </c:pt>
                <c:pt idx="455">
                  <c:v>2197</c:v>
                </c:pt>
                <c:pt idx="456">
                  <c:v>2165</c:v>
                </c:pt>
                <c:pt idx="457">
                  <c:v>2031</c:v>
                </c:pt>
                <c:pt idx="458">
                  <c:v>2116</c:v>
                </c:pt>
                <c:pt idx="459">
                  <c:v>2122</c:v>
                </c:pt>
                <c:pt idx="460">
                  <c:v>2146</c:v>
                </c:pt>
                <c:pt idx="461">
                  <c:v>2260</c:v>
                </c:pt>
                <c:pt idx="462">
                  <c:v>2336</c:v>
                </c:pt>
                <c:pt idx="463">
                  <c:v>2333</c:v>
                </c:pt>
                <c:pt idx="464">
                  <c:v>2187</c:v>
                </c:pt>
                <c:pt idx="465">
                  <c:v>2363</c:v>
                </c:pt>
                <c:pt idx="466">
                  <c:v>2380</c:v>
                </c:pt>
                <c:pt idx="467">
                  <c:v>2394</c:v>
                </c:pt>
                <c:pt idx="468">
                  <c:v>2694</c:v>
                </c:pt>
                <c:pt idx="469">
                  <c:v>2725</c:v>
                </c:pt>
                <c:pt idx="470">
                  <c:v>2711</c:v>
                </c:pt>
                <c:pt idx="471">
                  <c:v>2541</c:v>
                </c:pt>
                <c:pt idx="472">
                  <c:v>2552</c:v>
                </c:pt>
                <c:pt idx="473">
                  <c:v>2505</c:v>
                </c:pt>
                <c:pt idx="474">
                  <c:v>2794</c:v>
                </c:pt>
                <c:pt idx="475">
                  <c:v>2746</c:v>
                </c:pt>
                <c:pt idx="476">
                  <c:v>2832</c:v>
                </c:pt>
                <c:pt idx="477">
                  <c:v>2735</c:v>
                </c:pt>
                <c:pt idx="478">
                  <c:v>2612</c:v>
                </c:pt>
                <c:pt idx="479">
                  <c:v>2664</c:v>
                </c:pt>
                <c:pt idx="480">
                  <c:v>2745</c:v>
                </c:pt>
                <c:pt idx="481">
                  <c:v>2671</c:v>
                </c:pt>
                <c:pt idx="482">
                  <c:v>2855</c:v>
                </c:pt>
                <c:pt idx="483">
                  <c:v>2656</c:v>
                </c:pt>
                <c:pt idx="484">
                  <c:v>2734</c:v>
                </c:pt>
                <c:pt idx="485">
                  <c:v>2821</c:v>
                </c:pt>
                <c:pt idx="486">
                  <c:v>2670</c:v>
                </c:pt>
                <c:pt idx="487">
                  <c:v>2763</c:v>
                </c:pt>
                <c:pt idx="488">
                  <c:v>2891</c:v>
                </c:pt>
                <c:pt idx="489">
                  <c:v>2739</c:v>
                </c:pt>
                <c:pt idx="490">
                  <c:v>2850</c:v>
                </c:pt>
                <c:pt idx="491">
                  <c:v>2849</c:v>
                </c:pt>
                <c:pt idx="492">
                  <c:v>2735</c:v>
                </c:pt>
                <c:pt idx="493">
                  <c:v>2985</c:v>
                </c:pt>
                <c:pt idx="494">
                  <c:v>3017</c:v>
                </c:pt>
                <c:pt idx="495">
                  <c:v>2777</c:v>
                </c:pt>
                <c:pt idx="496">
                  <c:v>2880</c:v>
                </c:pt>
                <c:pt idx="497">
                  <c:v>2927</c:v>
                </c:pt>
                <c:pt idx="498">
                  <c:v>3133</c:v>
                </c:pt>
                <c:pt idx="499">
                  <c:v>2903</c:v>
                </c:pt>
                <c:pt idx="500">
                  <c:v>3177</c:v>
                </c:pt>
                <c:pt idx="501">
                  <c:v>3068</c:v>
                </c:pt>
                <c:pt idx="502">
                  <c:v>3253</c:v>
                </c:pt>
                <c:pt idx="503">
                  <c:v>3247</c:v>
                </c:pt>
                <c:pt idx="504">
                  <c:v>3216</c:v>
                </c:pt>
                <c:pt idx="505">
                  <c:v>3400</c:v>
                </c:pt>
                <c:pt idx="506">
                  <c:v>3120</c:v>
                </c:pt>
                <c:pt idx="507">
                  <c:v>3124</c:v>
                </c:pt>
                <c:pt idx="508">
                  <c:v>3361</c:v>
                </c:pt>
                <c:pt idx="509">
                  <c:v>3347</c:v>
                </c:pt>
                <c:pt idx="510">
                  <c:v>3151</c:v>
                </c:pt>
                <c:pt idx="511">
                  <c:v>3200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EEE-49FD-88C5-912D25A9EAC4}"/>
            </c:ext>
          </c:extLst>
        </c:ser>
        <c:ser>
          <c:idx val="2"/>
          <c:order val="2"/>
          <c:tx>
            <c:strRef>
              <c:f>row_new!$E$2</c:f>
              <c:strCache>
                <c:ptCount val="1"/>
                <c:pt idx="0">
                  <c:v>64ms</c:v>
                </c:pt>
              </c:strCache>
            </c:strRef>
          </c:tx>
          <c:spPr>
            <a:ln w="25400" cap="rnd">
              <a:solidFill>
                <a:srgbClr val="0D3481">
                  <a:lumMod val="60000"/>
                  <a:lumOff val="40000"/>
                </a:srgbClr>
              </a:solidFill>
              <a:round/>
            </a:ln>
            <a:effectLst/>
          </c:spPr>
          <c:marker>
            <c:symbol val="none"/>
          </c:marker>
          <c:cat>
            <c:numRef>
              <c:f>row_new!$B$3:$B$514</c:f>
              <c:numCache>
                <c:formatCode>General</c:formatCode>
                <c:ptCount val="512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  <c:pt idx="501">
                  <c:v>501</c:v>
                </c:pt>
                <c:pt idx="502">
                  <c:v>502</c:v>
                </c:pt>
                <c:pt idx="503">
                  <c:v>503</c:v>
                </c:pt>
                <c:pt idx="504">
                  <c:v>504</c:v>
                </c:pt>
                <c:pt idx="505">
                  <c:v>505</c:v>
                </c:pt>
                <c:pt idx="506">
                  <c:v>506</c:v>
                </c:pt>
                <c:pt idx="507">
                  <c:v>507</c:v>
                </c:pt>
                <c:pt idx="508">
                  <c:v>508</c:v>
                </c:pt>
                <c:pt idx="509">
                  <c:v>509</c:v>
                </c:pt>
                <c:pt idx="510">
                  <c:v>510</c:v>
                </c:pt>
                <c:pt idx="511">
                  <c:v>511</c:v>
                </c:pt>
              </c:numCache>
            </c:numRef>
          </c:cat>
          <c:val>
            <c:numRef>
              <c:f>row_new!$E$3:$E$514</c:f>
              <c:numCache>
                <c:formatCode>General</c:formatCode>
                <c:ptCount val="512"/>
                <c:pt idx="0">
                  <c:v>8</c:v>
                </c:pt>
                <c:pt idx="1">
                  <c:v>11</c:v>
                </c:pt>
                <c:pt idx="2">
                  <c:v>11</c:v>
                </c:pt>
                <c:pt idx="3">
                  <c:v>10</c:v>
                </c:pt>
                <c:pt idx="4">
                  <c:v>12</c:v>
                </c:pt>
                <c:pt idx="5">
                  <c:v>11</c:v>
                </c:pt>
                <c:pt idx="6">
                  <c:v>12</c:v>
                </c:pt>
                <c:pt idx="7">
                  <c:v>13</c:v>
                </c:pt>
                <c:pt idx="8">
                  <c:v>14</c:v>
                </c:pt>
                <c:pt idx="9">
                  <c:v>14</c:v>
                </c:pt>
                <c:pt idx="10">
                  <c:v>13</c:v>
                </c:pt>
                <c:pt idx="11">
                  <c:v>13</c:v>
                </c:pt>
                <c:pt idx="12">
                  <c:v>13</c:v>
                </c:pt>
                <c:pt idx="13">
                  <c:v>13</c:v>
                </c:pt>
                <c:pt idx="14">
                  <c:v>14</c:v>
                </c:pt>
                <c:pt idx="15">
                  <c:v>14</c:v>
                </c:pt>
                <c:pt idx="16">
                  <c:v>15</c:v>
                </c:pt>
                <c:pt idx="17">
                  <c:v>16</c:v>
                </c:pt>
                <c:pt idx="18">
                  <c:v>15</c:v>
                </c:pt>
                <c:pt idx="19">
                  <c:v>15</c:v>
                </c:pt>
                <c:pt idx="20">
                  <c:v>16</c:v>
                </c:pt>
                <c:pt idx="21">
                  <c:v>16</c:v>
                </c:pt>
                <c:pt idx="22">
                  <c:v>16</c:v>
                </c:pt>
                <c:pt idx="23">
                  <c:v>18</c:v>
                </c:pt>
                <c:pt idx="24">
                  <c:v>21</c:v>
                </c:pt>
                <c:pt idx="25">
                  <c:v>22</c:v>
                </c:pt>
                <c:pt idx="26">
                  <c:v>26</c:v>
                </c:pt>
                <c:pt idx="27">
                  <c:v>23</c:v>
                </c:pt>
                <c:pt idx="28">
                  <c:v>23</c:v>
                </c:pt>
                <c:pt idx="29">
                  <c:v>23</c:v>
                </c:pt>
                <c:pt idx="30">
                  <c:v>28</c:v>
                </c:pt>
                <c:pt idx="31">
                  <c:v>30</c:v>
                </c:pt>
                <c:pt idx="32">
                  <c:v>30</c:v>
                </c:pt>
                <c:pt idx="33">
                  <c:v>31</c:v>
                </c:pt>
                <c:pt idx="34">
                  <c:v>29</c:v>
                </c:pt>
                <c:pt idx="35">
                  <c:v>34</c:v>
                </c:pt>
                <c:pt idx="36">
                  <c:v>36</c:v>
                </c:pt>
                <c:pt idx="37">
                  <c:v>36</c:v>
                </c:pt>
                <c:pt idx="38">
                  <c:v>33</c:v>
                </c:pt>
                <c:pt idx="39">
                  <c:v>40</c:v>
                </c:pt>
                <c:pt idx="40">
                  <c:v>40</c:v>
                </c:pt>
                <c:pt idx="41">
                  <c:v>42</c:v>
                </c:pt>
                <c:pt idx="42">
                  <c:v>43</c:v>
                </c:pt>
                <c:pt idx="43">
                  <c:v>39</c:v>
                </c:pt>
                <c:pt idx="44">
                  <c:v>41</c:v>
                </c:pt>
                <c:pt idx="45">
                  <c:v>39</c:v>
                </c:pt>
                <c:pt idx="46">
                  <c:v>40</c:v>
                </c:pt>
                <c:pt idx="47">
                  <c:v>46</c:v>
                </c:pt>
                <c:pt idx="48">
                  <c:v>45</c:v>
                </c:pt>
                <c:pt idx="49">
                  <c:v>46</c:v>
                </c:pt>
                <c:pt idx="50">
                  <c:v>49</c:v>
                </c:pt>
                <c:pt idx="51">
                  <c:v>53</c:v>
                </c:pt>
                <c:pt idx="52">
                  <c:v>55</c:v>
                </c:pt>
                <c:pt idx="53">
                  <c:v>52</c:v>
                </c:pt>
                <c:pt idx="54">
                  <c:v>58</c:v>
                </c:pt>
                <c:pt idx="55">
                  <c:v>56</c:v>
                </c:pt>
                <c:pt idx="56">
                  <c:v>60</c:v>
                </c:pt>
                <c:pt idx="57">
                  <c:v>69</c:v>
                </c:pt>
                <c:pt idx="58">
                  <c:v>70</c:v>
                </c:pt>
                <c:pt idx="59">
                  <c:v>74</c:v>
                </c:pt>
                <c:pt idx="60">
                  <c:v>118</c:v>
                </c:pt>
                <c:pt idx="61">
                  <c:v>112</c:v>
                </c:pt>
                <c:pt idx="62">
                  <c:v>114</c:v>
                </c:pt>
                <c:pt idx="63">
                  <c:v>126</c:v>
                </c:pt>
                <c:pt idx="64">
                  <c:v>117</c:v>
                </c:pt>
                <c:pt idx="65">
                  <c:v>128</c:v>
                </c:pt>
                <c:pt idx="66">
                  <c:v>135</c:v>
                </c:pt>
                <c:pt idx="67">
                  <c:v>132</c:v>
                </c:pt>
                <c:pt idx="68">
                  <c:v>137</c:v>
                </c:pt>
                <c:pt idx="69">
                  <c:v>126</c:v>
                </c:pt>
                <c:pt idx="70">
                  <c:v>134</c:v>
                </c:pt>
                <c:pt idx="71">
                  <c:v>134</c:v>
                </c:pt>
                <c:pt idx="72">
                  <c:v>131</c:v>
                </c:pt>
                <c:pt idx="73">
                  <c:v>148</c:v>
                </c:pt>
                <c:pt idx="74">
                  <c:v>149</c:v>
                </c:pt>
                <c:pt idx="75">
                  <c:v>149</c:v>
                </c:pt>
                <c:pt idx="76">
                  <c:v>154</c:v>
                </c:pt>
                <c:pt idx="77">
                  <c:v>153</c:v>
                </c:pt>
                <c:pt idx="78">
                  <c:v>138</c:v>
                </c:pt>
                <c:pt idx="79">
                  <c:v>158</c:v>
                </c:pt>
                <c:pt idx="80">
                  <c:v>150</c:v>
                </c:pt>
                <c:pt idx="81">
                  <c:v>154</c:v>
                </c:pt>
                <c:pt idx="82">
                  <c:v>168</c:v>
                </c:pt>
                <c:pt idx="83">
                  <c:v>154</c:v>
                </c:pt>
                <c:pt idx="84">
                  <c:v>215</c:v>
                </c:pt>
                <c:pt idx="85">
                  <c:v>213</c:v>
                </c:pt>
                <c:pt idx="86">
                  <c:v>224</c:v>
                </c:pt>
                <c:pt idx="87">
                  <c:v>236</c:v>
                </c:pt>
                <c:pt idx="88">
                  <c:v>217</c:v>
                </c:pt>
                <c:pt idx="89">
                  <c:v>246</c:v>
                </c:pt>
                <c:pt idx="90">
                  <c:v>252</c:v>
                </c:pt>
                <c:pt idx="91">
                  <c:v>253</c:v>
                </c:pt>
                <c:pt idx="92">
                  <c:v>248</c:v>
                </c:pt>
                <c:pt idx="93">
                  <c:v>274</c:v>
                </c:pt>
                <c:pt idx="94">
                  <c:v>263</c:v>
                </c:pt>
                <c:pt idx="95">
                  <c:v>281</c:v>
                </c:pt>
                <c:pt idx="96">
                  <c:v>319</c:v>
                </c:pt>
                <c:pt idx="97">
                  <c:v>342</c:v>
                </c:pt>
                <c:pt idx="98">
                  <c:v>304</c:v>
                </c:pt>
                <c:pt idx="99">
                  <c:v>352</c:v>
                </c:pt>
                <c:pt idx="100">
                  <c:v>351</c:v>
                </c:pt>
                <c:pt idx="101">
                  <c:v>336</c:v>
                </c:pt>
                <c:pt idx="102">
                  <c:v>359</c:v>
                </c:pt>
                <c:pt idx="103">
                  <c:v>361</c:v>
                </c:pt>
                <c:pt idx="104">
                  <c:v>359</c:v>
                </c:pt>
                <c:pt idx="105">
                  <c:v>366</c:v>
                </c:pt>
                <c:pt idx="106">
                  <c:v>387</c:v>
                </c:pt>
                <c:pt idx="107">
                  <c:v>373</c:v>
                </c:pt>
                <c:pt idx="108">
                  <c:v>336</c:v>
                </c:pt>
                <c:pt idx="109">
                  <c:v>354</c:v>
                </c:pt>
                <c:pt idx="110">
                  <c:v>367</c:v>
                </c:pt>
                <c:pt idx="111">
                  <c:v>380</c:v>
                </c:pt>
                <c:pt idx="112">
                  <c:v>351</c:v>
                </c:pt>
                <c:pt idx="113">
                  <c:v>378</c:v>
                </c:pt>
                <c:pt idx="114">
                  <c:v>398</c:v>
                </c:pt>
                <c:pt idx="115">
                  <c:v>423</c:v>
                </c:pt>
                <c:pt idx="116">
                  <c:v>435</c:v>
                </c:pt>
                <c:pt idx="117">
                  <c:v>432</c:v>
                </c:pt>
                <c:pt idx="118">
                  <c:v>382</c:v>
                </c:pt>
                <c:pt idx="119">
                  <c:v>395</c:v>
                </c:pt>
                <c:pt idx="120">
                  <c:v>423</c:v>
                </c:pt>
                <c:pt idx="121">
                  <c:v>395</c:v>
                </c:pt>
                <c:pt idx="122">
                  <c:v>386</c:v>
                </c:pt>
                <c:pt idx="123">
                  <c:v>395</c:v>
                </c:pt>
                <c:pt idx="124">
                  <c:v>454</c:v>
                </c:pt>
                <c:pt idx="125">
                  <c:v>392</c:v>
                </c:pt>
                <c:pt idx="126">
                  <c:v>423</c:v>
                </c:pt>
                <c:pt idx="127">
                  <c:v>407</c:v>
                </c:pt>
                <c:pt idx="128">
                  <c:v>463</c:v>
                </c:pt>
                <c:pt idx="129">
                  <c:v>393</c:v>
                </c:pt>
                <c:pt idx="130">
                  <c:v>398</c:v>
                </c:pt>
                <c:pt idx="131">
                  <c:v>409</c:v>
                </c:pt>
                <c:pt idx="132">
                  <c:v>465</c:v>
                </c:pt>
                <c:pt idx="133">
                  <c:v>433</c:v>
                </c:pt>
                <c:pt idx="134">
                  <c:v>457</c:v>
                </c:pt>
                <c:pt idx="135">
                  <c:v>429</c:v>
                </c:pt>
                <c:pt idx="136">
                  <c:v>469</c:v>
                </c:pt>
                <c:pt idx="137">
                  <c:v>436</c:v>
                </c:pt>
                <c:pt idx="138">
                  <c:v>475</c:v>
                </c:pt>
                <c:pt idx="139">
                  <c:v>464</c:v>
                </c:pt>
                <c:pt idx="140">
                  <c:v>457</c:v>
                </c:pt>
                <c:pt idx="141">
                  <c:v>453</c:v>
                </c:pt>
                <c:pt idx="142">
                  <c:v>423</c:v>
                </c:pt>
                <c:pt idx="143">
                  <c:v>444</c:v>
                </c:pt>
                <c:pt idx="144">
                  <c:v>421</c:v>
                </c:pt>
                <c:pt idx="145">
                  <c:v>481</c:v>
                </c:pt>
                <c:pt idx="146">
                  <c:v>421</c:v>
                </c:pt>
                <c:pt idx="147">
                  <c:v>422</c:v>
                </c:pt>
                <c:pt idx="148">
                  <c:v>431</c:v>
                </c:pt>
                <c:pt idx="149">
                  <c:v>443</c:v>
                </c:pt>
                <c:pt idx="150">
                  <c:v>445</c:v>
                </c:pt>
                <c:pt idx="151">
                  <c:v>432</c:v>
                </c:pt>
                <c:pt idx="152">
                  <c:v>461</c:v>
                </c:pt>
                <c:pt idx="153">
                  <c:v>470</c:v>
                </c:pt>
                <c:pt idx="154">
                  <c:v>453</c:v>
                </c:pt>
                <c:pt idx="155">
                  <c:v>485</c:v>
                </c:pt>
                <c:pt idx="156">
                  <c:v>463</c:v>
                </c:pt>
                <c:pt idx="157">
                  <c:v>485</c:v>
                </c:pt>
                <c:pt idx="158">
                  <c:v>435</c:v>
                </c:pt>
                <c:pt idx="159">
                  <c:v>497</c:v>
                </c:pt>
                <c:pt idx="160">
                  <c:v>459</c:v>
                </c:pt>
                <c:pt idx="161">
                  <c:v>475</c:v>
                </c:pt>
                <c:pt idx="162">
                  <c:v>450</c:v>
                </c:pt>
                <c:pt idx="163">
                  <c:v>452</c:v>
                </c:pt>
                <c:pt idx="164">
                  <c:v>492</c:v>
                </c:pt>
                <c:pt idx="165">
                  <c:v>514</c:v>
                </c:pt>
                <c:pt idx="166">
                  <c:v>459</c:v>
                </c:pt>
                <c:pt idx="167">
                  <c:v>462</c:v>
                </c:pt>
                <c:pt idx="168">
                  <c:v>449</c:v>
                </c:pt>
                <c:pt idx="169">
                  <c:v>461</c:v>
                </c:pt>
                <c:pt idx="170">
                  <c:v>454</c:v>
                </c:pt>
                <c:pt idx="171">
                  <c:v>497</c:v>
                </c:pt>
                <c:pt idx="172">
                  <c:v>454</c:v>
                </c:pt>
                <c:pt idx="173">
                  <c:v>488</c:v>
                </c:pt>
                <c:pt idx="174">
                  <c:v>496</c:v>
                </c:pt>
                <c:pt idx="175">
                  <c:v>458</c:v>
                </c:pt>
                <c:pt idx="176">
                  <c:v>508</c:v>
                </c:pt>
                <c:pt idx="177">
                  <c:v>487</c:v>
                </c:pt>
                <c:pt idx="178">
                  <c:v>459</c:v>
                </c:pt>
                <c:pt idx="179">
                  <c:v>468</c:v>
                </c:pt>
                <c:pt idx="180">
                  <c:v>478</c:v>
                </c:pt>
                <c:pt idx="181">
                  <c:v>495</c:v>
                </c:pt>
                <c:pt idx="182">
                  <c:v>518</c:v>
                </c:pt>
                <c:pt idx="183">
                  <c:v>491</c:v>
                </c:pt>
                <c:pt idx="184">
                  <c:v>464</c:v>
                </c:pt>
                <c:pt idx="185">
                  <c:v>518</c:v>
                </c:pt>
                <c:pt idx="186">
                  <c:v>513</c:v>
                </c:pt>
                <c:pt idx="187">
                  <c:v>550</c:v>
                </c:pt>
                <c:pt idx="188">
                  <c:v>539</c:v>
                </c:pt>
                <c:pt idx="189">
                  <c:v>516</c:v>
                </c:pt>
                <c:pt idx="190">
                  <c:v>501</c:v>
                </c:pt>
                <c:pt idx="191">
                  <c:v>551</c:v>
                </c:pt>
                <c:pt idx="192">
                  <c:v>532</c:v>
                </c:pt>
                <c:pt idx="193">
                  <c:v>475</c:v>
                </c:pt>
                <c:pt idx="194">
                  <c:v>543</c:v>
                </c:pt>
                <c:pt idx="195">
                  <c:v>484</c:v>
                </c:pt>
                <c:pt idx="196">
                  <c:v>503</c:v>
                </c:pt>
                <c:pt idx="197">
                  <c:v>522</c:v>
                </c:pt>
                <c:pt idx="198">
                  <c:v>529</c:v>
                </c:pt>
                <c:pt idx="199">
                  <c:v>566</c:v>
                </c:pt>
                <c:pt idx="200">
                  <c:v>528</c:v>
                </c:pt>
                <c:pt idx="201">
                  <c:v>550</c:v>
                </c:pt>
                <c:pt idx="202">
                  <c:v>537</c:v>
                </c:pt>
                <c:pt idx="203">
                  <c:v>502</c:v>
                </c:pt>
                <c:pt idx="204">
                  <c:v>534</c:v>
                </c:pt>
                <c:pt idx="205">
                  <c:v>506</c:v>
                </c:pt>
                <c:pt idx="206">
                  <c:v>503</c:v>
                </c:pt>
                <c:pt idx="207">
                  <c:v>518</c:v>
                </c:pt>
                <c:pt idx="208">
                  <c:v>580</c:v>
                </c:pt>
                <c:pt idx="209">
                  <c:v>569</c:v>
                </c:pt>
                <c:pt idx="210">
                  <c:v>577</c:v>
                </c:pt>
                <c:pt idx="211">
                  <c:v>533</c:v>
                </c:pt>
                <c:pt idx="212">
                  <c:v>511</c:v>
                </c:pt>
                <c:pt idx="213">
                  <c:v>552</c:v>
                </c:pt>
                <c:pt idx="214">
                  <c:v>570</c:v>
                </c:pt>
                <c:pt idx="215">
                  <c:v>505</c:v>
                </c:pt>
                <c:pt idx="216">
                  <c:v>551</c:v>
                </c:pt>
                <c:pt idx="217">
                  <c:v>515</c:v>
                </c:pt>
                <c:pt idx="218">
                  <c:v>594</c:v>
                </c:pt>
                <c:pt idx="219">
                  <c:v>549</c:v>
                </c:pt>
                <c:pt idx="220">
                  <c:v>520</c:v>
                </c:pt>
                <c:pt idx="221">
                  <c:v>575</c:v>
                </c:pt>
                <c:pt idx="222">
                  <c:v>557</c:v>
                </c:pt>
                <c:pt idx="223">
                  <c:v>564</c:v>
                </c:pt>
                <c:pt idx="224">
                  <c:v>528</c:v>
                </c:pt>
                <c:pt idx="225">
                  <c:v>530</c:v>
                </c:pt>
                <c:pt idx="226">
                  <c:v>565</c:v>
                </c:pt>
                <c:pt idx="227">
                  <c:v>570</c:v>
                </c:pt>
                <c:pt idx="228">
                  <c:v>555</c:v>
                </c:pt>
                <c:pt idx="229">
                  <c:v>587</c:v>
                </c:pt>
                <c:pt idx="230">
                  <c:v>548</c:v>
                </c:pt>
                <c:pt idx="231">
                  <c:v>529</c:v>
                </c:pt>
                <c:pt idx="232">
                  <c:v>587</c:v>
                </c:pt>
                <c:pt idx="233">
                  <c:v>543</c:v>
                </c:pt>
                <c:pt idx="234">
                  <c:v>555</c:v>
                </c:pt>
                <c:pt idx="235">
                  <c:v>548</c:v>
                </c:pt>
                <c:pt idx="236">
                  <c:v>565</c:v>
                </c:pt>
                <c:pt idx="237">
                  <c:v>580</c:v>
                </c:pt>
                <c:pt idx="238">
                  <c:v>550</c:v>
                </c:pt>
                <c:pt idx="239">
                  <c:v>625</c:v>
                </c:pt>
                <c:pt idx="240">
                  <c:v>650</c:v>
                </c:pt>
                <c:pt idx="241">
                  <c:v>625</c:v>
                </c:pt>
                <c:pt idx="242">
                  <c:v>593</c:v>
                </c:pt>
                <c:pt idx="243">
                  <c:v>605</c:v>
                </c:pt>
                <c:pt idx="244">
                  <c:v>620</c:v>
                </c:pt>
                <c:pt idx="245">
                  <c:v>620</c:v>
                </c:pt>
                <c:pt idx="246">
                  <c:v>585</c:v>
                </c:pt>
                <c:pt idx="247">
                  <c:v>584</c:v>
                </c:pt>
                <c:pt idx="248">
                  <c:v>651</c:v>
                </c:pt>
                <c:pt idx="249">
                  <c:v>613</c:v>
                </c:pt>
                <c:pt idx="250">
                  <c:v>608</c:v>
                </c:pt>
                <c:pt idx="251">
                  <c:v>603</c:v>
                </c:pt>
                <c:pt idx="252">
                  <c:v>674</c:v>
                </c:pt>
                <c:pt idx="253">
                  <c:v>571</c:v>
                </c:pt>
                <c:pt idx="254">
                  <c:v>610</c:v>
                </c:pt>
                <c:pt idx="255">
                  <c:v>587</c:v>
                </c:pt>
                <c:pt idx="256">
                  <c:v>621</c:v>
                </c:pt>
                <c:pt idx="257">
                  <c:v>676</c:v>
                </c:pt>
                <c:pt idx="258">
                  <c:v>629</c:v>
                </c:pt>
                <c:pt idx="259">
                  <c:v>640</c:v>
                </c:pt>
                <c:pt idx="260">
                  <c:v>678</c:v>
                </c:pt>
                <c:pt idx="261">
                  <c:v>678</c:v>
                </c:pt>
                <c:pt idx="262">
                  <c:v>629</c:v>
                </c:pt>
                <c:pt idx="263">
                  <c:v>683</c:v>
                </c:pt>
                <c:pt idx="264">
                  <c:v>645</c:v>
                </c:pt>
                <c:pt idx="265">
                  <c:v>602</c:v>
                </c:pt>
                <c:pt idx="266">
                  <c:v>664</c:v>
                </c:pt>
                <c:pt idx="267">
                  <c:v>680</c:v>
                </c:pt>
                <c:pt idx="268">
                  <c:v>650</c:v>
                </c:pt>
                <c:pt idx="269">
                  <c:v>638</c:v>
                </c:pt>
                <c:pt idx="270">
                  <c:v>737</c:v>
                </c:pt>
                <c:pt idx="271">
                  <c:v>630</c:v>
                </c:pt>
                <c:pt idx="272">
                  <c:v>715</c:v>
                </c:pt>
                <c:pt idx="273">
                  <c:v>716</c:v>
                </c:pt>
                <c:pt idx="274">
                  <c:v>687</c:v>
                </c:pt>
                <c:pt idx="275">
                  <c:v>739</c:v>
                </c:pt>
                <c:pt idx="276">
                  <c:v>804</c:v>
                </c:pt>
                <c:pt idx="277">
                  <c:v>754</c:v>
                </c:pt>
                <c:pt idx="278">
                  <c:v>754</c:v>
                </c:pt>
                <c:pt idx="279">
                  <c:v>751</c:v>
                </c:pt>
                <c:pt idx="280">
                  <c:v>798</c:v>
                </c:pt>
                <c:pt idx="281">
                  <c:v>877</c:v>
                </c:pt>
                <c:pt idx="282">
                  <c:v>816</c:v>
                </c:pt>
                <c:pt idx="283">
                  <c:v>847</c:v>
                </c:pt>
                <c:pt idx="284">
                  <c:v>860</c:v>
                </c:pt>
                <c:pt idx="285">
                  <c:v>818</c:v>
                </c:pt>
                <c:pt idx="286">
                  <c:v>911</c:v>
                </c:pt>
                <c:pt idx="287">
                  <c:v>877</c:v>
                </c:pt>
                <c:pt idx="288">
                  <c:v>827</c:v>
                </c:pt>
                <c:pt idx="289">
                  <c:v>923</c:v>
                </c:pt>
                <c:pt idx="290">
                  <c:v>851</c:v>
                </c:pt>
                <c:pt idx="291">
                  <c:v>842</c:v>
                </c:pt>
                <c:pt idx="292">
                  <c:v>891</c:v>
                </c:pt>
                <c:pt idx="293">
                  <c:v>927</c:v>
                </c:pt>
                <c:pt idx="294">
                  <c:v>905</c:v>
                </c:pt>
                <c:pt idx="295">
                  <c:v>880</c:v>
                </c:pt>
                <c:pt idx="296">
                  <c:v>880</c:v>
                </c:pt>
                <c:pt idx="297">
                  <c:v>1003</c:v>
                </c:pt>
                <c:pt idx="298">
                  <c:v>900</c:v>
                </c:pt>
                <c:pt idx="299">
                  <c:v>868</c:v>
                </c:pt>
                <c:pt idx="300">
                  <c:v>942</c:v>
                </c:pt>
                <c:pt idx="301">
                  <c:v>972</c:v>
                </c:pt>
                <c:pt idx="302">
                  <c:v>1003</c:v>
                </c:pt>
                <c:pt idx="303">
                  <c:v>895</c:v>
                </c:pt>
                <c:pt idx="304">
                  <c:v>1020</c:v>
                </c:pt>
                <c:pt idx="305">
                  <c:v>995</c:v>
                </c:pt>
                <c:pt idx="306">
                  <c:v>964</c:v>
                </c:pt>
                <c:pt idx="307">
                  <c:v>920</c:v>
                </c:pt>
                <c:pt idx="308">
                  <c:v>962</c:v>
                </c:pt>
                <c:pt idx="309">
                  <c:v>1043</c:v>
                </c:pt>
                <c:pt idx="310">
                  <c:v>1066</c:v>
                </c:pt>
                <c:pt idx="311">
                  <c:v>1011</c:v>
                </c:pt>
                <c:pt idx="312">
                  <c:v>954</c:v>
                </c:pt>
                <c:pt idx="313">
                  <c:v>1058</c:v>
                </c:pt>
                <c:pt idx="314">
                  <c:v>1061</c:v>
                </c:pt>
                <c:pt idx="315">
                  <c:v>1088</c:v>
                </c:pt>
                <c:pt idx="316">
                  <c:v>1065</c:v>
                </c:pt>
                <c:pt idx="317">
                  <c:v>1006</c:v>
                </c:pt>
                <c:pt idx="318">
                  <c:v>1038</c:v>
                </c:pt>
                <c:pt idx="319">
                  <c:v>1031</c:v>
                </c:pt>
                <c:pt idx="320">
                  <c:v>1100</c:v>
                </c:pt>
                <c:pt idx="321">
                  <c:v>1057</c:v>
                </c:pt>
                <c:pt idx="322">
                  <c:v>997</c:v>
                </c:pt>
                <c:pt idx="323">
                  <c:v>1128</c:v>
                </c:pt>
                <c:pt idx="324">
                  <c:v>1160</c:v>
                </c:pt>
                <c:pt idx="325">
                  <c:v>1047</c:v>
                </c:pt>
                <c:pt idx="326">
                  <c:v>1027</c:v>
                </c:pt>
                <c:pt idx="327">
                  <c:v>1067</c:v>
                </c:pt>
                <c:pt idx="328">
                  <c:v>1084</c:v>
                </c:pt>
                <c:pt idx="329">
                  <c:v>1063</c:v>
                </c:pt>
                <c:pt idx="330">
                  <c:v>1158</c:v>
                </c:pt>
                <c:pt idx="331">
                  <c:v>1149</c:v>
                </c:pt>
                <c:pt idx="332">
                  <c:v>1064</c:v>
                </c:pt>
                <c:pt idx="333">
                  <c:v>1117</c:v>
                </c:pt>
                <c:pt idx="334">
                  <c:v>1015</c:v>
                </c:pt>
                <c:pt idx="335">
                  <c:v>1078</c:v>
                </c:pt>
                <c:pt idx="336">
                  <c:v>1193</c:v>
                </c:pt>
                <c:pt idx="337">
                  <c:v>1055</c:v>
                </c:pt>
                <c:pt idx="338">
                  <c:v>1016</c:v>
                </c:pt>
                <c:pt idx="339">
                  <c:v>1118</c:v>
                </c:pt>
                <c:pt idx="340">
                  <c:v>1101</c:v>
                </c:pt>
                <c:pt idx="341">
                  <c:v>1182</c:v>
                </c:pt>
                <c:pt idx="342">
                  <c:v>1113</c:v>
                </c:pt>
                <c:pt idx="343">
                  <c:v>1051</c:v>
                </c:pt>
                <c:pt idx="344">
                  <c:v>1216</c:v>
                </c:pt>
                <c:pt idx="345">
                  <c:v>1218</c:v>
                </c:pt>
                <c:pt idx="346">
                  <c:v>1067</c:v>
                </c:pt>
                <c:pt idx="347">
                  <c:v>1091</c:v>
                </c:pt>
                <c:pt idx="348">
                  <c:v>1191</c:v>
                </c:pt>
                <c:pt idx="349">
                  <c:v>1053</c:v>
                </c:pt>
                <c:pt idx="350">
                  <c:v>1196</c:v>
                </c:pt>
                <c:pt idx="351">
                  <c:v>1171</c:v>
                </c:pt>
                <c:pt idx="352">
                  <c:v>1155</c:v>
                </c:pt>
                <c:pt idx="353">
                  <c:v>1233</c:v>
                </c:pt>
                <c:pt idx="354">
                  <c:v>1092</c:v>
                </c:pt>
                <c:pt idx="355">
                  <c:v>1154</c:v>
                </c:pt>
                <c:pt idx="356">
                  <c:v>1230</c:v>
                </c:pt>
                <c:pt idx="357">
                  <c:v>1144</c:v>
                </c:pt>
                <c:pt idx="358">
                  <c:v>1145</c:v>
                </c:pt>
                <c:pt idx="359">
                  <c:v>1267</c:v>
                </c:pt>
                <c:pt idx="360">
                  <c:v>1198</c:v>
                </c:pt>
                <c:pt idx="361">
                  <c:v>1298</c:v>
                </c:pt>
                <c:pt idx="362">
                  <c:v>1319</c:v>
                </c:pt>
                <c:pt idx="363">
                  <c:v>1224</c:v>
                </c:pt>
                <c:pt idx="364">
                  <c:v>1235</c:v>
                </c:pt>
                <c:pt idx="365">
                  <c:v>1317</c:v>
                </c:pt>
                <c:pt idx="366">
                  <c:v>1240</c:v>
                </c:pt>
                <c:pt idx="367">
                  <c:v>1331</c:v>
                </c:pt>
                <c:pt idx="368">
                  <c:v>1257</c:v>
                </c:pt>
                <c:pt idx="369">
                  <c:v>1197</c:v>
                </c:pt>
                <c:pt idx="370">
                  <c:v>1335</c:v>
                </c:pt>
                <c:pt idx="371">
                  <c:v>1325</c:v>
                </c:pt>
                <c:pt idx="372">
                  <c:v>1291</c:v>
                </c:pt>
                <c:pt idx="373">
                  <c:v>1226</c:v>
                </c:pt>
                <c:pt idx="374">
                  <c:v>1203</c:v>
                </c:pt>
                <c:pt idx="375">
                  <c:v>1304</c:v>
                </c:pt>
                <c:pt idx="376">
                  <c:v>1293</c:v>
                </c:pt>
                <c:pt idx="377">
                  <c:v>1249</c:v>
                </c:pt>
                <c:pt idx="378">
                  <c:v>1415</c:v>
                </c:pt>
                <c:pt idx="379">
                  <c:v>1439</c:v>
                </c:pt>
                <c:pt idx="380">
                  <c:v>1446</c:v>
                </c:pt>
                <c:pt idx="381">
                  <c:v>1306</c:v>
                </c:pt>
                <c:pt idx="382">
                  <c:v>1301</c:v>
                </c:pt>
                <c:pt idx="383">
                  <c:v>1369</c:v>
                </c:pt>
                <c:pt idx="384">
                  <c:v>1540</c:v>
                </c:pt>
                <c:pt idx="385">
                  <c:v>1526</c:v>
                </c:pt>
                <c:pt idx="386">
                  <c:v>1514</c:v>
                </c:pt>
                <c:pt idx="387">
                  <c:v>1433</c:v>
                </c:pt>
                <c:pt idx="388">
                  <c:v>1688</c:v>
                </c:pt>
                <c:pt idx="389">
                  <c:v>1643</c:v>
                </c:pt>
                <c:pt idx="390">
                  <c:v>1683</c:v>
                </c:pt>
                <c:pt idx="391">
                  <c:v>1637</c:v>
                </c:pt>
                <c:pt idx="392">
                  <c:v>1471</c:v>
                </c:pt>
                <c:pt idx="393">
                  <c:v>1597</c:v>
                </c:pt>
                <c:pt idx="394">
                  <c:v>1739</c:v>
                </c:pt>
                <c:pt idx="395">
                  <c:v>1763</c:v>
                </c:pt>
                <c:pt idx="396">
                  <c:v>1790</c:v>
                </c:pt>
                <c:pt idx="397">
                  <c:v>1824</c:v>
                </c:pt>
                <c:pt idx="398">
                  <c:v>1750</c:v>
                </c:pt>
                <c:pt idx="399">
                  <c:v>1792</c:v>
                </c:pt>
                <c:pt idx="400">
                  <c:v>1840</c:v>
                </c:pt>
                <c:pt idx="401">
                  <c:v>1769</c:v>
                </c:pt>
                <c:pt idx="402">
                  <c:v>1788</c:v>
                </c:pt>
                <c:pt idx="403">
                  <c:v>1783</c:v>
                </c:pt>
                <c:pt idx="404">
                  <c:v>1730</c:v>
                </c:pt>
                <c:pt idx="405">
                  <c:v>1844</c:v>
                </c:pt>
                <c:pt idx="406">
                  <c:v>1860</c:v>
                </c:pt>
                <c:pt idx="407">
                  <c:v>1924</c:v>
                </c:pt>
                <c:pt idx="408">
                  <c:v>1701</c:v>
                </c:pt>
                <c:pt idx="409">
                  <c:v>1862</c:v>
                </c:pt>
                <c:pt idx="410">
                  <c:v>1981</c:v>
                </c:pt>
                <c:pt idx="411">
                  <c:v>1952</c:v>
                </c:pt>
                <c:pt idx="412">
                  <c:v>1739</c:v>
                </c:pt>
                <c:pt idx="413">
                  <c:v>1770</c:v>
                </c:pt>
                <c:pt idx="414">
                  <c:v>1777</c:v>
                </c:pt>
                <c:pt idx="415">
                  <c:v>1752</c:v>
                </c:pt>
                <c:pt idx="416">
                  <c:v>1904</c:v>
                </c:pt>
                <c:pt idx="417">
                  <c:v>1717</c:v>
                </c:pt>
                <c:pt idx="418">
                  <c:v>1712</c:v>
                </c:pt>
                <c:pt idx="419">
                  <c:v>1712</c:v>
                </c:pt>
                <c:pt idx="420">
                  <c:v>1878</c:v>
                </c:pt>
                <c:pt idx="421">
                  <c:v>1999</c:v>
                </c:pt>
                <c:pt idx="422">
                  <c:v>1935</c:v>
                </c:pt>
                <c:pt idx="423">
                  <c:v>2005</c:v>
                </c:pt>
                <c:pt idx="424">
                  <c:v>1924</c:v>
                </c:pt>
                <c:pt idx="425">
                  <c:v>1888</c:v>
                </c:pt>
                <c:pt idx="426">
                  <c:v>1975</c:v>
                </c:pt>
                <c:pt idx="427">
                  <c:v>1818</c:v>
                </c:pt>
                <c:pt idx="428">
                  <c:v>1858</c:v>
                </c:pt>
                <c:pt idx="429">
                  <c:v>1996</c:v>
                </c:pt>
                <c:pt idx="430">
                  <c:v>1997</c:v>
                </c:pt>
                <c:pt idx="431">
                  <c:v>1928</c:v>
                </c:pt>
                <c:pt idx="432">
                  <c:v>1993</c:v>
                </c:pt>
                <c:pt idx="433">
                  <c:v>1930</c:v>
                </c:pt>
                <c:pt idx="434">
                  <c:v>2051</c:v>
                </c:pt>
                <c:pt idx="435">
                  <c:v>1870</c:v>
                </c:pt>
                <c:pt idx="436">
                  <c:v>1964</c:v>
                </c:pt>
                <c:pt idx="437">
                  <c:v>1807</c:v>
                </c:pt>
                <c:pt idx="438">
                  <c:v>1960</c:v>
                </c:pt>
                <c:pt idx="439">
                  <c:v>1959</c:v>
                </c:pt>
                <c:pt idx="440">
                  <c:v>1791</c:v>
                </c:pt>
                <c:pt idx="441">
                  <c:v>1801</c:v>
                </c:pt>
                <c:pt idx="442">
                  <c:v>1983</c:v>
                </c:pt>
                <c:pt idx="443">
                  <c:v>2067</c:v>
                </c:pt>
                <c:pt idx="444">
                  <c:v>1911</c:v>
                </c:pt>
                <c:pt idx="445">
                  <c:v>2090</c:v>
                </c:pt>
                <c:pt idx="446">
                  <c:v>1956</c:v>
                </c:pt>
                <c:pt idx="447">
                  <c:v>1843</c:v>
                </c:pt>
                <c:pt idx="448">
                  <c:v>1814</c:v>
                </c:pt>
                <c:pt idx="449">
                  <c:v>1960</c:v>
                </c:pt>
                <c:pt idx="450">
                  <c:v>1808</c:v>
                </c:pt>
                <c:pt idx="451">
                  <c:v>1995</c:v>
                </c:pt>
                <c:pt idx="452">
                  <c:v>2077</c:v>
                </c:pt>
                <c:pt idx="453">
                  <c:v>1903</c:v>
                </c:pt>
                <c:pt idx="454">
                  <c:v>2134</c:v>
                </c:pt>
                <c:pt idx="455">
                  <c:v>1840</c:v>
                </c:pt>
                <c:pt idx="456">
                  <c:v>2194</c:v>
                </c:pt>
                <c:pt idx="457">
                  <c:v>2112</c:v>
                </c:pt>
                <c:pt idx="458">
                  <c:v>2162</c:v>
                </c:pt>
                <c:pt idx="459">
                  <c:v>2197</c:v>
                </c:pt>
                <c:pt idx="460">
                  <c:v>2111</c:v>
                </c:pt>
                <c:pt idx="461">
                  <c:v>2012</c:v>
                </c:pt>
                <c:pt idx="462">
                  <c:v>2124</c:v>
                </c:pt>
                <c:pt idx="463">
                  <c:v>2122</c:v>
                </c:pt>
                <c:pt idx="464">
                  <c:v>2093</c:v>
                </c:pt>
                <c:pt idx="465">
                  <c:v>2067</c:v>
                </c:pt>
                <c:pt idx="466">
                  <c:v>2243</c:v>
                </c:pt>
                <c:pt idx="467">
                  <c:v>2256</c:v>
                </c:pt>
                <c:pt idx="468">
                  <c:v>2265</c:v>
                </c:pt>
                <c:pt idx="469">
                  <c:v>2329</c:v>
                </c:pt>
                <c:pt idx="470">
                  <c:v>2423</c:v>
                </c:pt>
                <c:pt idx="471">
                  <c:v>2310</c:v>
                </c:pt>
                <c:pt idx="472">
                  <c:v>2528</c:v>
                </c:pt>
                <c:pt idx="473">
                  <c:v>2321</c:v>
                </c:pt>
                <c:pt idx="474">
                  <c:v>2312</c:v>
                </c:pt>
                <c:pt idx="475">
                  <c:v>2759</c:v>
                </c:pt>
                <c:pt idx="476">
                  <c:v>2783</c:v>
                </c:pt>
                <c:pt idx="477">
                  <c:v>2724</c:v>
                </c:pt>
                <c:pt idx="478">
                  <c:v>2578</c:v>
                </c:pt>
                <c:pt idx="479">
                  <c:v>2513</c:v>
                </c:pt>
                <c:pt idx="480">
                  <c:v>2651</c:v>
                </c:pt>
                <c:pt idx="481">
                  <c:v>2526</c:v>
                </c:pt>
                <c:pt idx="482">
                  <c:v>2598</c:v>
                </c:pt>
                <c:pt idx="483">
                  <c:v>2451</c:v>
                </c:pt>
                <c:pt idx="484">
                  <c:v>2579</c:v>
                </c:pt>
                <c:pt idx="485">
                  <c:v>2472</c:v>
                </c:pt>
                <c:pt idx="486">
                  <c:v>2627</c:v>
                </c:pt>
                <c:pt idx="487">
                  <c:v>2789</c:v>
                </c:pt>
                <c:pt idx="488">
                  <c:v>2608</c:v>
                </c:pt>
                <c:pt idx="489">
                  <c:v>2846</c:v>
                </c:pt>
                <c:pt idx="490">
                  <c:v>2836</c:v>
                </c:pt>
                <c:pt idx="491">
                  <c:v>2592</c:v>
                </c:pt>
                <c:pt idx="492">
                  <c:v>2674</c:v>
                </c:pt>
                <c:pt idx="493">
                  <c:v>2787</c:v>
                </c:pt>
                <c:pt idx="494">
                  <c:v>2646</c:v>
                </c:pt>
                <c:pt idx="495">
                  <c:v>2774</c:v>
                </c:pt>
                <c:pt idx="496">
                  <c:v>2933</c:v>
                </c:pt>
                <c:pt idx="497">
                  <c:v>2747</c:v>
                </c:pt>
                <c:pt idx="498">
                  <c:v>2624</c:v>
                </c:pt>
                <c:pt idx="499">
                  <c:v>3103</c:v>
                </c:pt>
                <c:pt idx="500">
                  <c:v>2714</c:v>
                </c:pt>
                <c:pt idx="501">
                  <c:v>2950</c:v>
                </c:pt>
                <c:pt idx="502">
                  <c:v>2809</c:v>
                </c:pt>
                <c:pt idx="503">
                  <c:v>2760</c:v>
                </c:pt>
                <c:pt idx="504">
                  <c:v>3093</c:v>
                </c:pt>
                <c:pt idx="505">
                  <c:v>3159</c:v>
                </c:pt>
                <c:pt idx="506">
                  <c:v>3155</c:v>
                </c:pt>
                <c:pt idx="507">
                  <c:v>3053</c:v>
                </c:pt>
                <c:pt idx="508">
                  <c:v>3222</c:v>
                </c:pt>
                <c:pt idx="509">
                  <c:v>3000</c:v>
                </c:pt>
                <c:pt idx="510">
                  <c:v>3141</c:v>
                </c:pt>
                <c:pt idx="511">
                  <c:v>3374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EEE-49FD-88C5-912D25A9EA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1288760"/>
        <c:axId val="581289152"/>
      </c:lineChart>
      <c:catAx>
        <c:axId val="581288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1289152"/>
        <c:crosses val="autoZero"/>
        <c:auto val="1"/>
        <c:lblAlgn val="ctr"/>
        <c:lblOffset val="0"/>
        <c:tickLblSkip val="64"/>
        <c:noMultiLvlLbl val="0"/>
      </c:catAx>
      <c:valAx>
        <c:axId val="581289152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1288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22012067024527282"/>
          <c:y val="5.6354379313696898E-2"/>
          <c:w val="0.68448898893675381"/>
          <c:h val="6.62153689122193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400"/>
      </a:pPr>
      <a:endParaRPr lang="en-US"/>
    </a:p>
  </c:txPr>
  <c:externalData r:id="rId4">
    <c:autoUpdate val="0"/>
  </c:externalData>
  <c:userShapes r:id="rId5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24377948970071125"/>
          <c:y val="2.6373456790123456E-2"/>
          <c:w val="0.7185819721312785"/>
          <c:h val="0.71003664588089488"/>
        </c:manualLayout>
      </c:layout>
      <c:lineChart>
        <c:grouping val="standard"/>
        <c:varyColors val="0"/>
        <c:ser>
          <c:idx val="0"/>
          <c:order val="0"/>
          <c:tx>
            <c:strRef>
              <c:f>row_new!$H$2</c:f>
              <c:strCache>
                <c:ptCount val="1"/>
                <c:pt idx="0">
                  <c:v>85°C</c:v>
                </c:pt>
              </c:strCache>
            </c:strRef>
          </c:tx>
          <c:spPr>
            <a:ln w="254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row_new!$G$3:$G$514</c:f>
              <c:numCache>
                <c:formatCode>General</c:formatCode>
                <c:ptCount val="512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  <c:pt idx="501">
                  <c:v>501</c:v>
                </c:pt>
                <c:pt idx="502">
                  <c:v>502</c:v>
                </c:pt>
                <c:pt idx="503">
                  <c:v>503</c:v>
                </c:pt>
                <c:pt idx="504">
                  <c:v>504</c:v>
                </c:pt>
                <c:pt idx="505">
                  <c:v>505</c:v>
                </c:pt>
                <c:pt idx="506">
                  <c:v>506</c:v>
                </c:pt>
                <c:pt idx="507">
                  <c:v>507</c:v>
                </c:pt>
                <c:pt idx="508">
                  <c:v>508</c:v>
                </c:pt>
                <c:pt idx="509">
                  <c:v>509</c:v>
                </c:pt>
                <c:pt idx="510">
                  <c:v>510</c:v>
                </c:pt>
                <c:pt idx="511">
                  <c:v>511</c:v>
                </c:pt>
              </c:numCache>
            </c:numRef>
          </c:cat>
          <c:val>
            <c:numRef>
              <c:f>row_new!$H$3:$H$514</c:f>
              <c:numCache>
                <c:formatCode>General</c:formatCode>
                <c:ptCount val="512"/>
                <c:pt idx="0">
                  <c:v>10</c:v>
                </c:pt>
                <c:pt idx="1">
                  <c:v>11</c:v>
                </c:pt>
                <c:pt idx="2">
                  <c:v>11</c:v>
                </c:pt>
                <c:pt idx="3">
                  <c:v>11</c:v>
                </c:pt>
                <c:pt idx="4">
                  <c:v>13</c:v>
                </c:pt>
                <c:pt idx="5">
                  <c:v>13</c:v>
                </c:pt>
                <c:pt idx="6">
                  <c:v>14</c:v>
                </c:pt>
                <c:pt idx="7">
                  <c:v>15</c:v>
                </c:pt>
                <c:pt idx="8">
                  <c:v>15</c:v>
                </c:pt>
                <c:pt idx="9">
                  <c:v>15</c:v>
                </c:pt>
                <c:pt idx="10">
                  <c:v>16</c:v>
                </c:pt>
                <c:pt idx="11">
                  <c:v>16</c:v>
                </c:pt>
                <c:pt idx="12">
                  <c:v>16</c:v>
                </c:pt>
                <c:pt idx="13">
                  <c:v>16</c:v>
                </c:pt>
                <c:pt idx="14">
                  <c:v>16</c:v>
                </c:pt>
                <c:pt idx="15">
                  <c:v>17</c:v>
                </c:pt>
                <c:pt idx="16">
                  <c:v>17</c:v>
                </c:pt>
                <c:pt idx="17">
                  <c:v>17</c:v>
                </c:pt>
                <c:pt idx="18">
                  <c:v>18</c:v>
                </c:pt>
                <c:pt idx="19">
                  <c:v>18</c:v>
                </c:pt>
                <c:pt idx="20">
                  <c:v>18</c:v>
                </c:pt>
                <c:pt idx="21">
                  <c:v>19</c:v>
                </c:pt>
                <c:pt idx="22">
                  <c:v>19</c:v>
                </c:pt>
                <c:pt idx="23">
                  <c:v>21</c:v>
                </c:pt>
                <c:pt idx="24">
                  <c:v>22</c:v>
                </c:pt>
                <c:pt idx="25">
                  <c:v>24</c:v>
                </c:pt>
                <c:pt idx="26">
                  <c:v>27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31</c:v>
                </c:pt>
                <c:pt idx="31">
                  <c:v>32</c:v>
                </c:pt>
                <c:pt idx="32">
                  <c:v>32</c:v>
                </c:pt>
                <c:pt idx="33">
                  <c:v>35</c:v>
                </c:pt>
                <c:pt idx="34">
                  <c:v>35</c:v>
                </c:pt>
                <c:pt idx="35">
                  <c:v>36</c:v>
                </c:pt>
                <c:pt idx="36">
                  <c:v>39</c:v>
                </c:pt>
                <c:pt idx="37">
                  <c:v>40</c:v>
                </c:pt>
                <c:pt idx="38">
                  <c:v>41</c:v>
                </c:pt>
                <c:pt idx="39">
                  <c:v>45</c:v>
                </c:pt>
                <c:pt idx="40">
                  <c:v>45</c:v>
                </c:pt>
                <c:pt idx="41">
                  <c:v>46</c:v>
                </c:pt>
                <c:pt idx="42">
                  <c:v>46</c:v>
                </c:pt>
                <c:pt idx="43">
                  <c:v>47</c:v>
                </c:pt>
                <c:pt idx="44">
                  <c:v>47</c:v>
                </c:pt>
                <c:pt idx="45">
                  <c:v>48</c:v>
                </c:pt>
                <c:pt idx="46">
                  <c:v>50</c:v>
                </c:pt>
                <c:pt idx="47">
                  <c:v>51</c:v>
                </c:pt>
                <c:pt idx="48">
                  <c:v>52</c:v>
                </c:pt>
                <c:pt idx="49">
                  <c:v>54</c:v>
                </c:pt>
                <c:pt idx="50">
                  <c:v>54</c:v>
                </c:pt>
                <c:pt idx="51">
                  <c:v>57</c:v>
                </c:pt>
                <c:pt idx="52">
                  <c:v>61</c:v>
                </c:pt>
                <c:pt idx="53">
                  <c:v>61</c:v>
                </c:pt>
                <c:pt idx="54">
                  <c:v>66</c:v>
                </c:pt>
                <c:pt idx="55">
                  <c:v>67</c:v>
                </c:pt>
                <c:pt idx="56">
                  <c:v>70</c:v>
                </c:pt>
                <c:pt idx="57">
                  <c:v>73</c:v>
                </c:pt>
                <c:pt idx="58">
                  <c:v>75</c:v>
                </c:pt>
                <c:pt idx="59">
                  <c:v>80</c:v>
                </c:pt>
                <c:pt idx="60">
                  <c:v>127</c:v>
                </c:pt>
                <c:pt idx="61">
                  <c:v>128</c:v>
                </c:pt>
                <c:pt idx="62">
                  <c:v>140</c:v>
                </c:pt>
                <c:pt idx="63">
                  <c:v>141</c:v>
                </c:pt>
                <c:pt idx="64">
                  <c:v>141</c:v>
                </c:pt>
                <c:pt idx="65">
                  <c:v>146</c:v>
                </c:pt>
                <c:pt idx="66">
                  <c:v>146</c:v>
                </c:pt>
                <c:pt idx="67">
                  <c:v>147</c:v>
                </c:pt>
                <c:pt idx="68">
                  <c:v>147</c:v>
                </c:pt>
                <c:pt idx="69">
                  <c:v>148</c:v>
                </c:pt>
                <c:pt idx="70">
                  <c:v>148</c:v>
                </c:pt>
                <c:pt idx="71">
                  <c:v>155</c:v>
                </c:pt>
                <c:pt idx="72">
                  <c:v>155</c:v>
                </c:pt>
                <c:pt idx="73">
                  <c:v>157</c:v>
                </c:pt>
                <c:pt idx="74">
                  <c:v>168</c:v>
                </c:pt>
                <c:pt idx="75">
                  <c:v>169</c:v>
                </c:pt>
                <c:pt idx="76">
                  <c:v>171</c:v>
                </c:pt>
                <c:pt idx="77">
                  <c:v>171</c:v>
                </c:pt>
                <c:pt idx="78">
                  <c:v>172</c:v>
                </c:pt>
                <c:pt idx="79">
                  <c:v>178</c:v>
                </c:pt>
                <c:pt idx="80">
                  <c:v>180</c:v>
                </c:pt>
                <c:pt idx="81">
                  <c:v>181</c:v>
                </c:pt>
                <c:pt idx="82">
                  <c:v>184</c:v>
                </c:pt>
                <c:pt idx="83">
                  <c:v>194</c:v>
                </c:pt>
                <c:pt idx="84">
                  <c:v>240</c:v>
                </c:pt>
                <c:pt idx="85">
                  <c:v>247</c:v>
                </c:pt>
                <c:pt idx="86">
                  <c:v>252</c:v>
                </c:pt>
                <c:pt idx="87">
                  <c:v>262</c:v>
                </c:pt>
                <c:pt idx="88">
                  <c:v>274</c:v>
                </c:pt>
                <c:pt idx="89">
                  <c:v>277</c:v>
                </c:pt>
                <c:pt idx="90">
                  <c:v>278</c:v>
                </c:pt>
                <c:pt idx="91">
                  <c:v>278</c:v>
                </c:pt>
                <c:pt idx="92">
                  <c:v>293</c:v>
                </c:pt>
                <c:pt idx="93">
                  <c:v>308</c:v>
                </c:pt>
                <c:pt idx="94">
                  <c:v>330</c:v>
                </c:pt>
                <c:pt idx="95">
                  <c:v>330</c:v>
                </c:pt>
                <c:pt idx="96">
                  <c:v>364</c:v>
                </c:pt>
                <c:pt idx="97">
                  <c:v>367</c:v>
                </c:pt>
                <c:pt idx="98">
                  <c:v>373</c:v>
                </c:pt>
                <c:pt idx="99">
                  <c:v>381</c:v>
                </c:pt>
                <c:pt idx="100">
                  <c:v>384</c:v>
                </c:pt>
                <c:pt idx="101">
                  <c:v>397</c:v>
                </c:pt>
                <c:pt idx="102">
                  <c:v>398</c:v>
                </c:pt>
                <c:pt idx="103">
                  <c:v>409</c:v>
                </c:pt>
                <c:pt idx="104">
                  <c:v>411</c:v>
                </c:pt>
                <c:pt idx="105">
                  <c:v>414</c:v>
                </c:pt>
                <c:pt idx="106">
                  <c:v>418</c:v>
                </c:pt>
                <c:pt idx="107">
                  <c:v>420</c:v>
                </c:pt>
                <c:pt idx="108">
                  <c:v>424</c:v>
                </c:pt>
                <c:pt idx="109">
                  <c:v>435</c:v>
                </c:pt>
                <c:pt idx="110">
                  <c:v>435</c:v>
                </c:pt>
                <c:pt idx="111">
                  <c:v>441</c:v>
                </c:pt>
                <c:pt idx="112">
                  <c:v>441</c:v>
                </c:pt>
                <c:pt idx="113">
                  <c:v>445</c:v>
                </c:pt>
                <c:pt idx="114">
                  <c:v>451</c:v>
                </c:pt>
                <c:pt idx="115">
                  <c:v>461</c:v>
                </c:pt>
                <c:pt idx="116">
                  <c:v>470</c:v>
                </c:pt>
                <c:pt idx="117">
                  <c:v>474</c:v>
                </c:pt>
                <c:pt idx="118">
                  <c:v>476</c:v>
                </c:pt>
                <c:pt idx="119">
                  <c:v>477</c:v>
                </c:pt>
                <c:pt idx="120">
                  <c:v>480</c:v>
                </c:pt>
                <c:pt idx="121">
                  <c:v>486</c:v>
                </c:pt>
                <c:pt idx="122">
                  <c:v>487</c:v>
                </c:pt>
                <c:pt idx="123">
                  <c:v>488</c:v>
                </c:pt>
                <c:pt idx="124">
                  <c:v>488</c:v>
                </c:pt>
                <c:pt idx="125">
                  <c:v>489</c:v>
                </c:pt>
                <c:pt idx="126">
                  <c:v>491</c:v>
                </c:pt>
                <c:pt idx="127">
                  <c:v>495</c:v>
                </c:pt>
                <c:pt idx="128">
                  <c:v>495</c:v>
                </c:pt>
                <c:pt idx="129">
                  <c:v>496</c:v>
                </c:pt>
                <c:pt idx="130">
                  <c:v>502</c:v>
                </c:pt>
                <c:pt idx="131">
                  <c:v>505</c:v>
                </c:pt>
                <c:pt idx="132">
                  <c:v>507</c:v>
                </c:pt>
                <c:pt idx="133">
                  <c:v>510</c:v>
                </c:pt>
                <c:pt idx="134">
                  <c:v>510</c:v>
                </c:pt>
                <c:pt idx="135">
                  <c:v>516</c:v>
                </c:pt>
                <c:pt idx="136">
                  <c:v>516</c:v>
                </c:pt>
                <c:pt idx="137">
                  <c:v>516</c:v>
                </c:pt>
                <c:pt idx="138">
                  <c:v>522</c:v>
                </c:pt>
                <c:pt idx="139">
                  <c:v>523</c:v>
                </c:pt>
                <c:pt idx="140">
                  <c:v>525</c:v>
                </c:pt>
                <c:pt idx="141">
                  <c:v>525</c:v>
                </c:pt>
                <c:pt idx="142">
                  <c:v>527</c:v>
                </c:pt>
                <c:pt idx="143">
                  <c:v>528</c:v>
                </c:pt>
                <c:pt idx="144">
                  <c:v>529</c:v>
                </c:pt>
                <c:pt idx="145">
                  <c:v>530</c:v>
                </c:pt>
                <c:pt idx="146">
                  <c:v>530</c:v>
                </c:pt>
                <c:pt idx="147">
                  <c:v>533</c:v>
                </c:pt>
                <c:pt idx="148">
                  <c:v>534</c:v>
                </c:pt>
                <c:pt idx="149">
                  <c:v>534</c:v>
                </c:pt>
                <c:pt idx="150">
                  <c:v>535</c:v>
                </c:pt>
                <c:pt idx="151">
                  <c:v>537</c:v>
                </c:pt>
                <c:pt idx="152">
                  <c:v>538</c:v>
                </c:pt>
                <c:pt idx="153">
                  <c:v>539</c:v>
                </c:pt>
                <c:pt idx="154">
                  <c:v>542</c:v>
                </c:pt>
                <c:pt idx="155">
                  <c:v>543</c:v>
                </c:pt>
                <c:pt idx="156">
                  <c:v>545</c:v>
                </c:pt>
                <c:pt idx="157">
                  <c:v>545</c:v>
                </c:pt>
                <c:pt idx="158">
                  <c:v>546</c:v>
                </c:pt>
                <c:pt idx="159">
                  <c:v>547</c:v>
                </c:pt>
                <c:pt idx="160">
                  <c:v>548</c:v>
                </c:pt>
                <c:pt idx="161">
                  <c:v>548</c:v>
                </c:pt>
                <c:pt idx="162">
                  <c:v>548</c:v>
                </c:pt>
                <c:pt idx="163">
                  <c:v>552</c:v>
                </c:pt>
                <c:pt idx="164">
                  <c:v>552</c:v>
                </c:pt>
                <c:pt idx="165">
                  <c:v>552</c:v>
                </c:pt>
                <c:pt idx="166">
                  <c:v>552</c:v>
                </c:pt>
                <c:pt idx="167">
                  <c:v>557</c:v>
                </c:pt>
                <c:pt idx="168">
                  <c:v>558</c:v>
                </c:pt>
                <c:pt idx="169">
                  <c:v>559</c:v>
                </c:pt>
                <c:pt idx="170">
                  <c:v>563</c:v>
                </c:pt>
                <c:pt idx="171">
                  <c:v>568</c:v>
                </c:pt>
                <c:pt idx="172">
                  <c:v>568</c:v>
                </c:pt>
                <c:pt idx="173">
                  <c:v>569</c:v>
                </c:pt>
                <c:pt idx="174">
                  <c:v>570</c:v>
                </c:pt>
                <c:pt idx="175">
                  <c:v>571</c:v>
                </c:pt>
                <c:pt idx="176">
                  <c:v>571</c:v>
                </c:pt>
                <c:pt idx="177">
                  <c:v>572</c:v>
                </c:pt>
                <c:pt idx="178">
                  <c:v>576</c:v>
                </c:pt>
                <c:pt idx="179">
                  <c:v>576</c:v>
                </c:pt>
                <c:pt idx="180">
                  <c:v>578</c:v>
                </c:pt>
                <c:pt idx="181">
                  <c:v>580</c:v>
                </c:pt>
                <c:pt idx="182">
                  <c:v>581</c:v>
                </c:pt>
                <c:pt idx="183">
                  <c:v>581</c:v>
                </c:pt>
                <c:pt idx="184">
                  <c:v>582</c:v>
                </c:pt>
                <c:pt idx="185">
                  <c:v>582</c:v>
                </c:pt>
                <c:pt idx="186">
                  <c:v>585</c:v>
                </c:pt>
                <c:pt idx="187">
                  <c:v>589</c:v>
                </c:pt>
                <c:pt idx="188">
                  <c:v>591</c:v>
                </c:pt>
                <c:pt idx="189">
                  <c:v>592</c:v>
                </c:pt>
                <c:pt idx="190">
                  <c:v>593</c:v>
                </c:pt>
                <c:pt idx="191">
                  <c:v>594</c:v>
                </c:pt>
                <c:pt idx="192">
                  <c:v>595</c:v>
                </c:pt>
                <c:pt idx="193">
                  <c:v>595</c:v>
                </c:pt>
                <c:pt idx="194">
                  <c:v>596</c:v>
                </c:pt>
                <c:pt idx="195">
                  <c:v>597</c:v>
                </c:pt>
                <c:pt idx="196">
                  <c:v>597</c:v>
                </c:pt>
                <c:pt idx="197">
                  <c:v>600</c:v>
                </c:pt>
                <c:pt idx="198">
                  <c:v>601</c:v>
                </c:pt>
                <c:pt idx="199">
                  <c:v>603</c:v>
                </c:pt>
                <c:pt idx="200">
                  <c:v>605</c:v>
                </c:pt>
                <c:pt idx="201">
                  <c:v>607</c:v>
                </c:pt>
                <c:pt idx="202">
                  <c:v>612</c:v>
                </c:pt>
                <c:pt idx="203">
                  <c:v>613</c:v>
                </c:pt>
                <c:pt idx="204">
                  <c:v>616</c:v>
                </c:pt>
                <c:pt idx="205">
                  <c:v>617</c:v>
                </c:pt>
                <c:pt idx="206">
                  <c:v>618</c:v>
                </c:pt>
                <c:pt idx="207">
                  <c:v>619</c:v>
                </c:pt>
                <c:pt idx="208">
                  <c:v>621</c:v>
                </c:pt>
                <c:pt idx="209">
                  <c:v>621</c:v>
                </c:pt>
                <c:pt idx="210">
                  <c:v>622</c:v>
                </c:pt>
                <c:pt idx="211">
                  <c:v>622</c:v>
                </c:pt>
                <c:pt idx="212">
                  <c:v>623</c:v>
                </c:pt>
                <c:pt idx="213">
                  <c:v>623</c:v>
                </c:pt>
                <c:pt idx="214">
                  <c:v>623</c:v>
                </c:pt>
                <c:pt idx="215">
                  <c:v>626</c:v>
                </c:pt>
                <c:pt idx="216">
                  <c:v>633</c:v>
                </c:pt>
                <c:pt idx="217">
                  <c:v>633</c:v>
                </c:pt>
                <c:pt idx="218">
                  <c:v>633</c:v>
                </c:pt>
                <c:pt idx="219">
                  <c:v>633</c:v>
                </c:pt>
                <c:pt idx="220">
                  <c:v>636</c:v>
                </c:pt>
                <c:pt idx="221">
                  <c:v>637</c:v>
                </c:pt>
                <c:pt idx="222">
                  <c:v>640</c:v>
                </c:pt>
                <c:pt idx="223">
                  <c:v>641</c:v>
                </c:pt>
                <c:pt idx="224">
                  <c:v>645</c:v>
                </c:pt>
                <c:pt idx="225">
                  <c:v>646</c:v>
                </c:pt>
                <c:pt idx="226">
                  <c:v>652</c:v>
                </c:pt>
                <c:pt idx="227">
                  <c:v>652</c:v>
                </c:pt>
                <c:pt idx="228">
                  <c:v>654</c:v>
                </c:pt>
                <c:pt idx="229">
                  <c:v>664</c:v>
                </c:pt>
                <c:pt idx="230">
                  <c:v>667</c:v>
                </c:pt>
                <c:pt idx="231">
                  <c:v>668</c:v>
                </c:pt>
                <c:pt idx="232">
                  <c:v>671</c:v>
                </c:pt>
                <c:pt idx="233">
                  <c:v>678</c:v>
                </c:pt>
                <c:pt idx="234">
                  <c:v>679</c:v>
                </c:pt>
                <c:pt idx="235">
                  <c:v>680</c:v>
                </c:pt>
                <c:pt idx="236">
                  <c:v>682</c:v>
                </c:pt>
                <c:pt idx="237">
                  <c:v>687</c:v>
                </c:pt>
                <c:pt idx="238">
                  <c:v>691</c:v>
                </c:pt>
                <c:pt idx="239">
                  <c:v>692</c:v>
                </c:pt>
                <c:pt idx="240">
                  <c:v>693</c:v>
                </c:pt>
                <c:pt idx="241">
                  <c:v>696</c:v>
                </c:pt>
                <c:pt idx="242">
                  <c:v>699</c:v>
                </c:pt>
                <c:pt idx="243">
                  <c:v>701</c:v>
                </c:pt>
                <c:pt idx="244">
                  <c:v>701</c:v>
                </c:pt>
                <c:pt idx="245">
                  <c:v>702</c:v>
                </c:pt>
                <c:pt idx="246">
                  <c:v>703</c:v>
                </c:pt>
                <c:pt idx="247">
                  <c:v>703</c:v>
                </c:pt>
                <c:pt idx="248">
                  <c:v>704</c:v>
                </c:pt>
                <c:pt idx="249">
                  <c:v>704</c:v>
                </c:pt>
                <c:pt idx="250">
                  <c:v>707</c:v>
                </c:pt>
                <c:pt idx="251">
                  <c:v>714</c:v>
                </c:pt>
                <c:pt idx="252">
                  <c:v>717</c:v>
                </c:pt>
                <c:pt idx="253">
                  <c:v>717</c:v>
                </c:pt>
                <c:pt idx="254">
                  <c:v>719</c:v>
                </c:pt>
                <c:pt idx="255">
                  <c:v>722</c:v>
                </c:pt>
                <c:pt idx="256">
                  <c:v>722</c:v>
                </c:pt>
                <c:pt idx="257">
                  <c:v>725</c:v>
                </c:pt>
                <c:pt idx="258">
                  <c:v>727</c:v>
                </c:pt>
                <c:pt idx="259">
                  <c:v>730</c:v>
                </c:pt>
                <c:pt idx="260">
                  <c:v>737</c:v>
                </c:pt>
                <c:pt idx="261">
                  <c:v>737</c:v>
                </c:pt>
                <c:pt idx="262">
                  <c:v>738</c:v>
                </c:pt>
                <c:pt idx="263">
                  <c:v>740</c:v>
                </c:pt>
                <c:pt idx="264">
                  <c:v>744</c:v>
                </c:pt>
                <c:pt idx="265">
                  <c:v>744</c:v>
                </c:pt>
                <c:pt idx="266">
                  <c:v>751</c:v>
                </c:pt>
                <c:pt idx="267">
                  <c:v>762</c:v>
                </c:pt>
                <c:pt idx="268">
                  <c:v>766</c:v>
                </c:pt>
                <c:pt idx="269">
                  <c:v>779</c:v>
                </c:pt>
                <c:pt idx="270">
                  <c:v>785</c:v>
                </c:pt>
                <c:pt idx="271">
                  <c:v>792</c:v>
                </c:pt>
                <c:pt idx="272">
                  <c:v>814</c:v>
                </c:pt>
                <c:pt idx="273">
                  <c:v>826</c:v>
                </c:pt>
                <c:pt idx="274">
                  <c:v>841</c:v>
                </c:pt>
                <c:pt idx="275">
                  <c:v>848</c:v>
                </c:pt>
                <c:pt idx="276">
                  <c:v>866</c:v>
                </c:pt>
                <c:pt idx="277">
                  <c:v>890</c:v>
                </c:pt>
                <c:pt idx="278">
                  <c:v>901</c:v>
                </c:pt>
                <c:pt idx="279">
                  <c:v>915</c:v>
                </c:pt>
                <c:pt idx="280">
                  <c:v>954</c:v>
                </c:pt>
                <c:pt idx="281">
                  <c:v>976</c:v>
                </c:pt>
                <c:pt idx="282">
                  <c:v>980</c:v>
                </c:pt>
                <c:pt idx="283">
                  <c:v>986</c:v>
                </c:pt>
                <c:pt idx="284">
                  <c:v>990</c:v>
                </c:pt>
                <c:pt idx="285">
                  <c:v>991</c:v>
                </c:pt>
                <c:pt idx="286">
                  <c:v>991</c:v>
                </c:pt>
                <c:pt idx="287">
                  <c:v>997</c:v>
                </c:pt>
                <c:pt idx="288">
                  <c:v>1039</c:v>
                </c:pt>
                <c:pt idx="289">
                  <c:v>1055</c:v>
                </c:pt>
                <c:pt idx="290">
                  <c:v>1056</c:v>
                </c:pt>
                <c:pt idx="291">
                  <c:v>1064</c:v>
                </c:pt>
                <c:pt idx="292">
                  <c:v>1067</c:v>
                </c:pt>
                <c:pt idx="293">
                  <c:v>1068</c:v>
                </c:pt>
                <c:pt idx="294">
                  <c:v>1071</c:v>
                </c:pt>
                <c:pt idx="295">
                  <c:v>1073</c:v>
                </c:pt>
                <c:pt idx="296">
                  <c:v>1074</c:v>
                </c:pt>
                <c:pt idx="297">
                  <c:v>1076</c:v>
                </c:pt>
                <c:pt idx="298">
                  <c:v>1079</c:v>
                </c:pt>
                <c:pt idx="299">
                  <c:v>1085</c:v>
                </c:pt>
                <c:pt idx="300">
                  <c:v>1086</c:v>
                </c:pt>
                <c:pt idx="301">
                  <c:v>1111</c:v>
                </c:pt>
                <c:pt idx="302">
                  <c:v>1120</c:v>
                </c:pt>
                <c:pt idx="303">
                  <c:v>1125</c:v>
                </c:pt>
                <c:pt idx="304">
                  <c:v>1135</c:v>
                </c:pt>
                <c:pt idx="305">
                  <c:v>1136</c:v>
                </c:pt>
                <c:pt idx="306">
                  <c:v>1138</c:v>
                </c:pt>
                <c:pt idx="307">
                  <c:v>1139</c:v>
                </c:pt>
                <c:pt idx="308">
                  <c:v>1150</c:v>
                </c:pt>
                <c:pt idx="309">
                  <c:v>1155</c:v>
                </c:pt>
                <c:pt idx="310">
                  <c:v>1158</c:v>
                </c:pt>
                <c:pt idx="311">
                  <c:v>1163</c:v>
                </c:pt>
                <c:pt idx="312">
                  <c:v>1165</c:v>
                </c:pt>
                <c:pt idx="313">
                  <c:v>1167</c:v>
                </c:pt>
                <c:pt idx="314">
                  <c:v>1167</c:v>
                </c:pt>
                <c:pt idx="315">
                  <c:v>1171</c:v>
                </c:pt>
                <c:pt idx="316">
                  <c:v>1177</c:v>
                </c:pt>
                <c:pt idx="317">
                  <c:v>1212</c:v>
                </c:pt>
                <c:pt idx="318">
                  <c:v>1222</c:v>
                </c:pt>
                <c:pt idx="319">
                  <c:v>1225</c:v>
                </c:pt>
                <c:pt idx="320">
                  <c:v>1230</c:v>
                </c:pt>
                <c:pt idx="321">
                  <c:v>1234</c:v>
                </c:pt>
                <c:pt idx="322">
                  <c:v>1248</c:v>
                </c:pt>
                <c:pt idx="323">
                  <c:v>1251</c:v>
                </c:pt>
                <c:pt idx="324">
                  <c:v>1255</c:v>
                </c:pt>
                <c:pt idx="325">
                  <c:v>1256</c:v>
                </c:pt>
                <c:pt idx="326">
                  <c:v>1256</c:v>
                </c:pt>
                <c:pt idx="327">
                  <c:v>1265</c:v>
                </c:pt>
                <c:pt idx="328">
                  <c:v>1266</c:v>
                </c:pt>
                <c:pt idx="329">
                  <c:v>1270</c:v>
                </c:pt>
                <c:pt idx="330">
                  <c:v>1272</c:v>
                </c:pt>
                <c:pt idx="331">
                  <c:v>1272</c:v>
                </c:pt>
                <c:pt idx="332">
                  <c:v>1273</c:v>
                </c:pt>
                <c:pt idx="333">
                  <c:v>1273</c:v>
                </c:pt>
                <c:pt idx="334">
                  <c:v>1273</c:v>
                </c:pt>
                <c:pt idx="335">
                  <c:v>1274</c:v>
                </c:pt>
                <c:pt idx="336">
                  <c:v>1275</c:v>
                </c:pt>
                <c:pt idx="337">
                  <c:v>1279</c:v>
                </c:pt>
                <c:pt idx="338">
                  <c:v>1281</c:v>
                </c:pt>
                <c:pt idx="339">
                  <c:v>1285</c:v>
                </c:pt>
                <c:pt idx="340">
                  <c:v>1298</c:v>
                </c:pt>
                <c:pt idx="341">
                  <c:v>1300</c:v>
                </c:pt>
                <c:pt idx="342">
                  <c:v>1300</c:v>
                </c:pt>
                <c:pt idx="343">
                  <c:v>1302</c:v>
                </c:pt>
                <c:pt idx="344">
                  <c:v>1308</c:v>
                </c:pt>
                <c:pt idx="345">
                  <c:v>1313</c:v>
                </c:pt>
                <c:pt idx="346">
                  <c:v>1316</c:v>
                </c:pt>
                <c:pt idx="347">
                  <c:v>1320</c:v>
                </c:pt>
                <c:pt idx="348">
                  <c:v>1321</c:v>
                </c:pt>
                <c:pt idx="349">
                  <c:v>1323</c:v>
                </c:pt>
                <c:pt idx="350">
                  <c:v>1324</c:v>
                </c:pt>
                <c:pt idx="351">
                  <c:v>1325</c:v>
                </c:pt>
                <c:pt idx="352">
                  <c:v>1333</c:v>
                </c:pt>
                <c:pt idx="353">
                  <c:v>1342</c:v>
                </c:pt>
                <c:pt idx="354">
                  <c:v>1345</c:v>
                </c:pt>
                <c:pt idx="355">
                  <c:v>1360</c:v>
                </c:pt>
                <c:pt idx="356">
                  <c:v>1370</c:v>
                </c:pt>
                <c:pt idx="357">
                  <c:v>1374</c:v>
                </c:pt>
                <c:pt idx="358">
                  <c:v>1387</c:v>
                </c:pt>
                <c:pt idx="359">
                  <c:v>1398</c:v>
                </c:pt>
                <c:pt idx="360">
                  <c:v>1404</c:v>
                </c:pt>
                <c:pt idx="361">
                  <c:v>1404</c:v>
                </c:pt>
                <c:pt idx="362">
                  <c:v>1412</c:v>
                </c:pt>
                <c:pt idx="363">
                  <c:v>1418</c:v>
                </c:pt>
                <c:pt idx="364">
                  <c:v>1419</c:v>
                </c:pt>
                <c:pt idx="365">
                  <c:v>1422</c:v>
                </c:pt>
                <c:pt idx="366">
                  <c:v>1422</c:v>
                </c:pt>
                <c:pt idx="367">
                  <c:v>1426</c:v>
                </c:pt>
                <c:pt idx="368">
                  <c:v>1428</c:v>
                </c:pt>
                <c:pt idx="369">
                  <c:v>1435</c:v>
                </c:pt>
                <c:pt idx="370">
                  <c:v>1435</c:v>
                </c:pt>
                <c:pt idx="371">
                  <c:v>1442</c:v>
                </c:pt>
                <c:pt idx="372">
                  <c:v>1443</c:v>
                </c:pt>
                <c:pt idx="373">
                  <c:v>1475</c:v>
                </c:pt>
                <c:pt idx="374">
                  <c:v>1475</c:v>
                </c:pt>
                <c:pt idx="375">
                  <c:v>1486</c:v>
                </c:pt>
                <c:pt idx="376">
                  <c:v>1499</c:v>
                </c:pt>
                <c:pt idx="377">
                  <c:v>1545</c:v>
                </c:pt>
                <c:pt idx="378">
                  <c:v>1548</c:v>
                </c:pt>
                <c:pt idx="379">
                  <c:v>1559</c:v>
                </c:pt>
                <c:pt idx="380">
                  <c:v>1582</c:v>
                </c:pt>
                <c:pt idx="381">
                  <c:v>1586</c:v>
                </c:pt>
                <c:pt idx="382">
                  <c:v>1589</c:v>
                </c:pt>
                <c:pt idx="383">
                  <c:v>1619</c:v>
                </c:pt>
                <c:pt idx="384">
                  <c:v>1767</c:v>
                </c:pt>
                <c:pt idx="385">
                  <c:v>1767</c:v>
                </c:pt>
                <c:pt idx="386">
                  <c:v>1776</c:v>
                </c:pt>
                <c:pt idx="387">
                  <c:v>1780</c:v>
                </c:pt>
                <c:pt idx="388">
                  <c:v>1811</c:v>
                </c:pt>
                <c:pt idx="389">
                  <c:v>1824</c:v>
                </c:pt>
                <c:pt idx="390">
                  <c:v>1833</c:v>
                </c:pt>
                <c:pt idx="391">
                  <c:v>1842</c:v>
                </c:pt>
                <c:pt idx="392">
                  <c:v>1852</c:v>
                </c:pt>
                <c:pt idx="393">
                  <c:v>1865</c:v>
                </c:pt>
                <c:pt idx="394">
                  <c:v>1883</c:v>
                </c:pt>
                <c:pt idx="395">
                  <c:v>1909</c:v>
                </c:pt>
                <c:pt idx="396">
                  <c:v>1938</c:v>
                </c:pt>
                <c:pt idx="397">
                  <c:v>1945</c:v>
                </c:pt>
                <c:pt idx="398">
                  <c:v>1960</c:v>
                </c:pt>
                <c:pt idx="399">
                  <c:v>1982</c:v>
                </c:pt>
                <c:pt idx="400">
                  <c:v>2048</c:v>
                </c:pt>
                <c:pt idx="401">
                  <c:v>2060</c:v>
                </c:pt>
                <c:pt idx="402">
                  <c:v>2071</c:v>
                </c:pt>
                <c:pt idx="403">
                  <c:v>2088</c:v>
                </c:pt>
                <c:pt idx="404">
                  <c:v>2096</c:v>
                </c:pt>
                <c:pt idx="405">
                  <c:v>2098</c:v>
                </c:pt>
                <c:pt idx="406">
                  <c:v>2118</c:v>
                </c:pt>
                <c:pt idx="407">
                  <c:v>2118</c:v>
                </c:pt>
                <c:pt idx="408">
                  <c:v>2119</c:v>
                </c:pt>
                <c:pt idx="409">
                  <c:v>2134</c:v>
                </c:pt>
                <c:pt idx="410">
                  <c:v>2136</c:v>
                </c:pt>
                <c:pt idx="411">
                  <c:v>2142</c:v>
                </c:pt>
                <c:pt idx="412">
                  <c:v>2144</c:v>
                </c:pt>
                <c:pt idx="413">
                  <c:v>2144</c:v>
                </c:pt>
                <c:pt idx="414">
                  <c:v>2144</c:v>
                </c:pt>
                <c:pt idx="415">
                  <c:v>2152</c:v>
                </c:pt>
                <c:pt idx="416">
                  <c:v>2153</c:v>
                </c:pt>
                <c:pt idx="417">
                  <c:v>2154</c:v>
                </c:pt>
                <c:pt idx="418">
                  <c:v>2155</c:v>
                </c:pt>
                <c:pt idx="419">
                  <c:v>2157</c:v>
                </c:pt>
                <c:pt idx="420">
                  <c:v>2159</c:v>
                </c:pt>
                <c:pt idx="421">
                  <c:v>2163</c:v>
                </c:pt>
                <c:pt idx="422">
                  <c:v>2164</c:v>
                </c:pt>
                <c:pt idx="423">
                  <c:v>2176</c:v>
                </c:pt>
                <c:pt idx="424">
                  <c:v>2180</c:v>
                </c:pt>
                <c:pt idx="425">
                  <c:v>2181</c:v>
                </c:pt>
                <c:pt idx="426">
                  <c:v>2182</c:v>
                </c:pt>
                <c:pt idx="427">
                  <c:v>2183</c:v>
                </c:pt>
                <c:pt idx="428">
                  <c:v>2184</c:v>
                </c:pt>
                <c:pt idx="429">
                  <c:v>2185</c:v>
                </c:pt>
                <c:pt idx="430">
                  <c:v>2201</c:v>
                </c:pt>
                <c:pt idx="431">
                  <c:v>2201</c:v>
                </c:pt>
                <c:pt idx="432">
                  <c:v>2202</c:v>
                </c:pt>
                <c:pt idx="433">
                  <c:v>2206</c:v>
                </c:pt>
                <c:pt idx="434">
                  <c:v>2208</c:v>
                </c:pt>
                <c:pt idx="435">
                  <c:v>2211</c:v>
                </c:pt>
                <c:pt idx="436">
                  <c:v>2216</c:v>
                </c:pt>
                <c:pt idx="437">
                  <c:v>2217</c:v>
                </c:pt>
                <c:pt idx="438">
                  <c:v>2218</c:v>
                </c:pt>
                <c:pt idx="439">
                  <c:v>2219</c:v>
                </c:pt>
                <c:pt idx="440">
                  <c:v>2220</c:v>
                </c:pt>
                <c:pt idx="441">
                  <c:v>2223</c:v>
                </c:pt>
                <c:pt idx="442">
                  <c:v>2231</c:v>
                </c:pt>
                <c:pt idx="443">
                  <c:v>2232</c:v>
                </c:pt>
                <c:pt idx="444">
                  <c:v>2236</c:v>
                </c:pt>
                <c:pt idx="445">
                  <c:v>2241</c:v>
                </c:pt>
                <c:pt idx="446">
                  <c:v>2243</c:v>
                </c:pt>
                <c:pt idx="447">
                  <c:v>2244</c:v>
                </c:pt>
                <c:pt idx="448">
                  <c:v>2252</c:v>
                </c:pt>
                <c:pt idx="449">
                  <c:v>2255</c:v>
                </c:pt>
                <c:pt idx="450">
                  <c:v>2258</c:v>
                </c:pt>
                <c:pt idx="451">
                  <c:v>2259</c:v>
                </c:pt>
                <c:pt idx="452">
                  <c:v>2263</c:v>
                </c:pt>
                <c:pt idx="453">
                  <c:v>2267</c:v>
                </c:pt>
                <c:pt idx="454">
                  <c:v>2277</c:v>
                </c:pt>
                <c:pt idx="455">
                  <c:v>2289</c:v>
                </c:pt>
                <c:pt idx="456">
                  <c:v>2342</c:v>
                </c:pt>
                <c:pt idx="457">
                  <c:v>2348</c:v>
                </c:pt>
                <c:pt idx="458">
                  <c:v>2377</c:v>
                </c:pt>
                <c:pt idx="459">
                  <c:v>2378</c:v>
                </c:pt>
                <c:pt idx="460">
                  <c:v>2391</c:v>
                </c:pt>
                <c:pt idx="461">
                  <c:v>2429</c:v>
                </c:pt>
                <c:pt idx="462">
                  <c:v>2435</c:v>
                </c:pt>
                <c:pt idx="463">
                  <c:v>2444</c:v>
                </c:pt>
                <c:pt idx="464">
                  <c:v>2515</c:v>
                </c:pt>
                <c:pt idx="465">
                  <c:v>2549</c:v>
                </c:pt>
                <c:pt idx="466">
                  <c:v>2567</c:v>
                </c:pt>
                <c:pt idx="467">
                  <c:v>2599</c:v>
                </c:pt>
                <c:pt idx="468">
                  <c:v>2816</c:v>
                </c:pt>
                <c:pt idx="469">
                  <c:v>2861</c:v>
                </c:pt>
                <c:pt idx="470">
                  <c:v>2865</c:v>
                </c:pt>
                <c:pt idx="471">
                  <c:v>2875</c:v>
                </c:pt>
                <c:pt idx="472">
                  <c:v>2880</c:v>
                </c:pt>
                <c:pt idx="473">
                  <c:v>2887</c:v>
                </c:pt>
                <c:pt idx="474">
                  <c:v>2923</c:v>
                </c:pt>
                <c:pt idx="475">
                  <c:v>2960</c:v>
                </c:pt>
                <c:pt idx="476">
                  <c:v>2962</c:v>
                </c:pt>
                <c:pt idx="477">
                  <c:v>2969</c:v>
                </c:pt>
                <c:pt idx="478">
                  <c:v>2976</c:v>
                </c:pt>
                <c:pt idx="479">
                  <c:v>3004</c:v>
                </c:pt>
                <c:pt idx="480">
                  <c:v>3022</c:v>
                </c:pt>
                <c:pt idx="481">
                  <c:v>3034</c:v>
                </c:pt>
                <c:pt idx="482">
                  <c:v>3048</c:v>
                </c:pt>
                <c:pt idx="483">
                  <c:v>3056</c:v>
                </c:pt>
                <c:pt idx="484">
                  <c:v>3079</c:v>
                </c:pt>
                <c:pt idx="485">
                  <c:v>3080</c:v>
                </c:pt>
                <c:pt idx="486">
                  <c:v>3103</c:v>
                </c:pt>
                <c:pt idx="487">
                  <c:v>3109</c:v>
                </c:pt>
                <c:pt idx="488">
                  <c:v>3136</c:v>
                </c:pt>
                <c:pt idx="489">
                  <c:v>3140</c:v>
                </c:pt>
                <c:pt idx="490">
                  <c:v>3142</c:v>
                </c:pt>
                <c:pt idx="491">
                  <c:v>3155</c:v>
                </c:pt>
                <c:pt idx="492">
                  <c:v>3159</c:v>
                </c:pt>
                <c:pt idx="493">
                  <c:v>3173</c:v>
                </c:pt>
                <c:pt idx="494">
                  <c:v>3177</c:v>
                </c:pt>
                <c:pt idx="495">
                  <c:v>3226</c:v>
                </c:pt>
                <c:pt idx="496">
                  <c:v>3302</c:v>
                </c:pt>
                <c:pt idx="497">
                  <c:v>3318</c:v>
                </c:pt>
                <c:pt idx="498">
                  <c:v>3319</c:v>
                </c:pt>
                <c:pt idx="499">
                  <c:v>3339</c:v>
                </c:pt>
                <c:pt idx="500">
                  <c:v>3402</c:v>
                </c:pt>
                <c:pt idx="501">
                  <c:v>3423</c:v>
                </c:pt>
                <c:pt idx="502">
                  <c:v>3433</c:v>
                </c:pt>
                <c:pt idx="503">
                  <c:v>3435</c:v>
                </c:pt>
                <c:pt idx="504">
                  <c:v>3575</c:v>
                </c:pt>
                <c:pt idx="505">
                  <c:v>3583</c:v>
                </c:pt>
                <c:pt idx="506">
                  <c:v>3617</c:v>
                </c:pt>
                <c:pt idx="507">
                  <c:v>3627</c:v>
                </c:pt>
                <c:pt idx="508">
                  <c:v>3629</c:v>
                </c:pt>
                <c:pt idx="509">
                  <c:v>3630</c:v>
                </c:pt>
                <c:pt idx="510">
                  <c:v>3634</c:v>
                </c:pt>
                <c:pt idx="511">
                  <c:v>3676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EF-4678-9D86-8E2F33E16FE7}"/>
            </c:ext>
          </c:extLst>
        </c:ser>
        <c:ser>
          <c:idx val="1"/>
          <c:order val="1"/>
          <c:tx>
            <c:strRef>
              <c:f>row_new!$I$2</c:f>
              <c:strCache>
                <c:ptCount val="1"/>
                <c:pt idx="0">
                  <c:v>65°C</c:v>
                </c:pt>
              </c:strCache>
            </c:strRef>
          </c:tx>
          <c:spPr>
            <a:ln w="25400" cap="rnd">
              <a:solidFill>
                <a:srgbClr val="76B900">
                  <a:lumMod val="75000"/>
                </a:srgbClr>
              </a:solidFill>
              <a:round/>
            </a:ln>
            <a:effectLst/>
          </c:spPr>
          <c:marker>
            <c:symbol val="none"/>
          </c:marker>
          <c:cat>
            <c:numRef>
              <c:f>row_new!$G$3:$G$514</c:f>
              <c:numCache>
                <c:formatCode>General</c:formatCode>
                <c:ptCount val="512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  <c:pt idx="501">
                  <c:v>501</c:v>
                </c:pt>
                <c:pt idx="502">
                  <c:v>502</c:v>
                </c:pt>
                <c:pt idx="503">
                  <c:v>503</c:v>
                </c:pt>
                <c:pt idx="504">
                  <c:v>504</c:v>
                </c:pt>
                <c:pt idx="505">
                  <c:v>505</c:v>
                </c:pt>
                <c:pt idx="506">
                  <c:v>506</c:v>
                </c:pt>
                <c:pt idx="507">
                  <c:v>507</c:v>
                </c:pt>
                <c:pt idx="508">
                  <c:v>508</c:v>
                </c:pt>
                <c:pt idx="509">
                  <c:v>509</c:v>
                </c:pt>
                <c:pt idx="510">
                  <c:v>510</c:v>
                </c:pt>
                <c:pt idx="511">
                  <c:v>511</c:v>
                </c:pt>
              </c:numCache>
            </c:numRef>
          </c:cat>
          <c:val>
            <c:numRef>
              <c:f>row_new!$I$3:$I$514</c:f>
              <c:numCache>
                <c:formatCode>General</c:formatCode>
                <c:ptCount val="512"/>
                <c:pt idx="0">
                  <c:v>5</c:v>
                </c:pt>
                <c:pt idx="1">
                  <c:v>6</c:v>
                </c:pt>
                <c:pt idx="2">
                  <c:v>6</c:v>
                </c:pt>
                <c:pt idx="3">
                  <c:v>6</c:v>
                </c:pt>
                <c:pt idx="4">
                  <c:v>7</c:v>
                </c:pt>
                <c:pt idx="5">
                  <c:v>7</c:v>
                </c:pt>
                <c:pt idx="6">
                  <c:v>7</c:v>
                </c:pt>
                <c:pt idx="7">
                  <c:v>8</c:v>
                </c:pt>
                <c:pt idx="8">
                  <c:v>8</c:v>
                </c:pt>
                <c:pt idx="9">
                  <c:v>8</c:v>
                </c:pt>
                <c:pt idx="10">
                  <c:v>8</c:v>
                </c:pt>
                <c:pt idx="11">
                  <c:v>9</c:v>
                </c:pt>
                <c:pt idx="12">
                  <c:v>8</c:v>
                </c:pt>
                <c:pt idx="13">
                  <c:v>8</c:v>
                </c:pt>
                <c:pt idx="14">
                  <c:v>8</c:v>
                </c:pt>
                <c:pt idx="15">
                  <c:v>8</c:v>
                </c:pt>
                <c:pt idx="16">
                  <c:v>8</c:v>
                </c:pt>
                <c:pt idx="17">
                  <c:v>9</c:v>
                </c:pt>
                <c:pt idx="18">
                  <c:v>10</c:v>
                </c:pt>
                <c:pt idx="19">
                  <c:v>9</c:v>
                </c:pt>
                <c:pt idx="20">
                  <c:v>8</c:v>
                </c:pt>
                <c:pt idx="21">
                  <c:v>10</c:v>
                </c:pt>
                <c:pt idx="22">
                  <c:v>9</c:v>
                </c:pt>
                <c:pt idx="23">
                  <c:v>10</c:v>
                </c:pt>
                <c:pt idx="24">
                  <c:v>11</c:v>
                </c:pt>
                <c:pt idx="25">
                  <c:v>12</c:v>
                </c:pt>
                <c:pt idx="26">
                  <c:v>14</c:v>
                </c:pt>
                <c:pt idx="27">
                  <c:v>14</c:v>
                </c:pt>
                <c:pt idx="28">
                  <c:v>14</c:v>
                </c:pt>
                <c:pt idx="29">
                  <c:v>15</c:v>
                </c:pt>
                <c:pt idx="30">
                  <c:v>14</c:v>
                </c:pt>
                <c:pt idx="31">
                  <c:v>15</c:v>
                </c:pt>
                <c:pt idx="32">
                  <c:v>15</c:v>
                </c:pt>
                <c:pt idx="33">
                  <c:v>17</c:v>
                </c:pt>
                <c:pt idx="34">
                  <c:v>17</c:v>
                </c:pt>
                <c:pt idx="35">
                  <c:v>17</c:v>
                </c:pt>
                <c:pt idx="36">
                  <c:v>19</c:v>
                </c:pt>
                <c:pt idx="37">
                  <c:v>21</c:v>
                </c:pt>
                <c:pt idx="38">
                  <c:v>20</c:v>
                </c:pt>
                <c:pt idx="39">
                  <c:v>23</c:v>
                </c:pt>
                <c:pt idx="40">
                  <c:v>21</c:v>
                </c:pt>
                <c:pt idx="41">
                  <c:v>23</c:v>
                </c:pt>
                <c:pt idx="42">
                  <c:v>23</c:v>
                </c:pt>
                <c:pt idx="43">
                  <c:v>22</c:v>
                </c:pt>
                <c:pt idx="44">
                  <c:v>25</c:v>
                </c:pt>
                <c:pt idx="45">
                  <c:v>23</c:v>
                </c:pt>
                <c:pt idx="46">
                  <c:v>25</c:v>
                </c:pt>
                <c:pt idx="47">
                  <c:v>26</c:v>
                </c:pt>
                <c:pt idx="48">
                  <c:v>24</c:v>
                </c:pt>
                <c:pt idx="49">
                  <c:v>26</c:v>
                </c:pt>
                <c:pt idx="50">
                  <c:v>27</c:v>
                </c:pt>
                <c:pt idx="51">
                  <c:v>26</c:v>
                </c:pt>
                <c:pt idx="52">
                  <c:v>32</c:v>
                </c:pt>
                <c:pt idx="53">
                  <c:v>32</c:v>
                </c:pt>
                <c:pt idx="54">
                  <c:v>32</c:v>
                </c:pt>
                <c:pt idx="55">
                  <c:v>35</c:v>
                </c:pt>
                <c:pt idx="56">
                  <c:v>31</c:v>
                </c:pt>
                <c:pt idx="57">
                  <c:v>38</c:v>
                </c:pt>
                <c:pt idx="58">
                  <c:v>37</c:v>
                </c:pt>
                <c:pt idx="59">
                  <c:v>42</c:v>
                </c:pt>
                <c:pt idx="60">
                  <c:v>59</c:v>
                </c:pt>
                <c:pt idx="61">
                  <c:v>59</c:v>
                </c:pt>
                <c:pt idx="62">
                  <c:v>69</c:v>
                </c:pt>
                <c:pt idx="63">
                  <c:v>67</c:v>
                </c:pt>
                <c:pt idx="64">
                  <c:v>72</c:v>
                </c:pt>
                <c:pt idx="65">
                  <c:v>76</c:v>
                </c:pt>
                <c:pt idx="66">
                  <c:v>66</c:v>
                </c:pt>
                <c:pt idx="67">
                  <c:v>70</c:v>
                </c:pt>
                <c:pt idx="68">
                  <c:v>70</c:v>
                </c:pt>
                <c:pt idx="69">
                  <c:v>74</c:v>
                </c:pt>
                <c:pt idx="70">
                  <c:v>76</c:v>
                </c:pt>
                <c:pt idx="71">
                  <c:v>72</c:v>
                </c:pt>
                <c:pt idx="72">
                  <c:v>77</c:v>
                </c:pt>
                <c:pt idx="73">
                  <c:v>77</c:v>
                </c:pt>
                <c:pt idx="74">
                  <c:v>75</c:v>
                </c:pt>
                <c:pt idx="75">
                  <c:v>84</c:v>
                </c:pt>
                <c:pt idx="76">
                  <c:v>77</c:v>
                </c:pt>
                <c:pt idx="77">
                  <c:v>76</c:v>
                </c:pt>
                <c:pt idx="78">
                  <c:v>81</c:v>
                </c:pt>
                <c:pt idx="79">
                  <c:v>82</c:v>
                </c:pt>
                <c:pt idx="80">
                  <c:v>79</c:v>
                </c:pt>
                <c:pt idx="81">
                  <c:v>83</c:v>
                </c:pt>
                <c:pt idx="82">
                  <c:v>87</c:v>
                </c:pt>
                <c:pt idx="83">
                  <c:v>97</c:v>
                </c:pt>
                <c:pt idx="84">
                  <c:v>113</c:v>
                </c:pt>
                <c:pt idx="85">
                  <c:v>126</c:v>
                </c:pt>
                <c:pt idx="86">
                  <c:v>125</c:v>
                </c:pt>
                <c:pt idx="87">
                  <c:v>113</c:v>
                </c:pt>
                <c:pt idx="88">
                  <c:v>129</c:v>
                </c:pt>
                <c:pt idx="89">
                  <c:v>124</c:v>
                </c:pt>
                <c:pt idx="90">
                  <c:v>125</c:v>
                </c:pt>
                <c:pt idx="91">
                  <c:v>126</c:v>
                </c:pt>
                <c:pt idx="92">
                  <c:v>128</c:v>
                </c:pt>
                <c:pt idx="93">
                  <c:v>143</c:v>
                </c:pt>
                <c:pt idx="94">
                  <c:v>153</c:v>
                </c:pt>
                <c:pt idx="95">
                  <c:v>146</c:v>
                </c:pt>
                <c:pt idx="96">
                  <c:v>177</c:v>
                </c:pt>
                <c:pt idx="97">
                  <c:v>185</c:v>
                </c:pt>
                <c:pt idx="98">
                  <c:v>177</c:v>
                </c:pt>
                <c:pt idx="99">
                  <c:v>173</c:v>
                </c:pt>
                <c:pt idx="100">
                  <c:v>196</c:v>
                </c:pt>
                <c:pt idx="101">
                  <c:v>175</c:v>
                </c:pt>
                <c:pt idx="102">
                  <c:v>175</c:v>
                </c:pt>
                <c:pt idx="103">
                  <c:v>199</c:v>
                </c:pt>
                <c:pt idx="104">
                  <c:v>196</c:v>
                </c:pt>
                <c:pt idx="105">
                  <c:v>192</c:v>
                </c:pt>
                <c:pt idx="106">
                  <c:v>191</c:v>
                </c:pt>
                <c:pt idx="107">
                  <c:v>214</c:v>
                </c:pt>
                <c:pt idx="108">
                  <c:v>210</c:v>
                </c:pt>
                <c:pt idx="109">
                  <c:v>226</c:v>
                </c:pt>
                <c:pt idx="110">
                  <c:v>220</c:v>
                </c:pt>
                <c:pt idx="111">
                  <c:v>195</c:v>
                </c:pt>
                <c:pt idx="112">
                  <c:v>217</c:v>
                </c:pt>
                <c:pt idx="113">
                  <c:v>212</c:v>
                </c:pt>
                <c:pt idx="114">
                  <c:v>211</c:v>
                </c:pt>
                <c:pt idx="115">
                  <c:v>211</c:v>
                </c:pt>
                <c:pt idx="116">
                  <c:v>208</c:v>
                </c:pt>
                <c:pt idx="117">
                  <c:v>217</c:v>
                </c:pt>
                <c:pt idx="118">
                  <c:v>225</c:v>
                </c:pt>
                <c:pt idx="119">
                  <c:v>224</c:v>
                </c:pt>
                <c:pt idx="120">
                  <c:v>228</c:v>
                </c:pt>
                <c:pt idx="121">
                  <c:v>227</c:v>
                </c:pt>
                <c:pt idx="122">
                  <c:v>236</c:v>
                </c:pt>
                <c:pt idx="123">
                  <c:v>219</c:v>
                </c:pt>
                <c:pt idx="124">
                  <c:v>252</c:v>
                </c:pt>
                <c:pt idx="125">
                  <c:v>215</c:v>
                </c:pt>
                <c:pt idx="126">
                  <c:v>255</c:v>
                </c:pt>
                <c:pt idx="127">
                  <c:v>250</c:v>
                </c:pt>
                <c:pt idx="128">
                  <c:v>222</c:v>
                </c:pt>
                <c:pt idx="129">
                  <c:v>255</c:v>
                </c:pt>
                <c:pt idx="130">
                  <c:v>249</c:v>
                </c:pt>
                <c:pt idx="131">
                  <c:v>224</c:v>
                </c:pt>
                <c:pt idx="132">
                  <c:v>247</c:v>
                </c:pt>
                <c:pt idx="133">
                  <c:v>220</c:v>
                </c:pt>
                <c:pt idx="134">
                  <c:v>252</c:v>
                </c:pt>
                <c:pt idx="135">
                  <c:v>262</c:v>
                </c:pt>
                <c:pt idx="136">
                  <c:v>246</c:v>
                </c:pt>
                <c:pt idx="137">
                  <c:v>260</c:v>
                </c:pt>
                <c:pt idx="138">
                  <c:v>236</c:v>
                </c:pt>
                <c:pt idx="139">
                  <c:v>267</c:v>
                </c:pt>
                <c:pt idx="140">
                  <c:v>250</c:v>
                </c:pt>
                <c:pt idx="141">
                  <c:v>259</c:v>
                </c:pt>
                <c:pt idx="142">
                  <c:v>231</c:v>
                </c:pt>
                <c:pt idx="143">
                  <c:v>234</c:v>
                </c:pt>
                <c:pt idx="144">
                  <c:v>268</c:v>
                </c:pt>
                <c:pt idx="145">
                  <c:v>244</c:v>
                </c:pt>
                <c:pt idx="146">
                  <c:v>272</c:v>
                </c:pt>
                <c:pt idx="147">
                  <c:v>268</c:v>
                </c:pt>
                <c:pt idx="148">
                  <c:v>255</c:v>
                </c:pt>
                <c:pt idx="149">
                  <c:v>246</c:v>
                </c:pt>
                <c:pt idx="150">
                  <c:v>234</c:v>
                </c:pt>
                <c:pt idx="151">
                  <c:v>244</c:v>
                </c:pt>
                <c:pt idx="152">
                  <c:v>270</c:v>
                </c:pt>
                <c:pt idx="153">
                  <c:v>246</c:v>
                </c:pt>
                <c:pt idx="154">
                  <c:v>241</c:v>
                </c:pt>
                <c:pt idx="155">
                  <c:v>264</c:v>
                </c:pt>
                <c:pt idx="156">
                  <c:v>254</c:v>
                </c:pt>
                <c:pt idx="157">
                  <c:v>270</c:v>
                </c:pt>
                <c:pt idx="158">
                  <c:v>263</c:v>
                </c:pt>
                <c:pt idx="159">
                  <c:v>272</c:v>
                </c:pt>
                <c:pt idx="160">
                  <c:v>239</c:v>
                </c:pt>
                <c:pt idx="161">
                  <c:v>258</c:v>
                </c:pt>
                <c:pt idx="162">
                  <c:v>278</c:v>
                </c:pt>
                <c:pt idx="163">
                  <c:v>258</c:v>
                </c:pt>
                <c:pt idx="164">
                  <c:v>252</c:v>
                </c:pt>
                <c:pt idx="165">
                  <c:v>284</c:v>
                </c:pt>
                <c:pt idx="166">
                  <c:v>286</c:v>
                </c:pt>
                <c:pt idx="167">
                  <c:v>241</c:v>
                </c:pt>
                <c:pt idx="168">
                  <c:v>279</c:v>
                </c:pt>
                <c:pt idx="169">
                  <c:v>284</c:v>
                </c:pt>
                <c:pt idx="170">
                  <c:v>268</c:v>
                </c:pt>
                <c:pt idx="171">
                  <c:v>290</c:v>
                </c:pt>
                <c:pt idx="172">
                  <c:v>283</c:v>
                </c:pt>
                <c:pt idx="173">
                  <c:v>256</c:v>
                </c:pt>
                <c:pt idx="174">
                  <c:v>283</c:v>
                </c:pt>
                <c:pt idx="175">
                  <c:v>269</c:v>
                </c:pt>
                <c:pt idx="176">
                  <c:v>258</c:v>
                </c:pt>
                <c:pt idx="177">
                  <c:v>262</c:v>
                </c:pt>
                <c:pt idx="178">
                  <c:v>284</c:v>
                </c:pt>
                <c:pt idx="179">
                  <c:v>294</c:v>
                </c:pt>
                <c:pt idx="180">
                  <c:v>256</c:v>
                </c:pt>
                <c:pt idx="181">
                  <c:v>287</c:v>
                </c:pt>
                <c:pt idx="182">
                  <c:v>263</c:v>
                </c:pt>
                <c:pt idx="183">
                  <c:v>256</c:v>
                </c:pt>
                <c:pt idx="184">
                  <c:v>297</c:v>
                </c:pt>
                <c:pt idx="185">
                  <c:v>287</c:v>
                </c:pt>
                <c:pt idx="186">
                  <c:v>265</c:v>
                </c:pt>
                <c:pt idx="187">
                  <c:v>262</c:v>
                </c:pt>
                <c:pt idx="188">
                  <c:v>299</c:v>
                </c:pt>
                <c:pt idx="189">
                  <c:v>268</c:v>
                </c:pt>
                <c:pt idx="190">
                  <c:v>292</c:v>
                </c:pt>
                <c:pt idx="191">
                  <c:v>294</c:v>
                </c:pt>
                <c:pt idx="192">
                  <c:v>301</c:v>
                </c:pt>
                <c:pt idx="193">
                  <c:v>271</c:v>
                </c:pt>
                <c:pt idx="194">
                  <c:v>266</c:v>
                </c:pt>
                <c:pt idx="195">
                  <c:v>285</c:v>
                </c:pt>
                <c:pt idx="196">
                  <c:v>271</c:v>
                </c:pt>
                <c:pt idx="197">
                  <c:v>289</c:v>
                </c:pt>
                <c:pt idx="198">
                  <c:v>273</c:v>
                </c:pt>
                <c:pt idx="199">
                  <c:v>262</c:v>
                </c:pt>
                <c:pt idx="200">
                  <c:v>302</c:v>
                </c:pt>
                <c:pt idx="201">
                  <c:v>310</c:v>
                </c:pt>
                <c:pt idx="202">
                  <c:v>290</c:v>
                </c:pt>
                <c:pt idx="203">
                  <c:v>318</c:v>
                </c:pt>
                <c:pt idx="204">
                  <c:v>318</c:v>
                </c:pt>
                <c:pt idx="205">
                  <c:v>310</c:v>
                </c:pt>
                <c:pt idx="206">
                  <c:v>299</c:v>
                </c:pt>
                <c:pt idx="207">
                  <c:v>270</c:v>
                </c:pt>
                <c:pt idx="208">
                  <c:v>297</c:v>
                </c:pt>
                <c:pt idx="209">
                  <c:v>301</c:v>
                </c:pt>
                <c:pt idx="210">
                  <c:v>317</c:v>
                </c:pt>
                <c:pt idx="211">
                  <c:v>320</c:v>
                </c:pt>
                <c:pt idx="212">
                  <c:v>271</c:v>
                </c:pt>
                <c:pt idx="213">
                  <c:v>270</c:v>
                </c:pt>
                <c:pt idx="214">
                  <c:v>274</c:v>
                </c:pt>
                <c:pt idx="215">
                  <c:v>307</c:v>
                </c:pt>
                <c:pt idx="216">
                  <c:v>307</c:v>
                </c:pt>
                <c:pt idx="217">
                  <c:v>274</c:v>
                </c:pt>
                <c:pt idx="218">
                  <c:v>302</c:v>
                </c:pt>
                <c:pt idx="219">
                  <c:v>287</c:v>
                </c:pt>
                <c:pt idx="220">
                  <c:v>331</c:v>
                </c:pt>
                <c:pt idx="221">
                  <c:v>275</c:v>
                </c:pt>
                <c:pt idx="222">
                  <c:v>280</c:v>
                </c:pt>
                <c:pt idx="223">
                  <c:v>331</c:v>
                </c:pt>
                <c:pt idx="224">
                  <c:v>320</c:v>
                </c:pt>
                <c:pt idx="225">
                  <c:v>295</c:v>
                </c:pt>
                <c:pt idx="226">
                  <c:v>297</c:v>
                </c:pt>
                <c:pt idx="227">
                  <c:v>301</c:v>
                </c:pt>
                <c:pt idx="228">
                  <c:v>311</c:v>
                </c:pt>
                <c:pt idx="229">
                  <c:v>327</c:v>
                </c:pt>
                <c:pt idx="230">
                  <c:v>300</c:v>
                </c:pt>
                <c:pt idx="231">
                  <c:v>301</c:v>
                </c:pt>
                <c:pt idx="232">
                  <c:v>332</c:v>
                </c:pt>
                <c:pt idx="233">
                  <c:v>335</c:v>
                </c:pt>
                <c:pt idx="234">
                  <c:v>309</c:v>
                </c:pt>
                <c:pt idx="235">
                  <c:v>335</c:v>
                </c:pt>
                <c:pt idx="236">
                  <c:v>350</c:v>
                </c:pt>
                <c:pt idx="237">
                  <c:v>350</c:v>
                </c:pt>
                <c:pt idx="238">
                  <c:v>358</c:v>
                </c:pt>
                <c:pt idx="239">
                  <c:v>311</c:v>
                </c:pt>
                <c:pt idx="240">
                  <c:v>334</c:v>
                </c:pt>
                <c:pt idx="241">
                  <c:v>346</c:v>
                </c:pt>
                <c:pt idx="242">
                  <c:v>329</c:v>
                </c:pt>
                <c:pt idx="243">
                  <c:v>332</c:v>
                </c:pt>
                <c:pt idx="244">
                  <c:v>304</c:v>
                </c:pt>
                <c:pt idx="245">
                  <c:v>308</c:v>
                </c:pt>
                <c:pt idx="246">
                  <c:v>315</c:v>
                </c:pt>
                <c:pt idx="247">
                  <c:v>348</c:v>
                </c:pt>
                <c:pt idx="248">
                  <c:v>363</c:v>
                </c:pt>
                <c:pt idx="249">
                  <c:v>358</c:v>
                </c:pt>
                <c:pt idx="250">
                  <c:v>330</c:v>
                </c:pt>
                <c:pt idx="251">
                  <c:v>308</c:v>
                </c:pt>
                <c:pt idx="252">
                  <c:v>352</c:v>
                </c:pt>
                <c:pt idx="253">
                  <c:v>309</c:v>
                </c:pt>
                <c:pt idx="254">
                  <c:v>356</c:v>
                </c:pt>
                <c:pt idx="255">
                  <c:v>324</c:v>
                </c:pt>
                <c:pt idx="256">
                  <c:v>332</c:v>
                </c:pt>
                <c:pt idx="257">
                  <c:v>347</c:v>
                </c:pt>
                <c:pt idx="258">
                  <c:v>371</c:v>
                </c:pt>
                <c:pt idx="259">
                  <c:v>349</c:v>
                </c:pt>
                <c:pt idx="260">
                  <c:v>352</c:v>
                </c:pt>
                <c:pt idx="261">
                  <c:v>336</c:v>
                </c:pt>
                <c:pt idx="262">
                  <c:v>347</c:v>
                </c:pt>
                <c:pt idx="263">
                  <c:v>374</c:v>
                </c:pt>
                <c:pt idx="264">
                  <c:v>357</c:v>
                </c:pt>
                <c:pt idx="265">
                  <c:v>346</c:v>
                </c:pt>
                <c:pt idx="266">
                  <c:v>334</c:v>
                </c:pt>
                <c:pt idx="267">
                  <c:v>395</c:v>
                </c:pt>
                <c:pt idx="268">
                  <c:v>367</c:v>
                </c:pt>
                <c:pt idx="269">
                  <c:v>397</c:v>
                </c:pt>
                <c:pt idx="270">
                  <c:v>357</c:v>
                </c:pt>
                <c:pt idx="271">
                  <c:v>366</c:v>
                </c:pt>
                <c:pt idx="272">
                  <c:v>376</c:v>
                </c:pt>
                <c:pt idx="273">
                  <c:v>362</c:v>
                </c:pt>
                <c:pt idx="274">
                  <c:v>390</c:v>
                </c:pt>
                <c:pt idx="275">
                  <c:v>391</c:v>
                </c:pt>
                <c:pt idx="276">
                  <c:v>440</c:v>
                </c:pt>
                <c:pt idx="277">
                  <c:v>449</c:v>
                </c:pt>
                <c:pt idx="278">
                  <c:v>389</c:v>
                </c:pt>
                <c:pt idx="279">
                  <c:v>424</c:v>
                </c:pt>
                <c:pt idx="280">
                  <c:v>436</c:v>
                </c:pt>
                <c:pt idx="281">
                  <c:v>424</c:v>
                </c:pt>
                <c:pt idx="282">
                  <c:v>474</c:v>
                </c:pt>
                <c:pt idx="283">
                  <c:v>445</c:v>
                </c:pt>
                <c:pt idx="284">
                  <c:v>478</c:v>
                </c:pt>
                <c:pt idx="285">
                  <c:v>455</c:v>
                </c:pt>
                <c:pt idx="286">
                  <c:v>514</c:v>
                </c:pt>
                <c:pt idx="287">
                  <c:v>445</c:v>
                </c:pt>
                <c:pt idx="288">
                  <c:v>540</c:v>
                </c:pt>
                <c:pt idx="289">
                  <c:v>497</c:v>
                </c:pt>
                <c:pt idx="290">
                  <c:v>494</c:v>
                </c:pt>
                <c:pt idx="291">
                  <c:v>519</c:v>
                </c:pt>
                <c:pt idx="292">
                  <c:v>472</c:v>
                </c:pt>
                <c:pt idx="293">
                  <c:v>555</c:v>
                </c:pt>
                <c:pt idx="294">
                  <c:v>479</c:v>
                </c:pt>
                <c:pt idx="295">
                  <c:v>535</c:v>
                </c:pt>
                <c:pt idx="296">
                  <c:v>484</c:v>
                </c:pt>
                <c:pt idx="297">
                  <c:v>557</c:v>
                </c:pt>
                <c:pt idx="298">
                  <c:v>534</c:v>
                </c:pt>
                <c:pt idx="299">
                  <c:v>483</c:v>
                </c:pt>
                <c:pt idx="300">
                  <c:v>472</c:v>
                </c:pt>
                <c:pt idx="301">
                  <c:v>491</c:v>
                </c:pt>
                <c:pt idx="302">
                  <c:v>511</c:v>
                </c:pt>
                <c:pt idx="303">
                  <c:v>558</c:v>
                </c:pt>
                <c:pt idx="304">
                  <c:v>542</c:v>
                </c:pt>
                <c:pt idx="305">
                  <c:v>508</c:v>
                </c:pt>
                <c:pt idx="306">
                  <c:v>523</c:v>
                </c:pt>
                <c:pt idx="307">
                  <c:v>519</c:v>
                </c:pt>
                <c:pt idx="308">
                  <c:v>528</c:v>
                </c:pt>
                <c:pt idx="309">
                  <c:v>566</c:v>
                </c:pt>
                <c:pt idx="310">
                  <c:v>548</c:v>
                </c:pt>
                <c:pt idx="311">
                  <c:v>511</c:v>
                </c:pt>
                <c:pt idx="312">
                  <c:v>560</c:v>
                </c:pt>
                <c:pt idx="313">
                  <c:v>569</c:v>
                </c:pt>
                <c:pt idx="314">
                  <c:v>504</c:v>
                </c:pt>
                <c:pt idx="315">
                  <c:v>528</c:v>
                </c:pt>
                <c:pt idx="316">
                  <c:v>567</c:v>
                </c:pt>
                <c:pt idx="317">
                  <c:v>544</c:v>
                </c:pt>
                <c:pt idx="318">
                  <c:v>593</c:v>
                </c:pt>
                <c:pt idx="319">
                  <c:v>534</c:v>
                </c:pt>
                <c:pt idx="320">
                  <c:v>564</c:v>
                </c:pt>
                <c:pt idx="321">
                  <c:v>607</c:v>
                </c:pt>
                <c:pt idx="322">
                  <c:v>646</c:v>
                </c:pt>
                <c:pt idx="323">
                  <c:v>600</c:v>
                </c:pt>
                <c:pt idx="324">
                  <c:v>641</c:v>
                </c:pt>
                <c:pt idx="325">
                  <c:v>653</c:v>
                </c:pt>
                <c:pt idx="326">
                  <c:v>561</c:v>
                </c:pt>
                <c:pt idx="327">
                  <c:v>641</c:v>
                </c:pt>
                <c:pt idx="328">
                  <c:v>594</c:v>
                </c:pt>
                <c:pt idx="329">
                  <c:v>597</c:v>
                </c:pt>
                <c:pt idx="330">
                  <c:v>646</c:v>
                </c:pt>
                <c:pt idx="331">
                  <c:v>638</c:v>
                </c:pt>
                <c:pt idx="332">
                  <c:v>586</c:v>
                </c:pt>
                <c:pt idx="333">
                  <c:v>632</c:v>
                </c:pt>
                <c:pt idx="334">
                  <c:v>636</c:v>
                </c:pt>
                <c:pt idx="335">
                  <c:v>638</c:v>
                </c:pt>
                <c:pt idx="336">
                  <c:v>628</c:v>
                </c:pt>
                <c:pt idx="337">
                  <c:v>652</c:v>
                </c:pt>
                <c:pt idx="338">
                  <c:v>605</c:v>
                </c:pt>
                <c:pt idx="339">
                  <c:v>655</c:v>
                </c:pt>
                <c:pt idx="340">
                  <c:v>649</c:v>
                </c:pt>
                <c:pt idx="341">
                  <c:v>647</c:v>
                </c:pt>
                <c:pt idx="342">
                  <c:v>601</c:v>
                </c:pt>
                <c:pt idx="343">
                  <c:v>641</c:v>
                </c:pt>
                <c:pt idx="344">
                  <c:v>617</c:v>
                </c:pt>
                <c:pt idx="345">
                  <c:v>638</c:v>
                </c:pt>
                <c:pt idx="346">
                  <c:v>571</c:v>
                </c:pt>
                <c:pt idx="347">
                  <c:v>652</c:v>
                </c:pt>
                <c:pt idx="348">
                  <c:v>670</c:v>
                </c:pt>
                <c:pt idx="349">
                  <c:v>663</c:v>
                </c:pt>
                <c:pt idx="350">
                  <c:v>671</c:v>
                </c:pt>
                <c:pt idx="351">
                  <c:v>571</c:v>
                </c:pt>
                <c:pt idx="352">
                  <c:v>694</c:v>
                </c:pt>
                <c:pt idx="353">
                  <c:v>691</c:v>
                </c:pt>
                <c:pt idx="354">
                  <c:v>640</c:v>
                </c:pt>
                <c:pt idx="355">
                  <c:v>696</c:v>
                </c:pt>
                <c:pt idx="356">
                  <c:v>675</c:v>
                </c:pt>
                <c:pt idx="357">
                  <c:v>652</c:v>
                </c:pt>
                <c:pt idx="358">
                  <c:v>616</c:v>
                </c:pt>
                <c:pt idx="359">
                  <c:v>667</c:v>
                </c:pt>
                <c:pt idx="360">
                  <c:v>697</c:v>
                </c:pt>
                <c:pt idx="361">
                  <c:v>651</c:v>
                </c:pt>
                <c:pt idx="362">
                  <c:v>609</c:v>
                </c:pt>
                <c:pt idx="363">
                  <c:v>690</c:v>
                </c:pt>
                <c:pt idx="364">
                  <c:v>702</c:v>
                </c:pt>
                <c:pt idx="365">
                  <c:v>703</c:v>
                </c:pt>
                <c:pt idx="366">
                  <c:v>704</c:v>
                </c:pt>
                <c:pt idx="367">
                  <c:v>617</c:v>
                </c:pt>
                <c:pt idx="368">
                  <c:v>686</c:v>
                </c:pt>
                <c:pt idx="369">
                  <c:v>668</c:v>
                </c:pt>
                <c:pt idx="370">
                  <c:v>628</c:v>
                </c:pt>
                <c:pt idx="371">
                  <c:v>656</c:v>
                </c:pt>
                <c:pt idx="372">
                  <c:v>664</c:v>
                </c:pt>
                <c:pt idx="373">
                  <c:v>701</c:v>
                </c:pt>
                <c:pt idx="374">
                  <c:v>733</c:v>
                </c:pt>
                <c:pt idx="375">
                  <c:v>696</c:v>
                </c:pt>
                <c:pt idx="376">
                  <c:v>764</c:v>
                </c:pt>
                <c:pt idx="377">
                  <c:v>690</c:v>
                </c:pt>
                <c:pt idx="378">
                  <c:v>771</c:v>
                </c:pt>
                <c:pt idx="379">
                  <c:v>714</c:v>
                </c:pt>
                <c:pt idx="380">
                  <c:v>766</c:v>
                </c:pt>
                <c:pt idx="381">
                  <c:v>716</c:v>
                </c:pt>
                <c:pt idx="382">
                  <c:v>822</c:v>
                </c:pt>
                <c:pt idx="383">
                  <c:v>807</c:v>
                </c:pt>
                <c:pt idx="384">
                  <c:v>902</c:v>
                </c:pt>
                <c:pt idx="385">
                  <c:v>919</c:v>
                </c:pt>
                <c:pt idx="386">
                  <c:v>918</c:v>
                </c:pt>
                <c:pt idx="387">
                  <c:v>835</c:v>
                </c:pt>
                <c:pt idx="388">
                  <c:v>870</c:v>
                </c:pt>
                <c:pt idx="389">
                  <c:v>799</c:v>
                </c:pt>
                <c:pt idx="390">
                  <c:v>935</c:v>
                </c:pt>
                <c:pt idx="391">
                  <c:v>845</c:v>
                </c:pt>
                <c:pt idx="392">
                  <c:v>906</c:v>
                </c:pt>
                <c:pt idx="393">
                  <c:v>917</c:v>
                </c:pt>
                <c:pt idx="394">
                  <c:v>830</c:v>
                </c:pt>
                <c:pt idx="395">
                  <c:v>882</c:v>
                </c:pt>
                <c:pt idx="396">
                  <c:v>887</c:v>
                </c:pt>
                <c:pt idx="397">
                  <c:v>874</c:v>
                </c:pt>
                <c:pt idx="398">
                  <c:v>995</c:v>
                </c:pt>
                <c:pt idx="399">
                  <c:v>926</c:v>
                </c:pt>
                <c:pt idx="400">
                  <c:v>937</c:v>
                </c:pt>
                <c:pt idx="401">
                  <c:v>971</c:v>
                </c:pt>
                <c:pt idx="402">
                  <c:v>1010</c:v>
                </c:pt>
                <c:pt idx="403">
                  <c:v>1076</c:v>
                </c:pt>
                <c:pt idx="404">
                  <c:v>972</c:v>
                </c:pt>
                <c:pt idx="405">
                  <c:v>959</c:v>
                </c:pt>
                <c:pt idx="406">
                  <c:v>919</c:v>
                </c:pt>
                <c:pt idx="407">
                  <c:v>974</c:v>
                </c:pt>
                <c:pt idx="408">
                  <c:v>955</c:v>
                </c:pt>
                <c:pt idx="409">
                  <c:v>1001</c:v>
                </c:pt>
                <c:pt idx="410">
                  <c:v>1062</c:v>
                </c:pt>
                <c:pt idx="411">
                  <c:v>926</c:v>
                </c:pt>
                <c:pt idx="412">
                  <c:v>1009</c:v>
                </c:pt>
                <c:pt idx="413">
                  <c:v>964</c:v>
                </c:pt>
                <c:pt idx="414">
                  <c:v>1074</c:v>
                </c:pt>
                <c:pt idx="415">
                  <c:v>1032</c:v>
                </c:pt>
                <c:pt idx="416">
                  <c:v>1056</c:v>
                </c:pt>
                <c:pt idx="417">
                  <c:v>1024</c:v>
                </c:pt>
                <c:pt idx="418">
                  <c:v>1050</c:v>
                </c:pt>
                <c:pt idx="419">
                  <c:v>1087</c:v>
                </c:pt>
                <c:pt idx="420">
                  <c:v>1118</c:v>
                </c:pt>
                <c:pt idx="421">
                  <c:v>1082</c:v>
                </c:pt>
                <c:pt idx="422">
                  <c:v>984</c:v>
                </c:pt>
                <c:pt idx="423">
                  <c:v>1005</c:v>
                </c:pt>
                <c:pt idx="424">
                  <c:v>983</c:v>
                </c:pt>
                <c:pt idx="425">
                  <c:v>1082</c:v>
                </c:pt>
                <c:pt idx="426">
                  <c:v>1022</c:v>
                </c:pt>
                <c:pt idx="427">
                  <c:v>1021</c:v>
                </c:pt>
                <c:pt idx="428">
                  <c:v>997</c:v>
                </c:pt>
                <c:pt idx="429">
                  <c:v>1102</c:v>
                </c:pt>
                <c:pt idx="430">
                  <c:v>1107</c:v>
                </c:pt>
                <c:pt idx="431">
                  <c:v>1084</c:v>
                </c:pt>
                <c:pt idx="432">
                  <c:v>1025</c:v>
                </c:pt>
                <c:pt idx="433">
                  <c:v>1011</c:v>
                </c:pt>
                <c:pt idx="434">
                  <c:v>1066</c:v>
                </c:pt>
                <c:pt idx="435">
                  <c:v>986</c:v>
                </c:pt>
                <c:pt idx="436">
                  <c:v>1009</c:v>
                </c:pt>
                <c:pt idx="437">
                  <c:v>995</c:v>
                </c:pt>
                <c:pt idx="438">
                  <c:v>1136</c:v>
                </c:pt>
                <c:pt idx="439">
                  <c:v>1044</c:v>
                </c:pt>
                <c:pt idx="440">
                  <c:v>1117</c:v>
                </c:pt>
                <c:pt idx="441">
                  <c:v>1019</c:v>
                </c:pt>
                <c:pt idx="442">
                  <c:v>1126</c:v>
                </c:pt>
                <c:pt idx="443">
                  <c:v>975</c:v>
                </c:pt>
                <c:pt idx="444">
                  <c:v>1039</c:v>
                </c:pt>
                <c:pt idx="445">
                  <c:v>999</c:v>
                </c:pt>
                <c:pt idx="446">
                  <c:v>1005</c:v>
                </c:pt>
                <c:pt idx="447">
                  <c:v>1035</c:v>
                </c:pt>
                <c:pt idx="448">
                  <c:v>1036</c:v>
                </c:pt>
                <c:pt idx="449">
                  <c:v>1013</c:v>
                </c:pt>
                <c:pt idx="450">
                  <c:v>983</c:v>
                </c:pt>
                <c:pt idx="451">
                  <c:v>1097</c:v>
                </c:pt>
                <c:pt idx="452">
                  <c:v>1097</c:v>
                </c:pt>
                <c:pt idx="453">
                  <c:v>1042</c:v>
                </c:pt>
                <c:pt idx="454">
                  <c:v>1091</c:v>
                </c:pt>
                <c:pt idx="455">
                  <c:v>1165</c:v>
                </c:pt>
                <c:pt idx="456">
                  <c:v>1081</c:v>
                </c:pt>
                <c:pt idx="457">
                  <c:v>1136</c:v>
                </c:pt>
                <c:pt idx="458">
                  <c:v>1182</c:v>
                </c:pt>
                <c:pt idx="459">
                  <c:v>1193</c:v>
                </c:pt>
                <c:pt idx="460">
                  <c:v>1058</c:v>
                </c:pt>
                <c:pt idx="461">
                  <c:v>1175</c:v>
                </c:pt>
                <c:pt idx="462">
                  <c:v>1072</c:v>
                </c:pt>
                <c:pt idx="463">
                  <c:v>1190</c:v>
                </c:pt>
                <c:pt idx="464">
                  <c:v>1298</c:v>
                </c:pt>
                <c:pt idx="465">
                  <c:v>1286</c:v>
                </c:pt>
                <c:pt idx="466">
                  <c:v>1133</c:v>
                </c:pt>
                <c:pt idx="467">
                  <c:v>1217</c:v>
                </c:pt>
                <c:pt idx="468">
                  <c:v>1391</c:v>
                </c:pt>
                <c:pt idx="469">
                  <c:v>1400</c:v>
                </c:pt>
                <c:pt idx="470">
                  <c:v>1358</c:v>
                </c:pt>
                <c:pt idx="471">
                  <c:v>1303</c:v>
                </c:pt>
                <c:pt idx="472">
                  <c:v>1352</c:v>
                </c:pt>
                <c:pt idx="473">
                  <c:v>1396</c:v>
                </c:pt>
                <c:pt idx="474">
                  <c:v>1448</c:v>
                </c:pt>
                <c:pt idx="475">
                  <c:v>1409</c:v>
                </c:pt>
                <c:pt idx="476">
                  <c:v>1337</c:v>
                </c:pt>
                <c:pt idx="477">
                  <c:v>1518</c:v>
                </c:pt>
                <c:pt idx="478">
                  <c:v>1525</c:v>
                </c:pt>
                <c:pt idx="479">
                  <c:v>1425</c:v>
                </c:pt>
                <c:pt idx="480">
                  <c:v>1421</c:v>
                </c:pt>
                <c:pt idx="481">
                  <c:v>1494</c:v>
                </c:pt>
                <c:pt idx="482">
                  <c:v>1320</c:v>
                </c:pt>
                <c:pt idx="483">
                  <c:v>1363</c:v>
                </c:pt>
                <c:pt idx="484">
                  <c:v>1381</c:v>
                </c:pt>
                <c:pt idx="485">
                  <c:v>1456</c:v>
                </c:pt>
                <c:pt idx="486">
                  <c:v>1561</c:v>
                </c:pt>
                <c:pt idx="487">
                  <c:v>1589</c:v>
                </c:pt>
                <c:pt idx="488">
                  <c:v>1437</c:v>
                </c:pt>
                <c:pt idx="489">
                  <c:v>1524</c:v>
                </c:pt>
                <c:pt idx="490">
                  <c:v>1588</c:v>
                </c:pt>
                <c:pt idx="491">
                  <c:v>1493</c:v>
                </c:pt>
                <c:pt idx="492">
                  <c:v>1496</c:v>
                </c:pt>
                <c:pt idx="493">
                  <c:v>1596</c:v>
                </c:pt>
                <c:pt idx="494">
                  <c:v>1469</c:v>
                </c:pt>
                <c:pt idx="495">
                  <c:v>1544</c:v>
                </c:pt>
                <c:pt idx="496">
                  <c:v>1646</c:v>
                </c:pt>
                <c:pt idx="497">
                  <c:v>1506</c:v>
                </c:pt>
                <c:pt idx="498">
                  <c:v>1634</c:v>
                </c:pt>
                <c:pt idx="499">
                  <c:v>1699</c:v>
                </c:pt>
                <c:pt idx="500">
                  <c:v>1645</c:v>
                </c:pt>
                <c:pt idx="501">
                  <c:v>1513</c:v>
                </c:pt>
                <c:pt idx="502">
                  <c:v>1682</c:v>
                </c:pt>
                <c:pt idx="503">
                  <c:v>1501</c:v>
                </c:pt>
                <c:pt idx="504">
                  <c:v>1654</c:v>
                </c:pt>
                <c:pt idx="505">
                  <c:v>1854</c:v>
                </c:pt>
                <c:pt idx="506">
                  <c:v>1775</c:v>
                </c:pt>
                <c:pt idx="507">
                  <c:v>1735</c:v>
                </c:pt>
                <c:pt idx="508">
                  <c:v>1797</c:v>
                </c:pt>
                <c:pt idx="509">
                  <c:v>1870</c:v>
                </c:pt>
                <c:pt idx="510">
                  <c:v>1777</c:v>
                </c:pt>
                <c:pt idx="511">
                  <c:v>1679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4EF-4678-9D86-8E2F33E16FE7}"/>
            </c:ext>
          </c:extLst>
        </c:ser>
        <c:ser>
          <c:idx val="2"/>
          <c:order val="2"/>
          <c:tx>
            <c:strRef>
              <c:f>row_new!$J$2</c:f>
              <c:strCache>
                <c:ptCount val="1"/>
                <c:pt idx="0">
                  <c:v>45°C</c:v>
                </c:pt>
              </c:strCache>
            </c:strRef>
          </c:tx>
          <c:spPr>
            <a:ln w="25400" cap="rnd">
              <a:solidFill>
                <a:srgbClr val="0D3481">
                  <a:lumMod val="60000"/>
                  <a:lumOff val="40000"/>
                </a:srgbClr>
              </a:solidFill>
              <a:round/>
            </a:ln>
            <a:effectLst/>
          </c:spPr>
          <c:marker>
            <c:symbol val="none"/>
          </c:marker>
          <c:cat>
            <c:numRef>
              <c:f>row_new!$G$3:$G$514</c:f>
              <c:numCache>
                <c:formatCode>General</c:formatCode>
                <c:ptCount val="512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  <c:pt idx="61">
                  <c:v>61</c:v>
                </c:pt>
                <c:pt idx="62">
                  <c:v>62</c:v>
                </c:pt>
                <c:pt idx="63">
                  <c:v>63</c:v>
                </c:pt>
                <c:pt idx="64">
                  <c:v>64</c:v>
                </c:pt>
                <c:pt idx="65">
                  <c:v>65</c:v>
                </c:pt>
                <c:pt idx="66">
                  <c:v>66</c:v>
                </c:pt>
                <c:pt idx="67">
                  <c:v>67</c:v>
                </c:pt>
                <c:pt idx="68">
                  <c:v>68</c:v>
                </c:pt>
                <c:pt idx="69">
                  <c:v>69</c:v>
                </c:pt>
                <c:pt idx="70">
                  <c:v>70</c:v>
                </c:pt>
                <c:pt idx="71">
                  <c:v>71</c:v>
                </c:pt>
                <c:pt idx="72">
                  <c:v>72</c:v>
                </c:pt>
                <c:pt idx="73">
                  <c:v>73</c:v>
                </c:pt>
                <c:pt idx="74">
                  <c:v>74</c:v>
                </c:pt>
                <c:pt idx="75">
                  <c:v>75</c:v>
                </c:pt>
                <c:pt idx="76">
                  <c:v>76</c:v>
                </c:pt>
                <c:pt idx="77">
                  <c:v>77</c:v>
                </c:pt>
                <c:pt idx="78">
                  <c:v>78</c:v>
                </c:pt>
                <c:pt idx="79">
                  <c:v>79</c:v>
                </c:pt>
                <c:pt idx="80">
                  <c:v>80</c:v>
                </c:pt>
                <c:pt idx="81">
                  <c:v>81</c:v>
                </c:pt>
                <c:pt idx="82">
                  <c:v>82</c:v>
                </c:pt>
                <c:pt idx="83">
                  <c:v>83</c:v>
                </c:pt>
                <c:pt idx="84">
                  <c:v>84</c:v>
                </c:pt>
                <c:pt idx="85">
                  <c:v>85</c:v>
                </c:pt>
                <c:pt idx="86">
                  <c:v>86</c:v>
                </c:pt>
                <c:pt idx="87">
                  <c:v>87</c:v>
                </c:pt>
                <c:pt idx="88">
                  <c:v>88</c:v>
                </c:pt>
                <c:pt idx="89">
                  <c:v>89</c:v>
                </c:pt>
                <c:pt idx="90">
                  <c:v>90</c:v>
                </c:pt>
                <c:pt idx="91">
                  <c:v>91</c:v>
                </c:pt>
                <c:pt idx="92">
                  <c:v>92</c:v>
                </c:pt>
                <c:pt idx="93">
                  <c:v>93</c:v>
                </c:pt>
                <c:pt idx="94">
                  <c:v>94</c:v>
                </c:pt>
                <c:pt idx="95">
                  <c:v>95</c:v>
                </c:pt>
                <c:pt idx="96">
                  <c:v>96</c:v>
                </c:pt>
                <c:pt idx="97">
                  <c:v>97</c:v>
                </c:pt>
                <c:pt idx="98">
                  <c:v>98</c:v>
                </c:pt>
                <c:pt idx="99">
                  <c:v>99</c:v>
                </c:pt>
                <c:pt idx="100">
                  <c:v>100</c:v>
                </c:pt>
                <c:pt idx="101">
                  <c:v>101</c:v>
                </c:pt>
                <c:pt idx="102">
                  <c:v>102</c:v>
                </c:pt>
                <c:pt idx="103">
                  <c:v>103</c:v>
                </c:pt>
                <c:pt idx="104">
                  <c:v>104</c:v>
                </c:pt>
                <c:pt idx="105">
                  <c:v>105</c:v>
                </c:pt>
                <c:pt idx="106">
                  <c:v>106</c:v>
                </c:pt>
                <c:pt idx="107">
                  <c:v>107</c:v>
                </c:pt>
                <c:pt idx="108">
                  <c:v>108</c:v>
                </c:pt>
                <c:pt idx="109">
                  <c:v>109</c:v>
                </c:pt>
                <c:pt idx="110">
                  <c:v>110</c:v>
                </c:pt>
                <c:pt idx="111">
                  <c:v>111</c:v>
                </c:pt>
                <c:pt idx="112">
                  <c:v>112</c:v>
                </c:pt>
                <c:pt idx="113">
                  <c:v>113</c:v>
                </c:pt>
                <c:pt idx="114">
                  <c:v>114</c:v>
                </c:pt>
                <c:pt idx="115">
                  <c:v>115</c:v>
                </c:pt>
                <c:pt idx="116">
                  <c:v>116</c:v>
                </c:pt>
                <c:pt idx="117">
                  <c:v>117</c:v>
                </c:pt>
                <c:pt idx="118">
                  <c:v>118</c:v>
                </c:pt>
                <c:pt idx="119">
                  <c:v>119</c:v>
                </c:pt>
                <c:pt idx="120">
                  <c:v>120</c:v>
                </c:pt>
                <c:pt idx="121">
                  <c:v>121</c:v>
                </c:pt>
                <c:pt idx="122">
                  <c:v>122</c:v>
                </c:pt>
                <c:pt idx="123">
                  <c:v>123</c:v>
                </c:pt>
                <c:pt idx="124">
                  <c:v>124</c:v>
                </c:pt>
                <c:pt idx="125">
                  <c:v>125</c:v>
                </c:pt>
                <c:pt idx="126">
                  <c:v>126</c:v>
                </c:pt>
                <c:pt idx="127">
                  <c:v>127</c:v>
                </c:pt>
                <c:pt idx="128">
                  <c:v>128</c:v>
                </c:pt>
                <c:pt idx="129">
                  <c:v>129</c:v>
                </c:pt>
                <c:pt idx="130">
                  <c:v>130</c:v>
                </c:pt>
                <c:pt idx="131">
                  <c:v>131</c:v>
                </c:pt>
                <c:pt idx="132">
                  <c:v>132</c:v>
                </c:pt>
                <c:pt idx="133">
                  <c:v>133</c:v>
                </c:pt>
                <c:pt idx="134">
                  <c:v>134</c:v>
                </c:pt>
                <c:pt idx="135">
                  <c:v>135</c:v>
                </c:pt>
                <c:pt idx="136">
                  <c:v>136</c:v>
                </c:pt>
                <c:pt idx="137">
                  <c:v>137</c:v>
                </c:pt>
                <c:pt idx="138">
                  <c:v>138</c:v>
                </c:pt>
                <c:pt idx="139">
                  <c:v>139</c:v>
                </c:pt>
                <c:pt idx="140">
                  <c:v>140</c:v>
                </c:pt>
                <c:pt idx="141">
                  <c:v>141</c:v>
                </c:pt>
                <c:pt idx="142">
                  <c:v>142</c:v>
                </c:pt>
                <c:pt idx="143">
                  <c:v>143</c:v>
                </c:pt>
                <c:pt idx="144">
                  <c:v>144</c:v>
                </c:pt>
                <c:pt idx="145">
                  <c:v>145</c:v>
                </c:pt>
                <c:pt idx="146">
                  <c:v>146</c:v>
                </c:pt>
                <c:pt idx="147">
                  <c:v>147</c:v>
                </c:pt>
                <c:pt idx="148">
                  <c:v>148</c:v>
                </c:pt>
                <c:pt idx="149">
                  <c:v>149</c:v>
                </c:pt>
                <c:pt idx="150">
                  <c:v>150</c:v>
                </c:pt>
                <c:pt idx="151">
                  <c:v>151</c:v>
                </c:pt>
                <c:pt idx="152">
                  <c:v>152</c:v>
                </c:pt>
                <c:pt idx="153">
                  <c:v>153</c:v>
                </c:pt>
                <c:pt idx="154">
                  <c:v>154</c:v>
                </c:pt>
                <c:pt idx="155">
                  <c:v>155</c:v>
                </c:pt>
                <c:pt idx="156">
                  <c:v>156</c:v>
                </c:pt>
                <c:pt idx="157">
                  <c:v>157</c:v>
                </c:pt>
                <c:pt idx="158">
                  <c:v>158</c:v>
                </c:pt>
                <c:pt idx="159">
                  <c:v>159</c:v>
                </c:pt>
                <c:pt idx="160">
                  <c:v>160</c:v>
                </c:pt>
                <c:pt idx="161">
                  <c:v>161</c:v>
                </c:pt>
                <c:pt idx="162">
                  <c:v>162</c:v>
                </c:pt>
                <c:pt idx="163">
                  <c:v>163</c:v>
                </c:pt>
                <c:pt idx="164">
                  <c:v>164</c:v>
                </c:pt>
                <c:pt idx="165">
                  <c:v>165</c:v>
                </c:pt>
                <c:pt idx="166">
                  <c:v>166</c:v>
                </c:pt>
                <c:pt idx="167">
                  <c:v>167</c:v>
                </c:pt>
                <c:pt idx="168">
                  <c:v>168</c:v>
                </c:pt>
                <c:pt idx="169">
                  <c:v>169</c:v>
                </c:pt>
                <c:pt idx="170">
                  <c:v>170</c:v>
                </c:pt>
                <c:pt idx="171">
                  <c:v>171</c:v>
                </c:pt>
                <c:pt idx="172">
                  <c:v>172</c:v>
                </c:pt>
                <c:pt idx="173">
                  <c:v>173</c:v>
                </c:pt>
                <c:pt idx="174">
                  <c:v>174</c:v>
                </c:pt>
                <c:pt idx="175">
                  <c:v>175</c:v>
                </c:pt>
                <c:pt idx="176">
                  <c:v>176</c:v>
                </c:pt>
                <c:pt idx="177">
                  <c:v>177</c:v>
                </c:pt>
                <c:pt idx="178">
                  <c:v>178</c:v>
                </c:pt>
                <c:pt idx="179">
                  <c:v>179</c:v>
                </c:pt>
                <c:pt idx="180">
                  <c:v>180</c:v>
                </c:pt>
                <c:pt idx="181">
                  <c:v>181</c:v>
                </c:pt>
                <c:pt idx="182">
                  <c:v>182</c:v>
                </c:pt>
                <c:pt idx="183">
                  <c:v>183</c:v>
                </c:pt>
                <c:pt idx="184">
                  <c:v>184</c:v>
                </c:pt>
                <c:pt idx="185">
                  <c:v>185</c:v>
                </c:pt>
                <c:pt idx="186">
                  <c:v>186</c:v>
                </c:pt>
                <c:pt idx="187">
                  <c:v>187</c:v>
                </c:pt>
                <c:pt idx="188">
                  <c:v>188</c:v>
                </c:pt>
                <c:pt idx="189">
                  <c:v>189</c:v>
                </c:pt>
                <c:pt idx="190">
                  <c:v>190</c:v>
                </c:pt>
                <c:pt idx="191">
                  <c:v>191</c:v>
                </c:pt>
                <c:pt idx="192">
                  <c:v>192</c:v>
                </c:pt>
                <c:pt idx="193">
                  <c:v>193</c:v>
                </c:pt>
                <c:pt idx="194">
                  <c:v>194</c:v>
                </c:pt>
                <c:pt idx="195">
                  <c:v>195</c:v>
                </c:pt>
                <c:pt idx="196">
                  <c:v>196</c:v>
                </c:pt>
                <c:pt idx="197">
                  <c:v>197</c:v>
                </c:pt>
                <c:pt idx="198">
                  <c:v>198</c:v>
                </c:pt>
                <c:pt idx="199">
                  <c:v>199</c:v>
                </c:pt>
                <c:pt idx="200">
                  <c:v>200</c:v>
                </c:pt>
                <c:pt idx="201">
                  <c:v>201</c:v>
                </c:pt>
                <c:pt idx="202">
                  <c:v>202</c:v>
                </c:pt>
                <c:pt idx="203">
                  <c:v>203</c:v>
                </c:pt>
                <c:pt idx="204">
                  <c:v>204</c:v>
                </c:pt>
                <c:pt idx="205">
                  <c:v>205</c:v>
                </c:pt>
                <c:pt idx="206">
                  <c:v>206</c:v>
                </c:pt>
                <c:pt idx="207">
                  <c:v>207</c:v>
                </c:pt>
                <c:pt idx="208">
                  <c:v>208</c:v>
                </c:pt>
                <c:pt idx="209">
                  <c:v>209</c:v>
                </c:pt>
                <c:pt idx="210">
                  <c:v>210</c:v>
                </c:pt>
                <c:pt idx="211">
                  <c:v>211</c:v>
                </c:pt>
                <c:pt idx="212">
                  <c:v>212</c:v>
                </c:pt>
                <c:pt idx="213">
                  <c:v>213</c:v>
                </c:pt>
                <c:pt idx="214">
                  <c:v>214</c:v>
                </c:pt>
                <c:pt idx="215">
                  <c:v>215</c:v>
                </c:pt>
                <c:pt idx="216">
                  <c:v>216</c:v>
                </c:pt>
                <c:pt idx="217">
                  <c:v>217</c:v>
                </c:pt>
                <c:pt idx="218">
                  <c:v>218</c:v>
                </c:pt>
                <c:pt idx="219">
                  <c:v>219</c:v>
                </c:pt>
                <c:pt idx="220">
                  <c:v>220</c:v>
                </c:pt>
                <c:pt idx="221">
                  <c:v>221</c:v>
                </c:pt>
                <c:pt idx="222">
                  <c:v>222</c:v>
                </c:pt>
                <c:pt idx="223">
                  <c:v>223</c:v>
                </c:pt>
                <c:pt idx="224">
                  <c:v>224</c:v>
                </c:pt>
                <c:pt idx="225">
                  <c:v>225</c:v>
                </c:pt>
                <c:pt idx="226">
                  <c:v>226</c:v>
                </c:pt>
                <c:pt idx="227">
                  <c:v>227</c:v>
                </c:pt>
                <c:pt idx="228">
                  <c:v>228</c:v>
                </c:pt>
                <c:pt idx="229">
                  <c:v>229</c:v>
                </c:pt>
                <c:pt idx="230">
                  <c:v>230</c:v>
                </c:pt>
                <c:pt idx="231">
                  <c:v>231</c:v>
                </c:pt>
                <c:pt idx="232">
                  <c:v>232</c:v>
                </c:pt>
                <c:pt idx="233">
                  <c:v>233</c:v>
                </c:pt>
                <c:pt idx="234">
                  <c:v>234</c:v>
                </c:pt>
                <c:pt idx="235">
                  <c:v>235</c:v>
                </c:pt>
                <c:pt idx="236">
                  <c:v>236</c:v>
                </c:pt>
                <c:pt idx="237">
                  <c:v>237</c:v>
                </c:pt>
                <c:pt idx="238">
                  <c:v>238</c:v>
                </c:pt>
                <c:pt idx="239">
                  <c:v>239</c:v>
                </c:pt>
                <c:pt idx="240">
                  <c:v>240</c:v>
                </c:pt>
                <c:pt idx="241">
                  <c:v>241</c:v>
                </c:pt>
                <c:pt idx="242">
                  <c:v>242</c:v>
                </c:pt>
                <c:pt idx="243">
                  <c:v>243</c:v>
                </c:pt>
                <c:pt idx="244">
                  <c:v>244</c:v>
                </c:pt>
                <c:pt idx="245">
                  <c:v>245</c:v>
                </c:pt>
                <c:pt idx="246">
                  <c:v>246</c:v>
                </c:pt>
                <c:pt idx="247">
                  <c:v>247</c:v>
                </c:pt>
                <c:pt idx="248">
                  <c:v>248</c:v>
                </c:pt>
                <c:pt idx="249">
                  <c:v>249</c:v>
                </c:pt>
                <c:pt idx="250">
                  <c:v>250</c:v>
                </c:pt>
                <c:pt idx="251">
                  <c:v>251</c:v>
                </c:pt>
                <c:pt idx="252">
                  <c:v>252</c:v>
                </c:pt>
                <c:pt idx="253">
                  <c:v>253</c:v>
                </c:pt>
                <c:pt idx="254">
                  <c:v>254</c:v>
                </c:pt>
                <c:pt idx="255">
                  <c:v>255</c:v>
                </c:pt>
                <c:pt idx="256">
                  <c:v>256</c:v>
                </c:pt>
                <c:pt idx="257">
                  <c:v>257</c:v>
                </c:pt>
                <c:pt idx="258">
                  <c:v>258</c:v>
                </c:pt>
                <c:pt idx="259">
                  <c:v>259</c:v>
                </c:pt>
                <c:pt idx="260">
                  <c:v>260</c:v>
                </c:pt>
                <c:pt idx="261">
                  <c:v>261</c:v>
                </c:pt>
                <c:pt idx="262">
                  <c:v>262</c:v>
                </c:pt>
                <c:pt idx="263">
                  <c:v>263</c:v>
                </c:pt>
                <c:pt idx="264">
                  <c:v>264</c:v>
                </c:pt>
                <c:pt idx="265">
                  <c:v>265</c:v>
                </c:pt>
                <c:pt idx="266">
                  <c:v>266</c:v>
                </c:pt>
                <c:pt idx="267">
                  <c:v>267</c:v>
                </c:pt>
                <c:pt idx="268">
                  <c:v>268</c:v>
                </c:pt>
                <c:pt idx="269">
                  <c:v>269</c:v>
                </c:pt>
                <c:pt idx="270">
                  <c:v>270</c:v>
                </c:pt>
                <c:pt idx="271">
                  <c:v>271</c:v>
                </c:pt>
                <c:pt idx="272">
                  <c:v>272</c:v>
                </c:pt>
                <c:pt idx="273">
                  <c:v>273</c:v>
                </c:pt>
                <c:pt idx="274">
                  <c:v>274</c:v>
                </c:pt>
                <c:pt idx="275">
                  <c:v>275</c:v>
                </c:pt>
                <c:pt idx="276">
                  <c:v>276</c:v>
                </c:pt>
                <c:pt idx="277">
                  <c:v>277</c:v>
                </c:pt>
                <c:pt idx="278">
                  <c:v>278</c:v>
                </c:pt>
                <c:pt idx="279">
                  <c:v>279</c:v>
                </c:pt>
                <c:pt idx="280">
                  <c:v>280</c:v>
                </c:pt>
                <c:pt idx="281">
                  <c:v>281</c:v>
                </c:pt>
                <c:pt idx="282">
                  <c:v>282</c:v>
                </c:pt>
                <c:pt idx="283">
                  <c:v>283</c:v>
                </c:pt>
                <c:pt idx="284">
                  <c:v>284</c:v>
                </c:pt>
                <c:pt idx="285">
                  <c:v>285</c:v>
                </c:pt>
                <c:pt idx="286">
                  <c:v>286</c:v>
                </c:pt>
                <c:pt idx="287">
                  <c:v>287</c:v>
                </c:pt>
                <c:pt idx="288">
                  <c:v>288</c:v>
                </c:pt>
                <c:pt idx="289">
                  <c:v>289</c:v>
                </c:pt>
                <c:pt idx="290">
                  <c:v>290</c:v>
                </c:pt>
                <c:pt idx="291">
                  <c:v>291</c:v>
                </c:pt>
                <c:pt idx="292">
                  <c:v>292</c:v>
                </c:pt>
                <c:pt idx="293">
                  <c:v>293</c:v>
                </c:pt>
                <c:pt idx="294">
                  <c:v>294</c:v>
                </c:pt>
                <c:pt idx="295">
                  <c:v>295</c:v>
                </c:pt>
                <c:pt idx="296">
                  <c:v>296</c:v>
                </c:pt>
                <c:pt idx="297">
                  <c:v>297</c:v>
                </c:pt>
                <c:pt idx="298">
                  <c:v>298</c:v>
                </c:pt>
                <c:pt idx="299">
                  <c:v>299</c:v>
                </c:pt>
                <c:pt idx="300">
                  <c:v>300</c:v>
                </c:pt>
                <c:pt idx="301">
                  <c:v>301</c:v>
                </c:pt>
                <c:pt idx="302">
                  <c:v>302</c:v>
                </c:pt>
                <c:pt idx="303">
                  <c:v>303</c:v>
                </c:pt>
                <c:pt idx="304">
                  <c:v>304</c:v>
                </c:pt>
                <c:pt idx="305">
                  <c:v>305</c:v>
                </c:pt>
                <c:pt idx="306">
                  <c:v>306</c:v>
                </c:pt>
                <c:pt idx="307">
                  <c:v>307</c:v>
                </c:pt>
                <c:pt idx="308">
                  <c:v>308</c:v>
                </c:pt>
                <c:pt idx="309">
                  <c:v>309</c:v>
                </c:pt>
                <c:pt idx="310">
                  <c:v>310</c:v>
                </c:pt>
                <c:pt idx="311">
                  <c:v>311</c:v>
                </c:pt>
                <c:pt idx="312">
                  <c:v>312</c:v>
                </c:pt>
                <c:pt idx="313">
                  <c:v>313</c:v>
                </c:pt>
                <c:pt idx="314">
                  <c:v>314</c:v>
                </c:pt>
                <c:pt idx="315">
                  <c:v>315</c:v>
                </c:pt>
                <c:pt idx="316">
                  <c:v>316</c:v>
                </c:pt>
                <c:pt idx="317">
                  <c:v>317</c:v>
                </c:pt>
                <c:pt idx="318">
                  <c:v>318</c:v>
                </c:pt>
                <c:pt idx="319">
                  <c:v>319</c:v>
                </c:pt>
                <c:pt idx="320">
                  <c:v>320</c:v>
                </c:pt>
                <c:pt idx="321">
                  <c:v>321</c:v>
                </c:pt>
                <c:pt idx="322">
                  <c:v>322</c:v>
                </c:pt>
                <c:pt idx="323">
                  <c:v>323</c:v>
                </c:pt>
                <c:pt idx="324">
                  <c:v>324</c:v>
                </c:pt>
                <c:pt idx="325">
                  <c:v>325</c:v>
                </c:pt>
                <c:pt idx="326">
                  <c:v>326</c:v>
                </c:pt>
                <c:pt idx="327">
                  <c:v>327</c:v>
                </c:pt>
                <c:pt idx="328">
                  <c:v>328</c:v>
                </c:pt>
                <c:pt idx="329">
                  <c:v>329</c:v>
                </c:pt>
                <c:pt idx="330">
                  <c:v>330</c:v>
                </c:pt>
                <c:pt idx="331">
                  <c:v>331</c:v>
                </c:pt>
                <c:pt idx="332">
                  <c:v>332</c:v>
                </c:pt>
                <c:pt idx="333">
                  <c:v>333</c:v>
                </c:pt>
                <c:pt idx="334">
                  <c:v>334</c:v>
                </c:pt>
                <c:pt idx="335">
                  <c:v>335</c:v>
                </c:pt>
                <c:pt idx="336">
                  <c:v>336</c:v>
                </c:pt>
                <c:pt idx="337">
                  <c:v>337</c:v>
                </c:pt>
                <c:pt idx="338">
                  <c:v>338</c:v>
                </c:pt>
                <c:pt idx="339">
                  <c:v>339</c:v>
                </c:pt>
                <c:pt idx="340">
                  <c:v>340</c:v>
                </c:pt>
                <c:pt idx="341">
                  <c:v>341</c:v>
                </c:pt>
                <c:pt idx="342">
                  <c:v>342</c:v>
                </c:pt>
                <c:pt idx="343">
                  <c:v>343</c:v>
                </c:pt>
                <c:pt idx="344">
                  <c:v>344</c:v>
                </c:pt>
                <c:pt idx="345">
                  <c:v>345</c:v>
                </c:pt>
                <c:pt idx="346">
                  <c:v>346</c:v>
                </c:pt>
                <c:pt idx="347">
                  <c:v>347</c:v>
                </c:pt>
                <c:pt idx="348">
                  <c:v>348</c:v>
                </c:pt>
                <c:pt idx="349">
                  <c:v>349</c:v>
                </c:pt>
                <c:pt idx="350">
                  <c:v>350</c:v>
                </c:pt>
                <c:pt idx="351">
                  <c:v>351</c:v>
                </c:pt>
                <c:pt idx="352">
                  <c:v>352</c:v>
                </c:pt>
                <c:pt idx="353">
                  <c:v>353</c:v>
                </c:pt>
                <c:pt idx="354">
                  <c:v>354</c:v>
                </c:pt>
                <c:pt idx="355">
                  <c:v>355</c:v>
                </c:pt>
                <c:pt idx="356">
                  <c:v>356</c:v>
                </c:pt>
                <c:pt idx="357">
                  <c:v>357</c:v>
                </c:pt>
                <c:pt idx="358">
                  <c:v>358</c:v>
                </c:pt>
                <c:pt idx="359">
                  <c:v>359</c:v>
                </c:pt>
                <c:pt idx="360">
                  <c:v>360</c:v>
                </c:pt>
                <c:pt idx="361">
                  <c:v>361</c:v>
                </c:pt>
                <c:pt idx="362">
                  <c:v>362</c:v>
                </c:pt>
                <c:pt idx="363">
                  <c:v>363</c:v>
                </c:pt>
                <c:pt idx="364">
                  <c:v>364</c:v>
                </c:pt>
                <c:pt idx="365">
                  <c:v>365</c:v>
                </c:pt>
                <c:pt idx="366">
                  <c:v>366</c:v>
                </c:pt>
                <c:pt idx="367">
                  <c:v>367</c:v>
                </c:pt>
                <c:pt idx="368">
                  <c:v>368</c:v>
                </c:pt>
                <c:pt idx="369">
                  <c:v>369</c:v>
                </c:pt>
                <c:pt idx="370">
                  <c:v>370</c:v>
                </c:pt>
                <c:pt idx="371">
                  <c:v>371</c:v>
                </c:pt>
                <c:pt idx="372">
                  <c:v>372</c:v>
                </c:pt>
                <c:pt idx="373">
                  <c:v>373</c:v>
                </c:pt>
                <c:pt idx="374">
                  <c:v>374</c:v>
                </c:pt>
                <c:pt idx="375">
                  <c:v>375</c:v>
                </c:pt>
                <c:pt idx="376">
                  <c:v>376</c:v>
                </c:pt>
                <c:pt idx="377">
                  <c:v>377</c:v>
                </c:pt>
                <c:pt idx="378">
                  <c:v>378</c:v>
                </c:pt>
                <c:pt idx="379">
                  <c:v>379</c:v>
                </c:pt>
                <c:pt idx="380">
                  <c:v>380</c:v>
                </c:pt>
                <c:pt idx="381">
                  <c:v>381</c:v>
                </c:pt>
                <c:pt idx="382">
                  <c:v>382</c:v>
                </c:pt>
                <c:pt idx="383">
                  <c:v>383</c:v>
                </c:pt>
                <c:pt idx="384">
                  <c:v>384</c:v>
                </c:pt>
                <c:pt idx="385">
                  <c:v>385</c:v>
                </c:pt>
                <c:pt idx="386">
                  <c:v>386</c:v>
                </c:pt>
                <c:pt idx="387">
                  <c:v>387</c:v>
                </c:pt>
                <c:pt idx="388">
                  <c:v>388</c:v>
                </c:pt>
                <c:pt idx="389">
                  <c:v>389</c:v>
                </c:pt>
                <c:pt idx="390">
                  <c:v>390</c:v>
                </c:pt>
                <c:pt idx="391">
                  <c:v>391</c:v>
                </c:pt>
                <c:pt idx="392">
                  <c:v>392</c:v>
                </c:pt>
                <c:pt idx="393">
                  <c:v>393</c:v>
                </c:pt>
                <c:pt idx="394">
                  <c:v>394</c:v>
                </c:pt>
                <c:pt idx="395">
                  <c:v>395</c:v>
                </c:pt>
                <c:pt idx="396">
                  <c:v>396</c:v>
                </c:pt>
                <c:pt idx="397">
                  <c:v>397</c:v>
                </c:pt>
                <c:pt idx="398">
                  <c:v>398</c:v>
                </c:pt>
                <c:pt idx="399">
                  <c:v>399</c:v>
                </c:pt>
                <c:pt idx="400">
                  <c:v>400</c:v>
                </c:pt>
                <c:pt idx="401">
                  <c:v>401</c:v>
                </c:pt>
                <c:pt idx="402">
                  <c:v>402</c:v>
                </c:pt>
                <c:pt idx="403">
                  <c:v>403</c:v>
                </c:pt>
                <c:pt idx="404">
                  <c:v>404</c:v>
                </c:pt>
                <c:pt idx="405">
                  <c:v>405</c:v>
                </c:pt>
                <c:pt idx="406">
                  <c:v>406</c:v>
                </c:pt>
                <c:pt idx="407">
                  <c:v>407</c:v>
                </c:pt>
                <c:pt idx="408">
                  <c:v>408</c:v>
                </c:pt>
                <c:pt idx="409">
                  <c:v>409</c:v>
                </c:pt>
                <c:pt idx="410">
                  <c:v>410</c:v>
                </c:pt>
                <c:pt idx="411">
                  <c:v>411</c:v>
                </c:pt>
                <c:pt idx="412">
                  <c:v>412</c:v>
                </c:pt>
                <c:pt idx="413">
                  <c:v>413</c:v>
                </c:pt>
                <c:pt idx="414">
                  <c:v>414</c:v>
                </c:pt>
                <c:pt idx="415">
                  <c:v>415</c:v>
                </c:pt>
                <c:pt idx="416">
                  <c:v>416</c:v>
                </c:pt>
                <c:pt idx="417">
                  <c:v>417</c:v>
                </c:pt>
                <c:pt idx="418">
                  <c:v>418</c:v>
                </c:pt>
                <c:pt idx="419">
                  <c:v>419</c:v>
                </c:pt>
                <c:pt idx="420">
                  <c:v>420</c:v>
                </c:pt>
                <c:pt idx="421">
                  <c:v>421</c:v>
                </c:pt>
                <c:pt idx="422">
                  <c:v>422</c:v>
                </c:pt>
                <c:pt idx="423">
                  <c:v>423</c:v>
                </c:pt>
                <c:pt idx="424">
                  <c:v>424</c:v>
                </c:pt>
                <c:pt idx="425">
                  <c:v>425</c:v>
                </c:pt>
                <c:pt idx="426">
                  <c:v>426</c:v>
                </c:pt>
                <c:pt idx="427">
                  <c:v>427</c:v>
                </c:pt>
                <c:pt idx="428">
                  <c:v>428</c:v>
                </c:pt>
                <c:pt idx="429">
                  <c:v>429</c:v>
                </c:pt>
                <c:pt idx="430">
                  <c:v>430</c:v>
                </c:pt>
                <c:pt idx="431">
                  <c:v>431</c:v>
                </c:pt>
                <c:pt idx="432">
                  <c:v>432</c:v>
                </c:pt>
                <c:pt idx="433">
                  <c:v>433</c:v>
                </c:pt>
                <c:pt idx="434">
                  <c:v>434</c:v>
                </c:pt>
                <c:pt idx="435">
                  <c:v>435</c:v>
                </c:pt>
                <c:pt idx="436">
                  <c:v>436</c:v>
                </c:pt>
                <c:pt idx="437">
                  <c:v>437</c:v>
                </c:pt>
                <c:pt idx="438">
                  <c:v>438</c:v>
                </c:pt>
                <c:pt idx="439">
                  <c:v>439</c:v>
                </c:pt>
                <c:pt idx="440">
                  <c:v>440</c:v>
                </c:pt>
                <c:pt idx="441">
                  <c:v>441</c:v>
                </c:pt>
                <c:pt idx="442">
                  <c:v>442</c:v>
                </c:pt>
                <c:pt idx="443">
                  <c:v>443</c:v>
                </c:pt>
                <c:pt idx="444">
                  <c:v>444</c:v>
                </c:pt>
                <c:pt idx="445">
                  <c:v>445</c:v>
                </c:pt>
                <c:pt idx="446">
                  <c:v>446</c:v>
                </c:pt>
                <c:pt idx="447">
                  <c:v>447</c:v>
                </c:pt>
                <c:pt idx="448">
                  <c:v>448</c:v>
                </c:pt>
                <c:pt idx="449">
                  <c:v>449</c:v>
                </c:pt>
                <c:pt idx="450">
                  <c:v>450</c:v>
                </c:pt>
                <c:pt idx="451">
                  <c:v>451</c:v>
                </c:pt>
                <c:pt idx="452">
                  <c:v>452</c:v>
                </c:pt>
                <c:pt idx="453">
                  <c:v>453</c:v>
                </c:pt>
                <c:pt idx="454">
                  <c:v>454</c:v>
                </c:pt>
                <c:pt idx="455">
                  <c:v>455</c:v>
                </c:pt>
                <c:pt idx="456">
                  <c:v>456</c:v>
                </c:pt>
                <c:pt idx="457">
                  <c:v>457</c:v>
                </c:pt>
                <c:pt idx="458">
                  <c:v>458</c:v>
                </c:pt>
                <c:pt idx="459">
                  <c:v>459</c:v>
                </c:pt>
                <c:pt idx="460">
                  <c:v>460</c:v>
                </c:pt>
                <c:pt idx="461">
                  <c:v>461</c:v>
                </c:pt>
                <c:pt idx="462">
                  <c:v>462</c:v>
                </c:pt>
                <c:pt idx="463">
                  <c:v>463</c:v>
                </c:pt>
                <c:pt idx="464">
                  <c:v>464</c:v>
                </c:pt>
                <c:pt idx="465">
                  <c:v>465</c:v>
                </c:pt>
                <c:pt idx="466">
                  <c:v>466</c:v>
                </c:pt>
                <c:pt idx="467">
                  <c:v>467</c:v>
                </c:pt>
                <c:pt idx="468">
                  <c:v>468</c:v>
                </c:pt>
                <c:pt idx="469">
                  <c:v>469</c:v>
                </c:pt>
                <c:pt idx="470">
                  <c:v>470</c:v>
                </c:pt>
                <c:pt idx="471">
                  <c:v>471</c:v>
                </c:pt>
                <c:pt idx="472">
                  <c:v>472</c:v>
                </c:pt>
                <c:pt idx="473">
                  <c:v>473</c:v>
                </c:pt>
                <c:pt idx="474">
                  <c:v>474</c:v>
                </c:pt>
                <c:pt idx="475">
                  <c:v>475</c:v>
                </c:pt>
                <c:pt idx="476">
                  <c:v>476</c:v>
                </c:pt>
                <c:pt idx="477">
                  <c:v>477</c:v>
                </c:pt>
                <c:pt idx="478">
                  <c:v>478</c:v>
                </c:pt>
                <c:pt idx="479">
                  <c:v>479</c:v>
                </c:pt>
                <c:pt idx="480">
                  <c:v>480</c:v>
                </c:pt>
                <c:pt idx="481">
                  <c:v>481</c:v>
                </c:pt>
                <c:pt idx="482">
                  <c:v>482</c:v>
                </c:pt>
                <c:pt idx="483">
                  <c:v>483</c:v>
                </c:pt>
                <c:pt idx="484">
                  <c:v>484</c:v>
                </c:pt>
                <c:pt idx="485">
                  <c:v>485</c:v>
                </c:pt>
                <c:pt idx="486">
                  <c:v>486</c:v>
                </c:pt>
                <c:pt idx="487">
                  <c:v>487</c:v>
                </c:pt>
                <c:pt idx="488">
                  <c:v>488</c:v>
                </c:pt>
                <c:pt idx="489">
                  <c:v>489</c:v>
                </c:pt>
                <c:pt idx="490">
                  <c:v>490</c:v>
                </c:pt>
                <c:pt idx="491">
                  <c:v>491</c:v>
                </c:pt>
                <c:pt idx="492">
                  <c:v>492</c:v>
                </c:pt>
                <c:pt idx="493">
                  <c:v>493</c:v>
                </c:pt>
                <c:pt idx="494">
                  <c:v>494</c:v>
                </c:pt>
                <c:pt idx="495">
                  <c:v>495</c:v>
                </c:pt>
                <c:pt idx="496">
                  <c:v>496</c:v>
                </c:pt>
                <c:pt idx="497">
                  <c:v>497</c:v>
                </c:pt>
                <c:pt idx="498">
                  <c:v>498</c:v>
                </c:pt>
                <c:pt idx="499">
                  <c:v>499</c:v>
                </c:pt>
                <c:pt idx="500">
                  <c:v>500</c:v>
                </c:pt>
                <c:pt idx="501">
                  <c:v>501</c:v>
                </c:pt>
                <c:pt idx="502">
                  <c:v>502</c:v>
                </c:pt>
                <c:pt idx="503">
                  <c:v>503</c:v>
                </c:pt>
                <c:pt idx="504">
                  <c:v>504</c:v>
                </c:pt>
                <c:pt idx="505">
                  <c:v>505</c:v>
                </c:pt>
                <c:pt idx="506">
                  <c:v>506</c:v>
                </c:pt>
                <c:pt idx="507">
                  <c:v>507</c:v>
                </c:pt>
                <c:pt idx="508">
                  <c:v>508</c:v>
                </c:pt>
                <c:pt idx="509">
                  <c:v>509</c:v>
                </c:pt>
                <c:pt idx="510">
                  <c:v>510</c:v>
                </c:pt>
                <c:pt idx="511">
                  <c:v>511</c:v>
                </c:pt>
              </c:numCache>
            </c:numRef>
          </c:cat>
          <c:val>
            <c:numRef>
              <c:f>row_new!$J$3:$J$514</c:f>
              <c:numCache>
                <c:formatCode>General</c:formatCode>
                <c:ptCount val="512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2</c:v>
                </c:pt>
                <c:pt idx="16">
                  <c:v>3</c:v>
                </c:pt>
                <c:pt idx="17">
                  <c:v>2</c:v>
                </c:pt>
                <c:pt idx="18">
                  <c:v>3</c:v>
                </c:pt>
                <c:pt idx="19">
                  <c:v>2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3</c:v>
                </c:pt>
                <c:pt idx="24">
                  <c:v>3</c:v>
                </c:pt>
                <c:pt idx="25">
                  <c:v>3</c:v>
                </c:pt>
                <c:pt idx="26">
                  <c:v>3</c:v>
                </c:pt>
                <c:pt idx="27">
                  <c:v>3</c:v>
                </c:pt>
                <c:pt idx="28">
                  <c:v>3</c:v>
                </c:pt>
                <c:pt idx="29">
                  <c:v>4</c:v>
                </c:pt>
                <c:pt idx="30">
                  <c:v>4</c:v>
                </c:pt>
                <c:pt idx="31">
                  <c:v>3</c:v>
                </c:pt>
                <c:pt idx="32">
                  <c:v>4</c:v>
                </c:pt>
                <c:pt idx="33">
                  <c:v>5</c:v>
                </c:pt>
                <c:pt idx="34">
                  <c:v>5</c:v>
                </c:pt>
                <c:pt idx="35">
                  <c:v>4</c:v>
                </c:pt>
                <c:pt idx="36">
                  <c:v>5</c:v>
                </c:pt>
                <c:pt idx="37">
                  <c:v>5</c:v>
                </c:pt>
                <c:pt idx="38">
                  <c:v>4</c:v>
                </c:pt>
                <c:pt idx="39">
                  <c:v>5</c:v>
                </c:pt>
                <c:pt idx="40">
                  <c:v>6</c:v>
                </c:pt>
                <c:pt idx="41">
                  <c:v>5</c:v>
                </c:pt>
                <c:pt idx="42">
                  <c:v>6</c:v>
                </c:pt>
                <c:pt idx="43">
                  <c:v>4</c:v>
                </c:pt>
                <c:pt idx="44">
                  <c:v>7</c:v>
                </c:pt>
                <c:pt idx="45">
                  <c:v>4</c:v>
                </c:pt>
                <c:pt idx="46">
                  <c:v>7</c:v>
                </c:pt>
                <c:pt idx="47">
                  <c:v>6</c:v>
                </c:pt>
                <c:pt idx="48">
                  <c:v>7</c:v>
                </c:pt>
                <c:pt idx="49">
                  <c:v>7</c:v>
                </c:pt>
                <c:pt idx="50">
                  <c:v>6</c:v>
                </c:pt>
                <c:pt idx="51">
                  <c:v>5</c:v>
                </c:pt>
                <c:pt idx="52">
                  <c:v>7</c:v>
                </c:pt>
                <c:pt idx="53">
                  <c:v>8</c:v>
                </c:pt>
                <c:pt idx="54">
                  <c:v>6</c:v>
                </c:pt>
                <c:pt idx="55">
                  <c:v>6</c:v>
                </c:pt>
                <c:pt idx="56">
                  <c:v>7</c:v>
                </c:pt>
                <c:pt idx="57">
                  <c:v>7</c:v>
                </c:pt>
                <c:pt idx="58">
                  <c:v>8</c:v>
                </c:pt>
                <c:pt idx="59">
                  <c:v>9</c:v>
                </c:pt>
                <c:pt idx="60">
                  <c:v>13</c:v>
                </c:pt>
                <c:pt idx="61">
                  <c:v>16</c:v>
                </c:pt>
                <c:pt idx="62">
                  <c:v>14</c:v>
                </c:pt>
                <c:pt idx="63">
                  <c:v>13</c:v>
                </c:pt>
                <c:pt idx="64">
                  <c:v>19</c:v>
                </c:pt>
                <c:pt idx="65">
                  <c:v>19</c:v>
                </c:pt>
                <c:pt idx="66">
                  <c:v>15</c:v>
                </c:pt>
                <c:pt idx="67">
                  <c:v>16</c:v>
                </c:pt>
                <c:pt idx="68">
                  <c:v>19</c:v>
                </c:pt>
                <c:pt idx="69">
                  <c:v>15</c:v>
                </c:pt>
                <c:pt idx="70">
                  <c:v>19</c:v>
                </c:pt>
                <c:pt idx="71">
                  <c:v>14</c:v>
                </c:pt>
                <c:pt idx="72">
                  <c:v>18</c:v>
                </c:pt>
                <c:pt idx="73">
                  <c:v>13</c:v>
                </c:pt>
                <c:pt idx="74">
                  <c:v>16</c:v>
                </c:pt>
                <c:pt idx="75">
                  <c:v>16</c:v>
                </c:pt>
                <c:pt idx="76">
                  <c:v>20</c:v>
                </c:pt>
                <c:pt idx="77">
                  <c:v>16</c:v>
                </c:pt>
                <c:pt idx="78">
                  <c:v>14</c:v>
                </c:pt>
                <c:pt idx="79">
                  <c:v>20</c:v>
                </c:pt>
                <c:pt idx="80">
                  <c:v>17</c:v>
                </c:pt>
                <c:pt idx="81">
                  <c:v>16</c:v>
                </c:pt>
                <c:pt idx="82">
                  <c:v>20</c:v>
                </c:pt>
                <c:pt idx="83">
                  <c:v>23</c:v>
                </c:pt>
                <c:pt idx="84">
                  <c:v>28</c:v>
                </c:pt>
                <c:pt idx="85">
                  <c:v>29</c:v>
                </c:pt>
                <c:pt idx="86">
                  <c:v>26</c:v>
                </c:pt>
                <c:pt idx="87">
                  <c:v>34</c:v>
                </c:pt>
                <c:pt idx="88">
                  <c:v>29</c:v>
                </c:pt>
                <c:pt idx="89">
                  <c:v>28</c:v>
                </c:pt>
                <c:pt idx="90">
                  <c:v>36</c:v>
                </c:pt>
                <c:pt idx="91">
                  <c:v>27</c:v>
                </c:pt>
                <c:pt idx="92">
                  <c:v>31</c:v>
                </c:pt>
                <c:pt idx="93">
                  <c:v>33</c:v>
                </c:pt>
                <c:pt idx="94">
                  <c:v>43</c:v>
                </c:pt>
                <c:pt idx="95">
                  <c:v>31</c:v>
                </c:pt>
                <c:pt idx="96">
                  <c:v>39</c:v>
                </c:pt>
                <c:pt idx="97">
                  <c:v>44</c:v>
                </c:pt>
                <c:pt idx="98">
                  <c:v>34</c:v>
                </c:pt>
                <c:pt idx="99">
                  <c:v>41</c:v>
                </c:pt>
                <c:pt idx="100">
                  <c:v>48</c:v>
                </c:pt>
                <c:pt idx="101">
                  <c:v>36</c:v>
                </c:pt>
                <c:pt idx="102">
                  <c:v>48</c:v>
                </c:pt>
                <c:pt idx="103">
                  <c:v>39</c:v>
                </c:pt>
                <c:pt idx="104">
                  <c:v>47</c:v>
                </c:pt>
                <c:pt idx="105">
                  <c:v>52</c:v>
                </c:pt>
                <c:pt idx="106">
                  <c:v>34</c:v>
                </c:pt>
                <c:pt idx="107">
                  <c:v>50</c:v>
                </c:pt>
                <c:pt idx="108">
                  <c:v>54</c:v>
                </c:pt>
                <c:pt idx="109">
                  <c:v>47</c:v>
                </c:pt>
                <c:pt idx="110">
                  <c:v>53</c:v>
                </c:pt>
                <c:pt idx="111">
                  <c:v>56</c:v>
                </c:pt>
                <c:pt idx="112">
                  <c:v>48</c:v>
                </c:pt>
                <c:pt idx="113">
                  <c:v>39</c:v>
                </c:pt>
                <c:pt idx="114">
                  <c:v>38</c:v>
                </c:pt>
                <c:pt idx="115">
                  <c:v>50</c:v>
                </c:pt>
                <c:pt idx="116">
                  <c:v>38</c:v>
                </c:pt>
                <c:pt idx="117">
                  <c:v>44</c:v>
                </c:pt>
                <c:pt idx="118">
                  <c:v>48</c:v>
                </c:pt>
                <c:pt idx="119">
                  <c:v>44</c:v>
                </c:pt>
                <c:pt idx="120">
                  <c:v>47</c:v>
                </c:pt>
                <c:pt idx="121">
                  <c:v>55</c:v>
                </c:pt>
                <c:pt idx="122">
                  <c:v>58</c:v>
                </c:pt>
                <c:pt idx="123">
                  <c:v>45</c:v>
                </c:pt>
                <c:pt idx="124">
                  <c:v>44</c:v>
                </c:pt>
                <c:pt idx="125">
                  <c:v>61</c:v>
                </c:pt>
                <c:pt idx="126">
                  <c:v>53</c:v>
                </c:pt>
                <c:pt idx="127">
                  <c:v>48</c:v>
                </c:pt>
                <c:pt idx="128">
                  <c:v>56</c:v>
                </c:pt>
                <c:pt idx="129">
                  <c:v>46</c:v>
                </c:pt>
                <c:pt idx="130">
                  <c:v>50</c:v>
                </c:pt>
                <c:pt idx="131">
                  <c:v>58</c:v>
                </c:pt>
                <c:pt idx="132">
                  <c:v>46</c:v>
                </c:pt>
                <c:pt idx="133">
                  <c:v>51</c:v>
                </c:pt>
                <c:pt idx="134">
                  <c:v>64</c:v>
                </c:pt>
                <c:pt idx="135">
                  <c:v>55</c:v>
                </c:pt>
                <c:pt idx="136">
                  <c:v>60</c:v>
                </c:pt>
                <c:pt idx="137">
                  <c:v>53</c:v>
                </c:pt>
                <c:pt idx="138">
                  <c:v>61</c:v>
                </c:pt>
                <c:pt idx="139">
                  <c:v>47</c:v>
                </c:pt>
                <c:pt idx="140">
                  <c:v>50</c:v>
                </c:pt>
                <c:pt idx="141">
                  <c:v>63</c:v>
                </c:pt>
                <c:pt idx="142">
                  <c:v>55</c:v>
                </c:pt>
                <c:pt idx="143">
                  <c:v>52</c:v>
                </c:pt>
                <c:pt idx="144">
                  <c:v>55</c:v>
                </c:pt>
                <c:pt idx="145">
                  <c:v>59</c:v>
                </c:pt>
                <c:pt idx="146">
                  <c:v>61</c:v>
                </c:pt>
                <c:pt idx="147">
                  <c:v>61</c:v>
                </c:pt>
                <c:pt idx="148">
                  <c:v>52</c:v>
                </c:pt>
                <c:pt idx="149">
                  <c:v>58</c:v>
                </c:pt>
                <c:pt idx="150">
                  <c:v>54</c:v>
                </c:pt>
                <c:pt idx="151">
                  <c:v>62</c:v>
                </c:pt>
                <c:pt idx="152">
                  <c:v>48</c:v>
                </c:pt>
                <c:pt idx="153">
                  <c:v>61</c:v>
                </c:pt>
                <c:pt idx="154">
                  <c:v>63</c:v>
                </c:pt>
                <c:pt idx="155">
                  <c:v>59</c:v>
                </c:pt>
                <c:pt idx="156">
                  <c:v>51</c:v>
                </c:pt>
                <c:pt idx="157">
                  <c:v>67</c:v>
                </c:pt>
                <c:pt idx="158">
                  <c:v>53</c:v>
                </c:pt>
                <c:pt idx="159">
                  <c:v>57</c:v>
                </c:pt>
                <c:pt idx="160">
                  <c:v>51</c:v>
                </c:pt>
                <c:pt idx="161">
                  <c:v>61</c:v>
                </c:pt>
                <c:pt idx="162">
                  <c:v>62</c:v>
                </c:pt>
                <c:pt idx="163">
                  <c:v>49</c:v>
                </c:pt>
                <c:pt idx="164">
                  <c:v>62</c:v>
                </c:pt>
                <c:pt idx="165">
                  <c:v>63</c:v>
                </c:pt>
                <c:pt idx="166">
                  <c:v>52</c:v>
                </c:pt>
                <c:pt idx="167">
                  <c:v>67</c:v>
                </c:pt>
                <c:pt idx="168">
                  <c:v>61</c:v>
                </c:pt>
                <c:pt idx="169">
                  <c:v>63</c:v>
                </c:pt>
                <c:pt idx="170">
                  <c:v>52</c:v>
                </c:pt>
                <c:pt idx="171">
                  <c:v>63</c:v>
                </c:pt>
                <c:pt idx="172">
                  <c:v>49</c:v>
                </c:pt>
                <c:pt idx="173">
                  <c:v>67</c:v>
                </c:pt>
                <c:pt idx="174">
                  <c:v>47</c:v>
                </c:pt>
                <c:pt idx="175">
                  <c:v>71</c:v>
                </c:pt>
                <c:pt idx="176">
                  <c:v>53</c:v>
                </c:pt>
                <c:pt idx="177">
                  <c:v>51</c:v>
                </c:pt>
                <c:pt idx="178">
                  <c:v>51</c:v>
                </c:pt>
                <c:pt idx="179">
                  <c:v>70</c:v>
                </c:pt>
                <c:pt idx="180">
                  <c:v>69</c:v>
                </c:pt>
                <c:pt idx="181">
                  <c:v>71</c:v>
                </c:pt>
                <c:pt idx="182">
                  <c:v>49</c:v>
                </c:pt>
                <c:pt idx="183">
                  <c:v>73</c:v>
                </c:pt>
                <c:pt idx="184">
                  <c:v>71</c:v>
                </c:pt>
                <c:pt idx="185">
                  <c:v>62</c:v>
                </c:pt>
                <c:pt idx="186">
                  <c:v>56</c:v>
                </c:pt>
                <c:pt idx="187">
                  <c:v>75</c:v>
                </c:pt>
                <c:pt idx="188">
                  <c:v>48</c:v>
                </c:pt>
                <c:pt idx="189">
                  <c:v>67</c:v>
                </c:pt>
                <c:pt idx="190">
                  <c:v>75</c:v>
                </c:pt>
                <c:pt idx="191">
                  <c:v>50</c:v>
                </c:pt>
                <c:pt idx="192">
                  <c:v>53</c:v>
                </c:pt>
                <c:pt idx="193">
                  <c:v>78</c:v>
                </c:pt>
                <c:pt idx="194">
                  <c:v>71</c:v>
                </c:pt>
                <c:pt idx="195">
                  <c:v>62</c:v>
                </c:pt>
                <c:pt idx="196">
                  <c:v>59</c:v>
                </c:pt>
                <c:pt idx="197">
                  <c:v>68</c:v>
                </c:pt>
                <c:pt idx="198">
                  <c:v>67</c:v>
                </c:pt>
                <c:pt idx="199">
                  <c:v>56</c:v>
                </c:pt>
                <c:pt idx="200">
                  <c:v>53</c:v>
                </c:pt>
                <c:pt idx="201">
                  <c:v>68</c:v>
                </c:pt>
                <c:pt idx="202">
                  <c:v>53</c:v>
                </c:pt>
                <c:pt idx="203">
                  <c:v>64</c:v>
                </c:pt>
                <c:pt idx="204">
                  <c:v>62</c:v>
                </c:pt>
                <c:pt idx="205">
                  <c:v>52</c:v>
                </c:pt>
                <c:pt idx="206">
                  <c:v>73</c:v>
                </c:pt>
                <c:pt idx="207">
                  <c:v>58</c:v>
                </c:pt>
                <c:pt idx="208">
                  <c:v>70</c:v>
                </c:pt>
                <c:pt idx="209">
                  <c:v>74</c:v>
                </c:pt>
                <c:pt idx="210">
                  <c:v>54</c:v>
                </c:pt>
                <c:pt idx="211">
                  <c:v>59</c:v>
                </c:pt>
                <c:pt idx="212">
                  <c:v>70</c:v>
                </c:pt>
                <c:pt idx="213">
                  <c:v>79</c:v>
                </c:pt>
                <c:pt idx="214">
                  <c:v>57</c:v>
                </c:pt>
                <c:pt idx="215">
                  <c:v>75</c:v>
                </c:pt>
                <c:pt idx="216">
                  <c:v>56</c:v>
                </c:pt>
                <c:pt idx="217">
                  <c:v>76</c:v>
                </c:pt>
                <c:pt idx="218">
                  <c:v>52</c:v>
                </c:pt>
                <c:pt idx="219">
                  <c:v>67</c:v>
                </c:pt>
                <c:pt idx="220">
                  <c:v>77</c:v>
                </c:pt>
                <c:pt idx="221">
                  <c:v>52</c:v>
                </c:pt>
                <c:pt idx="222">
                  <c:v>63</c:v>
                </c:pt>
                <c:pt idx="223">
                  <c:v>83</c:v>
                </c:pt>
                <c:pt idx="224">
                  <c:v>59</c:v>
                </c:pt>
                <c:pt idx="225">
                  <c:v>57</c:v>
                </c:pt>
                <c:pt idx="226">
                  <c:v>80</c:v>
                </c:pt>
                <c:pt idx="227">
                  <c:v>71</c:v>
                </c:pt>
                <c:pt idx="228">
                  <c:v>58</c:v>
                </c:pt>
                <c:pt idx="229">
                  <c:v>58</c:v>
                </c:pt>
                <c:pt idx="230">
                  <c:v>75</c:v>
                </c:pt>
                <c:pt idx="231">
                  <c:v>66</c:v>
                </c:pt>
                <c:pt idx="232">
                  <c:v>74</c:v>
                </c:pt>
                <c:pt idx="233">
                  <c:v>56</c:v>
                </c:pt>
                <c:pt idx="234">
                  <c:v>85</c:v>
                </c:pt>
                <c:pt idx="235">
                  <c:v>59</c:v>
                </c:pt>
                <c:pt idx="236">
                  <c:v>65</c:v>
                </c:pt>
                <c:pt idx="237">
                  <c:v>80</c:v>
                </c:pt>
                <c:pt idx="238">
                  <c:v>76</c:v>
                </c:pt>
                <c:pt idx="239">
                  <c:v>85</c:v>
                </c:pt>
                <c:pt idx="240">
                  <c:v>67</c:v>
                </c:pt>
                <c:pt idx="241">
                  <c:v>68</c:v>
                </c:pt>
                <c:pt idx="242">
                  <c:v>85</c:v>
                </c:pt>
                <c:pt idx="243">
                  <c:v>66</c:v>
                </c:pt>
                <c:pt idx="244">
                  <c:v>91</c:v>
                </c:pt>
                <c:pt idx="245">
                  <c:v>75</c:v>
                </c:pt>
                <c:pt idx="246">
                  <c:v>65</c:v>
                </c:pt>
                <c:pt idx="247">
                  <c:v>81</c:v>
                </c:pt>
                <c:pt idx="248">
                  <c:v>67</c:v>
                </c:pt>
                <c:pt idx="249">
                  <c:v>67</c:v>
                </c:pt>
                <c:pt idx="250">
                  <c:v>59</c:v>
                </c:pt>
                <c:pt idx="251">
                  <c:v>79</c:v>
                </c:pt>
                <c:pt idx="252">
                  <c:v>62</c:v>
                </c:pt>
                <c:pt idx="253">
                  <c:v>68</c:v>
                </c:pt>
                <c:pt idx="254">
                  <c:v>91</c:v>
                </c:pt>
                <c:pt idx="255">
                  <c:v>88</c:v>
                </c:pt>
                <c:pt idx="256">
                  <c:v>61</c:v>
                </c:pt>
                <c:pt idx="257">
                  <c:v>79</c:v>
                </c:pt>
                <c:pt idx="258">
                  <c:v>77</c:v>
                </c:pt>
                <c:pt idx="259">
                  <c:v>69</c:v>
                </c:pt>
                <c:pt idx="260">
                  <c:v>63</c:v>
                </c:pt>
                <c:pt idx="261">
                  <c:v>63</c:v>
                </c:pt>
                <c:pt idx="262">
                  <c:v>76</c:v>
                </c:pt>
                <c:pt idx="263">
                  <c:v>95</c:v>
                </c:pt>
                <c:pt idx="264">
                  <c:v>90</c:v>
                </c:pt>
                <c:pt idx="265">
                  <c:v>60</c:v>
                </c:pt>
                <c:pt idx="266">
                  <c:v>64</c:v>
                </c:pt>
                <c:pt idx="267">
                  <c:v>70</c:v>
                </c:pt>
                <c:pt idx="268">
                  <c:v>62</c:v>
                </c:pt>
                <c:pt idx="269">
                  <c:v>96</c:v>
                </c:pt>
                <c:pt idx="270">
                  <c:v>98</c:v>
                </c:pt>
                <c:pt idx="271">
                  <c:v>74</c:v>
                </c:pt>
                <c:pt idx="272">
                  <c:v>102</c:v>
                </c:pt>
                <c:pt idx="273">
                  <c:v>90</c:v>
                </c:pt>
                <c:pt idx="274">
                  <c:v>106</c:v>
                </c:pt>
                <c:pt idx="275">
                  <c:v>87</c:v>
                </c:pt>
                <c:pt idx="276">
                  <c:v>72</c:v>
                </c:pt>
                <c:pt idx="277">
                  <c:v>82</c:v>
                </c:pt>
                <c:pt idx="278">
                  <c:v>116</c:v>
                </c:pt>
                <c:pt idx="279">
                  <c:v>86</c:v>
                </c:pt>
                <c:pt idx="280">
                  <c:v>93</c:v>
                </c:pt>
                <c:pt idx="281">
                  <c:v>79</c:v>
                </c:pt>
                <c:pt idx="282">
                  <c:v>93</c:v>
                </c:pt>
                <c:pt idx="283">
                  <c:v>80</c:v>
                </c:pt>
                <c:pt idx="284">
                  <c:v>85</c:v>
                </c:pt>
                <c:pt idx="285">
                  <c:v>83</c:v>
                </c:pt>
                <c:pt idx="286">
                  <c:v>90</c:v>
                </c:pt>
                <c:pt idx="287">
                  <c:v>128</c:v>
                </c:pt>
                <c:pt idx="288">
                  <c:v>111</c:v>
                </c:pt>
                <c:pt idx="289">
                  <c:v>93</c:v>
                </c:pt>
                <c:pt idx="290">
                  <c:v>95</c:v>
                </c:pt>
                <c:pt idx="291">
                  <c:v>94</c:v>
                </c:pt>
                <c:pt idx="292">
                  <c:v>92</c:v>
                </c:pt>
                <c:pt idx="293">
                  <c:v>112</c:v>
                </c:pt>
                <c:pt idx="294">
                  <c:v>96</c:v>
                </c:pt>
                <c:pt idx="295">
                  <c:v>125</c:v>
                </c:pt>
                <c:pt idx="296">
                  <c:v>130</c:v>
                </c:pt>
                <c:pt idx="297">
                  <c:v>108</c:v>
                </c:pt>
                <c:pt idx="298">
                  <c:v>126</c:v>
                </c:pt>
                <c:pt idx="299">
                  <c:v>94</c:v>
                </c:pt>
                <c:pt idx="300">
                  <c:v>132</c:v>
                </c:pt>
                <c:pt idx="301">
                  <c:v>101</c:v>
                </c:pt>
                <c:pt idx="302">
                  <c:v>126</c:v>
                </c:pt>
                <c:pt idx="303">
                  <c:v>144</c:v>
                </c:pt>
                <c:pt idx="304">
                  <c:v>118</c:v>
                </c:pt>
                <c:pt idx="305">
                  <c:v>126</c:v>
                </c:pt>
                <c:pt idx="306">
                  <c:v>147</c:v>
                </c:pt>
                <c:pt idx="307">
                  <c:v>138</c:v>
                </c:pt>
                <c:pt idx="308">
                  <c:v>121</c:v>
                </c:pt>
                <c:pt idx="309">
                  <c:v>103</c:v>
                </c:pt>
                <c:pt idx="310">
                  <c:v>127</c:v>
                </c:pt>
                <c:pt idx="311">
                  <c:v>110</c:v>
                </c:pt>
                <c:pt idx="312">
                  <c:v>148</c:v>
                </c:pt>
                <c:pt idx="313">
                  <c:v>132</c:v>
                </c:pt>
                <c:pt idx="314">
                  <c:v>120</c:v>
                </c:pt>
                <c:pt idx="315">
                  <c:v>95</c:v>
                </c:pt>
                <c:pt idx="316">
                  <c:v>123</c:v>
                </c:pt>
                <c:pt idx="317">
                  <c:v>157</c:v>
                </c:pt>
                <c:pt idx="318">
                  <c:v>153</c:v>
                </c:pt>
                <c:pt idx="319">
                  <c:v>112</c:v>
                </c:pt>
                <c:pt idx="320">
                  <c:v>149</c:v>
                </c:pt>
                <c:pt idx="321">
                  <c:v>155</c:v>
                </c:pt>
                <c:pt idx="322">
                  <c:v>121</c:v>
                </c:pt>
                <c:pt idx="323">
                  <c:v>144</c:v>
                </c:pt>
                <c:pt idx="324">
                  <c:v>150</c:v>
                </c:pt>
                <c:pt idx="325">
                  <c:v>151</c:v>
                </c:pt>
                <c:pt idx="326">
                  <c:v>136</c:v>
                </c:pt>
                <c:pt idx="327">
                  <c:v>113</c:v>
                </c:pt>
                <c:pt idx="328">
                  <c:v>160</c:v>
                </c:pt>
                <c:pt idx="329">
                  <c:v>162</c:v>
                </c:pt>
                <c:pt idx="330">
                  <c:v>146</c:v>
                </c:pt>
                <c:pt idx="331">
                  <c:v>134</c:v>
                </c:pt>
                <c:pt idx="332">
                  <c:v>151</c:v>
                </c:pt>
                <c:pt idx="333">
                  <c:v>125</c:v>
                </c:pt>
                <c:pt idx="334">
                  <c:v>122</c:v>
                </c:pt>
                <c:pt idx="335">
                  <c:v>156</c:v>
                </c:pt>
                <c:pt idx="336">
                  <c:v>139</c:v>
                </c:pt>
                <c:pt idx="337">
                  <c:v>141</c:v>
                </c:pt>
                <c:pt idx="338">
                  <c:v>152</c:v>
                </c:pt>
                <c:pt idx="339">
                  <c:v>136</c:v>
                </c:pt>
                <c:pt idx="340">
                  <c:v>136</c:v>
                </c:pt>
                <c:pt idx="341">
                  <c:v>138</c:v>
                </c:pt>
                <c:pt idx="342">
                  <c:v>126</c:v>
                </c:pt>
                <c:pt idx="343">
                  <c:v>127</c:v>
                </c:pt>
                <c:pt idx="344">
                  <c:v>162</c:v>
                </c:pt>
                <c:pt idx="345">
                  <c:v>112</c:v>
                </c:pt>
                <c:pt idx="346">
                  <c:v>162</c:v>
                </c:pt>
                <c:pt idx="347">
                  <c:v>139</c:v>
                </c:pt>
                <c:pt idx="348">
                  <c:v>140</c:v>
                </c:pt>
                <c:pt idx="349">
                  <c:v>108</c:v>
                </c:pt>
                <c:pt idx="350">
                  <c:v>131</c:v>
                </c:pt>
                <c:pt idx="351">
                  <c:v>120</c:v>
                </c:pt>
                <c:pt idx="352">
                  <c:v>158</c:v>
                </c:pt>
                <c:pt idx="353">
                  <c:v>129</c:v>
                </c:pt>
                <c:pt idx="354">
                  <c:v>169</c:v>
                </c:pt>
                <c:pt idx="355">
                  <c:v>164</c:v>
                </c:pt>
                <c:pt idx="356">
                  <c:v>120</c:v>
                </c:pt>
                <c:pt idx="357">
                  <c:v>125</c:v>
                </c:pt>
                <c:pt idx="358">
                  <c:v>135</c:v>
                </c:pt>
                <c:pt idx="359">
                  <c:v>147</c:v>
                </c:pt>
                <c:pt idx="360">
                  <c:v>127</c:v>
                </c:pt>
                <c:pt idx="361">
                  <c:v>138</c:v>
                </c:pt>
                <c:pt idx="362">
                  <c:v>130</c:v>
                </c:pt>
                <c:pt idx="363">
                  <c:v>116</c:v>
                </c:pt>
                <c:pt idx="364">
                  <c:v>135</c:v>
                </c:pt>
                <c:pt idx="365">
                  <c:v>174</c:v>
                </c:pt>
                <c:pt idx="366">
                  <c:v>176</c:v>
                </c:pt>
                <c:pt idx="367">
                  <c:v>135</c:v>
                </c:pt>
                <c:pt idx="368">
                  <c:v>134</c:v>
                </c:pt>
                <c:pt idx="369">
                  <c:v>138</c:v>
                </c:pt>
                <c:pt idx="370">
                  <c:v>178</c:v>
                </c:pt>
                <c:pt idx="371">
                  <c:v>169</c:v>
                </c:pt>
                <c:pt idx="372">
                  <c:v>129</c:v>
                </c:pt>
                <c:pt idx="373">
                  <c:v>135</c:v>
                </c:pt>
                <c:pt idx="374">
                  <c:v>173</c:v>
                </c:pt>
                <c:pt idx="375">
                  <c:v>164</c:v>
                </c:pt>
                <c:pt idx="376">
                  <c:v>176</c:v>
                </c:pt>
                <c:pt idx="377">
                  <c:v>144</c:v>
                </c:pt>
                <c:pt idx="378">
                  <c:v>159</c:v>
                </c:pt>
                <c:pt idx="379">
                  <c:v>126</c:v>
                </c:pt>
                <c:pt idx="380">
                  <c:v>143</c:v>
                </c:pt>
                <c:pt idx="381">
                  <c:v>191</c:v>
                </c:pt>
                <c:pt idx="382">
                  <c:v>154</c:v>
                </c:pt>
                <c:pt idx="383">
                  <c:v>164</c:v>
                </c:pt>
                <c:pt idx="384">
                  <c:v>142</c:v>
                </c:pt>
                <c:pt idx="385">
                  <c:v>145</c:v>
                </c:pt>
                <c:pt idx="386">
                  <c:v>176</c:v>
                </c:pt>
                <c:pt idx="387">
                  <c:v>168</c:v>
                </c:pt>
                <c:pt idx="388">
                  <c:v>209</c:v>
                </c:pt>
                <c:pt idx="389">
                  <c:v>177</c:v>
                </c:pt>
                <c:pt idx="390">
                  <c:v>154</c:v>
                </c:pt>
                <c:pt idx="391">
                  <c:v>168</c:v>
                </c:pt>
                <c:pt idx="392">
                  <c:v>197</c:v>
                </c:pt>
                <c:pt idx="393">
                  <c:v>212</c:v>
                </c:pt>
                <c:pt idx="394">
                  <c:v>158</c:v>
                </c:pt>
                <c:pt idx="395">
                  <c:v>239</c:v>
                </c:pt>
                <c:pt idx="396">
                  <c:v>181</c:v>
                </c:pt>
                <c:pt idx="397">
                  <c:v>204</c:v>
                </c:pt>
                <c:pt idx="398">
                  <c:v>200</c:v>
                </c:pt>
                <c:pt idx="399">
                  <c:v>215</c:v>
                </c:pt>
                <c:pt idx="400">
                  <c:v>244</c:v>
                </c:pt>
                <c:pt idx="401">
                  <c:v>168</c:v>
                </c:pt>
                <c:pt idx="402">
                  <c:v>250</c:v>
                </c:pt>
                <c:pt idx="403">
                  <c:v>198</c:v>
                </c:pt>
                <c:pt idx="404">
                  <c:v>256</c:v>
                </c:pt>
                <c:pt idx="405">
                  <c:v>218</c:v>
                </c:pt>
                <c:pt idx="406">
                  <c:v>266</c:v>
                </c:pt>
                <c:pt idx="407">
                  <c:v>241</c:v>
                </c:pt>
                <c:pt idx="408">
                  <c:v>212</c:v>
                </c:pt>
                <c:pt idx="409">
                  <c:v>269</c:v>
                </c:pt>
                <c:pt idx="410">
                  <c:v>214</c:v>
                </c:pt>
                <c:pt idx="411">
                  <c:v>269</c:v>
                </c:pt>
                <c:pt idx="412">
                  <c:v>275</c:v>
                </c:pt>
                <c:pt idx="413">
                  <c:v>242</c:v>
                </c:pt>
                <c:pt idx="414">
                  <c:v>254</c:v>
                </c:pt>
                <c:pt idx="415">
                  <c:v>206</c:v>
                </c:pt>
                <c:pt idx="416">
                  <c:v>188</c:v>
                </c:pt>
                <c:pt idx="417">
                  <c:v>241</c:v>
                </c:pt>
                <c:pt idx="418">
                  <c:v>213</c:v>
                </c:pt>
                <c:pt idx="419">
                  <c:v>190</c:v>
                </c:pt>
                <c:pt idx="420">
                  <c:v>222</c:v>
                </c:pt>
                <c:pt idx="421">
                  <c:v>203</c:v>
                </c:pt>
                <c:pt idx="422">
                  <c:v>282</c:v>
                </c:pt>
                <c:pt idx="423">
                  <c:v>254</c:v>
                </c:pt>
                <c:pt idx="424">
                  <c:v>178</c:v>
                </c:pt>
                <c:pt idx="425">
                  <c:v>282</c:v>
                </c:pt>
                <c:pt idx="426">
                  <c:v>248</c:v>
                </c:pt>
                <c:pt idx="427">
                  <c:v>211</c:v>
                </c:pt>
                <c:pt idx="428">
                  <c:v>244</c:v>
                </c:pt>
                <c:pt idx="429">
                  <c:v>228</c:v>
                </c:pt>
                <c:pt idx="430">
                  <c:v>284</c:v>
                </c:pt>
                <c:pt idx="431">
                  <c:v>229</c:v>
                </c:pt>
                <c:pt idx="432">
                  <c:v>201</c:v>
                </c:pt>
                <c:pt idx="433">
                  <c:v>237</c:v>
                </c:pt>
                <c:pt idx="434">
                  <c:v>227</c:v>
                </c:pt>
                <c:pt idx="435">
                  <c:v>242</c:v>
                </c:pt>
                <c:pt idx="436">
                  <c:v>215</c:v>
                </c:pt>
                <c:pt idx="437">
                  <c:v>265</c:v>
                </c:pt>
                <c:pt idx="438">
                  <c:v>244</c:v>
                </c:pt>
                <c:pt idx="439">
                  <c:v>225</c:v>
                </c:pt>
                <c:pt idx="440">
                  <c:v>281</c:v>
                </c:pt>
                <c:pt idx="441">
                  <c:v>220</c:v>
                </c:pt>
                <c:pt idx="442">
                  <c:v>192</c:v>
                </c:pt>
                <c:pt idx="443">
                  <c:v>201</c:v>
                </c:pt>
                <c:pt idx="444">
                  <c:v>278</c:v>
                </c:pt>
                <c:pt idx="445">
                  <c:v>182</c:v>
                </c:pt>
                <c:pt idx="446">
                  <c:v>270</c:v>
                </c:pt>
                <c:pt idx="447">
                  <c:v>254</c:v>
                </c:pt>
                <c:pt idx="448">
                  <c:v>261</c:v>
                </c:pt>
                <c:pt idx="449">
                  <c:v>274</c:v>
                </c:pt>
                <c:pt idx="450">
                  <c:v>251</c:v>
                </c:pt>
                <c:pt idx="451">
                  <c:v>278</c:v>
                </c:pt>
                <c:pt idx="452">
                  <c:v>246</c:v>
                </c:pt>
                <c:pt idx="453">
                  <c:v>272</c:v>
                </c:pt>
                <c:pt idx="454">
                  <c:v>258</c:v>
                </c:pt>
                <c:pt idx="455">
                  <c:v>258</c:v>
                </c:pt>
                <c:pt idx="456">
                  <c:v>278</c:v>
                </c:pt>
                <c:pt idx="457">
                  <c:v>256</c:v>
                </c:pt>
                <c:pt idx="458">
                  <c:v>297</c:v>
                </c:pt>
                <c:pt idx="459">
                  <c:v>273</c:v>
                </c:pt>
                <c:pt idx="460">
                  <c:v>263</c:v>
                </c:pt>
                <c:pt idx="461">
                  <c:v>247</c:v>
                </c:pt>
                <c:pt idx="462">
                  <c:v>305</c:v>
                </c:pt>
                <c:pt idx="463">
                  <c:v>261</c:v>
                </c:pt>
                <c:pt idx="464">
                  <c:v>296</c:v>
                </c:pt>
                <c:pt idx="465">
                  <c:v>326</c:v>
                </c:pt>
                <c:pt idx="466">
                  <c:v>264</c:v>
                </c:pt>
                <c:pt idx="467">
                  <c:v>269</c:v>
                </c:pt>
                <c:pt idx="468">
                  <c:v>273</c:v>
                </c:pt>
                <c:pt idx="469">
                  <c:v>269</c:v>
                </c:pt>
                <c:pt idx="470">
                  <c:v>279</c:v>
                </c:pt>
                <c:pt idx="471">
                  <c:v>310</c:v>
                </c:pt>
                <c:pt idx="472">
                  <c:v>281</c:v>
                </c:pt>
                <c:pt idx="473">
                  <c:v>242</c:v>
                </c:pt>
                <c:pt idx="474">
                  <c:v>248</c:v>
                </c:pt>
                <c:pt idx="475">
                  <c:v>253</c:v>
                </c:pt>
                <c:pt idx="476">
                  <c:v>310</c:v>
                </c:pt>
                <c:pt idx="477">
                  <c:v>352</c:v>
                </c:pt>
                <c:pt idx="478">
                  <c:v>271</c:v>
                </c:pt>
                <c:pt idx="479">
                  <c:v>324</c:v>
                </c:pt>
                <c:pt idx="480">
                  <c:v>369</c:v>
                </c:pt>
                <c:pt idx="481">
                  <c:v>305</c:v>
                </c:pt>
                <c:pt idx="482">
                  <c:v>353</c:v>
                </c:pt>
                <c:pt idx="483">
                  <c:v>316</c:v>
                </c:pt>
                <c:pt idx="484">
                  <c:v>299</c:v>
                </c:pt>
                <c:pt idx="485">
                  <c:v>395</c:v>
                </c:pt>
                <c:pt idx="486">
                  <c:v>263</c:v>
                </c:pt>
                <c:pt idx="487">
                  <c:v>270</c:v>
                </c:pt>
                <c:pt idx="488">
                  <c:v>308</c:v>
                </c:pt>
                <c:pt idx="489">
                  <c:v>279</c:v>
                </c:pt>
                <c:pt idx="490">
                  <c:v>382</c:v>
                </c:pt>
                <c:pt idx="491">
                  <c:v>257</c:v>
                </c:pt>
                <c:pt idx="492">
                  <c:v>364</c:v>
                </c:pt>
                <c:pt idx="493">
                  <c:v>389</c:v>
                </c:pt>
                <c:pt idx="494">
                  <c:v>307</c:v>
                </c:pt>
                <c:pt idx="495">
                  <c:v>323</c:v>
                </c:pt>
                <c:pt idx="496">
                  <c:v>308</c:v>
                </c:pt>
                <c:pt idx="497">
                  <c:v>367</c:v>
                </c:pt>
                <c:pt idx="498">
                  <c:v>403</c:v>
                </c:pt>
                <c:pt idx="499">
                  <c:v>382</c:v>
                </c:pt>
                <c:pt idx="500">
                  <c:v>435</c:v>
                </c:pt>
                <c:pt idx="501">
                  <c:v>301</c:v>
                </c:pt>
                <c:pt idx="502">
                  <c:v>345</c:v>
                </c:pt>
                <c:pt idx="503">
                  <c:v>348</c:v>
                </c:pt>
                <c:pt idx="504">
                  <c:v>331</c:v>
                </c:pt>
                <c:pt idx="505">
                  <c:v>429</c:v>
                </c:pt>
                <c:pt idx="506">
                  <c:v>328</c:v>
                </c:pt>
                <c:pt idx="507">
                  <c:v>398</c:v>
                </c:pt>
                <c:pt idx="508">
                  <c:v>409</c:v>
                </c:pt>
                <c:pt idx="509">
                  <c:v>420</c:v>
                </c:pt>
                <c:pt idx="510">
                  <c:v>305</c:v>
                </c:pt>
                <c:pt idx="511">
                  <c:v>423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4EF-4678-9D86-8E2F33E16F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81289936"/>
        <c:axId val="581290328"/>
      </c:lineChart>
      <c:catAx>
        <c:axId val="581289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1290328"/>
        <c:crosses val="autoZero"/>
        <c:auto val="1"/>
        <c:lblAlgn val="ctr"/>
        <c:lblOffset val="0"/>
        <c:tickLblSkip val="64"/>
        <c:noMultiLvlLbl val="0"/>
      </c:catAx>
      <c:valAx>
        <c:axId val="581290328"/>
        <c:scaling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2700"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81289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</c:legendEntry>
      <c:layout>
        <c:manualLayout>
          <c:xMode val="edge"/>
          <c:yMode val="edge"/>
          <c:x val="0.27014048649569988"/>
          <c:y val="4.4202512880334409E-2"/>
          <c:w val="0.69234009180539779"/>
          <c:h val="6.7178599202877415E-2"/>
        </c:manualLayout>
      </c:layout>
      <c:overlay val="0"/>
      <c:spPr>
        <a:solidFill>
          <a:schemeClr val="bg1"/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2400"/>
      </a:pPr>
      <a:endParaRPr lang="en-US"/>
    </a:p>
  </c:txPr>
  <c:externalData r:id="rId4">
    <c:autoUpdate val="0"/>
  </c:externalData>
  <c:userShapes r:id="rId5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094291070419829"/>
          <c:y val="2.5054954669233045E-2"/>
          <c:w val="0.78973267792335511"/>
          <c:h val="0.7573389675631976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'Figure 14'!$T$1</c:f>
              <c:strCache>
                <c:ptCount val="1"/>
                <c:pt idx="0">
                  <c:v>Ratio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 w="3175">
              <a:solidFill>
                <a:schemeClr val="tx1"/>
              </a:solidFill>
            </a:ln>
            <a:effectLst/>
          </c:spPr>
          <c:invertIfNegative val="0"/>
          <c:cat>
            <c:multiLvlStrRef>
              <c:f>'Figure 14'!$R$2:$S$97</c:f>
              <c:multiLvlStrCache>
                <c:ptCount val="96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31</c:v>
                  </c:pt>
                  <c:pt idx="31">
                    <c:v>32</c:v>
                  </c:pt>
                  <c:pt idx="32">
                    <c:v>33</c:v>
                  </c:pt>
                  <c:pt idx="33">
                    <c:v>34</c:v>
                  </c:pt>
                  <c:pt idx="34">
                    <c:v>35</c:v>
                  </c:pt>
                  <c:pt idx="35">
                    <c:v>36</c:v>
                  </c:pt>
                  <c:pt idx="36">
                    <c:v>37</c:v>
                  </c:pt>
                  <c:pt idx="37">
                    <c:v>38</c:v>
                  </c:pt>
                  <c:pt idx="38">
                    <c:v>39</c:v>
                  </c:pt>
                  <c:pt idx="39">
                    <c:v>40</c:v>
                  </c:pt>
                  <c:pt idx="40">
                    <c:v>41</c:v>
                  </c:pt>
                  <c:pt idx="41">
                    <c:v>42</c:v>
                  </c:pt>
                  <c:pt idx="42">
                    <c:v>43</c:v>
                  </c:pt>
                  <c:pt idx="43">
                    <c:v>44</c:v>
                  </c:pt>
                  <c:pt idx="44">
                    <c:v>45</c:v>
                  </c:pt>
                  <c:pt idx="45">
                    <c:v>46</c:v>
                  </c:pt>
                  <c:pt idx="46">
                    <c:v>47</c:v>
                  </c:pt>
                  <c:pt idx="47">
                    <c:v>48</c:v>
                  </c:pt>
                  <c:pt idx="48">
                    <c:v>49</c:v>
                  </c:pt>
                  <c:pt idx="49">
                    <c:v>50</c:v>
                  </c:pt>
                  <c:pt idx="50">
                    <c:v>51</c:v>
                  </c:pt>
                  <c:pt idx="51">
                    <c:v>52</c:v>
                  </c:pt>
                  <c:pt idx="52">
                    <c:v>53</c:v>
                  </c:pt>
                  <c:pt idx="53">
                    <c:v>54</c:v>
                  </c:pt>
                  <c:pt idx="54">
                    <c:v>55</c:v>
                  </c:pt>
                  <c:pt idx="55">
                    <c:v>56</c:v>
                  </c:pt>
                  <c:pt idx="56">
                    <c:v>57</c:v>
                  </c:pt>
                  <c:pt idx="57">
                    <c:v>58</c:v>
                  </c:pt>
                  <c:pt idx="58">
                    <c:v>59</c:v>
                  </c:pt>
                  <c:pt idx="59">
                    <c:v>60</c:v>
                  </c:pt>
                  <c:pt idx="60">
                    <c:v>61</c:v>
                  </c:pt>
                  <c:pt idx="61">
                    <c:v>62</c:v>
                  </c:pt>
                  <c:pt idx="62">
                    <c:v>63</c:v>
                  </c:pt>
                  <c:pt idx="63">
                    <c:v>64</c:v>
                  </c:pt>
                  <c:pt idx="64">
                    <c:v>65</c:v>
                  </c:pt>
                  <c:pt idx="65">
                    <c:v>66</c:v>
                  </c:pt>
                  <c:pt idx="66">
                    <c:v>67</c:v>
                  </c:pt>
                  <c:pt idx="67">
                    <c:v>68</c:v>
                  </c:pt>
                  <c:pt idx="68">
                    <c:v>69</c:v>
                  </c:pt>
                  <c:pt idx="69">
                    <c:v>70</c:v>
                  </c:pt>
                  <c:pt idx="70">
                    <c:v>71</c:v>
                  </c:pt>
                  <c:pt idx="71">
                    <c:v>72</c:v>
                  </c:pt>
                  <c:pt idx="72">
                    <c:v>73</c:v>
                  </c:pt>
                  <c:pt idx="73">
                    <c:v>74</c:v>
                  </c:pt>
                  <c:pt idx="74">
                    <c:v>75</c:v>
                  </c:pt>
                  <c:pt idx="75">
                    <c:v>76</c:v>
                  </c:pt>
                  <c:pt idx="76">
                    <c:v>77</c:v>
                  </c:pt>
                  <c:pt idx="77">
                    <c:v>78</c:v>
                  </c:pt>
                  <c:pt idx="78">
                    <c:v>79</c:v>
                  </c:pt>
                  <c:pt idx="79">
                    <c:v>80</c:v>
                  </c:pt>
                  <c:pt idx="80">
                    <c:v>81</c:v>
                  </c:pt>
                  <c:pt idx="81">
                    <c:v>82</c:v>
                  </c:pt>
                  <c:pt idx="82">
                    <c:v>83</c:v>
                  </c:pt>
                  <c:pt idx="83">
                    <c:v>84</c:v>
                  </c:pt>
                  <c:pt idx="84">
                    <c:v>85</c:v>
                  </c:pt>
                  <c:pt idx="85">
                    <c:v>86</c:v>
                  </c:pt>
                  <c:pt idx="86">
                    <c:v>87</c:v>
                  </c:pt>
                  <c:pt idx="87">
                    <c:v>88</c:v>
                  </c:pt>
                  <c:pt idx="88">
                    <c:v>89</c:v>
                  </c:pt>
                  <c:pt idx="89">
                    <c:v>90</c:v>
                  </c:pt>
                  <c:pt idx="90">
                    <c:v>91</c:v>
                  </c:pt>
                  <c:pt idx="91">
                    <c:v>92</c:v>
                  </c:pt>
                  <c:pt idx="92">
                    <c:v>93</c:v>
                  </c:pt>
                  <c:pt idx="93">
                    <c:v>94</c:v>
                  </c:pt>
                  <c:pt idx="94">
                    <c:v>95</c:v>
                  </c:pt>
                  <c:pt idx="95">
                    <c:v>96</c:v>
                  </c:pt>
                </c:lvl>
                <c:lvl>
                  <c:pt idx="0">
                    <c:v>Company A</c:v>
                  </c:pt>
                  <c:pt idx="30">
                    <c:v>Company B</c:v>
                  </c:pt>
                  <c:pt idx="60">
                    <c:v>Company C</c:v>
                  </c:pt>
                </c:lvl>
              </c:multiLvlStrCache>
            </c:multiLvlStrRef>
          </c:cat>
          <c:val>
            <c:numRef>
              <c:f>'Figure 14'!$T$2:$T$97</c:f>
              <c:numCache>
                <c:formatCode>General</c:formatCode>
                <c:ptCount val="9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2.3766907859684099</c:v>
                </c:pt>
                <c:pt idx="4">
                  <c:v>2.9105136298025456</c:v>
                </c:pt>
                <c:pt idx="5">
                  <c:v>3.3856549574964032</c:v>
                </c:pt>
                <c:pt idx="6">
                  <c:v>3.94</c:v>
                </c:pt>
                <c:pt idx="7">
                  <c:v>4.2848315321042589</c:v>
                </c:pt>
                <c:pt idx="8">
                  <c:v>4.8863348477427415</c:v>
                </c:pt>
                <c:pt idx="9">
                  <c:v>5.5669829769920334</c:v>
                </c:pt>
                <c:pt idx="10">
                  <c:v>5.5733789286833035</c:v>
                </c:pt>
                <c:pt idx="11">
                  <c:v>5.712779342160446</c:v>
                </c:pt>
                <c:pt idx="12">
                  <c:v>9.92</c:v>
                </c:pt>
                <c:pt idx="13">
                  <c:v>9.938763493621197</c:v>
                </c:pt>
                <c:pt idx="14">
                  <c:v>23.354623450905624</c:v>
                </c:pt>
                <c:pt idx="15">
                  <c:v>24.148</c:v>
                </c:pt>
                <c:pt idx="16">
                  <c:v>26.66</c:v>
                </c:pt>
                <c:pt idx="17">
                  <c:v>31.36</c:v>
                </c:pt>
                <c:pt idx="18">
                  <c:v>31.82</c:v>
                </c:pt>
                <c:pt idx="19">
                  <c:v>37.1</c:v>
                </c:pt>
                <c:pt idx="20">
                  <c:v>51.58</c:v>
                </c:pt>
                <c:pt idx="21">
                  <c:v>54.44</c:v>
                </c:pt>
                <c:pt idx="22">
                  <c:v>61.34</c:v>
                </c:pt>
                <c:pt idx="23">
                  <c:v>88.278000000000006</c:v>
                </c:pt>
                <c:pt idx="24">
                  <c:v>96.7</c:v>
                </c:pt>
                <c:pt idx="25">
                  <c:v>103.18600000000001</c:v>
                </c:pt>
                <c:pt idx="26">
                  <c:v>161</c:v>
                </c:pt>
                <c:pt idx="27">
                  <c:v>208.708</c:v>
                </c:pt>
                <c:pt idx="28">
                  <c:v>478.74400000000003</c:v>
                </c:pt>
                <c:pt idx="29">
                  <c:v>5837.84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1.85894764340652</c:v>
                </c:pt>
                <c:pt idx="45">
                  <c:v>2.1054598132330029</c:v>
                </c:pt>
                <c:pt idx="46">
                  <c:v>2.3321618737064314</c:v>
                </c:pt>
                <c:pt idx="47">
                  <c:v>4.3071824440539395</c:v>
                </c:pt>
                <c:pt idx="48">
                  <c:v>4.34</c:v>
                </c:pt>
                <c:pt idx="49">
                  <c:v>8.6419378421049391</c:v>
                </c:pt>
                <c:pt idx="50">
                  <c:v>16.000833884463869</c:v>
                </c:pt>
                <c:pt idx="51">
                  <c:v>23.434000000000001</c:v>
                </c:pt>
                <c:pt idx="52">
                  <c:v>26.322834645669293</c:v>
                </c:pt>
                <c:pt idx="53">
                  <c:v>78.319999999999993</c:v>
                </c:pt>
                <c:pt idx="54">
                  <c:v>161.21250000000001</c:v>
                </c:pt>
                <c:pt idx="55">
                  <c:v>279.75599999999997</c:v>
                </c:pt>
                <c:pt idx="56">
                  <c:v>323.61739130434785</c:v>
                </c:pt>
                <c:pt idx="57">
                  <c:v>472.72199999999998</c:v>
                </c:pt>
                <c:pt idx="58">
                  <c:v>479.66915052160954</c:v>
                </c:pt>
                <c:pt idx="59">
                  <c:v>3276.9</c:v>
                </c:pt>
                <c:pt idx="60">
                  <c:v>1</c:v>
                </c:pt>
                <c:pt idx="61">
                  <c:v>1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1</c:v>
                </c:pt>
                <c:pt idx="69">
                  <c:v>1</c:v>
                </c:pt>
                <c:pt idx="70">
                  <c:v>1</c:v>
                </c:pt>
                <c:pt idx="71">
                  <c:v>1</c:v>
                </c:pt>
                <c:pt idx="72">
                  <c:v>1</c:v>
                </c:pt>
                <c:pt idx="73">
                  <c:v>1</c:v>
                </c:pt>
                <c:pt idx="74">
                  <c:v>1</c:v>
                </c:pt>
                <c:pt idx="75">
                  <c:v>1</c:v>
                </c:pt>
                <c:pt idx="76">
                  <c:v>1</c:v>
                </c:pt>
                <c:pt idx="77">
                  <c:v>1</c:v>
                </c:pt>
                <c:pt idx="78">
                  <c:v>1</c:v>
                </c:pt>
                <c:pt idx="79">
                  <c:v>1</c:v>
                </c:pt>
                <c:pt idx="80">
                  <c:v>1</c:v>
                </c:pt>
                <c:pt idx="81">
                  <c:v>1</c:v>
                </c:pt>
                <c:pt idx="82">
                  <c:v>1.6865671641791045</c:v>
                </c:pt>
                <c:pt idx="83">
                  <c:v>2.1804123711340204</c:v>
                </c:pt>
                <c:pt idx="84">
                  <c:v>2.7339449541284404</c:v>
                </c:pt>
                <c:pt idx="85">
                  <c:v>3.4709677419354841</c:v>
                </c:pt>
                <c:pt idx="86">
                  <c:v>5.404494382022472</c:v>
                </c:pt>
                <c:pt idx="87">
                  <c:v>27.180689655172415</c:v>
                </c:pt>
                <c:pt idx="88">
                  <c:v>28.960792618363335</c:v>
                </c:pt>
                <c:pt idx="89">
                  <c:v>51.580456064247613</c:v>
                </c:pt>
                <c:pt idx="90">
                  <c:v>54.161993769470406</c:v>
                </c:pt>
                <c:pt idx="91">
                  <c:v>120.55280954137464</c:v>
                </c:pt>
                <c:pt idx="92">
                  <c:v>196.25050301810865</c:v>
                </c:pt>
                <c:pt idx="93">
                  <c:v>473.94838709677418</c:v>
                </c:pt>
                <c:pt idx="94">
                  <c:v>545.27818448023424</c:v>
                </c:pt>
                <c:pt idx="95">
                  <c:v>599.31793770139632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D8-43AA-A199-1A4C1DF897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6303104"/>
        <c:axId val="46304640"/>
      </c:barChart>
      <c:catAx>
        <c:axId val="46303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04640"/>
        <c:crosses val="autoZero"/>
        <c:auto val="1"/>
        <c:lblAlgn val="ctr"/>
        <c:lblOffset val="100"/>
        <c:noMultiLvlLbl val="0"/>
      </c:catAx>
      <c:valAx>
        <c:axId val="46304640"/>
        <c:scaling>
          <c:logBase val="10"/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463031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4">
    <c:autoUpdate val="0"/>
  </c:externalData>
  <c:userShapes r:id="rId5"/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2256648850990434"/>
          <c:y val="3.2579471890612957E-2"/>
          <c:w val="0.81643020182296155"/>
          <c:h val="0.81678378353933101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'Figure 14'!$AB$1</c:f>
              <c:strCache>
                <c:ptCount val="1"/>
                <c:pt idx="0">
                  <c:v>Ratio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 w="3175">
              <a:solidFill>
                <a:schemeClr val="tx1"/>
              </a:solidFill>
            </a:ln>
            <a:effectLst/>
          </c:spPr>
          <c:invertIfNegative val="0"/>
          <c:cat>
            <c:multiLvlStrRef>
              <c:f>'Figure 14'!$Z$2:$AA$97</c:f>
              <c:multiLvlStrCache>
                <c:ptCount val="96"/>
                <c:lvl>
                  <c:pt idx="0">
                    <c:v>1</c:v>
                  </c:pt>
                  <c:pt idx="1">
                    <c:v>2</c:v>
                  </c:pt>
                  <c:pt idx="2">
                    <c:v>3</c:v>
                  </c:pt>
                  <c:pt idx="3">
                    <c:v>4</c:v>
                  </c:pt>
                  <c:pt idx="4">
                    <c:v>5</c:v>
                  </c:pt>
                  <c:pt idx="5">
                    <c:v>6</c:v>
                  </c:pt>
                  <c:pt idx="6">
                    <c:v>7</c:v>
                  </c:pt>
                  <c:pt idx="7">
                    <c:v>8</c:v>
                  </c:pt>
                  <c:pt idx="8">
                    <c:v>9</c:v>
                  </c:pt>
                  <c:pt idx="9">
                    <c:v>10</c:v>
                  </c:pt>
                  <c:pt idx="10">
                    <c:v>11</c:v>
                  </c:pt>
                  <c:pt idx="11">
                    <c:v>12</c:v>
                  </c:pt>
                  <c:pt idx="12">
                    <c:v>13</c:v>
                  </c:pt>
                  <c:pt idx="13">
                    <c:v>14</c:v>
                  </c:pt>
                  <c:pt idx="14">
                    <c:v>15</c:v>
                  </c:pt>
                  <c:pt idx="15">
                    <c:v>16</c:v>
                  </c:pt>
                  <c:pt idx="16">
                    <c:v>17</c:v>
                  </c:pt>
                  <c:pt idx="17">
                    <c:v>18</c:v>
                  </c:pt>
                  <c:pt idx="18">
                    <c:v>19</c:v>
                  </c:pt>
                  <c:pt idx="19">
                    <c:v>20</c:v>
                  </c:pt>
                  <c:pt idx="20">
                    <c:v>21</c:v>
                  </c:pt>
                  <c:pt idx="21">
                    <c:v>22</c:v>
                  </c:pt>
                  <c:pt idx="22">
                    <c:v>23</c:v>
                  </c:pt>
                  <c:pt idx="23">
                    <c:v>24</c:v>
                  </c:pt>
                  <c:pt idx="24">
                    <c:v>25</c:v>
                  </c:pt>
                  <c:pt idx="25">
                    <c:v>26</c:v>
                  </c:pt>
                  <c:pt idx="26">
                    <c:v>27</c:v>
                  </c:pt>
                  <c:pt idx="27">
                    <c:v>28</c:v>
                  </c:pt>
                  <c:pt idx="28">
                    <c:v>29</c:v>
                  </c:pt>
                  <c:pt idx="29">
                    <c:v>30</c:v>
                  </c:pt>
                  <c:pt idx="30">
                    <c:v>31</c:v>
                  </c:pt>
                  <c:pt idx="31">
                    <c:v>32</c:v>
                  </c:pt>
                  <c:pt idx="32">
                    <c:v>33</c:v>
                  </c:pt>
                  <c:pt idx="33">
                    <c:v>34</c:v>
                  </c:pt>
                  <c:pt idx="34">
                    <c:v>35</c:v>
                  </c:pt>
                  <c:pt idx="35">
                    <c:v>36</c:v>
                  </c:pt>
                  <c:pt idx="36">
                    <c:v>37</c:v>
                  </c:pt>
                  <c:pt idx="37">
                    <c:v>38</c:v>
                  </c:pt>
                  <c:pt idx="38">
                    <c:v>39</c:v>
                  </c:pt>
                  <c:pt idx="39">
                    <c:v>40</c:v>
                  </c:pt>
                  <c:pt idx="40">
                    <c:v>41</c:v>
                  </c:pt>
                  <c:pt idx="41">
                    <c:v>42</c:v>
                  </c:pt>
                  <c:pt idx="42">
                    <c:v>43</c:v>
                  </c:pt>
                  <c:pt idx="43">
                    <c:v>44</c:v>
                  </c:pt>
                  <c:pt idx="44">
                    <c:v>45</c:v>
                  </c:pt>
                  <c:pt idx="45">
                    <c:v>46</c:v>
                  </c:pt>
                  <c:pt idx="46">
                    <c:v>47</c:v>
                  </c:pt>
                  <c:pt idx="47">
                    <c:v>48</c:v>
                  </c:pt>
                  <c:pt idx="48">
                    <c:v>49</c:v>
                  </c:pt>
                  <c:pt idx="49">
                    <c:v>50</c:v>
                  </c:pt>
                  <c:pt idx="50">
                    <c:v>51</c:v>
                  </c:pt>
                  <c:pt idx="51">
                    <c:v>52</c:v>
                  </c:pt>
                  <c:pt idx="52">
                    <c:v>53</c:v>
                  </c:pt>
                  <c:pt idx="53">
                    <c:v>54</c:v>
                  </c:pt>
                  <c:pt idx="54">
                    <c:v>55</c:v>
                  </c:pt>
                  <c:pt idx="55">
                    <c:v>56</c:v>
                  </c:pt>
                  <c:pt idx="56">
                    <c:v>57</c:v>
                  </c:pt>
                  <c:pt idx="57">
                    <c:v>58</c:v>
                  </c:pt>
                  <c:pt idx="58">
                    <c:v>59</c:v>
                  </c:pt>
                  <c:pt idx="59">
                    <c:v>60</c:v>
                  </c:pt>
                  <c:pt idx="60">
                    <c:v>61</c:v>
                  </c:pt>
                  <c:pt idx="61">
                    <c:v>62</c:v>
                  </c:pt>
                  <c:pt idx="62">
                    <c:v>63</c:v>
                  </c:pt>
                  <c:pt idx="63">
                    <c:v>64</c:v>
                  </c:pt>
                  <c:pt idx="64">
                    <c:v>65</c:v>
                  </c:pt>
                  <c:pt idx="65">
                    <c:v>66</c:v>
                  </c:pt>
                  <c:pt idx="66">
                    <c:v>67</c:v>
                  </c:pt>
                  <c:pt idx="67">
                    <c:v>68</c:v>
                  </c:pt>
                  <c:pt idx="68">
                    <c:v>69</c:v>
                  </c:pt>
                  <c:pt idx="69">
                    <c:v>70</c:v>
                  </c:pt>
                  <c:pt idx="70">
                    <c:v>71</c:v>
                  </c:pt>
                  <c:pt idx="71">
                    <c:v>72</c:v>
                  </c:pt>
                  <c:pt idx="72">
                    <c:v>73</c:v>
                  </c:pt>
                  <c:pt idx="73">
                    <c:v>74</c:v>
                  </c:pt>
                  <c:pt idx="74">
                    <c:v>75</c:v>
                  </c:pt>
                  <c:pt idx="75">
                    <c:v>76</c:v>
                  </c:pt>
                  <c:pt idx="76">
                    <c:v>77</c:v>
                  </c:pt>
                  <c:pt idx="77">
                    <c:v>78</c:v>
                  </c:pt>
                  <c:pt idx="78">
                    <c:v>79</c:v>
                  </c:pt>
                  <c:pt idx="79">
                    <c:v>80</c:v>
                  </c:pt>
                  <c:pt idx="80">
                    <c:v>81</c:v>
                  </c:pt>
                  <c:pt idx="81">
                    <c:v>82</c:v>
                  </c:pt>
                  <c:pt idx="82">
                    <c:v>83</c:v>
                  </c:pt>
                  <c:pt idx="83">
                    <c:v>84</c:v>
                  </c:pt>
                  <c:pt idx="84">
                    <c:v>85</c:v>
                  </c:pt>
                  <c:pt idx="85">
                    <c:v>86</c:v>
                  </c:pt>
                  <c:pt idx="86">
                    <c:v>87</c:v>
                  </c:pt>
                  <c:pt idx="87">
                    <c:v>88</c:v>
                  </c:pt>
                  <c:pt idx="88">
                    <c:v>89</c:v>
                  </c:pt>
                  <c:pt idx="89">
                    <c:v>90</c:v>
                  </c:pt>
                  <c:pt idx="90">
                    <c:v>91</c:v>
                  </c:pt>
                  <c:pt idx="91">
                    <c:v>92</c:v>
                  </c:pt>
                  <c:pt idx="92">
                    <c:v>93</c:v>
                  </c:pt>
                  <c:pt idx="93">
                    <c:v>94</c:v>
                  </c:pt>
                  <c:pt idx="94">
                    <c:v>95</c:v>
                  </c:pt>
                  <c:pt idx="95">
                    <c:v>96</c:v>
                  </c:pt>
                </c:lvl>
                <c:lvl>
                  <c:pt idx="0">
                    <c:v>Company A</c:v>
                  </c:pt>
                  <c:pt idx="30">
                    <c:v>Company B</c:v>
                  </c:pt>
                  <c:pt idx="60">
                    <c:v>Company C</c:v>
                  </c:pt>
                </c:lvl>
              </c:multiLvlStrCache>
            </c:multiLvlStrRef>
          </c:cat>
          <c:val>
            <c:numRef>
              <c:f>'Figure 14'!$AB$2:$AB$97</c:f>
              <c:numCache>
                <c:formatCode>General</c:formatCode>
                <c:ptCount val="96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2.0219543886374836</c:v>
                </c:pt>
                <c:pt idx="5">
                  <c:v>2.2818181818181817</c:v>
                </c:pt>
                <c:pt idx="6">
                  <c:v>4.0933839336638442</c:v>
                </c:pt>
                <c:pt idx="7">
                  <c:v>11.24</c:v>
                </c:pt>
                <c:pt idx="8">
                  <c:v>16.504343345111895</c:v>
                </c:pt>
                <c:pt idx="9">
                  <c:v>20.262599999999999</c:v>
                </c:pt>
                <c:pt idx="10">
                  <c:v>20.836600000000001</c:v>
                </c:pt>
                <c:pt idx="11">
                  <c:v>21.306000000000001</c:v>
                </c:pt>
                <c:pt idx="12">
                  <c:v>26.925999999999998</c:v>
                </c:pt>
                <c:pt idx="13">
                  <c:v>28.623999999999999</c:v>
                </c:pt>
                <c:pt idx="14">
                  <c:v>37.106000000000002</c:v>
                </c:pt>
                <c:pt idx="15">
                  <c:v>44.34</c:v>
                </c:pt>
                <c:pt idx="16">
                  <c:v>45.16</c:v>
                </c:pt>
                <c:pt idx="17">
                  <c:v>55.791600000000003</c:v>
                </c:pt>
                <c:pt idx="18">
                  <c:v>93.688000000000002</c:v>
                </c:pt>
                <c:pt idx="19">
                  <c:v>100.554</c:v>
                </c:pt>
                <c:pt idx="20">
                  <c:v>122.92</c:v>
                </c:pt>
                <c:pt idx="21">
                  <c:v>160.08000000000001</c:v>
                </c:pt>
                <c:pt idx="22">
                  <c:v>178.5</c:v>
                </c:pt>
                <c:pt idx="23">
                  <c:v>196.18</c:v>
                </c:pt>
                <c:pt idx="24">
                  <c:v>290.72704402515723</c:v>
                </c:pt>
                <c:pt idx="25">
                  <c:v>373.92599999999999</c:v>
                </c:pt>
                <c:pt idx="26">
                  <c:v>440.36</c:v>
                </c:pt>
                <c:pt idx="27">
                  <c:v>764.55902939804014</c:v>
                </c:pt>
                <c:pt idx="28">
                  <c:v>1034.76</c:v>
                </c:pt>
                <c:pt idx="29">
                  <c:v>1590.154</c:v>
                </c:pt>
                <c:pt idx="30">
                  <c:v>1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1</c:v>
                </c:pt>
                <c:pt idx="35">
                  <c:v>1</c:v>
                </c:pt>
                <c:pt idx="36">
                  <c:v>1</c:v>
                </c:pt>
                <c:pt idx="37">
                  <c:v>1</c:v>
                </c:pt>
                <c:pt idx="38">
                  <c:v>1</c:v>
                </c:pt>
                <c:pt idx="39">
                  <c:v>1</c:v>
                </c:pt>
                <c:pt idx="40">
                  <c:v>1</c:v>
                </c:pt>
                <c:pt idx="41">
                  <c:v>1</c:v>
                </c:pt>
                <c:pt idx="42">
                  <c:v>1</c:v>
                </c:pt>
                <c:pt idx="43">
                  <c:v>1</c:v>
                </c:pt>
                <c:pt idx="44">
                  <c:v>1</c:v>
                </c:pt>
                <c:pt idx="45">
                  <c:v>1</c:v>
                </c:pt>
                <c:pt idx="46">
                  <c:v>1</c:v>
                </c:pt>
                <c:pt idx="47">
                  <c:v>1</c:v>
                </c:pt>
                <c:pt idx="48">
                  <c:v>1</c:v>
                </c:pt>
                <c:pt idx="49">
                  <c:v>1</c:v>
                </c:pt>
                <c:pt idx="50">
                  <c:v>1</c:v>
                </c:pt>
                <c:pt idx="51">
                  <c:v>1</c:v>
                </c:pt>
                <c:pt idx="52">
                  <c:v>1</c:v>
                </c:pt>
                <c:pt idx="53">
                  <c:v>1</c:v>
                </c:pt>
                <c:pt idx="54">
                  <c:v>1</c:v>
                </c:pt>
                <c:pt idx="55">
                  <c:v>1</c:v>
                </c:pt>
                <c:pt idx="56">
                  <c:v>3.08</c:v>
                </c:pt>
                <c:pt idx="57">
                  <c:v>5.8193587386343602</c:v>
                </c:pt>
                <c:pt idx="58">
                  <c:v>8.2069537732121685</c:v>
                </c:pt>
                <c:pt idx="59">
                  <c:v>11.38</c:v>
                </c:pt>
                <c:pt idx="60">
                  <c:v>1</c:v>
                </c:pt>
                <c:pt idx="61">
                  <c:v>1</c:v>
                </c:pt>
                <c:pt idx="62">
                  <c:v>1</c:v>
                </c:pt>
                <c:pt idx="63">
                  <c:v>1</c:v>
                </c:pt>
                <c:pt idx="64">
                  <c:v>1</c:v>
                </c:pt>
                <c:pt idx="65">
                  <c:v>1</c:v>
                </c:pt>
                <c:pt idx="66">
                  <c:v>1</c:v>
                </c:pt>
                <c:pt idx="67">
                  <c:v>1</c:v>
                </c:pt>
                <c:pt idx="68">
                  <c:v>1</c:v>
                </c:pt>
                <c:pt idx="69">
                  <c:v>1.5767544987753757</c:v>
                </c:pt>
                <c:pt idx="70">
                  <c:v>1.8909521234715463</c:v>
                </c:pt>
                <c:pt idx="71">
                  <c:v>2.4591181032572567</c:v>
                </c:pt>
                <c:pt idx="72">
                  <c:v>2.6000255285571723</c:v>
                </c:pt>
                <c:pt idx="73">
                  <c:v>2.6481352980393758</c:v>
                </c:pt>
                <c:pt idx="74">
                  <c:v>2.6817508368239102</c:v>
                </c:pt>
                <c:pt idx="75">
                  <c:v>2.9318940333053045</c:v>
                </c:pt>
                <c:pt idx="76">
                  <c:v>2.954647201946472</c:v>
                </c:pt>
                <c:pt idx="77">
                  <c:v>2.9581669654498044</c:v>
                </c:pt>
                <c:pt idx="78">
                  <c:v>3.0473862948908321</c:v>
                </c:pt>
                <c:pt idx="79">
                  <c:v>3.1241510078429142</c:v>
                </c:pt>
                <c:pt idx="80">
                  <c:v>3.1433315894695539</c:v>
                </c:pt>
                <c:pt idx="81">
                  <c:v>3.2028964486148146</c:v>
                </c:pt>
                <c:pt idx="82">
                  <c:v>3.297282445798781</c:v>
                </c:pt>
                <c:pt idx="83">
                  <c:v>3.3004951660078863</c:v>
                </c:pt>
                <c:pt idx="84">
                  <c:v>5.3894110215722684</c:v>
                </c:pt>
                <c:pt idx="85">
                  <c:v>6.7064439579845843</c:v>
                </c:pt>
                <c:pt idx="86">
                  <c:v>8.4607483846079656</c:v>
                </c:pt>
                <c:pt idx="87">
                  <c:v>19.070102311481623</c:v>
                </c:pt>
                <c:pt idx="88">
                  <c:v>32.863421342134217</c:v>
                </c:pt>
                <c:pt idx="89">
                  <c:v>42.266889574759944</c:v>
                </c:pt>
                <c:pt idx="90">
                  <c:v>61.762087123025374</c:v>
                </c:pt>
                <c:pt idx="91">
                  <c:v>97.008628731343279</c:v>
                </c:pt>
                <c:pt idx="92">
                  <c:v>104.49214659685863</c:v>
                </c:pt>
                <c:pt idx="93">
                  <c:v>117.89355111236272</c:v>
                </c:pt>
                <c:pt idx="94">
                  <c:v>291.69343065693431</c:v>
                </c:pt>
                <c:pt idx="95">
                  <c:v>493.71715610510046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77-464A-ACE0-DEF333AF92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46332928"/>
        <c:axId val="46338816"/>
      </c:barChart>
      <c:catAx>
        <c:axId val="46332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338816"/>
        <c:crosses val="autoZero"/>
        <c:auto val="1"/>
        <c:lblAlgn val="ctr"/>
        <c:lblOffset val="100"/>
        <c:noMultiLvlLbl val="0"/>
      </c:catAx>
      <c:valAx>
        <c:axId val="46338816"/>
        <c:scaling>
          <c:logBase val="10"/>
          <c:orientation val="minMax"/>
        </c:scaling>
        <c:delete val="0"/>
        <c:axPos val="l"/>
        <c:majorGridlines>
          <c:spPr>
            <a:ln w="6350" cap="flat" cmpd="sng" algn="ctr">
              <a:solidFill>
                <a:schemeClr val="tx1"/>
              </a:solidFill>
              <a:prstDash val="dash"/>
              <a:round/>
            </a:ln>
            <a:effectLst/>
          </c:spPr>
        </c:majorGridlines>
        <c:numFmt formatCode="General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bg1"/>
                </a:solidFill>
                <a:latin typeface="+mj-lt"/>
                <a:ea typeface="+mn-ea"/>
                <a:cs typeface="+mn-cs"/>
              </a:defRPr>
            </a:pPr>
            <a:endParaRPr lang="en-US"/>
          </a:p>
        </c:txPr>
        <c:crossAx val="46332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0.21659</cdr:x>
      <cdr:y>0.88235</cdr:y>
    </cdr:from>
    <cdr:to>
      <cdr:x>0.90479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790652" y="3428978"/>
          <a:ext cx="5689799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2400" b="1" dirty="0">
              <a:latin typeface="+mj-lt"/>
            </a:rPr>
            <a:t>Row</a:t>
          </a:r>
          <a:r>
            <a:rPr lang="en-US" sz="2400" b="1" baseline="0" dirty="0">
              <a:latin typeface="+mj-lt"/>
            </a:rPr>
            <a:t> Address (modulo 512)</a:t>
          </a:r>
          <a:endParaRPr lang="en-US" sz="2400" b="1" dirty="0">
            <a:latin typeface="+mj-lt"/>
          </a:endParaRPr>
        </a:p>
      </cdr:txBody>
    </cdr:sp>
  </cdr:relSizeAnchor>
  <cdr:relSizeAnchor xmlns:cdr="http://schemas.openxmlformats.org/drawingml/2006/chartDrawing">
    <cdr:from>
      <cdr:x>0</cdr:x>
      <cdr:y>0.03921</cdr:y>
    </cdr:from>
    <cdr:to>
      <cdr:x>0.08621</cdr:x>
      <cdr:y>0.81698</cdr:y>
    </cdr:to>
    <cdr:sp macro="" textlink="">
      <cdr:nvSpPr>
        <cdr:cNvPr id="3" name="TextBox 1"/>
        <cdr:cNvSpPr txBox="1"/>
      </cdr:nvSpPr>
      <cdr:spPr>
        <a:xfrm xmlns:a="http://schemas.openxmlformats.org/drawingml/2006/main" rot="16200000">
          <a:off x="-1345446" y="1307277"/>
          <a:ext cx="3022552" cy="71275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2400" b="1" dirty="0">
              <a:latin typeface="+mj-lt"/>
            </a:rPr>
            <a:t>Erroneous Request Count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0.24324</cdr:x>
      <cdr:y>0.86666</cdr:y>
    </cdr:from>
    <cdr:to>
      <cdr:x>0.96396</cdr:x>
      <cdr:y>0.98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779339" y="3301956"/>
          <a:ext cx="5272180" cy="43182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en-US" sz="2400" b="1" dirty="0">
              <a:latin typeface="+mj-lt"/>
            </a:rPr>
            <a:t>Row</a:t>
          </a:r>
          <a:r>
            <a:rPr lang="en-US" sz="2400" b="1" baseline="0" dirty="0">
              <a:latin typeface="+mj-lt"/>
            </a:rPr>
            <a:t> Address (modulo 512)</a:t>
          </a:r>
          <a:endParaRPr lang="en-US" sz="2400" b="1" dirty="0">
            <a:latin typeface="+mj-lt"/>
          </a:endParaRPr>
        </a:p>
      </cdr:txBody>
    </cdr:sp>
  </cdr:relSizeAnchor>
  <cdr:relSizeAnchor xmlns:cdr="http://schemas.openxmlformats.org/drawingml/2006/chartDrawing">
    <cdr:from>
      <cdr:x>0</cdr:x>
      <cdr:y>0.02222</cdr:y>
    </cdr:from>
    <cdr:to>
      <cdr:x>0.11803</cdr:x>
      <cdr:y>0.79999</cdr:y>
    </cdr:to>
    <cdr:sp macro="" textlink="">
      <cdr:nvSpPr>
        <cdr:cNvPr id="3" name="TextBox 1"/>
        <cdr:cNvSpPr txBox="1"/>
      </cdr:nvSpPr>
      <cdr:spPr>
        <a:xfrm xmlns:a="http://schemas.openxmlformats.org/drawingml/2006/main" rot="16200000">
          <a:off x="-2120982" y="977961"/>
          <a:ext cx="2666974" cy="8634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2400" b="1" dirty="0">
              <a:latin typeface="+mj-lt"/>
            </a:rPr>
            <a:t>Erroneous Request Count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</cdr:x>
      <cdr:y>0.65488</cdr:y>
    </cdr:from>
    <cdr:to>
      <cdr:x>0.14425</cdr:x>
      <cdr:y>0.76232</cdr:y>
    </cdr:to>
    <cdr:sp macro="" textlink="">
      <cdr:nvSpPr>
        <cdr:cNvPr id="11" name="TextBox 1"/>
        <cdr:cNvSpPr txBox="1"/>
      </cdr:nvSpPr>
      <cdr:spPr>
        <a:xfrm xmlns:a="http://schemas.openxmlformats.org/drawingml/2006/main">
          <a:off x="0" y="1842028"/>
          <a:ext cx="893379" cy="30220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r"/>
          <a:r>
            <a:rPr lang="en-US" sz="1600">
              <a:solidFill>
                <a:schemeClr val="tx1"/>
              </a:solidFill>
              <a:latin typeface="+mj-lt"/>
            </a:rPr>
            <a:t>1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A320F2-0222-4F9A-9B4B-23861EA014DD}" type="datetime1">
              <a:rPr lang="en-US" smtClean="0"/>
              <a:t>6/6/2017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3636F2-AAAA-4996-B2C9-0909AC549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63010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F69DEF-4668-4BDD-8B02-8E33D3A0F21C}" type="datetime1">
              <a:rPr lang="en-US" smtClean="0"/>
              <a:t>6/6/2017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7F79D3-8C36-4CB5-B03B-F440DA7B71A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87491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Hello.</a:t>
            </a:r>
            <a:r>
              <a:rPr lang="en-US" baseline="0" dirty="0"/>
              <a:t> My name is Donghyuk Lee. </a:t>
            </a:r>
          </a:p>
          <a:p>
            <a:r>
              <a:rPr lang="en-US" baseline="0" dirty="0"/>
              <a:t>Thank you for attending my thesis defense.</a:t>
            </a:r>
          </a:p>
          <a:p>
            <a:r>
              <a:rPr lang="en-US" baseline="0" dirty="0"/>
              <a:t>Today, I will talk about reducing DRAM latency at low cost by exploiting heterogeneity.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0684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As we described,</a:t>
            </a:r>
            <a:r>
              <a:rPr lang="en-US" baseline="0" dirty="0"/>
              <a:t> cells in a mat have different distances from peripheral logic.</a:t>
            </a:r>
          </a:p>
          <a:p>
            <a:pPr marL="0" indent="0">
              <a:buNone/>
            </a:pPr>
            <a:r>
              <a:rPr lang="en-US" baseline="0" dirty="0"/>
              <a:t>Cells in different rows have different distance from the sense amplifiers.</a:t>
            </a:r>
          </a:p>
          <a:p>
            <a:pPr marL="0" indent="0">
              <a:buNone/>
            </a:pPr>
            <a:r>
              <a:rPr lang="en-US" baseline="0" dirty="0"/>
              <a:t>Cells in different columns have different distance from the </a:t>
            </a:r>
            <a:r>
              <a:rPr lang="en-US" baseline="0" dirty="0" err="1"/>
              <a:t>wordline</a:t>
            </a:r>
            <a:r>
              <a:rPr lang="en-US" baseline="0" dirty="0"/>
              <a:t> drivers.</a:t>
            </a:r>
          </a:p>
          <a:p>
            <a:pPr marL="0" indent="0">
              <a:buNone/>
            </a:pPr>
            <a:r>
              <a:rPr lang="en-US" baseline="0" dirty="0"/>
              <a:t>Therefore, some regions are inherently faster than other regions,</a:t>
            </a:r>
          </a:p>
          <a:p>
            <a:pPr marL="0" indent="0">
              <a:buNone/>
            </a:pPr>
            <a:r>
              <a:rPr lang="en-US" baseline="0" dirty="0"/>
              <a:t>and some regions are inherently slower than other regions.</a:t>
            </a:r>
          </a:p>
          <a:p>
            <a:pPr marL="0" indent="0">
              <a:buNone/>
            </a:pPr>
            <a:r>
              <a:rPr lang="en-US" baseline="0" dirty="0"/>
              <a:t>We call this architectural variation.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1551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</a:t>
            </a:r>
            <a:r>
              <a:rPr lang="en-US" baseline="0" dirty="0"/>
              <a:t> me summarize. </a:t>
            </a:r>
          </a:p>
          <a:p>
            <a:endParaRPr lang="en-US" baseline="0" dirty="0"/>
          </a:p>
          <a:p>
            <a:r>
              <a:rPr lang="en-US" baseline="0" dirty="0"/>
              <a:t>DRAM has inherently slow regions due to its cell array organization, which leads to high DRAM latency.</a:t>
            </a:r>
          </a:p>
          <a:p>
            <a:r>
              <a:rPr lang="en-US" baseline="0" dirty="0"/>
              <a:t>We call this architectural variation.</a:t>
            </a:r>
          </a:p>
          <a:p>
            <a:endParaRPr lang="en-US" baseline="0" dirty="0"/>
          </a:p>
          <a:p>
            <a:r>
              <a:rPr lang="en-US" baseline="0" dirty="0"/>
              <a:t>We propose two mechanisms to exploit architectural variation for reducing DRAM latency.</a:t>
            </a:r>
          </a:p>
          <a:p>
            <a:r>
              <a:rPr lang="en-US" baseline="0" dirty="0"/>
              <a:t>First is AVA profiling, a dynamic &amp; low cost latency optimization technique.</a:t>
            </a:r>
          </a:p>
          <a:p>
            <a:r>
              <a:rPr lang="en-US" baseline="0" dirty="0"/>
              <a:t>Second is AVA Shuffling, a mechanism to reduce ECC uncorrectable errors. </a:t>
            </a:r>
          </a:p>
          <a:p>
            <a:endParaRPr lang="en-US" baseline="0" dirty="0"/>
          </a:p>
          <a:p>
            <a:r>
              <a:rPr lang="en-US" baseline="0" dirty="0"/>
              <a:t>Our characterization shows the significant potential to lower DRAM timing parameters.</a:t>
            </a:r>
          </a:p>
          <a:p>
            <a:endParaRPr lang="en-US" baseline="0" dirty="0"/>
          </a:p>
          <a:p>
            <a:r>
              <a:rPr lang="en-US" baseline="0" dirty="0"/>
              <a:t>Our system performance evaluation shows that </a:t>
            </a:r>
          </a:p>
          <a:p>
            <a:r>
              <a:rPr lang="en-US" baseline="0" dirty="0"/>
              <a:t>our mechanisms provide significant performance improvement.</a:t>
            </a:r>
          </a:p>
          <a:p>
            <a:r>
              <a:rPr lang="en-US" baseline="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28540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 order to exploit</a:t>
            </a:r>
            <a:r>
              <a:rPr lang="en-US" baseline="0" dirty="0"/>
              <a:t> architectural variation for reducing DRAM latency,</a:t>
            </a:r>
          </a:p>
          <a:p>
            <a:pPr marL="0" indent="0">
              <a:buNone/>
            </a:pPr>
            <a:r>
              <a:rPr lang="en-US" baseline="0" dirty="0"/>
              <a:t>we first do experimental study to identify and characterize architectural variation.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We evaluate 96 real DRAM modules </a:t>
            </a:r>
          </a:p>
          <a:p>
            <a:pPr marL="0" indent="0">
              <a:buNone/>
            </a:pPr>
            <a:r>
              <a:rPr lang="en-US" baseline="0" dirty="0"/>
              <a:t>by using our FPGA-based DRAM test infrastructure, </a:t>
            </a:r>
          </a:p>
          <a:p>
            <a:pPr marL="0" indent="0">
              <a:buNone/>
            </a:pPr>
            <a:r>
              <a:rPr lang="en-US" baseline="0" dirty="0"/>
              <a:t>similar to what we used for AL-DRAM.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We then propose two mechanisms to leverage architectural variation for reducing DRAM latency.</a:t>
            </a:r>
          </a:p>
          <a:p>
            <a:pPr marL="0" indent="0">
              <a:buNone/>
            </a:pPr>
            <a:r>
              <a:rPr lang="en-US" baseline="0" dirty="0"/>
              <a:t>Let me describe our experimental study.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6862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</a:t>
            </a:r>
            <a:r>
              <a:rPr lang="en-US" baseline="0" dirty="0"/>
              <a:t> figure plots the memory channel connection between process and DRAM module.</a:t>
            </a:r>
          </a:p>
          <a:p>
            <a:pPr marL="0" indent="0">
              <a:buNone/>
            </a:pPr>
            <a:r>
              <a:rPr lang="en-US" baseline="0" dirty="0"/>
              <a:t>Usually memory channel has 64-bit data bus that consist of eight 8-bit data bus, dedicated to each DRAM chip.</a:t>
            </a:r>
          </a:p>
          <a:p>
            <a:pPr marL="0" indent="0">
              <a:buNone/>
            </a:pPr>
            <a:r>
              <a:rPr lang="en-US" baseline="0" dirty="0"/>
              <a:t>Each DRAM chip transfer data as eight burst of eight bit data. 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Therefore, 64-bit data from a DRAM chip are from different locations in a row.</a:t>
            </a:r>
          </a:p>
          <a:p>
            <a:pPr marL="0" indent="0">
              <a:buNone/>
            </a:pPr>
            <a:r>
              <a:rPr lang="en-US" baseline="0" dirty="0"/>
              <a:t>Therefore, data bits in a request might have different error characteristics.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9896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8588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754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 order to exploit</a:t>
            </a:r>
            <a:r>
              <a:rPr lang="en-US" baseline="0" dirty="0"/>
              <a:t> architectural variation for reducing DRAM latency,</a:t>
            </a:r>
          </a:p>
          <a:p>
            <a:pPr marL="0" indent="0">
              <a:buNone/>
            </a:pPr>
            <a:r>
              <a:rPr lang="en-US" baseline="0" dirty="0"/>
              <a:t>we first do experimental study to identify and characterize architectural variation.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We evaluate 96 real DRAM modules </a:t>
            </a:r>
          </a:p>
          <a:p>
            <a:pPr marL="0" indent="0">
              <a:buNone/>
            </a:pPr>
            <a:r>
              <a:rPr lang="en-US" baseline="0" dirty="0"/>
              <a:t>by using our FPGA-based DRAM test infrastructure, </a:t>
            </a:r>
          </a:p>
          <a:p>
            <a:pPr marL="0" indent="0">
              <a:buNone/>
            </a:pPr>
            <a:r>
              <a:rPr lang="en-US" baseline="0" dirty="0"/>
              <a:t>similar to what we used for AL-DRAM.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We then propose two mechanisms to leverage architectural variation for reducing DRAM latency.</a:t>
            </a:r>
          </a:p>
          <a:p>
            <a:pPr marL="0" indent="0">
              <a:buNone/>
            </a:pPr>
            <a:r>
              <a:rPr lang="en-US" baseline="0" dirty="0"/>
              <a:t>Let me describe our experimental study.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7849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Instead</a:t>
            </a:r>
            <a:r>
              <a:rPr lang="en-US" baseline="0" dirty="0"/>
              <a:t>, we provide expected characteristics if there exists architectural variation.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First, we expect the variation in latency across regions in a mat.</a:t>
            </a:r>
          </a:p>
          <a:p>
            <a:pPr marL="0" indent="0">
              <a:buNone/>
            </a:pPr>
            <a:r>
              <a:rPr lang="en-US" baseline="0" dirty="0"/>
              <a:t>For example, some regions are slower than other regions, </a:t>
            </a:r>
          </a:p>
          <a:p>
            <a:pPr marL="0" indent="0">
              <a:buNone/>
            </a:pPr>
            <a:r>
              <a:rPr lang="en-US" baseline="0" dirty="0"/>
              <a:t>or some regions are more vulnerable than other regions when accessing reduced latency.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Second, we expect that latency or error characteristics periodically repeat </a:t>
            </a:r>
          </a:p>
          <a:p>
            <a:pPr marL="0" indent="0">
              <a:buNone/>
            </a:pPr>
            <a:r>
              <a:rPr lang="en-US" baseline="0" dirty="0"/>
              <a:t>because mats are duplicated to form a bank.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Third, we expect that latency or error characteristic is similar across different chip/DIMM, </a:t>
            </a:r>
          </a:p>
          <a:p>
            <a:pPr marL="0" indent="0">
              <a:buNone/>
            </a:pPr>
            <a:r>
              <a:rPr lang="en-US" baseline="0" dirty="0"/>
              <a:t>if they are manufactured by the same company at the same manufacturing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6472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Instead</a:t>
            </a:r>
            <a:r>
              <a:rPr lang="en-US" baseline="0" dirty="0"/>
              <a:t>, we provide expected characteristics if there exists architectural variation.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First, we expect the variation in latency across regions in a mat.</a:t>
            </a:r>
          </a:p>
          <a:p>
            <a:pPr marL="0" indent="0">
              <a:buNone/>
            </a:pPr>
            <a:r>
              <a:rPr lang="en-US" baseline="0" dirty="0"/>
              <a:t>For example, some regions are slower than other regions, </a:t>
            </a:r>
          </a:p>
          <a:p>
            <a:pPr marL="0" indent="0">
              <a:buNone/>
            </a:pPr>
            <a:r>
              <a:rPr lang="en-US" baseline="0" dirty="0"/>
              <a:t>or some regions are more vulnerable than other regions when accessing reduced latency.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Second, we expect that latency or error characteristics periodically repeat </a:t>
            </a:r>
          </a:p>
          <a:p>
            <a:pPr marL="0" indent="0">
              <a:buNone/>
            </a:pPr>
            <a:r>
              <a:rPr lang="en-US" baseline="0" dirty="0"/>
              <a:t>because mats are duplicated to form a bank.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Third, we expect that latency or error characteristic is similar across different chip/DIMM, </a:t>
            </a:r>
          </a:p>
          <a:p>
            <a:pPr marL="0" indent="0">
              <a:buNone/>
            </a:pPr>
            <a:r>
              <a:rPr lang="en-US" baseline="0" dirty="0"/>
              <a:t>if they are manufactured by the same company at the same manufacturing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4519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This is the photo of our infrastructure,</a:t>
            </a:r>
            <a:r>
              <a:rPr lang="en-US" baseline="0" dirty="0" smtClean="0"/>
              <a:t> that we built mostly from scratch.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For</a:t>
            </a:r>
            <a:r>
              <a:rPr lang="en-US" baseline="0" dirty="0" smtClean="0"/>
              <a:t> higher throughput, we employ eight FPGAs, all of which are enclosed in thermally-regulated environment.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76551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Instead</a:t>
            </a:r>
            <a:r>
              <a:rPr lang="en-US" baseline="0" dirty="0"/>
              <a:t>, we provide expected characteristics if there exists architectural variation.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First, we expect the variation in latency across regions in a mat.</a:t>
            </a:r>
          </a:p>
          <a:p>
            <a:pPr marL="0" indent="0">
              <a:buNone/>
            </a:pPr>
            <a:r>
              <a:rPr lang="en-US" baseline="0" dirty="0"/>
              <a:t>For example, some regions are slower than other regions, </a:t>
            </a:r>
          </a:p>
          <a:p>
            <a:pPr marL="0" indent="0">
              <a:buNone/>
            </a:pPr>
            <a:r>
              <a:rPr lang="en-US" baseline="0" dirty="0"/>
              <a:t>or some regions are more vulnerable than other regions when accessing reduced latency.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Second, we expect that latency or error characteristics periodically repeat </a:t>
            </a:r>
          </a:p>
          <a:p>
            <a:pPr marL="0" indent="0">
              <a:buNone/>
            </a:pPr>
            <a:r>
              <a:rPr lang="en-US" baseline="0" dirty="0"/>
              <a:t>because mats are duplicated to form a bank.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Third, we expect that latency or error characteristic is similar across different chip/DIMM, </a:t>
            </a:r>
          </a:p>
          <a:p>
            <a:pPr marL="0" indent="0">
              <a:buNone/>
            </a:pPr>
            <a:r>
              <a:rPr lang="en-US" baseline="0" dirty="0"/>
              <a:t>if they are manufactured by the same company at the same manufacturing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2509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First, we observe the variation</a:t>
            </a:r>
            <a:r>
              <a:rPr lang="en-US" baseline="0" dirty="0"/>
              <a:t> in rows caused by variation in distance between cell and sense amplifier.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A row of mats are connected to row decoder by global </a:t>
            </a:r>
            <a:r>
              <a:rPr lang="en-US" baseline="0" dirty="0" err="1"/>
              <a:t>wordline</a:t>
            </a:r>
            <a:r>
              <a:rPr lang="en-US" baseline="0" dirty="0"/>
              <a:t>.</a:t>
            </a:r>
          </a:p>
          <a:p>
            <a:pPr marL="0" indent="0">
              <a:buNone/>
            </a:pPr>
            <a:r>
              <a:rPr lang="en-US" baseline="0" dirty="0"/>
              <a:t>Majority DRAMs use 512 rows in a mat,</a:t>
            </a:r>
          </a:p>
          <a:p>
            <a:pPr marL="0" indent="0">
              <a:buNone/>
            </a:pPr>
            <a:r>
              <a:rPr lang="en-US" baseline="0" dirty="0"/>
              <a:t>And cells in different rows have different distance from sense amplifier, leading to variation in latency.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Since mats are duplicated to build bigger cell array, </a:t>
            </a:r>
          </a:p>
          <a:p>
            <a:pPr marL="0" indent="0">
              <a:buNone/>
            </a:pPr>
            <a:r>
              <a:rPr lang="en-US" baseline="0" dirty="0"/>
              <a:t>latency characteristic repeats every 512 rows when sweeping rows.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8418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</a:t>
            </a:r>
            <a:r>
              <a:rPr lang="en-US" baseline="0" dirty="0"/>
              <a:t> left figure, we sort the rows as erroneous request count.</a:t>
            </a:r>
          </a:p>
          <a:p>
            <a:pPr marL="0" indent="0">
              <a:buNone/>
            </a:pPr>
            <a:r>
              <a:rPr lang="en-US" baseline="0" dirty="0"/>
              <a:t>As we can see, the erroneous request mostly linearly increase. 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Then, we apply this sorted order of rows to each 512-row group in right figure.</a:t>
            </a:r>
          </a:p>
          <a:p>
            <a:pPr marL="0" indent="0">
              <a:buNone/>
            </a:pPr>
            <a:r>
              <a:rPr lang="en-US" baseline="0" dirty="0"/>
              <a:t>As we can see, we observe similar characteristics every 512-row group.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Therefore, error characteristic periodically repeats every 512 rows. </a:t>
            </a:r>
          </a:p>
          <a:p>
            <a:pPr marL="0" indent="0">
              <a:buNone/>
            </a:pPr>
            <a:r>
              <a:rPr lang="en-US" baseline="0" dirty="0"/>
              <a:t>We conclude that the distance from sense amplifier expose variation in erroneous request count, </a:t>
            </a:r>
          </a:p>
          <a:p>
            <a:pPr marL="0" indent="0">
              <a:buNone/>
            </a:pPr>
            <a:r>
              <a:rPr lang="en-US" baseline="0" dirty="0"/>
              <a:t>which also expose variation in latency.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4702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Second, we observe the latency variation</a:t>
            </a:r>
            <a:r>
              <a:rPr lang="en-US" baseline="0" dirty="0"/>
              <a:t> in columns caused by variation in distance between cell and </a:t>
            </a:r>
            <a:r>
              <a:rPr lang="en-US" baseline="0" dirty="0" err="1"/>
              <a:t>wordline</a:t>
            </a:r>
            <a:r>
              <a:rPr lang="en-US" baseline="0" dirty="0"/>
              <a:t> driver.</a:t>
            </a:r>
          </a:p>
          <a:p>
            <a:pPr marL="0" indent="0">
              <a:buNone/>
            </a:pP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A row of mats are connected to row decoder by global </a:t>
            </a:r>
            <a:r>
              <a:rPr lang="en-US" baseline="0" dirty="0" err="1"/>
              <a:t>wordline</a:t>
            </a:r>
            <a:r>
              <a:rPr lang="en-US" baseline="0" dirty="0"/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To transfer data to </a:t>
            </a:r>
            <a:r>
              <a:rPr lang="en-US" baseline="0" dirty="0" err="1"/>
              <a:t>offchip</a:t>
            </a:r>
            <a:r>
              <a:rPr lang="en-US" baseline="0" dirty="0"/>
              <a:t>,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sense amplifiers are connected to global sense amplifier and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the global sense amplifier is connected to IO interface, which is connected to the memory channel.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When a row of cells are activated through both global </a:t>
            </a:r>
            <a:r>
              <a:rPr lang="en-US" baseline="0" dirty="0" err="1"/>
              <a:t>wordline</a:t>
            </a:r>
            <a:r>
              <a:rPr lang="en-US" baseline="0" dirty="0"/>
              <a:t> and </a:t>
            </a:r>
            <a:r>
              <a:rPr lang="en-US" baseline="0" dirty="0" err="1"/>
              <a:t>wordline</a:t>
            </a:r>
            <a:r>
              <a:rPr lang="en-US" baseline="0" dirty="0"/>
              <a:t>,</a:t>
            </a:r>
          </a:p>
          <a:p>
            <a:pPr marL="0" indent="0">
              <a:buNone/>
            </a:pPr>
            <a:r>
              <a:rPr lang="en-US" baseline="0" dirty="0"/>
              <a:t>The time to access cells are varied, due to the distance from </a:t>
            </a:r>
            <a:r>
              <a:rPr lang="en-US" baseline="0" dirty="0" err="1"/>
              <a:t>wordline</a:t>
            </a:r>
            <a:r>
              <a:rPr lang="en-US" baseline="0" dirty="0"/>
              <a:t> driver and row decoder.</a:t>
            </a:r>
          </a:p>
          <a:p>
            <a:pPr marL="0" indent="0">
              <a:buNone/>
            </a:pPr>
            <a:r>
              <a:rPr lang="en-US" baseline="0" dirty="0"/>
              <a:t> </a:t>
            </a:r>
          </a:p>
          <a:p>
            <a:pPr marL="0" indent="0">
              <a:buNone/>
            </a:pPr>
            <a:r>
              <a:rPr lang="en-US" baseline="0" dirty="0"/>
              <a:t>Then, sense amplifiers detect all data from the activated cells.</a:t>
            </a:r>
          </a:p>
          <a:p>
            <a:pPr marL="0" indent="0">
              <a:buNone/>
            </a:pPr>
            <a:r>
              <a:rPr lang="en-US" baseline="0" dirty="0"/>
              <a:t>Then, fractions of data in sense amplifiers are transferred to global sense amplifier, based on the issued column address.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Therefore, on read requests with different columns, </a:t>
            </a:r>
          </a:p>
          <a:p>
            <a:pPr marL="0" indent="0">
              <a:buNone/>
            </a:pPr>
            <a:r>
              <a:rPr lang="en-US" baseline="0" dirty="0"/>
              <a:t>cells in different locations are transferred to global sense amplifier, which leads to different latency characteristics.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46502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</a:t>
            </a:r>
            <a:r>
              <a:rPr lang="en-US" baseline="0" dirty="0"/>
              <a:t> sweep columns at </a:t>
            </a:r>
            <a:r>
              <a:rPr lang="en-US" baseline="0" dirty="0" err="1"/>
              <a:t>tRP</a:t>
            </a:r>
            <a:r>
              <a:rPr lang="en-US" baseline="0" dirty="0"/>
              <a:t> 7.5ns, the same as row address sweeping evaluation.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We observe that two specific patterns in this DRAM modules,</a:t>
            </a:r>
          </a:p>
          <a:p>
            <a:pPr marL="0" indent="0">
              <a:buNone/>
            </a:pPr>
            <a:r>
              <a:rPr lang="en-US" baseline="0" dirty="0"/>
              <a:t>Some rows induces more errors from 96th to 128th row as shown in left figure, </a:t>
            </a:r>
          </a:p>
          <a:p>
            <a:pPr marL="0" indent="0">
              <a:buNone/>
            </a:pPr>
            <a:r>
              <a:rPr lang="en-US" baseline="0" dirty="0"/>
              <a:t>Some rows induces more errors from 80th to 96th row as shown in right figure.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Unfortunately, due to mismatch between external and internal address, </a:t>
            </a:r>
          </a:p>
          <a:p>
            <a:pPr marL="0" indent="0">
              <a:buNone/>
            </a:pPr>
            <a:r>
              <a:rPr lang="en-US" baseline="0" dirty="0"/>
              <a:t>it is not possible to further analyze the root cause of this.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However, this results shows that specific regions in a mat induce  induces more errors, </a:t>
            </a:r>
          </a:p>
          <a:p>
            <a:pPr marL="0" indent="0">
              <a:buNone/>
            </a:pPr>
            <a:r>
              <a:rPr lang="en-US" baseline="0" dirty="0"/>
              <a:t>and thus the regions are slower than other regions</a:t>
            </a:r>
            <a:endParaRPr lang="en-US" baseline="30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28979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</a:t>
            </a:r>
            <a:r>
              <a:rPr lang="en-US" baseline="0" dirty="0"/>
              <a:t> figure plots the memory channel connection between process and DRAM module.</a:t>
            </a:r>
          </a:p>
          <a:p>
            <a:pPr marL="0" indent="0">
              <a:buNone/>
            </a:pPr>
            <a:r>
              <a:rPr lang="en-US" baseline="0" dirty="0"/>
              <a:t>Usually memory channel has 64-bit data bus that consist of eight 8-bit data bus, dedicated to each DRAM chip.</a:t>
            </a:r>
          </a:p>
          <a:p>
            <a:pPr marL="0" indent="0">
              <a:buNone/>
            </a:pPr>
            <a:r>
              <a:rPr lang="en-US" baseline="0" dirty="0"/>
              <a:t>Each DRAM chip transfer data as eight burst of eight bit data. 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Therefore, 64-bit data from a DRAM chip are from different locations in a row.</a:t>
            </a:r>
          </a:p>
          <a:p>
            <a:pPr marL="0" indent="0">
              <a:buNone/>
            </a:pPr>
            <a:r>
              <a:rPr lang="en-US" baseline="0" dirty="0"/>
              <a:t>Therefore, data bits in a request might have different error characteristics.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0950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</a:t>
            </a:r>
            <a:r>
              <a:rPr lang="en-US" baseline="0" dirty="0"/>
              <a:t> figure shows that error count in Y-axis and data bits in 64-bit data in eight data burst. </a:t>
            </a:r>
          </a:p>
          <a:p>
            <a:pPr marL="0" indent="0">
              <a:buNone/>
            </a:pPr>
            <a:r>
              <a:rPr lang="en-US" baseline="0" dirty="0"/>
              <a:t>As we can see, specific bits in a request induce more errors.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79267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Instead</a:t>
            </a:r>
            <a:r>
              <a:rPr lang="en-US" baseline="0" dirty="0"/>
              <a:t>, we provide expected characteristics if there exists architectural variation.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First, we expect the variation in latency across regions in a mat.</a:t>
            </a:r>
          </a:p>
          <a:p>
            <a:pPr marL="0" indent="0">
              <a:buNone/>
            </a:pPr>
            <a:r>
              <a:rPr lang="en-US" baseline="0" dirty="0"/>
              <a:t>For example, some regions are slower than other regions, </a:t>
            </a:r>
          </a:p>
          <a:p>
            <a:pPr marL="0" indent="0">
              <a:buNone/>
            </a:pPr>
            <a:r>
              <a:rPr lang="en-US" baseline="0" dirty="0"/>
              <a:t>or some regions are more vulnerable than other regions when accessing reduced latency.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Second, we expect that latency or error characteristics periodically repeat </a:t>
            </a:r>
          </a:p>
          <a:p>
            <a:pPr marL="0" indent="0">
              <a:buNone/>
            </a:pPr>
            <a:r>
              <a:rPr lang="en-US" baseline="0" dirty="0"/>
              <a:t>because mats are duplicated to form a bank.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Third, we expect that latency or error characteristic is similar across different chip/DIMM, </a:t>
            </a:r>
          </a:p>
          <a:p>
            <a:pPr marL="0" indent="0">
              <a:buNone/>
            </a:pPr>
            <a:r>
              <a:rPr lang="en-US" baseline="0" dirty="0"/>
              <a:t>if they are manufactured by the same company at the same manufacturing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15821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 order to exploit</a:t>
            </a:r>
            <a:r>
              <a:rPr lang="en-US" baseline="0" dirty="0"/>
              <a:t> architectural variation for reducing DRAM latency,</a:t>
            </a:r>
          </a:p>
          <a:p>
            <a:pPr marL="0" indent="0">
              <a:buNone/>
            </a:pPr>
            <a:r>
              <a:rPr lang="en-US" baseline="0" dirty="0"/>
              <a:t>we first do experimental study to identify and characterize architectural variation.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We evaluate 96 real DRAM modules </a:t>
            </a:r>
          </a:p>
          <a:p>
            <a:pPr marL="0" indent="0">
              <a:buNone/>
            </a:pPr>
            <a:r>
              <a:rPr lang="en-US" baseline="0" dirty="0"/>
              <a:t>by using our FPGA-based DRAM test infrastructure, </a:t>
            </a:r>
          </a:p>
          <a:p>
            <a:pPr marL="0" indent="0">
              <a:buNone/>
            </a:pPr>
            <a:r>
              <a:rPr lang="en-US" baseline="0" dirty="0"/>
              <a:t>similar to what we used for AL-DRAM.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We then propose two mechanisms to leverage architectural variation for reducing DRAM latency.</a:t>
            </a:r>
          </a:p>
          <a:p>
            <a:pPr marL="0" indent="0">
              <a:buNone/>
            </a:pPr>
            <a:r>
              <a:rPr lang="en-US" baseline="0" dirty="0"/>
              <a:t>Let me describe our experimental study.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4726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</a:t>
            </a:r>
            <a:r>
              <a:rPr lang="en-US" baseline="0" dirty="0"/>
              <a:t> first explain challenges for reducing DRAM latency.</a:t>
            </a:r>
          </a:p>
          <a:p>
            <a:pPr marL="0" indent="0">
              <a:buNone/>
            </a:pPr>
            <a:r>
              <a:rPr lang="en-US" baseline="0" dirty="0"/>
              <a:t>The first problem is static DRAM latency.</a:t>
            </a:r>
          </a:p>
          <a:p>
            <a:pPr marL="0" indent="0">
              <a:buNone/>
            </a:pPr>
            <a:r>
              <a:rPr lang="en-US" baseline="0" dirty="0"/>
              <a:t>In the policy using static DRAM latency, DRAM vendors need to provide standard timing parameters, increasing test cost.</a:t>
            </a:r>
          </a:p>
          <a:p>
            <a:pPr marL="0" indent="0">
              <a:buNone/>
            </a:pPr>
            <a:r>
              <a:rPr lang="en-US" baseline="0" dirty="0"/>
              <a:t>Furthermore, the static DRAM latency does not take into account latency changes over time.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A solution to mitigate the problem of static DRAM latency is using online profiling mechanism.</a:t>
            </a:r>
          </a:p>
          <a:p>
            <a:pPr marL="0" indent="0">
              <a:buNone/>
            </a:pPr>
            <a:r>
              <a:rPr lang="en-US" baseline="0" dirty="0"/>
              <a:t>However, conventional online profiling takes long time to test all DRAM cells.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Our goal is enable dynamic and low cost online latency optimization.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56231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 </a:t>
            </a:r>
            <a:r>
              <a:rPr lang="en-US" dirty="0" err="1"/>
              <a:t>propoe</a:t>
            </a:r>
            <a:r>
              <a:rPr lang="en-US" dirty="0"/>
              <a:t> AVA</a:t>
            </a:r>
            <a:r>
              <a:rPr lang="en-US" baseline="0" dirty="0"/>
              <a:t> Online profiling.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The key idea is profiling only slow regions to determine latency, leading to low cost online DRAM test.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528697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However,</a:t>
            </a:r>
            <a:r>
              <a:rPr lang="en-US" baseline="0" dirty="0"/>
              <a:t> due to the process variation, some cells are more vulnerable than other cells, as the figure show. </a:t>
            </a:r>
          </a:p>
          <a:p>
            <a:pPr marL="0" indent="0">
              <a:buNone/>
            </a:pPr>
            <a:r>
              <a:rPr lang="en-US" baseline="0" dirty="0"/>
              <a:t>These cells are randomly distributed while cells in the slow regions cause localized error.</a:t>
            </a:r>
          </a:p>
          <a:p>
            <a:pPr marL="0" indent="0">
              <a:buNone/>
            </a:pPr>
            <a:r>
              <a:rPr lang="en-US" baseline="0" dirty="0"/>
              <a:t>To address both type of cells, </a:t>
            </a:r>
          </a:p>
          <a:p>
            <a:pPr marL="0" indent="0">
              <a:buNone/>
            </a:pPr>
            <a:r>
              <a:rPr lang="en-US" baseline="0" dirty="0"/>
              <a:t>We integrate conventional ECC to correct the process variation induced errors.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Therefore, combining ECC and online profiling leads to reliably reducing DRAM latency.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22818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Let me move</a:t>
            </a:r>
            <a:r>
              <a:rPr lang="en-US" baseline="0" dirty="0"/>
              <a:t> on our second </a:t>
            </a:r>
            <a:r>
              <a:rPr lang="en-US" baseline="0" dirty="0" err="1"/>
              <a:t>mechanims</a:t>
            </a:r>
            <a:r>
              <a:rPr lang="en-US" baseline="0" dirty="0"/>
              <a:t>.</a:t>
            </a:r>
          </a:p>
          <a:p>
            <a:pPr marL="0" indent="0">
              <a:buNone/>
            </a:pPr>
            <a:r>
              <a:rPr lang="en-US" baseline="0" dirty="0"/>
              <a:t>The figure now shows one more DRAM chips and its dedicated channel.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901280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challenge</a:t>
            </a:r>
            <a:r>
              <a:rPr lang="en-US" baseline="0" dirty="0"/>
              <a:t> in conventional ECC with reducing DRAM latency is that </a:t>
            </a:r>
          </a:p>
          <a:p>
            <a:pPr marL="0" indent="0">
              <a:buNone/>
            </a:pPr>
            <a:r>
              <a:rPr lang="en-US" baseline="0" dirty="0"/>
              <a:t>due to architectural variation, specific bits induces more errors which exist in the same ECC </a:t>
            </a:r>
            <a:r>
              <a:rPr lang="en-US" baseline="0" dirty="0" err="1"/>
              <a:t>codeword</a:t>
            </a:r>
            <a:r>
              <a:rPr lang="en-US" baseline="0" dirty="0"/>
              <a:t>.</a:t>
            </a:r>
          </a:p>
          <a:p>
            <a:pPr marL="0" indent="0">
              <a:buNone/>
            </a:pPr>
            <a:r>
              <a:rPr lang="en-US" baseline="0" dirty="0"/>
              <a:t>Therefore, it induces ECC uncorrectable errors.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7106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Our mechanism,</a:t>
            </a:r>
            <a:r>
              <a:rPr lang="en-US" baseline="0" dirty="0"/>
              <a:t> AVA Data Shuffling, is </a:t>
            </a:r>
          </a:p>
          <a:p>
            <a:pPr marL="0" indent="0">
              <a:buNone/>
            </a:pPr>
            <a:r>
              <a:rPr lang="en-US" baseline="0" dirty="0"/>
              <a:t>distributing this architectural variation induced error over other data bursts. 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Using this mechanism, AVA Data Shuffling reduces ECC uncorrectable error.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97516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This figure shows</a:t>
            </a:r>
            <a:r>
              <a:rPr lang="en-US" baseline="0" dirty="0"/>
              <a:t> the effectiveness of ECC with/without AVA Shuffling. </a:t>
            </a:r>
          </a:p>
          <a:p>
            <a:pPr marL="0" indent="0">
              <a:buNone/>
            </a:pPr>
            <a:r>
              <a:rPr lang="en-US" baseline="0" dirty="0"/>
              <a:t>We reduces </a:t>
            </a:r>
            <a:r>
              <a:rPr lang="en-US" baseline="0" dirty="0" err="1"/>
              <a:t>tRP</a:t>
            </a:r>
            <a:r>
              <a:rPr lang="en-US" baseline="0" dirty="0"/>
              <a:t> timing parameters and plot the fractions of uncorrectable and correctable errors in 33 DRAM modules.</a:t>
            </a:r>
          </a:p>
          <a:p>
            <a:pPr marL="0" indent="0">
              <a:buNone/>
            </a:pPr>
            <a:r>
              <a:rPr lang="en-US" baseline="0" dirty="0"/>
              <a:t>The gray portion represents the fractions of uncorrectable errors and blue bars represent ECC correctable error without AVA Shuffling. 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Then,  we apply AVA Shuffling on top of ECC and plot how much additional fraction of errors can be corrected in red bars.</a:t>
            </a:r>
          </a:p>
          <a:p>
            <a:pPr marL="0" indent="0">
              <a:buNone/>
            </a:pPr>
            <a:r>
              <a:rPr lang="en-US" baseline="0" dirty="0"/>
              <a:t>By using our mechanism, 26% of uncorrectable errors on average of all DRAM modules can be corrected,</a:t>
            </a:r>
          </a:p>
          <a:p>
            <a:pPr marL="0" indent="0">
              <a:buNone/>
            </a:pPr>
            <a:r>
              <a:rPr lang="en-US" baseline="0" dirty="0"/>
              <a:t>which are not possible to be correction with conventional ECC.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970221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</a:t>
            </a:r>
            <a:r>
              <a:rPr lang="en-US" baseline="0" dirty="0"/>
              <a:t> figure compares latency reduction by using AL-DRAM, AVA Profiling, and both AVA Profiling and Shuffling.</a:t>
            </a:r>
          </a:p>
          <a:p>
            <a:pPr marL="0" indent="0">
              <a:buNone/>
            </a:pPr>
            <a:r>
              <a:rPr lang="en-US" baseline="0" dirty="0"/>
              <a:t>As we can, using AVA profiling and shuffling enables more latency reduction compared to AL-DRAM.</a:t>
            </a:r>
          </a:p>
          <a:p>
            <a:pPr marL="0" indent="0">
              <a:buNone/>
            </a:pPr>
            <a:r>
              <a:rPr lang="en-US" baseline="0" dirty="0"/>
              <a:t>This is mainly because ECC corrects the  worst cells in a DRAM module, reducing more latency.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Therefore, we conclude that AVA-DRAM reduces latency significantly.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94189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The</a:t>
            </a:r>
            <a:r>
              <a:rPr lang="en-US" baseline="0" dirty="0"/>
              <a:t> figure compares system performance improvement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by using AL-DRAM, AVA Profiling, and both AVA Profiling and Shuffling.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Due to the latency reduction, our mechanisms provide significant performance improvement compared to baseline conventional DRAM.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Compared to AL-DRAM, AVA-DRAM improves performance without increasing test cost during manufacturing time,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and optimizes DRAM latency when DRAM latency characteristic changes over time.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95143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</a:t>
            </a:r>
            <a:r>
              <a:rPr lang="en-US" baseline="0" dirty="0"/>
              <a:t> me summarize. </a:t>
            </a:r>
          </a:p>
          <a:p>
            <a:endParaRPr lang="en-US" baseline="0" dirty="0"/>
          </a:p>
          <a:p>
            <a:r>
              <a:rPr lang="en-US" baseline="0" dirty="0"/>
              <a:t>DRAM has inherently slow regions due to its cell array organization, which leads to high DRAM latency.</a:t>
            </a:r>
          </a:p>
          <a:p>
            <a:r>
              <a:rPr lang="en-US" baseline="0" dirty="0"/>
              <a:t>We call this architectural variation.</a:t>
            </a:r>
          </a:p>
          <a:p>
            <a:endParaRPr lang="en-US" baseline="0" dirty="0"/>
          </a:p>
          <a:p>
            <a:r>
              <a:rPr lang="en-US" baseline="0" dirty="0"/>
              <a:t>We propose two mechanisms to exploit architectural variation for reducing DRAM latency.</a:t>
            </a:r>
          </a:p>
          <a:p>
            <a:r>
              <a:rPr lang="en-US" baseline="0" dirty="0"/>
              <a:t>First is AVA profiling, a dynamic &amp; low cost latency optimization technique.</a:t>
            </a:r>
          </a:p>
          <a:p>
            <a:r>
              <a:rPr lang="en-US" baseline="0" dirty="0"/>
              <a:t>Second is AVA Shuffling, a mechanism to reduce ECC uncorrectable errors. </a:t>
            </a:r>
          </a:p>
          <a:p>
            <a:endParaRPr lang="en-US" baseline="0" dirty="0"/>
          </a:p>
          <a:p>
            <a:r>
              <a:rPr lang="en-US" baseline="0" dirty="0"/>
              <a:t>Our characterization shows the significant potential to lower DRAM timing parameters.</a:t>
            </a:r>
          </a:p>
          <a:p>
            <a:endParaRPr lang="en-US" baseline="0" dirty="0"/>
          </a:p>
          <a:p>
            <a:r>
              <a:rPr lang="en-US" baseline="0" dirty="0"/>
              <a:t>Our system performance evaluation shows that </a:t>
            </a:r>
          </a:p>
          <a:p>
            <a:r>
              <a:rPr lang="en-US" baseline="0" dirty="0"/>
              <a:t>our mechanisms provide significant performance improvement.</a:t>
            </a:r>
          </a:p>
          <a:p>
            <a:r>
              <a:rPr lang="en-US" baseline="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576226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Hello.</a:t>
            </a:r>
            <a:r>
              <a:rPr lang="en-US" baseline="0" dirty="0"/>
              <a:t> My name is Donghyuk Lee. </a:t>
            </a:r>
          </a:p>
          <a:p>
            <a:r>
              <a:rPr lang="en-US" baseline="0" dirty="0"/>
              <a:t>Thank you for attending my thesis defense.</a:t>
            </a:r>
          </a:p>
          <a:p>
            <a:r>
              <a:rPr lang="en-US" baseline="0" dirty="0"/>
              <a:t>Today, I will talk about reducing DRAM latency at low cost by exploiting heterogeneity.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F03180-34AC-4716-85F0-B91B63342E95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721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65595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11645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The</a:t>
            </a:r>
            <a:r>
              <a:rPr lang="en-US" baseline="0" dirty="0" smtClean="0"/>
              <a:t> right figure shows DRAM organization which is consists of DRAM cells and sense-amplifiers. </a:t>
            </a:r>
          </a:p>
          <a:p>
            <a:r>
              <a:rPr lang="en-US" baseline="0" dirty="0" smtClean="0"/>
              <a:t>There are three steps for accessing DRAM.</a:t>
            </a:r>
          </a:p>
          <a:p>
            <a:endParaRPr lang="en-US" baseline="0" dirty="0" smtClean="0"/>
          </a:p>
          <a:p>
            <a:r>
              <a:rPr lang="en-US" baseline="0" dirty="0" smtClean="0"/>
              <a:t>First, when</a:t>
            </a:r>
            <a:r>
              <a:rPr lang="en-US" dirty="0" smtClean="0"/>
              <a:t> DRAM selects one of rows</a:t>
            </a:r>
            <a:r>
              <a:rPr lang="en-US" baseline="0" dirty="0" smtClean="0"/>
              <a:t> in its </a:t>
            </a:r>
            <a:r>
              <a:rPr lang="en-US" dirty="0" smtClean="0"/>
              <a:t>cell array, the selected cells drive their charge to sense-amplifiers. </a:t>
            </a:r>
          </a:p>
          <a:p>
            <a:r>
              <a:rPr lang="en-US" dirty="0" smtClean="0"/>
              <a:t>Then, sense-amplifiers detect the charge, recognizing data of cells. </a:t>
            </a:r>
          </a:p>
          <a:p>
            <a:r>
              <a:rPr lang="en-US" dirty="0" smtClean="0"/>
              <a:t>We call this operation as sensing.</a:t>
            </a:r>
          </a:p>
          <a:p>
            <a:endParaRPr lang="en-US" dirty="0"/>
          </a:p>
          <a:p>
            <a:r>
              <a:rPr lang="en-US" dirty="0" smtClean="0"/>
              <a:t>Second, after sensing data from DRAM cells, sense-amplifiers drive charge to the cells for reconstructing original</a:t>
            </a:r>
            <a:r>
              <a:rPr lang="en-US" baseline="0" dirty="0" smtClean="0"/>
              <a:t> </a:t>
            </a:r>
            <a:r>
              <a:rPr lang="en-US" dirty="0" smtClean="0"/>
              <a:t>data. </a:t>
            </a:r>
          </a:p>
          <a:p>
            <a:r>
              <a:rPr lang="en-US" dirty="0" smtClean="0"/>
              <a:t>We call this operation as restore.</a:t>
            </a:r>
          </a:p>
          <a:p>
            <a:endParaRPr lang="en-US" dirty="0"/>
          </a:p>
          <a:p>
            <a:r>
              <a:rPr lang="en-US" dirty="0" smtClean="0"/>
              <a:t>Third, after restoring the cell data, DRAM deselects the accessed row and puts the sense-amplifiers to original state for next access. </a:t>
            </a:r>
          </a:p>
          <a:p>
            <a:r>
              <a:rPr lang="en-US" dirty="0" smtClean="0"/>
              <a:t>We call this operation as </a:t>
            </a:r>
            <a:r>
              <a:rPr lang="en-US" dirty="0" err="1" smtClean="0"/>
              <a:t>precharge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r>
              <a:rPr lang="en-US" dirty="0" smtClean="0"/>
              <a:t>As shown in these three steps, DRAM operation is charge movement between cell and sense-amplifier.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42215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Timing parameters exist to ensure sufficient movement of charge. </a:t>
            </a:r>
          </a:p>
          <a:p>
            <a:endParaRPr lang="en-US" dirty="0" smtClean="0"/>
          </a:p>
          <a:p>
            <a:r>
              <a:rPr lang="en-US" dirty="0" smtClean="0"/>
              <a:t>The figure shows the time</a:t>
            </a:r>
            <a:r>
              <a:rPr lang="en-US" baseline="0" dirty="0" smtClean="0"/>
              <a:t>line for accessing DRAM in X-axis and Y-axis shows the charge amount in DRAM cell and sense-amplifier. </a:t>
            </a:r>
          </a:p>
          <a:p>
            <a:endParaRPr lang="en-US" dirty="0" smtClean="0"/>
          </a:p>
          <a:p>
            <a:r>
              <a:rPr lang="en-US" dirty="0" smtClean="0"/>
              <a:t>When selecting a row of cells, each cell drives their charge toward to the corresponding sense-amplifier. </a:t>
            </a:r>
          </a:p>
          <a:p>
            <a:r>
              <a:rPr lang="en-US" dirty="0" smtClean="0"/>
              <a:t>If driven charge is more than enough to detect the data, the sense-amplifier starts to restore data by driving charge toward the cell. </a:t>
            </a:r>
          </a:p>
          <a:p>
            <a:r>
              <a:rPr lang="en-US" dirty="0" smtClean="0"/>
              <a:t>This restore operation finishes when the cell is fully charged. </a:t>
            </a:r>
          </a:p>
          <a:p>
            <a:endParaRPr lang="en-US" dirty="0" smtClean="0"/>
          </a:p>
          <a:p>
            <a:r>
              <a:rPr lang="en-US" dirty="0" smtClean="0"/>
              <a:t>Ideally, DRAM</a:t>
            </a:r>
            <a:r>
              <a:rPr lang="en-US" baseline="0" dirty="0" smtClean="0"/>
              <a:t> timing parameters are just enough for the sufficient movement of charge. </a:t>
            </a:r>
          </a:p>
          <a:p>
            <a:r>
              <a:rPr lang="en-US" baseline="0" dirty="0" smtClean="0"/>
              <a:t>However, in practice, there are large margin in DRAM timing parameters.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Why</a:t>
            </a:r>
            <a:r>
              <a:rPr lang="en-US" baseline="0" dirty="0" smtClean="0"/>
              <a:t> are these margin required?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214763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There are two reasons for the margin in DRAM timing parameters.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First is process variation and second is temperature dependence.</a:t>
            </a:r>
          </a:p>
          <a:p>
            <a:r>
              <a:rPr lang="en-US" baseline="0" dirty="0" smtClean="0"/>
              <a:t>Let me introduce the first factor, process variation.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00917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Ideally, DRAM would have</a:t>
            </a:r>
            <a:r>
              <a:rPr lang="en-US" dirty="0" smtClean="0"/>
              <a:t> uniform cells which have same size, thereby having same access latency. </a:t>
            </a:r>
          </a:p>
          <a:p>
            <a:endParaRPr lang="en-US" dirty="0" smtClean="0"/>
          </a:p>
          <a:p>
            <a:r>
              <a:rPr lang="en-US" dirty="0" smtClean="0"/>
              <a:t>Unfortunately, due to process variation, each cell has different size, thereby having different access latency. </a:t>
            </a:r>
          </a:p>
          <a:p>
            <a:endParaRPr lang="en-US" dirty="0" smtClean="0"/>
          </a:p>
          <a:p>
            <a:r>
              <a:rPr lang="en-US" dirty="0" smtClean="0"/>
              <a:t>Therefore, DRAM shows large variation in both charge amount in its cell and access latency to its cell.</a:t>
            </a: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44642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smtClean="0"/>
              <a:t>There are two reasons for the margin in DRAM timing parameters.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First is process variation and second is temperature dependence.</a:t>
            </a:r>
          </a:p>
          <a:p>
            <a:r>
              <a:rPr lang="en-US" baseline="0" dirty="0" smtClean="0"/>
              <a:t>Let me introduce the first factor, process variation.</a:t>
            </a:r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97004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DRAM leakage increases the variation.</a:t>
            </a:r>
          </a:p>
          <a:p>
            <a:r>
              <a:rPr lang="en-US" baseline="0" dirty="0" smtClean="0"/>
              <a:t>DRAM</a:t>
            </a:r>
            <a:r>
              <a:rPr lang="en-US" dirty="0" smtClean="0"/>
              <a:t> loses their charge over time and loses more charge at higher temperature.</a:t>
            </a:r>
          </a:p>
          <a:p>
            <a:r>
              <a:rPr lang="en-US" baseline="0" dirty="0" smtClean="0"/>
              <a:t>Therefore, DRAM</a:t>
            </a:r>
            <a:r>
              <a:rPr lang="en-US" dirty="0" smtClean="0"/>
              <a:t> cell has smallest charge when operating at hot temperature, for example 85C which is the highest temperature guaranteed by DRAM standard.</a:t>
            </a:r>
          </a:p>
          <a:p>
            <a:r>
              <a:rPr lang="en-US" baseline="0" dirty="0" smtClean="0"/>
              <a:t>This</a:t>
            </a:r>
            <a:r>
              <a:rPr lang="en-US" dirty="0" smtClean="0"/>
              <a:t> temperature dependence increases the variation in DRAM cell charge.</a:t>
            </a:r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20511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0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259C2D-02FE-4C64-AD33-18B082577A5F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321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aseline="0" dirty="0"/>
              <a:t>As a first step, we explain a challenge for profiling architectural variation.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This figure shows a DRAM chip, which consists of the cell array and IO interface.</a:t>
            </a:r>
          </a:p>
          <a:p>
            <a:pPr marL="0" indent="0">
              <a:buNone/>
            </a:pPr>
            <a:r>
              <a:rPr lang="en-US" baseline="0" dirty="0"/>
              <a:t>To access DRAM, we need to issue commands with address, which we call external address.</a:t>
            </a:r>
          </a:p>
          <a:p>
            <a:pPr marL="0" indent="0">
              <a:buNone/>
            </a:pPr>
            <a:r>
              <a:rPr lang="en-US" baseline="0" dirty="0"/>
              <a:t>Then, the cell array receives internal address, corresponding to the external address.</a:t>
            </a:r>
          </a:p>
          <a:p>
            <a:pPr marL="0" indent="0">
              <a:buNone/>
            </a:pPr>
            <a:r>
              <a:rPr lang="en-US" baseline="0" dirty="0"/>
              <a:t>The problem is that this internal and external addresses do not need to be equal,</a:t>
            </a:r>
          </a:p>
          <a:p>
            <a:pPr marL="0" indent="0">
              <a:buNone/>
            </a:pPr>
            <a:r>
              <a:rPr lang="en-US" baseline="0" dirty="0"/>
              <a:t>and the mapping between external an internal addresses is not exposed to out of DRAM vendors. </a:t>
            </a:r>
          </a:p>
          <a:p>
            <a:pPr marL="0" indent="0">
              <a:buNone/>
            </a:pPr>
            <a:r>
              <a:rPr lang="en-US" baseline="0" dirty="0"/>
              <a:t>Therefore, it makes difficult to know the relative cell locations in a mat, corresponding to the external address.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65873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</a:t>
            </a:r>
            <a:r>
              <a:rPr lang="en-US" baseline="0" dirty="0"/>
              <a:t> left figure, we sort the rows as erroneous request count.</a:t>
            </a:r>
          </a:p>
          <a:p>
            <a:pPr marL="0" indent="0">
              <a:buNone/>
            </a:pPr>
            <a:r>
              <a:rPr lang="en-US" baseline="0" dirty="0"/>
              <a:t>As we can see, the erroneous request mostly linearly increase. 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Then, we apply this sorted order of rows to each 512-row group in right figure.</a:t>
            </a:r>
          </a:p>
          <a:p>
            <a:pPr marL="0" indent="0">
              <a:buNone/>
            </a:pPr>
            <a:r>
              <a:rPr lang="en-US" baseline="0" dirty="0"/>
              <a:t>As we can see, we observe similar characteristics every 512-row group.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Therefore, error characteristic periodically repeats every 512 rows. </a:t>
            </a:r>
          </a:p>
          <a:p>
            <a:pPr marL="0" indent="0">
              <a:buNone/>
            </a:pPr>
            <a:r>
              <a:rPr lang="en-US" baseline="0" dirty="0"/>
              <a:t>We conclude that the distance from sense amplifier expose variation in erroneous request count, </a:t>
            </a:r>
          </a:p>
          <a:p>
            <a:pPr marL="0" indent="0">
              <a:buNone/>
            </a:pPr>
            <a:r>
              <a:rPr lang="en-US" baseline="0" dirty="0"/>
              <a:t>which also expose variation in latency.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1184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Instead</a:t>
            </a:r>
            <a:r>
              <a:rPr lang="en-US" baseline="0" dirty="0"/>
              <a:t>, we provide expected characteristics if there exists architectural variation.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First, we expect the variation in latency across regions in a mat.</a:t>
            </a:r>
          </a:p>
          <a:p>
            <a:pPr marL="0" indent="0">
              <a:buNone/>
            </a:pPr>
            <a:r>
              <a:rPr lang="en-US" baseline="0" dirty="0"/>
              <a:t>For example, some regions are slower than other regions, </a:t>
            </a:r>
          </a:p>
          <a:p>
            <a:pPr marL="0" indent="0">
              <a:buNone/>
            </a:pPr>
            <a:r>
              <a:rPr lang="en-US" baseline="0" dirty="0"/>
              <a:t>or some regions are more vulnerable than other regions when accessing reduced latency.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Second, we expect that latency or error characteristics periodically repeat </a:t>
            </a:r>
          </a:p>
          <a:p>
            <a:pPr marL="0" indent="0">
              <a:buNone/>
            </a:pPr>
            <a:r>
              <a:rPr lang="en-US" baseline="0" dirty="0"/>
              <a:t>because mats are duplicated to form a bank.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Third, we expect that latency or error characteristic is similar across different chip/DIMM, </a:t>
            </a:r>
          </a:p>
          <a:p>
            <a:pPr marL="0" indent="0">
              <a:buNone/>
            </a:pPr>
            <a:r>
              <a:rPr lang="en-US" baseline="0" dirty="0"/>
              <a:t>if they are manufactured by the same company at the same manufacturing time.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54786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</a:t>
            </a:r>
            <a:r>
              <a:rPr lang="en-US" baseline="0" dirty="0"/>
              <a:t> sweep rows in a bank by reducing a timing parameter, </a:t>
            </a:r>
            <a:r>
              <a:rPr lang="en-US" baseline="0" dirty="0" err="1"/>
              <a:t>tRP</a:t>
            </a:r>
            <a:r>
              <a:rPr lang="en-US" baseline="0" dirty="0"/>
              <a:t> from 10ns to 5ns.</a:t>
            </a:r>
          </a:p>
          <a:p>
            <a:pPr marL="0" indent="0">
              <a:buNone/>
            </a:pPr>
            <a:r>
              <a:rPr lang="en-US" baseline="0" dirty="0"/>
              <a:t>Left figure shows </a:t>
            </a:r>
            <a:r>
              <a:rPr lang="en-US" baseline="0" dirty="0" err="1"/>
              <a:t>tRP</a:t>
            </a:r>
            <a:r>
              <a:rPr lang="en-US" baseline="0" dirty="0"/>
              <a:t> 10ns evaluation. </a:t>
            </a:r>
          </a:p>
          <a:p>
            <a:pPr marL="0" indent="0">
              <a:buNone/>
            </a:pPr>
            <a:r>
              <a:rPr lang="en-US" baseline="0" dirty="0"/>
              <a:t>Y-axis shows erroneous request count and </a:t>
            </a:r>
          </a:p>
          <a:p>
            <a:pPr marL="0" indent="0">
              <a:buNone/>
            </a:pPr>
            <a:r>
              <a:rPr lang="en-US" baseline="0" dirty="0"/>
              <a:t>X-axis shows row address from 0 to 512. </a:t>
            </a:r>
          </a:p>
          <a:p>
            <a:pPr marL="0" indent="0">
              <a:buNone/>
            </a:pPr>
            <a:r>
              <a:rPr lang="en-US" baseline="0" dirty="0"/>
              <a:t>The erroneous request count are aggregated as modulo of 512.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In 10ns </a:t>
            </a:r>
            <a:r>
              <a:rPr lang="en-US" baseline="0" dirty="0" err="1"/>
              <a:t>tRP</a:t>
            </a:r>
            <a:r>
              <a:rPr lang="en-US" baseline="0" dirty="0"/>
              <a:t>, we observe mostly random errors,</a:t>
            </a:r>
          </a:p>
          <a:p>
            <a:pPr marL="0" indent="0">
              <a:buNone/>
            </a:pPr>
            <a:r>
              <a:rPr lang="en-US" baseline="0" dirty="0"/>
              <a:t>In 7.5ns </a:t>
            </a:r>
            <a:r>
              <a:rPr lang="en-US" baseline="0" dirty="0" err="1"/>
              <a:t>tRP</a:t>
            </a:r>
            <a:r>
              <a:rPr lang="en-US" baseline="0" dirty="0"/>
              <a:t>, we observe large variation in erroneous request count which shows some periodicity.</a:t>
            </a:r>
          </a:p>
          <a:p>
            <a:pPr marL="0" indent="0">
              <a:buNone/>
            </a:pPr>
            <a:r>
              <a:rPr lang="en-US" baseline="0" dirty="0"/>
              <a:t>In 5ns </a:t>
            </a:r>
            <a:r>
              <a:rPr lang="en-US" baseline="0" dirty="0" err="1"/>
              <a:t>tRP</a:t>
            </a:r>
            <a:r>
              <a:rPr lang="en-US" baseline="0" dirty="0"/>
              <a:t>, we observe most requests shows errors.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We focus more on the operating condition, 7.5ns, that shows large variation in erroneous request count.</a:t>
            </a:r>
          </a:p>
          <a:p>
            <a:pPr marL="0" indent="0">
              <a:buNone/>
            </a:pPr>
            <a:r>
              <a:rPr lang="en-US" baseline="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39647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</a:t>
            </a:r>
            <a:r>
              <a:rPr lang="en-US" baseline="0" dirty="0"/>
              <a:t> left figure, we sort the rows as erroneous request count.</a:t>
            </a:r>
          </a:p>
          <a:p>
            <a:pPr marL="0" indent="0">
              <a:buNone/>
            </a:pPr>
            <a:r>
              <a:rPr lang="en-US" baseline="0" dirty="0"/>
              <a:t>As we can see, the erroneous request mostly linearly increase. 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Then, we apply this sorted order of rows to each 512-row group in right figure.</a:t>
            </a:r>
          </a:p>
          <a:p>
            <a:pPr marL="0" indent="0">
              <a:buNone/>
            </a:pPr>
            <a:r>
              <a:rPr lang="en-US" baseline="0" dirty="0"/>
              <a:t>As we can see, we observe similar characteristics every 512-row group.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Therefore, error characteristic periodically repeats every 512 rows. </a:t>
            </a:r>
          </a:p>
          <a:p>
            <a:pPr marL="0" indent="0">
              <a:buNone/>
            </a:pPr>
            <a:r>
              <a:rPr lang="en-US" baseline="0" dirty="0"/>
              <a:t>We conclude that the distance from sense amplifier expose variation in erroneous request count, </a:t>
            </a:r>
          </a:p>
          <a:p>
            <a:pPr marL="0" indent="0">
              <a:buNone/>
            </a:pPr>
            <a:r>
              <a:rPr lang="en-US" baseline="0" dirty="0"/>
              <a:t>which also expose variation in latency.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070919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</a:t>
            </a:r>
            <a:r>
              <a:rPr lang="en-US" baseline="0" dirty="0"/>
              <a:t> sweep rows in a bank by reducing a timing parameter, </a:t>
            </a:r>
            <a:r>
              <a:rPr lang="en-US" baseline="0" dirty="0" err="1"/>
              <a:t>tRP</a:t>
            </a:r>
            <a:r>
              <a:rPr lang="en-US" baseline="0" dirty="0"/>
              <a:t> from 10ns to 5ns.</a:t>
            </a:r>
          </a:p>
          <a:p>
            <a:pPr marL="0" indent="0">
              <a:buNone/>
            </a:pPr>
            <a:r>
              <a:rPr lang="en-US" baseline="0" dirty="0"/>
              <a:t>Left figure shows </a:t>
            </a:r>
            <a:r>
              <a:rPr lang="en-US" baseline="0" dirty="0" err="1"/>
              <a:t>tRP</a:t>
            </a:r>
            <a:r>
              <a:rPr lang="en-US" baseline="0" dirty="0"/>
              <a:t> 10ns evaluation. </a:t>
            </a:r>
          </a:p>
          <a:p>
            <a:pPr marL="0" indent="0">
              <a:buNone/>
            </a:pPr>
            <a:r>
              <a:rPr lang="en-US" baseline="0" dirty="0"/>
              <a:t>Y-axis shows erroneous request count and </a:t>
            </a:r>
          </a:p>
          <a:p>
            <a:pPr marL="0" indent="0">
              <a:buNone/>
            </a:pPr>
            <a:r>
              <a:rPr lang="en-US" baseline="0" dirty="0"/>
              <a:t>X-axis shows row address from 0 to 512. </a:t>
            </a:r>
          </a:p>
          <a:p>
            <a:pPr marL="0" indent="0">
              <a:buNone/>
            </a:pPr>
            <a:r>
              <a:rPr lang="en-US" baseline="0" dirty="0"/>
              <a:t>The erroneous request count are aggregated as modulo of 512.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In 10ns </a:t>
            </a:r>
            <a:r>
              <a:rPr lang="en-US" baseline="0" dirty="0" err="1"/>
              <a:t>tRP</a:t>
            </a:r>
            <a:r>
              <a:rPr lang="en-US" baseline="0" dirty="0"/>
              <a:t>, we observe mostly random errors,</a:t>
            </a:r>
          </a:p>
          <a:p>
            <a:pPr marL="0" indent="0">
              <a:buNone/>
            </a:pPr>
            <a:r>
              <a:rPr lang="en-US" baseline="0" dirty="0"/>
              <a:t>In 7.5ns </a:t>
            </a:r>
            <a:r>
              <a:rPr lang="en-US" baseline="0" dirty="0" err="1"/>
              <a:t>tRP</a:t>
            </a:r>
            <a:r>
              <a:rPr lang="en-US" baseline="0" dirty="0"/>
              <a:t>, we observe large variation in erroneous request count which shows some periodicity.</a:t>
            </a:r>
          </a:p>
          <a:p>
            <a:pPr marL="0" indent="0">
              <a:buNone/>
            </a:pPr>
            <a:r>
              <a:rPr lang="en-US" baseline="0" dirty="0"/>
              <a:t>In 5ns </a:t>
            </a:r>
            <a:r>
              <a:rPr lang="en-US" baseline="0" dirty="0" err="1"/>
              <a:t>tRP</a:t>
            </a:r>
            <a:r>
              <a:rPr lang="en-US" baseline="0" dirty="0"/>
              <a:t>, we observe most requests shows errors.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We focus more on the operating condition, 7.5ns, that shows large variation in erroneous request count.</a:t>
            </a:r>
          </a:p>
          <a:p>
            <a:pPr marL="0" indent="0">
              <a:buNone/>
            </a:pPr>
            <a:r>
              <a:rPr lang="en-US" baseline="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2564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We</a:t>
            </a:r>
            <a:r>
              <a:rPr lang="en-US" baseline="0" dirty="0"/>
              <a:t> sweep rows in a bank by reducing a timing parameter, </a:t>
            </a:r>
            <a:r>
              <a:rPr lang="en-US" baseline="0" dirty="0" err="1"/>
              <a:t>tRP</a:t>
            </a:r>
            <a:r>
              <a:rPr lang="en-US" baseline="0" dirty="0"/>
              <a:t> from 10ns to 5ns.</a:t>
            </a:r>
          </a:p>
          <a:p>
            <a:pPr marL="0" indent="0">
              <a:buNone/>
            </a:pPr>
            <a:r>
              <a:rPr lang="en-US" baseline="0" dirty="0"/>
              <a:t>Left figure shows </a:t>
            </a:r>
            <a:r>
              <a:rPr lang="en-US" baseline="0" dirty="0" err="1"/>
              <a:t>tRP</a:t>
            </a:r>
            <a:r>
              <a:rPr lang="en-US" baseline="0" dirty="0"/>
              <a:t> 10ns evaluation. </a:t>
            </a:r>
          </a:p>
          <a:p>
            <a:pPr marL="0" indent="0">
              <a:buNone/>
            </a:pPr>
            <a:r>
              <a:rPr lang="en-US" baseline="0" dirty="0"/>
              <a:t>Y-axis shows erroneous request count and </a:t>
            </a:r>
          </a:p>
          <a:p>
            <a:pPr marL="0" indent="0">
              <a:buNone/>
            </a:pPr>
            <a:r>
              <a:rPr lang="en-US" baseline="0" dirty="0"/>
              <a:t>X-axis shows row address from 0 to 512. </a:t>
            </a:r>
          </a:p>
          <a:p>
            <a:pPr marL="0" indent="0">
              <a:buNone/>
            </a:pPr>
            <a:r>
              <a:rPr lang="en-US" baseline="0" dirty="0"/>
              <a:t>The erroneous request count are aggregated as modulo of 512.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In 10ns </a:t>
            </a:r>
            <a:r>
              <a:rPr lang="en-US" baseline="0" dirty="0" err="1"/>
              <a:t>tRP</a:t>
            </a:r>
            <a:r>
              <a:rPr lang="en-US" baseline="0" dirty="0"/>
              <a:t>, we observe mostly random errors,</a:t>
            </a:r>
          </a:p>
          <a:p>
            <a:pPr marL="0" indent="0">
              <a:buNone/>
            </a:pPr>
            <a:r>
              <a:rPr lang="en-US" baseline="0" dirty="0"/>
              <a:t>In 7.5ns </a:t>
            </a:r>
            <a:r>
              <a:rPr lang="en-US" baseline="0" dirty="0" err="1"/>
              <a:t>tRP</a:t>
            </a:r>
            <a:r>
              <a:rPr lang="en-US" baseline="0" dirty="0"/>
              <a:t>, we observe large variation in erroneous request count which shows some periodicity.</a:t>
            </a:r>
          </a:p>
          <a:p>
            <a:pPr marL="0" indent="0">
              <a:buNone/>
            </a:pPr>
            <a:r>
              <a:rPr lang="en-US" baseline="0" dirty="0"/>
              <a:t>In 5ns </a:t>
            </a:r>
            <a:r>
              <a:rPr lang="en-US" baseline="0" dirty="0" err="1"/>
              <a:t>tRP</a:t>
            </a:r>
            <a:r>
              <a:rPr lang="en-US" baseline="0" dirty="0"/>
              <a:t>, we observe most requests shows errors.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We focus more on the operating condition, 7.5ns, that shows large variation in erroneous request count.</a:t>
            </a:r>
          </a:p>
          <a:p>
            <a:pPr marL="0" indent="0">
              <a:buNone/>
            </a:pPr>
            <a:r>
              <a:rPr lang="en-US" baseline="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64772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</a:t>
            </a:r>
            <a:r>
              <a:rPr lang="en-US" baseline="0" dirty="0"/>
              <a:t> left figure, we sort the rows as erroneous request count.</a:t>
            </a:r>
          </a:p>
          <a:p>
            <a:pPr marL="0" indent="0">
              <a:buNone/>
            </a:pPr>
            <a:r>
              <a:rPr lang="en-US" baseline="0" dirty="0"/>
              <a:t>As we can see, the erroneous request mostly linearly increase. 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Then, we apply this sorted order of rows to each 512-row group in right figure.</a:t>
            </a:r>
          </a:p>
          <a:p>
            <a:pPr marL="0" indent="0">
              <a:buNone/>
            </a:pPr>
            <a:r>
              <a:rPr lang="en-US" baseline="0" dirty="0"/>
              <a:t>As we can see, we observe similar characteristics every 512-row group.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Therefore, error characteristic periodically repeats every 512 rows. </a:t>
            </a:r>
          </a:p>
          <a:p>
            <a:pPr marL="0" indent="0">
              <a:buNone/>
            </a:pPr>
            <a:r>
              <a:rPr lang="en-US" baseline="0" dirty="0"/>
              <a:t>We conclude that the distance from sense amplifier expose variation in erroneous request count, </a:t>
            </a:r>
          </a:p>
          <a:p>
            <a:pPr marL="0" indent="0">
              <a:buNone/>
            </a:pPr>
            <a:r>
              <a:rPr lang="en-US" baseline="0" dirty="0"/>
              <a:t>which also expose variation in latency.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98460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Second, we observe the latency variation</a:t>
            </a:r>
            <a:r>
              <a:rPr lang="en-US" baseline="0" dirty="0"/>
              <a:t> in columns caused by variation in distance between cell and </a:t>
            </a:r>
            <a:r>
              <a:rPr lang="en-US" baseline="0" dirty="0" err="1"/>
              <a:t>wordline</a:t>
            </a:r>
            <a:r>
              <a:rPr lang="en-US" baseline="0" dirty="0"/>
              <a:t> driver.</a:t>
            </a:r>
          </a:p>
          <a:p>
            <a:pPr marL="0" indent="0">
              <a:buNone/>
            </a:pP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A row of mats are connected to row decoder by global </a:t>
            </a:r>
            <a:r>
              <a:rPr lang="en-US" baseline="0" dirty="0" err="1"/>
              <a:t>wordline</a:t>
            </a:r>
            <a:r>
              <a:rPr lang="en-US" baseline="0" dirty="0"/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To transfer data to </a:t>
            </a:r>
            <a:r>
              <a:rPr lang="en-US" baseline="0" dirty="0" err="1"/>
              <a:t>offchip</a:t>
            </a:r>
            <a:r>
              <a:rPr lang="en-US" baseline="0" dirty="0"/>
              <a:t>,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sense amplifiers are connected to global sense amplifier and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aseline="0" dirty="0"/>
              <a:t>the global sense amplifier is connected to IO interface, which is connected to the memory channel.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When a row of cells are activated through both global </a:t>
            </a:r>
            <a:r>
              <a:rPr lang="en-US" baseline="0" dirty="0" err="1"/>
              <a:t>wordline</a:t>
            </a:r>
            <a:r>
              <a:rPr lang="en-US" baseline="0" dirty="0"/>
              <a:t> and </a:t>
            </a:r>
            <a:r>
              <a:rPr lang="en-US" baseline="0" dirty="0" err="1"/>
              <a:t>wordline</a:t>
            </a:r>
            <a:r>
              <a:rPr lang="en-US" baseline="0" dirty="0"/>
              <a:t>,</a:t>
            </a:r>
          </a:p>
          <a:p>
            <a:pPr marL="0" indent="0">
              <a:buNone/>
            </a:pPr>
            <a:r>
              <a:rPr lang="en-US" baseline="0" dirty="0"/>
              <a:t>The time to access cells are varied, due to the distance from </a:t>
            </a:r>
            <a:r>
              <a:rPr lang="en-US" baseline="0" dirty="0" err="1"/>
              <a:t>wordline</a:t>
            </a:r>
            <a:r>
              <a:rPr lang="en-US" baseline="0" dirty="0"/>
              <a:t> driver and row decoder.</a:t>
            </a:r>
          </a:p>
          <a:p>
            <a:pPr marL="0" indent="0">
              <a:buNone/>
            </a:pPr>
            <a:r>
              <a:rPr lang="en-US" baseline="0" dirty="0"/>
              <a:t> </a:t>
            </a:r>
          </a:p>
          <a:p>
            <a:pPr marL="0" indent="0">
              <a:buNone/>
            </a:pPr>
            <a:r>
              <a:rPr lang="en-US" baseline="0" dirty="0"/>
              <a:t>Then, sense amplifiers detect all data from the activated cells.</a:t>
            </a:r>
          </a:p>
          <a:p>
            <a:pPr marL="0" indent="0">
              <a:buNone/>
            </a:pPr>
            <a:r>
              <a:rPr lang="en-US" baseline="0" dirty="0"/>
              <a:t>Then, fractions of data in sense amplifiers are transferred to global sense amplifier, based on the issued column address.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Therefore, on read requests with different columns, </a:t>
            </a:r>
          </a:p>
          <a:p>
            <a:pPr marL="0" indent="0">
              <a:buNone/>
            </a:pPr>
            <a:r>
              <a:rPr lang="en-US" baseline="0" dirty="0"/>
              <a:t>cells in different locations are transferred to global sense amplifier, which leads to different latency characteristics.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25515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Data</a:t>
            </a:r>
            <a:r>
              <a:rPr lang="en-US" baseline="0" dirty="0"/>
              <a:t> in global sense amplifier are transferred to IO interface simultaneously through 64-bit wide bus,</a:t>
            </a:r>
          </a:p>
          <a:p>
            <a:pPr marL="0" indent="0">
              <a:buNone/>
            </a:pPr>
            <a:r>
              <a:rPr lang="en-US" baseline="0" dirty="0"/>
              <a:t>Then IO interface transfer the 64-bit data to memory channel as 8 bursts of 8-bit data.</a:t>
            </a:r>
          </a:p>
          <a:p>
            <a:pPr marL="0" indent="0">
              <a:buNone/>
            </a:pPr>
            <a:endParaRPr lang="en-US" baseline="0" dirty="0"/>
          </a:p>
          <a:p>
            <a:pPr marL="0" indent="0">
              <a:buNone/>
            </a:pPr>
            <a:r>
              <a:rPr lang="en-US" baseline="0" dirty="0"/>
              <a:t>Therefore, </a:t>
            </a:r>
          </a:p>
          <a:p>
            <a:pPr marL="0" indent="0">
              <a:buNone/>
            </a:pPr>
            <a:r>
              <a:rPr lang="en-US" baseline="0" dirty="0"/>
              <a:t>Data in a request transfers as multiple data bursts.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59945-7217-484B-8E74-88DC87A74BB0}" type="slidenum">
              <a:rPr lang="en-US" smtClean="0"/>
              <a:pPr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507813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</a:t>
            </a:r>
            <a:r>
              <a:rPr lang="en-US" baseline="0" dirty="0"/>
              <a:t> me summarize. </a:t>
            </a:r>
          </a:p>
          <a:p>
            <a:endParaRPr lang="en-US" baseline="0" dirty="0"/>
          </a:p>
          <a:p>
            <a:r>
              <a:rPr lang="en-US" baseline="0" dirty="0"/>
              <a:t>DRAM has inherently slow regions due to its cell array organization, which leads to high DRAM latency.</a:t>
            </a:r>
          </a:p>
          <a:p>
            <a:r>
              <a:rPr lang="en-US" baseline="0" dirty="0"/>
              <a:t>We call this architectural variation.</a:t>
            </a:r>
          </a:p>
          <a:p>
            <a:endParaRPr lang="en-US" baseline="0" dirty="0"/>
          </a:p>
          <a:p>
            <a:r>
              <a:rPr lang="en-US" baseline="0" dirty="0"/>
              <a:t>We propose two mechanisms to exploit architectural variation for reducing DRAM latency.</a:t>
            </a:r>
          </a:p>
          <a:p>
            <a:r>
              <a:rPr lang="en-US" baseline="0" dirty="0"/>
              <a:t>First is AVA profiling, a dynamic &amp; low cost latency optimization technique.</a:t>
            </a:r>
          </a:p>
          <a:p>
            <a:r>
              <a:rPr lang="en-US" baseline="0" dirty="0"/>
              <a:t>Second is AVA Shuffling, a mechanism to reduce ECC uncorrectable errors. </a:t>
            </a:r>
          </a:p>
          <a:p>
            <a:endParaRPr lang="en-US" baseline="0" dirty="0"/>
          </a:p>
          <a:p>
            <a:r>
              <a:rPr lang="en-US" baseline="0" dirty="0"/>
              <a:t>Our characterization shows the significant potential to lower DRAM timing parameters.</a:t>
            </a:r>
          </a:p>
          <a:p>
            <a:endParaRPr lang="en-US" baseline="0" dirty="0"/>
          </a:p>
          <a:p>
            <a:r>
              <a:rPr lang="en-US" baseline="0" dirty="0"/>
              <a:t>Our system performance evaluation shows that </a:t>
            </a:r>
          </a:p>
          <a:p>
            <a:r>
              <a:rPr lang="en-US" baseline="0" dirty="0"/>
              <a:t>our mechanisms provide significant performance improvement.</a:t>
            </a:r>
          </a:p>
          <a:p>
            <a:r>
              <a:rPr lang="en-US" baseline="0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7F79D3-8C36-4CB5-B03B-F440DA7B71AF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8003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52400" y="6469957"/>
            <a:ext cx="1008112" cy="29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274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1"/>
            <a:ext cx="8382000" cy="761999"/>
          </a:xfrm>
        </p:spPr>
        <p:txBody>
          <a:bodyPr>
            <a:noAutofit/>
          </a:bodyPr>
          <a:lstStyle>
            <a:lvl1pPr>
              <a:defRPr sz="48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066800"/>
            <a:ext cx="8382000" cy="5638800"/>
          </a:xfrm>
        </p:spPr>
        <p:txBody>
          <a:bodyPr>
            <a:noAutofit/>
          </a:bodyPr>
          <a:lstStyle>
            <a:lvl1pPr marL="285750" indent="-285750">
              <a:defRPr sz="3600">
                <a:latin typeface="+mj-lt"/>
              </a:defRPr>
            </a:lvl1pPr>
            <a:lvl2pPr marL="742950" indent="-285750">
              <a:buFont typeface="Calibri Light" panose="020F0302020204030204" pitchFamily="34" charset="0"/>
              <a:buChar char="–"/>
              <a:defRPr sz="3200">
                <a:latin typeface="+mj-lt"/>
              </a:defRPr>
            </a:lvl2pPr>
            <a:lvl3pPr>
              <a:defRPr sz="2800">
                <a:latin typeface="+mj-lt"/>
              </a:defRPr>
            </a:lvl3pPr>
            <a:lvl4pPr>
              <a:defRPr sz="2400">
                <a:latin typeface="+mj-lt"/>
              </a:defRPr>
            </a:lvl4pPr>
            <a:lvl5pPr>
              <a:defRPr sz="2400">
                <a:latin typeface="+mj-lt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8382000" y="6416675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2000" kern="1200">
                <a:solidFill>
                  <a:schemeClr val="tx1">
                    <a:tint val="75000"/>
                  </a:schemeClr>
                </a:solidFill>
                <a:latin typeface="Cambria Math" panose="02040503050406030204" pitchFamily="18" charset="0"/>
                <a:ea typeface="Cambria Math" panose="02040503050406030204" pitchFamily="18" charset="0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4D2B188-1D62-4FCA-8363-938AD4629BBB}" type="slidenum">
              <a:rPr lang="en-US" smtClean="0">
                <a:latin typeface="Calibri Light" panose="020F0302020204030204" pitchFamily="34" charset="0"/>
                <a:cs typeface="Calibri Light" panose="020F0302020204030204" pitchFamily="34" charset="0"/>
              </a:rPr>
              <a:pPr/>
              <a:t>‹#›</a:t>
            </a:fld>
            <a:endParaRPr lang="en-US" dirty="0"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pic>
        <p:nvPicPr>
          <p:cNvPr id="6" name="Picture 5" descr="safari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52400" y="6469957"/>
            <a:ext cx="1008112" cy="291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55361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71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1202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947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2B188-1D62-4FCA-8363-938AD4629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761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, Subtitl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54832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1785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152401"/>
            <a:ext cx="8686800" cy="10667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219200"/>
            <a:ext cx="8686800" cy="55022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2B188-1D62-4FCA-8363-938AD4629B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722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8" r:id="rId3"/>
    <p:sldLayoutId id="2147483669" r:id="rId4"/>
    <p:sldLayoutId id="2147483670" r:id="rId5"/>
    <p:sldLayoutId id="2147483671" r:id="rId6"/>
    <p:sldLayoutId id="2147483674" r:id="rId7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7863342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3000" b="0" cap="none" baseline="0">
          <a:solidFill>
            <a:schemeClr val="bg1"/>
          </a:solidFill>
          <a:latin typeface="Trebuchet MS" panose="020B0603020202020204" pitchFamily="34" charset="0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2667" b="1">
          <a:solidFill>
            <a:srgbClr val="73B900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2667" b="1">
          <a:solidFill>
            <a:srgbClr val="73B900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2667" b="1">
          <a:solidFill>
            <a:srgbClr val="73B900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2667" b="1">
          <a:solidFill>
            <a:srgbClr val="73B900"/>
          </a:solidFill>
          <a:latin typeface="Arial" charset="0"/>
        </a:defRPr>
      </a:lvl5pPr>
      <a:lvl6pPr marL="381030" algn="l" rtl="0" eaLnBrk="1" fontAlgn="base" hangingPunct="1">
        <a:spcBef>
          <a:spcPct val="0"/>
        </a:spcBef>
        <a:spcAft>
          <a:spcPct val="0"/>
        </a:spcAft>
        <a:defRPr sz="2667" b="1">
          <a:solidFill>
            <a:srgbClr val="73B900"/>
          </a:solidFill>
          <a:latin typeface="Arial" charset="0"/>
        </a:defRPr>
      </a:lvl6pPr>
      <a:lvl7pPr marL="762061" algn="l" rtl="0" eaLnBrk="1" fontAlgn="base" hangingPunct="1">
        <a:spcBef>
          <a:spcPct val="0"/>
        </a:spcBef>
        <a:spcAft>
          <a:spcPct val="0"/>
        </a:spcAft>
        <a:defRPr sz="2667" b="1">
          <a:solidFill>
            <a:srgbClr val="73B900"/>
          </a:solidFill>
          <a:latin typeface="Arial" charset="0"/>
        </a:defRPr>
      </a:lvl7pPr>
      <a:lvl8pPr marL="1143091" algn="l" rtl="0" eaLnBrk="1" fontAlgn="base" hangingPunct="1">
        <a:spcBef>
          <a:spcPct val="0"/>
        </a:spcBef>
        <a:spcAft>
          <a:spcPct val="0"/>
        </a:spcAft>
        <a:defRPr sz="2667" b="1">
          <a:solidFill>
            <a:srgbClr val="73B900"/>
          </a:solidFill>
          <a:latin typeface="Arial" charset="0"/>
        </a:defRPr>
      </a:lvl8pPr>
      <a:lvl9pPr marL="1524122" algn="l" rtl="0" eaLnBrk="1" fontAlgn="base" hangingPunct="1">
        <a:spcBef>
          <a:spcPct val="0"/>
        </a:spcBef>
        <a:spcAft>
          <a:spcPct val="0"/>
        </a:spcAft>
        <a:defRPr sz="2667" b="1">
          <a:solidFill>
            <a:srgbClr val="73B900"/>
          </a:solidFill>
          <a:latin typeface="Arial" charset="0"/>
        </a:defRPr>
      </a:lvl9pPr>
    </p:titleStyle>
    <p:bodyStyle>
      <a:lvl1pPr marL="0" indent="0" algn="l" rtl="0" fontAlgn="base">
        <a:lnSpc>
          <a:spcPct val="90000"/>
        </a:lnSpc>
        <a:spcBef>
          <a:spcPts val="750"/>
        </a:spcBef>
        <a:spcAft>
          <a:spcPts val="750"/>
        </a:spcAft>
        <a:buClr>
          <a:schemeClr val="bg2"/>
        </a:buClr>
        <a:buSzPct val="100000"/>
        <a:buFontTx/>
        <a:buNone/>
        <a:defRPr sz="1667" b="0">
          <a:solidFill>
            <a:schemeClr val="bg1"/>
          </a:solidFill>
          <a:latin typeface="Trebuchet MS" pitchFamily="34" charset="0"/>
          <a:ea typeface="+mn-ea"/>
          <a:cs typeface="+mn-cs"/>
        </a:defRPr>
      </a:lvl1pPr>
      <a:lvl2pPr marL="476288" indent="0" algn="l" rtl="0" fontAlgn="base">
        <a:lnSpc>
          <a:spcPct val="90000"/>
        </a:lnSpc>
        <a:spcBef>
          <a:spcPts val="750"/>
        </a:spcBef>
        <a:spcAft>
          <a:spcPts val="750"/>
        </a:spcAft>
        <a:buClr>
          <a:schemeClr val="bg2"/>
        </a:buClr>
        <a:buSzPct val="100000"/>
        <a:buFontTx/>
        <a:buNone/>
        <a:defRPr sz="1500" b="0">
          <a:solidFill>
            <a:schemeClr val="bg1"/>
          </a:solidFill>
          <a:latin typeface="Trebuchet MS" pitchFamily="34" charset="0"/>
        </a:defRPr>
      </a:lvl2pPr>
      <a:lvl3pPr marL="907593" indent="0" algn="l" rtl="0" fontAlgn="base">
        <a:lnSpc>
          <a:spcPct val="90000"/>
        </a:lnSpc>
        <a:spcBef>
          <a:spcPts val="750"/>
        </a:spcBef>
        <a:spcAft>
          <a:spcPts val="750"/>
        </a:spcAft>
        <a:buClr>
          <a:schemeClr val="bg2"/>
        </a:buClr>
        <a:buSzPct val="100000"/>
        <a:buFontTx/>
        <a:buNone/>
        <a:defRPr sz="1333" b="0">
          <a:solidFill>
            <a:schemeClr val="bg1"/>
          </a:solidFill>
          <a:latin typeface="Trebuchet MS" pitchFamily="34" charset="0"/>
        </a:defRPr>
      </a:lvl3pPr>
      <a:lvl4pPr marL="1479139" indent="-190515" algn="l" rtl="0" fontAlgn="base">
        <a:spcBef>
          <a:spcPct val="20000"/>
        </a:spcBef>
        <a:spcAft>
          <a:spcPct val="0"/>
        </a:spcAft>
        <a:buChar char="–"/>
        <a:defRPr sz="1667">
          <a:solidFill>
            <a:schemeClr val="bg1"/>
          </a:solidFill>
          <a:latin typeface="+mn-lt"/>
        </a:defRPr>
      </a:lvl4pPr>
      <a:lvl5pPr marL="1764912" indent="-190515" algn="l" rtl="0" fontAlgn="base">
        <a:spcBef>
          <a:spcPct val="20000"/>
        </a:spcBef>
        <a:spcAft>
          <a:spcPct val="0"/>
        </a:spcAft>
        <a:buChar char="»"/>
        <a:defRPr sz="1667">
          <a:solidFill>
            <a:schemeClr val="bg1"/>
          </a:solidFill>
          <a:latin typeface="+mn-lt"/>
        </a:defRPr>
      </a:lvl5pPr>
      <a:lvl6pPr marL="2145942" indent="-190515" algn="l" rtl="0" eaLnBrk="1" fontAlgn="base" hangingPunct="1">
        <a:spcBef>
          <a:spcPct val="20000"/>
        </a:spcBef>
        <a:spcAft>
          <a:spcPct val="0"/>
        </a:spcAft>
        <a:buChar char="»"/>
        <a:defRPr sz="1667">
          <a:solidFill>
            <a:schemeClr val="bg1"/>
          </a:solidFill>
          <a:latin typeface="+mn-lt"/>
        </a:defRPr>
      </a:lvl6pPr>
      <a:lvl7pPr marL="2526973" indent="-190515" algn="l" rtl="0" eaLnBrk="1" fontAlgn="base" hangingPunct="1">
        <a:spcBef>
          <a:spcPct val="20000"/>
        </a:spcBef>
        <a:spcAft>
          <a:spcPct val="0"/>
        </a:spcAft>
        <a:buChar char="»"/>
        <a:defRPr sz="1667">
          <a:solidFill>
            <a:schemeClr val="bg1"/>
          </a:solidFill>
          <a:latin typeface="+mn-lt"/>
        </a:defRPr>
      </a:lvl7pPr>
      <a:lvl8pPr marL="2908003" indent="-190515" algn="l" rtl="0" eaLnBrk="1" fontAlgn="base" hangingPunct="1">
        <a:spcBef>
          <a:spcPct val="20000"/>
        </a:spcBef>
        <a:spcAft>
          <a:spcPct val="0"/>
        </a:spcAft>
        <a:buChar char="»"/>
        <a:defRPr sz="1667">
          <a:solidFill>
            <a:schemeClr val="bg1"/>
          </a:solidFill>
          <a:latin typeface="+mn-lt"/>
        </a:defRPr>
      </a:lvl8pPr>
      <a:lvl9pPr marL="3289034" indent="-190515" algn="l" rtl="0" eaLnBrk="1" fontAlgn="base" hangingPunct="1">
        <a:spcBef>
          <a:spcPct val="20000"/>
        </a:spcBef>
        <a:spcAft>
          <a:spcPct val="0"/>
        </a:spcAft>
        <a:buChar char="»"/>
        <a:defRPr sz="1667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762061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81030" algn="l" defTabSz="762061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762061" algn="l" defTabSz="762061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91" algn="l" defTabSz="762061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24122" algn="l" defTabSz="762061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905152" algn="l" defTabSz="762061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86183" algn="l" defTabSz="762061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667213" algn="l" defTabSz="762061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3048244" algn="l" defTabSz="762061" rtl="0" eaLnBrk="1" latinLnBrk="0" hangingPunct="1"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DIVA-DRAM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DIVA-DRAM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4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7.xml"/><Relationship Id="rId4" Type="http://schemas.openxmlformats.org/officeDocument/2006/relationships/chart" Target="../charts/chart16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9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8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8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8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726"/>
            <a:ext cx="9144000" cy="2743200"/>
          </a:xfrm>
        </p:spPr>
        <p:txBody>
          <a:bodyPr anchor="ctr">
            <a:noAutofit/>
          </a:bodyPr>
          <a:lstStyle/>
          <a:p>
            <a:r>
              <a:rPr lang="en-US" sz="4800" b="1" spc="-1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Design-Induced Latency Variation </a:t>
            </a:r>
            <a:br>
              <a:rPr lang="en-US" sz="4800" b="1" spc="-100" dirty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r>
              <a:rPr lang="en-US" sz="4800" b="1" spc="-1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in Modern DRAM Chips</a:t>
            </a:r>
            <a:r>
              <a:rPr lang="en-US" sz="4800" b="1" spc="-100" dirty="0">
                <a:solidFill>
                  <a:schemeClr val="accent1">
                    <a:lumMod val="75000"/>
                  </a:schemeClr>
                </a:solidFill>
              </a:rPr>
              <a:t>:</a:t>
            </a:r>
            <a:r>
              <a:rPr lang="en-US" sz="5400" b="1" spc="-1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5400" b="1" spc="-1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4400" spc="-1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Characterization, Analysis, </a:t>
            </a:r>
            <a:r>
              <a:rPr lang="en-US" sz="4400" spc="-1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and</a:t>
            </a:r>
            <a:br>
              <a:rPr lang="en-US" sz="4400" spc="-1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en-US" sz="4400" spc="-1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Latency </a:t>
            </a:r>
            <a:r>
              <a:rPr lang="en-US" sz="4400" spc="-1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Reduction Mechanisms</a:t>
            </a:r>
            <a:endParaRPr lang="en-US" sz="3200" i="1" spc="-7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82000" y="6248400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0" y="3421626"/>
            <a:ext cx="9144000" cy="2979174"/>
          </a:xfrm>
        </p:spPr>
        <p:txBody>
          <a:bodyPr lIns="0" rIns="0" anchor="ctr">
            <a:noAutofit/>
          </a:bodyPr>
          <a:lstStyle/>
          <a:p>
            <a:pPr>
              <a:spcBef>
                <a:spcPts val="300"/>
              </a:spcBef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Donghyuk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Lee</a:t>
            </a:r>
            <a:r>
              <a:rPr lang="en-US" sz="2800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1,2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    Samira Khan</a:t>
            </a:r>
            <a:r>
              <a:rPr lang="en-US" sz="28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3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   Lavanya Subramanian</a:t>
            </a:r>
            <a:r>
              <a:rPr lang="en-US" sz="2800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2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pPr>
              <a:spcBef>
                <a:spcPts val="300"/>
              </a:spcBef>
            </a:pPr>
            <a:r>
              <a:rPr lang="en-US" sz="2800" dirty="0"/>
              <a:t>Saugata </a:t>
            </a:r>
            <a:r>
              <a:rPr lang="en-US" sz="2800" dirty="0" smtClean="0"/>
              <a:t>Ghose</a:t>
            </a:r>
            <a:r>
              <a:rPr lang="en-US" sz="2800" baseline="300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2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    Rachata Ausavarungnirun</a:t>
            </a:r>
            <a:r>
              <a:rPr lang="en-US" sz="2800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2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pPr>
              <a:spcBef>
                <a:spcPts val="300"/>
              </a:spcBef>
            </a:pPr>
            <a:r>
              <a:rPr lang="en-US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Gennady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Pekhimenko</a:t>
            </a:r>
            <a:r>
              <a:rPr lang="en-US" sz="2800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4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   Vivek Seshadri</a:t>
            </a:r>
            <a:r>
              <a:rPr lang="en-US" sz="2800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4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    Onur Mutlu</a:t>
            </a:r>
            <a:r>
              <a:rPr lang="en-US" sz="2800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5,2</a:t>
            </a:r>
            <a:endParaRPr lang="en-US" sz="2800" dirty="0" smtClean="0">
              <a:solidFill>
                <a:schemeClr val="tx1">
                  <a:lumMod val="65000"/>
                  <a:lumOff val="35000"/>
                </a:schemeClr>
              </a:solidFill>
              <a:latin typeface="+mj-lt"/>
            </a:endParaRPr>
          </a:p>
          <a:p>
            <a:pPr>
              <a:spcBef>
                <a:spcPts val="2400"/>
              </a:spcBef>
            </a:pPr>
            <a:r>
              <a:rPr lang="en-US" i="1" baseline="300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1</a:t>
            </a:r>
            <a:r>
              <a:rPr lang="en-US" i="1" dirty="0" smtClean="0">
                <a:solidFill>
                  <a:schemeClr val="accent6"/>
                </a:solidFill>
                <a:latin typeface="+mj-lt"/>
              </a:rPr>
              <a:t>NVIDIA    </a:t>
            </a:r>
            <a:r>
              <a:rPr lang="en-US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US" i="1" baseline="300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2</a:t>
            </a:r>
            <a:r>
              <a:rPr lang="en-US" i="1" dirty="0" smtClean="0">
                <a:solidFill>
                  <a:srgbClr val="C00000"/>
                </a:solidFill>
                <a:latin typeface="+mj-lt"/>
              </a:rPr>
              <a:t>Carnegie Mellon University</a:t>
            </a:r>
            <a:r>
              <a:rPr lang="en-US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/>
            </a:r>
            <a:br>
              <a:rPr lang="en-US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en-US" i="1" baseline="300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3</a:t>
            </a:r>
            <a:r>
              <a:rPr lang="en-US" i="1" dirty="0" smtClean="0">
                <a:solidFill>
                  <a:schemeClr val="accent2"/>
                </a:solidFill>
                <a:latin typeface="+mj-lt"/>
              </a:rPr>
              <a:t>University of Virginia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US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   </a:t>
            </a:r>
            <a:r>
              <a:rPr lang="en-US" i="1" baseline="300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4</a:t>
            </a:r>
            <a:r>
              <a:rPr lang="en-US" i="1" dirty="0" smtClean="0">
                <a:latin typeface="+mj-lt"/>
              </a:rPr>
              <a:t>Microsoft Research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US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   </a:t>
            </a:r>
            <a:r>
              <a:rPr lang="en-US" i="1" baseline="300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5</a:t>
            </a:r>
            <a:r>
              <a:rPr lang="en-US" i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ETH Zürich</a:t>
            </a:r>
          </a:p>
          <a:p>
            <a:pPr>
              <a:spcBef>
                <a:spcPts val="2400"/>
              </a:spcBef>
            </a:pPr>
            <a:r>
              <a:rPr lang="en-US" dirty="0" smtClean="0">
                <a:latin typeface="+mj-lt"/>
              </a:rPr>
              <a:t>June 7, 2017</a:t>
            </a:r>
            <a:endParaRPr lang="en-US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816215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52400" y="3276600"/>
            <a:ext cx="4038600" cy="1575815"/>
            <a:chOff x="152400" y="3581400"/>
            <a:chExt cx="4038600" cy="1575815"/>
          </a:xfrm>
        </p:grpSpPr>
        <p:sp>
          <p:nvSpPr>
            <p:cNvPr id="160" name="Rounded Rectangle 159"/>
            <p:cNvSpPr/>
            <p:nvPr/>
          </p:nvSpPr>
          <p:spPr>
            <a:xfrm>
              <a:off x="3197351" y="3581400"/>
              <a:ext cx="993649" cy="990600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62" name="Freeform 161"/>
            <p:cNvSpPr/>
            <p:nvPr/>
          </p:nvSpPr>
          <p:spPr>
            <a:xfrm rot="10800000">
              <a:off x="2343151" y="4495799"/>
              <a:ext cx="936500" cy="509016"/>
            </a:xfrm>
            <a:custGeom>
              <a:avLst/>
              <a:gdLst>
                <a:gd name="connsiteX0" fmla="*/ 0 w 1066800"/>
                <a:gd name="connsiteY0" fmla="*/ 472660 h 472660"/>
                <a:gd name="connsiteX1" fmla="*/ 402336 w 1066800"/>
                <a:gd name="connsiteY1" fmla="*/ 58132 h 472660"/>
                <a:gd name="connsiteX2" fmla="*/ 1066800 w 1066800"/>
                <a:gd name="connsiteY2" fmla="*/ 3268 h 472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6800" h="472660">
                  <a:moveTo>
                    <a:pt x="0" y="472660"/>
                  </a:moveTo>
                  <a:cubicBezTo>
                    <a:pt x="112268" y="304512"/>
                    <a:pt x="224536" y="136364"/>
                    <a:pt x="402336" y="58132"/>
                  </a:cubicBezTo>
                  <a:cubicBezTo>
                    <a:pt x="580136" y="-20100"/>
                    <a:pt x="1066800" y="3268"/>
                    <a:pt x="1066800" y="3268"/>
                  </a:cubicBezTo>
                </a:path>
              </a:pathLst>
            </a:custGeom>
            <a:noFill/>
            <a:ln w="25400">
              <a:solidFill>
                <a:schemeClr val="accent5">
                  <a:lumMod val="75000"/>
                </a:schemeClr>
              </a:solidFill>
              <a:headEnd type="none"/>
              <a:tailEnd type="arrow" w="lg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152400" y="4852415"/>
              <a:ext cx="2244856" cy="3048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2800" spc="-50" dirty="0">
                  <a:solidFill>
                    <a:schemeClr val="accent5">
                      <a:lumMod val="75000"/>
                    </a:schemeClr>
                  </a:solidFill>
                  <a:latin typeface="+mj-lt"/>
                </a:rPr>
                <a:t>Inherently fast</a:t>
              </a: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026151" y="1066800"/>
            <a:ext cx="4117849" cy="1371600"/>
            <a:chOff x="5026151" y="1371600"/>
            <a:chExt cx="4117849" cy="1371600"/>
          </a:xfrm>
        </p:grpSpPr>
        <p:sp>
          <p:nvSpPr>
            <p:cNvPr id="7" name="Rounded Rectangle 6"/>
            <p:cNvSpPr/>
            <p:nvPr/>
          </p:nvSpPr>
          <p:spPr>
            <a:xfrm>
              <a:off x="5026151" y="1752600"/>
              <a:ext cx="993649" cy="990600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1" name="Freeform 10"/>
            <p:cNvSpPr/>
            <p:nvPr/>
          </p:nvSpPr>
          <p:spPr>
            <a:xfrm>
              <a:off x="5949696" y="1562100"/>
              <a:ext cx="908304" cy="266700"/>
            </a:xfrm>
            <a:custGeom>
              <a:avLst/>
              <a:gdLst>
                <a:gd name="connsiteX0" fmla="*/ 0 w 1066800"/>
                <a:gd name="connsiteY0" fmla="*/ 472660 h 472660"/>
                <a:gd name="connsiteX1" fmla="*/ 402336 w 1066800"/>
                <a:gd name="connsiteY1" fmla="*/ 58132 h 472660"/>
                <a:gd name="connsiteX2" fmla="*/ 1066800 w 1066800"/>
                <a:gd name="connsiteY2" fmla="*/ 3268 h 472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066800" h="472660">
                  <a:moveTo>
                    <a:pt x="0" y="472660"/>
                  </a:moveTo>
                  <a:cubicBezTo>
                    <a:pt x="112268" y="304512"/>
                    <a:pt x="224536" y="136364"/>
                    <a:pt x="402336" y="58132"/>
                  </a:cubicBezTo>
                  <a:cubicBezTo>
                    <a:pt x="580136" y="-20100"/>
                    <a:pt x="1066800" y="3268"/>
                    <a:pt x="1066800" y="3268"/>
                  </a:cubicBezTo>
                </a:path>
              </a:pathLst>
            </a:custGeom>
            <a:noFill/>
            <a:ln w="25400">
              <a:solidFill>
                <a:schemeClr val="accent2">
                  <a:lumMod val="75000"/>
                </a:schemeClr>
              </a:solidFill>
              <a:headEnd type="none"/>
              <a:tailEnd type="arrow" w="lg" len="me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749793" y="1371600"/>
              <a:ext cx="2394207" cy="3048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2800" spc="-50" dirty="0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inherently slow</a:t>
              </a:r>
            </a:p>
          </p:txBody>
        </p:sp>
      </p:grpSp>
      <p:sp>
        <p:nvSpPr>
          <p:cNvPr id="55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0" tIns="45720" rIns="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150" dirty="0" smtClean="0"/>
              <a:t>What Is Design-Induced Variation?</a:t>
            </a:r>
            <a:endParaRPr lang="en-US" sz="5400" spc="-150" dirty="0"/>
          </a:p>
        </p:txBody>
      </p:sp>
      <p:sp>
        <p:nvSpPr>
          <p:cNvPr id="58" name="DRAM"/>
          <p:cNvSpPr/>
          <p:nvPr/>
        </p:nvSpPr>
        <p:spPr>
          <a:xfrm>
            <a:off x="3276601" y="4343400"/>
            <a:ext cx="381000" cy="457200"/>
          </a:xfrm>
          <a:prstGeom prst="roundRect">
            <a:avLst>
              <a:gd name="adj" fmla="val 11319"/>
            </a:avLst>
          </a:prstGeom>
          <a:solidFill>
            <a:schemeClr val="tx1">
              <a:lumMod val="65000"/>
              <a:lumOff val="35000"/>
            </a:schemeClr>
          </a:solidFill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59" name="DRAM"/>
          <p:cNvSpPr/>
          <p:nvPr/>
        </p:nvSpPr>
        <p:spPr>
          <a:xfrm>
            <a:off x="3733801" y="4343400"/>
            <a:ext cx="381000" cy="457200"/>
          </a:xfrm>
          <a:prstGeom prst="roundRect">
            <a:avLst>
              <a:gd name="adj" fmla="val 11319"/>
            </a:avLst>
          </a:prstGeom>
          <a:solidFill>
            <a:schemeClr val="tx1">
              <a:lumMod val="65000"/>
              <a:lumOff val="35000"/>
            </a:schemeClr>
          </a:solidFill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60" name="DRAM"/>
          <p:cNvSpPr/>
          <p:nvPr/>
        </p:nvSpPr>
        <p:spPr>
          <a:xfrm>
            <a:off x="4191001" y="4343400"/>
            <a:ext cx="381000" cy="457200"/>
          </a:xfrm>
          <a:prstGeom prst="roundRect">
            <a:avLst>
              <a:gd name="adj" fmla="val 11319"/>
            </a:avLst>
          </a:prstGeom>
          <a:solidFill>
            <a:schemeClr val="tx1">
              <a:lumMod val="65000"/>
              <a:lumOff val="35000"/>
            </a:schemeClr>
          </a:solidFill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61" name="DRAM"/>
          <p:cNvSpPr/>
          <p:nvPr/>
        </p:nvSpPr>
        <p:spPr>
          <a:xfrm>
            <a:off x="4648201" y="4343400"/>
            <a:ext cx="381000" cy="457200"/>
          </a:xfrm>
          <a:prstGeom prst="roundRect">
            <a:avLst>
              <a:gd name="adj" fmla="val 11319"/>
            </a:avLst>
          </a:prstGeom>
          <a:solidFill>
            <a:schemeClr val="tx1">
              <a:lumMod val="65000"/>
              <a:lumOff val="35000"/>
            </a:schemeClr>
          </a:solidFill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62" name="DRAM"/>
          <p:cNvSpPr/>
          <p:nvPr/>
        </p:nvSpPr>
        <p:spPr>
          <a:xfrm>
            <a:off x="5105401" y="4343400"/>
            <a:ext cx="381000" cy="457200"/>
          </a:xfrm>
          <a:prstGeom prst="roundRect">
            <a:avLst>
              <a:gd name="adj" fmla="val 11319"/>
            </a:avLst>
          </a:prstGeom>
          <a:solidFill>
            <a:schemeClr val="tx1">
              <a:lumMod val="65000"/>
              <a:lumOff val="35000"/>
            </a:schemeClr>
          </a:solidFill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63" name="DRAM"/>
          <p:cNvSpPr/>
          <p:nvPr/>
        </p:nvSpPr>
        <p:spPr>
          <a:xfrm>
            <a:off x="5562601" y="4343400"/>
            <a:ext cx="381000" cy="457200"/>
          </a:xfrm>
          <a:prstGeom prst="roundRect">
            <a:avLst>
              <a:gd name="adj" fmla="val 11319"/>
            </a:avLst>
          </a:prstGeom>
          <a:solidFill>
            <a:schemeClr val="tx1">
              <a:lumMod val="65000"/>
              <a:lumOff val="35000"/>
            </a:schemeClr>
          </a:solidFill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64" name="DRAM"/>
          <p:cNvSpPr/>
          <p:nvPr/>
        </p:nvSpPr>
        <p:spPr>
          <a:xfrm rot="5400000">
            <a:off x="2705101" y="1485900"/>
            <a:ext cx="381000" cy="457200"/>
          </a:xfrm>
          <a:prstGeom prst="roundRect">
            <a:avLst>
              <a:gd name="adj" fmla="val 11319"/>
            </a:avLst>
          </a:prstGeom>
          <a:solidFill>
            <a:schemeClr val="tx1">
              <a:lumMod val="65000"/>
              <a:lumOff val="35000"/>
            </a:schemeClr>
          </a:solidFill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65" name="DRAM"/>
          <p:cNvSpPr/>
          <p:nvPr/>
        </p:nvSpPr>
        <p:spPr>
          <a:xfrm rot="5400000">
            <a:off x="2705101" y="1943100"/>
            <a:ext cx="381000" cy="457200"/>
          </a:xfrm>
          <a:prstGeom prst="roundRect">
            <a:avLst>
              <a:gd name="adj" fmla="val 11319"/>
            </a:avLst>
          </a:prstGeom>
          <a:solidFill>
            <a:schemeClr val="tx1">
              <a:lumMod val="65000"/>
              <a:lumOff val="35000"/>
            </a:schemeClr>
          </a:solidFill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66" name="DRAM"/>
          <p:cNvSpPr/>
          <p:nvPr/>
        </p:nvSpPr>
        <p:spPr>
          <a:xfrm rot="5400000">
            <a:off x="2705101" y="2400300"/>
            <a:ext cx="381000" cy="457200"/>
          </a:xfrm>
          <a:prstGeom prst="roundRect">
            <a:avLst>
              <a:gd name="adj" fmla="val 11319"/>
            </a:avLst>
          </a:prstGeom>
          <a:solidFill>
            <a:schemeClr val="tx1">
              <a:lumMod val="65000"/>
              <a:lumOff val="35000"/>
            </a:schemeClr>
          </a:solidFill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67" name="DRAM"/>
          <p:cNvSpPr/>
          <p:nvPr/>
        </p:nvSpPr>
        <p:spPr>
          <a:xfrm rot="5400000">
            <a:off x="2705101" y="2857500"/>
            <a:ext cx="381000" cy="457200"/>
          </a:xfrm>
          <a:prstGeom prst="roundRect">
            <a:avLst>
              <a:gd name="adj" fmla="val 11319"/>
            </a:avLst>
          </a:prstGeom>
          <a:solidFill>
            <a:schemeClr val="tx1">
              <a:lumMod val="65000"/>
              <a:lumOff val="35000"/>
            </a:schemeClr>
          </a:solidFill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68" name="DRAM"/>
          <p:cNvSpPr/>
          <p:nvPr/>
        </p:nvSpPr>
        <p:spPr>
          <a:xfrm rot="5400000">
            <a:off x="2705101" y="3314700"/>
            <a:ext cx="381000" cy="457200"/>
          </a:xfrm>
          <a:prstGeom prst="roundRect">
            <a:avLst>
              <a:gd name="adj" fmla="val 11319"/>
            </a:avLst>
          </a:prstGeom>
          <a:solidFill>
            <a:schemeClr val="tx1">
              <a:lumMod val="65000"/>
              <a:lumOff val="35000"/>
            </a:schemeClr>
          </a:solidFill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69" name="DRAM"/>
          <p:cNvSpPr/>
          <p:nvPr/>
        </p:nvSpPr>
        <p:spPr>
          <a:xfrm rot="5400000">
            <a:off x="2705101" y="3771900"/>
            <a:ext cx="381000" cy="457200"/>
          </a:xfrm>
          <a:prstGeom prst="roundRect">
            <a:avLst>
              <a:gd name="adj" fmla="val 11319"/>
            </a:avLst>
          </a:prstGeom>
          <a:solidFill>
            <a:schemeClr val="tx1">
              <a:lumMod val="65000"/>
              <a:lumOff val="35000"/>
            </a:schemeClr>
          </a:solidFill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cxnSp>
        <p:nvCxnSpPr>
          <p:cNvPr id="70" name="Straight Connector 69"/>
          <p:cNvCxnSpPr>
            <a:endCxn id="58" idx="0"/>
          </p:cNvCxnSpPr>
          <p:nvPr/>
        </p:nvCxnSpPr>
        <p:spPr>
          <a:xfrm>
            <a:off x="3467101" y="1371600"/>
            <a:ext cx="0" cy="2971800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Straight Connector 70"/>
          <p:cNvCxnSpPr>
            <a:endCxn id="60" idx="0"/>
          </p:cNvCxnSpPr>
          <p:nvPr/>
        </p:nvCxnSpPr>
        <p:spPr>
          <a:xfrm>
            <a:off x="4381501" y="1371600"/>
            <a:ext cx="0" cy="2971800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Connector 71"/>
          <p:cNvCxnSpPr>
            <a:endCxn id="61" idx="0"/>
          </p:cNvCxnSpPr>
          <p:nvPr/>
        </p:nvCxnSpPr>
        <p:spPr>
          <a:xfrm>
            <a:off x="4838701" y="1371600"/>
            <a:ext cx="0" cy="2971800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Connector 72"/>
          <p:cNvCxnSpPr>
            <a:endCxn id="62" idx="0"/>
          </p:cNvCxnSpPr>
          <p:nvPr/>
        </p:nvCxnSpPr>
        <p:spPr>
          <a:xfrm>
            <a:off x="5295901" y="1371600"/>
            <a:ext cx="0" cy="2971800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/>
          <p:cNvCxnSpPr>
            <a:endCxn id="63" idx="0"/>
          </p:cNvCxnSpPr>
          <p:nvPr/>
        </p:nvCxnSpPr>
        <p:spPr>
          <a:xfrm>
            <a:off x="5753101" y="1371600"/>
            <a:ext cx="0" cy="2971800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Connector 74"/>
          <p:cNvCxnSpPr>
            <a:endCxn id="59" idx="0"/>
          </p:cNvCxnSpPr>
          <p:nvPr/>
        </p:nvCxnSpPr>
        <p:spPr>
          <a:xfrm>
            <a:off x="3924301" y="1371600"/>
            <a:ext cx="0" cy="2971800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75"/>
          <p:cNvCxnSpPr>
            <a:endCxn id="64" idx="0"/>
          </p:cNvCxnSpPr>
          <p:nvPr/>
        </p:nvCxnSpPr>
        <p:spPr>
          <a:xfrm flipH="1">
            <a:off x="3124201" y="1714500"/>
            <a:ext cx="2971799" cy="0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Connector 76"/>
          <p:cNvCxnSpPr>
            <a:endCxn id="65" idx="0"/>
          </p:cNvCxnSpPr>
          <p:nvPr/>
        </p:nvCxnSpPr>
        <p:spPr>
          <a:xfrm flipH="1">
            <a:off x="3124201" y="2171700"/>
            <a:ext cx="2971799" cy="0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>
            <a:endCxn id="66" idx="0"/>
          </p:cNvCxnSpPr>
          <p:nvPr/>
        </p:nvCxnSpPr>
        <p:spPr>
          <a:xfrm flipH="1">
            <a:off x="3124201" y="2628900"/>
            <a:ext cx="2971799" cy="0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Straight Connector 78"/>
          <p:cNvCxnSpPr>
            <a:endCxn id="67" idx="0"/>
          </p:cNvCxnSpPr>
          <p:nvPr/>
        </p:nvCxnSpPr>
        <p:spPr>
          <a:xfrm flipH="1">
            <a:off x="3124201" y="3086100"/>
            <a:ext cx="2971799" cy="0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Straight Connector 79"/>
          <p:cNvCxnSpPr>
            <a:endCxn id="68" idx="0"/>
          </p:cNvCxnSpPr>
          <p:nvPr/>
        </p:nvCxnSpPr>
        <p:spPr>
          <a:xfrm flipH="1">
            <a:off x="3124201" y="3543300"/>
            <a:ext cx="2971799" cy="0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80"/>
          <p:cNvCxnSpPr>
            <a:endCxn id="69" idx="0"/>
          </p:cNvCxnSpPr>
          <p:nvPr/>
        </p:nvCxnSpPr>
        <p:spPr>
          <a:xfrm flipH="1">
            <a:off x="3124201" y="4000500"/>
            <a:ext cx="2971799" cy="0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3276601" y="1524000"/>
            <a:ext cx="2667000" cy="2667000"/>
            <a:chOff x="3276601" y="1828800"/>
            <a:chExt cx="2667000" cy="2667000"/>
          </a:xfrm>
        </p:grpSpPr>
        <p:sp>
          <p:nvSpPr>
            <p:cNvPr id="82" name="Oval 81"/>
            <p:cNvSpPr/>
            <p:nvPr/>
          </p:nvSpPr>
          <p:spPr>
            <a:xfrm>
              <a:off x="3276601" y="18288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83" name="Oval 82"/>
            <p:cNvSpPr/>
            <p:nvPr/>
          </p:nvSpPr>
          <p:spPr>
            <a:xfrm>
              <a:off x="3733801" y="18288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84" name="Oval 83"/>
            <p:cNvSpPr/>
            <p:nvPr/>
          </p:nvSpPr>
          <p:spPr>
            <a:xfrm>
              <a:off x="4191001" y="18288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85" name="Oval 84"/>
            <p:cNvSpPr/>
            <p:nvPr/>
          </p:nvSpPr>
          <p:spPr>
            <a:xfrm>
              <a:off x="4648201" y="18288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86" name="Oval 85"/>
            <p:cNvSpPr/>
            <p:nvPr/>
          </p:nvSpPr>
          <p:spPr>
            <a:xfrm>
              <a:off x="5105401" y="18288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87" name="Oval 86"/>
            <p:cNvSpPr/>
            <p:nvPr/>
          </p:nvSpPr>
          <p:spPr>
            <a:xfrm>
              <a:off x="5562601" y="18288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88" name="Oval 87"/>
            <p:cNvSpPr/>
            <p:nvPr/>
          </p:nvSpPr>
          <p:spPr>
            <a:xfrm>
              <a:off x="3276601" y="22860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89" name="Oval 88"/>
            <p:cNvSpPr/>
            <p:nvPr/>
          </p:nvSpPr>
          <p:spPr>
            <a:xfrm>
              <a:off x="3733801" y="22860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90" name="Oval 89"/>
            <p:cNvSpPr/>
            <p:nvPr/>
          </p:nvSpPr>
          <p:spPr>
            <a:xfrm>
              <a:off x="4191001" y="22860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91" name="Oval 90"/>
            <p:cNvSpPr/>
            <p:nvPr/>
          </p:nvSpPr>
          <p:spPr>
            <a:xfrm>
              <a:off x="4648201" y="22860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92" name="Oval 91"/>
            <p:cNvSpPr/>
            <p:nvPr/>
          </p:nvSpPr>
          <p:spPr>
            <a:xfrm>
              <a:off x="5105401" y="22860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93" name="Oval 92"/>
            <p:cNvSpPr/>
            <p:nvPr/>
          </p:nvSpPr>
          <p:spPr>
            <a:xfrm>
              <a:off x="5562601" y="22860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94" name="Oval 93"/>
            <p:cNvSpPr/>
            <p:nvPr/>
          </p:nvSpPr>
          <p:spPr>
            <a:xfrm>
              <a:off x="3276601" y="27432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95" name="Oval 94"/>
            <p:cNvSpPr/>
            <p:nvPr/>
          </p:nvSpPr>
          <p:spPr>
            <a:xfrm>
              <a:off x="3733801" y="27432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96" name="Oval 95"/>
            <p:cNvSpPr/>
            <p:nvPr/>
          </p:nvSpPr>
          <p:spPr>
            <a:xfrm>
              <a:off x="4191001" y="27432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97" name="Oval 96"/>
            <p:cNvSpPr/>
            <p:nvPr/>
          </p:nvSpPr>
          <p:spPr>
            <a:xfrm>
              <a:off x="4648201" y="27432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98" name="Oval 97"/>
            <p:cNvSpPr/>
            <p:nvPr/>
          </p:nvSpPr>
          <p:spPr>
            <a:xfrm>
              <a:off x="5105401" y="27432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99" name="Oval 98"/>
            <p:cNvSpPr/>
            <p:nvPr/>
          </p:nvSpPr>
          <p:spPr>
            <a:xfrm>
              <a:off x="5562601" y="27432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00" name="Oval 99"/>
            <p:cNvSpPr/>
            <p:nvPr/>
          </p:nvSpPr>
          <p:spPr>
            <a:xfrm>
              <a:off x="3276601" y="32004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01" name="Oval 100"/>
            <p:cNvSpPr/>
            <p:nvPr/>
          </p:nvSpPr>
          <p:spPr>
            <a:xfrm>
              <a:off x="3733801" y="32004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02" name="Oval 101"/>
            <p:cNvSpPr/>
            <p:nvPr/>
          </p:nvSpPr>
          <p:spPr>
            <a:xfrm>
              <a:off x="4191001" y="32004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03" name="Oval 102"/>
            <p:cNvSpPr/>
            <p:nvPr/>
          </p:nvSpPr>
          <p:spPr>
            <a:xfrm>
              <a:off x="4648201" y="32004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04" name="Oval 103"/>
            <p:cNvSpPr/>
            <p:nvPr/>
          </p:nvSpPr>
          <p:spPr>
            <a:xfrm>
              <a:off x="5105401" y="32004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5562601" y="32004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06" name="Oval 105"/>
            <p:cNvSpPr/>
            <p:nvPr/>
          </p:nvSpPr>
          <p:spPr>
            <a:xfrm>
              <a:off x="3276601" y="36576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07" name="Oval 106"/>
            <p:cNvSpPr/>
            <p:nvPr/>
          </p:nvSpPr>
          <p:spPr>
            <a:xfrm>
              <a:off x="3733801" y="36576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08" name="Oval 107"/>
            <p:cNvSpPr/>
            <p:nvPr/>
          </p:nvSpPr>
          <p:spPr>
            <a:xfrm>
              <a:off x="4191001" y="36576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09" name="Oval 108"/>
            <p:cNvSpPr/>
            <p:nvPr/>
          </p:nvSpPr>
          <p:spPr>
            <a:xfrm>
              <a:off x="4648201" y="36576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10" name="Oval 109"/>
            <p:cNvSpPr/>
            <p:nvPr/>
          </p:nvSpPr>
          <p:spPr>
            <a:xfrm>
              <a:off x="5105401" y="36576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11" name="Oval 110"/>
            <p:cNvSpPr/>
            <p:nvPr/>
          </p:nvSpPr>
          <p:spPr>
            <a:xfrm>
              <a:off x="5562601" y="36576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12" name="Oval 111"/>
            <p:cNvSpPr/>
            <p:nvPr/>
          </p:nvSpPr>
          <p:spPr>
            <a:xfrm>
              <a:off x="3276601" y="41148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13" name="Oval 112"/>
            <p:cNvSpPr/>
            <p:nvPr/>
          </p:nvSpPr>
          <p:spPr>
            <a:xfrm>
              <a:off x="3733801" y="41148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14" name="Oval 113"/>
            <p:cNvSpPr/>
            <p:nvPr/>
          </p:nvSpPr>
          <p:spPr>
            <a:xfrm>
              <a:off x="4191001" y="41148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15" name="Oval 114"/>
            <p:cNvSpPr/>
            <p:nvPr/>
          </p:nvSpPr>
          <p:spPr>
            <a:xfrm>
              <a:off x="4648201" y="41148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16" name="Oval 115"/>
            <p:cNvSpPr/>
            <p:nvPr/>
          </p:nvSpPr>
          <p:spPr>
            <a:xfrm>
              <a:off x="5105401" y="41148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17" name="Oval 116"/>
            <p:cNvSpPr/>
            <p:nvPr/>
          </p:nvSpPr>
          <p:spPr>
            <a:xfrm>
              <a:off x="5562601" y="41148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sp>
        <p:nvSpPr>
          <p:cNvPr id="118" name="Down Arrow 117"/>
          <p:cNvSpPr/>
          <p:nvPr/>
        </p:nvSpPr>
        <p:spPr>
          <a:xfrm rot="16200000">
            <a:off x="4499999" y="-224403"/>
            <a:ext cx="296405" cy="2895600"/>
          </a:xfrm>
          <a:prstGeom prst="downArrow">
            <a:avLst>
              <a:gd name="adj1" fmla="val 50000"/>
              <a:gd name="adj2" fmla="val 58517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19" name="Down Arrow 118"/>
          <p:cNvSpPr/>
          <p:nvPr/>
        </p:nvSpPr>
        <p:spPr>
          <a:xfrm rot="10800000">
            <a:off x="6096001" y="1356360"/>
            <a:ext cx="296405" cy="2895600"/>
          </a:xfrm>
          <a:prstGeom prst="downArrow">
            <a:avLst>
              <a:gd name="adj1" fmla="val 50000"/>
              <a:gd name="adj2" fmla="val 58517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grpSp>
        <p:nvGrpSpPr>
          <p:cNvPr id="5" name="Group 4"/>
          <p:cNvGrpSpPr/>
          <p:nvPr/>
        </p:nvGrpSpPr>
        <p:grpSpPr>
          <a:xfrm rot="16200000">
            <a:off x="3273552" y="1524000"/>
            <a:ext cx="2667000" cy="2667000"/>
            <a:chOff x="7255014" y="1897380"/>
            <a:chExt cx="2667000" cy="2667000"/>
          </a:xfrm>
        </p:grpSpPr>
        <p:sp>
          <p:nvSpPr>
            <p:cNvPr id="120" name="Oval 119"/>
            <p:cNvSpPr/>
            <p:nvPr/>
          </p:nvSpPr>
          <p:spPr>
            <a:xfrm>
              <a:off x="7255014" y="1897380"/>
              <a:ext cx="381000" cy="3810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21" name="Oval 120"/>
            <p:cNvSpPr/>
            <p:nvPr/>
          </p:nvSpPr>
          <p:spPr>
            <a:xfrm>
              <a:off x="7712214" y="189738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22" name="Oval 121"/>
            <p:cNvSpPr/>
            <p:nvPr/>
          </p:nvSpPr>
          <p:spPr>
            <a:xfrm>
              <a:off x="8169414" y="1897380"/>
              <a:ext cx="381000" cy="381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23" name="Oval 122"/>
            <p:cNvSpPr/>
            <p:nvPr/>
          </p:nvSpPr>
          <p:spPr>
            <a:xfrm>
              <a:off x="8626614" y="1897380"/>
              <a:ext cx="381000" cy="381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24" name="Oval 123"/>
            <p:cNvSpPr/>
            <p:nvPr/>
          </p:nvSpPr>
          <p:spPr>
            <a:xfrm>
              <a:off x="9083814" y="1897380"/>
              <a:ext cx="381000" cy="381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25" name="Oval 124"/>
            <p:cNvSpPr/>
            <p:nvPr/>
          </p:nvSpPr>
          <p:spPr>
            <a:xfrm>
              <a:off x="9541014" y="1897380"/>
              <a:ext cx="381000" cy="381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26" name="Oval 125"/>
            <p:cNvSpPr/>
            <p:nvPr/>
          </p:nvSpPr>
          <p:spPr>
            <a:xfrm>
              <a:off x="7255014" y="2354580"/>
              <a:ext cx="381000" cy="3810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27" name="Oval 126"/>
            <p:cNvSpPr/>
            <p:nvPr/>
          </p:nvSpPr>
          <p:spPr>
            <a:xfrm>
              <a:off x="7712214" y="235458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28" name="Oval 127"/>
            <p:cNvSpPr/>
            <p:nvPr/>
          </p:nvSpPr>
          <p:spPr>
            <a:xfrm>
              <a:off x="8169414" y="2354580"/>
              <a:ext cx="381000" cy="381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29" name="Oval 128"/>
            <p:cNvSpPr/>
            <p:nvPr/>
          </p:nvSpPr>
          <p:spPr>
            <a:xfrm>
              <a:off x="8626614" y="2354580"/>
              <a:ext cx="381000" cy="381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30" name="Oval 129"/>
            <p:cNvSpPr/>
            <p:nvPr/>
          </p:nvSpPr>
          <p:spPr>
            <a:xfrm>
              <a:off x="9083814" y="2354580"/>
              <a:ext cx="381000" cy="381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31" name="Oval 130"/>
            <p:cNvSpPr/>
            <p:nvPr/>
          </p:nvSpPr>
          <p:spPr>
            <a:xfrm>
              <a:off x="9541014" y="2354580"/>
              <a:ext cx="381000" cy="381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32" name="Oval 131"/>
            <p:cNvSpPr/>
            <p:nvPr/>
          </p:nvSpPr>
          <p:spPr>
            <a:xfrm>
              <a:off x="7255014" y="2811780"/>
              <a:ext cx="381000" cy="3810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33" name="Oval 132"/>
            <p:cNvSpPr/>
            <p:nvPr/>
          </p:nvSpPr>
          <p:spPr>
            <a:xfrm>
              <a:off x="7712214" y="281178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34" name="Oval 133"/>
            <p:cNvSpPr/>
            <p:nvPr/>
          </p:nvSpPr>
          <p:spPr>
            <a:xfrm>
              <a:off x="8169414" y="2811780"/>
              <a:ext cx="381000" cy="381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35" name="Oval 134"/>
            <p:cNvSpPr/>
            <p:nvPr/>
          </p:nvSpPr>
          <p:spPr>
            <a:xfrm>
              <a:off x="8626614" y="2811780"/>
              <a:ext cx="381000" cy="381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36" name="Oval 135"/>
            <p:cNvSpPr/>
            <p:nvPr/>
          </p:nvSpPr>
          <p:spPr>
            <a:xfrm>
              <a:off x="9083814" y="2811780"/>
              <a:ext cx="381000" cy="381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37" name="Oval 136"/>
            <p:cNvSpPr/>
            <p:nvPr/>
          </p:nvSpPr>
          <p:spPr>
            <a:xfrm>
              <a:off x="9541014" y="2811780"/>
              <a:ext cx="381000" cy="381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38" name="Oval 137"/>
            <p:cNvSpPr/>
            <p:nvPr/>
          </p:nvSpPr>
          <p:spPr>
            <a:xfrm>
              <a:off x="7255014" y="3268980"/>
              <a:ext cx="381000" cy="3810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39" name="Oval 138"/>
            <p:cNvSpPr/>
            <p:nvPr/>
          </p:nvSpPr>
          <p:spPr>
            <a:xfrm>
              <a:off x="7712214" y="326898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40" name="Oval 139"/>
            <p:cNvSpPr/>
            <p:nvPr/>
          </p:nvSpPr>
          <p:spPr>
            <a:xfrm>
              <a:off x="8169414" y="3268980"/>
              <a:ext cx="381000" cy="381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41" name="Oval 140"/>
            <p:cNvSpPr/>
            <p:nvPr/>
          </p:nvSpPr>
          <p:spPr>
            <a:xfrm>
              <a:off x="8626614" y="3268980"/>
              <a:ext cx="381000" cy="381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42" name="Oval 141"/>
            <p:cNvSpPr/>
            <p:nvPr/>
          </p:nvSpPr>
          <p:spPr>
            <a:xfrm>
              <a:off x="9083814" y="3268980"/>
              <a:ext cx="381000" cy="381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43" name="Oval 142"/>
            <p:cNvSpPr/>
            <p:nvPr/>
          </p:nvSpPr>
          <p:spPr>
            <a:xfrm>
              <a:off x="9541014" y="3268980"/>
              <a:ext cx="381000" cy="381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44" name="Oval 143"/>
            <p:cNvSpPr/>
            <p:nvPr/>
          </p:nvSpPr>
          <p:spPr>
            <a:xfrm>
              <a:off x="7255014" y="3726180"/>
              <a:ext cx="381000" cy="3810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45" name="Oval 144"/>
            <p:cNvSpPr/>
            <p:nvPr/>
          </p:nvSpPr>
          <p:spPr>
            <a:xfrm>
              <a:off x="7712214" y="372618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46" name="Oval 145"/>
            <p:cNvSpPr/>
            <p:nvPr/>
          </p:nvSpPr>
          <p:spPr>
            <a:xfrm>
              <a:off x="8169414" y="3726180"/>
              <a:ext cx="381000" cy="381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47" name="Oval 146"/>
            <p:cNvSpPr/>
            <p:nvPr/>
          </p:nvSpPr>
          <p:spPr>
            <a:xfrm>
              <a:off x="8626614" y="3726180"/>
              <a:ext cx="381000" cy="381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48" name="Oval 147"/>
            <p:cNvSpPr/>
            <p:nvPr/>
          </p:nvSpPr>
          <p:spPr>
            <a:xfrm>
              <a:off x="9083814" y="3726180"/>
              <a:ext cx="381000" cy="381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49" name="Oval 148"/>
            <p:cNvSpPr/>
            <p:nvPr/>
          </p:nvSpPr>
          <p:spPr>
            <a:xfrm>
              <a:off x="9541014" y="3726180"/>
              <a:ext cx="381000" cy="381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50" name="Oval 149"/>
            <p:cNvSpPr/>
            <p:nvPr/>
          </p:nvSpPr>
          <p:spPr>
            <a:xfrm>
              <a:off x="7255014" y="4183380"/>
              <a:ext cx="381000" cy="3810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51" name="Oval 150"/>
            <p:cNvSpPr/>
            <p:nvPr/>
          </p:nvSpPr>
          <p:spPr>
            <a:xfrm>
              <a:off x="7712214" y="418338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52" name="Oval 151"/>
            <p:cNvSpPr/>
            <p:nvPr/>
          </p:nvSpPr>
          <p:spPr>
            <a:xfrm>
              <a:off x="8169414" y="4183380"/>
              <a:ext cx="381000" cy="381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53" name="Oval 152"/>
            <p:cNvSpPr/>
            <p:nvPr/>
          </p:nvSpPr>
          <p:spPr>
            <a:xfrm>
              <a:off x="8626614" y="4183380"/>
              <a:ext cx="381000" cy="381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54" name="Oval 153"/>
            <p:cNvSpPr/>
            <p:nvPr/>
          </p:nvSpPr>
          <p:spPr>
            <a:xfrm>
              <a:off x="9083814" y="4183380"/>
              <a:ext cx="381000" cy="381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55" name="Oval 154"/>
            <p:cNvSpPr/>
            <p:nvPr/>
          </p:nvSpPr>
          <p:spPr>
            <a:xfrm>
              <a:off x="9541014" y="4183380"/>
              <a:ext cx="381000" cy="381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3276600" y="1524000"/>
            <a:ext cx="2667000" cy="2667000"/>
            <a:chOff x="3657601" y="5295900"/>
            <a:chExt cx="2667000" cy="2667000"/>
          </a:xfrm>
        </p:grpSpPr>
        <p:sp>
          <p:nvSpPr>
            <p:cNvPr id="194" name="Oval 193"/>
            <p:cNvSpPr/>
            <p:nvPr/>
          </p:nvSpPr>
          <p:spPr>
            <a:xfrm>
              <a:off x="3657601" y="5295900"/>
              <a:ext cx="381000" cy="381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95" name="Oval 194"/>
            <p:cNvSpPr/>
            <p:nvPr/>
          </p:nvSpPr>
          <p:spPr>
            <a:xfrm>
              <a:off x="4114801" y="5295900"/>
              <a:ext cx="381000" cy="381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96" name="Oval 195"/>
            <p:cNvSpPr/>
            <p:nvPr/>
          </p:nvSpPr>
          <p:spPr>
            <a:xfrm>
              <a:off x="4572001" y="5295900"/>
              <a:ext cx="381000" cy="381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97" name="Oval 196"/>
            <p:cNvSpPr/>
            <p:nvPr/>
          </p:nvSpPr>
          <p:spPr>
            <a:xfrm>
              <a:off x="5029201" y="5295900"/>
              <a:ext cx="381000" cy="381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98" name="Oval 197"/>
            <p:cNvSpPr/>
            <p:nvPr/>
          </p:nvSpPr>
          <p:spPr>
            <a:xfrm>
              <a:off x="5486401" y="5295900"/>
              <a:ext cx="381000" cy="381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99" name="Oval 198"/>
            <p:cNvSpPr/>
            <p:nvPr/>
          </p:nvSpPr>
          <p:spPr>
            <a:xfrm>
              <a:off x="5943601" y="5295900"/>
              <a:ext cx="381000" cy="381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00" name="Oval 199"/>
            <p:cNvSpPr/>
            <p:nvPr/>
          </p:nvSpPr>
          <p:spPr>
            <a:xfrm>
              <a:off x="3657601" y="5753100"/>
              <a:ext cx="381000" cy="381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01" name="Oval 200"/>
            <p:cNvSpPr/>
            <p:nvPr/>
          </p:nvSpPr>
          <p:spPr>
            <a:xfrm>
              <a:off x="4114801" y="5753100"/>
              <a:ext cx="381000" cy="381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02" name="Oval 201"/>
            <p:cNvSpPr/>
            <p:nvPr/>
          </p:nvSpPr>
          <p:spPr>
            <a:xfrm>
              <a:off x="4572001" y="5753100"/>
              <a:ext cx="381000" cy="381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03" name="Oval 202"/>
            <p:cNvSpPr/>
            <p:nvPr/>
          </p:nvSpPr>
          <p:spPr>
            <a:xfrm>
              <a:off x="5029201" y="5753100"/>
              <a:ext cx="381000" cy="381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04" name="Oval 203"/>
            <p:cNvSpPr/>
            <p:nvPr/>
          </p:nvSpPr>
          <p:spPr>
            <a:xfrm>
              <a:off x="5486401" y="5753100"/>
              <a:ext cx="381000" cy="381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05" name="Oval 204"/>
            <p:cNvSpPr/>
            <p:nvPr/>
          </p:nvSpPr>
          <p:spPr>
            <a:xfrm>
              <a:off x="5943601" y="5753100"/>
              <a:ext cx="381000" cy="381000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06" name="Oval 205"/>
            <p:cNvSpPr/>
            <p:nvPr/>
          </p:nvSpPr>
          <p:spPr>
            <a:xfrm>
              <a:off x="3657601" y="62103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07" name="Oval 206"/>
            <p:cNvSpPr/>
            <p:nvPr/>
          </p:nvSpPr>
          <p:spPr>
            <a:xfrm>
              <a:off x="4114801" y="6210300"/>
              <a:ext cx="381000" cy="381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08" name="Oval 207"/>
            <p:cNvSpPr/>
            <p:nvPr/>
          </p:nvSpPr>
          <p:spPr>
            <a:xfrm>
              <a:off x="4572001" y="6210300"/>
              <a:ext cx="381000" cy="381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09" name="Oval 208"/>
            <p:cNvSpPr/>
            <p:nvPr/>
          </p:nvSpPr>
          <p:spPr>
            <a:xfrm>
              <a:off x="5029201" y="6210300"/>
              <a:ext cx="381000" cy="381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10" name="Oval 209"/>
            <p:cNvSpPr/>
            <p:nvPr/>
          </p:nvSpPr>
          <p:spPr>
            <a:xfrm>
              <a:off x="5486401" y="6210300"/>
              <a:ext cx="381000" cy="381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11" name="Oval 210"/>
            <p:cNvSpPr/>
            <p:nvPr/>
          </p:nvSpPr>
          <p:spPr>
            <a:xfrm>
              <a:off x="5943601" y="6210300"/>
              <a:ext cx="381000" cy="381000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12" name="Oval 211"/>
            <p:cNvSpPr/>
            <p:nvPr/>
          </p:nvSpPr>
          <p:spPr>
            <a:xfrm>
              <a:off x="3657601" y="66675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13" name="Oval 212"/>
            <p:cNvSpPr/>
            <p:nvPr/>
          </p:nvSpPr>
          <p:spPr>
            <a:xfrm>
              <a:off x="4114801" y="66675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14" name="Oval 213"/>
            <p:cNvSpPr/>
            <p:nvPr/>
          </p:nvSpPr>
          <p:spPr>
            <a:xfrm>
              <a:off x="4572001" y="6667500"/>
              <a:ext cx="381000" cy="381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15" name="Oval 214"/>
            <p:cNvSpPr/>
            <p:nvPr/>
          </p:nvSpPr>
          <p:spPr>
            <a:xfrm>
              <a:off x="5029201" y="6667500"/>
              <a:ext cx="381000" cy="381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16" name="Oval 215"/>
            <p:cNvSpPr/>
            <p:nvPr/>
          </p:nvSpPr>
          <p:spPr>
            <a:xfrm>
              <a:off x="5486401" y="6667500"/>
              <a:ext cx="381000" cy="381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17" name="Oval 216"/>
            <p:cNvSpPr/>
            <p:nvPr/>
          </p:nvSpPr>
          <p:spPr>
            <a:xfrm>
              <a:off x="5943601" y="6667500"/>
              <a:ext cx="381000" cy="381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18" name="Oval 217"/>
            <p:cNvSpPr/>
            <p:nvPr/>
          </p:nvSpPr>
          <p:spPr>
            <a:xfrm>
              <a:off x="3657601" y="7124700"/>
              <a:ext cx="381000" cy="3810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19" name="Oval 218"/>
            <p:cNvSpPr/>
            <p:nvPr/>
          </p:nvSpPr>
          <p:spPr>
            <a:xfrm>
              <a:off x="4114801" y="71247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20" name="Oval 219"/>
            <p:cNvSpPr/>
            <p:nvPr/>
          </p:nvSpPr>
          <p:spPr>
            <a:xfrm>
              <a:off x="4572001" y="71247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21" name="Oval 220"/>
            <p:cNvSpPr/>
            <p:nvPr/>
          </p:nvSpPr>
          <p:spPr>
            <a:xfrm>
              <a:off x="5029201" y="7124700"/>
              <a:ext cx="381000" cy="381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22" name="Oval 221"/>
            <p:cNvSpPr/>
            <p:nvPr/>
          </p:nvSpPr>
          <p:spPr>
            <a:xfrm>
              <a:off x="5486401" y="7124700"/>
              <a:ext cx="381000" cy="381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23" name="Oval 222"/>
            <p:cNvSpPr/>
            <p:nvPr/>
          </p:nvSpPr>
          <p:spPr>
            <a:xfrm>
              <a:off x="5943601" y="7124700"/>
              <a:ext cx="381000" cy="381000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24" name="Oval 223"/>
            <p:cNvSpPr/>
            <p:nvPr/>
          </p:nvSpPr>
          <p:spPr>
            <a:xfrm>
              <a:off x="3657601" y="7581900"/>
              <a:ext cx="381000" cy="3810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25" name="Oval 224"/>
            <p:cNvSpPr/>
            <p:nvPr/>
          </p:nvSpPr>
          <p:spPr>
            <a:xfrm>
              <a:off x="4114801" y="7581900"/>
              <a:ext cx="381000" cy="381000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26" name="Oval 225"/>
            <p:cNvSpPr/>
            <p:nvPr/>
          </p:nvSpPr>
          <p:spPr>
            <a:xfrm>
              <a:off x="4572001" y="75819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27" name="Oval 226"/>
            <p:cNvSpPr/>
            <p:nvPr/>
          </p:nvSpPr>
          <p:spPr>
            <a:xfrm>
              <a:off x="5029201" y="7581900"/>
              <a:ext cx="381000" cy="3810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28" name="Oval 227"/>
            <p:cNvSpPr/>
            <p:nvPr/>
          </p:nvSpPr>
          <p:spPr>
            <a:xfrm>
              <a:off x="5486401" y="7581900"/>
              <a:ext cx="381000" cy="381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229" name="Oval 228"/>
            <p:cNvSpPr/>
            <p:nvPr/>
          </p:nvSpPr>
          <p:spPr>
            <a:xfrm>
              <a:off x="5943601" y="7581900"/>
              <a:ext cx="381000" cy="381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2895600" y="838200"/>
            <a:ext cx="3200399" cy="304800"/>
            <a:chOff x="2895600" y="990600"/>
            <a:chExt cx="3200399" cy="304800"/>
          </a:xfrm>
        </p:grpSpPr>
        <p:sp>
          <p:nvSpPr>
            <p:cNvPr id="156" name="TextBox 155"/>
            <p:cNvSpPr txBox="1"/>
            <p:nvPr/>
          </p:nvSpPr>
          <p:spPr>
            <a:xfrm>
              <a:off x="4838700" y="990600"/>
              <a:ext cx="1257299" cy="3048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2800" dirty="0">
                  <a:solidFill>
                    <a:srgbClr val="000000"/>
                  </a:solidFill>
                  <a:latin typeface="+mj-lt"/>
                </a:rPr>
                <a:t>slow</a:t>
              </a:r>
            </a:p>
          </p:txBody>
        </p:sp>
        <p:sp>
          <p:nvSpPr>
            <p:cNvPr id="157" name="TextBox 156"/>
            <p:cNvSpPr txBox="1"/>
            <p:nvPr/>
          </p:nvSpPr>
          <p:spPr>
            <a:xfrm>
              <a:off x="2895600" y="990600"/>
              <a:ext cx="1257299" cy="3048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2800" dirty="0">
                  <a:solidFill>
                    <a:srgbClr val="000000"/>
                  </a:solidFill>
                  <a:latin typeface="+mj-lt"/>
                </a:rPr>
                <a:t>fast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6400800" y="1295400"/>
            <a:ext cx="304800" cy="2971799"/>
            <a:chOff x="6553200" y="1600200"/>
            <a:chExt cx="304800" cy="2971799"/>
          </a:xfrm>
        </p:grpSpPr>
        <p:sp>
          <p:nvSpPr>
            <p:cNvPr id="158" name="TextBox 157"/>
            <p:cNvSpPr txBox="1"/>
            <p:nvPr/>
          </p:nvSpPr>
          <p:spPr>
            <a:xfrm rot="5400000">
              <a:off x="6076950" y="2076450"/>
              <a:ext cx="1257299" cy="3048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2800" dirty="0">
                  <a:solidFill>
                    <a:srgbClr val="000000"/>
                  </a:solidFill>
                  <a:latin typeface="+mj-lt"/>
                </a:rPr>
                <a:t>slow</a:t>
              </a:r>
            </a:p>
          </p:txBody>
        </p:sp>
        <p:sp>
          <p:nvSpPr>
            <p:cNvPr id="159" name="TextBox 158"/>
            <p:cNvSpPr txBox="1"/>
            <p:nvPr/>
          </p:nvSpPr>
          <p:spPr>
            <a:xfrm rot="5400000">
              <a:off x="6076950" y="3790950"/>
              <a:ext cx="1257299" cy="3048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r"/>
              <a:r>
                <a:rPr lang="en-US" sz="2800" dirty="0">
                  <a:solidFill>
                    <a:srgbClr val="000000"/>
                  </a:solidFill>
                  <a:latin typeface="+mj-lt"/>
                </a:rPr>
                <a:t>fast</a:t>
              </a:r>
            </a:p>
          </p:txBody>
        </p:sp>
      </p:grpSp>
      <p:sp>
        <p:nvSpPr>
          <p:cNvPr id="164" name="Punchline"/>
          <p:cNvSpPr txBox="1"/>
          <p:nvPr/>
        </p:nvSpPr>
        <p:spPr>
          <a:xfrm>
            <a:off x="0" y="5204460"/>
            <a:ext cx="9144000" cy="119634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b="1" i="1" dirty="0" smtClean="0">
                <a:solidFill>
                  <a:schemeClr val="bg1"/>
                </a:solidFill>
              </a:rPr>
              <a:t>Systematic variation</a:t>
            </a:r>
            <a:r>
              <a:rPr lang="en-US" sz="3600" dirty="0" smtClean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+mj-lt"/>
              </a:rPr>
              <a:t>in cell access </a:t>
            </a:r>
            <a:r>
              <a:rPr lang="en-US" sz="3600" dirty="0" smtClean="0">
                <a:solidFill>
                  <a:schemeClr val="bg1"/>
                </a:solidFill>
                <a:latin typeface="+mj-lt"/>
              </a:rPr>
              <a:t>times</a:t>
            </a:r>
            <a:endParaRPr lang="en-US" sz="3600" dirty="0">
              <a:solidFill>
                <a:schemeClr val="bg1"/>
              </a:solidFill>
              <a:latin typeface="+mj-lt"/>
            </a:endParaRPr>
          </a:p>
          <a:p>
            <a:pPr algn="ctr"/>
            <a:r>
              <a:rPr lang="en-US" sz="3600" dirty="0">
                <a:solidFill>
                  <a:schemeClr val="bg1"/>
                </a:solidFill>
                <a:latin typeface="+mj-lt"/>
              </a:rPr>
              <a:t>caused by the </a:t>
            </a:r>
            <a:r>
              <a:rPr lang="en-US" sz="3600" b="1" i="1" dirty="0">
                <a:solidFill>
                  <a:schemeClr val="bg1"/>
                </a:solidFill>
              </a:rPr>
              <a:t>physical organization</a:t>
            </a:r>
            <a:r>
              <a:rPr lang="en-US" sz="3600" b="1" i="1" dirty="0">
                <a:solidFill>
                  <a:schemeClr val="bg1"/>
                </a:solidFill>
                <a:latin typeface="+mj-lt"/>
              </a:rPr>
              <a:t> </a:t>
            </a:r>
            <a:r>
              <a:rPr lang="en-US" sz="3600" dirty="0">
                <a:solidFill>
                  <a:schemeClr val="bg1"/>
                </a:solidFill>
                <a:latin typeface="+mj-lt"/>
              </a:rPr>
              <a:t>of DRAM</a:t>
            </a:r>
          </a:p>
        </p:txBody>
      </p:sp>
      <p:sp>
        <p:nvSpPr>
          <p:cNvPr id="165" name="TextBox 164"/>
          <p:cNvSpPr txBox="1"/>
          <p:nvPr/>
        </p:nvSpPr>
        <p:spPr>
          <a:xfrm>
            <a:off x="3276600" y="4800600"/>
            <a:ext cx="2663952" cy="4572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800" dirty="0">
                <a:solidFill>
                  <a:srgbClr val="000000"/>
                </a:solidFill>
                <a:latin typeface="+mj-lt"/>
              </a:rPr>
              <a:t>sense </a:t>
            </a:r>
            <a:r>
              <a:rPr lang="en-US" sz="2800" dirty="0" smtClean="0">
                <a:solidFill>
                  <a:srgbClr val="000000"/>
                </a:solidFill>
                <a:latin typeface="+mj-lt"/>
              </a:rPr>
              <a:t>amplifiers</a:t>
            </a:r>
            <a:endParaRPr lang="en-US" sz="28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66" name="TextBox 165"/>
          <p:cNvSpPr txBox="1"/>
          <p:nvPr/>
        </p:nvSpPr>
        <p:spPr>
          <a:xfrm rot="5400000">
            <a:off x="1066801" y="2590801"/>
            <a:ext cx="2743198" cy="4572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800" dirty="0" err="1">
                <a:solidFill>
                  <a:srgbClr val="000000"/>
                </a:solidFill>
                <a:latin typeface="+mj-lt"/>
              </a:rPr>
              <a:t>wordline</a:t>
            </a:r>
            <a:r>
              <a:rPr lang="en-US" sz="280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+mj-lt"/>
              </a:rPr>
              <a:t>drivers</a:t>
            </a:r>
            <a:endParaRPr lang="en-US" sz="2800" dirty="0">
              <a:solidFill>
                <a:srgbClr val="000000"/>
              </a:solidFill>
              <a:latin typeface="+mj-lt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781800" y="2324100"/>
            <a:ext cx="2362200" cy="1257300"/>
            <a:chOff x="6781800" y="2324100"/>
            <a:chExt cx="2362200" cy="1257300"/>
          </a:xfrm>
        </p:grpSpPr>
        <p:sp>
          <p:nvSpPr>
            <p:cNvPr id="167" name="TextBox 166"/>
            <p:cNvSpPr txBox="1"/>
            <p:nvPr/>
          </p:nvSpPr>
          <p:spPr>
            <a:xfrm>
              <a:off x="6781800" y="2324100"/>
              <a:ext cx="2362200" cy="4191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2800" b="1" dirty="0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across row</a:t>
              </a:r>
            </a:p>
          </p:txBody>
        </p:sp>
        <p:sp>
          <p:nvSpPr>
            <p:cNvPr id="168" name="TextBox 167"/>
            <p:cNvSpPr txBox="1"/>
            <p:nvPr/>
          </p:nvSpPr>
          <p:spPr>
            <a:xfrm>
              <a:off x="6781800" y="2895600"/>
              <a:ext cx="2362200" cy="6858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>
                <a:lnSpc>
                  <a:spcPts val="2500"/>
                </a:lnSpc>
              </a:pPr>
              <a:r>
                <a:rPr lang="en-US" sz="2800" dirty="0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distance from sense amplifier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0" y="990600"/>
            <a:ext cx="2470407" cy="1295400"/>
            <a:chOff x="0" y="990600"/>
            <a:chExt cx="2470407" cy="1295400"/>
          </a:xfrm>
        </p:grpSpPr>
        <p:sp>
          <p:nvSpPr>
            <p:cNvPr id="169" name="TextBox 168"/>
            <p:cNvSpPr txBox="1"/>
            <p:nvPr/>
          </p:nvSpPr>
          <p:spPr>
            <a:xfrm>
              <a:off x="0" y="990600"/>
              <a:ext cx="2470407" cy="4191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sz="2800" b="1" dirty="0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across column</a:t>
              </a:r>
            </a:p>
          </p:txBody>
        </p:sp>
        <p:sp>
          <p:nvSpPr>
            <p:cNvPr id="170" name="TextBox 169"/>
            <p:cNvSpPr txBox="1"/>
            <p:nvPr/>
          </p:nvSpPr>
          <p:spPr>
            <a:xfrm>
              <a:off x="0" y="1600200"/>
              <a:ext cx="2470407" cy="6858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>
                <a:lnSpc>
                  <a:spcPts val="2500"/>
                </a:lnSpc>
              </a:pPr>
              <a:r>
                <a:rPr lang="en-US" sz="2800" dirty="0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distance from </a:t>
              </a:r>
              <a:r>
                <a:rPr lang="en-US" sz="2800" dirty="0" err="1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wordline</a:t>
              </a:r>
              <a:r>
                <a:rPr lang="en-US" sz="2800" dirty="0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 driver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8173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animBg="1"/>
      <p:bldP spid="119" grpId="0" animBg="1"/>
      <p:bldP spid="16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/>
              <a:t>Executive Summary</a:t>
            </a:r>
            <a:endParaRPr lang="en-US" sz="5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0" y="990600"/>
            <a:ext cx="9144000" cy="5867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5000"/>
              </a:lnSpc>
              <a:spcBef>
                <a:spcPts val="600"/>
              </a:spcBef>
            </a:pPr>
            <a:r>
              <a:rPr lang="en-US" sz="3200" b="1" spc="-1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Design-Induced </a:t>
            </a:r>
            <a:r>
              <a:rPr lang="en-US" sz="3200" b="1" spc="-1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Variation</a:t>
            </a:r>
            <a:endParaRPr lang="en-US" sz="3200" spc="-100" dirty="0">
              <a:solidFill>
                <a:schemeClr val="accent6">
                  <a:lumMod val="75000"/>
                </a:schemeClr>
              </a:solidFill>
            </a:endParaRPr>
          </a:p>
          <a:p>
            <a:pPr lvl="1">
              <a:lnSpc>
                <a:spcPct val="75000"/>
              </a:lnSpc>
              <a:spcBef>
                <a:spcPts val="600"/>
              </a:spcBef>
            </a:pPr>
            <a:r>
              <a:rPr lang="en-US" sz="2800" b="1" spc="-100" dirty="0" smtClean="0">
                <a:solidFill>
                  <a:srgbClr val="C00000"/>
                </a:solidFill>
                <a:latin typeface="+mn-lt"/>
              </a:rPr>
              <a:t>Inherently </a:t>
            </a:r>
            <a:r>
              <a:rPr lang="en-US" sz="2800" b="1" spc="-100" dirty="0">
                <a:solidFill>
                  <a:srgbClr val="C00000"/>
                </a:solidFill>
                <a:latin typeface="+mn-lt"/>
              </a:rPr>
              <a:t>slow </a:t>
            </a:r>
            <a:r>
              <a:rPr lang="en-US" sz="2800" b="1" spc="-100" dirty="0" smtClean="0">
                <a:solidFill>
                  <a:srgbClr val="C00000"/>
                </a:solidFill>
                <a:latin typeface="+mn-lt"/>
              </a:rPr>
              <a:t>regions</a:t>
            </a:r>
            <a:r>
              <a:rPr lang="en-US" sz="2800" spc="-100" dirty="0" smtClean="0">
                <a:solidFill>
                  <a:srgbClr val="C00000"/>
                </a:solidFill>
              </a:rPr>
              <a:t> </a:t>
            </a:r>
            <a:r>
              <a:rPr lang="en-US" sz="2800" spc="-100" dirty="0" smtClean="0"/>
              <a:t>due to DRAM cell array organization</a:t>
            </a:r>
            <a:endParaRPr lang="en-US" sz="2800" b="1" i="1" spc="-100" dirty="0">
              <a:solidFill>
                <a:schemeClr val="accent5"/>
              </a:solidFill>
              <a:latin typeface="+mn-lt"/>
            </a:endParaRPr>
          </a:p>
          <a:p>
            <a:pPr lvl="1">
              <a:lnSpc>
                <a:spcPct val="75000"/>
              </a:lnSpc>
              <a:spcBef>
                <a:spcPts val="600"/>
              </a:spcBef>
            </a:pPr>
            <a:r>
              <a:rPr lang="en-US" sz="2800" spc="-100" dirty="0" smtClean="0"/>
              <a:t>Goal: Use design-induced variation to </a:t>
            </a:r>
            <a:r>
              <a:rPr lang="en-US" sz="2800" spc="-100" dirty="0"/>
              <a:t>reduce DRAM latency</a:t>
            </a:r>
          </a:p>
          <a:p>
            <a:pPr>
              <a:lnSpc>
                <a:spcPct val="75000"/>
              </a:lnSpc>
              <a:spcBef>
                <a:spcPts val="2400"/>
              </a:spcBef>
            </a:pPr>
            <a:r>
              <a:rPr lang="en-US" sz="3200" spc="-100" dirty="0" smtClean="0">
                <a:solidFill>
                  <a:srgbClr val="000000"/>
                </a:solidFill>
              </a:rPr>
              <a:t>Analysis</a:t>
            </a:r>
            <a:r>
              <a:rPr lang="en-US" sz="3200" spc="-100" dirty="0">
                <a:solidFill>
                  <a:srgbClr val="000000"/>
                </a:solidFill>
              </a:rPr>
              <a:t>: Characterization </a:t>
            </a:r>
            <a:r>
              <a:rPr lang="en-US" sz="3200" spc="-100" dirty="0" smtClean="0">
                <a:solidFill>
                  <a:srgbClr val="000000"/>
                </a:solidFill>
              </a:rPr>
              <a:t>of </a:t>
            </a:r>
            <a:r>
              <a:rPr lang="en-US" sz="3200" b="1" spc="-100" dirty="0" smtClean="0">
                <a:solidFill>
                  <a:srgbClr val="000000"/>
                </a:solidFill>
                <a:latin typeface="+mn-lt"/>
              </a:rPr>
              <a:t>96 real DRAM modules</a:t>
            </a:r>
          </a:p>
          <a:p>
            <a:pPr marL="803275" lvl="1" indent="-346075">
              <a:lnSpc>
                <a:spcPct val="75000"/>
              </a:lnSpc>
              <a:spcBef>
                <a:spcPts val="300"/>
              </a:spcBef>
            </a:pPr>
            <a:r>
              <a:rPr lang="en-US" sz="2800" spc="-100" dirty="0" smtClean="0">
                <a:solidFill>
                  <a:srgbClr val="000000"/>
                </a:solidFill>
              </a:rPr>
              <a:t>Three types of </a:t>
            </a:r>
            <a:r>
              <a:rPr lang="en-US" sz="2800" i="1" spc="-100" dirty="0" smtClean="0">
                <a:solidFill>
                  <a:srgbClr val="000000"/>
                </a:solidFill>
              </a:rPr>
              <a:t>systematic</a:t>
            </a:r>
            <a:r>
              <a:rPr lang="en-US" sz="2800" spc="-100" dirty="0" smtClean="0">
                <a:solidFill>
                  <a:srgbClr val="000000"/>
                </a:solidFill>
              </a:rPr>
              <a:t> variation due to design</a:t>
            </a:r>
            <a:endParaRPr lang="en-US" sz="2800" spc="-100" dirty="0">
              <a:solidFill>
                <a:srgbClr val="000000"/>
              </a:solidFill>
            </a:endParaRPr>
          </a:p>
          <a:p>
            <a:pPr marL="803275" lvl="1" indent="-346075">
              <a:lnSpc>
                <a:spcPct val="75000"/>
              </a:lnSpc>
              <a:spcBef>
                <a:spcPts val="300"/>
              </a:spcBef>
            </a:pPr>
            <a:r>
              <a:rPr lang="en-US" sz="2800" spc="-100" dirty="0">
                <a:solidFill>
                  <a:srgbClr val="000000"/>
                </a:solidFill>
              </a:rPr>
              <a:t>Great </a:t>
            </a:r>
            <a:r>
              <a:rPr lang="en-US" sz="2800" b="1" i="1" spc="-100" dirty="0">
                <a:solidFill>
                  <a:srgbClr val="000000"/>
                </a:solidFill>
                <a:latin typeface="+mn-lt"/>
              </a:rPr>
              <a:t>potential</a:t>
            </a:r>
            <a:r>
              <a:rPr lang="en-US" sz="2800" spc="-100" dirty="0">
                <a:solidFill>
                  <a:srgbClr val="000000"/>
                </a:solidFill>
              </a:rPr>
              <a:t> </a:t>
            </a:r>
            <a:r>
              <a:rPr lang="en-US" sz="2800" spc="-100" dirty="0" smtClean="0">
                <a:solidFill>
                  <a:srgbClr val="000000"/>
                </a:solidFill>
              </a:rPr>
              <a:t>to </a:t>
            </a:r>
            <a:r>
              <a:rPr lang="en-US" sz="2800" b="1" i="1" spc="-100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reduce </a:t>
            </a:r>
            <a:r>
              <a:rPr lang="en-US" sz="2800" b="1" i="1" spc="-1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DRAM </a:t>
            </a:r>
            <a:r>
              <a:rPr lang="en-US" sz="2800" b="1" i="1" spc="-100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latency</a:t>
            </a:r>
            <a:r>
              <a:rPr lang="en-US" sz="2800" spc="-100" dirty="0" smtClean="0"/>
              <a:t> at low cost</a:t>
            </a:r>
            <a:endParaRPr lang="en-US" sz="2800" i="1" spc="-1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>
              <a:lnSpc>
                <a:spcPct val="75000"/>
              </a:lnSpc>
              <a:spcBef>
                <a:spcPts val="2400"/>
              </a:spcBef>
            </a:pPr>
            <a:r>
              <a:rPr lang="en-US" sz="3200" spc="-100" dirty="0" smtClean="0"/>
              <a:t>Our Approach: </a:t>
            </a:r>
            <a:r>
              <a:rPr lang="en-US" sz="3200" b="1" spc="-100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DIVA-DRAM</a:t>
            </a:r>
            <a:endParaRPr lang="en-US" sz="3200" spc="-100" dirty="0" smtClean="0"/>
          </a:p>
          <a:p>
            <a:pPr marL="803275" lvl="1" indent="-346075">
              <a:lnSpc>
                <a:spcPct val="75000"/>
              </a:lnSpc>
              <a:spcBef>
                <a:spcPts val="300"/>
              </a:spcBef>
            </a:pPr>
            <a:r>
              <a:rPr lang="en-US" sz="2800" b="1" spc="-100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DIVA Profiling</a:t>
            </a:r>
            <a:r>
              <a:rPr lang="en-US" sz="2800" spc="-100" dirty="0" smtClean="0"/>
              <a:t>: Reliably reduce DRAM latency</a:t>
            </a:r>
            <a:endParaRPr lang="en-US" sz="2800" spc="-100" dirty="0"/>
          </a:p>
          <a:p>
            <a:pPr marL="1203325" lvl="2" indent="-346075">
              <a:lnSpc>
                <a:spcPct val="75000"/>
              </a:lnSpc>
              <a:spcBef>
                <a:spcPts val="300"/>
              </a:spcBef>
            </a:pPr>
            <a:r>
              <a:rPr lang="en-US" sz="2600" spc="-50" dirty="0" smtClean="0"/>
              <a:t>Profile </a:t>
            </a:r>
            <a:r>
              <a:rPr lang="en-US" sz="2600" b="1" i="1" spc="-50" dirty="0" smtClean="0">
                <a:solidFill>
                  <a:schemeClr val="accent1">
                    <a:lumMod val="75000"/>
                  </a:schemeClr>
                </a:solidFill>
              </a:rPr>
              <a:t>only </a:t>
            </a:r>
            <a:r>
              <a:rPr lang="en-US" sz="2600" spc="-50" dirty="0" smtClean="0"/>
              <a:t>cells in </a:t>
            </a:r>
            <a:r>
              <a:rPr lang="en-US" sz="2600" b="1" i="1" spc="-50" dirty="0" smtClean="0">
                <a:solidFill>
                  <a:schemeClr val="accent2">
                    <a:lumMod val="75000"/>
                  </a:schemeClr>
                </a:solidFill>
              </a:rPr>
              <a:t>inherently slow regions</a:t>
            </a:r>
          </a:p>
          <a:p>
            <a:pPr marL="1203325" lvl="2" indent="-346075">
              <a:lnSpc>
                <a:spcPct val="75000"/>
              </a:lnSpc>
              <a:spcBef>
                <a:spcPts val="300"/>
              </a:spcBef>
            </a:pPr>
            <a:r>
              <a:rPr lang="en-US" sz="2600" spc="-50" dirty="0" smtClean="0"/>
              <a:t>Use error correction (ECC) for slow cells that are not profiled</a:t>
            </a:r>
            <a:endParaRPr lang="en-US" sz="2600" spc="-50" dirty="0"/>
          </a:p>
          <a:p>
            <a:pPr marL="803275" lvl="1" indent="-346075">
              <a:lnSpc>
                <a:spcPct val="75000"/>
              </a:lnSpc>
              <a:spcBef>
                <a:spcPts val="900"/>
              </a:spcBef>
            </a:pPr>
            <a:r>
              <a:rPr lang="en-US" sz="2800" b="1" spc="-1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DIVA Shuffling</a:t>
            </a:r>
            <a:r>
              <a:rPr lang="en-US" sz="2800" spc="-100" dirty="0"/>
              <a:t>: </a:t>
            </a:r>
            <a:r>
              <a:rPr lang="en-US" sz="2800" spc="-100" dirty="0" smtClean="0"/>
              <a:t>Exploit variation to improve</a:t>
            </a:r>
            <a:r>
              <a:rPr lang="en-US" sz="2800" spc="-100" dirty="0" smtClean="0">
                <a:sym typeface="Wingdings" panose="05000000000000000000" pitchFamily="2" charset="2"/>
              </a:rPr>
              <a:t> ECC reliability</a:t>
            </a:r>
            <a:endParaRPr lang="en-US" sz="2800" i="1" spc="-100" dirty="0">
              <a:solidFill>
                <a:srgbClr val="0000FF"/>
              </a:solidFill>
            </a:endParaRPr>
          </a:p>
          <a:p>
            <a:pPr>
              <a:lnSpc>
                <a:spcPct val="75000"/>
              </a:lnSpc>
              <a:spcBef>
                <a:spcPts val="2400"/>
              </a:spcBef>
            </a:pPr>
            <a:r>
              <a:rPr lang="en-US" sz="3200" b="1" spc="-15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15.1%/14.2% </a:t>
            </a:r>
            <a:r>
              <a:rPr lang="en-US" sz="3200" b="1" i="1" spc="-15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higher performance</a:t>
            </a:r>
            <a:r>
              <a:rPr lang="en-US" sz="3200" i="1" spc="-150" dirty="0" smtClean="0"/>
              <a:t> </a:t>
            </a:r>
            <a:r>
              <a:rPr lang="en-US" sz="3200" spc="-150" dirty="0" smtClean="0"/>
              <a:t>for 2-/8-core workloads</a:t>
            </a:r>
            <a:endParaRPr lang="en-US" sz="3200" spc="-150" dirty="0"/>
          </a:p>
        </p:txBody>
      </p:sp>
    </p:spTree>
    <p:extLst>
      <p:ext uri="{BB962C8B-B14F-4D97-AF65-F5344CB8AC3E}">
        <p14:creationId xmlns:p14="http://schemas.microsoft.com/office/powerpoint/2010/main" val="204378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/>
              <a:t>Presentation Outline</a:t>
            </a:r>
            <a:endParaRPr lang="en-US" sz="5400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0" y="3962400"/>
            <a:ext cx="9144000" cy="2438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r>
              <a:rPr lang="en-US" b="1" dirty="0">
                <a:ea typeface="Cambria Math" panose="02040503050406030204" pitchFamily="18" charset="0"/>
              </a:rPr>
              <a:t>Exploiting </a:t>
            </a:r>
            <a:r>
              <a:rPr lang="en-US" b="1" dirty="0" smtClean="0">
                <a:ea typeface="Cambria Math" panose="02040503050406030204" pitchFamily="18" charset="0"/>
              </a:rPr>
              <a:t>Design-Induced </a:t>
            </a:r>
            <a:r>
              <a:rPr lang="en-US" b="1" dirty="0">
                <a:ea typeface="Cambria Math" panose="02040503050406030204" pitchFamily="18" charset="0"/>
              </a:rPr>
              <a:t>V</a:t>
            </a:r>
            <a:r>
              <a:rPr lang="en-US" b="1" dirty="0" smtClean="0">
                <a:ea typeface="Cambria Math" panose="02040503050406030204" pitchFamily="18" charset="0"/>
              </a:rPr>
              <a:t>ariation </a:t>
            </a:r>
            <a:endParaRPr lang="en-US" b="1" dirty="0">
              <a:ea typeface="Cambria Math" panose="02040503050406030204" pitchFamily="18" charset="0"/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sz="2800" b="1" spc="-70" dirty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DIVA Profiling</a:t>
            </a:r>
            <a:r>
              <a:rPr lang="en-US" sz="2800" spc="-70" dirty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: </a:t>
            </a:r>
            <a:r>
              <a:rPr lang="en-US" sz="2800" spc="-70" dirty="0" smtClean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Using low-cost slow region profiling</a:t>
            </a:r>
            <a:br>
              <a:rPr lang="en-US" sz="2800" spc="-70" dirty="0" smtClean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</a:br>
            <a:r>
              <a:rPr lang="en-US" sz="2800" spc="-70" dirty="0" smtClean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to reliably and dynamically reduce DRAM latency</a:t>
            </a:r>
            <a:endParaRPr lang="en-US" sz="2800" spc="-70" dirty="0">
              <a:solidFill>
                <a:schemeClr val="bg1">
                  <a:lumMod val="50000"/>
                </a:schemeClr>
              </a:solidFill>
              <a:ea typeface="Cambria Math" panose="02040503050406030204" pitchFamily="18" charset="0"/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sz="2800" b="1" spc="-70" dirty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DIVA Shuffling</a:t>
            </a:r>
            <a:r>
              <a:rPr lang="en-US" sz="2800" spc="-70" dirty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: </a:t>
            </a:r>
            <a:r>
              <a:rPr lang="en-US" sz="2800" spc="-70" dirty="0" smtClean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Using variation across data bursts</a:t>
            </a:r>
            <a:br>
              <a:rPr lang="en-US" sz="2800" spc="-70" dirty="0" smtClean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</a:br>
            <a:r>
              <a:rPr lang="en-US" sz="2800" spc="-70" dirty="0" smtClean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to reduce uncorrectable errors</a:t>
            </a:r>
            <a:endParaRPr lang="en-US" sz="2800" dirty="0">
              <a:solidFill>
                <a:schemeClr val="bg1">
                  <a:lumMod val="50000"/>
                </a:schemeClr>
              </a:solidFill>
              <a:ea typeface="Cambria Math" panose="02040503050406030204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1905000"/>
            <a:ext cx="9144000" cy="2057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r>
              <a:rPr lang="en-US" b="1" spc="-30" dirty="0" smtClean="0">
                <a:ea typeface="Cambria Math" panose="02040503050406030204" pitchFamily="18" charset="0"/>
              </a:rPr>
              <a:t>Experimental </a:t>
            </a:r>
            <a:r>
              <a:rPr lang="en-US" b="1" spc="-30" dirty="0">
                <a:ea typeface="Cambria Math" panose="02040503050406030204" pitchFamily="18" charset="0"/>
              </a:rPr>
              <a:t>S</a:t>
            </a:r>
            <a:r>
              <a:rPr lang="en-US" b="1" spc="-30" dirty="0" smtClean="0">
                <a:ea typeface="Cambria Math" panose="02040503050406030204" pitchFamily="18" charset="0"/>
              </a:rPr>
              <a:t>tudy </a:t>
            </a:r>
            <a:r>
              <a:rPr lang="en-US" b="1" spc="-30" dirty="0">
                <a:ea typeface="Cambria Math" panose="02040503050406030204" pitchFamily="18" charset="0"/>
              </a:rPr>
              <a:t>of </a:t>
            </a:r>
            <a:r>
              <a:rPr lang="en-US" b="1" spc="-30" dirty="0" smtClean="0">
                <a:ea typeface="Cambria Math" panose="02040503050406030204" pitchFamily="18" charset="0"/>
              </a:rPr>
              <a:t>Design-Induced </a:t>
            </a:r>
            <a:r>
              <a:rPr lang="en-US" b="1" spc="-30" dirty="0">
                <a:ea typeface="Cambria Math" panose="02040503050406030204" pitchFamily="18" charset="0"/>
              </a:rPr>
              <a:t>V</a:t>
            </a:r>
            <a:r>
              <a:rPr lang="en-US" b="1" spc="-30" dirty="0" smtClean="0">
                <a:ea typeface="Cambria Math" panose="02040503050406030204" pitchFamily="18" charset="0"/>
              </a:rPr>
              <a:t>ariation</a:t>
            </a:r>
            <a:endParaRPr lang="en-US" b="1" spc="-30" dirty="0">
              <a:ea typeface="Cambria Math" panose="02040503050406030204" pitchFamily="18" charset="0"/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sz="2800" b="1" spc="-70" dirty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Goal: </a:t>
            </a:r>
            <a:r>
              <a:rPr lang="en-US" sz="2800" spc="-70" dirty="0" smtClean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Understand, identify </a:t>
            </a:r>
            <a:r>
              <a:rPr lang="en-US" sz="2800" spc="-70" dirty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inherently slower regions 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sz="2800" b="1" spc="-70" dirty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Methodology: </a:t>
            </a:r>
            <a:r>
              <a:rPr lang="en-US" sz="2800" spc="-70" dirty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Profile 96 real DRAM </a:t>
            </a:r>
            <a:r>
              <a:rPr lang="en-US" sz="2800" spc="-70" dirty="0" smtClean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modules</a:t>
            </a:r>
            <a:br>
              <a:rPr lang="en-US" sz="2800" spc="-70" dirty="0" smtClean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</a:br>
            <a:r>
              <a:rPr lang="en-US" sz="2800" spc="-70" dirty="0" smtClean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by </a:t>
            </a:r>
            <a:r>
              <a:rPr lang="en-US" sz="2800" spc="-70" dirty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using FPGA-based DRAM test </a:t>
            </a:r>
            <a:r>
              <a:rPr lang="en-US" sz="2800" spc="-70" dirty="0" smtClean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infrastructure</a:t>
            </a:r>
            <a:endParaRPr lang="en-US" sz="2800" spc="-70" dirty="0">
              <a:solidFill>
                <a:schemeClr val="bg1">
                  <a:lumMod val="50000"/>
                </a:schemeClr>
              </a:solidFill>
              <a:ea typeface="Cambria Math" panose="02040503050406030204" pitchFamily="18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0" y="1143000"/>
            <a:ext cx="9144000" cy="762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r>
              <a:rPr lang="en-US" b="1" dirty="0" smtClean="0">
                <a:ea typeface="Cambria Math" panose="02040503050406030204" pitchFamily="18" charset="0"/>
              </a:rPr>
              <a:t>DRAM Background</a:t>
            </a: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0" y="1130710"/>
            <a:ext cx="9144000" cy="77429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r>
              <a:rPr lang="en-US" b="1" dirty="0" smtClean="0">
                <a:solidFill>
                  <a:schemeClr val="bg1"/>
                </a:solidFill>
                <a:ea typeface="Cambria Math" panose="02040503050406030204" pitchFamily="18" charset="0"/>
              </a:rPr>
              <a:t>DRAM Background</a:t>
            </a:r>
            <a:endParaRPr lang="en-US" dirty="0">
              <a:solidFill>
                <a:schemeClr val="bg1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016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2" name="Straight Connector 91"/>
          <p:cNvCxnSpPr/>
          <p:nvPr/>
        </p:nvCxnSpPr>
        <p:spPr>
          <a:xfrm>
            <a:off x="1752600" y="1702186"/>
            <a:ext cx="5638800" cy="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3124200" y="1549786"/>
            <a:ext cx="2971800" cy="30480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400" dirty="0">
                <a:solidFill>
                  <a:srgbClr val="000000"/>
                </a:solidFill>
                <a:latin typeface="+mj-lt"/>
              </a:rPr>
              <a:t>8-bit data bus per chip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2362200" y="1168786"/>
            <a:ext cx="4495800" cy="30480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400" b="1" dirty="0" smtClean="0"/>
              <a:t>memory channel</a:t>
            </a:r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: 64-bit </a:t>
            </a:r>
            <a:r>
              <a:rPr lang="en-US" sz="2400" dirty="0">
                <a:solidFill>
                  <a:srgbClr val="000000"/>
                </a:solidFill>
                <a:latin typeface="+mj-lt"/>
              </a:rPr>
              <a:t>data </a:t>
            </a:r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bus</a:t>
            </a:r>
            <a:endParaRPr lang="en-US" sz="2400" dirty="0">
              <a:solidFill>
                <a:srgbClr val="000000"/>
              </a:solidFill>
              <a:latin typeface="+mj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134100" y="2502286"/>
            <a:ext cx="3352800" cy="838200"/>
          </a:xfrm>
          <a:prstGeom prst="rect">
            <a:avLst/>
          </a:prstGeom>
        </p:spPr>
      </p:pic>
      <p:cxnSp>
        <p:nvCxnSpPr>
          <p:cNvPr id="88" name="Straight Connector 87"/>
          <p:cNvCxnSpPr/>
          <p:nvPr/>
        </p:nvCxnSpPr>
        <p:spPr>
          <a:xfrm>
            <a:off x="1752600" y="2921386"/>
            <a:ext cx="5638800" cy="508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1752600" y="2616586"/>
            <a:ext cx="5638800" cy="508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1752600" y="2311786"/>
            <a:ext cx="5638800" cy="508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1752600" y="2006986"/>
            <a:ext cx="5638800" cy="254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1752600" y="3834516"/>
            <a:ext cx="5638800" cy="635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1752600" y="3530986"/>
            <a:ext cx="5638800" cy="508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1752600" y="3226186"/>
            <a:ext cx="5638800" cy="508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533400" y="4702312"/>
            <a:ext cx="160020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600" b="1" dirty="0">
                <a:solidFill>
                  <a:srgbClr val="000000"/>
                </a:solidFill>
              </a:rPr>
              <a:t>Processor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6781800" y="4750186"/>
            <a:ext cx="2133600" cy="134581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600" b="1" dirty="0" smtClean="0">
                <a:solidFill>
                  <a:srgbClr val="000000"/>
                </a:solidFill>
              </a:rPr>
              <a:t>DIMM</a:t>
            </a:r>
          </a:p>
          <a:p>
            <a:pPr algn="ctr">
              <a:lnSpc>
                <a:spcPts val="2800"/>
              </a:lnSpc>
            </a:pPr>
            <a:r>
              <a:rPr lang="en-US" sz="2600" i="1" dirty="0" smtClean="0">
                <a:solidFill>
                  <a:srgbClr val="000000"/>
                </a:solidFill>
                <a:latin typeface="+mj-lt"/>
              </a:rPr>
              <a:t>dual in-line memory module</a:t>
            </a:r>
            <a:endParaRPr lang="en-US" sz="2600" i="1" dirty="0">
              <a:solidFill>
                <a:srgbClr val="000000"/>
              </a:solidFill>
              <a:latin typeface="+mj-lt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7543800" y="1549786"/>
            <a:ext cx="533400" cy="2438400"/>
            <a:chOff x="2438400" y="1981200"/>
            <a:chExt cx="533400" cy="2438400"/>
          </a:xfrm>
        </p:grpSpPr>
        <p:sp>
          <p:nvSpPr>
            <p:cNvPr id="9" name="Rounded Rectangle 8"/>
            <p:cNvSpPr/>
            <p:nvPr/>
          </p:nvSpPr>
          <p:spPr>
            <a:xfrm flipH="1">
              <a:off x="2438400" y="2286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00" name="Rounded Rectangle 99"/>
            <p:cNvSpPr/>
            <p:nvPr/>
          </p:nvSpPr>
          <p:spPr>
            <a:xfrm flipH="1">
              <a:off x="2438400" y="2590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01" name="Rounded Rectangle 100"/>
            <p:cNvSpPr/>
            <p:nvPr/>
          </p:nvSpPr>
          <p:spPr>
            <a:xfrm flipH="1">
              <a:off x="2438400" y="28956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02" name="Rounded Rectangle 101"/>
            <p:cNvSpPr/>
            <p:nvPr/>
          </p:nvSpPr>
          <p:spPr>
            <a:xfrm flipH="1">
              <a:off x="2438400" y="32004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03" name="Rounded Rectangle 102"/>
            <p:cNvSpPr/>
            <p:nvPr/>
          </p:nvSpPr>
          <p:spPr>
            <a:xfrm flipH="1">
              <a:off x="2438400" y="1981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04" name="Rounded Rectangle 103"/>
            <p:cNvSpPr/>
            <p:nvPr/>
          </p:nvSpPr>
          <p:spPr>
            <a:xfrm flipH="1">
              <a:off x="2438400" y="3505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05" name="Rounded Rectangle 104"/>
            <p:cNvSpPr/>
            <p:nvPr/>
          </p:nvSpPr>
          <p:spPr>
            <a:xfrm flipH="1">
              <a:off x="2438400" y="3810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06" name="Rounded Rectangle 105"/>
            <p:cNvSpPr/>
            <p:nvPr/>
          </p:nvSpPr>
          <p:spPr>
            <a:xfrm flipH="1">
              <a:off x="2438400" y="4114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</p:grpSp>
      <p:grpSp>
        <p:nvGrpSpPr>
          <p:cNvPr id="192" name="Group 191"/>
          <p:cNvGrpSpPr/>
          <p:nvPr/>
        </p:nvGrpSpPr>
        <p:grpSpPr>
          <a:xfrm>
            <a:off x="7543800" y="1549786"/>
            <a:ext cx="533400" cy="2438400"/>
            <a:chOff x="2438400" y="1981200"/>
            <a:chExt cx="533400" cy="2438400"/>
          </a:xfrm>
        </p:grpSpPr>
        <p:sp>
          <p:nvSpPr>
            <p:cNvPr id="193" name="Rounded Rectangle 192"/>
            <p:cNvSpPr/>
            <p:nvPr/>
          </p:nvSpPr>
          <p:spPr>
            <a:xfrm flipH="1">
              <a:off x="2438400" y="2286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94" name="Rounded Rectangle 193"/>
            <p:cNvSpPr/>
            <p:nvPr/>
          </p:nvSpPr>
          <p:spPr>
            <a:xfrm flipH="1">
              <a:off x="2438400" y="2590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95" name="Rounded Rectangle 194"/>
            <p:cNvSpPr/>
            <p:nvPr/>
          </p:nvSpPr>
          <p:spPr>
            <a:xfrm flipH="1">
              <a:off x="2438400" y="28956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96" name="Rounded Rectangle 195"/>
            <p:cNvSpPr/>
            <p:nvPr/>
          </p:nvSpPr>
          <p:spPr>
            <a:xfrm flipH="1">
              <a:off x="2438400" y="32004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97" name="Rounded Rectangle 196"/>
            <p:cNvSpPr/>
            <p:nvPr/>
          </p:nvSpPr>
          <p:spPr>
            <a:xfrm flipH="1">
              <a:off x="2438400" y="1981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98" name="Rounded Rectangle 197"/>
            <p:cNvSpPr/>
            <p:nvPr/>
          </p:nvSpPr>
          <p:spPr>
            <a:xfrm flipH="1">
              <a:off x="2438400" y="3505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99" name="Rounded Rectangle 198"/>
            <p:cNvSpPr/>
            <p:nvPr/>
          </p:nvSpPr>
          <p:spPr>
            <a:xfrm flipH="1">
              <a:off x="2438400" y="3810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00" name="Rounded Rectangle 199"/>
            <p:cNvSpPr/>
            <p:nvPr/>
          </p:nvSpPr>
          <p:spPr>
            <a:xfrm flipH="1">
              <a:off x="2438400" y="4114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</p:grpSp>
      <p:grpSp>
        <p:nvGrpSpPr>
          <p:cNvPr id="172" name="Group 171"/>
          <p:cNvGrpSpPr/>
          <p:nvPr/>
        </p:nvGrpSpPr>
        <p:grpSpPr>
          <a:xfrm>
            <a:off x="7543800" y="1549786"/>
            <a:ext cx="533400" cy="2438400"/>
            <a:chOff x="2438400" y="1981200"/>
            <a:chExt cx="533400" cy="2438400"/>
          </a:xfrm>
        </p:grpSpPr>
        <p:sp>
          <p:nvSpPr>
            <p:cNvPr id="173" name="Rounded Rectangle 172"/>
            <p:cNvSpPr/>
            <p:nvPr/>
          </p:nvSpPr>
          <p:spPr>
            <a:xfrm flipH="1">
              <a:off x="2438400" y="2286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74" name="Rounded Rectangle 173"/>
            <p:cNvSpPr/>
            <p:nvPr/>
          </p:nvSpPr>
          <p:spPr>
            <a:xfrm flipH="1">
              <a:off x="2438400" y="2590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75" name="Rounded Rectangle 174"/>
            <p:cNvSpPr/>
            <p:nvPr/>
          </p:nvSpPr>
          <p:spPr>
            <a:xfrm flipH="1">
              <a:off x="2438400" y="28956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76" name="Rounded Rectangle 175"/>
            <p:cNvSpPr/>
            <p:nvPr/>
          </p:nvSpPr>
          <p:spPr>
            <a:xfrm flipH="1">
              <a:off x="2438400" y="32004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77" name="Rounded Rectangle 176"/>
            <p:cNvSpPr/>
            <p:nvPr/>
          </p:nvSpPr>
          <p:spPr>
            <a:xfrm flipH="1">
              <a:off x="2438400" y="1981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78" name="Rounded Rectangle 177"/>
            <p:cNvSpPr/>
            <p:nvPr/>
          </p:nvSpPr>
          <p:spPr>
            <a:xfrm flipH="1">
              <a:off x="2438400" y="3505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79" name="Rounded Rectangle 178"/>
            <p:cNvSpPr/>
            <p:nvPr/>
          </p:nvSpPr>
          <p:spPr>
            <a:xfrm flipH="1">
              <a:off x="2438400" y="3810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80" name="Rounded Rectangle 179"/>
            <p:cNvSpPr/>
            <p:nvPr/>
          </p:nvSpPr>
          <p:spPr>
            <a:xfrm flipH="1">
              <a:off x="2438400" y="4114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</p:grpSp>
      <p:grpSp>
        <p:nvGrpSpPr>
          <p:cNvPr id="202" name="Group 201"/>
          <p:cNvGrpSpPr/>
          <p:nvPr/>
        </p:nvGrpSpPr>
        <p:grpSpPr>
          <a:xfrm>
            <a:off x="7543800" y="1549786"/>
            <a:ext cx="533400" cy="2438400"/>
            <a:chOff x="2438400" y="1981200"/>
            <a:chExt cx="533400" cy="2438400"/>
          </a:xfrm>
        </p:grpSpPr>
        <p:sp>
          <p:nvSpPr>
            <p:cNvPr id="203" name="Rounded Rectangle 202"/>
            <p:cNvSpPr/>
            <p:nvPr/>
          </p:nvSpPr>
          <p:spPr>
            <a:xfrm flipH="1">
              <a:off x="2438400" y="2286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04" name="Rounded Rectangle 203"/>
            <p:cNvSpPr/>
            <p:nvPr/>
          </p:nvSpPr>
          <p:spPr>
            <a:xfrm flipH="1">
              <a:off x="2438400" y="2590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05" name="Rounded Rectangle 204"/>
            <p:cNvSpPr/>
            <p:nvPr/>
          </p:nvSpPr>
          <p:spPr>
            <a:xfrm flipH="1">
              <a:off x="2438400" y="28956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06" name="Rounded Rectangle 205"/>
            <p:cNvSpPr/>
            <p:nvPr/>
          </p:nvSpPr>
          <p:spPr>
            <a:xfrm flipH="1">
              <a:off x="2438400" y="32004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07" name="Rounded Rectangle 206"/>
            <p:cNvSpPr/>
            <p:nvPr/>
          </p:nvSpPr>
          <p:spPr>
            <a:xfrm flipH="1">
              <a:off x="2438400" y="1981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08" name="Rounded Rectangle 207"/>
            <p:cNvSpPr/>
            <p:nvPr/>
          </p:nvSpPr>
          <p:spPr>
            <a:xfrm flipH="1">
              <a:off x="2438400" y="3505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09" name="Rounded Rectangle 208"/>
            <p:cNvSpPr/>
            <p:nvPr/>
          </p:nvSpPr>
          <p:spPr>
            <a:xfrm flipH="1">
              <a:off x="2438400" y="3810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10" name="Rounded Rectangle 209"/>
            <p:cNvSpPr/>
            <p:nvPr/>
          </p:nvSpPr>
          <p:spPr>
            <a:xfrm flipH="1">
              <a:off x="2438400" y="4114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</p:grpSp>
      <p:grpSp>
        <p:nvGrpSpPr>
          <p:cNvPr id="212" name="Group 211"/>
          <p:cNvGrpSpPr/>
          <p:nvPr/>
        </p:nvGrpSpPr>
        <p:grpSpPr>
          <a:xfrm>
            <a:off x="7543800" y="1549786"/>
            <a:ext cx="533400" cy="2438400"/>
            <a:chOff x="2438400" y="1981200"/>
            <a:chExt cx="533400" cy="2438400"/>
          </a:xfrm>
        </p:grpSpPr>
        <p:sp>
          <p:nvSpPr>
            <p:cNvPr id="213" name="Rounded Rectangle 212"/>
            <p:cNvSpPr/>
            <p:nvPr/>
          </p:nvSpPr>
          <p:spPr>
            <a:xfrm flipH="1">
              <a:off x="2438400" y="2286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14" name="Rounded Rectangle 213"/>
            <p:cNvSpPr/>
            <p:nvPr/>
          </p:nvSpPr>
          <p:spPr>
            <a:xfrm flipH="1">
              <a:off x="2438400" y="2590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15" name="Rounded Rectangle 214"/>
            <p:cNvSpPr/>
            <p:nvPr/>
          </p:nvSpPr>
          <p:spPr>
            <a:xfrm flipH="1">
              <a:off x="2438400" y="28956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16" name="Rounded Rectangle 215"/>
            <p:cNvSpPr/>
            <p:nvPr/>
          </p:nvSpPr>
          <p:spPr>
            <a:xfrm flipH="1">
              <a:off x="2438400" y="32004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17" name="Rounded Rectangle 216"/>
            <p:cNvSpPr/>
            <p:nvPr/>
          </p:nvSpPr>
          <p:spPr>
            <a:xfrm flipH="1">
              <a:off x="2438400" y="1981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18" name="Rounded Rectangle 217"/>
            <p:cNvSpPr/>
            <p:nvPr/>
          </p:nvSpPr>
          <p:spPr>
            <a:xfrm flipH="1">
              <a:off x="2438400" y="3505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19" name="Rounded Rectangle 218"/>
            <p:cNvSpPr/>
            <p:nvPr/>
          </p:nvSpPr>
          <p:spPr>
            <a:xfrm flipH="1">
              <a:off x="2438400" y="3810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20" name="Rounded Rectangle 219"/>
            <p:cNvSpPr/>
            <p:nvPr/>
          </p:nvSpPr>
          <p:spPr>
            <a:xfrm flipH="1">
              <a:off x="2438400" y="4114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</p:grpSp>
      <p:grpSp>
        <p:nvGrpSpPr>
          <p:cNvPr id="222" name="Group 221"/>
          <p:cNvGrpSpPr/>
          <p:nvPr/>
        </p:nvGrpSpPr>
        <p:grpSpPr>
          <a:xfrm>
            <a:off x="7543800" y="1549786"/>
            <a:ext cx="533400" cy="2438400"/>
            <a:chOff x="2438400" y="1981200"/>
            <a:chExt cx="533400" cy="2438400"/>
          </a:xfrm>
        </p:grpSpPr>
        <p:sp>
          <p:nvSpPr>
            <p:cNvPr id="223" name="Rounded Rectangle 222"/>
            <p:cNvSpPr/>
            <p:nvPr/>
          </p:nvSpPr>
          <p:spPr>
            <a:xfrm flipH="1">
              <a:off x="2438400" y="2286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24" name="Rounded Rectangle 223"/>
            <p:cNvSpPr/>
            <p:nvPr/>
          </p:nvSpPr>
          <p:spPr>
            <a:xfrm flipH="1">
              <a:off x="2438400" y="2590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25" name="Rounded Rectangle 224"/>
            <p:cNvSpPr/>
            <p:nvPr/>
          </p:nvSpPr>
          <p:spPr>
            <a:xfrm flipH="1">
              <a:off x="2438400" y="28956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26" name="Rounded Rectangle 225"/>
            <p:cNvSpPr/>
            <p:nvPr/>
          </p:nvSpPr>
          <p:spPr>
            <a:xfrm flipH="1">
              <a:off x="2438400" y="32004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27" name="Rounded Rectangle 226"/>
            <p:cNvSpPr/>
            <p:nvPr/>
          </p:nvSpPr>
          <p:spPr>
            <a:xfrm flipH="1">
              <a:off x="2438400" y="1981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28" name="Rounded Rectangle 227"/>
            <p:cNvSpPr/>
            <p:nvPr/>
          </p:nvSpPr>
          <p:spPr>
            <a:xfrm flipH="1">
              <a:off x="2438400" y="3505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29" name="Rounded Rectangle 228"/>
            <p:cNvSpPr/>
            <p:nvPr/>
          </p:nvSpPr>
          <p:spPr>
            <a:xfrm flipH="1">
              <a:off x="2438400" y="3810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30" name="Rounded Rectangle 229"/>
            <p:cNvSpPr/>
            <p:nvPr/>
          </p:nvSpPr>
          <p:spPr>
            <a:xfrm flipH="1">
              <a:off x="2438400" y="4114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</p:grpSp>
      <p:grpSp>
        <p:nvGrpSpPr>
          <p:cNvPr id="232" name="Group 231"/>
          <p:cNvGrpSpPr/>
          <p:nvPr/>
        </p:nvGrpSpPr>
        <p:grpSpPr>
          <a:xfrm>
            <a:off x="7543800" y="1549786"/>
            <a:ext cx="533400" cy="2438400"/>
            <a:chOff x="2438400" y="1981200"/>
            <a:chExt cx="533400" cy="2438400"/>
          </a:xfrm>
        </p:grpSpPr>
        <p:sp>
          <p:nvSpPr>
            <p:cNvPr id="233" name="Rounded Rectangle 232"/>
            <p:cNvSpPr/>
            <p:nvPr/>
          </p:nvSpPr>
          <p:spPr>
            <a:xfrm flipH="1">
              <a:off x="2438400" y="2286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34" name="Rounded Rectangle 233"/>
            <p:cNvSpPr/>
            <p:nvPr/>
          </p:nvSpPr>
          <p:spPr>
            <a:xfrm flipH="1">
              <a:off x="2438400" y="2590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35" name="Rounded Rectangle 234"/>
            <p:cNvSpPr/>
            <p:nvPr/>
          </p:nvSpPr>
          <p:spPr>
            <a:xfrm flipH="1">
              <a:off x="2438400" y="28956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36" name="Rounded Rectangle 235"/>
            <p:cNvSpPr/>
            <p:nvPr/>
          </p:nvSpPr>
          <p:spPr>
            <a:xfrm flipH="1">
              <a:off x="2438400" y="32004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37" name="Rounded Rectangle 236"/>
            <p:cNvSpPr/>
            <p:nvPr/>
          </p:nvSpPr>
          <p:spPr>
            <a:xfrm flipH="1">
              <a:off x="2438400" y="1981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38" name="Rounded Rectangle 237"/>
            <p:cNvSpPr/>
            <p:nvPr/>
          </p:nvSpPr>
          <p:spPr>
            <a:xfrm flipH="1">
              <a:off x="2438400" y="3505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39" name="Rounded Rectangle 238"/>
            <p:cNvSpPr/>
            <p:nvPr/>
          </p:nvSpPr>
          <p:spPr>
            <a:xfrm flipH="1">
              <a:off x="2438400" y="3810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40" name="Rounded Rectangle 239"/>
            <p:cNvSpPr/>
            <p:nvPr/>
          </p:nvSpPr>
          <p:spPr>
            <a:xfrm flipH="1">
              <a:off x="2438400" y="4114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</p:grpSp>
      <p:grpSp>
        <p:nvGrpSpPr>
          <p:cNvPr id="242" name="Group 241"/>
          <p:cNvGrpSpPr/>
          <p:nvPr/>
        </p:nvGrpSpPr>
        <p:grpSpPr>
          <a:xfrm>
            <a:off x="7543800" y="1549786"/>
            <a:ext cx="533400" cy="2438400"/>
            <a:chOff x="2438400" y="1981200"/>
            <a:chExt cx="533400" cy="2438400"/>
          </a:xfrm>
        </p:grpSpPr>
        <p:sp>
          <p:nvSpPr>
            <p:cNvPr id="243" name="Rounded Rectangle 242"/>
            <p:cNvSpPr/>
            <p:nvPr/>
          </p:nvSpPr>
          <p:spPr>
            <a:xfrm flipH="1">
              <a:off x="2438400" y="2286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44" name="Rounded Rectangle 243"/>
            <p:cNvSpPr/>
            <p:nvPr/>
          </p:nvSpPr>
          <p:spPr>
            <a:xfrm flipH="1">
              <a:off x="2438400" y="2590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45" name="Rounded Rectangle 244"/>
            <p:cNvSpPr/>
            <p:nvPr/>
          </p:nvSpPr>
          <p:spPr>
            <a:xfrm flipH="1">
              <a:off x="2438400" y="28956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46" name="Rounded Rectangle 245"/>
            <p:cNvSpPr/>
            <p:nvPr/>
          </p:nvSpPr>
          <p:spPr>
            <a:xfrm flipH="1">
              <a:off x="2438400" y="32004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47" name="Rounded Rectangle 246"/>
            <p:cNvSpPr/>
            <p:nvPr/>
          </p:nvSpPr>
          <p:spPr>
            <a:xfrm flipH="1">
              <a:off x="2438400" y="1981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48" name="Rounded Rectangle 247"/>
            <p:cNvSpPr/>
            <p:nvPr/>
          </p:nvSpPr>
          <p:spPr>
            <a:xfrm flipH="1">
              <a:off x="2438400" y="3505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49" name="Rounded Rectangle 248"/>
            <p:cNvSpPr/>
            <p:nvPr/>
          </p:nvSpPr>
          <p:spPr>
            <a:xfrm flipH="1">
              <a:off x="2438400" y="3810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50" name="Rounded Rectangle 249"/>
            <p:cNvSpPr/>
            <p:nvPr/>
          </p:nvSpPr>
          <p:spPr>
            <a:xfrm flipH="1">
              <a:off x="2438400" y="4114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209800" y="4552452"/>
            <a:ext cx="4876800" cy="604520"/>
            <a:chOff x="2133600" y="1143001"/>
            <a:chExt cx="4876800" cy="604520"/>
          </a:xfrm>
        </p:grpSpPr>
        <p:sp>
          <p:nvSpPr>
            <p:cNvPr id="171" name="Down Arrow 170"/>
            <p:cNvSpPr/>
            <p:nvPr/>
          </p:nvSpPr>
          <p:spPr>
            <a:xfrm rot="16200000">
              <a:off x="4269740" y="-993139"/>
              <a:ext cx="604520" cy="4876800"/>
            </a:xfrm>
            <a:prstGeom prst="downArrow">
              <a:avLst>
                <a:gd name="adj1" fmla="val 50000"/>
                <a:gd name="adj2" fmla="val 31317"/>
              </a:avLst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3000"/>
                </a:lnSpc>
              </a:pPr>
              <a:endParaRPr lang="en-US" dirty="0">
                <a:latin typeface="+mj-lt"/>
              </a:endParaRPr>
            </a:p>
          </p:txBody>
        </p:sp>
        <p:sp>
          <p:nvSpPr>
            <p:cNvPr id="253" name="TextBox 252"/>
            <p:cNvSpPr txBox="1"/>
            <p:nvPr/>
          </p:nvSpPr>
          <p:spPr>
            <a:xfrm>
              <a:off x="3505200" y="1295400"/>
              <a:ext cx="2133600" cy="3048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600" dirty="0">
                  <a:solidFill>
                    <a:schemeClr val="bg1"/>
                  </a:solidFill>
                  <a:latin typeface="+mj-lt"/>
                </a:rPr>
                <a:t>Read request</a:t>
              </a:r>
            </a:p>
          </p:txBody>
        </p:sp>
      </p:grpSp>
      <p:sp>
        <p:nvSpPr>
          <p:cNvPr id="108" name="Title 1"/>
          <p:cNvSpPr txBox="1">
            <a:spLocks/>
          </p:cNvSpPr>
          <p:nvPr/>
        </p:nvSpPr>
        <p:spPr>
          <a:xfrm>
            <a:off x="-76200" y="152401"/>
            <a:ext cx="92964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60" dirty="0" smtClean="0"/>
              <a:t>High-Level DRAM Organization</a:t>
            </a:r>
            <a:endParaRPr lang="en-US" sz="5400" spc="-6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1168786"/>
            <a:ext cx="838200" cy="3357880"/>
          </a:xfrm>
          <a:prstGeom prst="rect">
            <a:avLst/>
          </a:prstGeom>
        </p:spPr>
      </p:pic>
      <p:grpSp>
        <p:nvGrpSpPr>
          <p:cNvPr id="109" name="Group 108"/>
          <p:cNvGrpSpPr/>
          <p:nvPr/>
        </p:nvGrpSpPr>
        <p:grpSpPr>
          <a:xfrm>
            <a:off x="7246141" y="2387986"/>
            <a:ext cx="1281120" cy="1291657"/>
            <a:chOff x="5365556" y="3546955"/>
            <a:chExt cx="1281120" cy="1291657"/>
          </a:xfrm>
        </p:grpSpPr>
        <p:sp>
          <p:nvSpPr>
            <p:cNvPr id="110" name="iso highlight"/>
            <p:cNvSpPr/>
            <p:nvPr/>
          </p:nvSpPr>
          <p:spPr>
            <a:xfrm>
              <a:off x="5739416" y="3546955"/>
              <a:ext cx="533400" cy="386080"/>
            </a:xfrm>
            <a:prstGeom prst="rect">
              <a:avLst/>
            </a:prstGeom>
            <a:solidFill>
              <a:srgbClr val="FFFF00">
                <a:alpha val="25000"/>
              </a:srgbClr>
            </a:solidFill>
            <a:ln w="50800">
              <a:solidFill>
                <a:srgbClr val="FFFF00"/>
              </a:solidFill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1" name="TextBox 110"/>
            <p:cNvSpPr txBox="1"/>
            <p:nvPr/>
          </p:nvSpPr>
          <p:spPr>
            <a:xfrm>
              <a:off x="5365556" y="3948497"/>
              <a:ext cx="1281120" cy="890115"/>
            </a:xfrm>
            <a:prstGeom prst="rect">
              <a:avLst/>
            </a:prstGeom>
            <a:noFill/>
            <a:effectLst>
              <a:glow rad="139700">
                <a:schemeClr val="tx1">
                  <a:alpha val="40000"/>
                </a:schemeClr>
              </a:glow>
              <a:outerShdw blurRad="254000" dir="5400000" algn="tl" rotWithShape="0">
                <a:prstClr val="black"/>
              </a:outerShdw>
            </a:effectLst>
          </p:spPr>
          <p:txBody>
            <a:bodyPr wrap="none" rtlCol="0">
              <a:spAutoFit/>
            </a:bodyPr>
            <a:lstStyle/>
            <a:p>
              <a:pPr algn="ctr">
                <a:lnSpc>
                  <a:spcPct val="80000"/>
                </a:lnSpc>
              </a:pPr>
              <a:r>
                <a:rPr lang="en-US" sz="32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DRAM</a:t>
              </a:r>
            </a:p>
            <a:p>
              <a:pPr algn="ctr">
                <a:lnSpc>
                  <a:spcPct val="80000"/>
                </a:lnSpc>
              </a:pPr>
              <a:r>
                <a:rPr lang="en-US" sz="3200" b="1" dirty="0" smtClean="0">
                  <a:solidFill>
                    <a:srgbClr val="FFFF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chip</a:t>
              </a:r>
              <a:endPara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" name="Left Brace 2"/>
          <p:cNvSpPr/>
          <p:nvPr/>
        </p:nvSpPr>
        <p:spPr>
          <a:xfrm rot="16200000">
            <a:off x="4496844" y="2038895"/>
            <a:ext cx="226512" cy="4191000"/>
          </a:xfrm>
          <a:prstGeom prst="leftBrace">
            <a:avLst>
              <a:gd name="adj1" fmla="val 48694"/>
              <a:gd name="adj2" fmla="val 50000"/>
            </a:avLst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TextBox 111"/>
          <p:cNvSpPr txBox="1"/>
          <p:nvPr/>
        </p:nvSpPr>
        <p:spPr>
          <a:xfrm>
            <a:off x="2133600" y="4279783"/>
            <a:ext cx="4991100" cy="30480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400" dirty="0" smtClean="0">
                <a:solidFill>
                  <a:schemeClr val="accent1"/>
                </a:solidFill>
              </a:rPr>
              <a:t>8 chips X 8 bits X 8 bursts = 64 bytes</a:t>
            </a:r>
            <a:endParaRPr lang="en-US" sz="2400" dirty="0">
              <a:solidFill>
                <a:schemeClr val="accent1"/>
              </a:solidFill>
              <a:latin typeface="+mj-lt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2329329" y="4008061"/>
            <a:ext cx="838200" cy="574929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ts val="2200"/>
              </a:lnSpc>
            </a:pPr>
            <a:r>
              <a:rPr lang="en-US" sz="2400" dirty="0" smtClean="0">
                <a:solidFill>
                  <a:schemeClr val="accent1"/>
                </a:solidFill>
                <a:latin typeface="+mj-lt"/>
              </a:rPr>
              <a:t>data</a:t>
            </a:r>
          </a:p>
          <a:p>
            <a:pPr algn="ctr">
              <a:lnSpc>
                <a:spcPts val="2200"/>
              </a:lnSpc>
            </a:pPr>
            <a:r>
              <a:rPr lang="en-US" sz="2400" dirty="0" smtClean="0">
                <a:solidFill>
                  <a:schemeClr val="accent1"/>
                </a:solidFill>
                <a:latin typeface="+mj-lt"/>
              </a:rPr>
              <a:t>burst</a:t>
            </a:r>
            <a:endParaRPr lang="en-US" sz="2400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81612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6 L -0.55417 -3.7037E-6 " pathEditMode="relative" rAng="0" ptsTypes="AA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70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35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6 L -0.49584 -3.7037E-6 " pathEditMode="relative" rAng="0" ptsTypes="AA">
                                      <p:cBhvr>
                                        <p:cTn id="72" dur="35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9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50"/>
                            </p:stCondLst>
                            <p:childTnLst>
                              <p:par>
                                <p:cTn id="7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35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6 L -0.4375 -3.7037E-6 " pathEditMode="relative" rAng="0" ptsTypes="AA">
                                      <p:cBhvr>
                                        <p:cTn id="78" dur="35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2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35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6 L -0.37917 -3.7037E-6 " pathEditMode="relative" rAng="0" ptsTypes="AA">
                                      <p:cBhvr>
                                        <p:cTn id="84" dur="35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5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55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35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6 L -0.32084 -3.7037E-6 " pathEditMode="relative" rAng="0" ptsTypes="AA">
                                      <p:cBhvr>
                                        <p:cTn id="90" dur="35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900"/>
                            </p:stCondLst>
                            <p:childTnLst>
                              <p:par>
                                <p:cTn id="9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35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6 L -0.2625 -3.7037E-6 " pathEditMode="relative" rAng="0" ptsTypes="AA">
                                      <p:cBhvr>
                                        <p:cTn id="96" dur="35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2250"/>
                            </p:stCondLst>
                            <p:childTnLst>
                              <p:par>
                                <p:cTn id="9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35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6 L -0.20417 -3.7037E-6 " pathEditMode="relative" rAng="0" ptsTypes="AA">
                                      <p:cBhvr>
                                        <p:cTn id="102" dur="35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0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2600"/>
                            </p:stCondLst>
                            <p:childTnLst>
                              <p:par>
                                <p:cTn id="10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35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7037E-6 L -0.14584 -3.7037E-6 " pathEditMode="relative" rAng="0" ptsTypes="AA">
                                      <p:cBhvr>
                                        <p:cTn id="108" dur="35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>
                            <p:stCondLst>
                              <p:cond delay="2950"/>
                            </p:stCondLst>
                            <p:childTnLst>
                              <p:par>
                                <p:cTn id="1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" grpId="0" animBg="1"/>
      <p:bldP spid="107" grpId="0" animBg="1"/>
      <p:bldP spid="3" grpId="0" animBg="1"/>
      <p:bldP spid="112" grpId="0" animBg="1"/>
      <p:bldP spid="113" grpId="1" animBg="1"/>
      <p:bldP spid="113" grpId="2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1"/>
          <p:cNvSpPr txBox="1">
            <a:spLocks/>
          </p:cNvSpPr>
          <p:nvPr/>
        </p:nvSpPr>
        <p:spPr>
          <a:xfrm>
            <a:off x="-76200" y="152401"/>
            <a:ext cx="92964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150" dirty="0" smtClean="0"/>
              <a:t>Organization Inside a DRAM Chip</a:t>
            </a:r>
            <a:endParaRPr lang="en-US" sz="5400" spc="-150" dirty="0"/>
          </a:p>
        </p:txBody>
      </p:sp>
      <p:grpSp>
        <p:nvGrpSpPr>
          <p:cNvPr id="490" name="Group 489"/>
          <p:cNvGrpSpPr/>
          <p:nvPr/>
        </p:nvGrpSpPr>
        <p:grpSpPr>
          <a:xfrm>
            <a:off x="1825202" y="1900193"/>
            <a:ext cx="1490472" cy="1490472"/>
            <a:chOff x="4876800" y="1447800"/>
            <a:chExt cx="2971801" cy="2971800"/>
          </a:xfrm>
        </p:grpSpPr>
        <p:grpSp>
          <p:nvGrpSpPr>
            <p:cNvPr id="491" name="Group 490"/>
            <p:cNvGrpSpPr/>
            <p:nvPr/>
          </p:nvGrpSpPr>
          <p:grpSpPr>
            <a:xfrm>
              <a:off x="5486400" y="3962400"/>
              <a:ext cx="2209800" cy="457200"/>
              <a:chOff x="5486400" y="3962400"/>
              <a:chExt cx="2209800" cy="457200"/>
            </a:xfrm>
          </p:grpSpPr>
          <p:sp>
            <p:nvSpPr>
              <p:cNvPr id="752" name="DRAM"/>
              <p:cNvSpPr/>
              <p:nvPr/>
            </p:nvSpPr>
            <p:spPr>
              <a:xfrm>
                <a:off x="54864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53" name="DRAM"/>
              <p:cNvSpPr/>
              <p:nvPr/>
            </p:nvSpPr>
            <p:spPr>
              <a:xfrm>
                <a:off x="59436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54" name="DRAM"/>
              <p:cNvSpPr/>
              <p:nvPr/>
            </p:nvSpPr>
            <p:spPr>
              <a:xfrm>
                <a:off x="64008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55" name="DRAM"/>
              <p:cNvSpPr/>
              <p:nvPr/>
            </p:nvSpPr>
            <p:spPr>
              <a:xfrm>
                <a:off x="68580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56" name="DRAM"/>
              <p:cNvSpPr/>
              <p:nvPr/>
            </p:nvSpPr>
            <p:spPr>
              <a:xfrm>
                <a:off x="73152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492" name="Group 491"/>
            <p:cNvGrpSpPr/>
            <p:nvPr/>
          </p:nvGrpSpPr>
          <p:grpSpPr>
            <a:xfrm>
              <a:off x="4876800" y="1600200"/>
              <a:ext cx="457200" cy="2209800"/>
              <a:chOff x="4876800" y="1600200"/>
              <a:chExt cx="457200" cy="2209800"/>
            </a:xfrm>
          </p:grpSpPr>
          <p:sp>
            <p:nvSpPr>
              <p:cNvPr id="714" name="DRAM"/>
              <p:cNvSpPr/>
              <p:nvPr/>
            </p:nvSpPr>
            <p:spPr>
              <a:xfrm rot="5400000">
                <a:off x="4914900" y="15621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15" name="DRAM"/>
              <p:cNvSpPr/>
              <p:nvPr/>
            </p:nvSpPr>
            <p:spPr>
              <a:xfrm rot="5400000">
                <a:off x="4914900" y="20193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16" name="DRAM"/>
              <p:cNvSpPr/>
              <p:nvPr/>
            </p:nvSpPr>
            <p:spPr>
              <a:xfrm rot="5400000">
                <a:off x="4914900" y="24765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17" name="DRAM"/>
              <p:cNvSpPr/>
              <p:nvPr/>
            </p:nvSpPr>
            <p:spPr>
              <a:xfrm rot="5400000">
                <a:off x="4914900" y="29337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18" name="DRAM"/>
              <p:cNvSpPr/>
              <p:nvPr/>
            </p:nvSpPr>
            <p:spPr>
              <a:xfrm rot="5400000">
                <a:off x="4914900" y="33909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493" name="Group 492"/>
            <p:cNvGrpSpPr/>
            <p:nvPr/>
          </p:nvGrpSpPr>
          <p:grpSpPr>
            <a:xfrm>
              <a:off x="5676900" y="1447800"/>
              <a:ext cx="1828800" cy="2514600"/>
              <a:chOff x="5676900" y="990600"/>
              <a:chExt cx="1828800" cy="2971800"/>
            </a:xfrm>
          </p:grpSpPr>
          <p:cxnSp>
            <p:nvCxnSpPr>
              <p:cNvPr id="709" name="Straight Connector 708"/>
              <p:cNvCxnSpPr>
                <a:endCxn id="752" idx="0"/>
              </p:cNvCxnSpPr>
              <p:nvPr/>
            </p:nvCxnSpPr>
            <p:spPr>
              <a:xfrm>
                <a:off x="56769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0" name="Straight Connector 709"/>
              <p:cNvCxnSpPr>
                <a:endCxn id="754" idx="0"/>
              </p:cNvCxnSpPr>
              <p:nvPr/>
            </p:nvCxnSpPr>
            <p:spPr>
              <a:xfrm>
                <a:off x="65913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1" name="Straight Connector 710"/>
              <p:cNvCxnSpPr>
                <a:endCxn id="755" idx="0"/>
              </p:cNvCxnSpPr>
              <p:nvPr/>
            </p:nvCxnSpPr>
            <p:spPr>
              <a:xfrm>
                <a:off x="70485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2" name="Straight Connector 711"/>
              <p:cNvCxnSpPr>
                <a:endCxn id="756" idx="0"/>
              </p:cNvCxnSpPr>
              <p:nvPr/>
            </p:nvCxnSpPr>
            <p:spPr>
              <a:xfrm>
                <a:off x="75057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3" name="Straight Connector 712"/>
              <p:cNvCxnSpPr>
                <a:endCxn id="753" idx="0"/>
              </p:cNvCxnSpPr>
              <p:nvPr/>
            </p:nvCxnSpPr>
            <p:spPr>
              <a:xfrm>
                <a:off x="61341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4" name="Group 493"/>
            <p:cNvGrpSpPr/>
            <p:nvPr/>
          </p:nvGrpSpPr>
          <p:grpSpPr>
            <a:xfrm>
              <a:off x="5334001" y="1790700"/>
              <a:ext cx="2514600" cy="1828800"/>
              <a:chOff x="5334000" y="1790700"/>
              <a:chExt cx="2971799" cy="1828800"/>
            </a:xfrm>
          </p:grpSpPr>
          <p:cxnSp>
            <p:nvCxnSpPr>
              <p:cNvPr id="704" name="Straight Connector 703"/>
              <p:cNvCxnSpPr>
                <a:endCxn id="714" idx="0"/>
              </p:cNvCxnSpPr>
              <p:nvPr/>
            </p:nvCxnSpPr>
            <p:spPr>
              <a:xfrm flipH="1">
                <a:off x="5334000" y="17907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5" name="Straight Connector 704"/>
              <p:cNvCxnSpPr>
                <a:endCxn id="715" idx="0"/>
              </p:cNvCxnSpPr>
              <p:nvPr/>
            </p:nvCxnSpPr>
            <p:spPr>
              <a:xfrm flipH="1">
                <a:off x="5334000" y="22479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6" name="Straight Connector 705"/>
              <p:cNvCxnSpPr>
                <a:endCxn id="716" idx="0"/>
              </p:cNvCxnSpPr>
              <p:nvPr/>
            </p:nvCxnSpPr>
            <p:spPr>
              <a:xfrm flipH="1">
                <a:off x="5334000" y="27051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7" name="Straight Connector 706"/>
              <p:cNvCxnSpPr>
                <a:endCxn id="717" idx="0"/>
              </p:cNvCxnSpPr>
              <p:nvPr/>
            </p:nvCxnSpPr>
            <p:spPr>
              <a:xfrm flipH="1">
                <a:off x="5334000" y="31623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8" name="Straight Connector 707"/>
              <p:cNvCxnSpPr>
                <a:endCxn id="718" idx="0"/>
              </p:cNvCxnSpPr>
              <p:nvPr/>
            </p:nvCxnSpPr>
            <p:spPr>
              <a:xfrm flipH="1">
                <a:off x="5334000" y="36195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5" name="Group 494"/>
            <p:cNvGrpSpPr/>
            <p:nvPr/>
          </p:nvGrpSpPr>
          <p:grpSpPr>
            <a:xfrm>
              <a:off x="5486400" y="1600200"/>
              <a:ext cx="2209800" cy="2209800"/>
              <a:chOff x="5486400" y="1600200"/>
              <a:chExt cx="2209800" cy="2209800"/>
            </a:xfrm>
          </p:grpSpPr>
          <p:sp>
            <p:nvSpPr>
              <p:cNvPr id="496" name="Oval 495"/>
              <p:cNvSpPr/>
              <p:nvPr/>
            </p:nvSpPr>
            <p:spPr>
              <a:xfrm>
                <a:off x="54864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97" name="Oval 496"/>
              <p:cNvSpPr/>
              <p:nvPr/>
            </p:nvSpPr>
            <p:spPr>
              <a:xfrm>
                <a:off x="59436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99" name="Oval 498"/>
              <p:cNvSpPr/>
              <p:nvPr/>
            </p:nvSpPr>
            <p:spPr>
              <a:xfrm>
                <a:off x="64008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75" name="Oval 674"/>
              <p:cNvSpPr/>
              <p:nvPr/>
            </p:nvSpPr>
            <p:spPr>
              <a:xfrm>
                <a:off x="68580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77" name="Oval 676"/>
              <p:cNvSpPr/>
              <p:nvPr/>
            </p:nvSpPr>
            <p:spPr>
              <a:xfrm>
                <a:off x="73152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78" name="Oval 677"/>
              <p:cNvSpPr/>
              <p:nvPr/>
            </p:nvSpPr>
            <p:spPr>
              <a:xfrm>
                <a:off x="54864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79" name="Oval 678"/>
              <p:cNvSpPr/>
              <p:nvPr/>
            </p:nvSpPr>
            <p:spPr>
              <a:xfrm>
                <a:off x="59436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80" name="Oval 679"/>
              <p:cNvSpPr/>
              <p:nvPr/>
            </p:nvSpPr>
            <p:spPr>
              <a:xfrm>
                <a:off x="64008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87" name="Oval 686"/>
              <p:cNvSpPr/>
              <p:nvPr/>
            </p:nvSpPr>
            <p:spPr>
              <a:xfrm>
                <a:off x="68580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88" name="Oval 687"/>
              <p:cNvSpPr/>
              <p:nvPr/>
            </p:nvSpPr>
            <p:spPr>
              <a:xfrm>
                <a:off x="73152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89" name="Oval 688"/>
              <p:cNvSpPr/>
              <p:nvPr/>
            </p:nvSpPr>
            <p:spPr>
              <a:xfrm>
                <a:off x="54864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90" name="Oval 689"/>
              <p:cNvSpPr/>
              <p:nvPr/>
            </p:nvSpPr>
            <p:spPr>
              <a:xfrm>
                <a:off x="59436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91" name="Oval 690"/>
              <p:cNvSpPr/>
              <p:nvPr/>
            </p:nvSpPr>
            <p:spPr>
              <a:xfrm>
                <a:off x="64008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92" name="Oval 691"/>
              <p:cNvSpPr/>
              <p:nvPr/>
            </p:nvSpPr>
            <p:spPr>
              <a:xfrm>
                <a:off x="68580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93" name="Oval 692"/>
              <p:cNvSpPr/>
              <p:nvPr/>
            </p:nvSpPr>
            <p:spPr>
              <a:xfrm>
                <a:off x="73152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94" name="Oval 693"/>
              <p:cNvSpPr/>
              <p:nvPr/>
            </p:nvSpPr>
            <p:spPr>
              <a:xfrm>
                <a:off x="54864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95" name="Oval 694"/>
              <p:cNvSpPr/>
              <p:nvPr/>
            </p:nvSpPr>
            <p:spPr>
              <a:xfrm>
                <a:off x="59436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96" name="Oval 695"/>
              <p:cNvSpPr/>
              <p:nvPr/>
            </p:nvSpPr>
            <p:spPr>
              <a:xfrm>
                <a:off x="64008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97" name="Oval 696"/>
              <p:cNvSpPr/>
              <p:nvPr/>
            </p:nvSpPr>
            <p:spPr>
              <a:xfrm>
                <a:off x="68580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98" name="Oval 697"/>
              <p:cNvSpPr/>
              <p:nvPr/>
            </p:nvSpPr>
            <p:spPr>
              <a:xfrm>
                <a:off x="73152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99" name="Oval 698"/>
              <p:cNvSpPr/>
              <p:nvPr/>
            </p:nvSpPr>
            <p:spPr>
              <a:xfrm>
                <a:off x="54864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00" name="Oval 699"/>
              <p:cNvSpPr/>
              <p:nvPr/>
            </p:nvSpPr>
            <p:spPr>
              <a:xfrm>
                <a:off x="59436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01" name="Oval 700"/>
              <p:cNvSpPr/>
              <p:nvPr/>
            </p:nvSpPr>
            <p:spPr>
              <a:xfrm>
                <a:off x="64008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02" name="Oval 701"/>
              <p:cNvSpPr/>
              <p:nvPr/>
            </p:nvSpPr>
            <p:spPr>
              <a:xfrm>
                <a:off x="68580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03" name="Oval 702"/>
              <p:cNvSpPr/>
              <p:nvPr/>
            </p:nvSpPr>
            <p:spPr>
              <a:xfrm>
                <a:off x="73152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</p:grpSp>
      <p:grpSp>
        <p:nvGrpSpPr>
          <p:cNvPr id="757" name="Group 756"/>
          <p:cNvGrpSpPr/>
          <p:nvPr/>
        </p:nvGrpSpPr>
        <p:grpSpPr>
          <a:xfrm>
            <a:off x="3382730" y="1900193"/>
            <a:ext cx="1490472" cy="1490472"/>
            <a:chOff x="4876800" y="1447800"/>
            <a:chExt cx="2971801" cy="2971800"/>
          </a:xfrm>
        </p:grpSpPr>
        <p:grpSp>
          <p:nvGrpSpPr>
            <p:cNvPr id="758" name="Group 757"/>
            <p:cNvGrpSpPr/>
            <p:nvPr/>
          </p:nvGrpSpPr>
          <p:grpSpPr>
            <a:xfrm>
              <a:off x="5486400" y="3962400"/>
              <a:ext cx="2209800" cy="457200"/>
              <a:chOff x="5486400" y="3962400"/>
              <a:chExt cx="2209800" cy="457200"/>
            </a:xfrm>
          </p:grpSpPr>
          <p:sp>
            <p:nvSpPr>
              <p:cNvPr id="803" name="DRAM"/>
              <p:cNvSpPr/>
              <p:nvPr/>
            </p:nvSpPr>
            <p:spPr>
              <a:xfrm>
                <a:off x="54864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04" name="DRAM"/>
              <p:cNvSpPr/>
              <p:nvPr/>
            </p:nvSpPr>
            <p:spPr>
              <a:xfrm>
                <a:off x="59436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05" name="DRAM"/>
              <p:cNvSpPr/>
              <p:nvPr/>
            </p:nvSpPr>
            <p:spPr>
              <a:xfrm>
                <a:off x="64008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06" name="DRAM"/>
              <p:cNvSpPr/>
              <p:nvPr/>
            </p:nvSpPr>
            <p:spPr>
              <a:xfrm>
                <a:off x="68580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07" name="DRAM"/>
              <p:cNvSpPr/>
              <p:nvPr/>
            </p:nvSpPr>
            <p:spPr>
              <a:xfrm>
                <a:off x="73152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759" name="Group 758"/>
            <p:cNvGrpSpPr/>
            <p:nvPr/>
          </p:nvGrpSpPr>
          <p:grpSpPr>
            <a:xfrm>
              <a:off x="4876800" y="1600200"/>
              <a:ext cx="457200" cy="2209800"/>
              <a:chOff x="4876800" y="1600200"/>
              <a:chExt cx="457200" cy="2209800"/>
            </a:xfrm>
          </p:grpSpPr>
          <p:sp>
            <p:nvSpPr>
              <p:cNvPr id="798" name="DRAM"/>
              <p:cNvSpPr/>
              <p:nvPr/>
            </p:nvSpPr>
            <p:spPr>
              <a:xfrm rot="5400000">
                <a:off x="4914900" y="15621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99" name="DRAM"/>
              <p:cNvSpPr/>
              <p:nvPr/>
            </p:nvSpPr>
            <p:spPr>
              <a:xfrm rot="5400000">
                <a:off x="4914900" y="20193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00" name="DRAM"/>
              <p:cNvSpPr/>
              <p:nvPr/>
            </p:nvSpPr>
            <p:spPr>
              <a:xfrm rot="5400000">
                <a:off x="4914900" y="24765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01" name="DRAM"/>
              <p:cNvSpPr/>
              <p:nvPr/>
            </p:nvSpPr>
            <p:spPr>
              <a:xfrm rot="5400000">
                <a:off x="4914900" y="29337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02" name="DRAM"/>
              <p:cNvSpPr/>
              <p:nvPr/>
            </p:nvSpPr>
            <p:spPr>
              <a:xfrm rot="5400000">
                <a:off x="4914900" y="33909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760" name="Group 759"/>
            <p:cNvGrpSpPr/>
            <p:nvPr/>
          </p:nvGrpSpPr>
          <p:grpSpPr>
            <a:xfrm>
              <a:off x="5676900" y="1447800"/>
              <a:ext cx="1828800" cy="2514600"/>
              <a:chOff x="5676900" y="990600"/>
              <a:chExt cx="1828800" cy="2971800"/>
            </a:xfrm>
          </p:grpSpPr>
          <p:cxnSp>
            <p:nvCxnSpPr>
              <p:cNvPr id="793" name="Straight Connector 792"/>
              <p:cNvCxnSpPr>
                <a:endCxn id="803" idx="0"/>
              </p:cNvCxnSpPr>
              <p:nvPr/>
            </p:nvCxnSpPr>
            <p:spPr>
              <a:xfrm>
                <a:off x="56769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4" name="Straight Connector 793"/>
              <p:cNvCxnSpPr>
                <a:endCxn id="805" idx="0"/>
              </p:cNvCxnSpPr>
              <p:nvPr/>
            </p:nvCxnSpPr>
            <p:spPr>
              <a:xfrm>
                <a:off x="65913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5" name="Straight Connector 794"/>
              <p:cNvCxnSpPr>
                <a:endCxn id="806" idx="0"/>
              </p:cNvCxnSpPr>
              <p:nvPr/>
            </p:nvCxnSpPr>
            <p:spPr>
              <a:xfrm>
                <a:off x="70485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6" name="Straight Connector 795"/>
              <p:cNvCxnSpPr>
                <a:endCxn id="807" idx="0"/>
              </p:cNvCxnSpPr>
              <p:nvPr/>
            </p:nvCxnSpPr>
            <p:spPr>
              <a:xfrm>
                <a:off x="75057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7" name="Straight Connector 796"/>
              <p:cNvCxnSpPr>
                <a:endCxn id="804" idx="0"/>
              </p:cNvCxnSpPr>
              <p:nvPr/>
            </p:nvCxnSpPr>
            <p:spPr>
              <a:xfrm>
                <a:off x="61341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1" name="Group 760"/>
            <p:cNvGrpSpPr/>
            <p:nvPr/>
          </p:nvGrpSpPr>
          <p:grpSpPr>
            <a:xfrm>
              <a:off x="5334001" y="1790700"/>
              <a:ext cx="2514600" cy="1828800"/>
              <a:chOff x="5334000" y="1790700"/>
              <a:chExt cx="2971799" cy="1828800"/>
            </a:xfrm>
          </p:grpSpPr>
          <p:cxnSp>
            <p:nvCxnSpPr>
              <p:cNvPr id="788" name="Straight Connector 787"/>
              <p:cNvCxnSpPr>
                <a:endCxn id="798" idx="0"/>
              </p:cNvCxnSpPr>
              <p:nvPr/>
            </p:nvCxnSpPr>
            <p:spPr>
              <a:xfrm flipH="1">
                <a:off x="5334000" y="17907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9" name="Straight Connector 788"/>
              <p:cNvCxnSpPr>
                <a:endCxn id="799" idx="0"/>
              </p:cNvCxnSpPr>
              <p:nvPr/>
            </p:nvCxnSpPr>
            <p:spPr>
              <a:xfrm flipH="1">
                <a:off x="5334000" y="22479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0" name="Straight Connector 789"/>
              <p:cNvCxnSpPr>
                <a:endCxn id="800" idx="0"/>
              </p:cNvCxnSpPr>
              <p:nvPr/>
            </p:nvCxnSpPr>
            <p:spPr>
              <a:xfrm flipH="1">
                <a:off x="5334000" y="27051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1" name="Straight Connector 790"/>
              <p:cNvCxnSpPr>
                <a:endCxn id="801" idx="0"/>
              </p:cNvCxnSpPr>
              <p:nvPr/>
            </p:nvCxnSpPr>
            <p:spPr>
              <a:xfrm flipH="1">
                <a:off x="5334000" y="31623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2" name="Straight Connector 791"/>
              <p:cNvCxnSpPr>
                <a:endCxn id="802" idx="0"/>
              </p:cNvCxnSpPr>
              <p:nvPr/>
            </p:nvCxnSpPr>
            <p:spPr>
              <a:xfrm flipH="1">
                <a:off x="5334000" y="36195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2" name="Group 761"/>
            <p:cNvGrpSpPr/>
            <p:nvPr/>
          </p:nvGrpSpPr>
          <p:grpSpPr>
            <a:xfrm>
              <a:off x="5486400" y="1600200"/>
              <a:ext cx="2209800" cy="2209800"/>
              <a:chOff x="5486400" y="1600200"/>
              <a:chExt cx="2209800" cy="2209800"/>
            </a:xfrm>
          </p:grpSpPr>
          <p:sp>
            <p:nvSpPr>
              <p:cNvPr id="763" name="Oval 762"/>
              <p:cNvSpPr/>
              <p:nvPr/>
            </p:nvSpPr>
            <p:spPr>
              <a:xfrm>
                <a:off x="54864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64" name="Oval 763"/>
              <p:cNvSpPr/>
              <p:nvPr/>
            </p:nvSpPr>
            <p:spPr>
              <a:xfrm>
                <a:off x="59436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65" name="Oval 764"/>
              <p:cNvSpPr/>
              <p:nvPr/>
            </p:nvSpPr>
            <p:spPr>
              <a:xfrm>
                <a:off x="64008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66" name="Oval 765"/>
              <p:cNvSpPr/>
              <p:nvPr/>
            </p:nvSpPr>
            <p:spPr>
              <a:xfrm>
                <a:off x="68580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67" name="Oval 766"/>
              <p:cNvSpPr/>
              <p:nvPr/>
            </p:nvSpPr>
            <p:spPr>
              <a:xfrm>
                <a:off x="73152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68" name="Oval 767"/>
              <p:cNvSpPr/>
              <p:nvPr/>
            </p:nvSpPr>
            <p:spPr>
              <a:xfrm>
                <a:off x="54864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69" name="Oval 768"/>
              <p:cNvSpPr/>
              <p:nvPr/>
            </p:nvSpPr>
            <p:spPr>
              <a:xfrm>
                <a:off x="59436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70" name="Oval 769"/>
              <p:cNvSpPr/>
              <p:nvPr/>
            </p:nvSpPr>
            <p:spPr>
              <a:xfrm>
                <a:off x="64008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71" name="Oval 770"/>
              <p:cNvSpPr/>
              <p:nvPr/>
            </p:nvSpPr>
            <p:spPr>
              <a:xfrm>
                <a:off x="68580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72" name="Oval 771"/>
              <p:cNvSpPr/>
              <p:nvPr/>
            </p:nvSpPr>
            <p:spPr>
              <a:xfrm>
                <a:off x="73152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73" name="Oval 772"/>
              <p:cNvSpPr/>
              <p:nvPr/>
            </p:nvSpPr>
            <p:spPr>
              <a:xfrm>
                <a:off x="54864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74" name="Oval 773"/>
              <p:cNvSpPr/>
              <p:nvPr/>
            </p:nvSpPr>
            <p:spPr>
              <a:xfrm>
                <a:off x="59436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75" name="Oval 774"/>
              <p:cNvSpPr/>
              <p:nvPr/>
            </p:nvSpPr>
            <p:spPr>
              <a:xfrm>
                <a:off x="64008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76" name="Oval 775"/>
              <p:cNvSpPr/>
              <p:nvPr/>
            </p:nvSpPr>
            <p:spPr>
              <a:xfrm>
                <a:off x="68580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77" name="Oval 776"/>
              <p:cNvSpPr/>
              <p:nvPr/>
            </p:nvSpPr>
            <p:spPr>
              <a:xfrm>
                <a:off x="73152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78" name="Oval 777"/>
              <p:cNvSpPr/>
              <p:nvPr/>
            </p:nvSpPr>
            <p:spPr>
              <a:xfrm>
                <a:off x="54864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79" name="Oval 778"/>
              <p:cNvSpPr/>
              <p:nvPr/>
            </p:nvSpPr>
            <p:spPr>
              <a:xfrm>
                <a:off x="59436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80" name="Oval 779"/>
              <p:cNvSpPr/>
              <p:nvPr/>
            </p:nvSpPr>
            <p:spPr>
              <a:xfrm>
                <a:off x="64008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81" name="Oval 780"/>
              <p:cNvSpPr/>
              <p:nvPr/>
            </p:nvSpPr>
            <p:spPr>
              <a:xfrm>
                <a:off x="68580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82" name="Oval 781"/>
              <p:cNvSpPr/>
              <p:nvPr/>
            </p:nvSpPr>
            <p:spPr>
              <a:xfrm>
                <a:off x="73152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83" name="Oval 782"/>
              <p:cNvSpPr/>
              <p:nvPr/>
            </p:nvSpPr>
            <p:spPr>
              <a:xfrm>
                <a:off x="54864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84" name="Oval 783"/>
              <p:cNvSpPr/>
              <p:nvPr/>
            </p:nvSpPr>
            <p:spPr>
              <a:xfrm>
                <a:off x="59436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85" name="Oval 784"/>
              <p:cNvSpPr/>
              <p:nvPr/>
            </p:nvSpPr>
            <p:spPr>
              <a:xfrm>
                <a:off x="64008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86" name="Oval 785"/>
              <p:cNvSpPr/>
              <p:nvPr/>
            </p:nvSpPr>
            <p:spPr>
              <a:xfrm>
                <a:off x="68580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87" name="Oval 786"/>
              <p:cNvSpPr/>
              <p:nvPr/>
            </p:nvSpPr>
            <p:spPr>
              <a:xfrm>
                <a:off x="73152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</p:grpSp>
      <p:grpSp>
        <p:nvGrpSpPr>
          <p:cNvPr id="808" name="Group 807"/>
          <p:cNvGrpSpPr/>
          <p:nvPr/>
        </p:nvGrpSpPr>
        <p:grpSpPr>
          <a:xfrm>
            <a:off x="4949402" y="1900193"/>
            <a:ext cx="1490472" cy="1490472"/>
            <a:chOff x="4876800" y="1447800"/>
            <a:chExt cx="2971801" cy="2971800"/>
          </a:xfrm>
        </p:grpSpPr>
        <p:grpSp>
          <p:nvGrpSpPr>
            <p:cNvPr id="809" name="Group 808"/>
            <p:cNvGrpSpPr/>
            <p:nvPr/>
          </p:nvGrpSpPr>
          <p:grpSpPr>
            <a:xfrm>
              <a:off x="5486400" y="3962400"/>
              <a:ext cx="2209800" cy="457200"/>
              <a:chOff x="5486400" y="3962400"/>
              <a:chExt cx="2209800" cy="457200"/>
            </a:xfrm>
          </p:grpSpPr>
          <p:sp>
            <p:nvSpPr>
              <p:cNvPr id="854" name="DRAM"/>
              <p:cNvSpPr/>
              <p:nvPr/>
            </p:nvSpPr>
            <p:spPr>
              <a:xfrm>
                <a:off x="54864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55" name="DRAM"/>
              <p:cNvSpPr/>
              <p:nvPr/>
            </p:nvSpPr>
            <p:spPr>
              <a:xfrm>
                <a:off x="59436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56" name="DRAM"/>
              <p:cNvSpPr/>
              <p:nvPr/>
            </p:nvSpPr>
            <p:spPr>
              <a:xfrm>
                <a:off x="64008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57" name="DRAM"/>
              <p:cNvSpPr/>
              <p:nvPr/>
            </p:nvSpPr>
            <p:spPr>
              <a:xfrm>
                <a:off x="68580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58" name="DRAM"/>
              <p:cNvSpPr/>
              <p:nvPr/>
            </p:nvSpPr>
            <p:spPr>
              <a:xfrm>
                <a:off x="73152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810" name="Group 809"/>
            <p:cNvGrpSpPr/>
            <p:nvPr/>
          </p:nvGrpSpPr>
          <p:grpSpPr>
            <a:xfrm>
              <a:off x="4876800" y="1600200"/>
              <a:ext cx="457200" cy="2209800"/>
              <a:chOff x="4876800" y="1600200"/>
              <a:chExt cx="457200" cy="2209800"/>
            </a:xfrm>
          </p:grpSpPr>
          <p:sp>
            <p:nvSpPr>
              <p:cNvPr id="849" name="DRAM"/>
              <p:cNvSpPr/>
              <p:nvPr/>
            </p:nvSpPr>
            <p:spPr>
              <a:xfrm rot="5400000">
                <a:off x="4914900" y="15621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50" name="DRAM"/>
              <p:cNvSpPr/>
              <p:nvPr/>
            </p:nvSpPr>
            <p:spPr>
              <a:xfrm rot="5400000">
                <a:off x="4914900" y="20193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51" name="DRAM"/>
              <p:cNvSpPr/>
              <p:nvPr/>
            </p:nvSpPr>
            <p:spPr>
              <a:xfrm rot="5400000">
                <a:off x="4914900" y="24765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52" name="DRAM"/>
              <p:cNvSpPr/>
              <p:nvPr/>
            </p:nvSpPr>
            <p:spPr>
              <a:xfrm rot="5400000">
                <a:off x="4914900" y="29337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53" name="DRAM"/>
              <p:cNvSpPr/>
              <p:nvPr/>
            </p:nvSpPr>
            <p:spPr>
              <a:xfrm rot="5400000">
                <a:off x="4914900" y="33909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811" name="Group 810"/>
            <p:cNvGrpSpPr/>
            <p:nvPr/>
          </p:nvGrpSpPr>
          <p:grpSpPr>
            <a:xfrm>
              <a:off x="5676900" y="1447800"/>
              <a:ext cx="1828800" cy="2514600"/>
              <a:chOff x="5676900" y="990600"/>
              <a:chExt cx="1828800" cy="2971800"/>
            </a:xfrm>
          </p:grpSpPr>
          <p:cxnSp>
            <p:nvCxnSpPr>
              <p:cNvPr id="844" name="Straight Connector 843"/>
              <p:cNvCxnSpPr>
                <a:endCxn id="854" idx="0"/>
              </p:cNvCxnSpPr>
              <p:nvPr/>
            </p:nvCxnSpPr>
            <p:spPr>
              <a:xfrm>
                <a:off x="56769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5" name="Straight Connector 844"/>
              <p:cNvCxnSpPr>
                <a:endCxn id="856" idx="0"/>
              </p:cNvCxnSpPr>
              <p:nvPr/>
            </p:nvCxnSpPr>
            <p:spPr>
              <a:xfrm>
                <a:off x="65913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6" name="Straight Connector 845"/>
              <p:cNvCxnSpPr>
                <a:endCxn id="857" idx="0"/>
              </p:cNvCxnSpPr>
              <p:nvPr/>
            </p:nvCxnSpPr>
            <p:spPr>
              <a:xfrm>
                <a:off x="70485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7" name="Straight Connector 846"/>
              <p:cNvCxnSpPr>
                <a:endCxn id="858" idx="0"/>
              </p:cNvCxnSpPr>
              <p:nvPr/>
            </p:nvCxnSpPr>
            <p:spPr>
              <a:xfrm>
                <a:off x="75057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8" name="Straight Connector 847"/>
              <p:cNvCxnSpPr>
                <a:endCxn id="855" idx="0"/>
              </p:cNvCxnSpPr>
              <p:nvPr/>
            </p:nvCxnSpPr>
            <p:spPr>
              <a:xfrm>
                <a:off x="61341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2" name="Group 811"/>
            <p:cNvGrpSpPr/>
            <p:nvPr/>
          </p:nvGrpSpPr>
          <p:grpSpPr>
            <a:xfrm>
              <a:off x="5334001" y="1790700"/>
              <a:ext cx="2514600" cy="1828800"/>
              <a:chOff x="5334000" y="1790700"/>
              <a:chExt cx="2971799" cy="1828800"/>
            </a:xfrm>
          </p:grpSpPr>
          <p:cxnSp>
            <p:nvCxnSpPr>
              <p:cNvPr id="839" name="Straight Connector 838"/>
              <p:cNvCxnSpPr>
                <a:endCxn id="849" idx="0"/>
              </p:cNvCxnSpPr>
              <p:nvPr/>
            </p:nvCxnSpPr>
            <p:spPr>
              <a:xfrm flipH="1">
                <a:off x="5334000" y="17907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0" name="Straight Connector 839"/>
              <p:cNvCxnSpPr>
                <a:endCxn id="850" idx="0"/>
              </p:cNvCxnSpPr>
              <p:nvPr/>
            </p:nvCxnSpPr>
            <p:spPr>
              <a:xfrm flipH="1">
                <a:off x="5334000" y="22479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1" name="Straight Connector 840"/>
              <p:cNvCxnSpPr>
                <a:endCxn id="851" idx="0"/>
              </p:cNvCxnSpPr>
              <p:nvPr/>
            </p:nvCxnSpPr>
            <p:spPr>
              <a:xfrm flipH="1">
                <a:off x="5334000" y="27051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2" name="Straight Connector 841"/>
              <p:cNvCxnSpPr>
                <a:endCxn id="852" idx="0"/>
              </p:cNvCxnSpPr>
              <p:nvPr/>
            </p:nvCxnSpPr>
            <p:spPr>
              <a:xfrm flipH="1">
                <a:off x="5334000" y="31623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3" name="Straight Connector 842"/>
              <p:cNvCxnSpPr>
                <a:endCxn id="853" idx="0"/>
              </p:cNvCxnSpPr>
              <p:nvPr/>
            </p:nvCxnSpPr>
            <p:spPr>
              <a:xfrm flipH="1">
                <a:off x="5334000" y="36195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3" name="Group 812"/>
            <p:cNvGrpSpPr/>
            <p:nvPr/>
          </p:nvGrpSpPr>
          <p:grpSpPr>
            <a:xfrm>
              <a:off x="5486400" y="1600200"/>
              <a:ext cx="2209800" cy="2209800"/>
              <a:chOff x="5486400" y="1600200"/>
              <a:chExt cx="2209800" cy="2209800"/>
            </a:xfrm>
          </p:grpSpPr>
          <p:sp>
            <p:nvSpPr>
              <p:cNvPr id="814" name="Oval 813"/>
              <p:cNvSpPr/>
              <p:nvPr/>
            </p:nvSpPr>
            <p:spPr>
              <a:xfrm>
                <a:off x="54864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15" name="Oval 814"/>
              <p:cNvSpPr/>
              <p:nvPr/>
            </p:nvSpPr>
            <p:spPr>
              <a:xfrm>
                <a:off x="59436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16" name="Oval 815"/>
              <p:cNvSpPr/>
              <p:nvPr/>
            </p:nvSpPr>
            <p:spPr>
              <a:xfrm>
                <a:off x="64008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17" name="Oval 816"/>
              <p:cNvSpPr/>
              <p:nvPr/>
            </p:nvSpPr>
            <p:spPr>
              <a:xfrm>
                <a:off x="68580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18" name="Oval 817"/>
              <p:cNvSpPr/>
              <p:nvPr/>
            </p:nvSpPr>
            <p:spPr>
              <a:xfrm>
                <a:off x="73152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19" name="Oval 818"/>
              <p:cNvSpPr/>
              <p:nvPr/>
            </p:nvSpPr>
            <p:spPr>
              <a:xfrm>
                <a:off x="54864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20" name="Oval 819"/>
              <p:cNvSpPr/>
              <p:nvPr/>
            </p:nvSpPr>
            <p:spPr>
              <a:xfrm>
                <a:off x="59436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21" name="Oval 820"/>
              <p:cNvSpPr/>
              <p:nvPr/>
            </p:nvSpPr>
            <p:spPr>
              <a:xfrm>
                <a:off x="64008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22" name="Oval 821"/>
              <p:cNvSpPr/>
              <p:nvPr/>
            </p:nvSpPr>
            <p:spPr>
              <a:xfrm>
                <a:off x="68580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23" name="Oval 822"/>
              <p:cNvSpPr/>
              <p:nvPr/>
            </p:nvSpPr>
            <p:spPr>
              <a:xfrm>
                <a:off x="73152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24" name="Oval 823"/>
              <p:cNvSpPr/>
              <p:nvPr/>
            </p:nvSpPr>
            <p:spPr>
              <a:xfrm>
                <a:off x="54864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25" name="Oval 824"/>
              <p:cNvSpPr/>
              <p:nvPr/>
            </p:nvSpPr>
            <p:spPr>
              <a:xfrm>
                <a:off x="59436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26" name="Oval 825"/>
              <p:cNvSpPr/>
              <p:nvPr/>
            </p:nvSpPr>
            <p:spPr>
              <a:xfrm>
                <a:off x="64008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27" name="Oval 826"/>
              <p:cNvSpPr/>
              <p:nvPr/>
            </p:nvSpPr>
            <p:spPr>
              <a:xfrm>
                <a:off x="68580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28" name="Oval 827"/>
              <p:cNvSpPr/>
              <p:nvPr/>
            </p:nvSpPr>
            <p:spPr>
              <a:xfrm>
                <a:off x="73152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29" name="Oval 828"/>
              <p:cNvSpPr/>
              <p:nvPr/>
            </p:nvSpPr>
            <p:spPr>
              <a:xfrm>
                <a:off x="54864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30" name="Oval 829"/>
              <p:cNvSpPr/>
              <p:nvPr/>
            </p:nvSpPr>
            <p:spPr>
              <a:xfrm>
                <a:off x="59436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31" name="Oval 830"/>
              <p:cNvSpPr/>
              <p:nvPr/>
            </p:nvSpPr>
            <p:spPr>
              <a:xfrm>
                <a:off x="64008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32" name="Oval 831"/>
              <p:cNvSpPr/>
              <p:nvPr/>
            </p:nvSpPr>
            <p:spPr>
              <a:xfrm>
                <a:off x="68580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33" name="Oval 832"/>
              <p:cNvSpPr/>
              <p:nvPr/>
            </p:nvSpPr>
            <p:spPr>
              <a:xfrm>
                <a:off x="73152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34" name="Oval 833"/>
              <p:cNvSpPr/>
              <p:nvPr/>
            </p:nvSpPr>
            <p:spPr>
              <a:xfrm>
                <a:off x="54864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35" name="Oval 834"/>
              <p:cNvSpPr/>
              <p:nvPr/>
            </p:nvSpPr>
            <p:spPr>
              <a:xfrm>
                <a:off x="59436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36" name="Oval 835"/>
              <p:cNvSpPr/>
              <p:nvPr/>
            </p:nvSpPr>
            <p:spPr>
              <a:xfrm>
                <a:off x="64008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37" name="Oval 836"/>
              <p:cNvSpPr/>
              <p:nvPr/>
            </p:nvSpPr>
            <p:spPr>
              <a:xfrm>
                <a:off x="68580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38" name="Oval 837"/>
              <p:cNvSpPr/>
              <p:nvPr/>
            </p:nvSpPr>
            <p:spPr>
              <a:xfrm>
                <a:off x="73152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</p:grpSp>
      <p:grpSp>
        <p:nvGrpSpPr>
          <p:cNvPr id="859" name="Group 858"/>
          <p:cNvGrpSpPr/>
          <p:nvPr/>
        </p:nvGrpSpPr>
        <p:grpSpPr>
          <a:xfrm>
            <a:off x="6506930" y="1900193"/>
            <a:ext cx="1490472" cy="1490472"/>
            <a:chOff x="4876800" y="1447800"/>
            <a:chExt cx="2971801" cy="2971800"/>
          </a:xfrm>
        </p:grpSpPr>
        <p:grpSp>
          <p:nvGrpSpPr>
            <p:cNvPr id="860" name="Group 859"/>
            <p:cNvGrpSpPr/>
            <p:nvPr/>
          </p:nvGrpSpPr>
          <p:grpSpPr>
            <a:xfrm>
              <a:off x="5486400" y="3962400"/>
              <a:ext cx="2209800" cy="457200"/>
              <a:chOff x="5486400" y="3962400"/>
              <a:chExt cx="2209800" cy="457200"/>
            </a:xfrm>
          </p:grpSpPr>
          <p:sp>
            <p:nvSpPr>
              <p:cNvPr id="905" name="DRAM"/>
              <p:cNvSpPr/>
              <p:nvPr/>
            </p:nvSpPr>
            <p:spPr>
              <a:xfrm>
                <a:off x="54864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906" name="DRAM"/>
              <p:cNvSpPr/>
              <p:nvPr/>
            </p:nvSpPr>
            <p:spPr>
              <a:xfrm>
                <a:off x="59436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907" name="DRAM"/>
              <p:cNvSpPr/>
              <p:nvPr/>
            </p:nvSpPr>
            <p:spPr>
              <a:xfrm>
                <a:off x="64008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908" name="DRAM"/>
              <p:cNvSpPr/>
              <p:nvPr/>
            </p:nvSpPr>
            <p:spPr>
              <a:xfrm>
                <a:off x="68580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909" name="DRAM"/>
              <p:cNvSpPr/>
              <p:nvPr/>
            </p:nvSpPr>
            <p:spPr>
              <a:xfrm>
                <a:off x="73152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861" name="Group 860"/>
            <p:cNvGrpSpPr/>
            <p:nvPr/>
          </p:nvGrpSpPr>
          <p:grpSpPr>
            <a:xfrm>
              <a:off x="4876800" y="1600200"/>
              <a:ext cx="457200" cy="2209800"/>
              <a:chOff x="4876800" y="1600200"/>
              <a:chExt cx="457200" cy="2209800"/>
            </a:xfrm>
          </p:grpSpPr>
          <p:sp>
            <p:nvSpPr>
              <p:cNvPr id="900" name="DRAM"/>
              <p:cNvSpPr/>
              <p:nvPr/>
            </p:nvSpPr>
            <p:spPr>
              <a:xfrm rot="5400000">
                <a:off x="4914900" y="15621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901" name="DRAM"/>
              <p:cNvSpPr/>
              <p:nvPr/>
            </p:nvSpPr>
            <p:spPr>
              <a:xfrm rot="5400000">
                <a:off x="4914900" y="20193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902" name="DRAM"/>
              <p:cNvSpPr/>
              <p:nvPr/>
            </p:nvSpPr>
            <p:spPr>
              <a:xfrm rot="5400000">
                <a:off x="4914900" y="24765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903" name="DRAM"/>
              <p:cNvSpPr/>
              <p:nvPr/>
            </p:nvSpPr>
            <p:spPr>
              <a:xfrm rot="5400000">
                <a:off x="4914900" y="29337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904" name="DRAM"/>
              <p:cNvSpPr/>
              <p:nvPr/>
            </p:nvSpPr>
            <p:spPr>
              <a:xfrm rot="5400000">
                <a:off x="4914900" y="33909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862" name="Group 861"/>
            <p:cNvGrpSpPr/>
            <p:nvPr/>
          </p:nvGrpSpPr>
          <p:grpSpPr>
            <a:xfrm>
              <a:off x="5676900" y="1447800"/>
              <a:ext cx="1828800" cy="2514600"/>
              <a:chOff x="5676900" y="990600"/>
              <a:chExt cx="1828800" cy="2971800"/>
            </a:xfrm>
          </p:grpSpPr>
          <p:cxnSp>
            <p:nvCxnSpPr>
              <p:cNvPr id="895" name="Straight Connector 894"/>
              <p:cNvCxnSpPr>
                <a:endCxn id="905" idx="0"/>
              </p:cNvCxnSpPr>
              <p:nvPr/>
            </p:nvCxnSpPr>
            <p:spPr>
              <a:xfrm>
                <a:off x="56769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6" name="Straight Connector 895"/>
              <p:cNvCxnSpPr>
                <a:endCxn id="907" idx="0"/>
              </p:cNvCxnSpPr>
              <p:nvPr/>
            </p:nvCxnSpPr>
            <p:spPr>
              <a:xfrm>
                <a:off x="65913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7" name="Straight Connector 896"/>
              <p:cNvCxnSpPr>
                <a:endCxn id="908" idx="0"/>
              </p:cNvCxnSpPr>
              <p:nvPr/>
            </p:nvCxnSpPr>
            <p:spPr>
              <a:xfrm>
                <a:off x="70485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8" name="Straight Connector 897"/>
              <p:cNvCxnSpPr>
                <a:endCxn id="909" idx="0"/>
              </p:cNvCxnSpPr>
              <p:nvPr/>
            </p:nvCxnSpPr>
            <p:spPr>
              <a:xfrm>
                <a:off x="75057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9" name="Straight Connector 898"/>
              <p:cNvCxnSpPr>
                <a:endCxn id="906" idx="0"/>
              </p:cNvCxnSpPr>
              <p:nvPr/>
            </p:nvCxnSpPr>
            <p:spPr>
              <a:xfrm>
                <a:off x="61341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63" name="Group 862"/>
            <p:cNvGrpSpPr/>
            <p:nvPr/>
          </p:nvGrpSpPr>
          <p:grpSpPr>
            <a:xfrm>
              <a:off x="5334001" y="1790700"/>
              <a:ext cx="2514600" cy="1828800"/>
              <a:chOff x="5334000" y="1790700"/>
              <a:chExt cx="2971799" cy="1828800"/>
            </a:xfrm>
          </p:grpSpPr>
          <p:cxnSp>
            <p:nvCxnSpPr>
              <p:cNvPr id="890" name="Straight Connector 889"/>
              <p:cNvCxnSpPr>
                <a:endCxn id="900" idx="0"/>
              </p:cNvCxnSpPr>
              <p:nvPr/>
            </p:nvCxnSpPr>
            <p:spPr>
              <a:xfrm flipH="1">
                <a:off x="5334000" y="17907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1" name="Straight Connector 890"/>
              <p:cNvCxnSpPr>
                <a:endCxn id="901" idx="0"/>
              </p:cNvCxnSpPr>
              <p:nvPr/>
            </p:nvCxnSpPr>
            <p:spPr>
              <a:xfrm flipH="1">
                <a:off x="5334000" y="22479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2" name="Straight Connector 891"/>
              <p:cNvCxnSpPr>
                <a:endCxn id="902" idx="0"/>
              </p:cNvCxnSpPr>
              <p:nvPr/>
            </p:nvCxnSpPr>
            <p:spPr>
              <a:xfrm flipH="1">
                <a:off x="5334000" y="27051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3" name="Straight Connector 892"/>
              <p:cNvCxnSpPr>
                <a:endCxn id="903" idx="0"/>
              </p:cNvCxnSpPr>
              <p:nvPr/>
            </p:nvCxnSpPr>
            <p:spPr>
              <a:xfrm flipH="1">
                <a:off x="5334000" y="31623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4" name="Straight Connector 893"/>
              <p:cNvCxnSpPr>
                <a:endCxn id="904" idx="0"/>
              </p:cNvCxnSpPr>
              <p:nvPr/>
            </p:nvCxnSpPr>
            <p:spPr>
              <a:xfrm flipH="1">
                <a:off x="5334000" y="36195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64" name="Group 863"/>
            <p:cNvGrpSpPr/>
            <p:nvPr/>
          </p:nvGrpSpPr>
          <p:grpSpPr>
            <a:xfrm>
              <a:off x="5486400" y="1600200"/>
              <a:ext cx="2209800" cy="2209800"/>
              <a:chOff x="5486400" y="1600200"/>
              <a:chExt cx="2209800" cy="2209800"/>
            </a:xfrm>
          </p:grpSpPr>
          <p:sp>
            <p:nvSpPr>
              <p:cNvPr id="865" name="Oval 864"/>
              <p:cNvSpPr/>
              <p:nvPr/>
            </p:nvSpPr>
            <p:spPr>
              <a:xfrm>
                <a:off x="54864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66" name="Oval 865"/>
              <p:cNvSpPr/>
              <p:nvPr/>
            </p:nvSpPr>
            <p:spPr>
              <a:xfrm>
                <a:off x="59436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67" name="Oval 866"/>
              <p:cNvSpPr/>
              <p:nvPr/>
            </p:nvSpPr>
            <p:spPr>
              <a:xfrm>
                <a:off x="64008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68" name="Oval 867"/>
              <p:cNvSpPr/>
              <p:nvPr/>
            </p:nvSpPr>
            <p:spPr>
              <a:xfrm>
                <a:off x="68580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69" name="Oval 868"/>
              <p:cNvSpPr/>
              <p:nvPr/>
            </p:nvSpPr>
            <p:spPr>
              <a:xfrm>
                <a:off x="73152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70" name="Oval 869"/>
              <p:cNvSpPr/>
              <p:nvPr/>
            </p:nvSpPr>
            <p:spPr>
              <a:xfrm>
                <a:off x="54864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71" name="Oval 870"/>
              <p:cNvSpPr/>
              <p:nvPr/>
            </p:nvSpPr>
            <p:spPr>
              <a:xfrm>
                <a:off x="59436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72" name="Oval 871"/>
              <p:cNvSpPr/>
              <p:nvPr/>
            </p:nvSpPr>
            <p:spPr>
              <a:xfrm>
                <a:off x="64008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73" name="Oval 872"/>
              <p:cNvSpPr/>
              <p:nvPr/>
            </p:nvSpPr>
            <p:spPr>
              <a:xfrm>
                <a:off x="68580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74" name="Oval 873"/>
              <p:cNvSpPr/>
              <p:nvPr/>
            </p:nvSpPr>
            <p:spPr>
              <a:xfrm>
                <a:off x="73152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75" name="Oval 874"/>
              <p:cNvSpPr/>
              <p:nvPr/>
            </p:nvSpPr>
            <p:spPr>
              <a:xfrm>
                <a:off x="54864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76" name="Oval 875"/>
              <p:cNvSpPr/>
              <p:nvPr/>
            </p:nvSpPr>
            <p:spPr>
              <a:xfrm>
                <a:off x="59436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77" name="Oval 876"/>
              <p:cNvSpPr/>
              <p:nvPr/>
            </p:nvSpPr>
            <p:spPr>
              <a:xfrm>
                <a:off x="64008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78" name="Oval 877"/>
              <p:cNvSpPr/>
              <p:nvPr/>
            </p:nvSpPr>
            <p:spPr>
              <a:xfrm>
                <a:off x="68580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79" name="Oval 878"/>
              <p:cNvSpPr/>
              <p:nvPr/>
            </p:nvSpPr>
            <p:spPr>
              <a:xfrm>
                <a:off x="73152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80" name="Oval 879"/>
              <p:cNvSpPr/>
              <p:nvPr/>
            </p:nvSpPr>
            <p:spPr>
              <a:xfrm>
                <a:off x="54864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81" name="Oval 880"/>
              <p:cNvSpPr/>
              <p:nvPr/>
            </p:nvSpPr>
            <p:spPr>
              <a:xfrm>
                <a:off x="59436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82" name="Oval 881"/>
              <p:cNvSpPr/>
              <p:nvPr/>
            </p:nvSpPr>
            <p:spPr>
              <a:xfrm>
                <a:off x="64008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83" name="Oval 882"/>
              <p:cNvSpPr/>
              <p:nvPr/>
            </p:nvSpPr>
            <p:spPr>
              <a:xfrm>
                <a:off x="68580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84" name="Oval 883"/>
              <p:cNvSpPr/>
              <p:nvPr/>
            </p:nvSpPr>
            <p:spPr>
              <a:xfrm>
                <a:off x="73152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85" name="Oval 884"/>
              <p:cNvSpPr/>
              <p:nvPr/>
            </p:nvSpPr>
            <p:spPr>
              <a:xfrm>
                <a:off x="54864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86" name="Oval 885"/>
              <p:cNvSpPr/>
              <p:nvPr/>
            </p:nvSpPr>
            <p:spPr>
              <a:xfrm>
                <a:off x="59436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87" name="Oval 886"/>
              <p:cNvSpPr/>
              <p:nvPr/>
            </p:nvSpPr>
            <p:spPr>
              <a:xfrm>
                <a:off x="64008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88" name="Oval 887"/>
              <p:cNvSpPr/>
              <p:nvPr/>
            </p:nvSpPr>
            <p:spPr>
              <a:xfrm>
                <a:off x="68580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89" name="Oval 888"/>
              <p:cNvSpPr/>
              <p:nvPr/>
            </p:nvSpPr>
            <p:spPr>
              <a:xfrm>
                <a:off x="73152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</p:grpSp>
      <p:cxnSp>
        <p:nvCxnSpPr>
          <p:cNvPr id="917" name="Straight Connector 916"/>
          <p:cNvCxnSpPr/>
          <p:nvPr/>
        </p:nvCxnSpPr>
        <p:spPr>
          <a:xfrm flipH="1">
            <a:off x="1596602" y="1790465"/>
            <a:ext cx="6403145" cy="0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38100" cap="rnd">
            <a:solidFill>
              <a:schemeClr val="tx1"/>
            </a:solidFill>
            <a:round/>
            <a:headEnd type="none"/>
            <a:tailEnd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8" name="Group 917"/>
          <p:cNvGrpSpPr/>
          <p:nvPr/>
        </p:nvGrpSpPr>
        <p:grpSpPr>
          <a:xfrm>
            <a:off x="1941847" y="1790465"/>
            <a:ext cx="4671060" cy="1219201"/>
            <a:chOff x="2174045" y="1143000"/>
            <a:chExt cx="4671060" cy="1219201"/>
          </a:xfrm>
        </p:grpSpPr>
        <p:cxnSp>
          <p:nvCxnSpPr>
            <p:cNvPr id="919" name="Straight Connector 918"/>
            <p:cNvCxnSpPr/>
            <p:nvPr/>
          </p:nvCxnSpPr>
          <p:spPr>
            <a:xfrm flipV="1">
              <a:off x="2174045" y="1143000"/>
              <a:ext cx="0" cy="1219201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/>
              </a:solidFill>
              <a:round/>
              <a:headEnd type="none" w="lg" len="sm"/>
              <a:tailEnd type="none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1" name="Straight Connector 920"/>
            <p:cNvCxnSpPr/>
            <p:nvPr/>
          </p:nvCxnSpPr>
          <p:spPr>
            <a:xfrm flipV="1">
              <a:off x="5303325" y="1143000"/>
              <a:ext cx="0" cy="1219201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/>
              </a:solidFill>
              <a:round/>
              <a:headEnd type="none" w="lg" len="sm"/>
              <a:tailEnd type="none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2" name="Straight Connector 921"/>
            <p:cNvCxnSpPr/>
            <p:nvPr/>
          </p:nvCxnSpPr>
          <p:spPr>
            <a:xfrm flipV="1">
              <a:off x="6845105" y="1143000"/>
              <a:ext cx="0" cy="1219201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/>
              </a:solidFill>
              <a:round/>
              <a:headEnd type="none" w="lg" len="sm"/>
              <a:tailEnd type="none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60" name="DRAM"/>
          <p:cNvSpPr/>
          <p:nvPr/>
        </p:nvSpPr>
        <p:spPr>
          <a:xfrm rot="5400000">
            <a:off x="342193" y="2439964"/>
            <a:ext cx="2057400" cy="453602"/>
          </a:xfrm>
          <a:prstGeom prst="roundRect">
            <a:avLst>
              <a:gd name="adj" fmla="val 11319"/>
            </a:avLst>
          </a:prstGeom>
          <a:solidFill>
            <a:schemeClr val="bg1">
              <a:lumMod val="65000"/>
            </a:schemeClr>
          </a:solidFill>
          <a:ln w="1905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+mj-lt"/>
              </a:rPr>
              <a:t>row decoder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1594257" y="3619265"/>
            <a:ext cx="6403145" cy="1600200"/>
            <a:chOff x="1669365" y="3200400"/>
            <a:chExt cx="6403145" cy="1600200"/>
          </a:xfrm>
        </p:grpSpPr>
        <p:grpSp>
          <p:nvGrpSpPr>
            <p:cNvPr id="253" name="Group 252"/>
            <p:cNvGrpSpPr/>
            <p:nvPr/>
          </p:nvGrpSpPr>
          <p:grpSpPr>
            <a:xfrm>
              <a:off x="1900310" y="3310128"/>
              <a:ext cx="1490472" cy="1490472"/>
              <a:chOff x="4876800" y="1447800"/>
              <a:chExt cx="2971801" cy="2971800"/>
            </a:xfrm>
          </p:grpSpPr>
          <p:grpSp>
            <p:nvGrpSpPr>
              <p:cNvPr id="254" name="Group 253"/>
              <p:cNvGrpSpPr/>
              <p:nvPr/>
            </p:nvGrpSpPr>
            <p:grpSpPr>
              <a:xfrm>
                <a:off x="5486400" y="3962400"/>
                <a:ext cx="2209800" cy="457200"/>
                <a:chOff x="5486400" y="3962400"/>
                <a:chExt cx="2209800" cy="457200"/>
              </a:xfrm>
            </p:grpSpPr>
            <p:sp>
              <p:nvSpPr>
                <p:cNvPr id="299" name="DRAM"/>
                <p:cNvSpPr/>
                <p:nvPr/>
              </p:nvSpPr>
              <p:spPr>
                <a:xfrm>
                  <a:off x="54864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00" name="DRAM"/>
                <p:cNvSpPr/>
                <p:nvPr/>
              </p:nvSpPr>
              <p:spPr>
                <a:xfrm>
                  <a:off x="59436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01" name="DRAM"/>
                <p:cNvSpPr/>
                <p:nvPr/>
              </p:nvSpPr>
              <p:spPr>
                <a:xfrm>
                  <a:off x="64008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02" name="DRAM"/>
                <p:cNvSpPr/>
                <p:nvPr/>
              </p:nvSpPr>
              <p:spPr>
                <a:xfrm>
                  <a:off x="68580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03" name="DRAM"/>
                <p:cNvSpPr/>
                <p:nvPr/>
              </p:nvSpPr>
              <p:spPr>
                <a:xfrm>
                  <a:off x="73152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</p:grpSp>
          <p:grpSp>
            <p:nvGrpSpPr>
              <p:cNvPr id="255" name="Group 254"/>
              <p:cNvGrpSpPr/>
              <p:nvPr/>
            </p:nvGrpSpPr>
            <p:grpSpPr>
              <a:xfrm>
                <a:off x="4876800" y="1600200"/>
                <a:ext cx="457200" cy="2209800"/>
                <a:chOff x="4876800" y="1600200"/>
                <a:chExt cx="457200" cy="2209800"/>
              </a:xfrm>
            </p:grpSpPr>
            <p:sp>
              <p:nvSpPr>
                <p:cNvPr id="294" name="DRAM"/>
                <p:cNvSpPr/>
                <p:nvPr/>
              </p:nvSpPr>
              <p:spPr>
                <a:xfrm rot="5400000">
                  <a:off x="4914900" y="15621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95" name="DRAM"/>
                <p:cNvSpPr/>
                <p:nvPr/>
              </p:nvSpPr>
              <p:spPr>
                <a:xfrm rot="5400000">
                  <a:off x="4914900" y="20193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96" name="DRAM"/>
                <p:cNvSpPr/>
                <p:nvPr/>
              </p:nvSpPr>
              <p:spPr>
                <a:xfrm rot="5400000">
                  <a:off x="4914900" y="24765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97" name="DRAM"/>
                <p:cNvSpPr/>
                <p:nvPr/>
              </p:nvSpPr>
              <p:spPr>
                <a:xfrm rot="5400000">
                  <a:off x="4914900" y="29337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98" name="DRAM"/>
                <p:cNvSpPr/>
                <p:nvPr/>
              </p:nvSpPr>
              <p:spPr>
                <a:xfrm rot="5400000">
                  <a:off x="4914900" y="33909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</p:grpSp>
          <p:grpSp>
            <p:nvGrpSpPr>
              <p:cNvPr id="256" name="Group 255"/>
              <p:cNvGrpSpPr/>
              <p:nvPr/>
            </p:nvGrpSpPr>
            <p:grpSpPr>
              <a:xfrm>
                <a:off x="5676900" y="1447800"/>
                <a:ext cx="1828800" cy="2514600"/>
                <a:chOff x="5676900" y="990600"/>
                <a:chExt cx="1828800" cy="2971800"/>
              </a:xfrm>
            </p:grpSpPr>
            <p:cxnSp>
              <p:nvCxnSpPr>
                <p:cNvPr id="289" name="Straight Connector 288"/>
                <p:cNvCxnSpPr>
                  <a:endCxn id="299" idx="0"/>
                </p:cNvCxnSpPr>
                <p:nvPr/>
              </p:nvCxnSpPr>
              <p:spPr>
                <a:xfrm>
                  <a:off x="56769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0" name="Straight Connector 289"/>
                <p:cNvCxnSpPr>
                  <a:endCxn id="301" idx="0"/>
                </p:cNvCxnSpPr>
                <p:nvPr/>
              </p:nvCxnSpPr>
              <p:spPr>
                <a:xfrm>
                  <a:off x="65913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1" name="Straight Connector 290"/>
                <p:cNvCxnSpPr>
                  <a:endCxn id="302" idx="0"/>
                </p:cNvCxnSpPr>
                <p:nvPr/>
              </p:nvCxnSpPr>
              <p:spPr>
                <a:xfrm>
                  <a:off x="70485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2" name="Straight Connector 291"/>
                <p:cNvCxnSpPr>
                  <a:endCxn id="303" idx="0"/>
                </p:cNvCxnSpPr>
                <p:nvPr/>
              </p:nvCxnSpPr>
              <p:spPr>
                <a:xfrm>
                  <a:off x="75057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3" name="Straight Connector 292"/>
                <p:cNvCxnSpPr>
                  <a:endCxn id="300" idx="0"/>
                </p:cNvCxnSpPr>
                <p:nvPr/>
              </p:nvCxnSpPr>
              <p:spPr>
                <a:xfrm>
                  <a:off x="61341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7" name="Group 256"/>
              <p:cNvGrpSpPr/>
              <p:nvPr/>
            </p:nvGrpSpPr>
            <p:grpSpPr>
              <a:xfrm>
                <a:off x="5334001" y="1790700"/>
                <a:ext cx="2514600" cy="1828800"/>
                <a:chOff x="5334000" y="1790700"/>
                <a:chExt cx="2971799" cy="1828800"/>
              </a:xfrm>
            </p:grpSpPr>
            <p:cxnSp>
              <p:nvCxnSpPr>
                <p:cNvPr id="284" name="Straight Connector 283"/>
                <p:cNvCxnSpPr>
                  <a:endCxn id="294" idx="0"/>
                </p:cNvCxnSpPr>
                <p:nvPr/>
              </p:nvCxnSpPr>
              <p:spPr>
                <a:xfrm flipH="1">
                  <a:off x="5334000" y="17907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5" name="Straight Connector 284"/>
                <p:cNvCxnSpPr>
                  <a:endCxn id="295" idx="0"/>
                </p:cNvCxnSpPr>
                <p:nvPr/>
              </p:nvCxnSpPr>
              <p:spPr>
                <a:xfrm flipH="1">
                  <a:off x="5334000" y="22479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6" name="Straight Connector 285"/>
                <p:cNvCxnSpPr>
                  <a:endCxn id="296" idx="0"/>
                </p:cNvCxnSpPr>
                <p:nvPr/>
              </p:nvCxnSpPr>
              <p:spPr>
                <a:xfrm flipH="1">
                  <a:off x="5334000" y="27051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7" name="Straight Connector 286"/>
                <p:cNvCxnSpPr>
                  <a:endCxn id="297" idx="0"/>
                </p:cNvCxnSpPr>
                <p:nvPr/>
              </p:nvCxnSpPr>
              <p:spPr>
                <a:xfrm flipH="1">
                  <a:off x="5334000" y="31623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8" name="Straight Connector 287"/>
                <p:cNvCxnSpPr>
                  <a:endCxn id="298" idx="0"/>
                </p:cNvCxnSpPr>
                <p:nvPr/>
              </p:nvCxnSpPr>
              <p:spPr>
                <a:xfrm flipH="1">
                  <a:off x="5334000" y="36195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8" name="Group 257"/>
              <p:cNvGrpSpPr/>
              <p:nvPr/>
            </p:nvGrpSpPr>
            <p:grpSpPr>
              <a:xfrm>
                <a:off x="5486400" y="1600200"/>
                <a:ext cx="2209800" cy="2209800"/>
                <a:chOff x="5486400" y="1600200"/>
                <a:chExt cx="2209800" cy="2209800"/>
              </a:xfrm>
            </p:grpSpPr>
            <p:sp>
              <p:nvSpPr>
                <p:cNvPr id="259" name="Oval 258"/>
                <p:cNvSpPr/>
                <p:nvPr/>
              </p:nvSpPr>
              <p:spPr>
                <a:xfrm>
                  <a:off x="54864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60" name="Oval 259"/>
                <p:cNvSpPr/>
                <p:nvPr/>
              </p:nvSpPr>
              <p:spPr>
                <a:xfrm>
                  <a:off x="59436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61" name="Oval 260"/>
                <p:cNvSpPr/>
                <p:nvPr/>
              </p:nvSpPr>
              <p:spPr>
                <a:xfrm>
                  <a:off x="64008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62" name="Oval 261"/>
                <p:cNvSpPr/>
                <p:nvPr/>
              </p:nvSpPr>
              <p:spPr>
                <a:xfrm>
                  <a:off x="68580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63" name="Oval 262"/>
                <p:cNvSpPr/>
                <p:nvPr/>
              </p:nvSpPr>
              <p:spPr>
                <a:xfrm>
                  <a:off x="73152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64" name="Oval 263"/>
                <p:cNvSpPr/>
                <p:nvPr/>
              </p:nvSpPr>
              <p:spPr>
                <a:xfrm>
                  <a:off x="54864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65" name="Oval 264"/>
                <p:cNvSpPr/>
                <p:nvPr/>
              </p:nvSpPr>
              <p:spPr>
                <a:xfrm>
                  <a:off x="59436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66" name="Oval 265"/>
                <p:cNvSpPr/>
                <p:nvPr/>
              </p:nvSpPr>
              <p:spPr>
                <a:xfrm>
                  <a:off x="64008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67" name="Oval 266"/>
                <p:cNvSpPr/>
                <p:nvPr/>
              </p:nvSpPr>
              <p:spPr>
                <a:xfrm>
                  <a:off x="68580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68" name="Oval 267"/>
                <p:cNvSpPr/>
                <p:nvPr/>
              </p:nvSpPr>
              <p:spPr>
                <a:xfrm>
                  <a:off x="73152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69" name="Oval 268"/>
                <p:cNvSpPr/>
                <p:nvPr/>
              </p:nvSpPr>
              <p:spPr>
                <a:xfrm>
                  <a:off x="54864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70" name="Oval 269"/>
                <p:cNvSpPr/>
                <p:nvPr/>
              </p:nvSpPr>
              <p:spPr>
                <a:xfrm>
                  <a:off x="59436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71" name="Oval 270"/>
                <p:cNvSpPr/>
                <p:nvPr/>
              </p:nvSpPr>
              <p:spPr>
                <a:xfrm>
                  <a:off x="64008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72" name="Oval 271"/>
                <p:cNvSpPr/>
                <p:nvPr/>
              </p:nvSpPr>
              <p:spPr>
                <a:xfrm>
                  <a:off x="68580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73" name="Oval 272"/>
                <p:cNvSpPr/>
                <p:nvPr/>
              </p:nvSpPr>
              <p:spPr>
                <a:xfrm>
                  <a:off x="73152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74" name="Oval 273"/>
                <p:cNvSpPr/>
                <p:nvPr/>
              </p:nvSpPr>
              <p:spPr>
                <a:xfrm>
                  <a:off x="5486400" y="29718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75" name="Oval 274"/>
                <p:cNvSpPr/>
                <p:nvPr/>
              </p:nvSpPr>
              <p:spPr>
                <a:xfrm>
                  <a:off x="5943600" y="29718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76" name="Oval 275"/>
                <p:cNvSpPr/>
                <p:nvPr/>
              </p:nvSpPr>
              <p:spPr>
                <a:xfrm>
                  <a:off x="6400800" y="29718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77" name="Oval 276"/>
                <p:cNvSpPr/>
                <p:nvPr/>
              </p:nvSpPr>
              <p:spPr>
                <a:xfrm>
                  <a:off x="6858000" y="29718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78" name="Oval 277"/>
                <p:cNvSpPr/>
                <p:nvPr/>
              </p:nvSpPr>
              <p:spPr>
                <a:xfrm>
                  <a:off x="7315200" y="29718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79" name="Oval 278"/>
                <p:cNvSpPr/>
                <p:nvPr/>
              </p:nvSpPr>
              <p:spPr>
                <a:xfrm>
                  <a:off x="54864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80" name="Oval 279"/>
                <p:cNvSpPr/>
                <p:nvPr/>
              </p:nvSpPr>
              <p:spPr>
                <a:xfrm>
                  <a:off x="59436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81" name="Oval 280"/>
                <p:cNvSpPr/>
                <p:nvPr/>
              </p:nvSpPr>
              <p:spPr>
                <a:xfrm>
                  <a:off x="64008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82" name="Oval 281"/>
                <p:cNvSpPr/>
                <p:nvPr/>
              </p:nvSpPr>
              <p:spPr>
                <a:xfrm>
                  <a:off x="68580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83" name="Oval 282"/>
                <p:cNvSpPr/>
                <p:nvPr/>
              </p:nvSpPr>
              <p:spPr>
                <a:xfrm>
                  <a:off x="73152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</p:grpSp>
        </p:grpSp>
        <p:grpSp>
          <p:nvGrpSpPr>
            <p:cNvPr id="304" name="Group 303"/>
            <p:cNvGrpSpPr/>
            <p:nvPr/>
          </p:nvGrpSpPr>
          <p:grpSpPr>
            <a:xfrm>
              <a:off x="3457838" y="3310128"/>
              <a:ext cx="1490472" cy="1490472"/>
              <a:chOff x="4876800" y="1447800"/>
              <a:chExt cx="2971801" cy="2971800"/>
            </a:xfrm>
          </p:grpSpPr>
          <p:grpSp>
            <p:nvGrpSpPr>
              <p:cNvPr id="305" name="Group 304"/>
              <p:cNvGrpSpPr/>
              <p:nvPr/>
            </p:nvGrpSpPr>
            <p:grpSpPr>
              <a:xfrm>
                <a:off x="5486400" y="3962400"/>
                <a:ext cx="2209800" cy="457200"/>
                <a:chOff x="5486400" y="3962400"/>
                <a:chExt cx="2209800" cy="457200"/>
              </a:xfrm>
            </p:grpSpPr>
            <p:sp>
              <p:nvSpPr>
                <p:cNvPr id="350" name="DRAM"/>
                <p:cNvSpPr/>
                <p:nvPr/>
              </p:nvSpPr>
              <p:spPr>
                <a:xfrm>
                  <a:off x="54864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51" name="DRAM"/>
                <p:cNvSpPr/>
                <p:nvPr/>
              </p:nvSpPr>
              <p:spPr>
                <a:xfrm>
                  <a:off x="59436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52" name="DRAM"/>
                <p:cNvSpPr/>
                <p:nvPr/>
              </p:nvSpPr>
              <p:spPr>
                <a:xfrm>
                  <a:off x="64008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53" name="DRAM"/>
                <p:cNvSpPr/>
                <p:nvPr/>
              </p:nvSpPr>
              <p:spPr>
                <a:xfrm>
                  <a:off x="68580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54" name="DRAM"/>
                <p:cNvSpPr/>
                <p:nvPr/>
              </p:nvSpPr>
              <p:spPr>
                <a:xfrm>
                  <a:off x="73152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</p:grpSp>
          <p:grpSp>
            <p:nvGrpSpPr>
              <p:cNvPr id="306" name="Group 305"/>
              <p:cNvGrpSpPr/>
              <p:nvPr/>
            </p:nvGrpSpPr>
            <p:grpSpPr>
              <a:xfrm>
                <a:off x="4876800" y="1600200"/>
                <a:ext cx="457200" cy="2209800"/>
                <a:chOff x="4876800" y="1600200"/>
                <a:chExt cx="457200" cy="2209800"/>
              </a:xfrm>
            </p:grpSpPr>
            <p:sp>
              <p:nvSpPr>
                <p:cNvPr id="345" name="DRAM"/>
                <p:cNvSpPr/>
                <p:nvPr/>
              </p:nvSpPr>
              <p:spPr>
                <a:xfrm rot="5400000">
                  <a:off x="4914900" y="15621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46" name="DRAM"/>
                <p:cNvSpPr/>
                <p:nvPr/>
              </p:nvSpPr>
              <p:spPr>
                <a:xfrm rot="5400000">
                  <a:off x="4914900" y="20193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47" name="DRAM"/>
                <p:cNvSpPr/>
                <p:nvPr/>
              </p:nvSpPr>
              <p:spPr>
                <a:xfrm rot="5400000">
                  <a:off x="4914900" y="24765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48" name="DRAM"/>
                <p:cNvSpPr/>
                <p:nvPr/>
              </p:nvSpPr>
              <p:spPr>
                <a:xfrm rot="5400000">
                  <a:off x="4914900" y="29337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49" name="DRAM"/>
                <p:cNvSpPr/>
                <p:nvPr/>
              </p:nvSpPr>
              <p:spPr>
                <a:xfrm rot="5400000">
                  <a:off x="4914900" y="33909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</p:grpSp>
          <p:grpSp>
            <p:nvGrpSpPr>
              <p:cNvPr id="307" name="Group 306"/>
              <p:cNvGrpSpPr/>
              <p:nvPr/>
            </p:nvGrpSpPr>
            <p:grpSpPr>
              <a:xfrm>
                <a:off x="5676900" y="1447800"/>
                <a:ext cx="1828800" cy="2514600"/>
                <a:chOff x="5676900" y="990600"/>
                <a:chExt cx="1828800" cy="2971800"/>
              </a:xfrm>
            </p:grpSpPr>
            <p:cxnSp>
              <p:nvCxnSpPr>
                <p:cNvPr id="340" name="Straight Connector 339"/>
                <p:cNvCxnSpPr>
                  <a:endCxn id="350" idx="0"/>
                </p:cNvCxnSpPr>
                <p:nvPr/>
              </p:nvCxnSpPr>
              <p:spPr>
                <a:xfrm>
                  <a:off x="56769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1" name="Straight Connector 340"/>
                <p:cNvCxnSpPr>
                  <a:endCxn id="352" idx="0"/>
                </p:cNvCxnSpPr>
                <p:nvPr/>
              </p:nvCxnSpPr>
              <p:spPr>
                <a:xfrm>
                  <a:off x="65913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2" name="Straight Connector 341"/>
                <p:cNvCxnSpPr>
                  <a:endCxn id="353" idx="0"/>
                </p:cNvCxnSpPr>
                <p:nvPr/>
              </p:nvCxnSpPr>
              <p:spPr>
                <a:xfrm>
                  <a:off x="70485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3" name="Straight Connector 342"/>
                <p:cNvCxnSpPr>
                  <a:endCxn id="354" idx="0"/>
                </p:cNvCxnSpPr>
                <p:nvPr/>
              </p:nvCxnSpPr>
              <p:spPr>
                <a:xfrm>
                  <a:off x="75057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44" name="Straight Connector 343"/>
                <p:cNvCxnSpPr>
                  <a:endCxn id="351" idx="0"/>
                </p:cNvCxnSpPr>
                <p:nvPr/>
              </p:nvCxnSpPr>
              <p:spPr>
                <a:xfrm>
                  <a:off x="61341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8" name="Group 307"/>
              <p:cNvGrpSpPr/>
              <p:nvPr/>
            </p:nvGrpSpPr>
            <p:grpSpPr>
              <a:xfrm>
                <a:off x="5334001" y="1790700"/>
                <a:ext cx="2514600" cy="1828800"/>
                <a:chOff x="5334000" y="1790700"/>
                <a:chExt cx="2971799" cy="1828800"/>
              </a:xfrm>
            </p:grpSpPr>
            <p:cxnSp>
              <p:nvCxnSpPr>
                <p:cNvPr id="335" name="Straight Connector 334"/>
                <p:cNvCxnSpPr>
                  <a:endCxn id="345" idx="0"/>
                </p:cNvCxnSpPr>
                <p:nvPr/>
              </p:nvCxnSpPr>
              <p:spPr>
                <a:xfrm flipH="1">
                  <a:off x="5334000" y="17907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6" name="Straight Connector 335"/>
                <p:cNvCxnSpPr>
                  <a:endCxn id="346" idx="0"/>
                </p:cNvCxnSpPr>
                <p:nvPr/>
              </p:nvCxnSpPr>
              <p:spPr>
                <a:xfrm flipH="1">
                  <a:off x="5334000" y="22479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7" name="Straight Connector 336"/>
                <p:cNvCxnSpPr>
                  <a:endCxn id="347" idx="0"/>
                </p:cNvCxnSpPr>
                <p:nvPr/>
              </p:nvCxnSpPr>
              <p:spPr>
                <a:xfrm flipH="1">
                  <a:off x="5334000" y="27051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8" name="Straight Connector 337"/>
                <p:cNvCxnSpPr>
                  <a:endCxn id="348" idx="0"/>
                </p:cNvCxnSpPr>
                <p:nvPr/>
              </p:nvCxnSpPr>
              <p:spPr>
                <a:xfrm flipH="1">
                  <a:off x="5334000" y="31623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39" name="Straight Connector 338"/>
                <p:cNvCxnSpPr>
                  <a:endCxn id="349" idx="0"/>
                </p:cNvCxnSpPr>
                <p:nvPr/>
              </p:nvCxnSpPr>
              <p:spPr>
                <a:xfrm flipH="1">
                  <a:off x="5334000" y="36195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09" name="Group 308"/>
              <p:cNvGrpSpPr/>
              <p:nvPr/>
            </p:nvGrpSpPr>
            <p:grpSpPr>
              <a:xfrm>
                <a:off x="5486400" y="1600200"/>
                <a:ext cx="2209800" cy="2209800"/>
                <a:chOff x="5486400" y="1600200"/>
                <a:chExt cx="2209800" cy="2209800"/>
              </a:xfrm>
            </p:grpSpPr>
            <p:sp>
              <p:nvSpPr>
                <p:cNvPr id="310" name="Oval 309"/>
                <p:cNvSpPr/>
                <p:nvPr/>
              </p:nvSpPr>
              <p:spPr>
                <a:xfrm>
                  <a:off x="54864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11" name="Oval 310"/>
                <p:cNvSpPr/>
                <p:nvPr/>
              </p:nvSpPr>
              <p:spPr>
                <a:xfrm>
                  <a:off x="59436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12" name="Oval 311"/>
                <p:cNvSpPr/>
                <p:nvPr/>
              </p:nvSpPr>
              <p:spPr>
                <a:xfrm>
                  <a:off x="64008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13" name="Oval 312"/>
                <p:cNvSpPr/>
                <p:nvPr/>
              </p:nvSpPr>
              <p:spPr>
                <a:xfrm>
                  <a:off x="68580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14" name="Oval 313"/>
                <p:cNvSpPr/>
                <p:nvPr/>
              </p:nvSpPr>
              <p:spPr>
                <a:xfrm>
                  <a:off x="73152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15" name="Oval 314"/>
                <p:cNvSpPr/>
                <p:nvPr/>
              </p:nvSpPr>
              <p:spPr>
                <a:xfrm>
                  <a:off x="54864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16" name="Oval 315"/>
                <p:cNvSpPr/>
                <p:nvPr/>
              </p:nvSpPr>
              <p:spPr>
                <a:xfrm>
                  <a:off x="59436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17" name="Oval 316"/>
                <p:cNvSpPr/>
                <p:nvPr/>
              </p:nvSpPr>
              <p:spPr>
                <a:xfrm>
                  <a:off x="64008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18" name="Oval 317"/>
                <p:cNvSpPr/>
                <p:nvPr/>
              </p:nvSpPr>
              <p:spPr>
                <a:xfrm>
                  <a:off x="68580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19" name="Oval 318"/>
                <p:cNvSpPr/>
                <p:nvPr/>
              </p:nvSpPr>
              <p:spPr>
                <a:xfrm>
                  <a:off x="73152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20" name="Oval 319"/>
                <p:cNvSpPr/>
                <p:nvPr/>
              </p:nvSpPr>
              <p:spPr>
                <a:xfrm>
                  <a:off x="54864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21" name="Oval 320"/>
                <p:cNvSpPr/>
                <p:nvPr/>
              </p:nvSpPr>
              <p:spPr>
                <a:xfrm>
                  <a:off x="59436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22" name="Oval 321"/>
                <p:cNvSpPr/>
                <p:nvPr/>
              </p:nvSpPr>
              <p:spPr>
                <a:xfrm>
                  <a:off x="64008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23" name="Oval 322"/>
                <p:cNvSpPr/>
                <p:nvPr/>
              </p:nvSpPr>
              <p:spPr>
                <a:xfrm>
                  <a:off x="68580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24" name="Oval 323"/>
                <p:cNvSpPr/>
                <p:nvPr/>
              </p:nvSpPr>
              <p:spPr>
                <a:xfrm>
                  <a:off x="73152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25" name="Oval 324"/>
                <p:cNvSpPr/>
                <p:nvPr/>
              </p:nvSpPr>
              <p:spPr>
                <a:xfrm>
                  <a:off x="5486400" y="29718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26" name="Oval 325"/>
                <p:cNvSpPr/>
                <p:nvPr/>
              </p:nvSpPr>
              <p:spPr>
                <a:xfrm>
                  <a:off x="5943600" y="29718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27" name="Oval 326"/>
                <p:cNvSpPr/>
                <p:nvPr/>
              </p:nvSpPr>
              <p:spPr>
                <a:xfrm>
                  <a:off x="6400800" y="29718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28" name="Oval 327"/>
                <p:cNvSpPr/>
                <p:nvPr/>
              </p:nvSpPr>
              <p:spPr>
                <a:xfrm>
                  <a:off x="6858000" y="29718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29" name="Oval 328"/>
                <p:cNvSpPr/>
                <p:nvPr/>
              </p:nvSpPr>
              <p:spPr>
                <a:xfrm>
                  <a:off x="7315200" y="29718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30" name="Oval 329"/>
                <p:cNvSpPr/>
                <p:nvPr/>
              </p:nvSpPr>
              <p:spPr>
                <a:xfrm>
                  <a:off x="54864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31" name="Oval 330"/>
                <p:cNvSpPr/>
                <p:nvPr/>
              </p:nvSpPr>
              <p:spPr>
                <a:xfrm>
                  <a:off x="59436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32" name="Oval 331"/>
                <p:cNvSpPr/>
                <p:nvPr/>
              </p:nvSpPr>
              <p:spPr>
                <a:xfrm>
                  <a:off x="64008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33" name="Oval 332"/>
                <p:cNvSpPr/>
                <p:nvPr/>
              </p:nvSpPr>
              <p:spPr>
                <a:xfrm>
                  <a:off x="68580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34" name="Oval 333"/>
                <p:cNvSpPr/>
                <p:nvPr/>
              </p:nvSpPr>
              <p:spPr>
                <a:xfrm>
                  <a:off x="73152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</p:grpSp>
        </p:grpSp>
        <p:grpSp>
          <p:nvGrpSpPr>
            <p:cNvPr id="355" name="Group 354"/>
            <p:cNvGrpSpPr/>
            <p:nvPr/>
          </p:nvGrpSpPr>
          <p:grpSpPr>
            <a:xfrm>
              <a:off x="5024510" y="3310128"/>
              <a:ext cx="1490472" cy="1490472"/>
              <a:chOff x="4876800" y="1447800"/>
              <a:chExt cx="2971801" cy="2971800"/>
            </a:xfrm>
          </p:grpSpPr>
          <p:grpSp>
            <p:nvGrpSpPr>
              <p:cNvPr id="356" name="Group 355"/>
              <p:cNvGrpSpPr/>
              <p:nvPr/>
            </p:nvGrpSpPr>
            <p:grpSpPr>
              <a:xfrm>
                <a:off x="5486400" y="3962400"/>
                <a:ext cx="2209800" cy="457200"/>
                <a:chOff x="5486400" y="3962400"/>
                <a:chExt cx="2209800" cy="457200"/>
              </a:xfrm>
            </p:grpSpPr>
            <p:sp>
              <p:nvSpPr>
                <p:cNvPr id="401" name="DRAM"/>
                <p:cNvSpPr/>
                <p:nvPr/>
              </p:nvSpPr>
              <p:spPr>
                <a:xfrm>
                  <a:off x="54864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02" name="DRAM"/>
                <p:cNvSpPr/>
                <p:nvPr/>
              </p:nvSpPr>
              <p:spPr>
                <a:xfrm>
                  <a:off x="59436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03" name="DRAM"/>
                <p:cNvSpPr/>
                <p:nvPr/>
              </p:nvSpPr>
              <p:spPr>
                <a:xfrm>
                  <a:off x="64008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04" name="DRAM"/>
                <p:cNvSpPr/>
                <p:nvPr/>
              </p:nvSpPr>
              <p:spPr>
                <a:xfrm>
                  <a:off x="68580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05" name="DRAM"/>
                <p:cNvSpPr/>
                <p:nvPr/>
              </p:nvSpPr>
              <p:spPr>
                <a:xfrm>
                  <a:off x="73152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</p:grpSp>
          <p:grpSp>
            <p:nvGrpSpPr>
              <p:cNvPr id="357" name="Group 356"/>
              <p:cNvGrpSpPr/>
              <p:nvPr/>
            </p:nvGrpSpPr>
            <p:grpSpPr>
              <a:xfrm>
                <a:off x="4876800" y="1600200"/>
                <a:ext cx="457200" cy="2209800"/>
                <a:chOff x="4876800" y="1600200"/>
                <a:chExt cx="457200" cy="2209800"/>
              </a:xfrm>
            </p:grpSpPr>
            <p:sp>
              <p:nvSpPr>
                <p:cNvPr id="396" name="DRAM"/>
                <p:cNvSpPr/>
                <p:nvPr/>
              </p:nvSpPr>
              <p:spPr>
                <a:xfrm rot="5400000">
                  <a:off x="4914900" y="15621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97" name="DRAM"/>
                <p:cNvSpPr/>
                <p:nvPr/>
              </p:nvSpPr>
              <p:spPr>
                <a:xfrm rot="5400000">
                  <a:off x="4914900" y="20193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98" name="DRAM"/>
                <p:cNvSpPr/>
                <p:nvPr/>
              </p:nvSpPr>
              <p:spPr>
                <a:xfrm rot="5400000">
                  <a:off x="4914900" y="24765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99" name="DRAM"/>
                <p:cNvSpPr/>
                <p:nvPr/>
              </p:nvSpPr>
              <p:spPr>
                <a:xfrm rot="5400000">
                  <a:off x="4914900" y="29337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00" name="DRAM"/>
                <p:cNvSpPr/>
                <p:nvPr/>
              </p:nvSpPr>
              <p:spPr>
                <a:xfrm rot="5400000">
                  <a:off x="4914900" y="33909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</p:grpSp>
          <p:grpSp>
            <p:nvGrpSpPr>
              <p:cNvPr id="358" name="Group 357"/>
              <p:cNvGrpSpPr/>
              <p:nvPr/>
            </p:nvGrpSpPr>
            <p:grpSpPr>
              <a:xfrm>
                <a:off x="5676900" y="1447800"/>
                <a:ext cx="1828800" cy="2514600"/>
                <a:chOff x="5676900" y="990600"/>
                <a:chExt cx="1828800" cy="2971800"/>
              </a:xfrm>
            </p:grpSpPr>
            <p:cxnSp>
              <p:nvCxnSpPr>
                <p:cNvPr id="391" name="Straight Connector 390"/>
                <p:cNvCxnSpPr>
                  <a:endCxn id="401" idx="0"/>
                </p:cNvCxnSpPr>
                <p:nvPr/>
              </p:nvCxnSpPr>
              <p:spPr>
                <a:xfrm>
                  <a:off x="56769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2" name="Straight Connector 391"/>
                <p:cNvCxnSpPr>
                  <a:endCxn id="403" idx="0"/>
                </p:cNvCxnSpPr>
                <p:nvPr/>
              </p:nvCxnSpPr>
              <p:spPr>
                <a:xfrm>
                  <a:off x="65913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3" name="Straight Connector 392"/>
                <p:cNvCxnSpPr>
                  <a:endCxn id="404" idx="0"/>
                </p:cNvCxnSpPr>
                <p:nvPr/>
              </p:nvCxnSpPr>
              <p:spPr>
                <a:xfrm>
                  <a:off x="70485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4" name="Straight Connector 393"/>
                <p:cNvCxnSpPr>
                  <a:endCxn id="405" idx="0"/>
                </p:cNvCxnSpPr>
                <p:nvPr/>
              </p:nvCxnSpPr>
              <p:spPr>
                <a:xfrm>
                  <a:off x="75057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5" name="Straight Connector 394"/>
                <p:cNvCxnSpPr>
                  <a:endCxn id="402" idx="0"/>
                </p:cNvCxnSpPr>
                <p:nvPr/>
              </p:nvCxnSpPr>
              <p:spPr>
                <a:xfrm>
                  <a:off x="61341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59" name="Group 358"/>
              <p:cNvGrpSpPr/>
              <p:nvPr/>
            </p:nvGrpSpPr>
            <p:grpSpPr>
              <a:xfrm>
                <a:off x="5334001" y="1790700"/>
                <a:ext cx="2514600" cy="1828800"/>
                <a:chOff x="5334000" y="1790700"/>
                <a:chExt cx="2971799" cy="1828800"/>
              </a:xfrm>
            </p:grpSpPr>
            <p:cxnSp>
              <p:nvCxnSpPr>
                <p:cNvPr id="386" name="Straight Connector 385"/>
                <p:cNvCxnSpPr>
                  <a:endCxn id="396" idx="0"/>
                </p:cNvCxnSpPr>
                <p:nvPr/>
              </p:nvCxnSpPr>
              <p:spPr>
                <a:xfrm flipH="1">
                  <a:off x="5334000" y="17907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7" name="Straight Connector 386"/>
                <p:cNvCxnSpPr>
                  <a:endCxn id="397" idx="0"/>
                </p:cNvCxnSpPr>
                <p:nvPr/>
              </p:nvCxnSpPr>
              <p:spPr>
                <a:xfrm flipH="1">
                  <a:off x="5334000" y="22479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8" name="Straight Connector 387"/>
                <p:cNvCxnSpPr>
                  <a:endCxn id="398" idx="0"/>
                </p:cNvCxnSpPr>
                <p:nvPr/>
              </p:nvCxnSpPr>
              <p:spPr>
                <a:xfrm flipH="1">
                  <a:off x="5334000" y="27051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89" name="Straight Connector 388"/>
                <p:cNvCxnSpPr>
                  <a:endCxn id="399" idx="0"/>
                </p:cNvCxnSpPr>
                <p:nvPr/>
              </p:nvCxnSpPr>
              <p:spPr>
                <a:xfrm flipH="1">
                  <a:off x="5334000" y="31623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90" name="Straight Connector 389"/>
                <p:cNvCxnSpPr>
                  <a:endCxn id="400" idx="0"/>
                </p:cNvCxnSpPr>
                <p:nvPr/>
              </p:nvCxnSpPr>
              <p:spPr>
                <a:xfrm flipH="1">
                  <a:off x="5334000" y="36195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60" name="Group 359"/>
              <p:cNvGrpSpPr/>
              <p:nvPr/>
            </p:nvGrpSpPr>
            <p:grpSpPr>
              <a:xfrm>
                <a:off x="5486400" y="1600200"/>
                <a:ext cx="2209800" cy="2209800"/>
                <a:chOff x="5486400" y="1600200"/>
                <a:chExt cx="2209800" cy="2209800"/>
              </a:xfrm>
            </p:grpSpPr>
            <p:sp>
              <p:nvSpPr>
                <p:cNvPr id="361" name="Oval 360"/>
                <p:cNvSpPr/>
                <p:nvPr/>
              </p:nvSpPr>
              <p:spPr>
                <a:xfrm>
                  <a:off x="54864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62" name="Oval 361"/>
                <p:cNvSpPr/>
                <p:nvPr/>
              </p:nvSpPr>
              <p:spPr>
                <a:xfrm>
                  <a:off x="59436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63" name="Oval 362"/>
                <p:cNvSpPr/>
                <p:nvPr/>
              </p:nvSpPr>
              <p:spPr>
                <a:xfrm>
                  <a:off x="64008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64" name="Oval 363"/>
                <p:cNvSpPr/>
                <p:nvPr/>
              </p:nvSpPr>
              <p:spPr>
                <a:xfrm>
                  <a:off x="68580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65" name="Oval 364"/>
                <p:cNvSpPr/>
                <p:nvPr/>
              </p:nvSpPr>
              <p:spPr>
                <a:xfrm>
                  <a:off x="73152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66" name="Oval 365"/>
                <p:cNvSpPr/>
                <p:nvPr/>
              </p:nvSpPr>
              <p:spPr>
                <a:xfrm>
                  <a:off x="54864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67" name="Oval 366"/>
                <p:cNvSpPr/>
                <p:nvPr/>
              </p:nvSpPr>
              <p:spPr>
                <a:xfrm>
                  <a:off x="59436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68" name="Oval 367"/>
                <p:cNvSpPr/>
                <p:nvPr/>
              </p:nvSpPr>
              <p:spPr>
                <a:xfrm>
                  <a:off x="64008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69" name="Oval 368"/>
                <p:cNvSpPr/>
                <p:nvPr/>
              </p:nvSpPr>
              <p:spPr>
                <a:xfrm>
                  <a:off x="68580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70" name="Oval 369"/>
                <p:cNvSpPr/>
                <p:nvPr/>
              </p:nvSpPr>
              <p:spPr>
                <a:xfrm>
                  <a:off x="73152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71" name="Oval 370"/>
                <p:cNvSpPr/>
                <p:nvPr/>
              </p:nvSpPr>
              <p:spPr>
                <a:xfrm>
                  <a:off x="54864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72" name="Oval 371"/>
                <p:cNvSpPr/>
                <p:nvPr/>
              </p:nvSpPr>
              <p:spPr>
                <a:xfrm>
                  <a:off x="59436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73" name="Oval 372"/>
                <p:cNvSpPr/>
                <p:nvPr/>
              </p:nvSpPr>
              <p:spPr>
                <a:xfrm>
                  <a:off x="64008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74" name="Oval 373"/>
                <p:cNvSpPr/>
                <p:nvPr/>
              </p:nvSpPr>
              <p:spPr>
                <a:xfrm>
                  <a:off x="68580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75" name="Oval 374"/>
                <p:cNvSpPr/>
                <p:nvPr/>
              </p:nvSpPr>
              <p:spPr>
                <a:xfrm>
                  <a:off x="73152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76" name="Oval 375"/>
                <p:cNvSpPr/>
                <p:nvPr/>
              </p:nvSpPr>
              <p:spPr>
                <a:xfrm>
                  <a:off x="5486400" y="29718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77" name="Oval 376"/>
                <p:cNvSpPr/>
                <p:nvPr/>
              </p:nvSpPr>
              <p:spPr>
                <a:xfrm>
                  <a:off x="5943600" y="29718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78" name="Oval 377"/>
                <p:cNvSpPr/>
                <p:nvPr/>
              </p:nvSpPr>
              <p:spPr>
                <a:xfrm>
                  <a:off x="6400800" y="29718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79" name="Oval 378"/>
                <p:cNvSpPr/>
                <p:nvPr/>
              </p:nvSpPr>
              <p:spPr>
                <a:xfrm>
                  <a:off x="6858000" y="29718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80" name="Oval 379"/>
                <p:cNvSpPr/>
                <p:nvPr/>
              </p:nvSpPr>
              <p:spPr>
                <a:xfrm>
                  <a:off x="7315200" y="29718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81" name="Oval 380"/>
                <p:cNvSpPr/>
                <p:nvPr/>
              </p:nvSpPr>
              <p:spPr>
                <a:xfrm>
                  <a:off x="54864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82" name="Oval 381"/>
                <p:cNvSpPr/>
                <p:nvPr/>
              </p:nvSpPr>
              <p:spPr>
                <a:xfrm>
                  <a:off x="59436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83" name="Oval 382"/>
                <p:cNvSpPr/>
                <p:nvPr/>
              </p:nvSpPr>
              <p:spPr>
                <a:xfrm>
                  <a:off x="64008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84" name="Oval 383"/>
                <p:cNvSpPr/>
                <p:nvPr/>
              </p:nvSpPr>
              <p:spPr>
                <a:xfrm>
                  <a:off x="68580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85" name="Oval 384"/>
                <p:cNvSpPr/>
                <p:nvPr/>
              </p:nvSpPr>
              <p:spPr>
                <a:xfrm>
                  <a:off x="73152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</p:grpSp>
        </p:grpSp>
        <p:grpSp>
          <p:nvGrpSpPr>
            <p:cNvPr id="406" name="Group 405"/>
            <p:cNvGrpSpPr/>
            <p:nvPr/>
          </p:nvGrpSpPr>
          <p:grpSpPr>
            <a:xfrm>
              <a:off x="6582038" y="3310128"/>
              <a:ext cx="1490472" cy="1490472"/>
              <a:chOff x="4876800" y="1447800"/>
              <a:chExt cx="2971801" cy="2971800"/>
            </a:xfrm>
          </p:grpSpPr>
          <p:grpSp>
            <p:nvGrpSpPr>
              <p:cNvPr id="407" name="Group 406"/>
              <p:cNvGrpSpPr/>
              <p:nvPr/>
            </p:nvGrpSpPr>
            <p:grpSpPr>
              <a:xfrm>
                <a:off x="5486400" y="3962400"/>
                <a:ext cx="2209800" cy="457200"/>
                <a:chOff x="5486400" y="3962400"/>
                <a:chExt cx="2209800" cy="457200"/>
              </a:xfrm>
            </p:grpSpPr>
            <p:sp>
              <p:nvSpPr>
                <p:cNvPr id="485" name="DRAM"/>
                <p:cNvSpPr/>
                <p:nvPr/>
              </p:nvSpPr>
              <p:spPr>
                <a:xfrm>
                  <a:off x="54864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86" name="DRAM"/>
                <p:cNvSpPr/>
                <p:nvPr/>
              </p:nvSpPr>
              <p:spPr>
                <a:xfrm>
                  <a:off x="59436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87" name="DRAM"/>
                <p:cNvSpPr/>
                <p:nvPr/>
              </p:nvSpPr>
              <p:spPr>
                <a:xfrm>
                  <a:off x="64008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88" name="DRAM"/>
                <p:cNvSpPr/>
                <p:nvPr/>
              </p:nvSpPr>
              <p:spPr>
                <a:xfrm>
                  <a:off x="68580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89" name="DRAM"/>
                <p:cNvSpPr/>
                <p:nvPr/>
              </p:nvSpPr>
              <p:spPr>
                <a:xfrm>
                  <a:off x="73152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</p:grpSp>
          <p:grpSp>
            <p:nvGrpSpPr>
              <p:cNvPr id="408" name="Group 407"/>
              <p:cNvGrpSpPr/>
              <p:nvPr/>
            </p:nvGrpSpPr>
            <p:grpSpPr>
              <a:xfrm>
                <a:off x="4876800" y="1600200"/>
                <a:ext cx="457200" cy="2209800"/>
                <a:chOff x="4876800" y="1600200"/>
                <a:chExt cx="457200" cy="2209800"/>
              </a:xfrm>
            </p:grpSpPr>
            <p:sp>
              <p:nvSpPr>
                <p:cNvPr id="480" name="DRAM"/>
                <p:cNvSpPr/>
                <p:nvPr/>
              </p:nvSpPr>
              <p:spPr>
                <a:xfrm rot="5400000">
                  <a:off x="4914900" y="15621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81" name="DRAM"/>
                <p:cNvSpPr/>
                <p:nvPr/>
              </p:nvSpPr>
              <p:spPr>
                <a:xfrm rot="5400000">
                  <a:off x="4914900" y="20193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82" name="DRAM"/>
                <p:cNvSpPr/>
                <p:nvPr/>
              </p:nvSpPr>
              <p:spPr>
                <a:xfrm rot="5400000">
                  <a:off x="4914900" y="24765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83" name="DRAM"/>
                <p:cNvSpPr/>
                <p:nvPr/>
              </p:nvSpPr>
              <p:spPr>
                <a:xfrm rot="5400000">
                  <a:off x="4914900" y="29337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84" name="DRAM"/>
                <p:cNvSpPr/>
                <p:nvPr/>
              </p:nvSpPr>
              <p:spPr>
                <a:xfrm rot="5400000">
                  <a:off x="4914900" y="33909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</p:grpSp>
          <p:grpSp>
            <p:nvGrpSpPr>
              <p:cNvPr id="409" name="Group 408"/>
              <p:cNvGrpSpPr/>
              <p:nvPr/>
            </p:nvGrpSpPr>
            <p:grpSpPr>
              <a:xfrm>
                <a:off x="5676900" y="1447800"/>
                <a:ext cx="1828800" cy="2514600"/>
                <a:chOff x="5676900" y="990600"/>
                <a:chExt cx="1828800" cy="2971800"/>
              </a:xfrm>
            </p:grpSpPr>
            <p:cxnSp>
              <p:nvCxnSpPr>
                <p:cNvPr id="475" name="Straight Connector 474"/>
                <p:cNvCxnSpPr>
                  <a:endCxn id="485" idx="0"/>
                </p:cNvCxnSpPr>
                <p:nvPr/>
              </p:nvCxnSpPr>
              <p:spPr>
                <a:xfrm>
                  <a:off x="56769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6" name="Straight Connector 475"/>
                <p:cNvCxnSpPr>
                  <a:endCxn id="487" idx="0"/>
                </p:cNvCxnSpPr>
                <p:nvPr/>
              </p:nvCxnSpPr>
              <p:spPr>
                <a:xfrm>
                  <a:off x="65913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7" name="Straight Connector 476"/>
                <p:cNvCxnSpPr>
                  <a:endCxn id="488" idx="0"/>
                </p:cNvCxnSpPr>
                <p:nvPr/>
              </p:nvCxnSpPr>
              <p:spPr>
                <a:xfrm>
                  <a:off x="70485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8" name="Straight Connector 477"/>
                <p:cNvCxnSpPr>
                  <a:endCxn id="489" idx="0"/>
                </p:cNvCxnSpPr>
                <p:nvPr/>
              </p:nvCxnSpPr>
              <p:spPr>
                <a:xfrm>
                  <a:off x="75057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9" name="Straight Connector 478"/>
                <p:cNvCxnSpPr>
                  <a:endCxn id="486" idx="0"/>
                </p:cNvCxnSpPr>
                <p:nvPr/>
              </p:nvCxnSpPr>
              <p:spPr>
                <a:xfrm>
                  <a:off x="61341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0" name="Group 409"/>
              <p:cNvGrpSpPr/>
              <p:nvPr/>
            </p:nvGrpSpPr>
            <p:grpSpPr>
              <a:xfrm>
                <a:off x="5334001" y="1790700"/>
                <a:ext cx="2514600" cy="1828800"/>
                <a:chOff x="5334000" y="1790700"/>
                <a:chExt cx="2971799" cy="1828800"/>
              </a:xfrm>
            </p:grpSpPr>
            <p:cxnSp>
              <p:nvCxnSpPr>
                <p:cNvPr id="470" name="Straight Connector 469"/>
                <p:cNvCxnSpPr>
                  <a:endCxn id="480" idx="0"/>
                </p:cNvCxnSpPr>
                <p:nvPr/>
              </p:nvCxnSpPr>
              <p:spPr>
                <a:xfrm flipH="1">
                  <a:off x="5334000" y="17907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1" name="Straight Connector 470"/>
                <p:cNvCxnSpPr>
                  <a:endCxn id="481" idx="0"/>
                </p:cNvCxnSpPr>
                <p:nvPr/>
              </p:nvCxnSpPr>
              <p:spPr>
                <a:xfrm flipH="1">
                  <a:off x="5334000" y="22479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2" name="Straight Connector 471"/>
                <p:cNvCxnSpPr>
                  <a:endCxn id="482" idx="0"/>
                </p:cNvCxnSpPr>
                <p:nvPr/>
              </p:nvCxnSpPr>
              <p:spPr>
                <a:xfrm flipH="1">
                  <a:off x="5334000" y="27051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3" name="Straight Connector 472"/>
                <p:cNvCxnSpPr>
                  <a:endCxn id="483" idx="0"/>
                </p:cNvCxnSpPr>
                <p:nvPr/>
              </p:nvCxnSpPr>
              <p:spPr>
                <a:xfrm flipH="1">
                  <a:off x="5334000" y="31623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74" name="Straight Connector 473"/>
                <p:cNvCxnSpPr>
                  <a:endCxn id="484" idx="0"/>
                </p:cNvCxnSpPr>
                <p:nvPr/>
              </p:nvCxnSpPr>
              <p:spPr>
                <a:xfrm flipH="1">
                  <a:off x="5334000" y="36195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11" name="Group 410"/>
              <p:cNvGrpSpPr/>
              <p:nvPr/>
            </p:nvGrpSpPr>
            <p:grpSpPr>
              <a:xfrm>
                <a:off x="5486400" y="1600200"/>
                <a:ext cx="2209800" cy="2209800"/>
                <a:chOff x="5486400" y="1600200"/>
                <a:chExt cx="2209800" cy="2209800"/>
              </a:xfrm>
            </p:grpSpPr>
            <p:sp>
              <p:nvSpPr>
                <p:cNvPr id="412" name="Oval 411"/>
                <p:cNvSpPr/>
                <p:nvPr/>
              </p:nvSpPr>
              <p:spPr>
                <a:xfrm>
                  <a:off x="54864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13" name="Oval 412"/>
                <p:cNvSpPr/>
                <p:nvPr/>
              </p:nvSpPr>
              <p:spPr>
                <a:xfrm>
                  <a:off x="59436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14" name="Oval 413"/>
                <p:cNvSpPr/>
                <p:nvPr/>
              </p:nvSpPr>
              <p:spPr>
                <a:xfrm>
                  <a:off x="64008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15" name="Oval 414"/>
                <p:cNvSpPr/>
                <p:nvPr/>
              </p:nvSpPr>
              <p:spPr>
                <a:xfrm>
                  <a:off x="68580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16" name="Oval 415"/>
                <p:cNvSpPr/>
                <p:nvPr/>
              </p:nvSpPr>
              <p:spPr>
                <a:xfrm>
                  <a:off x="73152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17" name="Oval 416"/>
                <p:cNvSpPr/>
                <p:nvPr/>
              </p:nvSpPr>
              <p:spPr>
                <a:xfrm>
                  <a:off x="54864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18" name="Oval 417"/>
                <p:cNvSpPr/>
                <p:nvPr/>
              </p:nvSpPr>
              <p:spPr>
                <a:xfrm>
                  <a:off x="59436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19" name="Oval 418"/>
                <p:cNvSpPr/>
                <p:nvPr/>
              </p:nvSpPr>
              <p:spPr>
                <a:xfrm>
                  <a:off x="64008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20" name="Oval 419"/>
                <p:cNvSpPr/>
                <p:nvPr/>
              </p:nvSpPr>
              <p:spPr>
                <a:xfrm>
                  <a:off x="68580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21" name="Oval 420"/>
                <p:cNvSpPr/>
                <p:nvPr/>
              </p:nvSpPr>
              <p:spPr>
                <a:xfrm>
                  <a:off x="73152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22" name="Oval 421"/>
                <p:cNvSpPr/>
                <p:nvPr/>
              </p:nvSpPr>
              <p:spPr>
                <a:xfrm>
                  <a:off x="54864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23" name="Oval 422"/>
                <p:cNvSpPr/>
                <p:nvPr/>
              </p:nvSpPr>
              <p:spPr>
                <a:xfrm>
                  <a:off x="59436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24" name="Oval 423"/>
                <p:cNvSpPr/>
                <p:nvPr/>
              </p:nvSpPr>
              <p:spPr>
                <a:xfrm>
                  <a:off x="64008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26" name="Oval 425"/>
                <p:cNvSpPr/>
                <p:nvPr/>
              </p:nvSpPr>
              <p:spPr>
                <a:xfrm>
                  <a:off x="68580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27" name="Oval 426"/>
                <p:cNvSpPr/>
                <p:nvPr/>
              </p:nvSpPr>
              <p:spPr>
                <a:xfrm>
                  <a:off x="73152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28" name="Oval 427"/>
                <p:cNvSpPr/>
                <p:nvPr/>
              </p:nvSpPr>
              <p:spPr>
                <a:xfrm>
                  <a:off x="5486400" y="29718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29" name="Oval 428"/>
                <p:cNvSpPr/>
                <p:nvPr/>
              </p:nvSpPr>
              <p:spPr>
                <a:xfrm>
                  <a:off x="5943600" y="29718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30" name="Oval 429"/>
                <p:cNvSpPr/>
                <p:nvPr/>
              </p:nvSpPr>
              <p:spPr>
                <a:xfrm>
                  <a:off x="6400800" y="29718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31" name="Oval 430"/>
                <p:cNvSpPr/>
                <p:nvPr/>
              </p:nvSpPr>
              <p:spPr>
                <a:xfrm>
                  <a:off x="6858000" y="29718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56" name="Oval 455"/>
                <p:cNvSpPr/>
                <p:nvPr/>
              </p:nvSpPr>
              <p:spPr>
                <a:xfrm>
                  <a:off x="7315200" y="29718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57" name="Oval 456"/>
                <p:cNvSpPr/>
                <p:nvPr/>
              </p:nvSpPr>
              <p:spPr>
                <a:xfrm>
                  <a:off x="54864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58" name="Oval 457"/>
                <p:cNvSpPr/>
                <p:nvPr/>
              </p:nvSpPr>
              <p:spPr>
                <a:xfrm>
                  <a:off x="59436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59" name="Oval 458"/>
                <p:cNvSpPr/>
                <p:nvPr/>
              </p:nvSpPr>
              <p:spPr>
                <a:xfrm>
                  <a:off x="64008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60" name="Oval 459"/>
                <p:cNvSpPr/>
                <p:nvPr/>
              </p:nvSpPr>
              <p:spPr>
                <a:xfrm>
                  <a:off x="68580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61" name="Oval 460"/>
                <p:cNvSpPr/>
                <p:nvPr/>
              </p:nvSpPr>
              <p:spPr>
                <a:xfrm>
                  <a:off x="73152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</p:grpSp>
        </p:grpSp>
        <p:cxnSp>
          <p:nvCxnSpPr>
            <p:cNvPr id="911" name="Straight Connector 910"/>
            <p:cNvCxnSpPr/>
            <p:nvPr/>
          </p:nvCxnSpPr>
          <p:spPr>
            <a:xfrm flipH="1">
              <a:off x="1669365" y="3200400"/>
              <a:ext cx="6403145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/>
              </a:solidFill>
              <a:round/>
              <a:headEnd type="none"/>
              <a:tailEnd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12" name="Group 911"/>
            <p:cNvGrpSpPr/>
            <p:nvPr/>
          </p:nvGrpSpPr>
          <p:grpSpPr>
            <a:xfrm>
              <a:off x="2014610" y="3200400"/>
              <a:ext cx="4671060" cy="1219201"/>
              <a:chOff x="2171700" y="2971800"/>
              <a:chExt cx="4671060" cy="1219201"/>
            </a:xfrm>
          </p:grpSpPr>
          <p:cxnSp>
            <p:nvCxnSpPr>
              <p:cNvPr id="913" name="Straight Connector 912"/>
              <p:cNvCxnSpPr/>
              <p:nvPr/>
            </p:nvCxnSpPr>
            <p:spPr>
              <a:xfrm flipV="1">
                <a:off x="2171700" y="2971800"/>
                <a:ext cx="0" cy="1219201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ap="rnd">
                <a:solidFill>
                  <a:schemeClr val="tx1"/>
                </a:solidFill>
                <a:round/>
                <a:headEnd type="none" w="lg" len="sm"/>
                <a:tailEnd type="none" w="lg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4" name="Straight Connector 913"/>
              <p:cNvCxnSpPr/>
              <p:nvPr/>
            </p:nvCxnSpPr>
            <p:spPr>
              <a:xfrm flipV="1">
                <a:off x="3727704" y="2971800"/>
                <a:ext cx="0" cy="1219201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ap="rnd">
                <a:solidFill>
                  <a:schemeClr val="tx1"/>
                </a:solidFill>
                <a:round/>
                <a:headEnd type="none" w="lg" len="sm"/>
                <a:tailEnd type="none" w="lg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5" name="Straight Connector 914"/>
              <p:cNvCxnSpPr/>
              <p:nvPr/>
            </p:nvCxnSpPr>
            <p:spPr>
              <a:xfrm flipV="1">
                <a:off x="5300980" y="2971800"/>
                <a:ext cx="0" cy="1219201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ap="rnd">
                <a:solidFill>
                  <a:schemeClr val="tx1"/>
                </a:solidFill>
                <a:round/>
                <a:headEnd type="none" w="lg" len="sm"/>
                <a:tailEnd type="none" w="lg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16" name="Straight Connector 915"/>
              <p:cNvCxnSpPr/>
              <p:nvPr/>
            </p:nvCxnSpPr>
            <p:spPr>
              <a:xfrm flipV="1">
                <a:off x="6842760" y="2971800"/>
                <a:ext cx="0" cy="1219201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ap="rnd">
                <a:solidFill>
                  <a:schemeClr val="tx1"/>
                </a:solidFill>
                <a:round/>
                <a:headEnd type="none" w="lg" len="sm"/>
                <a:tailEnd type="none" w="lg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34" name="TextBox 433"/>
          <p:cNvSpPr txBox="1"/>
          <p:nvPr/>
        </p:nvSpPr>
        <p:spPr>
          <a:xfrm>
            <a:off x="5565632" y="1333265"/>
            <a:ext cx="2663952" cy="4572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800" dirty="0">
                <a:solidFill>
                  <a:srgbClr val="000000"/>
                </a:solidFill>
                <a:latin typeface="+mj-lt"/>
              </a:rPr>
              <a:t>global </a:t>
            </a:r>
            <a:r>
              <a:rPr lang="en-US" sz="2800" dirty="0" err="1">
                <a:solidFill>
                  <a:srgbClr val="000000"/>
                </a:solidFill>
                <a:latin typeface="+mj-lt"/>
              </a:rPr>
              <a:t>wordline</a:t>
            </a:r>
            <a:endParaRPr lang="en-US" sz="28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36" name="DRAM"/>
          <p:cNvSpPr/>
          <p:nvPr/>
        </p:nvSpPr>
        <p:spPr>
          <a:xfrm rot="5400000">
            <a:off x="-418554" y="3199619"/>
            <a:ext cx="3581400" cy="458292"/>
          </a:xfrm>
          <a:prstGeom prst="roundRect">
            <a:avLst>
              <a:gd name="adj" fmla="val 11319"/>
            </a:avLst>
          </a:prstGeom>
          <a:solidFill>
            <a:schemeClr val="bg1">
              <a:lumMod val="65000"/>
            </a:schemeClr>
          </a:solidFill>
          <a:ln w="1905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+mj-lt"/>
              </a:rPr>
              <a:t>row decoder</a:t>
            </a:r>
          </a:p>
        </p:txBody>
      </p:sp>
      <p:cxnSp>
        <p:nvCxnSpPr>
          <p:cNvPr id="529" name="Straight Connector 528"/>
          <p:cNvCxnSpPr/>
          <p:nvPr/>
        </p:nvCxnSpPr>
        <p:spPr>
          <a:xfrm flipV="1">
            <a:off x="3497851" y="1790465"/>
            <a:ext cx="0" cy="1219201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38100" cap="rnd">
            <a:solidFill>
              <a:schemeClr val="tx1"/>
            </a:solidFill>
            <a:round/>
            <a:headEnd type="none" w="lg" len="sm"/>
            <a:tailEnd type="non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0" name="Straight Connector 529"/>
          <p:cNvCxnSpPr/>
          <p:nvPr/>
        </p:nvCxnSpPr>
        <p:spPr>
          <a:xfrm flipH="1">
            <a:off x="1601293" y="1790465"/>
            <a:ext cx="3271909" cy="0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38100" cap="rnd">
            <a:solidFill>
              <a:schemeClr val="tx1"/>
            </a:solidFill>
            <a:round/>
            <a:headEnd type="none"/>
            <a:tailEnd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1" name="Straight Arrow Connector 530"/>
          <p:cNvCxnSpPr/>
          <p:nvPr/>
        </p:nvCxnSpPr>
        <p:spPr>
          <a:xfrm flipH="1">
            <a:off x="4765796" y="1277129"/>
            <a:ext cx="707587" cy="730903"/>
          </a:xfrm>
          <a:prstGeom prst="straightConnector1">
            <a:avLst/>
          </a:prstGeom>
          <a:ln w="31750" cap="rnd">
            <a:solidFill>
              <a:schemeClr val="accent6">
                <a:lumMod val="75000"/>
              </a:schemeClr>
            </a:solidFill>
            <a:prstDash val="sysDash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2" name="TextBox 531"/>
          <p:cNvSpPr txBox="1"/>
          <p:nvPr/>
        </p:nvSpPr>
        <p:spPr>
          <a:xfrm>
            <a:off x="5350037" y="990600"/>
            <a:ext cx="1743337" cy="28311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800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DRAM cell</a:t>
            </a:r>
            <a:endParaRPr lang="en-US" sz="28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533" name="TextBox 532"/>
          <p:cNvSpPr txBox="1"/>
          <p:nvPr/>
        </p:nvSpPr>
        <p:spPr>
          <a:xfrm rot="5400000">
            <a:off x="2266059" y="2215831"/>
            <a:ext cx="1493535" cy="66881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ct val="70000"/>
              </a:lnSpc>
            </a:pPr>
            <a:r>
              <a:rPr lang="en-US" sz="2800" dirty="0" err="1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wordline</a:t>
            </a:r>
            <a:endParaRPr lang="en-US" sz="28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  <a:p>
            <a:pPr algn="ctr">
              <a:lnSpc>
                <a:spcPct val="70000"/>
              </a:lnSpc>
            </a:pPr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drivers</a:t>
            </a:r>
            <a:endParaRPr lang="en-US" sz="28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534" name="TextBox 533"/>
          <p:cNvSpPr txBox="1"/>
          <p:nvPr/>
        </p:nvSpPr>
        <p:spPr>
          <a:xfrm>
            <a:off x="3418350" y="3425711"/>
            <a:ext cx="1645781" cy="66881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ct val="70000"/>
              </a:lnSpc>
            </a:pPr>
            <a:r>
              <a:rPr lang="en-US" sz="2800" dirty="0" smtClean="0">
                <a:solidFill>
                  <a:schemeClr val="bg2">
                    <a:lumMod val="25000"/>
                  </a:schemeClr>
                </a:solidFill>
                <a:latin typeface="+mj-lt"/>
              </a:rPr>
              <a:t>sense amplifiers</a:t>
            </a:r>
            <a:endParaRPr lang="en-US" sz="2800" dirty="0">
              <a:solidFill>
                <a:schemeClr val="bg2">
                  <a:lumMod val="25000"/>
                </a:schemeClr>
              </a:solidFill>
              <a:latin typeface="+mj-lt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589546" y="1561865"/>
            <a:ext cx="2665594" cy="2568408"/>
          </a:xfrm>
          <a:prstGeom prst="roundRect">
            <a:avLst>
              <a:gd name="adj" fmla="val 11846"/>
            </a:avLst>
          </a:prstGeom>
          <a:noFill/>
          <a:ln w="38100">
            <a:solidFill>
              <a:schemeClr val="accent2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 smtClean="0"/>
          </a:p>
        </p:txBody>
      </p:sp>
      <p:sp>
        <p:nvSpPr>
          <p:cNvPr id="535" name="TextBox 534"/>
          <p:cNvSpPr txBox="1"/>
          <p:nvPr/>
        </p:nvSpPr>
        <p:spPr>
          <a:xfrm>
            <a:off x="2921794" y="1194454"/>
            <a:ext cx="1991954" cy="38710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ct val="70000"/>
              </a:lnSpc>
            </a:pPr>
            <a:r>
              <a:rPr lang="en-US" sz="2800" dirty="0" smtClean="0">
                <a:solidFill>
                  <a:schemeClr val="accent2"/>
                </a:solidFill>
                <a:latin typeface="+mj-lt"/>
              </a:rPr>
              <a:t>DRAM mat</a:t>
            </a:r>
            <a:endParaRPr lang="en-US" sz="28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0" name="Right Brace 9"/>
          <p:cNvSpPr/>
          <p:nvPr/>
        </p:nvSpPr>
        <p:spPr>
          <a:xfrm>
            <a:off x="8064318" y="1676400"/>
            <a:ext cx="228387" cy="1749311"/>
          </a:xfrm>
          <a:prstGeom prst="rightBrace">
            <a:avLst>
              <a:gd name="adj1" fmla="val 116282"/>
              <a:gd name="adj2" fmla="val 50000"/>
            </a:avLst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6" name="TextBox 535"/>
          <p:cNvSpPr txBox="1"/>
          <p:nvPr/>
        </p:nvSpPr>
        <p:spPr>
          <a:xfrm rot="5400000">
            <a:off x="7701405" y="2363432"/>
            <a:ext cx="1652800" cy="401666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800" dirty="0" smtClean="0">
                <a:solidFill>
                  <a:schemeClr val="accent1"/>
                </a:solidFill>
                <a:latin typeface="+mj-lt"/>
              </a:rPr>
              <a:t>row group</a:t>
            </a:r>
            <a:endParaRPr lang="en-US" sz="2800" dirty="0">
              <a:solidFill>
                <a:schemeClr val="accent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21550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5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5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5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5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5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9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0" grpId="0" animBg="1"/>
      <p:bldP spid="434" grpId="0"/>
      <p:bldP spid="436" grpId="0" animBg="1"/>
      <p:bldP spid="532" grpId="0"/>
      <p:bldP spid="532" grpId="1"/>
      <p:bldP spid="533" grpId="0"/>
      <p:bldP spid="533" grpId="1"/>
      <p:bldP spid="534" grpId="0"/>
      <p:bldP spid="534" grpId="1"/>
      <p:bldP spid="9" grpId="0" animBg="1"/>
      <p:bldP spid="9" grpId="1" animBg="1"/>
      <p:bldP spid="535" grpId="0"/>
      <p:bldP spid="535" grpId="1"/>
      <p:bldP spid="10" grpId="0" animBg="1"/>
      <p:bldP spid="53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Content Placeholder 2"/>
          <p:cNvSpPr txBox="1">
            <a:spLocks/>
          </p:cNvSpPr>
          <p:nvPr/>
        </p:nvSpPr>
        <p:spPr>
          <a:xfrm>
            <a:off x="0" y="1028200"/>
            <a:ext cx="9144000" cy="4586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spcBef>
                <a:spcPts val="600"/>
              </a:spcBef>
            </a:pPr>
            <a:r>
              <a:rPr lang="en-US" sz="2800" b="1" i="1" dirty="0" smtClean="0"/>
              <a:t>Memory controller</a:t>
            </a:r>
            <a:r>
              <a:rPr lang="en-US" sz="2800" dirty="0" smtClean="0"/>
              <a:t> sends commands to DRAM</a:t>
            </a:r>
            <a:r>
              <a:rPr lang="en-US" sz="2800" b="1" dirty="0" smtClean="0">
                <a:solidFill>
                  <a:schemeClr val="accent2"/>
                </a:solidFill>
              </a:rPr>
              <a:t> </a:t>
            </a:r>
            <a:endParaRPr lang="en-US" sz="2800" dirty="0"/>
          </a:p>
        </p:txBody>
      </p:sp>
      <p:grpSp>
        <p:nvGrpSpPr>
          <p:cNvPr id="432" name="Group 431"/>
          <p:cNvGrpSpPr/>
          <p:nvPr/>
        </p:nvGrpSpPr>
        <p:grpSpPr>
          <a:xfrm>
            <a:off x="1831848" y="1899542"/>
            <a:ext cx="1490472" cy="1490472"/>
            <a:chOff x="4876800" y="1447800"/>
            <a:chExt cx="2971801" cy="2971800"/>
          </a:xfrm>
        </p:grpSpPr>
        <p:grpSp>
          <p:nvGrpSpPr>
            <p:cNvPr id="433" name="Group 432"/>
            <p:cNvGrpSpPr/>
            <p:nvPr/>
          </p:nvGrpSpPr>
          <p:grpSpPr>
            <a:xfrm>
              <a:off x="5486400" y="3962400"/>
              <a:ext cx="2209800" cy="457200"/>
              <a:chOff x="5486400" y="3962400"/>
              <a:chExt cx="2209800" cy="457200"/>
            </a:xfrm>
          </p:grpSpPr>
          <p:sp>
            <p:nvSpPr>
              <p:cNvPr id="516" name="DRAM"/>
              <p:cNvSpPr/>
              <p:nvPr/>
            </p:nvSpPr>
            <p:spPr>
              <a:xfrm>
                <a:off x="54864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17" name="DRAM"/>
              <p:cNvSpPr/>
              <p:nvPr/>
            </p:nvSpPr>
            <p:spPr>
              <a:xfrm>
                <a:off x="59436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18" name="DRAM"/>
              <p:cNvSpPr/>
              <p:nvPr/>
            </p:nvSpPr>
            <p:spPr>
              <a:xfrm>
                <a:off x="64008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19" name="DRAM"/>
              <p:cNvSpPr/>
              <p:nvPr/>
            </p:nvSpPr>
            <p:spPr>
              <a:xfrm>
                <a:off x="68580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20" name="DRAM"/>
              <p:cNvSpPr/>
              <p:nvPr/>
            </p:nvSpPr>
            <p:spPr>
              <a:xfrm>
                <a:off x="73152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434" name="Group 433"/>
            <p:cNvGrpSpPr/>
            <p:nvPr/>
          </p:nvGrpSpPr>
          <p:grpSpPr>
            <a:xfrm>
              <a:off x="4876800" y="1600200"/>
              <a:ext cx="457200" cy="2209800"/>
              <a:chOff x="4876800" y="1600200"/>
              <a:chExt cx="457200" cy="2209800"/>
            </a:xfrm>
          </p:grpSpPr>
          <p:sp>
            <p:nvSpPr>
              <p:cNvPr id="511" name="DRAM"/>
              <p:cNvSpPr/>
              <p:nvPr/>
            </p:nvSpPr>
            <p:spPr>
              <a:xfrm rot="5400000">
                <a:off x="4914900" y="15621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12" name="DRAM"/>
              <p:cNvSpPr/>
              <p:nvPr/>
            </p:nvSpPr>
            <p:spPr>
              <a:xfrm rot="5400000">
                <a:off x="4914900" y="20193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13" name="DRAM"/>
              <p:cNvSpPr/>
              <p:nvPr/>
            </p:nvSpPr>
            <p:spPr>
              <a:xfrm rot="5400000">
                <a:off x="4914900" y="24765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14" name="DRAM"/>
              <p:cNvSpPr/>
              <p:nvPr/>
            </p:nvSpPr>
            <p:spPr>
              <a:xfrm rot="5400000">
                <a:off x="4914900" y="29337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15" name="DRAM"/>
              <p:cNvSpPr/>
              <p:nvPr/>
            </p:nvSpPr>
            <p:spPr>
              <a:xfrm rot="5400000">
                <a:off x="4914900" y="33909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435" name="Group 434"/>
            <p:cNvGrpSpPr/>
            <p:nvPr/>
          </p:nvGrpSpPr>
          <p:grpSpPr>
            <a:xfrm>
              <a:off x="5676900" y="1447800"/>
              <a:ext cx="1828800" cy="2514600"/>
              <a:chOff x="5676900" y="990600"/>
              <a:chExt cx="1828800" cy="2971800"/>
            </a:xfrm>
          </p:grpSpPr>
          <p:cxnSp>
            <p:nvCxnSpPr>
              <p:cNvPr id="506" name="Straight Connector 505"/>
              <p:cNvCxnSpPr>
                <a:endCxn id="516" idx="0"/>
              </p:cNvCxnSpPr>
              <p:nvPr/>
            </p:nvCxnSpPr>
            <p:spPr>
              <a:xfrm>
                <a:off x="56769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7" name="Straight Connector 506"/>
              <p:cNvCxnSpPr>
                <a:endCxn id="518" idx="0"/>
              </p:cNvCxnSpPr>
              <p:nvPr/>
            </p:nvCxnSpPr>
            <p:spPr>
              <a:xfrm>
                <a:off x="65913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8" name="Straight Connector 507"/>
              <p:cNvCxnSpPr>
                <a:endCxn id="519" idx="0"/>
              </p:cNvCxnSpPr>
              <p:nvPr/>
            </p:nvCxnSpPr>
            <p:spPr>
              <a:xfrm>
                <a:off x="70485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9" name="Straight Connector 508"/>
              <p:cNvCxnSpPr>
                <a:endCxn id="520" idx="0"/>
              </p:cNvCxnSpPr>
              <p:nvPr/>
            </p:nvCxnSpPr>
            <p:spPr>
              <a:xfrm>
                <a:off x="75057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0" name="Straight Connector 509"/>
              <p:cNvCxnSpPr>
                <a:endCxn id="517" idx="0"/>
              </p:cNvCxnSpPr>
              <p:nvPr/>
            </p:nvCxnSpPr>
            <p:spPr>
              <a:xfrm>
                <a:off x="61341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6" name="Group 435"/>
            <p:cNvGrpSpPr/>
            <p:nvPr/>
          </p:nvGrpSpPr>
          <p:grpSpPr>
            <a:xfrm>
              <a:off x="5334001" y="1790700"/>
              <a:ext cx="2514600" cy="1828800"/>
              <a:chOff x="5334000" y="1790700"/>
              <a:chExt cx="2971799" cy="1828800"/>
            </a:xfrm>
          </p:grpSpPr>
          <p:cxnSp>
            <p:nvCxnSpPr>
              <p:cNvPr id="469" name="Straight Connector 468"/>
              <p:cNvCxnSpPr>
                <a:endCxn id="511" idx="0"/>
              </p:cNvCxnSpPr>
              <p:nvPr/>
            </p:nvCxnSpPr>
            <p:spPr>
              <a:xfrm flipH="1">
                <a:off x="5334000" y="17907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2" name="Straight Connector 501"/>
              <p:cNvCxnSpPr>
                <a:endCxn id="512" idx="0"/>
              </p:cNvCxnSpPr>
              <p:nvPr/>
            </p:nvCxnSpPr>
            <p:spPr>
              <a:xfrm flipH="1">
                <a:off x="5334000" y="22479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" name="Straight Connector 502"/>
              <p:cNvCxnSpPr>
                <a:endCxn id="513" idx="0"/>
              </p:cNvCxnSpPr>
              <p:nvPr/>
            </p:nvCxnSpPr>
            <p:spPr>
              <a:xfrm flipH="1">
                <a:off x="5334000" y="27051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4" name="Straight Connector 503"/>
              <p:cNvCxnSpPr>
                <a:endCxn id="514" idx="0"/>
              </p:cNvCxnSpPr>
              <p:nvPr/>
            </p:nvCxnSpPr>
            <p:spPr>
              <a:xfrm flipH="1">
                <a:off x="5334000" y="31623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5" name="Straight Connector 504"/>
              <p:cNvCxnSpPr>
                <a:endCxn id="515" idx="0"/>
              </p:cNvCxnSpPr>
              <p:nvPr/>
            </p:nvCxnSpPr>
            <p:spPr>
              <a:xfrm flipH="1">
                <a:off x="5334000" y="36195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7" name="Group 436"/>
            <p:cNvGrpSpPr/>
            <p:nvPr/>
          </p:nvGrpSpPr>
          <p:grpSpPr>
            <a:xfrm>
              <a:off x="5486400" y="1600200"/>
              <a:ext cx="2209800" cy="2209800"/>
              <a:chOff x="5486400" y="1600200"/>
              <a:chExt cx="2209800" cy="2209800"/>
            </a:xfrm>
          </p:grpSpPr>
          <p:sp>
            <p:nvSpPr>
              <p:cNvPr id="438" name="Oval 437"/>
              <p:cNvSpPr/>
              <p:nvPr/>
            </p:nvSpPr>
            <p:spPr>
              <a:xfrm>
                <a:off x="54864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39" name="Oval 438"/>
              <p:cNvSpPr/>
              <p:nvPr/>
            </p:nvSpPr>
            <p:spPr>
              <a:xfrm>
                <a:off x="59436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0" name="Oval 439"/>
              <p:cNvSpPr/>
              <p:nvPr/>
            </p:nvSpPr>
            <p:spPr>
              <a:xfrm>
                <a:off x="64008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1" name="Oval 440"/>
              <p:cNvSpPr/>
              <p:nvPr/>
            </p:nvSpPr>
            <p:spPr>
              <a:xfrm>
                <a:off x="68580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2" name="Oval 441"/>
              <p:cNvSpPr/>
              <p:nvPr/>
            </p:nvSpPr>
            <p:spPr>
              <a:xfrm>
                <a:off x="73152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3" name="Oval 442"/>
              <p:cNvSpPr/>
              <p:nvPr/>
            </p:nvSpPr>
            <p:spPr>
              <a:xfrm>
                <a:off x="54864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4" name="Oval 443"/>
              <p:cNvSpPr/>
              <p:nvPr/>
            </p:nvSpPr>
            <p:spPr>
              <a:xfrm>
                <a:off x="59436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5" name="Oval 444"/>
              <p:cNvSpPr/>
              <p:nvPr/>
            </p:nvSpPr>
            <p:spPr>
              <a:xfrm>
                <a:off x="64008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6" name="Oval 445"/>
              <p:cNvSpPr/>
              <p:nvPr/>
            </p:nvSpPr>
            <p:spPr>
              <a:xfrm>
                <a:off x="68580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7" name="Oval 446"/>
              <p:cNvSpPr/>
              <p:nvPr/>
            </p:nvSpPr>
            <p:spPr>
              <a:xfrm>
                <a:off x="73152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8" name="Oval 447"/>
              <p:cNvSpPr/>
              <p:nvPr/>
            </p:nvSpPr>
            <p:spPr>
              <a:xfrm>
                <a:off x="54864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9" name="Oval 448"/>
              <p:cNvSpPr/>
              <p:nvPr/>
            </p:nvSpPr>
            <p:spPr>
              <a:xfrm>
                <a:off x="59436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50" name="Oval 449"/>
              <p:cNvSpPr/>
              <p:nvPr/>
            </p:nvSpPr>
            <p:spPr>
              <a:xfrm>
                <a:off x="64008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51" name="Oval 450"/>
              <p:cNvSpPr/>
              <p:nvPr/>
            </p:nvSpPr>
            <p:spPr>
              <a:xfrm>
                <a:off x="68580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52" name="Oval 451"/>
              <p:cNvSpPr/>
              <p:nvPr/>
            </p:nvSpPr>
            <p:spPr>
              <a:xfrm>
                <a:off x="73152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53" name="Oval 452"/>
              <p:cNvSpPr/>
              <p:nvPr/>
            </p:nvSpPr>
            <p:spPr>
              <a:xfrm>
                <a:off x="54864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54" name="Oval 453"/>
              <p:cNvSpPr/>
              <p:nvPr/>
            </p:nvSpPr>
            <p:spPr>
              <a:xfrm>
                <a:off x="59436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55" name="Oval 454"/>
              <p:cNvSpPr/>
              <p:nvPr/>
            </p:nvSpPr>
            <p:spPr>
              <a:xfrm>
                <a:off x="64008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62" name="Oval 461"/>
              <p:cNvSpPr/>
              <p:nvPr/>
            </p:nvSpPr>
            <p:spPr>
              <a:xfrm>
                <a:off x="68580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63" name="Oval 462"/>
              <p:cNvSpPr/>
              <p:nvPr/>
            </p:nvSpPr>
            <p:spPr>
              <a:xfrm>
                <a:off x="73152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64" name="Oval 463"/>
              <p:cNvSpPr/>
              <p:nvPr/>
            </p:nvSpPr>
            <p:spPr>
              <a:xfrm>
                <a:off x="54864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65" name="Oval 464"/>
              <p:cNvSpPr/>
              <p:nvPr/>
            </p:nvSpPr>
            <p:spPr>
              <a:xfrm>
                <a:off x="59436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66" name="Oval 465"/>
              <p:cNvSpPr/>
              <p:nvPr/>
            </p:nvSpPr>
            <p:spPr>
              <a:xfrm>
                <a:off x="64008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67" name="Oval 466"/>
              <p:cNvSpPr/>
              <p:nvPr/>
            </p:nvSpPr>
            <p:spPr>
              <a:xfrm>
                <a:off x="68580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68" name="Oval 467"/>
              <p:cNvSpPr/>
              <p:nvPr/>
            </p:nvSpPr>
            <p:spPr>
              <a:xfrm>
                <a:off x="73152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</p:grpSp>
      <p:grpSp>
        <p:nvGrpSpPr>
          <p:cNvPr id="521" name="Group 520"/>
          <p:cNvGrpSpPr/>
          <p:nvPr/>
        </p:nvGrpSpPr>
        <p:grpSpPr>
          <a:xfrm>
            <a:off x="3389376" y="1899542"/>
            <a:ext cx="1490472" cy="1490472"/>
            <a:chOff x="4876800" y="1447800"/>
            <a:chExt cx="2971801" cy="2971800"/>
          </a:xfrm>
        </p:grpSpPr>
        <p:grpSp>
          <p:nvGrpSpPr>
            <p:cNvPr id="522" name="Group 521"/>
            <p:cNvGrpSpPr/>
            <p:nvPr/>
          </p:nvGrpSpPr>
          <p:grpSpPr>
            <a:xfrm>
              <a:off x="5486400" y="3962400"/>
              <a:ext cx="2209800" cy="457200"/>
              <a:chOff x="5486400" y="3962400"/>
              <a:chExt cx="2209800" cy="457200"/>
            </a:xfrm>
          </p:grpSpPr>
          <p:sp>
            <p:nvSpPr>
              <p:cNvPr id="567" name="DRAM"/>
              <p:cNvSpPr/>
              <p:nvPr/>
            </p:nvSpPr>
            <p:spPr>
              <a:xfrm>
                <a:off x="54864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68" name="DRAM"/>
              <p:cNvSpPr/>
              <p:nvPr/>
            </p:nvSpPr>
            <p:spPr>
              <a:xfrm>
                <a:off x="59436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69" name="DRAM"/>
              <p:cNvSpPr/>
              <p:nvPr/>
            </p:nvSpPr>
            <p:spPr>
              <a:xfrm>
                <a:off x="64008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70" name="DRAM"/>
              <p:cNvSpPr/>
              <p:nvPr/>
            </p:nvSpPr>
            <p:spPr>
              <a:xfrm>
                <a:off x="68580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71" name="DRAM"/>
              <p:cNvSpPr/>
              <p:nvPr/>
            </p:nvSpPr>
            <p:spPr>
              <a:xfrm>
                <a:off x="73152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523" name="Group 522"/>
            <p:cNvGrpSpPr/>
            <p:nvPr/>
          </p:nvGrpSpPr>
          <p:grpSpPr>
            <a:xfrm>
              <a:off x="4876800" y="1600200"/>
              <a:ext cx="457200" cy="2209800"/>
              <a:chOff x="4876800" y="1600200"/>
              <a:chExt cx="457200" cy="2209800"/>
            </a:xfrm>
          </p:grpSpPr>
          <p:sp>
            <p:nvSpPr>
              <p:cNvPr id="562" name="DRAM"/>
              <p:cNvSpPr/>
              <p:nvPr/>
            </p:nvSpPr>
            <p:spPr>
              <a:xfrm rot="5400000">
                <a:off x="4914900" y="15621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63" name="DRAM"/>
              <p:cNvSpPr/>
              <p:nvPr/>
            </p:nvSpPr>
            <p:spPr>
              <a:xfrm rot="5400000">
                <a:off x="4914900" y="20193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64" name="DRAM"/>
              <p:cNvSpPr/>
              <p:nvPr/>
            </p:nvSpPr>
            <p:spPr>
              <a:xfrm rot="5400000">
                <a:off x="4914900" y="24765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65" name="DRAM"/>
              <p:cNvSpPr/>
              <p:nvPr/>
            </p:nvSpPr>
            <p:spPr>
              <a:xfrm rot="5400000">
                <a:off x="4914900" y="29337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66" name="DRAM"/>
              <p:cNvSpPr/>
              <p:nvPr/>
            </p:nvSpPr>
            <p:spPr>
              <a:xfrm rot="5400000">
                <a:off x="4914900" y="33909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524" name="Group 523"/>
            <p:cNvGrpSpPr/>
            <p:nvPr/>
          </p:nvGrpSpPr>
          <p:grpSpPr>
            <a:xfrm>
              <a:off x="5676900" y="1447800"/>
              <a:ext cx="1828800" cy="2514600"/>
              <a:chOff x="5676900" y="990600"/>
              <a:chExt cx="1828800" cy="2971800"/>
            </a:xfrm>
          </p:grpSpPr>
          <p:cxnSp>
            <p:nvCxnSpPr>
              <p:cNvPr id="557" name="Straight Connector 556"/>
              <p:cNvCxnSpPr>
                <a:endCxn id="567" idx="0"/>
              </p:cNvCxnSpPr>
              <p:nvPr/>
            </p:nvCxnSpPr>
            <p:spPr>
              <a:xfrm>
                <a:off x="56769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8" name="Straight Connector 557"/>
              <p:cNvCxnSpPr>
                <a:endCxn id="569" idx="0"/>
              </p:cNvCxnSpPr>
              <p:nvPr/>
            </p:nvCxnSpPr>
            <p:spPr>
              <a:xfrm>
                <a:off x="65913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9" name="Straight Connector 558"/>
              <p:cNvCxnSpPr>
                <a:endCxn id="570" idx="0"/>
              </p:cNvCxnSpPr>
              <p:nvPr/>
            </p:nvCxnSpPr>
            <p:spPr>
              <a:xfrm>
                <a:off x="70485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0" name="Straight Connector 559"/>
              <p:cNvCxnSpPr>
                <a:endCxn id="571" idx="0"/>
              </p:cNvCxnSpPr>
              <p:nvPr/>
            </p:nvCxnSpPr>
            <p:spPr>
              <a:xfrm>
                <a:off x="75057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1" name="Straight Connector 560"/>
              <p:cNvCxnSpPr>
                <a:endCxn id="568" idx="0"/>
              </p:cNvCxnSpPr>
              <p:nvPr/>
            </p:nvCxnSpPr>
            <p:spPr>
              <a:xfrm>
                <a:off x="61341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5" name="Group 524"/>
            <p:cNvGrpSpPr/>
            <p:nvPr/>
          </p:nvGrpSpPr>
          <p:grpSpPr>
            <a:xfrm>
              <a:off x="5334001" y="1790700"/>
              <a:ext cx="2514600" cy="1828800"/>
              <a:chOff x="5334000" y="1790700"/>
              <a:chExt cx="2971799" cy="1828800"/>
            </a:xfrm>
          </p:grpSpPr>
          <p:cxnSp>
            <p:nvCxnSpPr>
              <p:cNvPr id="552" name="Straight Connector 551"/>
              <p:cNvCxnSpPr>
                <a:endCxn id="562" idx="0"/>
              </p:cNvCxnSpPr>
              <p:nvPr/>
            </p:nvCxnSpPr>
            <p:spPr>
              <a:xfrm flipH="1">
                <a:off x="5334000" y="17907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3" name="Straight Connector 552"/>
              <p:cNvCxnSpPr>
                <a:endCxn id="563" idx="0"/>
              </p:cNvCxnSpPr>
              <p:nvPr/>
            </p:nvCxnSpPr>
            <p:spPr>
              <a:xfrm flipH="1">
                <a:off x="5334000" y="22479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4" name="Straight Connector 553"/>
              <p:cNvCxnSpPr>
                <a:endCxn id="564" idx="0"/>
              </p:cNvCxnSpPr>
              <p:nvPr/>
            </p:nvCxnSpPr>
            <p:spPr>
              <a:xfrm flipH="1">
                <a:off x="5334000" y="27051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5" name="Straight Connector 554"/>
              <p:cNvCxnSpPr>
                <a:endCxn id="565" idx="0"/>
              </p:cNvCxnSpPr>
              <p:nvPr/>
            </p:nvCxnSpPr>
            <p:spPr>
              <a:xfrm flipH="1">
                <a:off x="5334000" y="31623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6" name="Straight Connector 555"/>
              <p:cNvCxnSpPr>
                <a:endCxn id="566" idx="0"/>
              </p:cNvCxnSpPr>
              <p:nvPr/>
            </p:nvCxnSpPr>
            <p:spPr>
              <a:xfrm flipH="1">
                <a:off x="5334000" y="36195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6" name="Group 525"/>
            <p:cNvGrpSpPr/>
            <p:nvPr/>
          </p:nvGrpSpPr>
          <p:grpSpPr>
            <a:xfrm>
              <a:off x="5486400" y="1600200"/>
              <a:ext cx="2209800" cy="2209800"/>
              <a:chOff x="5486400" y="1600200"/>
              <a:chExt cx="2209800" cy="2209800"/>
            </a:xfrm>
          </p:grpSpPr>
          <p:sp>
            <p:nvSpPr>
              <p:cNvPr id="527" name="Oval 526"/>
              <p:cNvSpPr/>
              <p:nvPr/>
            </p:nvSpPr>
            <p:spPr>
              <a:xfrm>
                <a:off x="54864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28" name="Oval 527"/>
              <p:cNvSpPr/>
              <p:nvPr/>
            </p:nvSpPr>
            <p:spPr>
              <a:xfrm>
                <a:off x="59436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29" name="Oval 528"/>
              <p:cNvSpPr/>
              <p:nvPr/>
            </p:nvSpPr>
            <p:spPr>
              <a:xfrm>
                <a:off x="64008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0" name="Oval 529"/>
              <p:cNvSpPr/>
              <p:nvPr/>
            </p:nvSpPr>
            <p:spPr>
              <a:xfrm>
                <a:off x="68580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1" name="Oval 530"/>
              <p:cNvSpPr/>
              <p:nvPr/>
            </p:nvSpPr>
            <p:spPr>
              <a:xfrm>
                <a:off x="73152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2" name="Oval 531"/>
              <p:cNvSpPr/>
              <p:nvPr/>
            </p:nvSpPr>
            <p:spPr>
              <a:xfrm>
                <a:off x="54864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3" name="Oval 532"/>
              <p:cNvSpPr/>
              <p:nvPr/>
            </p:nvSpPr>
            <p:spPr>
              <a:xfrm>
                <a:off x="59436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4" name="Oval 533"/>
              <p:cNvSpPr/>
              <p:nvPr/>
            </p:nvSpPr>
            <p:spPr>
              <a:xfrm>
                <a:off x="64008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5" name="Oval 534"/>
              <p:cNvSpPr/>
              <p:nvPr/>
            </p:nvSpPr>
            <p:spPr>
              <a:xfrm>
                <a:off x="68580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6" name="Oval 535"/>
              <p:cNvSpPr/>
              <p:nvPr/>
            </p:nvSpPr>
            <p:spPr>
              <a:xfrm>
                <a:off x="73152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7" name="Oval 536"/>
              <p:cNvSpPr/>
              <p:nvPr/>
            </p:nvSpPr>
            <p:spPr>
              <a:xfrm>
                <a:off x="54864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8" name="Oval 537"/>
              <p:cNvSpPr/>
              <p:nvPr/>
            </p:nvSpPr>
            <p:spPr>
              <a:xfrm>
                <a:off x="59436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9" name="Oval 538"/>
              <p:cNvSpPr/>
              <p:nvPr/>
            </p:nvSpPr>
            <p:spPr>
              <a:xfrm>
                <a:off x="64008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0" name="Oval 539"/>
              <p:cNvSpPr/>
              <p:nvPr/>
            </p:nvSpPr>
            <p:spPr>
              <a:xfrm>
                <a:off x="68580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1" name="Oval 540"/>
              <p:cNvSpPr/>
              <p:nvPr/>
            </p:nvSpPr>
            <p:spPr>
              <a:xfrm>
                <a:off x="73152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2" name="Oval 541"/>
              <p:cNvSpPr/>
              <p:nvPr/>
            </p:nvSpPr>
            <p:spPr>
              <a:xfrm>
                <a:off x="54864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3" name="Oval 542"/>
              <p:cNvSpPr/>
              <p:nvPr/>
            </p:nvSpPr>
            <p:spPr>
              <a:xfrm>
                <a:off x="59436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4" name="Oval 543"/>
              <p:cNvSpPr/>
              <p:nvPr/>
            </p:nvSpPr>
            <p:spPr>
              <a:xfrm>
                <a:off x="64008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5" name="Oval 544"/>
              <p:cNvSpPr/>
              <p:nvPr/>
            </p:nvSpPr>
            <p:spPr>
              <a:xfrm>
                <a:off x="68580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6" name="Oval 545"/>
              <p:cNvSpPr/>
              <p:nvPr/>
            </p:nvSpPr>
            <p:spPr>
              <a:xfrm>
                <a:off x="73152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7" name="Oval 546"/>
              <p:cNvSpPr/>
              <p:nvPr/>
            </p:nvSpPr>
            <p:spPr>
              <a:xfrm>
                <a:off x="54864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8" name="Oval 547"/>
              <p:cNvSpPr/>
              <p:nvPr/>
            </p:nvSpPr>
            <p:spPr>
              <a:xfrm>
                <a:off x="59436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9" name="Oval 548"/>
              <p:cNvSpPr/>
              <p:nvPr/>
            </p:nvSpPr>
            <p:spPr>
              <a:xfrm>
                <a:off x="64008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50" name="Oval 549"/>
              <p:cNvSpPr/>
              <p:nvPr/>
            </p:nvSpPr>
            <p:spPr>
              <a:xfrm>
                <a:off x="68580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51" name="Oval 550"/>
              <p:cNvSpPr/>
              <p:nvPr/>
            </p:nvSpPr>
            <p:spPr>
              <a:xfrm>
                <a:off x="73152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</p:grpSp>
      <p:grpSp>
        <p:nvGrpSpPr>
          <p:cNvPr id="572" name="Group 571"/>
          <p:cNvGrpSpPr/>
          <p:nvPr/>
        </p:nvGrpSpPr>
        <p:grpSpPr>
          <a:xfrm>
            <a:off x="4956048" y="1899542"/>
            <a:ext cx="1490472" cy="1490472"/>
            <a:chOff x="4876800" y="1447800"/>
            <a:chExt cx="2971801" cy="2971800"/>
          </a:xfrm>
        </p:grpSpPr>
        <p:grpSp>
          <p:nvGrpSpPr>
            <p:cNvPr id="573" name="Group 572"/>
            <p:cNvGrpSpPr/>
            <p:nvPr/>
          </p:nvGrpSpPr>
          <p:grpSpPr>
            <a:xfrm>
              <a:off x="5486400" y="3962400"/>
              <a:ext cx="2209800" cy="457200"/>
              <a:chOff x="5486400" y="3962400"/>
              <a:chExt cx="2209800" cy="457200"/>
            </a:xfrm>
          </p:grpSpPr>
          <p:sp>
            <p:nvSpPr>
              <p:cNvPr id="618" name="DRAM"/>
              <p:cNvSpPr/>
              <p:nvPr/>
            </p:nvSpPr>
            <p:spPr>
              <a:xfrm>
                <a:off x="54864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19" name="DRAM"/>
              <p:cNvSpPr/>
              <p:nvPr/>
            </p:nvSpPr>
            <p:spPr>
              <a:xfrm>
                <a:off x="59436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20" name="DRAM"/>
              <p:cNvSpPr/>
              <p:nvPr/>
            </p:nvSpPr>
            <p:spPr>
              <a:xfrm>
                <a:off x="64008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21" name="DRAM"/>
              <p:cNvSpPr/>
              <p:nvPr/>
            </p:nvSpPr>
            <p:spPr>
              <a:xfrm>
                <a:off x="68580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22" name="DRAM"/>
              <p:cNvSpPr/>
              <p:nvPr/>
            </p:nvSpPr>
            <p:spPr>
              <a:xfrm>
                <a:off x="73152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574" name="Group 573"/>
            <p:cNvGrpSpPr/>
            <p:nvPr/>
          </p:nvGrpSpPr>
          <p:grpSpPr>
            <a:xfrm>
              <a:off x="4876800" y="1600200"/>
              <a:ext cx="457200" cy="2209800"/>
              <a:chOff x="4876800" y="1600200"/>
              <a:chExt cx="457200" cy="2209800"/>
            </a:xfrm>
          </p:grpSpPr>
          <p:sp>
            <p:nvSpPr>
              <p:cNvPr id="613" name="DRAM"/>
              <p:cNvSpPr/>
              <p:nvPr/>
            </p:nvSpPr>
            <p:spPr>
              <a:xfrm rot="5400000">
                <a:off x="4914900" y="15621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14" name="DRAM"/>
              <p:cNvSpPr/>
              <p:nvPr/>
            </p:nvSpPr>
            <p:spPr>
              <a:xfrm rot="5400000">
                <a:off x="4914900" y="20193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15" name="DRAM"/>
              <p:cNvSpPr/>
              <p:nvPr/>
            </p:nvSpPr>
            <p:spPr>
              <a:xfrm rot="5400000">
                <a:off x="4914900" y="24765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16" name="DRAM"/>
              <p:cNvSpPr/>
              <p:nvPr/>
            </p:nvSpPr>
            <p:spPr>
              <a:xfrm rot="5400000">
                <a:off x="4914900" y="29337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17" name="DRAM"/>
              <p:cNvSpPr/>
              <p:nvPr/>
            </p:nvSpPr>
            <p:spPr>
              <a:xfrm rot="5400000">
                <a:off x="4914900" y="33909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575" name="Group 574"/>
            <p:cNvGrpSpPr/>
            <p:nvPr/>
          </p:nvGrpSpPr>
          <p:grpSpPr>
            <a:xfrm>
              <a:off x="5676900" y="1447800"/>
              <a:ext cx="1828800" cy="2514600"/>
              <a:chOff x="5676900" y="990600"/>
              <a:chExt cx="1828800" cy="2971800"/>
            </a:xfrm>
          </p:grpSpPr>
          <p:cxnSp>
            <p:nvCxnSpPr>
              <p:cNvPr id="608" name="Straight Connector 607"/>
              <p:cNvCxnSpPr>
                <a:endCxn id="618" idx="0"/>
              </p:cNvCxnSpPr>
              <p:nvPr/>
            </p:nvCxnSpPr>
            <p:spPr>
              <a:xfrm>
                <a:off x="56769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9" name="Straight Connector 608"/>
              <p:cNvCxnSpPr>
                <a:endCxn id="620" idx="0"/>
              </p:cNvCxnSpPr>
              <p:nvPr/>
            </p:nvCxnSpPr>
            <p:spPr>
              <a:xfrm>
                <a:off x="65913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0" name="Straight Connector 609"/>
              <p:cNvCxnSpPr>
                <a:endCxn id="621" idx="0"/>
              </p:cNvCxnSpPr>
              <p:nvPr/>
            </p:nvCxnSpPr>
            <p:spPr>
              <a:xfrm>
                <a:off x="70485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1" name="Straight Connector 610"/>
              <p:cNvCxnSpPr>
                <a:endCxn id="622" idx="0"/>
              </p:cNvCxnSpPr>
              <p:nvPr/>
            </p:nvCxnSpPr>
            <p:spPr>
              <a:xfrm>
                <a:off x="75057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2" name="Straight Connector 611"/>
              <p:cNvCxnSpPr>
                <a:endCxn id="619" idx="0"/>
              </p:cNvCxnSpPr>
              <p:nvPr/>
            </p:nvCxnSpPr>
            <p:spPr>
              <a:xfrm>
                <a:off x="61341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6" name="Group 575"/>
            <p:cNvGrpSpPr/>
            <p:nvPr/>
          </p:nvGrpSpPr>
          <p:grpSpPr>
            <a:xfrm>
              <a:off x="5334001" y="1790700"/>
              <a:ext cx="2514600" cy="1828800"/>
              <a:chOff x="5334000" y="1790700"/>
              <a:chExt cx="2971799" cy="1828800"/>
            </a:xfrm>
          </p:grpSpPr>
          <p:cxnSp>
            <p:nvCxnSpPr>
              <p:cNvPr id="603" name="Straight Connector 602"/>
              <p:cNvCxnSpPr>
                <a:endCxn id="613" idx="0"/>
              </p:cNvCxnSpPr>
              <p:nvPr/>
            </p:nvCxnSpPr>
            <p:spPr>
              <a:xfrm flipH="1">
                <a:off x="5334000" y="17907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4" name="Straight Connector 603"/>
              <p:cNvCxnSpPr>
                <a:endCxn id="614" idx="0"/>
              </p:cNvCxnSpPr>
              <p:nvPr/>
            </p:nvCxnSpPr>
            <p:spPr>
              <a:xfrm flipH="1">
                <a:off x="5334000" y="22479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5" name="Straight Connector 604"/>
              <p:cNvCxnSpPr>
                <a:endCxn id="615" idx="0"/>
              </p:cNvCxnSpPr>
              <p:nvPr/>
            </p:nvCxnSpPr>
            <p:spPr>
              <a:xfrm flipH="1">
                <a:off x="5334000" y="27051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6" name="Straight Connector 605"/>
              <p:cNvCxnSpPr>
                <a:endCxn id="616" idx="0"/>
              </p:cNvCxnSpPr>
              <p:nvPr/>
            </p:nvCxnSpPr>
            <p:spPr>
              <a:xfrm flipH="1">
                <a:off x="5334000" y="31623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7" name="Straight Connector 606"/>
              <p:cNvCxnSpPr>
                <a:endCxn id="617" idx="0"/>
              </p:cNvCxnSpPr>
              <p:nvPr/>
            </p:nvCxnSpPr>
            <p:spPr>
              <a:xfrm flipH="1">
                <a:off x="5334000" y="36195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7" name="Group 576"/>
            <p:cNvGrpSpPr/>
            <p:nvPr/>
          </p:nvGrpSpPr>
          <p:grpSpPr>
            <a:xfrm>
              <a:off x="5486400" y="1600200"/>
              <a:ext cx="2209800" cy="2209800"/>
              <a:chOff x="5486400" y="1600200"/>
              <a:chExt cx="2209800" cy="2209800"/>
            </a:xfrm>
          </p:grpSpPr>
          <p:sp>
            <p:nvSpPr>
              <p:cNvPr id="578" name="Oval 577"/>
              <p:cNvSpPr/>
              <p:nvPr/>
            </p:nvSpPr>
            <p:spPr>
              <a:xfrm>
                <a:off x="54864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79" name="Oval 578"/>
              <p:cNvSpPr/>
              <p:nvPr/>
            </p:nvSpPr>
            <p:spPr>
              <a:xfrm>
                <a:off x="59436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0" name="Oval 579"/>
              <p:cNvSpPr/>
              <p:nvPr/>
            </p:nvSpPr>
            <p:spPr>
              <a:xfrm>
                <a:off x="64008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1" name="Oval 580"/>
              <p:cNvSpPr/>
              <p:nvPr/>
            </p:nvSpPr>
            <p:spPr>
              <a:xfrm>
                <a:off x="68580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2" name="Oval 581"/>
              <p:cNvSpPr/>
              <p:nvPr/>
            </p:nvSpPr>
            <p:spPr>
              <a:xfrm>
                <a:off x="73152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3" name="Oval 582"/>
              <p:cNvSpPr/>
              <p:nvPr/>
            </p:nvSpPr>
            <p:spPr>
              <a:xfrm>
                <a:off x="54864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4" name="Oval 583"/>
              <p:cNvSpPr/>
              <p:nvPr/>
            </p:nvSpPr>
            <p:spPr>
              <a:xfrm>
                <a:off x="59436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5" name="Oval 584"/>
              <p:cNvSpPr/>
              <p:nvPr/>
            </p:nvSpPr>
            <p:spPr>
              <a:xfrm>
                <a:off x="64008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6" name="Oval 585"/>
              <p:cNvSpPr/>
              <p:nvPr/>
            </p:nvSpPr>
            <p:spPr>
              <a:xfrm>
                <a:off x="68580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7" name="Oval 586"/>
              <p:cNvSpPr/>
              <p:nvPr/>
            </p:nvSpPr>
            <p:spPr>
              <a:xfrm>
                <a:off x="73152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8" name="Oval 587"/>
              <p:cNvSpPr/>
              <p:nvPr/>
            </p:nvSpPr>
            <p:spPr>
              <a:xfrm>
                <a:off x="54864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9" name="Oval 588"/>
              <p:cNvSpPr/>
              <p:nvPr/>
            </p:nvSpPr>
            <p:spPr>
              <a:xfrm>
                <a:off x="59436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0" name="Oval 589"/>
              <p:cNvSpPr/>
              <p:nvPr/>
            </p:nvSpPr>
            <p:spPr>
              <a:xfrm>
                <a:off x="64008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1" name="Oval 590"/>
              <p:cNvSpPr/>
              <p:nvPr/>
            </p:nvSpPr>
            <p:spPr>
              <a:xfrm>
                <a:off x="68580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2" name="Oval 591"/>
              <p:cNvSpPr/>
              <p:nvPr/>
            </p:nvSpPr>
            <p:spPr>
              <a:xfrm>
                <a:off x="73152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3" name="Oval 592"/>
              <p:cNvSpPr/>
              <p:nvPr/>
            </p:nvSpPr>
            <p:spPr>
              <a:xfrm>
                <a:off x="54864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4" name="Oval 593"/>
              <p:cNvSpPr/>
              <p:nvPr/>
            </p:nvSpPr>
            <p:spPr>
              <a:xfrm>
                <a:off x="59436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5" name="Oval 594"/>
              <p:cNvSpPr/>
              <p:nvPr/>
            </p:nvSpPr>
            <p:spPr>
              <a:xfrm>
                <a:off x="64008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6" name="Oval 595"/>
              <p:cNvSpPr/>
              <p:nvPr/>
            </p:nvSpPr>
            <p:spPr>
              <a:xfrm>
                <a:off x="68580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7" name="Oval 596"/>
              <p:cNvSpPr/>
              <p:nvPr/>
            </p:nvSpPr>
            <p:spPr>
              <a:xfrm>
                <a:off x="73152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8" name="Oval 597"/>
              <p:cNvSpPr/>
              <p:nvPr/>
            </p:nvSpPr>
            <p:spPr>
              <a:xfrm>
                <a:off x="54864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9" name="Oval 598"/>
              <p:cNvSpPr/>
              <p:nvPr/>
            </p:nvSpPr>
            <p:spPr>
              <a:xfrm>
                <a:off x="59436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00" name="Oval 599"/>
              <p:cNvSpPr/>
              <p:nvPr/>
            </p:nvSpPr>
            <p:spPr>
              <a:xfrm>
                <a:off x="64008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01" name="Oval 600"/>
              <p:cNvSpPr/>
              <p:nvPr/>
            </p:nvSpPr>
            <p:spPr>
              <a:xfrm>
                <a:off x="68580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02" name="Oval 601"/>
              <p:cNvSpPr/>
              <p:nvPr/>
            </p:nvSpPr>
            <p:spPr>
              <a:xfrm>
                <a:off x="73152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</p:grpSp>
      <p:grpSp>
        <p:nvGrpSpPr>
          <p:cNvPr id="623" name="Group 622"/>
          <p:cNvGrpSpPr/>
          <p:nvPr/>
        </p:nvGrpSpPr>
        <p:grpSpPr>
          <a:xfrm>
            <a:off x="6513576" y="1899542"/>
            <a:ext cx="1490472" cy="1490472"/>
            <a:chOff x="4876800" y="1447800"/>
            <a:chExt cx="2971801" cy="2971800"/>
          </a:xfrm>
        </p:grpSpPr>
        <p:grpSp>
          <p:nvGrpSpPr>
            <p:cNvPr id="624" name="Group 623"/>
            <p:cNvGrpSpPr/>
            <p:nvPr/>
          </p:nvGrpSpPr>
          <p:grpSpPr>
            <a:xfrm>
              <a:off x="5486400" y="3962400"/>
              <a:ext cx="2209800" cy="457200"/>
              <a:chOff x="5486400" y="3962400"/>
              <a:chExt cx="2209800" cy="457200"/>
            </a:xfrm>
          </p:grpSpPr>
          <p:sp>
            <p:nvSpPr>
              <p:cNvPr id="669" name="DRAM"/>
              <p:cNvSpPr/>
              <p:nvPr/>
            </p:nvSpPr>
            <p:spPr>
              <a:xfrm>
                <a:off x="54864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70" name="DRAM"/>
              <p:cNvSpPr/>
              <p:nvPr/>
            </p:nvSpPr>
            <p:spPr>
              <a:xfrm>
                <a:off x="59436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71" name="DRAM"/>
              <p:cNvSpPr/>
              <p:nvPr/>
            </p:nvSpPr>
            <p:spPr>
              <a:xfrm>
                <a:off x="64008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72" name="DRAM"/>
              <p:cNvSpPr/>
              <p:nvPr/>
            </p:nvSpPr>
            <p:spPr>
              <a:xfrm>
                <a:off x="68580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73" name="DRAM"/>
              <p:cNvSpPr/>
              <p:nvPr/>
            </p:nvSpPr>
            <p:spPr>
              <a:xfrm>
                <a:off x="73152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625" name="Group 624"/>
            <p:cNvGrpSpPr/>
            <p:nvPr/>
          </p:nvGrpSpPr>
          <p:grpSpPr>
            <a:xfrm>
              <a:off x="4876800" y="1600200"/>
              <a:ext cx="457200" cy="2209800"/>
              <a:chOff x="4876800" y="1600200"/>
              <a:chExt cx="457200" cy="2209800"/>
            </a:xfrm>
          </p:grpSpPr>
          <p:sp>
            <p:nvSpPr>
              <p:cNvPr id="664" name="DRAM"/>
              <p:cNvSpPr/>
              <p:nvPr/>
            </p:nvSpPr>
            <p:spPr>
              <a:xfrm rot="5400000">
                <a:off x="4914900" y="15621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65" name="DRAM"/>
              <p:cNvSpPr/>
              <p:nvPr/>
            </p:nvSpPr>
            <p:spPr>
              <a:xfrm rot="5400000">
                <a:off x="4914900" y="20193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66" name="DRAM"/>
              <p:cNvSpPr/>
              <p:nvPr/>
            </p:nvSpPr>
            <p:spPr>
              <a:xfrm rot="5400000">
                <a:off x="4914900" y="24765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67" name="DRAM"/>
              <p:cNvSpPr/>
              <p:nvPr/>
            </p:nvSpPr>
            <p:spPr>
              <a:xfrm rot="5400000">
                <a:off x="4914900" y="29337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68" name="DRAM"/>
              <p:cNvSpPr/>
              <p:nvPr/>
            </p:nvSpPr>
            <p:spPr>
              <a:xfrm rot="5400000">
                <a:off x="4914900" y="33909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626" name="Group 625"/>
            <p:cNvGrpSpPr/>
            <p:nvPr/>
          </p:nvGrpSpPr>
          <p:grpSpPr>
            <a:xfrm>
              <a:off x="5676900" y="1447800"/>
              <a:ext cx="1828800" cy="2514600"/>
              <a:chOff x="5676900" y="990600"/>
              <a:chExt cx="1828800" cy="2971800"/>
            </a:xfrm>
          </p:grpSpPr>
          <p:cxnSp>
            <p:nvCxnSpPr>
              <p:cNvPr id="659" name="Straight Connector 658"/>
              <p:cNvCxnSpPr>
                <a:endCxn id="669" idx="0"/>
              </p:cNvCxnSpPr>
              <p:nvPr/>
            </p:nvCxnSpPr>
            <p:spPr>
              <a:xfrm>
                <a:off x="56769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0" name="Straight Connector 659"/>
              <p:cNvCxnSpPr>
                <a:endCxn id="671" idx="0"/>
              </p:cNvCxnSpPr>
              <p:nvPr/>
            </p:nvCxnSpPr>
            <p:spPr>
              <a:xfrm>
                <a:off x="65913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1" name="Straight Connector 660"/>
              <p:cNvCxnSpPr>
                <a:endCxn id="672" idx="0"/>
              </p:cNvCxnSpPr>
              <p:nvPr/>
            </p:nvCxnSpPr>
            <p:spPr>
              <a:xfrm>
                <a:off x="70485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2" name="Straight Connector 661"/>
              <p:cNvCxnSpPr>
                <a:endCxn id="673" idx="0"/>
              </p:cNvCxnSpPr>
              <p:nvPr/>
            </p:nvCxnSpPr>
            <p:spPr>
              <a:xfrm>
                <a:off x="75057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3" name="Straight Connector 662"/>
              <p:cNvCxnSpPr>
                <a:endCxn id="670" idx="0"/>
              </p:cNvCxnSpPr>
              <p:nvPr/>
            </p:nvCxnSpPr>
            <p:spPr>
              <a:xfrm>
                <a:off x="61341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27" name="Group 626"/>
            <p:cNvGrpSpPr/>
            <p:nvPr/>
          </p:nvGrpSpPr>
          <p:grpSpPr>
            <a:xfrm>
              <a:off x="5334001" y="1790700"/>
              <a:ext cx="2514600" cy="1828800"/>
              <a:chOff x="5334000" y="1790700"/>
              <a:chExt cx="2971799" cy="1828800"/>
            </a:xfrm>
          </p:grpSpPr>
          <p:cxnSp>
            <p:nvCxnSpPr>
              <p:cNvPr id="654" name="Straight Connector 653"/>
              <p:cNvCxnSpPr>
                <a:endCxn id="664" idx="0"/>
              </p:cNvCxnSpPr>
              <p:nvPr/>
            </p:nvCxnSpPr>
            <p:spPr>
              <a:xfrm flipH="1">
                <a:off x="5334000" y="17907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5" name="Straight Connector 654"/>
              <p:cNvCxnSpPr>
                <a:endCxn id="665" idx="0"/>
              </p:cNvCxnSpPr>
              <p:nvPr/>
            </p:nvCxnSpPr>
            <p:spPr>
              <a:xfrm flipH="1">
                <a:off x="5334000" y="22479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6" name="Straight Connector 655"/>
              <p:cNvCxnSpPr>
                <a:endCxn id="666" idx="0"/>
              </p:cNvCxnSpPr>
              <p:nvPr/>
            </p:nvCxnSpPr>
            <p:spPr>
              <a:xfrm flipH="1">
                <a:off x="5334000" y="27051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7" name="Straight Connector 656"/>
              <p:cNvCxnSpPr>
                <a:endCxn id="667" idx="0"/>
              </p:cNvCxnSpPr>
              <p:nvPr/>
            </p:nvCxnSpPr>
            <p:spPr>
              <a:xfrm flipH="1">
                <a:off x="5334000" y="31623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8" name="Straight Connector 657"/>
              <p:cNvCxnSpPr>
                <a:endCxn id="668" idx="0"/>
              </p:cNvCxnSpPr>
              <p:nvPr/>
            </p:nvCxnSpPr>
            <p:spPr>
              <a:xfrm flipH="1">
                <a:off x="5334000" y="36195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28" name="Group 627"/>
            <p:cNvGrpSpPr/>
            <p:nvPr/>
          </p:nvGrpSpPr>
          <p:grpSpPr>
            <a:xfrm>
              <a:off x="5486400" y="1600200"/>
              <a:ext cx="2209800" cy="2209800"/>
              <a:chOff x="5486400" y="1600200"/>
              <a:chExt cx="2209800" cy="2209800"/>
            </a:xfrm>
          </p:grpSpPr>
          <p:sp>
            <p:nvSpPr>
              <p:cNvPr id="629" name="Oval 628"/>
              <p:cNvSpPr/>
              <p:nvPr/>
            </p:nvSpPr>
            <p:spPr>
              <a:xfrm>
                <a:off x="54864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0" name="Oval 629"/>
              <p:cNvSpPr/>
              <p:nvPr/>
            </p:nvSpPr>
            <p:spPr>
              <a:xfrm>
                <a:off x="59436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1" name="Oval 630"/>
              <p:cNvSpPr/>
              <p:nvPr/>
            </p:nvSpPr>
            <p:spPr>
              <a:xfrm>
                <a:off x="64008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2" name="Oval 631"/>
              <p:cNvSpPr/>
              <p:nvPr/>
            </p:nvSpPr>
            <p:spPr>
              <a:xfrm>
                <a:off x="68580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3" name="Oval 632"/>
              <p:cNvSpPr/>
              <p:nvPr/>
            </p:nvSpPr>
            <p:spPr>
              <a:xfrm>
                <a:off x="73152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4" name="Oval 633"/>
              <p:cNvSpPr/>
              <p:nvPr/>
            </p:nvSpPr>
            <p:spPr>
              <a:xfrm>
                <a:off x="54864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5" name="Oval 634"/>
              <p:cNvSpPr/>
              <p:nvPr/>
            </p:nvSpPr>
            <p:spPr>
              <a:xfrm>
                <a:off x="59436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6" name="Oval 635"/>
              <p:cNvSpPr/>
              <p:nvPr/>
            </p:nvSpPr>
            <p:spPr>
              <a:xfrm>
                <a:off x="64008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7" name="Oval 636"/>
              <p:cNvSpPr/>
              <p:nvPr/>
            </p:nvSpPr>
            <p:spPr>
              <a:xfrm>
                <a:off x="68580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8" name="Oval 637"/>
              <p:cNvSpPr/>
              <p:nvPr/>
            </p:nvSpPr>
            <p:spPr>
              <a:xfrm>
                <a:off x="73152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9" name="Oval 638"/>
              <p:cNvSpPr/>
              <p:nvPr/>
            </p:nvSpPr>
            <p:spPr>
              <a:xfrm>
                <a:off x="54864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0" name="Oval 639"/>
              <p:cNvSpPr/>
              <p:nvPr/>
            </p:nvSpPr>
            <p:spPr>
              <a:xfrm>
                <a:off x="59436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1" name="Oval 640"/>
              <p:cNvSpPr/>
              <p:nvPr/>
            </p:nvSpPr>
            <p:spPr>
              <a:xfrm>
                <a:off x="64008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2" name="Oval 641"/>
              <p:cNvSpPr/>
              <p:nvPr/>
            </p:nvSpPr>
            <p:spPr>
              <a:xfrm>
                <a:off x="68580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3" name="Oval 642"/>
              <p:cNvSpPr/>
              <p:nvPr/>
            </p:nvSpPr>
            <p:spPr>
              <a:xfrm>
                <a:off x="73152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4" name="Oval 643"/>
              <p:cNvSpPr/>
              <p:nvPr/>
            </p:nvSpPr>
            <p:spPr>
              <a:xfrm>
                <a:off x="54864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5" name="Oval 644"/>
              <p:cNvSpPr/>
              <p:nvPr/>
            </p:nvSpPr>
            <p:spPr>
              <a:xfrm>
                <a:off x="59436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6" name="Oval 645"/>
              <p:cNvSpPr/>
              <p:nvPr/>
            </p:nvSpPr>
            <p:spPr>
              <a:xfrm>
                <a:off x="64008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7" name="Oval 646"/>
              <p:cNvSpPr/>
              <p:nvPr/>
            </p:nvSpPr>
            <p:spPr>
              <a:xfrm>
                <a:off x="68580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8" name="Oval 647"/>
              <p:cNvSpPr/>
              <p:nvPr/>
            </p:nvSpPr>
            <p:spPr>
              <a:xfrm>
                <a:off x="73152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9" name="Oval 648"/>
              <p:cNvSpPr/>
              <p:nvPr/>
            </p:nvSpPr>
            <p:spPr>
              <a:xfrm>
                <a:off x="54864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50" name="Oval 649"/>
              <p:cNvSpPr/>
              <p:nvPr/>
            </p:nvSpPr>
            <p:spPr>
              <a:xfrm>
                <a:off x="59436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51" name="Oval 650"/>
              <p:cNvSpPr/>
              <p:nvPr/>
            </p:nvSpPr>
            <p:spPr>
              <a:xfrm>
                <a:off x="64008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52" name="Oval 651"/>
              <p:cNvSpPr/>
              <p:nvPr/>
            </p:nvSpPr>
            <p:spPr>
              <a:xfrm>
                <a:off x="68580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53" name="Oval 652"/>
              <p:cNvSpPr/>
              <p:nvPr/>
            </p:nvSpPr>
            <p:spPr>
              <a:xfrm>
                <a:off x="73152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</p:grpSp>
      <p:sp>
        <p:nvSpPr>
          <p:cNvPr id="55" name="Title 1"/>
          <p:cNvSpPr txBox="1">
            <a:spLocks/>
          </p:cNvSpPr>
          <p:nvPr/>
        </p:nvSpPr>
        <p:spPr>
          <a:xfrm>
            <a:off x="-76200" y="152401"/>
            <a:ext cx="92964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60" dirty="0" smtClean="0"/>
              <a:t>DRAM Operations</a:t>
            </a:r>
            <a:endParaRPr lang="en-US" sz="5400" spc="-60" dirty="0"/>
          </a:p>
        </p:txBody>
      </p:sp>
      <p:sp>
        <p:nvSpPr>
          <p:cNvPr id="751" name="Rectangle 750"/>
          <p:cNvSpPr/>
          <p:nvPr/>
        </p:nvSpPr>
        <p:spPr>
          <a:xfrm>
            <a:off x="1679448" y="1637414"/>
            <a:ext cx="6477000" cy="19050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cxnSp>
        <p:nvCxnSpPr>
          <p:cNvPr id="681" name="Straight Connector 680"/>
          <p:cNvCxnSpPr/>
          <p:nvPr/>
        </p:nvCxnSpPr>
        <p:spPr>
          <a:xfrm flipH="1">
            <a:off x="1603248" y="1789814"/>
            <a:ext cx="6403145" cy="0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38100" cap="rnd">
            <a:solidFill>
              <a:schemeClr val="tx1"/>
            </a:solidFill>
            <a:round/>
            <a:headEnd type="none"/>
            <a:tailEnd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1948493" y="1789814"/>
            <a:ext cx="4671060" cy="1219201"/>
            <a:chOff x="2174045" y="1143000"/>
            <a:chExt cx="4671060" cy="1219201"/>
          </a:xfrm>
        </p:grpSpPr>
        <p:cxnSp>
          <p:nvCxnSpPr>
            <p:cNvPr id="682" name="Straight Connector 681"/>
            <p:cNvCxnSpPr/>
            <p:nvPr/>
          </p:nvCxnSpPr>
          <p:spPr>
            <a:xfrm flipV="1">
              <a:off x="2174045" y="1143000"/>
              <a:ext cx="0" cy="1219201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/>
              </a:solidFill>
              <a:round/>
              <a:headEnd type="none" w="lg" len="sm"/>
              <a:tailEnd type="none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3" name="Straight Connector 682"/>
            <p:cNvCxnSpPr/>
            <p:nvPr/>
          </p:nvCxnSpPr>
          <p:spPr>
            <a:xfrm flipV="1">
              <a:off x="3730049" y="1143000"/>
              <a:ext cx="0" cy="1219201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/>
              </a:solidFill>
              <a:round/>
              <a:headEnd type="none" w="lg" len="sm"/>
              <a:tailEnd type="none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4" name="Straight Connector 683"/>
            <p:cNvCxnSpPr/>
            <p:nvPr/>
          </p:nvCxnSpPr>
          <p:spPr>
            <a:xfrm flipV="1">
              <a:off x="5303325" y="1143000"/>
              <a:ext cx="0" cy="1219201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/>
              </a:solidFill>
              <a:round/>
              <a:headEnd type="none" w="lg" len="sm"/>
              <a:tailEnd type="none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5" name="Straight Connector 684"/>
            <p:cNvCxnSpPr/>
            <p:nvPr/>
          </p:nvCxnSpPr>
          <p:spPr>
            <a:xfrm flipV="1">
              <a:off x="6845105" y="1143000"/>
              <a:ext cx="0" cy="1219201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/>
              </a:solidFill>
              <a:round/>
              <a:headEnd type="none" w="lg" len="sm"/>
              <a:tailEnd type="none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98" name="Straight Connector 497"/>
          <p:cNvCxnSpPr/>
          <p:nvPr/>
        </p:nvCxnSpPr>
        <p:spPr>
          <a:xfrm flipH="1">
            <a:off x="1605593" y="1789814"/>
            <a:ext cx="6403145" cy="0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50800" cap="rnd">
            <a:solidFill>
              <a:schemeClr val="accent2">
                <a:lumMod val="75000"/>
              </a:schemeClr>
            </a:solidFill>
            <a:round/>
            <a:headEnd type="none"/>
            <a:tailEnd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0" name="Straight Connector 499"/>
          <p:cNvCxnSpPr/>
          <p:nvPr/>
        </p:nvCxnSpPr>
        <p:spPr>
          <a:xfrm flipV="1">
            <a:off x="1950838" y="1789814"/>
            <a:ext cx="0" cy="91158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50800" cap="rnd">
            <a:solidFill>
              <a:schemeClr val="accent2">
                <a:lumMod val="75000"/>
              </a:schemeClr>
            </a:solidFill>
            <a:round/>
            <a:headEnd type="arrow" w="med" len="sm"/>
            <a:tailEnd type="non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1" name="Straight Connector 500"/>
          <p:cNvCxnSpPr/>
          <p:nvPr/>
        </p:nvCxnSpPr>
        <p:spPr>
          <a:xfrm flipV="1">
            <a:off x="3504937" y="1789814"/>
            <a:ext cx="0" cy="91158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50800" cap="rnd">
            <a:solidFill>
              <a:schemeClr val="accent2">
                <a:lumMod val="75000"/>
              </a:schemeClr>
            </a:solidFill>
            <a:round/>
            <a:headEnd type="arrow" w="med" len="sm"/>
            <a:tailEnd type="non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6" name="Straight Connector 675"/>
          <p:cNvCxnSpPr/>
          <p:nvPr/>
        </p:nvCxnSpPr>
        <p:spPr>
          <a:xfrm flipV="1">
            <a:off x="5080118" y="1789814"/>
            <a:ext cx="0" cy="91158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50800" cap="rnd">
            <a:solidFill>
              <a:schemeClr val="accent2">
                <a:lumMod val="75000"/>
              </a:schemeClr>
            </a:solidFill>
            <a:round/>
            <a:headEnd type="arrow" w="med" len="sm"/>
            <a:tailEnd type="non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6" name="Straight Connector 685"/>
          <p:cNvCxnSpPr/>
          <p:nvPr/>
        </p:nvCxnSpPr>
        <p:spPr>
          <a:xfrm flipV="1">
            <a:off x="6621898" y="1789814"/>
            <a:ext cx="0" cy="91158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50800" cap="rnd">
            <a:solidFill>
              <a:schemeClr val="accent2">
                <a:lumMod val="75000"/>
              </a:schemeClr>
            </a:solidFill>
            <a:round/>
            <a:headEnd type="arrow" w="med" len="sm"/>
            <a:tailEnd type="non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4" name="DRAM"/>
          <p:cNvSpPr/>
          <p:nvPr/>
        </p:nvSpPr>
        <p:spPr>
          <a:xfrm rot="5400000">
            <a:off x="346494" y="2436968"/>
            <a:ext cx="2057400" cy="458292"/>
          </a:xfrm>
          <a:prstGeom prst="roundRect">
            <a:avLst>
              <a:gd name="adj" fmla="val 11319"/>
            </a:avLst>
          </a:prstGeom>
          <a:solidFill>
            <a:schemeClr val="bg1">
              <a:lumMod val="65000"/>
            </a:schemeClr>
          </a:solidFill>
          <a:ln w="1905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spc="-50" dirty="0">
                <a:solidFill>
                  <a:schemeClr val="tx1"/>
                </a:solidFill>
                <a:latin typeface="+mj-lt"/>
              </a:rPr>
              <a:t>row decoder</a:t>
            </a:r>
          </a:p>
        </p:txBody>
      </p:sp>
      <p:grpSp>
        <p:nvGrpSpPr>
          <p:cNvPr id="264" name="Group 263"/>
          <p:cNvGrpSpPr/>
          <p:nvPr/>
        </p:nvGrpSpPr>
        <p:grpSpPr>
          <a:xfrm>
            <a:off x="2137586" y="1898449"/>
            <a:ext cx="5790027" cy="1490472"/>
            <a:chOff x="2134538" y="2243328"/>
            <a:chExt cx="5790027" cy="1490472"/>
          </a:xfrm>
        </p:grpSpPr>
        <p:grpSp>
          <p:nvGrpSpPr>
            <p:cNvPr id="265" name="Group 264"/>
            <p:cNvGrpSpPr/>
            <p:nvPr/>
          </p:nvGrpSpPr>
          <p:grpSpPr>
            <a:xfrm>
              <a:off x="2134538" y="2243328"/>
              <a:ext cx="1108299" cy="1490472"/>
              <a:chOff x="2134538" y="2243328"/>
              <a:chExt cx="1108299" cy="1490472"/>
            </a:xfrm>
          </p:grpSpPr>
          <p:grpSp>
            <p:nvGrpSpPr>
              <p:cNvPr id="305" name="Group 304"/>
              <p:cNvGrpSpPr/>
              <p:nvPr/>
            </p:nvGrpSpPr>
            <p:grpSpPr>
              <a:xfrm>
                <a:off x="2134538" y="3504497"/>
                <a:ext cx="1108299" cy="229303"/>
                <a:chOff x="5486400" y="3962400"/>
                <a:chExt cx="2209800" cy="457200"/>
              </a:xfrm>
            </p:grpSpPr>
            <p:sp>
              <p:nvSpPr>
                <p:cNvPr id="312" name="DRAM"/>
                <p:cNvSpPr/>
                <p:nvPr/>
              </p:nvSpPr>
              <p:spPr>
                <a:xfrm>
                  <a:off x="54864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13" name="DRAM"/>
                <p:cNvSpPr/>
                <p:nvPr/>
              </p:nvSpPr>
              <p:spPr>
                <a:xfrm>
                  <a:off x="59436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14" name="DRAM"/>
                <p:cNvSpPr/>
                <p:nvPr/>
              </p:nvSpPr>
              <p:spPr>
                <a:xfrm>
                  <a:off x="64008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15" name="DRAM"/>
                <p:cNvSpPr/>
                <p:nvPr/>
              </p:nvSpPr>
              <p:spPr>
                <a:xfrm>
                  <a:off x="68580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16" name="DRAM"/>
                <p:cNvSpPr/>
                <p:nvPr/>
              </p:nvSpPr>
              <p:spPr>
                <a:xfrm>
                  <a:off x="73152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</p:grpSp>
          <p:grpSp>
            <p:nvGrpSpPr>
              <p:cNvPr id="306" name="Group 305"/>
              <p:cNvGrpSpPr/>
              <p:nvPr/>
            </p:nvGrpSpPr>
            <p:grpSpPr>
              <a:xfrm>
                <a:off x="2230081" y="2243328"/>
                <a:ext cx="917213" cy="1261169"/>
                <a:chOff x="5676900" y="990600"/>
                <a:chExt cx="1828800" cy="2971800"/>
              </a:xfrm>
            </p:grpSpPr>
            <p:cxnSp>
              <p:nvCxnSpPr>
                <p:cNvPr id="307" name="Straight Connector 306"/>
                <p:cNvCxnSpPr>
                  <a:endCxn id="312" idx="0"/>
                </p:cNvCxnSpPr>
                <p:nvPr/>
              </p:nvCxnSpPr>
              <p:spPr>
                <a:xfrm>
                  <a:off x="56769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8" name="Straight Connector 307"/>
                <p:cNvCxnSpPr>
                  <a:endCxn id="314" idx="0"/>
                </p:cNvCxnSpPr>
                <p:nvPr/>
              </p:nvCxnSpPr>
              <p:spPr>
                <a:xfrm>
                  <a:off x="65913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9" name="Straight Connector 308"/>
                <p:cNvCxnSpPr>
                  <a:endCxn id="315" idx="0"/>
                </p:cNvCxnSpPr>
                <p:nvPr/>
              </p:nvCxnSpPr>
              <p:spPr>
                <a:xfrm>
                  <a:off x="70485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0" name="Straight Connector 309"/>
                <p:cNvCxnSpPr>
                  <a:endCxn id="316" idx="0"/>
                </p:cNvCxnSpPr>
                <p:nvPr/>
              </p:nvCxnSpPr>
              <p:spPr>
                <a:xfrm>
                  <a:off x="75057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1" name="Straight Connector 310"/>
                <p:cNvCxnSpPr>
                  <a:endCxn id="313" idx="0"/>
                </p:cNvCxnSpPr>
                <p:nvPr/>
              </p:nvCxnSpPr>
              <p:spPr>
                <a:xfrm>
                  <a:off x="61341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66" name="Group 265"/>
            <p:cNvGrpSpPr/>
            <p:nvPr/>
          </p:nvGrpSpPr>
          <p:grpSpPr>
            <a:xfrm>
              <a:off x="3692066" y="2243328"/>
              <a:ext cx="1108299" cy="1490472"/>
              <a:chOff x="3692066" y="2243328"/>
              <a:chExt cx="1108299" cy="1490472"/>
            </a:xfrm>
          </p:grpSpPr>
          <p:grpSp>
            <p:nvGrpSpPr>
              <p:cNvPr id="293" name="Group 292"/>
              <p:cNvGrpSpPr/>
              <p:nvPr/>
            </p:nvGrpSpPr>
            <p:grpSpPr>
              <a:xfrm>
                <a:off x="3692066" y="3504497"/>
                <a:ext cx="1108299" cy="229303"/>
                <a:chOff x="5486400" y="3962400"/>
                <a:chExt cx="2209800" cy="457200"/>
              </a:xfrm>
            </p:grpSpPr>
            <p:sp>
              <p:nvSpPr>
                <p:cNvPr id="300" name="DRAM"/>
                <p:cNvSpPr/>
                <p:nvPr/>
              </p:nvSpPr>
              <p:spPr>
                <a:xfrm>
                  <a:off x="54864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01" name="DRAM"/>
                <p:cNvSpPr/>
                <p:nvPr/>
              </p:nvSpPr>
              <p:spPr>
                <a:xfrm>
                  <a:off x="59436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02" name="DRAM"/>
                <p:cNvSpPr/>
                <p:nvPr/>
              </p:nvSpPr>
              <p:spPr>
                <a:xfrm>
                  <a:off x="64008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03" name="DRAM"/>
                <p:cNvSpPr/>
                <p:nvPr/>
              </p:nvSpPr>
              <p:spPr>
                <a:xfrm>
                  <a:off x="68580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04" name="DRAM"/>
                <p:cNvSpPr/>
                <p:nvPr/>
              </p:nvSpPr>
              <p:spPr>
                <a:xfrm>
                  <a:off x="73152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</p:grpSp>
          <p:grpSp>
            <p:nvGrpSpPr>
              <p:cNvPr id="294" name="Group 293"/>
              <p:cNvGrpSpPr/>
              <p:nvPr/>
            </p:nvGrpSpPr>
            <p:grpSpPr>
              <a:xfrm>
                <a:off x="3787609" y="2243328"/>
                <a:ext cx="917213" cy="1261169"/>
                <a:chOff x="5676900" y="990600"/>
                <a:chExt cx="1828800" cy="2971800"/>
              </a:xfrm>
            </p:grpSpPr>
            <p:cxnSp>
              <p:nvCxnSpPr>
                <p:cNvPr id="295" name="Straight Connector 294"/>
                <p:cNvCxnSpPr>
                  <a:endCxn id="300" idx="0"/>
                </p:cNvCxnSpPr>
                <p:nvPr/>
              </p:nvCxnSpPr>
              <p:spPr>
                <a:xfrm>
                  <a:off x="56769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6" name="Straight Connector 295"/>
                <p:cNvCxnSpPr>
                  <a:endCxn id="302" idx="0"/>
                </p:cNvCxnSpPr>
                <p:nvPr/>
              </p:nvCxnSpPr>
              <p:spPr>
                <a:xfrm>
                  <a:off x="65913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7" name="Straight Connector 296"/>
                <p:cNvCxnSpPr>
                  <a:endCxn id="303" idx="0"/>
                </p:cNvCxnSpPr>
                <p:nvPr/>
              </p:nvCxnSpPr>
              <p:spPr>
                <a:xfrm>
                  <a:off x="70485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8" name="Straight Connector 297"/>
                <p:cNvCxnSpPr>
                  <a:endCxn id="304" idx="0"/>
                </p:cNvCxnSpPr>
                <p:nvPr/>
              </p:nvCxnSpPr>
              <p:spPr>
                <a:xfrm>
                  <a:off x="75057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9" name="Straight Connector 298"/>
                <p:cNvCxnSpPr>
                  <a:endCxn id="301" idx="0"/>
                </p:cNvCxnSpPr>
                <p:nvPr/>
              </p:nvCxnSpPr>
              <p:spPr>
                <a:xfrm>
                  <a:off x="61341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67" name="Group 266"/>
            <p:cNvGrpSpPr/>
            <p:nvPr/>
          </p:nvGrpSpPr>
          <p:grpSpPr>
            <a:xfrm>
              <a:off x="5258738" y="2243328"/>
              <a:ext cx="1108299" cy="1490472"/>
              <a:chOff x="5258738" y="2243328"/>
              <a:chExt cx="1108299" cy="1490472"/>
            </a:xfrm>
          </p:grpSpPr>
          <p:grpSp>
            <p:nvGrpSpPr>
              <p:cNvPr id="281" name="Group 280"/>
              <p:cNvGrpSpPr/>
              <p:nvPr/>
            </p:nvGrpSpPr>
            <p:grpSpPr>
              <a:xfrm>
                <a:off x="5258738" y="3504497"/>
                <a:ext cx="1108299" cy="229303"/>
                <a:chOff x="5486400" y="3962400"/>
                <a:chExt cx="2209800" cy="457200"/>
              </a:xfrm>
            </p:grpSpPr>
            <p:sp>
              <p:nvSpPr>
                <p:cNvPr id="288" name="DRAM"/>
                <p:cNvSpPr/>
                <p:nvPr/>
              </p:nvSpPr>
              <p:spPr>
                <a:xfrm>
                  <a:off x="54864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89" name="DRAM"/>
                <p:cNvSpPr/>
                <p:nvPr/>
              </p:nvSpPr>
              <p:spPr>
                <a:xfrm>
                  <a:off x="59436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90" name="DRAM"/>
                <p:cNvSpPr/>
                <p:nvPr/>
              </p:nvSpPr>
              <p:spPr>
                <a:xfrm>
                  <a:off x="64008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91" name="DRAM"/>
                <p:cNvSpPr/>
                <p:nvPr/>
              </p:nvSpPr>
              <p:spPr>
                <a:xfrm>
                  <a:off x="68580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92" name="DRAM"/>
                <p:cNvSpPr/>
                <p:nvPr/>
              </p:nvSpPr>
              <p:spPr>
                <a:xfrm>
                  <a:off x="73152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</p:grpSp>
          <p:grpSp>
            <p:nvGrpSpPr>
              <p:cNvPr id="282" name="Group 281"/>
              <p:cNvGrpSpPr/>
              <p:nvPr/>
            </p:nvGrpSpPr>
            <p:grpSpPr>
              <a:xfrm>
                <a:off x="5354281" y="2243328"/>
                <a:ext cx="917213" cy="1261169"/>
                <a:chOff x="5676900" y="990600"/>
                <a:chExt cx="1828800" cy="2971800"/>
              </a:xfrm>
            </p:grpSpPr>
            <p:cxnSp>
              <p:nvCxnSpPr>
                <p:cNvPr id="283" name="Straight Connector 282"/>
                <p:cNvCxnSpPr>
                  <a:endCxn id="288" idx="0"/>
                </p:cNvCxnSpPr>
                <p:nvPr/>
              </p:nvCxnSpPr>
              <p:spPr>
                <a:xfrm>
                  <a:off x="56769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4" name="Straight Connector 283"/>
                <p:cNvCxnSpPr>
                  <a:endCxn id="290" idx="0"/>
                </p:cNvCxnSpPr>
                <p:nvPr/>
              </p:nvCxnSpPr>
              <p:spPr>
                <a:xfrm>
                  <a:off x="65913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5" name="Straight Connector 284"/>
                <p:cNvCxnSpPr>
                  <a:endCxn id="291" idx="0"/>
                </p:cNvCxnSpPr>
                <p:nvPr/>
              </p:nvCxnSpPr>
              <p:spPr>
                <a:xfrm>
                  <a:off x="70485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6" name="Straight Connector 285"/>
                <p:cNvCxnSpPr>
                  <a:endCxn id="292" idx="0"/>
                </p:cNvCxnSpPr>
                <p:nvPr/>
              </p:nvCxnSpPr>
              <p:spPr>
                <a:xfrm>
                  <a:off x="75057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7" name="Straight Connector 286"/>
                <p:cNvCxnSpPr>
                  <a:endCxn id="289" idx="0"/>
                </p:cNvCxnSpPr>
                <p:nvPr/>
              </p:nvCxnSpPr>
              <p:spPr>
                <a:xfrm>
                  <a:off x="61341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68" name="Group 267"/>
            <p:cNvGrpSpPr/>
            <p:nvPr/>
          </p:nvGrpSpPr>
          <p:grpSpPr>
            <a:xfrm>
              <a:off x="6816266" y="2243328"/>
              <a:ext cx="1108299" cy="1490472"/>
              <a:chOff x="6816266" y="2243328"/>
              <a:chExt cx="1108299" cy="1490472"/>
            </a:xfrm>
          </p:grpSpPr>
          <p:grpSp>
            <p:nvGrpSpPr>
              <p:cNvPr id="269" name="Group 268"/>
              <p:cNvGrpSpPr/>
              <p:nvPr/>
            </p:nvGrpSpPr>
            <p:grpSpPr>
              <a:xfrm>
                <a:off x="6816266" y="3504497"/>
                <a:ext cx="1108299" cy="229303"/>
                <a:chOff x="5486400" y="3962400"/>
                <a:chExt cx="2209800" cy="457200"/>
              </a:xfrm>
            </p:grpSpPr>
            <p:sp>
              <p:nvSpPr>
                <p:cNvPr id="276" name="DRAM"/>
                <p:cNvSpPr/>
                <p:nvPr/>
              </p:nvSpPr>
              <p:spPr>
                <a:xfrm>
                  <a:off x="54864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77" name="DRAM"/>
                <p:cNvSpPr/>
                <p:nvPr/>
              </p:nvSpPr>
              <p:spPr>
                <a:xfrm>
                  <a:off x="59436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78" name="DRAM"/>
                <p:cNvSpPr/>
                <p:nvPr/>
              </p:nvSpPr>
              <p:spPr>
                <a:xfrm>
                  <a:off x="64008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79" name="DRAM"/>
                <p:cNvSpPr/>
                <p:nvPr/>
              </p:nvSpPr>
              <p:spPr>
                <a:xfrm>
                  <a:off x="68580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80" name="DRAM"/>
                <p:cNvSpPr/>
                <p:nvPr/>
              </p:nvSpPr>
              <p:spPr>
                <a:xfrm>
                  <a:off x="73152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</p:grpSp>
          <p:grpSp>
            <p:nvGrpSpPr>
              <p:cNvPr id="270" name="Group 269"/>
              <p:cNvGrpSpPr/>
              <p:nvPr/>
            </p:nvGrpSpPr>
            <p:grpSpPr>
              <a:xfrm>
                <a:off x="6911809" y="2243328"/>
                <a:ext cx="917213" cy="1261169"/>
                <a:chOff x="5676900" y="990600"/>
                <a:chExt cx="1828800" cy="2971800"/>
              </a:xfrm>
            </p:grpSpPr>
            <p:cxnSp>
              <p:nvCxnSpPr>
                <p:cNvPr id="271" name="Straight Connector 270"/>
                <p:cNvCxnSpPr>
                  <a:endCxn id="276" idx="0"/>
                </p:cNvCxnSpPr>
                <p:nvPr/>
              </p:nvCxnSpPr>
              <p:spPr>
                <a:xfrm>
                  <a:off x="56769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2" name="Straight Connector 271"/>
                <p:cNvCxnSpPr>
                  <a:endCxn id="278" idx="0"/>
                </p:cNvCxnSpPr>
                <p:nvPr/>
              </p:nvCxnSpPr>
              <p:spPr>
                <a:xfrm>
                  <a:off x="65913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3" name="Straight Connector 272"/>
                <p:cNvCxnSpPr>
                  <a:endCxn id="279" idx="0"/>
                </p:cNvCxnSpPr>
                <p:nvPr/>
              </p:nvCxnSpPr>
              <p:spPr>
                <a:xfrm>
                  <a:off x="70485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4" name="Straight Connector 273"/>
                <p:cNvCxnSpPr>
                  <a:endCxn id="280" idx="0"/>
                </p:cNvCxnSpPr>
                <p:nvPr/>
              </p:nvCxnSpPr>
              <p:spPr>
                <a:xfrm>
                  <a:off x="75057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5" name="Straight Connector 274"/>
                <p:cNvCxnSpPr>
                  <a:endCxn id="277" idx="0"/>
                </p:cNvCxnSpPr>
                <p:nvPr/>
              </p:nvCxnSpPr>
              <p:spPr>
                <a:xfrm>
                  <a:off x="61341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19" name="Group 718"/>
          <p:cNvGrpSpPr/>
          <p:nvPr/>
        </p:nvGrpSpPr>
        <p:grpSpPr>
          <a:xfrm>
            <a:off x="1831847" y="2663886"/>
            <a:ext cx="1490473" cy="191087"/>
            <a:chOff x="1828799" y="2017072"/>
            <a:chExt cx="1490473" cy="191087"/>
          </a:xfrm>
        </p:grpSpPr>
        <p:sp>
          <p:nvSpPr>
            <p:cNvPr id="720" name="DRAM"/>
            <p:cNvSpPr/>
            <p:nvPr/>
          </p:nvSpPr>
          <p:spPr>
            <a:xfrm rot="5400000">
              <a:off x="1847908" y="1997964"/>
              <a:ext cx="191086" cy="229303"/>
            </a:xfrm>
            <a:prstGeom prst="roundRect">
              <a:avLst>
                <a:gd name="adj" fmla="val 11319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721" name="Straight Connector 720"/>
            <p:cNvCxnSpPr>
              <a:endCxn id="720" idx="0"/>
            </p:cNvCxnSpPr>
            <p:nvPr/>
          </p:nvCxnSpPr>
          <p:spPr>
            <a:xfrm flipH="1">
              <a:off x="2058104" y="2112617"/>
              <a:ext cx="1261168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accent2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2" name="Oval 721"/>
            <p:cNvSpPr/>
            <p:nvPr/>
          </p:nvSpPr>
          <p:spPr>
            <a:xfrm>
              <a:off x="2134538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23" name="Oval 722"/>
            <p:cNvSpPr/>
            <p:nvPr/>
          </p:nvSpPr>
          <p:spPr>
            <a:xfrm>
              <a:off x="2363841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24" name="Oval 723"/>
            <p:cNvSpPr/>
            <p:nvPr/>
          </p:nvSpPr>
          <p:spPr>
            <a:xfrm>
              <a:off x="2593144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25" name="Oval 724"/>
            <p:cNvSpPr/>
            <p:nvPr/>
          </p:nvSpPr>
          <p:spPr>
            <a:xfrm>
              <a:off x="2822448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26" name="Oval 725"/>
            <p:cNvSpPr/>
            <p:nvPr/>
          </p:nvSpPr>
          <p:spPr>
            <a:xfrm>
              <a:off x="3051751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727" name="Group 726"/>
          <p:cNvGrpSpPr/>
          <p:nvPr/>
        </p:nvGrpSpPr>
        <p:grpSpPr>
          <a:xfrm>
            <a:off x="3389375" y="2663886"/>
            <a:ext cx="1490473" cy="191087"/>
            <a:chOff x="3386327" y="2017072"/>
            <a:chExt cx="1490473" cy="191087"/>
          </a:xfrm>
        </p:grpSpPr>
        <p:sp>
          <p:nvSpPr>
            <p:cNvPr id="728" name="DRAM"/>
            <p:cNvSpPr/>
            <p:nvPr/>
          </p:nvSpPr>
          <p:spPr>
            <a:xfrm rot="5400000">
              <a:off x="3405436" y="1997964"/>
              <a:ext cx="191086" cy="229303"/>
            </a:xfrm>
            <a:prstGeom prst="roundRect">
              <a:avLst>
                <a:gd name="adj" fmla="val 11319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729" name="Straight Connector 728"/>
            <p:cNvCxnSpPr>
              <a:endCxn id="728" idx="0"/>
            </p:cNvCxnSpPr>
            <p:nvPr/>
          </p:nvCxnSpPr>
          <p:spPr>
            <a:xfrm flipH="1">
              <a:off x="3615632" y="2112617"/>
              <a:ext cx="1261168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accent2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0" name="Oval 729"/>
            <p:cNvSpPr/>
            <p:nvPr/>
          </p:nvSpPr>
          <p:spPr>
            <a:xfrm>
              <a:off x="3692066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31" name="Oval 730"/>
            <p:cNvSpPr/>
            <p:nvPr/>
          </p:nvSpPr>
          <p:spPr>
            <a:xfrm>
              <a:off x="3921369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32" name="Oval 731"/>
            <p:cNvSpPr/>
            <p:nvPr/>
          </p:nvSpPr>
          <p:spPr>
            <a:xfrm>
              <a:off x="4150672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33" name="Oval 732"/>
            <p:cNvSpPr/>
            <p:nvPr/>
          </p:nvSpPr>
          <p:spPr>
            <a:xfrm>
              <a:off x="4379976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34" name="Oval 733"/>
            <p:cNvSpPr/>
            <p:nvPr/>
          </p:nvSpPr>
          <p:spPr>
            <a:xfrm>
              <a:off x="4609279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735" name="Group 734"/>
          <p:cNvGrpSpPr/>
          <p:nvPr/>
        </p:nvGrpSpPr>
        <p:grpSpPr>
          <a:xfrm>
            <a:off x="4956047" y="2663886"/>
            <a:ext cx="1490473" cy="191087"/>
            <a:chOff x="4952999" y="2017072"/>
            <a:chExt cx="1490473" cy="191087"/>
          </a:xfrm>
        </p:grpSpPr>
        <p:sp>
          <p:nvSpPr>
            <p:cNvPr id="736" name="DRAM"/>
            <p:cNvSpPr/>
            <p:nvPr/>
          </p:nvSpPr>
          <p:spPr>
            <a:xfrm rot="5400000">
              <a:off x="4972108" y="1997964"/>
              <a:ext cx="191086" cy="229303"/>
            </a:xfrm>
            <a:prstGeom prst="roundRect">
              <a:avLst>
                <a:gd name="adj" fmla="val 11319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737" name="Straight Connector 736"/>
            <p:cNvCxnSpPr>
              <a:endCxn id="736" idx="0"/>
            </p:cNvCxnSpPr>
            <p:nvPr/>
          </p:nvCxnSpPr>
          <p:spPr>
            <a:xfrm flipH="1">
              <a:off x="5182304" y="2112617"/>
              <a:ext cx="1261168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accent2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8" name="Oval 737"/>
            <p:cNvSpPr/>
            <p:nvPr/>
          </p:nvSpPr>
          <p:spPr>
            <a:xfrm>
              <a:off x="5258738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39" name="Oval 738"/>
            <p:cNvSpPr/>
            <p:nvPr/>
          </p:nvSpPr>
          <p:spPr>
            <a:xfrm>
              <a:off x="5488041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40" name="Oval 739"/>
            <p:cNvSpPr/>
            <p:nvPr/>
          </p:nvSpPr>
          <p:spPr>
            <a:xfrm>
              <a:off x="5717344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41" name="Oval 740"/>
            <p:cNvSpPr/>
            <p:nvPr/>
          </p:nvSpPr>
          <p:spPr>
            <a:xfrm>
              <a:off x="5946648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42" name="Oval 741"/>
            <p:cNvSpPr/>
            <p:nvPr/>
          </p:nvSpPr>
          <p:spPr>
            <a:xfrm>
              <a:off x="6175951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743" name="Group 742"/>
          <p:cNvGrpSpPr/>
          <p:nvPr/>
        </p:nvGrpSpPr>
        <p:grpSpPr>
          <a:xfrm>
            <a:off x="6513575" y="2663886"/>
            <a:ext cx="1490473" cy="191087"/>
            <a:chOff x="6510527" y="2017072"/>
            <a:chExt cx="1490473" cy="191087"/>
          </a:xfrm>
        </p:grpSpPr>
        <p:sp>
          <p:nvSpPr>
            <p:cNvPr id="744" name="DRAM"/>
            <p:cNvSpPr/>
            <p:nvPr/>
          </p:nvSpPr>
          <p:spPr>
            <a:xfrm rot="5400000">
              <a:off x="6529636" y="1997964"/>
              <a:ext cx="191086" cy="229303"/>
            </a:xfrm>
            <a:prstGeom prst="roundRect">
              <a:avLst>
                <a:gd name="adj" fmla="val 11319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745" name="Straight Connector 744"/>
            <p:cNvCxnSpPr>
              <a:endCxn id="744" idx="0"/>
            </p:cNvCxnSpPr>
            <p:nvPr/>
          </p:nvCxnSpPr>
          <p:spPr>
            <a:xfrm flipH="1">
              <a:off x="6739832" y="2112617"/>
              <a:ext cx="1261168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accent2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6" name="Oval 745"/>
            <p:cNvSpPr/>
            <p:nvPr/>
          </p:nvSpPr>
          <p:spPr>
            <a:xfrm>
              <a:off x="6816266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47" name="Oval 746"/>
            <p:cNvSpPr/>
            <p:nvPr/>
          </p:nvSpPr>
          <p:spPr>
            <a:xfrm>
              <a:off x="7045569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48" name="Oval 747"/>
            <p:cNvSpPr/>
            <p:nvPr/>
          </p:nvSpPr>
          <p:spPr>
            <a:xfrm>
              <a:off x="7274872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49" name="Oval 748"/>
            <p:cNvSpPr/>
            <p:nvPr/>
          </p:nvSpPr>
          <p:spPr>
            <a:xfrm>
              <a:off x="7504176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50" name="Oval 749"/>
            <p:cNvSpPr/>
            <p:nvPr/>
          </p:nvSpPr>
          <p:spPr>
            <a:xfrm>
              <a:off x="7733479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sp>
        <p:nvSpPr>
          <p:cNvPr id="756" name="Down Arrow 755"/>
          <p:cNvSpPr/>
          <p:nvPr/>
        </p:nvSpPr>
        <p:spPr>
          <a:xfrm rot="16200000">
            <a:off x="7068431" y="3063994"/>
            <a:ext cx="609597" cy="1109239"/>
          </a:xfrm>
          <a:prstGeom prst="downArrow">
            <a:avLst>
              <a:gd name="adj1" fmla="val 50000"/>
              <a:gd name="adj2" fmla="val 58517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>
              <a:lnSpc>
                <a:spcPts val="2800"/>
              </a:lnSpc>
            </a:pPr>
            <a:r>
              <a:rPr lang="en-US" sz="2400" spc="-100" dirty="0">
                <a:latin typeface="+mj-lt"/>
              </a:rPr>
              <a:t>column</a:t>
            </a:r>
          </a:p>
        </p:txBody>
      </p:sp>
      <p:sp>
        <p:nvSpPr>
          <p:cNvPr id="757" name="Down Arrow 756"/>
          <p:cNvSpPr/>
          <p:nvPr/>
        </p:nvSpPr>
        <p:spPr>
          <a:xfrm rot="16200000">
            <a:off x="5510670" y="3063994"/>
            <a:ext cx="609597" cy="1109239"/>
          </a:xfrm>
          <a:prstGeom prst="downArrow">
            <a:avLst>
              <a:gd name="adj1" fmla="val 50000"/>
              <a:gd name="adj2" fmla="val 58517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>
              <a:lnSpc>
                <a:spcPts val="2800"/>
              </a:lnSpc>
            </a:pPr>
            <a:r>
              <a:rPr lang="en-US" sz="2400" spc="-100" dirty="0">
                <a:latin typeface="+mj-lt"/>
              </a:rPr>
              <a:t>column</a:t>
            </a:r>
          </a:p>
        </p:txBody>
      </p:sp>
      <p:sp>
        <p:nvSpPr>
          <p:cNvPr id="758" name="Down Arrow 757"/>
          <p:cNvSpPr/>
          <p:nvPr/>
        </p:nvSpPr>
        <p:spPr>
          <a:xfrm rot="16200000">
            <a:off x="3944230" y="3063995"/>
            <a:ext cx="609599" cy="1109239"/>
          </a:xfrm>
          <a:prstGeom prst="downArrow">
            <a:avLst>
              <a:gd name="adj1" fmla="val 50000"/>
              <a:gd name="adj2" fmla="val 58517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>
              <a:lnSpc>
                <a:spcPts val="2800"/>
              </a:lnSpc>
            </a:pPr>
            <a:r>
              <a:rPr lang="en-US" sz="2400" spc="-100" dirty="0">
                <a:latin typeface="+mj-lt"/>
              </a:rPr>
              <a:t>column</a:t>
            </a:r>
          </a:p>
        </p:txBody>
      </p:sp>
      <p:sp>
        <p:nvSpPr>
          <p:cNvPr id="759" name="Down Arrow 758"/>
          <p:cNvSpPr/>
          <p:nvPr/>
        </p:nvSpPr>
        <p:spPr>
          <a:xfrm rot="16200000">
            <a:off x="2386469" y="3063995"/>
            <a:ext cx="609599" cy="1109239"/>
          </a:xfrm>
          <a:prstGeom prst="downArrow">
            <a:avLst>
              <a:gd name="adj1" fmla="val 50000"/>
              <a:gd name="adj2" fmla="val 58517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>
              <a:lnSpc>
                <a:spcPts val="2800"/>
              </a:lnSpc>
            </a:pPr>
            <a:r>
              <a:rPr lang="en-US" sz="2400" spc="-100" dirty="0">
                <a:latin typeface="+mj-lt"/>
              </a:rPr>
              <a:t>column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899930"/>
            <a:ext cx="9144000" cy="207979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b="1" dirty="0" smtClean="0">
                <a:solidFill>
                  <a:schemeClr val="accent2"/>
                </a:solidFill>
                <a:latin typeface="+mn-lt"/>
              </a:rPr>
              <a:t>Activation</a:t>
            </a:r>
            <a:r>
              <a:rPr lang="en-US" sz="2800" dirty="0" smtClean="0"/>
              <a:t>: Open one row in each mat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Row decoder, </a:t>
            </a:r>
            <a:r>
              <a:rPr lang="en-US" sz="2400" dirty="0" err="1" smtClean="0"/>
              <a:t>wordline</a:t>
            </a:r>
            <a:r>
              <a:rPr lang="en-US" sz="2400" dirty="0" smtClean="0"/>
              <a:t> drivers select a row of cells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Each cell in the row shares charge with a sense amplifier</a:t>
            </a:r>
          </a:p>
          <a:p>
            <a:pPr>
              <a:lnSpc>
                <a:spcPct val="80000"/>
              </a:lnSpc>
            </a:pPr>
            <a:r>
              <a:rPr lang="en-US" sz="2800" b="1" dirty="0" smtClean="0">
                <a:solidFill>
                  <a:schemeClr val="accent1"/>
                </a:solidFill>
                <a:latin typeface="+mn-lt"/>
              </a:rPr>
              <a:t>Read</a:t>
            </a:r>
            <a:r>
              <a:rPr lang="en-US" sz="2800" dirty="0" smtClean="0"/>
              <a:t>: Send one column of data from sense amplifiers to CPU</a:t>
            </a:r>
          </a:p>
          <a:p>
            <a:pPr>
              <a:lnSpc>
                <a:spcPct val="80000"/>
              </a:lnSpc>
            </a:pPr>
            <a:r>
              <a:rPr lang="en-US" sz="2800" b="1" dirty="0" err="1" smtClean="0">
                <a:latin typeface="+mn-lt"/>
              </a:rPr>
              <a:t>Precharge</a:t>
            </a:r>
            <a:r>
              <a:rPr lang="en-US" sz="2800" dirty="0" smtClean="0"/>
              <a:t>: Prepare mats for next row</a:t>
            </a:r>
          </a:p>
          <a:p>
            <a:pPr>
              <a:lnSpc>
                <a:spcPct val="80000"/>
              </a:lnSpc>
            </a:pPr>
            <a:r>
              <a:rPr lang="en-US" sz="2800" b="1" i="1" dirty="0"/>
              <a:t>Timing parameters</a:t>
            </a:r>
            <a:r>
              <a:rPr lang="en-US" sz="2800" dirty="0"/>
              <a:t>: how long to wait for each step to finish</a:t>
            </a:r>
          </a:p>
        </p:txBody>
      </p:sp>
      <p:sp>
        <p:nvSpPr>
          <p:cNvPr id="707" name="Rounded Rectangle 706"/>
          <p:cNvSpPr/>
          <p:nvPr/>
        </p:nvSpPr>
        <p:spPr>
          <a:xfrm flipH="1">
            <a:off x="2596191" y="3155790"/>
            <a:ext cx="190619" cy="234224"/>
          </a:xfrm>
          <a:prstGeom prst="roundRect">
            <a:avLst>
              <a:gd name="adj" fmla="val 23959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708" name="Rounded Rectangle 707"/>
          <p:cNvSpPr/>
          <p:nvPr/>
        </p:nvSpPr>
        <p:spPr>
          <a:xfrm flipH="1">
            <a:off x="4154735" y="3155790"/>
            <a:ext cx="190619" cy="234224"/>
          </a:xfrm>
          <a:prstGeom prst="roundRect">
            <a:avLst>
              <a:gd name="adj" fmla="val 23959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709" name="Rounded Rectangle 708"/>
          <p:cNvSpPr/>
          <p:nvPr/>
        </p:nvSpPr>
        <p:spPr>
          <a:xfrm flipH="1">
            <a:off x="5722530" y="3157276"/>
            <a:ext cx="190619" cy="234224"/>
          </a:xfrm>
          <a:prstGeom prst="roundRect">
            <a:avLst>
              <a:gd name="adj" fmla="val 23959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710" name="Rounded Rectangle 709"/>
          <p:cNvSpPr/>
          <p:nvPr/>
        </p:nvSpPr>
        <p:spPr>
          <a:xfrm flipH="1">
            <a:off x="7280029" y="3157604"/>
            <a:ext cx="190619" cy="234224"/>
          </a:xfrm>
          <a:prstGeom prst="roundRect">
            <a:avLst>
              <a:gd name="adj" fmla="val 23959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</p:spTree>
    <p:extLst>
      <p:ext uri="{BB962C8B-B14F-4D97-AF65-F5344CB8AC3E}">
        <p14:creationId xmlns:p14="http://schemas.microsoft.com/office/powerpoint/2010/main" val="1024439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00"/>
                            </p:stCondLst>
                            <p:childTnLst>
                              <p:par>
                                <p:cTn id="89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3.33333E-6 L -0.00104 0.09445 " pathEditMode="relative" rAng="0" ptsTypes="AA">
                                      <p:cBhvr>
                                        <p:cTn id="90" dur="1000" fill="hold"/>
                                        <p:tgtEl>
                                          <p:spTgt spid="7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4722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3.33333E-6 L 0.00069 0.09445 " pathEditMode="relative" rAng="0" ptsTypes="AA">
                                      <p:cBhvr>
                                        <p:cTn id="92" dur="1000" fill="hold"/>
                                        <p:tgtEl>
                                          <p:spTgt spid="7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4722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4.81481E-6 L -0.00138 0.09422 " pathEditMode="relative" rAng="0" ptsTypes="AA">
                                      <p:cBhvr>
                                        <p:cTn id="94" dur="1000" fill="hold"/>
                                        <p:tgtEl>
                                          <p:spTgt spid="7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4699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3.7037E-6 L -0.00018 0.09421 " pathEditMode="relative" rAng="0" ptsTypes="AA">
                                      <p:cBhvr>
                                        <p:cTn id="96" dur="1000" fill="hold"/>
                                        <p:tgtEl>
                                          <p:spTgt spid="7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4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1500"/>
                            </p:stCondLst>
                            <p:childTnLst>
                              <p:par>
                                <p:cTn id="98" presetID="10" presetClass="exit" presetSubtype="0" fill="hold" grpId="1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7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7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7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7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70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7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7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7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500"/>
                            </p:stCondLst>
                            <p:childTnLst>
                              <p:par>
                                <p:cTn id="12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9" dur="5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5" dur="5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8" dur="500"/>
                                        <p:tgtEl>
                                          <p:spTgt spid="6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7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7" dur="500"/>
                                        <p:tgtEl>
                                          <p:spTgt spid="7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0" dur="500"/>
                                        <p:tgtEl>
                                          <p:spTgt spid="7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3" dur="500"/>
                                        <p:tgtEl>
                                          <p:spTgt spid="7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6" dur="5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1" grpId="0" animBg="1"/>
      <p:bldP spid="756" grpId="0" animBg="1"/>
      <p:bldP spid="756" grpId="1" animBg="1"/>
      <p:bldP spid="757" grpId="0" animBg="1"/>
      <p:bldP spid="757" grpId="1" animBg="1"/>
      <p:bldP spid="758" grpId="0" animBg="1"/>
      <p:bldP spid="758" grpId="1" animBg="1"/>
      <p:bldP spid="759" grpId="0" animBg="1"/>
      <p:bldP spid="759" grpId="1" animBg="1"/>
      <p:bldP spid="3" grpId="0" uiExpand="1" build="p"/>
      <p:bldP spid="707" grpId="0" animBg="1"/>
      <p:bldP spid="707" grpId="1" animBg="1"/>
      <p:bldP spid="707" grpId="2" animBg="1"/>
      <p:bldP spid="708" grpId="0" animBg="1"/>
      <p:bldP spid="708" grpId="1" animBg="1"/>
      <p:bldP spid="708" grpId="2" animBg="1"/>
      <p:bldP spid="709" grpId="0" animBg="1"/>
      <p:bldP spid="709" grpId="1" animBg="1"/>
      <p:bldP spid="709" grpId="2" animBg="1"/>
      <p:bldP spid="710" grpId="0" animBg="1"/>
      <p:bldP spid="710" grpId="1" animBg="1"/>
      <p:bldP spid="710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381000" y="152401"/>
            <a:ext cx="8382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/>
              <a:t>DRAM Timing Parameters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381000" y="1143000"/>
            <a:ext cx="8382000" cy="3886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ts val="3500"/>
              </a:lnSpc>
            </a:pPr>
            <a:r>
              <a:rPr lang="en-US" spc="-100" dirty="0" smtClean="0"/>
              <a:t>Standard t</a:t>
            </a:r>
            <a:r>
              <a:rPr lang="en-US" spc="-100" dirty="0" smtClean="0"/>
              <a:t>iming </a:t>
            </a:r>
            <a:r>
              <a:rPr lang="en-US" spc="-100" dirty="0" smtClean="0"/>
              <a:t>parameters are dictated by</a:t>
            </a:r>
            <a:br>
              <a:rPr lang="en-US" spc="-100" dirty="0" smtClean="0"/>
            </a:br>
            <a:r>
              <a:rPr lang="en-US" b="1" i="1" spc="-100" dirty="0" smtClean="0">
                <a:solidFill>
                  <a:srgbClr val="C00000"/>
                </a:solidFill>
                <a:latin typeface="+mn-lt"/>
              </a:rPr>
              <a:t>the worst </a:t>
            </a:r>
            <a:r>
              <a:rPr lang="en-US" b="1" i="1" spc="-100" dirty="0" smtClean="0">
                <a:solidFill>
                  <a:srgbClr val="C00000"/>
                </a:solidFill>
                <a:latin typeface="+mn-lt"/>
              </a:rPr>
              <a:t>case</a:t>
            </a:r>
            <a:endParaRPr lang="en-US" spc="-100" dirty="0"/>
          </a:p>
          <a:p>
            <a:pPr lvl="0">
              <a:lnSpc>
                <a:spcPts val="3500"/>
              </a:lnSpc>
            </a:pPr>
            <a:r>
              <a:rPr lang="en-US" spc="-100" dirty="0" smtClean="0"/>
              <a:t>Must ensure reliable operation for:</a:t>
            </a:r>
            <a:endParaRPr lang="en-US" b="1" i="1" spc="-100" dirty="0" smtClean="0">
              <a:solidFill>
                <a:srgbClr val="C00000"/>
              </a:solidFill>
              <a:latin typeface="+mn-lt"/>
            </a:endParaRPr>
          </a:p>
          <a:p>
            <a:pPr marL="914400" lvl="1" indent="-457200">
              <a:lnSpc>
                <a:spcPts val="3500"/>
              </a:lnSpc>
              <a:spcBef>
                <a:spcPts val="1000"/>
              </a:spcBef>
            </a:pPr>
            <a:r>
              <a:rPr lang="en-US" spc="-100" dirty="0" smtClean="0"/>
              <a:t>The smallest cell with the smallest </a:t>
            </a:r>
            <a:r>
              <a:rPr lang="en-US" spc="-100" dirty="0" smtClean="0"/>
              <a:t>charge in</a:t>
            </a:r>
            <a:br>
              <a:rPr lang="en-US" spc="-100" dirty="0" smtClean="0"/>
            </a:br>
            <a:r>
              <a:rPr lang="en-US" b="1" i="1" spc="-100" dirty="0" smtClean="0">
                <a:solidFill>
                  <a:srgbClr val="C00000"/>
                </a:solidFill>
                <a:latin typeface="+mn-lt"/>
              </a:rPr>
              <a:t>all </a:t>
            </a:r>
            <a:r>
              <a:rPr lang="en-US" b="1" i="1" spc="-100" dirty="0" smtClean="0">
                <a:solidFill>
                  <a:srgbClr val="C00000"/>
                </a:solidFill>
                <a:latin typeface="+mn-lt"/>
              </a:rPr>
              <a:t>DRAM </a:t>
            </a:r>
            <a:r>
              <a:rPr lang="en-US" b="1" i="1" spc="-100" dirty="0" smtClean="0">
                <a:solidFill>
                  <a:srgbClr val="C00000"/>
                </a:solidFill>
                <a:latin typeface="+mn-lt"/>
              </a:rPr>
              <a:t>modules</a:t>
            </a:r>
            <a:r>
              <a:rPr lang="en-US" spc="-100" dirty="0" smtClean="0"/>
              <a:t> </a:t>
            </a:r>
            <a:r>
              <a:rPr lang="en-US" spc="-100" dirty="0" smtClean="0"/>
              <a:t>(</a:t>
            </a:r>
            <a:r>
              <a:rPr lang="en-US" i="1" spc="-100" dirty="0" smtClean="0"/>
              <a:t>process variation</a:t>
            </a:r>
            <a:r>
              <a:rPr lang="en-US" spc="-100" dirty="0" smtClean="0"/>
              <a:t>)</a:t>
            </a:r>
            <a:endParaRPr lang="en-US" b="1" u="sng" spc="-100" dirty="0" smtClean="0">
              <a:solidFill>
                <a:srgbClr val="000000"/>
              </a:solidFill>
            </a:endParaRPr>
          </a:p>
          <a:p>
            <a:pPr marL="914400" lvl="1" indent="-457200">
              <a:lnSpc>
                <a:spcPts val="3500"/>
              </a:lnSpc>
              <a:spcBef>
                <a:spcPts val="1000"/>
              </a:spcBef>
            </a:pPr>
            <a:r>
              <a:rPr lang="en-US" spc="-100" dirty="0" smtClean="0">
                <a:solidFill>
                  <a:srgbClr val="000000"/>
                </a:solidFill>
              </a:rPr>
              <a:t>The </a:t>
            </a:r>
            <a:r>
              <a:rPr lang="en-US" b="1" i="1" spc="-100" dirty="0">
                <a:solidFill>
                  <a:srgbClr val="C00000"/>
                </a:solidFill>
                <a:latin typeface="+mn-lt"/>
              </a:rPr>
              <a:t>highest</a:t>
            </a:r>
            <a:r>
              <a:rPr lang="en-US" spc="-100" dirty="0">
                <a:solidFill>
                  <a:srgbClr val="000000"/>
                </a:solidFill>
              </a:rPr>
              <a:t> </a:t>
            </a:r>
            <a:r>
              <a:rPr lang="en-US" spc="-100" dirty="0" smtClean="0">
                <a:solidFill>
                  <a:srgbClr val="000000"/>
                </a:solidFill>
              </a:rPr>
              <a:t>operating temperature allowed</a:t>
            </a:r>
            <a:r>
              <a:rPr lang="en-US" spc="-100" dirty="0">
                <a:solidFill>
                  <a:srgbClr val="000000"/>
                </a:solidFill>
              </a:rPr>
              <a:t/>
            </a:r>
            <a:br>
              <a:rPr lang="en-US" spc="-100" dirty="0">
                <a:solidFill>
                  <a:srgbClr val="000000"/>
                </a:solidFill>
              </a:rPr>
            </a:br>
            <a:r>
              <a:rPr lang="en-US" spc="-100" dirty="0" smtClean="0">
                <a:solidFill>
                  <a:srgbClr val="000000"/>
                </a:solidFill>
              </a:rPr>
              <a:t>(</a:t>
            </a:r>
            <a:r>
              <a:rPr lang="en-US" i="1" spc="-100" dirty="0" smtClean="0">
                <a:solidFill>
                  <a:srgbClr val="000000"/>
                </a:solidFill>
              </a:rPr>
              <a:t>charge leakage</a:t>
            </a:r>
            <a:r>
              <a:rPr lang="en-US" spc="-100" dirty="0" smtClean="0">
                <a:solidFill>
                  <a:srgbClr val="000000"/>
                </a:solidFill>
              </a:rPr>
              <a:t>)</a:t>
            </a:r>
            <a:endParaRPr lang="en-US" sz="3600" i="1" spc="-100" dirty="0" smtClean="0">
              <a:solidFill>
                <a:srgbClr val="000000"/>
              </a:solidFill>
            </a:endParaRPr>
          </a:p>
          <a:p>
            <a:pPr marL="457200" lvl="0" indent="-457200">
              <a:lnSpc>
                <a:spcPts val="3500"/>
              </a:lnSpc>
              <a:spcBef>
                <a:spcPts val="2400"/>
              </a:spcBef>
            </a:pPr>
            <a:r>
              <a:rPr lang="en-US" b="1" i="1" spc="-100" dirty="0" smtClean="0">
                <a:solidFill>
                  <a:srgbClr val="CC0000"/>
                </a:solidFill>
                <a:latin typeface="+mn-lt"/>
              </a:rPr>
              <a:t>Large </a:t>
            </a:r>
            <a:r>
              <a:rPr lang="en-US" b="1" i="1" spc="-100" dirty="0">
                <a:solidFill>
                  <a:srgbClr val="CC0000"/>
                </a:solidFill>
                <a:latin typeface="+mn-lt"/>
              </a:rPr>
              <a:t>timing margin</a:t>
            </a:r>
            <a:r>
              <a:rPr lang="en-US" spc="-100" dirty="0">
                <a:solidFill>
                  <a:srgbClr val="CC0000"/>
                </a:solidFill>
              </a:rPr>
              <a:t> for the </a:t>
            </a:r>
            <a:r>
              <a:rPr lang="en-US" spc="-100" dirty="0" smtClean="0">
                <a:solidFill>
                  <a:srgbClr val="CC0000"/>
                </a:solidFill>
              </a:rPr>
              <a:t>common case</a:t>
            </a:r>
            <a:endParaRPr lang="en-US" spc="-100" dirty="0">
              <a:solidFill>
                <a:srgbClr val="CC000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09600" y="5257800"/>
            <a:ext cx="7696200" cy="838200"/>
          </a:xfrm>
          <a:prstGeom prst="roundRect">
            <a:avLst>
              <a:gd name="adj" fmla="val 5928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lvl="0" indent="-571500" algn="ctr">
              <a:lnSpc>
                <a:spcPct val="90000"/>
              </a:lnSpc>
              <a:spcBef>
                <a:spcPts val="1000"/>
              </a:spcBef>
              <a:buFont typeface="Wingdings" charset="0"/>
              <a:buChar char="à"/>
            </a:pP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sym typeface="Wingdings"/>
              </a:rPr>
              <a:t>Goal: Lower common-case latency</a:t>
            </a:r>
          </a:p>
        </p:txBody>
      </p:sp>
      <p:sp>
        <p:nvSpPr>
          <p:cNvPr id="6" name="Punchline"/>
          <p:cNvSpPr txBox="1"/>
          <p:nvPr/>
        </p:nvSpPr>
        <p:spPr>
          <a:xfrm>
            <a:off x="0" y="4953000"/>
            <a:ext cx="9144000" cy="114300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spc="-100" dirty="0" smtClean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Can we use </a:t>
            </a:r>
            <a:r>
              <a:rPr lang="en-US" sz="3600" i="1" spc="-100" dirty="0" smtClean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design-induced variation</a:t>
            </a:r>
            <a:r>
              <a:rPr lang="en-US" sz="3600" spc="-100" dirty="0" smtClean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/>
            </a:r>
            <a:br>
              <a:rPr lang="en-US" sz="3600" spc="-100" dirty="0" smtClean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</a:br>
            <a:r>
              <a:rPr lang="en-US" sz="3600" spc="-100" dirty="0" smtClean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to </a:t>
            </a:r>
            <a:r>
              <a:rPr lang="en-US" sz="3600" b="1" spc="-100" dirty="0" smtClean="0">
                <a:solidFill>
                  <a:schemeClr val="bg1"/>
                </a:solidFill>
                <a:sym typeface="Wingdings" panose="05000000000000000000" pitchFamily="2" charset="2"/>
              </a:rPr>
              <a:t>find and use common-case latency at low cost</a:t>
            </a:r>
            <a:r>
              <a:rPr lang="en-US" sz="3600" spc="-100" dirty="0" smtClean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48919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0" y="1905000"/>
            <a:ext cx="9144000" cy="2057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r>
              <a:rPr lang="en-US" b="1" spc="-30" dirty="0" smtClean="0">
                <a:ea typeface="Cambria Math" panose="02040503050406030204" pitchFamily="18" charset="0"/>
              </a:rPr>
              <a:t>Experimental </a:t>
            </a:r>
            <a:r>
              <a:rPr lang="en-US" b="1" spc="-30" dirty="0">
                <a:ea typeface="Cambria Math" panose="02040503050406030204" pitchFamily="18" charset="0"/>
              </a:rPr>
              <a:t>S</a:t>
            </a:r>
            <a:r>
              <a:rPr lang="en-US" b="1" spc="-30" dirty="0" smtClean="0">
                <a:ea typeface="Cambria Math" panose="02040503050406030204" pitchFamily="18" charset="0"/>
              </a:rPr>
              <a:t>tudy </a:t>
            </a:r>
            <a:r>
              <a:rPr lang="en-US" b="1" spc="-30" dirty="0">
                <a:ea typeface="Cambria Math" panose="02040503050406030204" pitchFamily="18" charset="0"/>
              </a:rPr>
              <a:t>of </a:t>
            </a:r>
            <a:r>
              <a:rPr lang="en-US" b="1" spc="-30" dirty="0" smtClean="0">
                <a:ea typeface="Cambria Math" panose="02040503050406030204" pitchFamily="18" charset="0"/>
              </a:rPr>
              <a:t>Design-Induced </a:t>
            </a:r>
            <a:r>
              <a:rPr lang="en-US" b="1" spc="-30" dirty="0">
                <a:ea typeface="Cambria Math" panose="02040503050406030204" pitchFamily="18" charset="0"/>
              </a:rPr>
              <a:t>V</a:t>
            </a:r>
            <a:r>
              <a:rPr lang="en-US" b="1" spc="-30" dirty="0" smtClean="0">
                <a:ea typeface="Cambria Math" panose="02040503050406030204" pitchFamily="18" charset="0"/>
              </a:rPr>
              <a:t>ariation</a:t>
            </a:r>
            <a:endParaRPr lang="en-US" b="1" spc="-30" dirty="0">
              <a:ea typeface="Cambria Math" panose="02040503050406030204" pitchFamily="18" charset="0"/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sz="2800" b="1" spc="-70" dirty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Goal: </a:t>
            </a:r>
            <a:r>
              <a:rPr lang="en-US" sz="2800" spc="-70" dirty="0" smtClean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Understand, identify </a:t>
            </a:r>
            <a:r>
              <a:rPr lang="en-US" sz="2800" spc="-70" dirty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inherently slower regions 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sz="2800" b="1" spc="-70" dirty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Methodology: </a:t>
            </a:r>
            <a:r>
              <a:rPr lang="en-US" sz="2800" spc="-70" dirty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Profile 96 real DRAM </a:t>
            </a:r>
            <a:r>
              <a:rPr lang="en-US" sz="2800" spc="-70" dirty="0" smtClean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modules</a:t>
            </a:r>
            <a:br>
              <a:rPr lang="en-US" sz="2800" spc="-70" dirty="0" smtClean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</a:br>
            <a:r>
              <a:rPr lang="en-US" sz="2800" spc="-70" dirty="0" smtClean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by </a:t>
            </a:r>
            <a:r>
              <a:rPr lang="en-US" sz="2800" spc="-70" dirty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using FPGA-based DRAM test </a:t>
            </a:r>
            <a:r>
              <a:rPr lang="en-US" sz="2800" spc="-70" dirty="0" smtClean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infrastructure</a:t>
            </a:r>
            <a:endParaRPr lang="en-US" sz="2800" spc="-70" dirty="0">
              <a:solidFill>
                <a:schemeClr val="bg1">
                  <a:lumMod val="50000"/>
                </a:schemeClr>
              </a:solidFill>
              <a:ea typeface="Cambria Math" panose="02040503050406030204" pitchFamily="18" charset="0"/>
            </a:endParaRPr>
          </a:p>
        </p:txBody>
      </p:sp>
      <p:sp>
        <p:nvSpPr>
          <p:cNvPr id="55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/>
              <a:t>Presentation Outline</a:t>
            </a:r>
            <a:endParaRPr lang="en-US" sz="5400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0" y="3962400"/>
            <a:ext cx="9144000" cy="2438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r>
              <a:rPr lang="en-US" b="1" dirty="0">
                <a:ea typeface="Cambria Math" panose="02040503050406030204" pitchFamily="18" charset="0"/>
              </a:rPr>
              <a:t>Exploiting </a:t>
            </a:r>
            <a:r>
              <a:rPr lang="en-US" b="1" dirty="0" smtClean="0">
                <a:ea typeface="Cambria Math" panose="02040503050406030204" pitchFamily="18" charset="0"/>
              </a:rPr>
              <a:t>Design-Induced </a:t>
            </a:r>
            <a:r>
              <a:rPr lang="en-US" b="1" dirty="0">
                <a:ea typeface="Cambria Math" panose="02040503050406030204" pitchFamily="18" charset="0"/>
              </a:rPr>
              <a:t>V</a:t>
            </a:r>
            <a:r>
              <a:rPr lang="en-US" b="1" dirty="0" smtClean="0">
                <a:ea typeface="Cambria Math" panose="02040503050406030204" pitchFamily="18" charset="0"/>
              </a:rPr>
              <a:t>ariation </a:t>
            </a:r>
            <a:endParaRPr lang="en-US" b="1" dirty="0">
              <a:ea typeface="Cambria Math" panose="02040503050406030204" pitchFamily="18" charset="0"/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sz="2800" b="1" spc="-70" dirty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DIVA Profiling</a:t>
            </a:r>
            <a:r>
              <a:rPr lang="en-US" sz="2800" spc="-70" dirty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: </a:t>
            </a:r>
            <a:r>
              <a:rPr lang="en-US" sz="2800" spc="-70" dirty="0" smtClean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Using low-cost slow region profiling</a:t>
            </a:r>
            <a:br>
              <a:rPr lang="en-US" sz="2800" spc="-70" dirty="0" smtClean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</a:br>
            <a:r>
              <a:rPr lang="en-US" sz="2800" spc="-70" dirty="0" smtClean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to reliably and dynamically reduce DRAM latency</a:t>
            </a:r>
            <a:endParaRPr lang="en-US" sz="2800" spc="-70" dirty="0">
              <a:solidFill>
                <a:schemeClr val="bg1">
                  <a:lumMod val="50000"/>
                </a:schemeClr>
              </a:solidFill>
              <a:ea typeface="Cambria Math" panose="02040503050406030204" pitchFamily="18" charset="0"/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sz="2800" b="1" spc="-70" dirty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DIVA Shuffling</a:t>
            </a:r>
            <a:r>
              <a:rPr lang="en-US" sz="2800" spc="-70" dirty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: </a:t>
            </a:r>
            <a:r>
              <a:rPr lang="en-US" sz="2800" spc="-70" dirty="0" smtClean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Using variation across data bursts</a:t>
            </a:r>
            <a:br>
              <a:rPr lang="en-US" sz="2800" spc="-70" dirty="0" smtClean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</a:br>
            <a:r>
              <a:rPr lang="en-US" sz="2800" spc="-70" dirty="0" smtClean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to reduce uncorrectable errors</a:t>
            </a:r>
            <a:endParaRPr lang="en-US" sz="2800" dirty="0">
              <a:solidFill>
                <a:schemeClr val="bg1">
                  <a:lumMod val="50000"/>
                </a:schemeClr>
              </a:solidFill>
              <a:ea typeface="Cambria Math" panose="02040503050406030204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1905000"/>
            <a:ext cx="9144000" cy="2057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r>
              <a:rPr lang="en-US" b="1" spc="-30" dirty="0" smtClean="0">
                <a:solidFill>
                  <a:schemeClr val="bg1"/>
                </a:solidFill>
                <a:ea typeface="Cambria Math" panose="02040503050406030204" pitchFamily="18" charset="0"/>
              </a:rPr>
              <a:t>Experimental </a:t>
            </a:r>
            <a:r>
              <a:rPr lang="en-US" b="1" spc="-30" dirty="0">
                <a:solidFill>
                  <a:schemeClr val="bg1"/>
                </a:solidFill>
                <a:ea typeface="Cambria Math" panose="02040503050406030204" pitchFamily="18" charset="0"/>
              </a:rPr>
              <a:t>S</a:t>
            </a:r>
            <a:r>
              <a:rPr lang="en-US" b="1" spc="-30" dirty="0" smtClean="0">
                <a:solidFill>
                  <a:schemeClr val="bg1"/>
                </a:solidFill>
                <a:ea typeface="Cambria Math" panose="02040503050406030204" pitchFamily="18" charset="0"/>
              </a:rPr>
              <a:t>tudy </a:t>
            </a:r>
            <a:r>
              <a:rPr lang="en-US" b="1" spc="-30" dirty="0">
                <a:solidFill>
                  <a:schemeClr val="bg1"/>
                </a:solidFill>
                <a:ea typeface="Cambria Math" panose="02040503050406030204" pitchFamily="18" charset="0"/>
              </a:rPr>
              <a:t>of </a:t>
            </a:r>
            <a:r>
              <a:rPr lang="en-US" b="1" spc="-30" dirty="0" smtClean="0">
                <a:solidFill>
                  <a:schemeClr val="bg1"/>
                </a:solidFill>
                <a:ea typeface="Cambria Math" panose="02040503050406030204" pitchFamily="18" charset="0"/>
              </a:rPr>
              <a:t>Design-Induced </a:t>
            </a:r>
            <a:r>
              <a:rPr lang="en-US" b="1" spc="-30" dirty="0">
                <a:solidFill>
                  <a:schemeClr val="bg1"/>
                </a:solidFill>
                <a:ea typeface="Cambria Math" panose="02040503050406030204" pitchFamily="18" charset="0"/>
              </a:rPr>
              <a:t>V</a:t>
            </a:r>
            <a:r>
              <a:rPr lang="en-US" b="1" spc="-30" dirty="0" smtClean="0">
                <a:solidFill>
                  <a:schemeClr val="bg1"/>
                </a:solidFill>
                <a:ea typeface="Cambria Math" panose="02040503050406030204" pitchFamily="18" charset="0"/>
              </a:rPr>
              <a:t>ariation</a:t>
            </a:r>
            <a:endParaRPr lang="en-US" b="1" spc="-30" dirty="0">
              <a:solidFill>
                <a:schemeClr val="bg1"/>
              </a:solidFill>
              <a:ea typeface="Cambria Math" panose="02040503050406030204" pitchFamily="18" charset="0"/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sz="2800" b="1" spc="-70" dirty="0">
                <a:solidFill>
                  <a:schemeClr val="bg1"/>
                </a:solidFill>
                <a:ea typeface="Cambria Math" panose="02040503050406030204" pitchFamily="18" charset="0"/>
              </a:rPr>
              <a:t>Goal: </a:t>
            </a:r>
            <a:r>
              <a:rPr lang="en-US" sz="2800" spc="-70" dirty="0" smtClean="0">
                <a:solidFill>
                  <a:schemeClr val="bg1"/>
                </a:solidFill>
                <a:ea typeface="Cambria Math" panose="02040503050406030204" pitchFamily="18" charset="0"/>
              </a:rPr>
              <a:t>Understand, identify </a:t>
            </a:r>
            <a:r>
              <a:rPr lang="en-US" sz="2800" spc="-70" dirty="0">
                <a:solidFill>
                  <a:schemeClr val="bg1"/>
                </a:solidFill>
                <a:ea typeface="Cambria Math" panose="02040503050406030204" pitchFamily="18" charset="0"/>
              </a:rPr>
              <a:t>inherently slower regions 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sz="2800" b="1" spc="-70" dirty="0">
                <a:solidFill>
                  <a:schemeClr val="bg1"/>
                </a:solidFill>
                <a:ea typeface="Cambria Math" panose="02040503050406030204" pitchFamily="18" charset="0"/>
              </a:rPr>
              <a:t>Methodology: </a:t>
            </a:r>
            <a:r>
              <a:rPr lang="en-US" sz="2800" spc="-70" dirty="0">
                <a:solidFill>
                  <a:schemeClr val="bg1"/>
                </a:solidFill>
                <a:ea typeface="Cambria Math" panose="02040503050406030204" pitchFamily="18" charset="0"/>
              </a:rPr>
              <a:t>Profile 96 real DRAM </a:t>
            </a:r>
            <a:r>
              <a:rPr lang="en-US" sz="2800" spc="-70" dirty="0" smtClean="0">
                <a:solidFill>
                  <a:schemeClr val="bg1"/>
                </a:solidFill>
                <a:ea typeface="Cambria Math" panose="02040503050406030204" pitchFamily="18" charset="0"/>
              </a:rPr>
              <a:t>modules</a:t>
            </a:r>
            <a:br>
              <a:rPr lang="en-US" sz="2800" spc="-70" dirty="0" smtClean="0">
                <a:solidFill>
                  <a:schemeClr val="bg1"/>
                </a:solidFill>
                <a:ea typeface="Cambria Math" panose="02040503050406030204" pitchFamily="18" charset="0"/>
              </a:rPr>
            </a:br>
            <a:r>
              <a:rPr lang="en-US" sz="2800" spc="-70" dirty="0" smtClean="0">
                <a:solidFill>
                  <a:schemeClr val="bg1"/>
                </a:solidFill>
                <a:ea typeface="Cambria Math" panose="02040503050406030204" pitchFamily="18" charset="0"/>
              </a:rPr>
              <a:t>by </a:t>
            </a:r>
            <a:r>
              <a:rPr lang="en-US" sz="2800" spc="-70" dirty="0">
                <a:solidFill>
                  <a:schemeClr val="bg1"/>
                </a:solidFill>
                <a:ea typeface="Cambria Math" panose="02040503050406030204" pitchFamily="18" charset="0"/>
              </a:rPr>
              <a:t>using FPGA-based DRAM test </a:t>
            </a:r>
            <a:r>
              <a:rPr lang="en-US" sz="2800" spc="-70" dirty="0" smtClean="0">
                <a:solidFill>
                  <a:schemeClr val="bg1"/>
                </a:solidFill>
                <a:ea typeface="Cambria Math" panose="02040503050406030204" pitchFamily="18" charset="0"/>
              </a:rPr>
              <a:t>infrastructure</a:t>
            </a:r>
            <a:endParaRPr lang="en-US" sz="2800" spc="-70" dirty="0">
              <a:solidFill>
                <a:schemeClr val="bg1"/>
              </a:solidFill>
              <a:ea typeface="Cambria Math" panose="02040503050406030204" pitchFamily="18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0" y="1143000"/>
            <a:ext cx="9144000" cy="762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r>
              <a:rPr lang="en-US" b="1" dirty="0" smtClean="0">
                <a:ea typeface="Cambria Math" panose="02040503050406030204" pitchFamily="18" charset="0"/>
              </a:rPr>
              <a:t>DRAM Background</a:t>
            </a: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11" name="Content Placeholder 2"/>
          <p:cNvSpPr txBox="1">
            <a:spLocks/>
          </p:cNvSpPr>
          <p:nvPr/>
        </p:nvSpPr>
        <p:spPr>
          <a:xfrm>
            <a:off x="0" y="1130710"/>
            <a:ext cx="9144000" cy="77429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r>
              <a:rPr lang="en-US" b="1" dirty="0" smtClean="0">
                <a:solidFill>
                  <a:schemeClr val="bg1"/>
                </a:solidFill>
                <a:ea typeface="Cambria Math" panose="02040503050406030204" pitchFamily="18" charset="0"/>
              </a:rPr>
              <a:t>DRAM Background</a:t>
            </a:r>
            <a:endParaRPr lang="en-US" dirty="0">
              <a:solidFill>
                <a:schemeClr val="bg1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6434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100" dirty="0"/>
              <a:t>Expected </a:t>
            </a:r>
            <a:r>
              <a:rPr lang="en-US" sz="5400" spc="-100" dirty="0" smtClean="0"/>
              <a:t>DRAM Characteristics</a:t>
            </a:r>
            <a:endParaRPr lang="en-US" sz="5400" spc="-100" dirty="0"/>
          </a:p>
        </p:txBody>
      </p:sp>
      <p:sp>
        <p:nvSpPr>
          <p:cNvPr id="165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4953000"/>
          </a:xfrm>
        </p:spPr>
        <p:txBody>
          <a:bodyPr/>
          <a:lstStyle/>
          <a:p>
            <a:pPr marL="346075" indent="-346075">
              <a:lnSpc>
                <a:spcPts val="3000"/>
              </a:lnSpc>
              <a:spcBef>
                <a:spcPts val="0"/>
              </a:spcBef>
            </a:pPr>
            <a:r>
              <a:rPr lang="en-US" b="1" spc="-50" dirty="0">
                <a:solidFill>
                  <a:srgbClr val="000000"/>
                </a:solidFill>
                <a:ea typeface="Cambria Math" panose="02040503050406030204" pitchFamily="18" charset="0"/>
              </a:rPr>
              <a:t>Variation</a:t>
            </a:r>
          </a:p>
          <a:p>
            <a:pPr marL="803275" lvl="1" indent="-346075">
              <a:lnSpc>
                <a:spcPts val="3000"/>
              </a:lnSpc>
              <a:spcBef>
                <a:spcPts val="0"/>
              </a:spcBef>
            </a:pPr>
            <a:r>
              <a:rPr lang="en-US" spc="-50" dirty="0">
                <a:solidFill>
                  <a:srgbClr val="000000"/>
                </a:solidFill>
                <a:ea typeface="Cambria Math" panose="02040503050406030204" pitchFamily="18" charset="0"/>
              </a:rPr>
              <a:t>Some regions are </a:t>
            </a:r>
            <a:r>
              <a:rPr lang="en-US" b="1" spc="-50" dirty="0">
                <a:solidFill>
                  <a:srgbClr val="C00000"/>
                </a:solidFill>
                <a:latin typeface="+mn-lt"/>
                <a:ea typeface="Cambria Math" panose="02040503050406030204" pitchFamily="18" charset="0"/>
              </a:rPr>
              <a:t>slower</a:t>
            </a:r>
            <a:r>
              <a:rPr lang="en-US" spc="-50" dirty="0">
                <a:solidFill>
                  <a:srgbClr val="000000"/>
                </a:solidFill>
                <a:ea typeface="Cambria Math" panose="02040503050406030204" pitchFamily="18" charset="0"/>
              </a:rPr>
              <a:t> than others</a:t>
            </a:r>
          </a:p>
          <a:p>
            <a:pPr marL="803275" lvl="1" indent="-346075">
              <a:lnSpc>
                <a:spcPts val="3000"/>
              </a:lnSpc>
              <a:spcBef>
                <a:spcPts val="0"/>
              </a:spcBef>
            </a:pPr>
            <a:r>
              <a:rPr lang="en-US" spc="-50" dirty="0" smtClean="0">
                <a:solidFill>
                  <a:srgbClr val="000000"/>
                </a:solidFill>
                <a:ea typeface="Cambria Math" panose="02040503050406030204" pitchFamily="18" charset="0"/>
              </a:rPr>
              <a:t>If we reduce DRAM latency, slower regions </a:t>
            </a:r>
            <a:r>
              <a:rPr lang="en-US" spc="-50" dirty="0">
                <a:solidFill>
                  <a:srgbClr val="000000"/>
                </a:solidFill>
                <a:ea typeface="Cambria Math" panose="02040503050406030204" pitchFamily="18" charset="0"/>
              </a:rPr>
              <a:t>are </a:t>
            </a:r>
            <a:r>
              <a:rPr lang="en-US" b="1" spc="-50" dirty="0">
                <a:solidFill>
                  <a:srgbClr val="C00000"/>
                </a:solidFill>
                <a:latin typeface="+mn-lt"/>
                <a:ea typeface="Cambria Math" panose="02040503050406030204" pitchFamily="18" charset="0"/>
              </a:rPr>
              <a:t>more vulnerable</a:t>
            </a:r>
            <a:r>
              <a:rPr lang="en-US" spc="-50" dirty="0">
                <a:solidFill>
                  <a:schemeClr val="accent2">
                    <a:lumMod val="75000"/>
                  </a:schemeClr>
                </a:solidFill>
                <a:ea typeface="Cambria Math" panose="02040503050406030204" pitchFamily="18" charset="0"/>
              </a:rPr>
              <a:t> </a:t>
            </a:r>
            <a:r>
              <a:rPr lang="en-US" spc="-50" dirty="0" smtClean="0">
                <a:solidFill>
                  <a:srgbClr val="000000"/>
                </a:solidFill>
                <a:ea typeface="Cambria Math" panose="02040503050406030204" pitchFamily="18" charset="0"/>
              </a:rPr>
              <a:t>to errors</a:t>
            </a:r>
            <a:endParaRPr lang="en-US" spc="-50" dirty="0">
              <a:solidFill>
                <a:srgbClr val="000000"/>
              </a:solidFill>
              <a:ea typeface="Cambria Math" panose="02040503050406030204" pitchFamily="18" charset="0"/>
            </a:endParaRPr>
          </a:p>
          <a:p>
            <a:pPr marL="914400" lvl="1" indent="-568325">
              <a:lnSpc>
                <a:spcPts val="3000"/>
              </a:lnSpc>
              <a:spcBef>
                <a:spcPts val="0"/>
              </a:spcBef>
            </a:pPr>
            <a:endParaRPr lang="en-US" sz="2400" spc="-50" dirty="0">
              <a:solidFill>
                <a:srgbClr val="000000"/>
              </a:solidFill>
              <a:ea typeface="Cambria Math" panose="02040503050406030204" pitchFamily="18" charset="0"/>
            </a:endParaRPr>
          </a:p>
          <a:p>
            <a:pPr marL="346075" indent="-346075">
              <a:lnSpc>
                <a:spcPts val="3000"/>
              </a:lnSpc>
              <a:spcBef>
                <a:spcPts val="0"/>
              </a:spcBef>
            </a:pPr>
            <a:r>
              <a:rPr lang="en-US" b="1" spc="-50" dirty="0">
                <a:solidFill>
                  <a:srgbClr val="000000"/>
                </a:solidFill>
                <a:ea typeface="Cambria Math" panose="02040503050406030204" pitchFamily="18" charset="0"/>
              </a:rPr>
              <a:t>Repeatability</a:t>
            </a:r>
          </a:p>
          <a:p>
            <a:pPr marL="803275" lvl="1" indent="-346075">
              <a:lnSpc>
                <a:spcPts val="3000"/>
              </a:lnSpc>
              <a:spcBef>
                <a:spcPts val="0"/>
              </a:spcBef>
            </a:pPr>
            <a:r>
              <a:rPr lang="en-US" spc="-50" dirty="0">
                <a:solidFill>
                  <a:srgbClr val="000000"/>
                </a:solidFill>
                <a:ea typeface="Cambria Math" panose="02040503050406030204" pitchFamily="18" charset="0"/>
              </a:rPr>
              <a:t>Latency (error) characteristics </a:t>
            </a:r>
            <a:r>
              <a:rPr lang="en-US" b="1" spc="-50" dirty="0">
                <a:solidFill>
                  <a:schemeClr val="accent1">
                    <a:lumMod val="75000"/>
                  </a:schemeClr>
                </a:solidFill>
                <a:latin typeface="+mn-lt"/>
                <a:ea typeface="Cambria Math" panose="02040503050406030204" pitchFamily="18" charset="0"/>
              </a:rPr>
              <a:t>repeat periodically</a:t>
            </a:r>
            <a:r>
              <a:rPr lang="en-US" spc="-50" dirty="0">
                <a:solidFill>
                  <a:srgbClr val="000000"/>
                </a:solidFill>
                <a:ea typeface="Cambria Math" panose="02040503050406030204" pitchFamily="18" charset="0"/>
              </a:rPr>
              <a:t>,            </a:t>
            </a:r>
          </a:p>
          <a:p>
            <a:pPr marL="803275" lvl="1" indent="-346075">
              <a:lnSpc>
                <a:spcPts val="3000"/>
              </a:lnSpc>
              <a:spcBef>
                <a:spcPts val="0"/>
              </a:spcBef>
              <a:buNone/>
            </a:pPr>
            <a:r>
              <a:rPr lang="en-US" spc="-50" dirty="0">
                <a:solidFill>
                  <a:srgbClr val="000000"/>
                </a:solidFill>
                <a:ea typeface="Cambria Math" panose="02040503050406030204" pitchFamily="18" charset="0"/>
              </a:rPr>
              <a:t>	if the same component (e.g., mat) is duplicated </a:t>
            </a: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endParaRPr lang="en-US" sz="2400" spc="-50" dirty="0">
              <a:solidFill>
                <a:srgbClr val="000000"/>
              </a:solidFill>
              <a:ea typeface="Cambria Math" panose="02040503050406030204" pitchFamily="18" charset="0"/>
            </a:endParaRPr>
          </a:p>
          <a:p>
            <a:pPr marL="346075" indent="-346075">
              <a:lnSpc>
                <a:spcPts val="3000"/>
              </a:lnSpc>
              <a:spcBef>
                <a:spcPts val="0"/>
              </a:spcBef>
            </a:pPr>
            <a:r>
              <a:rPr lang="en-US" b="1" spc="-50" dirty="0">
                <a:solidFill>
                  <a:srgbClr val="000000"/>
                </a:solidFill>
                <a:ea typeface="Cambria Math" panose="02040503050406030204" pitchFamily="18" charset="0"/>
              </a:rPr>
              <a:t>Similarity</a:t>
            </a:r>
          </a:p>
          <a:p>
            <a:pPr marL="803275" lvl="1" indent="-346075">
              <a:lnSpc>
                <a:spcPts val="3000"/>
              </a:lnSpc>
              <a:spcBef>
                <a:spcPts val="0"/>
              </a:spcBef>
            </a:pPr>
            <a:r>
              <a:rPr lang="en-US" spc="-50" dirty="0" smtClean="0">
                <a:solidFill>
                  <a:srgbClr val="000000"/>
                </a:solidFill>
                <a:ea typeface="Cambria Math" panose="02040503050406030204" pitchFamily="18" charset="0"/>
              </a:rPr>
              <a:t>Characteristics repeat across </a:t>
            </a:r>
            <a:r>
              <a:rPr lang="en-US" spc="-50" dirty="0">
                <a:solidFill>
                  <a:srgbClr val="000000"/>
                </a:solidFill>
                <a:ea typeface="Cambria Math" panose="02040503050406030204" pitchFamily="18" charset="0"/>
              </a:rPr>
              <a:t>different organizations (e.g., chip/DIMM) </a:t>
            </a:r>
            <a:r>
              <a:rPr lang="en-US" spc="-50" dirty="0" smtClean="0">
                <a:solidFill>
                  <a:srgbClr val="000000"/>
                </a:solidFill>
                <a:ea typeface="Cambria Math" panose="02040503050406030204" pitchFamily="18" charset="0"/>
              </a:rPr>
              <a:t>that </a:t>
            </a:r>
            <a:r>
              <a:rPr lang="en-US" spc="-50" dirty="0">
                <a:solidFill>
                  <a:srgbClr val="000000"/>
                </a:solidFill>
                <a:ea typeface="Cambria Math" panose="02040503050406030204" pitchFamily="18" charset="0"/>
              </a:rPr>
              <a:t>share same design</a:t>
            </a:r>
          </a:p>
        </p:txBody>
      </p:sp>
    </p:spTree>
    <p:extLst>
      <p:ext uri="{BB962C8B-B14F-4D97-AF65-F5344CB8AC3E}">
        <p14:creationId xmlns:p14="http://schemas.microsoft.com/office/powerpoint/2010/main" val="37528619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100" dirty="0" smtClean="0"/>
              <a:t>Characterization Methodology</a:t>
            </a:r>
            <a:endParaRPr lang="en-US" sz="5400" spc="-100" dirty="0"/>
          </a:p>
        </p:txBody>
      </p:sp>
      <p:sp>
        <p:nvSpPr>
          <p:cNvPr id="165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4953000"/>
          </a:xfrm>
        </p:spPr>
        <p:txBody>
          <a:bodyPr/>
          <a:lstStyle/>
          <a:p>
            <a:pPr marL="346075" indent="-346075">
              <a:lnSpc>
                <a:spcPts val="3000"/>
              </a:lnSpc>
              <a:spcBef>
                <a:spcPts val="2400"/>
              </a:spcBef>
            </a:pPr>
            <a:r>
              <a:rPr lang="en-US" spc="-70" dirty="0" smtClean="0"/>
              <a:t>We </a:t>
            </a:r>
            <a:r>
              <a:rPr lang="en-US" spc="-70" dirty="0"/>
              <a:t>use </a:t>
            </a:r>
            <a:r>
              <a:rPr lang="en-US" b="1" spc="-7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error behavior when we reduce latency</a:t>
            </a:r>
            <a:r>
              <a:rPr lang="en-US" spc="-70" dirty="0"/>
              <a:t> to infer </a:t>
            </a:r>
            <a:r>
              <a:rPr lang="en-US" spc="-70" dirty="0" smtClean="0"/>
              <a:t>DRAM </a:t>
            </a:r>
            <a:r>
              <a:rPr lang="en-US" spc="-70" dirty="0"/>
              <a:t>organization and </a:t>
            </a:r>
            <a:r>
              <a:rPr lang="en-US" spc="-70" dirty="0" smtClean="0"/>
              <a:t>characteristics</a:t>
            </a:r>
            <a:endParaRPr lang="en-US" spc="-70" dirty="0">
              <a:solidFill>
                <a:srgbClr val="000000"/>
              </a:solidFill>
              <a:ea typeface="Cambria Math" panose="02040503050406030204" pitchFamily="18" charset="0"/>
            </a:endParaRPr>
          </a:p>
          <a:p>
            <a:pPr marL="803275" lvl="1" indent="-346075">
              <a:lnSpc>
                <a:spcPts val="2500"/>
              </a:lnSpc>
              <a:spcBef>
                <a:spcPts val="600"/>
              </a:spcBef>
            </a:pPr>
            <a:r>
              <a:rPr lang="en-US" spc="-50" dirty="0" smtClean="0">
                <a:solidFill>
                  <a:srgbClr val="000000"/>
                </a:solidFill>
                <a:ea typeface="Cambria Math" panose="02040503050406030204" pitchFamily="18" charset="0"/>
              </a:rPr>
              <a:t>FPGA-based memory controller infrastructure</a:t>
            </a:r>
          </a:p>
        </p:txBody>
      </p:sp>
    </p:spTree>
    <p:extLst>
      <p:ext uri="{BB962C8B-B14F-4D97-AF65-F5344CB8AC3E}">
        <p14:creationId xmlns:p14="http://schemas.microsoft.com/office/powerpoint/2010/main" val="2991272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04802" y="1143000"/>
            <a:ext cx="2209798" cy="15240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90000"/>
              </a:lnSpc>
            </a:pP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Temperature</a:t>
            </a:r>
          </a:p>
          <a:p>
            <a:pPr algn="ctr">
              <a:lnSpc>
                <a:spcPct val="90000"/>
              </a:lnSpc>
            </a:pP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Controller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  <a:p>
            <a:pPr algn="ctr">
              <a:lnSpc>
                <a:spcPct val="90000"/>
              </a:lnSpc>
            </a:pPr>
            <a:endParaRPr lang="en-US" sz="32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04802" y="2667000"/>
            <a:ext cx="2209798" cy="2743201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PC</a:t>
            </a: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572000" y="1639386"/>
            <a:ext cx="1447800" cy="2551613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Heater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514600" y="1639389"/>
            <a:ext cx="2057400" cy="3770812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FPGAs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019800" y="1639389"/>
            <a:ext cx="2057400" cy="3770812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FPGAs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382000" cy="761999"/>
          </a:xfrm>
        </p:spPr>
        <p:txBody>
          <a:bodyPr/>
          <a:lstStyle/>
          <a:p>
            <a:pPr algn="ctr"/>
            <a:r>
              <a:rPr lang="en-US" sz="5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DRAM Testing Infrastructure</a:t>
            </a:r>
            <a:endParaRPr lang="en-US" sz="5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10602" y="6248400"/>
            <a:ext cx="9144000" cy="5333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44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Tested 96 DIMMs from three vendors</a:t>
            </a:r>
            <a:endParaRPr lang="en-US" sz="44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1493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100" dirty="0" smtClean="0"/>
              <a:t>Characterization Methodology</a:t>
            </a:r>
            <a:endParaRPr lang="en-US" sz="5400" spc="-100" dirty="0"/>
          </a:p>
        </p:txBody>
      </p:sp>
      <p:sp>
        <p:nvSpPr>
          <p:cNvPr id="165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4953000"/>
          </a:xfrm>
        </p:spPr>
        <p:txBody>
          <a:bodyPr/>
          <a:lstStyle/>
          <a:p>
            <a:pPr marL="346075" indent="-346075">
              <a:lnSpc>
                <a:spcPts val="3000"/>
              </a:lnSpc>
              <a:spcBef>
                <a:spcPts val="2400"/>
              </a:spcBef>
            </a:pPr>
            <a:r>
              <a:rPr lang="en-US" spc="-70" dirty="0" smtClean="0"/>
              <a:t>We </a:t>
            </a:r>
            <a:r>
              <a:rPr lang="en-US" spc="-70" dirty="0"/>
              <a:t>use </a:t>
            </a:r>
            <a:r>
              <a:rPr lang="en-US" b="1" spc="-7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error behavior when we reduce latency</a:t>
            </a:r>
            <a:r>
              <a:rPr lang="en-US" spc="-70" dirty="0"/>
              <a:t> to infer </a:t>
            </a:r>
            <a:r>
              <a:rPr lang="en-US" spc="-70" dirty="0" smtClean="0"/>
              <a:t>DRAM </a:t>
            </a:r>
            <a:r>
              <a:rPr lang="en-US" spc="-70" dirty="0"/>
              <a:t>organization and </a:t>
            </a:r>
            <a:r>
              <a:rPr lang="en-US" spc="-70" dirty="0" smtClean="0"/>
              <a:t>characteristics</a:t>
            </a:r>
            <a:endParaRPr lang="en-US" spc="-70" dirty="0">
              <a:solidFill>
                <a:srgbClr val="000000"/>
              </a:solidFill>
              <a:ea typeface="Cambria Math" panose="02040503050406030204" pitchFamily="18" charset="0"/>
            </a:endParaRPr>
          </a:p>
          <a:p>
            <a:pPr marL="803275" lvl="1" indent="-346075">
              <a:lnSpc>
                <a:spcPts val="2500"/>
              </a:lnSpc>
              <a:spcBef>
                <a:spcPts val="600"/>
              </a:spcBef>
            </a:pPr>
            <a:r>
              <a:rPr lang="en-US" spc="-50" dirty="0" smtClean="0">
                <a:solidFill>
                  <a:srgbClr val="000000"/>
                </a:solidFill>
                <a:ea typeface="Cambria Math" panose="02040503050406030204" pitchFamily="18" charset="0"/>
              </a:rPr>
              <a:t>FPGA-based memory controller infrastructure</a:t>
            </a:r>
          </a:p>
          <a:p>
            <a:pPr marL="803275" lvl="1" indent="-346075">
              <a:lnSpc>
                <a:spcPts val="2500"/>
              </a:lnSpc>
              <a:spcBef>
                <a:spcPts val="600"/>
              </a:spcBef>
            </a:pPr>
            <a:r>
              <a:rPr lang="en-US" spc="-50" dirty="0">
                <a:solidFill>
                  <a:srgbClr val="000000"/>
                </a:solidFill>
                <a:ea typeface="Cambria Math" panose="02040503050406030204" pitchFamily="18" charset="0"/>
              </a:rPr>
              <a:t>We reverse engineer row address mapping</a:t>
            </a:r>
            <a:endParaRPr lang="en-US" spc="-50" dirty="0" smtClean="0">
              <a:solidFill>
                <a:srgbClr val="000000"/>
              </a:solidFill>
              <a:ea typeface="Cambria Math" panose="02040503050406030204" pitchFamily="18" charset="0"/>
            </a:endParaRPr>
          </a:p>
          <a:p>
            <a:pPr marL="803275" lvl="1" indent="-346075">
              <a:lnSpc>
                <a:spcPts val="2500"/>
              </a:lnSpc>
              <a:spcBef>
                <a:spcPts val="600"/>
              </a:spcBef>
            </a:pPr>
            <a:r>
              <a:rPr lang="en-US" spc="-50" dirty="0" smtClean="0">
                <a:solidFill>
                  <a:srgbClr val="000000"/>
                </a:solidFill>
                <a:ea typeface="Cambria Math" panose="02040503050406030204" pitchFamily="18" charset="0"/>
              </a:rPr>
              <a:t>Lower </a:t>
            </a:r>
            <a:r>
              <a:rPr lang="en-US" spc="-50" dirty="0" err="1">
                <a:solidFill>
                  <a:srgbClr val="000000"/>
                </a:solidFill>
                <a:ea typeface="Cambria Math" panose="02040503050406030204" pitchFamily="18" charset="0"/>
              </a:rPr>
              <a:t>tRP</a:t>
            </a:r>
            <a:r>
              <a:rPr lang="en-US" spc="-50" dirty="0">
                <a:solidFill>
                  <a:srgbClr val="000000"/>
                </a:solidFill>
                <a:ea typeface="Cambria Math" panose="02040503050406030204" pitchFamily="18" charset="0"/>
              </a:rPr>
              <a:t> (</a:t>
            </a:r>
            <a:r>
              <a:rPr lang="en-US" spc="-50" dirty="0" err="1">
                <a:solidFill>
                  <a:srgbClr val="000000"/>
                </a:solidFill>
                <a:ea typeface="Cambria Math" panose="02040503050406030204" pitchFamily="18" charset="0"/>
              </a:rPr>
              <a:t>precharge</a:t>
            </a:r>
            <a:r>
              <a:rPr lang="en-US" spc="-50" dirty="0">
                <a:solidFill>
                  <a:srgbClr val="000000"/>
                </a:solidFill>
                <a:ea typeface="Cambria Math" panose="02040503050406030204" pitchFamily="18" charset="0"/>
              </a:rPr>
              <a:t> timing parameter) to 7.5 </a:t>
            </a:r>
            <a:r>
              <a:rPr lang="en-US" spc="-50" dirty="0" smtClean="0">
                <a:solidFill>
                  <a:srgbClr val="000000"/>
                </a:solidFill>
                <a:ea typeface="Cambria Math" panose="02040503050406030204" pitchFamily="18" charset="0"/>
              </a:rPr>
              <a:t>ns</a:t>
            </a:r>
          </a:p>
          <a:p>
            <a:pPr marL="346075" indent="-346075">
              <a:lnSpc>
                <a:spcPts val="3000"/>
              </a:lnSpc>
              <a:spcBef>
                <a:spcPts val="2400"/>
              </a:spcBef>
            </a:pPr>
            <a:r>
              <a:rPr lang="en-US" spc="-50" dirty="0" smtClean="0">
                <a:solidFill>
                  <a:srgbClr val="000000"/>
                </a:solidFill>
                <a:ea typeface="Cambria Math" panose="02040503050406030204" pitchFamily="18" charset="0"/>
              </a:rPr>
              <a:t>We characterize three types of variation</a:t>
            </a:r>
          </a:p>
          <a:p>
            <a:pPr marL="803275" lvl="1" indent="-346075">
              <a:lnSpc>
                <a:spcPts val="2500"/>
              </a:lnSpc>
              <a:spcBef>
                <a:spcPts val="600"/>
              </a:spcBef>
            </a:pPr>
            <a:r>
              <a:rPr lang="en-US" spc="-50" dirty="0" smtClean="0">
                <a:solidFill>
                  <a:srgbClr val="000000"/>
                </a:solidFill>
                <a:ea typeface="Cambria Math" panose="02040503050406030204" pitchFamily="18" charset="0"/>
              </a:rPr>
              <a:t>Variation across columns</a:t>
            </a:r>
          </a:p>
          <a:p>
            <a:pPr marL="803275" lvl="1" indent="-346075">
              <a:lnSpc>
                <a:spcPts val="2500"/>
              </a:lnSpc>
              <a:spcBef>
                <a:spcPts val="600"/>
              </a:spcBef>
            </a:pPr>
            <a:r>
              <a:rPr lang="en-US" spc="-50" dirty="0" smtClean="0">
                <a:solidFill>
                  <a:srgbClr val="000000"/>
                </a:solidFill>
                <a:ea typeface="Cambria Math" panose="02040503050406030204" pitchFamily="18" charset="0"/>
              </a:rPr>
              <a:t>Variation across rows</a:t>
            </a:r>
          </a:p>
          <a:p>
            <a:pPr marL="803275" lvl="1" indent="-346075">
              <a:lnSpc>
                <a:spcPts val="2500"/>
              </a:lnSpc>
              <a:spcBef>
                <a:spcPts val="600"/>
              </a:spcBef>
            </a:pPr>
            <a:r>
              <a:rPr lang="en-US" spc="-50" dirty="0" smtClean="0">
                <a:solidFill>
                  <a:srgbClr val="000000"/>
                </a:solidFill>
                <a:ea typeface="Cambria Math" panose="02040503050406030204" pitchFamily="18" charset="0"/>
              </a:rPr>
              <a:t>Variation across data bursts</a:t>
            </a:r>
            <a:endParaRPr lang="en-US" spc="-50" dirty="0" smtClean="0">
              <a:solidFill>
                <a:srgbClr val="000000"/>
              </a:solidFill>
              <a:ea typeface="Cambria Math" panose="02040503050406030204" pitchFamily="18" charset="0"/>
            </a:endParaRPr>
          </a:p>
          <a:p>
            <a:pPr marL="346075" indent="-346075">
              <a:lnSpc>
                <a:spcPts val="3000"/>
              </a:lnSpc>
              <a:spcBef>
                <a:spcPts val="2400"/>
              </a:spcBef>
            </a:pPr>
            <a:r>
              <a:rPr lang="en-US" spc="-130" dirty="0" smtClean="0"/>
              <a:t>Data and circuit model will </a:t>
            </a:r>
            <a:r>
              <a:rPr lang="en-US" spc="-130" dirty="0" smtClean="0"/>
              <a:t>be available on GitHub: </a:t>
            </a:r>
            <a:r>
              <a:rPr lang="en-US" spc="-130" dirty="0">
                <a:solidFill>
                  <a:schemeClr val="bg1">
                    <a:lumMod val="50000"/>
                  </a:schemeClr>
                </a:solidFill>
                <a:hlinkClick r:id="rId3"/>
              </a:rPr>
              <a:t>https://</a:t>
            </a:r>
            <a:r>
              <a:rPr lang="en-US" spc="-130" dirty="0" smtClean="0">
                <a:solidFill>
                  <a:schemeClr val="bg1">
                    <a:lumMod val="50000"/>
                  </a:schemeClr>
                </a:solidFill>
                <a:hlinkClick r:id="rId3"/>
              </a:rPr>
              <a:t>github.com/CMU-SAFARI/DIVA-DRAM</a:t>
            </a:r>
            <a:endParaRPr lang="en-US" spc="-13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4445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1"/>
          <p:cNvSpPr txBox="1">
            <a:spLocks/>
          </p:cNvSpPr>
          <p:nvPr/>
        </p:nvSpPr>
        <p:spPr>
          <a:xfrm>
            <a:off x="-76200" y="152401"/>
            <a:ext cx="92964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150" dirty="0"/>
              <a:t>1. Variation </a:t>
            </a:r>
            <a:r>
              <a:rPr lang="en-US" sz="5400" spc="-150" dirty="0" smtClean="0"/>
              <a:t>Across </a:t>
            </a:r>
            <a:r>
              <a:rPr lang="en-US" sz="5400" spc="-150" dirty="0"/>
              <a:t>Rows</a:t>
            </a:r>
          </a:p>
        </p:txBody>
      </p:sp>
      <p:grpSp>
        <p:nvGrpSpPr>
          <p:cNvPr id="490" name="Group 489"/>
          <p:cNvGrpSpPr/>
          <p:nvPr/>
        </p:nvGrpSpPr>
        <p:grpSpPr>
          <a:xfrm>
            <a:off x="1736109" y="1481328"/>
            <a:ext cx="1490472" cy="1490472"/>
            <a:chOff x="4876800" y="1447800"/>
            <a:chExt cx="2971801" cy="2971800"/>
          </a:xfrm>
        </p:grpSpPr>
        <p:grpSp>
          <p:nvGrpSpPr>
            <p:cNvPr id="491" name="Group 490"/>
            <p:cNvGrpSpPr/>
            <p:nvPr/>
          </p:nvGrpSpPr>
          <p:grpSpPr>
            <a:xfrm>
              <a:off x="5486400" y="3962400"/>
              <a:ext cx="2209800" cy="457200"/>
              <a:chOff x="5486400" y="3962400"/>
              <a:chExt cx="2209800" cy="457200"/>
            </a:xfrm>
          </p:grpSpPr>
          <p:sp>
            <p:nvSpPr>
              <p:cNvPr id="752" name="DRAM"/>
              <p:cNvSpPr/>
              <p:nvPr/>
            </p:nvSpPr>
            <p:spPr>
              <a:xfrm>
                <a:off x="54864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53" name="DRAM"/>
              <p:cNvSpPr/>
              <p:nvPr/>
            </p:nvSpPr>
            <p:spPr>
              <a:xfrm>
                <a:off x="59436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54" name="DRAM"/>
              <p:cNvSpPr/>
              <p:nvPr/>
            </p:nvSpPr>
            <p:spPr>
              <a:xfrm>
                <a:off x="64008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55" name="DRAM"/>
              <p:cNvSpPr/>
              <p:nvPr/>
            </p:nvSpPr>
            <p:spPr>
              <a:xfrm>
                <a:off x="68580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56" name="DRAM"/>
              <p:cNvSpPr/>
              <p:nvPr/>
            </p:nvSpPr>
            <p:spPr>
              <a:xfrm>
                <a:off x="73152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492" name="Group 491"/>
            <p:cNvGrpSpPr/>
            <p:nvPr/>
          </p:nvGrpSpPr>
          <p:grpSpPr>
            <a:xfrm>
              <a:off x="4876800" y="1600200"/>
              <a:ext cx="457200" cy="2209800"/>
              <a:chOff x="4876800" y="1600200"/>
              <a:chExt cx="457200" cy="2209800"/>
            </a:xfrm>
          </p:grpSpPr>
          <p:sp>
            <p:nvSpPr>
              <p:cNvPr id="714" name="DRAM"/>
              <p:cNvSpPr/>
              <p:nvPr/>
            </p:nvSpPr>
            <p:spPr>
              <a:xfrm rot="5400000">
                <a:off x="4914900" y="15621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15" name="DRAM"/>
              <p:cNvSpPr/>
              <p:nvPr/>
            </p:nvSpPr>
            <p:spPr>
              <a:xfrm rot="5400000">
                <a:off x="4914900" y="20193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16" name="DRAM"/>
              <p:cNvSpPr/>
              <p:nvPr/>
            </p:nvSpPr>
            <p:spPr>
              <a:xfrm rot="5400000">
                <a:off x="4914900" y="24765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17" name="DRAM"/>
              <p:cNvSpPr/>
              <p:nvPr/>
            </p:nvSpPr>
            <p:spPr>
              <a:xfrm rot="5400000">
                <a:off x="4914900" y="29337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18" name="DRAM"/>
              <p:cNvSpPr/>
              <p:nvPr/>
            </p:nvSpPr>
            <p:spPr>
              <a:xfrm rot="5400000">
                <a:off x="4914900" y="33909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493" name="Group 492"/>
            <p:cNvGrpSpPr/>
            <p:nvPr/>
          </p:nvGrpSpPr>
          <p:grpSpPr>
            <a:xfrm>
              <a:off x="5676900" y="1447800"/>
              <a:ext cx="1828800" cy="2514600"/>
              <a:chOff x="5676900" y="990600"/>
              <a:chExt cx="1828800" cy="2971800"/>
            </a:xfrm>
          </p:grpSpPr>
          <p:cxnSp>
            <p:nvCxnSpPr>
              <p:cNvPr id="709" name="Straight Connector 708"/>
              <p:cNvCxnSpPr>
                <a:endCxn id="752" idx="0"/>
              </p:cNvCxnSpPr>
              <p:nvPr/>
            </p:nvCxnSpPr>
            <p:spPr>
              <a:xfrm>
                <a:off x="56769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0" name="Straight Connector 709"/>
              <p:cNvCxnSpPr>
                <a:endCxn id="754" idx="0"/>
              </p:cNvCxnSpPr>
              <p:nvPr/>
            </p:nvCxnSpPr>
            <p:spPr>
              <a:xfrm>
                <a:off x="65913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1" name="Straight Connector 710"/>
              <p:cNvCxnSpPr>
                <a:endCxn id="755" idx="0"/>
              </p:cNvCxnSpPr>
              <p:nvPr/>
            </p:nvCxnSpPr>
            <p:spPr>
              <a:xfrm>
                <a:off x="70485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2" name="Straight Connector 711"/>
              <p:cNvCxnSpPr>
                <a:endCxn id="756" idx="0"/>
              </p:cNvCxnSpPr>
              <p:nvPr/>
            </p:nvCxnSpPr>
            <p:spPr>
              <a:xfrm>
                <a:off x="75057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13" name="Straight Connector 712"/>
              <p:cNvCxnSpPr>
                <a:endCxn id="753" idx="0"/>
              </p:cNvCxnSpPr>
              <p:nvPr/>
            </p:nvCxnSpPr>
            <p:spPr>
              <a:xfrm>
                <a:off x="61341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4" name="Group 493"/>
            <p:cNvGrpSpPr/>
            <p:nvPr/>
          </p:nvGrpSpPr>
          <p:grpSpPr>
            <a:xfrm>
              <a:off x="5334001" y="1790700"/>
              <a:ext cx="2514600" cy="1828800"/>
              <a:chOff x="5334000" y="1790700"/>
              <a:chExt cx="2971799" cy="1828800"/>
            </a:xfrm>
          </p:grpSpPr>
          <p:cxnSp>
            <p:nvCxnSpPr>
              <p:cNvPr id="704" name="Straight Connector 703"/>
              <p:cNvCxnSpPr>
                <a:endCxn id="714" idx="0"/>
              </p:cNvCxnSpPr>
              <p:nvPr/>
            </p:nvCxnSpPr>
            <p:spPr>
              <a:xfrm flipH="1">
                <a:off x="5334000" y="17907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5" name="Straight Connector 704"/>
              <p:cNvCxnSpPr>
                <a:endCxn id="715" idx="0"/>
              </p:cNvCxnSpPr>
              <p:nvPr/>
            </p:nvCxnSpPr>
            <p:spPr>
              <a:xfrm flipH="1">
                <a:off x="5334000" y="22479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6" name="Straight Connector 705"/>
              <p:cNvCxnSpPr>
                <a:endCxn id="716" idx="0"/>
              </p:cNvCxnSpPr>
              <p:nvPr/>
            </p:nvCxnSpPr>
            <p:spPr>
              <a:xfrm flipH="1">
                <a:off x="5334000" y="27051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7" name="Straight Connector 706"/>
              <p:cNvCxnSpPr>
                <a:endCxn id="717" idx="0"/>
              </p:cNvCxnSpPr>
              <p:nvPr/>
            </p:nvCxnSpPr>
            <p:spPr>
              <a:xfrm flipH="1">
                <a:off x="5334000" y="31623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08" name="Straight Connector 707"/>
              <p:cNvCxnSpPr>
                <a:endCxn id="718" idx="0"/>
              </p:cNvCxnSpPr>
              <p:nvPr/>
            </p:nvCxnSpPr>
            <p:spPr>
              <a:xfrm flipH="1">
                <a:off x="5334000" y="36195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95" name="Group 494"/>
            <p:cNvGrpSpPr/>
            <p:nvPr/>
          </p:nvGrpSpPr>
          <p:grpSpPr>
            <a:xfrm>
              <a:off x="5486400" y="1600200"/>
              <a:ext cx="2209800" cy="2209800"/>
              <a:chOff x="5486400" y="1600200"/>
              <a:chExt cx="2209800" cy="2209800"/>
            </a:xfrm>
          </p:grpSpPr>
          <p:sp>
            <p:nvSpPr>
              <p:cNvPr id="496" name="Oval 495"/>
              <p:cNvSpPr/>
              <p:nvPr/>
            </p:nvSpPr>
            <p:spPr>
              <a:xfrm>
                <a:off x="54864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97" name="Oval 496"/>
              <p:cNvSpPr/>
              <p:nvPr/>
            </p:nvSpPr>
            <p:spPr>
              <a:xfrm>
                <a:off x="59436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99" name="Oval 498"/>
              <p:cNvSpPr/>
              <p:nvPr/>
            </p:nvSpPr>
            <p:spPr>
              <a:xfrm>
                <a:off x="64008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75" name="Oval 674"/>
              <p:cNvSpPr/>
              <p:nvPr/>
            </p:nvSpPr>
            <p:spPr>
              <a:xfrm>
                <a:off x="68580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77" name="Oval 676"/>
              <p:cNvSpPr/>
              <p:nvPr/>
            </p:nvSpPr>
            <p:spPr>
              <a:xfrm>
                <a:off x="73152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78" name="Oval 677"/>
              <p:cNvSpPr/>
              <p:nvPr/>
            </p:nvSpPr>
            <p:spPr>
              <a:xfrm>
                <a:off x="54864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79" name="Oval 678"/>
              <p:cNvSpPr/>
              <p:nvPr/>
            </p:nvSpPr>
            <p:spPr>
              <a:xfrm>
                <a:off x="59436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80" name="Oval 679"/>
              <p:cNvSpPr/>
              <p:nvPr/>
            </p:nvSpPr>
            <p:spPr>
              <a:xfrm>
                <a:off x="64008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87" name="Oval 686"/>
              <p:cNvSpPr/>
              <p:nvPr/>
            </p:nvSpPr>
            <p:spPr>
              <a:xfrm>
                <a:off x="68580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88" name="Oval 687"/>
              <p:cNvSpPr/>
              <p:nvPr/>
            </p:nvSpPr>
            <p:spPr>
              <a:xfrm>
                <a:off x="73152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89" name="Oval 688"/>
              <p:cNvSpPr/>
              <p:nvPr/>
            </p:nvSpPr>
            <p:spPr>
              <a:xfrm>
                <a:off x="54864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90" name="Oval 689"/>
              <p:cNvSpPr/>
              <p:nvPr/>
            </p:nvSpPr>
            <p:spPr>
              <a:xfrm>
                <a:off x="59436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91" name="Oval 690"/>
              <p:cNvSpPr/>
              <p:nvPr/>
            </p:nvSpPr>
            <p:spPr>
              <a:xfrm>
                <a:off x="64008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92" name="Oval 691"/>
              <p:cNvSpPr/>
              <p:nvPr/>
            </p:nvSpPr>
            <p:spPr>
              <a:xfrm>
                <a:off x="68580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93" name="Oval 692"/>
              <p:cNvSpPr/>
              <p:nvPr/>
            </p:nvSpPr>
            <p:spPr>
              <a:xfrm>
                <a:off x="73152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94" name="Oval 693"/>
              <p:cNvSpPr/>
              <p:nvPr/>
            </p:nvSpPr>
            <p:spPr>
              <a:xfrm>
                <a:off x="54864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95" name="Oval 694"/>
              <p:cNvSpPr/>
              <p:nvPr/>
            </p:nvSpPr>
            <p:spPr>
              <a:xfrm>
                <a:off x="59436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96" name="Oval 695"/>
              <p:cNvSpPr/>
              <p:nvPr/>
            </p:nvSpPr>
            <p:spPr>
              <a:xfrm>
                <a:off x="64008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97" name="Oval 696"/>
              <p:cNvSpPr/>
              <p:nvPr/>
            </p:nvSpPr>
            <p:spPr>
              <a:xfrm>
                <a:off x="68580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98" name="Oval 697"/>
              <p:cNvSpPr/>
              <p:nvPr/>
            </p:nvSpPr>
            <p:spPr>
              <a:xfrm>
                <a:off x="73152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99" name="Oval 698"/>
              <p:cNvSpPr/>
              <p:nvPr/>
            </p:nvSpPr>
            <p:spPr>
              <a:xfrm>
                <a:off x="54864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00" name="Oval 699"/>
              <p:cNvSpPr/>
              <p:nvPr/>
            </p:nvSpPr>
            <p:spPr>
              <a:xfrm>
                <a:off x="59436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01" name="Oval 700"/>
              <p:cNvSpPr/>
              <p:nvPr/>
            </p:nvSpPr>
            <p:spPr>
              <a:xfrm>
                <a:off x="64008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02" name="Oval 701"/>
              <p:cNvSpPr/>
              <p:nvPr/>
            </p:nvSpPr>
            <p:spPr>
              <a:xfrm>
                <a:off x="68580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03" name="Oval 702"/>
              <p:cNvSpPr/>
              <p:nvPr/>
            </p:nvSpPr>
            <p:spPr>
              <a:xfrm>
                <a:off x="73152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</p:grpSp>
      <p:grpSp>
        <p:nvGrpSpPr>
          <p:cNvPr id="757" name="Group 756"/>
          <p:cNvGrpSpPr/>
          <p:nvPr/>
        </p:nvGrpSpPr>
        <p:grpSpPr>
          <a:xfrm>
            <a:off x="3293637" y="1481328"/>
            <a:ext cx="1490472" cy="1490472"/>
            <a:chOff x="4876800" y="1447800"/>
            <a:chExt cx="2971801" cy="2971800"/>
          </a:xfrm>
        </p:grpSpPr>
        <p:grpSp>
          <p:nvGrpSpPr>
            <p:cNvPr id="758" name="Group 757"/>
            <p:cNvGrpSpPr/>
            <p:nvPr/>
          </p:nvGrpSpPr>
          <p:grpSpPr>
            <a:xfrm>
              <a:off x="5486400" y="3962400"/>
              <a:ext cx="2209800" cy="457200"/>
              <a:chOff x="5486400" y="3962400"/>
              <a:chExt cx="2209800" cy="457200"/>
            </a:xfrm>
          </p:grpSpPr>
          <p:sp>
            <p:nvSpPr>
              <p:cNvPr id="803" name="DRAM"/>
              <p:cNvSpPr/>
              <p:nvPr/>
            </p:nvSpPr>
            <p:spPr>
              <a:xfrm>
                <a:off x="54864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04" name="DRAM"/>
              <p:cNvSpPr/>
              <p:nvPr/>
            </p:nvSpPr>
            <p:spPr>
              <a:xfrm>
                <a:off x="59436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05" name="DRAM"/>
              <p:cNvSpPr/>
              <p:nvPr/>
            </p:nvSpPr>
            <p:spPr>
              <a:xfrm>
                <a:off x="64008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06" name="DRAM"/>
              <p:cNvSpPr/>
              <p:nvPr/>
            </p:nvSpPr>
            <p:spPr>
              <a:xfrm>
                <a:off x="68580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07" name="DRAM"/>
              <p:cNvSpPr/>
              <p:nvPr/>
            </p:nvSpPr>
            <p:spPr>
              <a:xfrm>
                <a:off x="73152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759" name="Group 758"/>
            <p:cNvGrpSpPr/>
            <p:nvPr/>
          </p:nvGrpSpPr>
          <p:grpSpPr>
            <a:xfrm>
              <a:off x="4876800" y="1600200"/>
              <a:ext cx="457200" cy="2209800"/>
              <a:chOff x="4876800" y="1600200"/>
              <a:chExt cx="457200" cy="2209800"/>
            </a:xfrm>
          </p:grpSpPr>
          <p:sp>
            <p:nvSpPr>
              <p:cNvPr id="798" name="DRAM"/>
              <p:cNvSpPr/>
              <p:nvPr/>
            </p:nvSpPr>
            <p:spPr>
              <a:xfrm rot="5400000">
                <a:off x="4914900" y="15621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99" name="DRAM"/>
              <p:cNvSpPr/>
              <p:nvPr/>
            </p:nvSpPr>
            <p:spPr>
              <a:xfrm rot="5400000">
                <a:off x="4914900" y="20193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00" name="DRAM"/>
              <p:cNvSpPr/>
              <p:nvPr/>
            </p:nvSpPr>
            <p:spPr>
              <a:xfrm rot="5400000">
                <a:off x="4914900" y="24765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01" name="DRAM"/>
              <p:cNvSpPr/>
              <p:nvPr/>
            </p:nvSpPr>
            <p:spPr>
              <a:xfrm rot="5400000">
                <a:off x="4914900" y="29337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02" name="DRAM"/>
              <p:cNvSpPr/>
              <p:nvPr/>
            </p:nvSpPr>
            <p:spPr>
              <a:xfrm rot="5400000">
                <a:off x="4914900" y="33909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760" name="Group 759"/>
            <p:cNvGrpSpPr/>
            <p:nvPr/>
          </p:nvGrpSpPr>
          <p:grpSpPr>
            <a:xfrm>
              <a:off x="5676900" y="1447800"/>
              <a:ext cx="1828800" cy="2514600"/>
              <a:chOff x="5676900" y="990600"/>
              <a:chExt cx="1828800" cy="2971800"/>
            </a:xfrm>
          </p:grpSpPr>
          <p:cxnSp>
            <p:nvCxnSpPr>
              <p:cNvPr id="793" name="Straight Connector 792"/>
              <p:cNvCxnSpPr>
                <a:endCxn id="803" idx="0"/>
              </p:cNvCxnSpPr>
              <p:nvPr/>
            </p:nvCxnSpPr>
            <p:spPr>
              <a:xfrm>
                <a:off x="56769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4" name="Straight Connector 793"/>
              <p:cNvCxnSpPr>
                <a:endCxn id="805" idx="0"/>
              </p:cNvCxnSpPr>
              <p:nvPr/>
            </p:nvCxnSpPr>
            <p:spPr>
              <a:xfrm>
                <a:off x="65913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5" name="Straight Connector 794"/>
              <p:cNvCxnSpPr>
                <a:endCxn id="806" idx="0"/>
              </p:cNvCxnSpPr>
              <p:nvPr/>
            </p:nvCxnSpPr>
            <p:spPr>
              <a:xfrm>
                <a:off x="70485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6" name="Straight Connector 795"/>
              <p:cNvCxnSpPr>
                <a:endCxn id="807" idx="0"/>
              </p:cNvCxnSpPr>
              <p:nvPr/>
            </p:nvCxnSpPr>
            <p:spPr>
              <a:xfrm>
                <a:off x="75057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7" name="Straight Connector 796"/>
              <p:cNvCxnSpPr>
                <a:endCxn id="804" idx="0"/>
              </p:cNvCxnSpPr>
              <p:nvPr/>
            </p:nvCxnSpPr>
            <p:spPr>
              <a:xfrm>
                <a:off x="61341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1" name="Group 760"/>
            <p:cNvGrpSpPr/>
            <p:nvPr/>
          </p:nvGrpSpPr>
          <p:grpSpPr>
            <a:xfrm>
              <a:off x="5334001" y="1790700"/>
              <a:ext cx="2514600" cy="1828800"/>
              <a:chOff x="5334000" y="1790700"/>
              <a:chExt cx="2971799" cy="1828800"/>
            </a:xfrm>
          </p:grpSpPr>
          <p:cxnSp>
            <p:nvCxnSpPr>
              <p:cNvPr id="788" name="Straight Connector 787"/>
              <p:cNvCxnSpPr>
                <a:endCxn id="798" idx="0"/>
              </p:cNvCxnSpPr>
              <p:nvPr/>
            </p:nvCxnSpPr>
            <p:spPr>
              <a:xfrm flipH="1">
                <a:off x="5334000" y="17907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89" name="Straight Connector 788"/>
              <p:cNvCxnSpPr>
                <a:endCxn id="799" idx="0"/>
              </p:cNvCxnSpPr>
              <p:nvPr/>
            </p:nvCxnSpPr>
            <p:spPr>
              <a:xfrm flipH="1">
                <a:off x="5334000" y="22479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0" name="Straight Connector 789"/>
              <p:cNvCxnSpPr>
                <a:endCxn id="800" idx="0"/>
              </p:cNvCxnSpPr>
              <p:nvPr/>
            </p:nvCxnSpPr>
            <p:spPr>
              <a:xfrm flipH="1">
                <a:off x="5334000" y="27051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1" name="Straight Connector 790"/>
              <p:cNvCxnSpPr>
                <a:endCxn id="801" idx="0"/>
              </p:cNvCxnSpPr>
              <p:nvPr/>
            </p:nvCxnSpPr>
            <p:spPr>
              <a:xfrm flipH="1">
                <a:off x="5334000" y="31623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92" name="Straight Connector 791"/>
              <p:cNvCxnSpPr>
                <a:endCxn id="802" idx="0"/>
              </p:cNvCxnSpPr>
              <p:nvPr/>
            </p:nvCxnSpPr>
            <p:spPr>
              <a:xfrm flipH="1">
                <a:off x="5334000" y="36195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62" name="Group 761"/>
            <p:cNvGrpSpPr/>
            <p:nvPr/>
          </p:nvGrpSpPr>
          <p:grpSpPr>
            <a:xfrm>
              <a:off x="5486400" y="1600200"/>
              <a:ext cx="2209800" cy="2209800"/>
              <a:chOff x="5486400" y="1600200"/>
              <a:chExt cx="2209800" cy="2209800"/>
            </a:xfrm>
          </p:grpSpPr>
          <p:sp>
            <p:nvSpPr>
              <p:cNvPr id="763" name="Oval 762"/>
              <p:cNvSpPr/>
              <p:nvPr/>
            </p:nvSpPr>
            <p:spPr>
              <a:xfrm>
                <a:off x="54864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64" name="Oval 763"/>
              <p:cNvSpPr/>
              <p:nvPr/>
            </p:nvSpPr>
            <p:spPr>
              <a:xfrm>
                <a:off x="59436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65" name="Oval 764"/>
              <p:cNvSpPr/>
              <p:nvPr/>
            </p:nvSpPr>
            <p:spPr>
              <a:xfrm>
                <a:off x="64008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66" name="Oval 765"/>
              <p:cNvSpPr/>
              <p:nvPr/>
            </p:nvSpPr>
            <p:spPr>
              <a:xfrm>
                <a:off x="68580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67" name="Oval 766"/>
              <p:cNvSpPr/>
              <p:nvPr/>
            </p:nvSpPr>
            <p:spPr>
              <a:xfrm>
                <a:off x="73152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68" name="Oval 767"/>
              <p:cNvSpPr/>
              <p:nvPr/>
            </p:nvSpPr>
            <p:spPr>
              <a:xfrm>
                <a:off x="54864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69" name="Oval 768"/>
              <p:cNvSpPr/>
              <p:nvPr/>
            </p:nvSpPr>
            <p:spPr>
              <a:xfrm>
                <a:off x="59436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70" name="Oval 769"/>
              <p:cNvSpPr/>
              <p:nvPr/>
            </p:nvSpPr>
            <p:spPr>
              <a:xfrm>
                <a:off x="64008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71" name="Oval 770"/>
              <p:cNvSpPr/>
              <p:nvPr/>
            </p:nvSpPr>
            <p:spPr>
              <a:xfrm>
                <a:off x="68580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72" name="Oval 771"/>
              <p:cNvSpPr/>
              <p:nvPr/>
            </p:nvSpPr>
            <p:spPr>
              <a:xfrm>
                <a:off x="73152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73" name="Oval 772"/>
              <p:cNvSpPr/>
              <p:nvPr/>
            </p:nvSpPr>
            <p:spPr>
              <a:xfrm>
                <a:off x="54864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74" name="Oval 773"/>
              <p:cNvSpPr/>
              <p:nvPr/>
            </p:nvSpPr>
            <p:spPr>
              <a:xfrm>
                <a:off x="59436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75" name="Oval 774"/>
              <p:cNvSpPr/>
              <p:nvPr/>
            </p:nvSpPr>
            <p:spPr>
              <a:xfrm>
                <a:off x="64008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76" name="Oval 775"/>
              <p:cNvSpPr/>
              <p:nvPr/>
            </p:nvSpPr>
            <p:spPr>
              <a:xfrm>
                <a:off x="68580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77" name="Oval 776"/>
              <p:cNvSpPr/>
              <p:nvPr/>
            </p:nvSpPr>
            <p:spPr>
              <a:xfrm>
                <a:off x="73152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78" name="Oval 777"/>
              <p:cNvSpPr/>
              <p:nvPr/>
            </p:nvSpPr>
            <p:spPr>
              <a:xfrm>
                <a:off x="54864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79" name="Oval 778"/>
              <p:cNvSpPr/>
              <p:nvPr/>
            </p:nvSpPr>
            <p:spPr>
              <a:xfrm>
                <a:off x="59436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80" name="Oval 779"/>
              <p:cNvSpPr/>
              <p:nvPr/>
            </p:nvSpPr>
            <p:spPr>
              <a:xfrm>
                <a:off x="64008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81" name="Oval 780"/>
              <p:cNvSpPr/>
              <p:nvPr/>
            </p:nvSpPr>
            <p:spPr>
              <a:xfrm>
                <a:off x="68580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82" name="Oval 781"/>
              <p:cNvSpPr/>
              <p:nvPr/>
            </p:nvSpPr>
            <p:spPr>
              <a:xfrm>
                <a:off x="73152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83" name="Oval 782"/>
              <p:cNvSpPr/>
              <p:nvPr/>
            </p:nvSpPr>
            <p:spPr>
              <a:xfrm>
                <a:off x="54864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84" name="Oval 783"/>
              <p:cNvSpPr/>
              <p:nvPr/>
            </p:nvSpPr>
            <p:spPr>
              <a:xfrm>
                <a:off x="59436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85" name="Oval 784"/>
              <p:cNvSpPr/>
              <p:nvPr/>
            </p:nvSpPr>
            <p:spPr>
              <a:xfrm>
                <a:off x="64008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86" name="Oval 785"/>
              <p:cNvSpPr/>
              <p:nvPr/>
            </p:nvSpPr>
            <p:spPr>
              <a:xfrm>
                <a:off x="68580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787" name="Oval 786"/>
              <p:cNvSpPr/>
              <p:nvPr/>
            </p:nvSpPr>
            <p:spPr>
              <a:xfrm>
                <a:off x="73152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</p:grpSp>
      <p:grpSp>
        <p:nvGrpSpPr>
          <p:cNvPr id="808" name="Group 807"/>
          <p:cNvGrpSpPr/>
          <p:nvPr/>
        </p:nvGrpSpPr>
        <p:grpSpPr>
          <a:xfrm>
            <a:off x="4860309" y="1481328"/>
            <a:ext cx="1490472" cy="1490472"/>
            <a:chOff x="4876800" y="1447800"/>
            <a:chExt cx="2971801" cy="2971800"/>
          </a:xfrm>
        </p:grpSpPr>
        <p:grpSp>
          <p:nvGrpSpPr>
            <p:cNvPr id="809" name="Group 808"/>
            <p:cNvGrpSpPr/>
            <p:nvPr/>
          </p:nvGrpSpPr>
          <p:grpSpPr>
            <a:xfrm>
              <a:off x="5486400" y="3962400"/>
              <a:ext cx="2209800" cy="457200"/>
              <a:chOff x="5486400" y="3962400"/>
              <a:chExt cx="2209800" cy="457200"/>
            </a:xfrm>
          </p:grpSpPr>
          <p:sp>
            <p:nvSpPr>
              <p:cNvPr id="854" name="DRAM"/>
              <p:cNvSpPr/>
              <p:nvPr/>
            </p:nvSpPr>
            <p:spPr>
              <a:xfrm>
                <a:off x="54864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55" name="DRAM"/>
              <p:cNvSpPr/>
              <p:nvPr/>
            </p:nvSpPr>
            <p:spPr>
              <a:xfrm>
                <a:off x="59436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56" name="DRAM"/>
              <p:cNvSpPr/>
              <p:nvPr/>
            </p:nvSpPr>
            <p:spPr>
              <a:xfrm>
                <a:off x="64008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57" name="DRAM"/>
              <p:cNvSpPr/>
              <p:nvPr/>
            </p:nvSpPr>
            <p:spPr>
              <a:xfrm>
                <a:off x="68580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58" name="DRAM"/>
              <p:cNvSpPr/>
              <p:nvPr/>
            </p:nvSpPr>
            <p:spPr>
              <a:xfrm>
                <a:off x="73152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810" name="Group 809"/>
            <p:cNvGrpSpPr/>
            <p:nvPr/>
          </p:nvGrpSpPr>
          <p:grpSpPr>
            <a:xfrm>
              <a:off x="4876800" y="1600200"/>
              <a:ext cx="457200" cy="2209800"/>
              <a:chOff x="4876800" y="1600200"/>
              <a:chExt cx="457200" cy="2209800"/>
            </a:xfrm>
          </p:grpSpPr>
          <p:sp>
            <p:nvSpPr>
              <p:cNvPr id="849" name="DRAM"/>
              <p:cNvSpPr/>
              <p:nvPr/>
            </p:nvSpPr>
            <p:spPr>
              <a:xfrm rot="5400000">
                <a:off x="4914900" y="15621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50" name="DRAM"/>
              <p:cNvSpPr/>
              <p:nvPr/>
            </p:nvSpPr>
            <p:spPr>
              <a:xfrm rot="5400000">
                <a:off x="4914900" y="20193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51" name="DRAM"/>
              <p:cNvSpPr/>
              <p:nvPr/>
            </p:nvSpPr>
            <p:spPr>
              <a:xfrm rot="5400000">
                <a:off x="4914900" y="24765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52" name="DRAM"/>
              <p:cNvSpPr/>
              <p:nvPr/>
            </p:nvSpPr>
            <p:spPr>
              <a:xfrm rot="5400000">
                <a:off x="4914900" y="29337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53" name="DRAM"/>
              <p:cNvSpPr/>
              <p:nvPr/>
            </p:nvSpPr>
            <p:spPr>
              <a:xfrm rot="5400000">
                <a:off x="4914900" y="33909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811" name="Group 810"/>
            <p:cNvGrpSpPr/>
            <p:nvPr/>
          </p:nvGrpSpPr>
          <p:grpSpPr>
            <a:xfrm>
              <a:off x="5676900" y="1447800"/>
              <a:ext cx="1828800" cy="2514600"/>
              <a:chOff x="5676900" y="990600"/>
              <a:chExt cx="1828800" cy="2971800"/>
            </a:xfrm>
          </p:grpSpPr>
          <p:cxnSp>
            <p:nvCxnSpPr>
              <p:cNvPr id="844" name="Straight Connector 843"/>
              <p:cNvCxnSpPr>
                <a:endCxn id="854" idx="0"/>
              </p:cNvCxnSpPr>
              <p:nvPr/>
            </p:nvCxnSpPr>
            <p:spPr>
              <a:xfrm>
                <a:off x="56769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5" name="Straight Connector 844"/>
              <p:cNvCxnSpPr>
                <a:endCxn id="856" idx="0"/>
              </p:cNvCxnSpPr>
              <p:nvPr/>
            </p:nvCxnSpPr>
            <p:spPr>
              <a:xfrm>
                <a:off x="65913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6" name="Straight Connector 845"/>
              <p:cNvCxnSpPr>
                <a:endCxn id="857" idx="0"/>
              </p:cNvCxnSpPr>
              <p:nvPr/>
            </p:nvCxnSpPr>
            <p:spPr>
              <a:xfrm>
                <a:off x="70485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7" name="Straight Connector 846"/>
              <p:cNvCxnSpPr>
                <a:endCxn id="858" idx="0"/>
              </p:cNvCxnSpPr>
              <p:nvPr/>
            </p:nvCxnSpPr>
            <p:spPr>
              <a:xfrm>
                <a:off x="75057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8" name="Straight Connector 847"/>
              <p:cNvCxnSpPr>
                <a:endCxn id="855" idx="0"/>
              </p:cNvCxnSpPr>
              <p:nvPr/>
            </p:nvCxnSpPr>
            <p:spPr>
              <a:xfrm>
                <a:off x="61341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2" name="Group 811"/>
            <p:cNvGrpSpPr/>
            <p:nvPr/>
          </p:nvGrpSpPr>
          <p:grpSpPr>
            <a:xfrm>
              <a:off x="5334001" y="1790700"/>
              <a:ext cx="2514600" cy="1828800"/>
              <a:chOff x="5334000" y="1790700"/>
              <a:chExt cx="2971799" cy="1828800"/>
            </a:xfrm>
          </p:grpSpPr>
          <p:cxnSp>
            <p:nvCxnSpPr>
              <p:cNvPr id="839" name="Straight Connector 838"/>
              <p:cNvCxnSpPr>
                <a:endCxn id="849" idx="0"/>
              </p:cNvCxnSpPr>
              <p:nvPr/>
            </p:nvCxnSpPr>
            <p:spPr>
              <a:xfrm flipH="1">
                <a:off x="5334000" y="17907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0" name="Straight Connector 839"/>
              <p:cNvCxnSpPr>
                <a:endCxn id="850" idx="0"/>
              </p:cNvCxnSpPr>
              <p:nvPr/>
            </p:nvCxnSpPr>
            <p:spPr>
              <a:xfrm flipH="1">
                <a:off x="5334000" y="22479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1" name="Straight Connector 840"/>
              <p:cNvCxnSpPr>
                <a:endCxn id="851" idx="0"/>
              </p:cNvCxnSpPr>
              <p:nvPr/>
            </p:nvCxnSpPr>
            <p:spPr>
              <a:xfrm flipH="1">
                <a:off x="5334000" y="27051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2" name="Straight Connector 841"/>
              <p:cNvCxnSpPr>
                <a:endCxn id="852" idx="0"/>
              </p:cNvCxnSpPr>
              <p:nvPr/>
            </p:nvCxnSpPr>
            <p:spPr>
              <a:xfrm flipH="1">
                <a:off x="5334000" y="31623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43" name="Straight Connector 842"/>
              <p:cNvCxnSpPr>
                <a:endCxn id="853" idx="0"/>
              </p:cNvCxnSpPr>
              <p:nvPr/>
            </p:nvCxnSpPr>
            <p:spPr>
              <a:xfrm flipH="1">
                <a:off x="5334000" y="36195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13" name="Group 812"/>
            <p:cNvGrpSpPr/>
            <p:nvPr/>
          </p:nvGrpSpPr>
          <p:grpSpPr>
            <a:xfrm>
              <a:off x="5486400" y="1600200"/>
              <a:ext cx="2209800" cy="2209800"/>
              <a:chOff x="5486400" y="1600200"/>
              <a:chExt cx="2209800" cy="2209800"/>
            </a:xfrm>
          </p:grpSpPr>
          <p:sp>
            <p:nvSpPr>
              <p:cNvPr id="814" name="Oval 813"/>
              <p:cNvSpPr/>
              <p:nvPr/>
            </p:nvSpPr>
            <p:spPr>
              <a:xfrm>
                <a:off x="54864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15" name="Oval 814"/>
              <p:cNvSpPr/>
              <p:nvPr/>
            </p:nvSpPr>
            <p:spPr>
              <a:xfrm>
                <a:off x="59436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16" name="Oval 815"/>
              <p:cNvSpPr/>
              <p:nvPr/>
            </p:nvSpPr>
            <p:spPr>
              <a:xfrm>
                <a:off x="64008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17" name="Oval 816"/>
              <p:cNvSpPr/>
              <p:nvPr/>
            </p:nvSpPr>
            <p:spPr>
              <a:xfrm>
                <a:off x="68580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18" name="Oval 817"/>
              <p:cNvSpPr/>
              <p:nvPr/>
            </p:nvSpPr>
            <p:spPr>
              <a:xfrm>
                <a:off x="73152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19" name="Oval 818"/>
              <p:cNvSpPr/>
              <p:nvPr/>
            </p:nvSpPr>
            <p:spPr>
              <a:xfrm>
                <a:off x="54864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20" name="Oval 819"/>
              <p:cNvSpPr/>
              <p:nvPr/>
            </p:nvSpPr>
            <p:spPr>
              <a:xfrm>
                <a:off x="59436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21" name="Oval 820"/>
              <p:cNvSpPr/>
              <p:nvPr/>
            </p:nvSpPr>
            <p:spPr>
              <a:xfrm>
                <a:off x="64008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22" name="Oval 821"/>
              <p:cNvSpPr/>
              <p:nvPr/>
            </p:nvSpPr>
            <p:spPr>
              <a:xfrm>
                <a:off x="68580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23" name="Oval 822"/>
              <p:cNvSpPr/>
              <p:nvPr/>
            </p:nvSpPr>
            <p:spPr>
              <a:xfrm>
                <a:off x="73152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24" name="Oval 823"/>
              <p:cNvSpPr/>
              <p:nvPr/>
            </p:nvSpPr>
            <p:spPr>
              <a:xfrm>
                <a:off x="54864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25" name="Oval 824"/>
              <p:cNvSpPr/>
              <p:nvPr/>
            </p:nvSpPr>
            <p:spPr>
              <a:xfrm>
                <a:off x="59436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26" name="Oval 825"/>
              <p:cNvSpPr/>
              <p:nvPr/>
            </p:nvSpPr>
            <p:spPr>
              <a:xfrm>
                <a:off x="64008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27" name="Oval 826"/>
              <p:cNvSpPr/>
              <p:nvPr/>
            </p:nvSpPr>
            <p:spPr>
              <a:xfrm>
                <a:off x="68580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28" name="Oval 827"/>
              <p:cNvSpPr/>
              <p:nvPr/>
            </p:nvSpPr>
            <p:spPr>
              <a:xfrm>
                <a:off x="73152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29" name="Oval 828"/>
              <p:cNvSpPr/>
              <p:nvPr/>
            </p:nvSpPr>
            <p:spPr>
              <a:xfrm>
                <a:off x="54864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30" name="Oval 829"/>
              <p:cNvSpPr/>
              <p:nvPr/>
            </p:nvSpPr>
            <p:spPr>
              <a:xfrm>
                <a:off x="59436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31" name="Oval 830"/>
              <p:cNvSpPr/>
              <p:nvPr/>
            </p:nvSpPr>
            <p:spPr>
              <a:xfrm>
                <a:off x="64008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32" name="Oval 831"/>
              <p:cNvSpPr/>
              <p:nvPr/>
            </p:nvSpPr>
            <p:spPr>
              <a:xfrm>
                <a:off x="68580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33" name="Oval 832"/>
              <p:cNvSpPr/>
              <p:nvPr/>
            </p:nvSpPr>
            <p:spPr>
              <a:xfrm>
                <a:off x="73152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34" name="Oval 833"/>
              <p:cNvSpPr/>
              <p:nvPr/>
            </p:nvSpPr>
            <p:spPr>
              <a:xfrm>
                <a:off x="54864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35" name="Oval 834"/>
              <p:cNvSpPr/>
              <p:nvPr/>
            </p:nvSpPr>
            <p:spPr>
              <a:xfrm>
                <a:off x="59436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36" name="Oval 835"/>
              <p:cNvSpPr/>
              <p:nvPr/>
            </p:nvSpPr>
            <p:spPr>
              <a:xfrm>
                <a:off x="64008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37" name="Oval 836"/>
              <p:cNvSpPr/>
              <p:nvPr/>
            </p:nvSpPr>
            <p:spPr>
              <a:xfrm>
                <a:off x="68580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38" name="Oval 837"/>
              <p:cNvSpPr/>
              <p:nvPr/>
            </p:nvSpPr>
            <p:spPr>
              <a:xfrm>
                <a:off x="73152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</p:grpSp>
      <p:grpSp>
        <p:nvGrpSpPr>
          <p:cNvPr id="859" name="Group 858"/>
          <p:cNvGrpSpPr/>
          <p:nvPr/>
        </p:nvGrpSpPr>
        <p:grpSpPr>
          <a:xfrm>
            <a:off x="6417837" y="1481328"/>
            <a:ext cx="1490472" cy="1490472"/>
            <a:chOff x="4876800" y="1447800"/>
            <a:chExt cx="2971801" cy="2971800"/>
          </a:xfrm>
        </p:grpSpPr>
        <p:grpSp>
          <p:nvGrpSpPr>
            <p:cNvPr id="860" name="Group 859"/>
            <p:cNvGrpSpPr/>
            <p:nvPr/>
          </p:nvGrpSpPr>
          <p:grpSpPr>
            <a:xfrm>
              <a:off x="5486400" y="3962400"/>
              <a:ext cx="2209800" cy="457200"/>
              <a:chOff x="5486400" y="3962400"/>
              <a:chExt cx="2209800" cy="457200"/>
            </a:xfrm>
          </p:grpSpPr>
          <p:sp>
            <p:nvSpPr>
              <p:cNvPr id="905" name="DRAM"/>
              <p:cNvSpPr/>
              <p:nvPr/>
            </p:nvSpPr>
            <p:spPr>
              <a:xfrm>
                <a:off x="54864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906" name="DRAM"/>
              <p:cNvSpPr/>
              <p:nvPr/>
            </p:nvSpPr>
            <p:spPr>
              <a:xfrm>
                <a:off x="59436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907" name="DRAM"/>
              <p:cNvSpPr/>
              <p:nvPr/>
            </p:nvSpPr>
            <p:spPr>
              <a:xfrm>
                <a:off x="64008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908" name="DRAM"/>
              <p:cNvSpPr/>
              <p:nvPr/>
            </p:nvSpPr>
            <p:spPr>
              <a:xfrm>
                <a:off x="68580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909" name="DRAM"/>
              <p:cNvSpPr/>
              <p:nvPr/>
            </p:nvSpPr>
            <p:spPr>
              <a:xfrm>
                <a:off x="73152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861" name="Group 860"/>
            <p:cNvGrpSpPr/>
            <p:nvPr/>
          </p:nvGrpSpPr>
          <p:grpSpPr>
            <a:xfrm>
              <a:off x="4876800" y="1600200"/>
              <a:ext cx="457200" cy="2209800"/>
              <a:chOff x="4876800" y="1600200"/>
              <a:chExt cx="457200" cy="2209800"/>
            </a:xfrm>
          </p:grpSpPr>
          <p:sp>
            <p:nvSpPr>
              <p:cNvPr id="900" name="DRAM"/>
              <p:cNvSpPr/>
              <p:nvPr/>
            </p:nvSpPr>
            <p:spPr>
              <a:xfrm rot="5400000">
                <a:off x="4914900" y="15621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901" name="DRAM"/>
              <p:cNvSpPr/>
              <p:nvPr/>
            </p:nvSpPr>
            <p:spPr>
              <a:xfrm rot="5400000">
                <a:off x="4914900" y="20193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902" name="DRAM"/>
              <p:cNvSpPr/>
              <p:nvPr/>
            </p:nvSpPr>
            <p:spPr>
              <a:xfrm rot="5400000">
                <a:off x="4914900" y="24765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903" name="DRAM"/>
              <p:cNvSpPr/>
              <p:nvPr/>
            </p:nvSpPr>
            <p:spPr>
              <a:xfrm rot="5400000">
                <a:off x="4914900" y="29337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904" name="DRAM"/>
              <p:cNvSpPr/>
              <p:nvPr/>
            </p:nvSpPr>
            <p:spPr>
              <a:xfrm rot="5400000">
                <a:off x="4914900" y="33909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862" name="Group 861"/>
            <p:cNvGrpSpPr/>
            <p:nvPr/>
          </p:nvGrpSpPr>
          <p:grpSpPr>
            <a:xfrm>
              <a:off x="5676900" y="1447800"/>
              <a:ext cx="1828800" cy="2514600"/>
              <a:chOff x="5676900" y="990600"/>
              <a:chExt cx="1828800" cy="2971800"/>
            </a:xfrm>
          </p:grpSpPr>
          <p:cxnSp>
            <p:nvCxnSpPr>
              <p:cNvPr id="895" name="Straight Connector 894"/>
              <p:cNvCxnSpPr>
                <a:endCxn id="905" idx="0"/>
              </p:cNvCxnSpPr>
              <p:nvPr/>
            </p:nvCxnSpPr>
            <p:spPr>
              <a:xfrm>
                <a:off x="56769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6" name="Straight Connector 895"/>
              <p:cNvCxnSpPr>
                <a:endCxn id="907" idx="0"/>
              </p:cNvCxnSpPr>
              <p:nvPr/>
            </p:nvCxnSpPr>
            <p:spPr>
              <a:xfrm>
                <a:off x="65913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7" name="Straight Connector 896"/>
              <p:cNvCxnSpPr>
                <a:endCxn id="908" idx="0"/>
              </p:cNvCxnSpPr>
              <p:nvPr/>
            </p:nvCxnSpPr>
            <p:spPr>
              <a:xfrm>
                <a:off x="70485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8" name="Straight Connector 897"/>
              <p:cNvCxnSpPr>
                <a:endCxn id="909" idx="0"/>
              </p:cNvCxnSpPr>
              <p:nvPr/>
            </p:nvCxnSpPr>
            <p:spPr>
              <a:xfrm>
                <a:off x="75057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9" name="Straight Connector 898"/>
              <p:cNvCxnSpPr>
                <a:endCxn id="906" idx="0"/>
              </p:cNvCxnSpPr>
              <p:nvPr/>
            </p:nvCxnSpPr>
            <p:spPr>
              <a:xfrm>
                <a:off x="61341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63" name="Group 862"/>
            <p:cNvGrpSpPr/>
            <p:nvPr/>
          </p:nvGrpSpPr>
          <p:grpSpPr>
            <a:xfrm>
              <a:off x="5334001" y="1790700"/>
              <a:ext cx="2514600" cy="1828800"/>
              <a:chOff x="5334000" y="1790700"/>
              <a:chExt cx="2971799" cy="1828800"/>
            </a:xfrm>
          </p:grpSpPr>
          <p:cxnSp>
            <p:nvCxnSpPr>
              <p:cNvPr id="890" name="Straight Connector 889"/>
              <p:cNvCxnSpPr>
                <a:endCxn id="900" idx="0"/>
              </p:cNvCxnSpPr>
              <p:nvPr/>
            </p:nvCxnSpPr>
            <p:spPr>
              <a:xfrm flipH="1">
                <a:off x="5334000" y="17907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1" name="Straight Connector 890"/>
              <p:cNvCxnSpPr>
                <a:endCxn id="901" idx="0"/>
              </p:cNvCxnSpPr>
              <p:nvPr/>
            </p:nvCxnSpPr>
            <p:spPr>
              <a:xfrm flipH="1">
                <a:off x="5334000" y="22479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2" name="Straight Connector 891"/>
              <p:cNvCxnSpPr>
                <a:endCxn id="902" idx="0"/>
              </p:cNvCxnSpPr>
              <p:nvPr/>
            </p:nvCxnSpPr>
            <p:spPr>
              <a:xfrm flipH="1">
                <a:off x="5334000" y="27051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3" name="Straight Connector 892"/>
              <p:cNvCxnSpPr>
                <a:endCxn id="903" idx="0"/>
              </p:cNvCxnSpPr>
              <p:nvPr/>
            </p:nvCxnSpPr>
            <p:spPr>
              <a:xfrm flipH="1">
                <a:off x="5334000" y="31623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4" name="Straight Connector 893"/>
              <p:cNvCxnSpPr>
                <a:endCxn id="904" idx="0"/>
              </p:cNvCxnSpPr>
              <p:nvPr/>
            </p:nvCxnSpPr>
            <p:spPr>
              <a:xfrm flipH="1">
                <a:off x="5334000" y="36195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64" name="Group 863"/>
            <p:cNvGrpSpPr/>
            <p:nvPr/>
          </p:nvGrpSpPr>
          <p:grpSpPr>
            <a:xfrm>
              <a:off x="5486400" y="1600200"/>
              <a:ext cx="2209800" cy="2209800"/>
              <a:chOff x="5486400" y="1600200"/>
              <a:chExt cx="2209800" cy="2209800"/>
            </a:xfrm>
          </p:grpSpPr>
          <p:sp>
            <p:nvSpPr>
              <p:cNvPr id="865" name="Oval 864"/>
              <p:cNvSpPr/>
              <p:nvPr/>
            </p:nvSpPr>
            <p:spPr>
              <a:xfrm>
                <a:off x="54864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66" name="Oval 865"/>
              <p:cNvSpPr/>
              <p:nvPr/>
            </p:nvSpPr>
            <p:spPr>
              <a:xfrm>
                <a:off x="59436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67" name="Oval 866"/>
              <p:cNvSpPr/>
              <p:nvPr/>
            </p:nvSpPr>
            <p:spPr>
              <a:xfrm>
                <a:off x="64008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68" name="Oval 867"/>
              <p:cNvSpPr/>
              <p:nvPr/>
            </p:nvSpPr>
            <p:spPr>
              <a:xfrm>
                <a:off x="68580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69" name="Oval 868"/>
              <p:cNvSpPr/>
              <p:nvPr/>
            </p:nvSpPr>
            <p:spPr>
              <a:xfrm>
                <a:off x="73152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70" name="Oval 869"/>
              <p:cNvSpPr/>
              <p:nvPr/>
            </p:nvSpPr>
            <p:spPr>
              <a:xfrm>
                <a:off x="54864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71" name="Oval 870"/>
              <p:cNvSpPr/>
              <p:nvPr/>
            </p:nvSpPr>
            <p:spPr>
              <a:xfrm>
                <a:off x="59436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72" name="Oval 871"/>
              <p:cNvSpPr/>
              <p:nvPr/>
            </p:nvSpPr>
            <p:spPr>
              <a:xfrm>
                <a:off x="64008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73" name="Oval 872"/>
              <p:cNvSpPr/>
              <p:nvPr/>
            </p:nvSpPr>
            <p:spPr>
              <a:xfrm>
                <a:off x="68580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74" name="Oval 873"/>
              <p:cNvSpPr/>
              <p:nvPr/>
            </p:nvSpPr>
            <p:spPr>
              <a:xfrm>
                <a:off x="73152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75" name="Oval 874"/>
              <p:cNvSpPr/>
              <p:nvPr/>
            </p:nvSpPr>
            <p:spPr>
              <a:xfrm>
                <a:off x="54864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76" name="Oval 875"/>
              <p:cNvSpPr/>
              <p:nvPr/>
            </p:nvSpPr>
            <p:spPr>
              <a:xfrm>
                <a:off x="59436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77" name="Oval 876"/>
              <p:cNvSpPr/>
              <p:nvPr/>
            </p:nvSpPr>
            <p:spPr>
              <a:xfrm>
                <a:off x="64008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78" name="Oval 877"/>
              <p:cNvSpPr/>
              <p:nvPr/>
            </p:nvSpPr>
            <p:spPr>
              <a:xfrm>
                <a:off x="68580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79" name="Oval 878"/>
              <p:cNvSpPr/>
              <p:nvPr/>
            </p:nvSpPr>
            <p:spPr>
              <a:xfrm>
                <a:off x="73152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80" name="Oval 879"/>
              <p:cNvSpPr/>
              <p:nvPr/>
            </p:nvSpPr>
            <p:spPr>
              <a:xfrm>
                <a:off x="54864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81" name="Oval 880"/>
              <p:cNvSpPr/>
              <p:nvPr/>
            </p:nvSpPr>
            <p:spPr>
              <a:xfrm>
                <a:off x="59436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82" name="Oval 881"/>
              <p:cNvSpPr/>
              <p:nvPr/>
            </p:nvSpPr>
            <p:spPr>
              <a:xfrm>
                <a:off x="64008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83" name="Oval 882"/>
              <p:cNvSpPr/>
              <p:nvPr/>
            </p:nvSpPr>
            <p:spPr>
              <a:xfrm>
                <a:off x="68580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84" name="Oval 883"/>
              <p:cNvSpPr/>
              <p:nvPr/>
            </p:nvSpPr>
            <p:spPr>
              <a:xfrm>
                <a:off x="73152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85" name="Oval 884"/>
              <p:cNvSpPr/>
              <p:nvPr/>
            </p:nvSpPr>
            <p:spPr>
              <a:xfrm>
                <a:off x="54864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86" name="Oval 885"/>
              <p:cNvSpPr/>
              <p:nvPr/>
            </p:nvSpPr>
            <p:spPr>
              <a:xfrm>
                <a:off x="59436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87" name="Oval 886"/>
              <p:cNvSpPr/>
              <p:nvPr/>
            </p:nvSpPr>
            <p:spPr>
              <a:xfrm>
                <a:off x="64008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88" name="Oval 887"/>
              <p:cNvSpPr/>
              <p:nvPr/>
            </p:nvSpPr>
            <p:spPr>
              <a:xfrm>
                <a:off x="68580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889" name="Oval 888"/>
              <p:cNvSpPr/>
              <p:nvPr/>
            </p:nvSpPr>
            <p:spPr>
              <a:xfrm>
                <a:off x="73152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</p:grpSp>
      <p:cxnSp>
        <p:nvCxnSpPr>
          <p:cNvPr id="917" name="Straight Connector 916"/>
          <p:cNvCxnSpPr/>
          <p:nvPr/>
        </p:nvCxnSpPr>
        <p:spPr>
          <a:xfrm flipH="1">
            <a:off x="1507509" y="1371600"/>
            <a:ext cx="6403145" cy="0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38100" cap="rnd">
            <a:solidFill>
              <a:schemeClr val="tx1"/>
            </a:solidFill>
            <a:round/>
            <a:headEnd type="none"/>
            <a:tailEnd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18" name="Group 917"/>
          <p:cNvGrpSpPr/>
          <p:nvPr/>
        </p:nvGrpSpPr>
        <p:grpSpPr>
          <a:xfrm>
            <a:off x="1852754" y="1371600"/>
            <a:ext cx="4671060" cy="1219201"/>
            <a:chOff x="2174045" y="1143000"/>
            <a:chExt cx="4671060" cy="1219201"/>
          </a:xfrm>
        </p:grpSpPr>
        <p:cxnSp>
          <p:nvCxnSpPr>
            <p:cNvPr id="919" name="Straight Connector 918"/>
            <p:cNvCxnSpPr/>
            <p:nvPr/>
          </p:nvCxnSpPr>
          <p:spPr>
            <a:xfrm flipV="1">
              <a:off x="2174045" y="1143000"/>
              <a:ext cx="0" cy="1219201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/>
              </a:solidFill>
              <a:round/>
              <a:headEnd type="none" w="lg" len="sm"/>
              <a:tailEnd type="none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0" name="Straight Connector 919"/>
            <p:cNvCxnSpPr/>
            <p:nvPr/>
          </p:nvCxnSpPr>
          <p:spPr>
            <a:xfrm flipV="1">
              <a:off x="3730049" y="1143000"/>
              <a:ext cx="0" cy="1219201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/>
              </a:solidFill>
              <a:round/>
              <a:headEnd type="none" w="lg" len="sm"/>
              <a:tailEnd type="none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1" name="Straight Connector 920"/>
            <p:cNvCxnSpPr/>
            <p:nvPr/>
          </p:nvCxnSpPr>
          <p:spPr>
            <a:xfrm flipV="1">
              <a:off x="5303325" y="1143000"/>
              <a:ext cx="0" cy="1219201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/>
              </a:solidFill>
              <a:round/>
              <a:headEnd type="none" w="lg" len="sm"/>
              <a:tailEnd type="none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2" name="Straight Connector 921"/>
            <p:cNvCxnSpPr/>
            <p:nvPr/>
          </p:nvCxnSpPr>
          <p:spPr>
            <a:xfrm flipV="1">
              <a:off x="6845105" y="1143000"/>
              <a:ext cx="0" cy="1219201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/>
              </a:solidFill>
              <a:round/>
              <a:headEnd type="none" w="lg" len="sm"/>
              <a:tailEnd type="none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60" name="DRAM"/>
          <p:cNvSpPr/>
          <p:nvPr/>
        </p:nvSpPr>
        <p:spPr>
          <a:xfrm rot="5400000">
            <a:off x="253100" y="2021099"/>
            <a:ext cx="2057400" cy="453602"/>
          </a:xfrm>
          <a:prstGeom prst="roundRect">
            <a:avLst>
              <a:gd name="adj" fmla="val 11319"/>
            </a:avLst>
          </a:prstGeom>
          <a:solidFill>
            <a:schemeClr val="bg1">
              <a:lumMod val="65000"/>
            </a:schemeClr>
          </a:solidFill>
          <a:ln w="1905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+mj-lt"/>
              </a:rPr>
              <a:t>row decoder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7908309" y="1371600"/>
            <a:ext cx="611945" cy="1370897"/>
            <a:chOff x="8072510" y="1371600"/>
            <a:chExt cx="611945" cy="1370897"/>
          </a:xfrm>
        </p:grpSpPr>
        <p:sp>
          <p:nvSpPr>
            <p:cNvPr id="2" name="Up-Down Arrow 1"/>
            <p:cNvSpPr/>
            <p:nvPr/>
          </p:nvSpPr>
          <p:spPr>
            <a:xfrm>
              <a:off x="8072510" y="1524000"/>
              <a:ext cx="307145" cy="1143000"/>
            </a:xfrm>
            <a:prstGeom prst="upDownArrow">
              <a:avLst/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961" name="TextBox 960"/>
            <p:cNvSpPr txBox="1"/>
            <p:nvPr/>
          </p:nvSpPr>
          <p:spPr>
            <a:xfrm rot="5400000">
              <a:off x="7846606" y="1904649"/>
              <a:ext cx="1370897" cy="3048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2800" spc="-150" dirty="0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512 rows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1505164" y="3200400"/>
            <a:ext cx="7017435" cy="1600200"/>
            <a:chOff x="1669365" y="3200400"/>
            <a:chExt cx="7017435" cy="1600200"/>
          </a:xfrm>
        </p:grpSpPr>
        <p:grpSp>
          <p:nvGrpSpPr>
            <p:cNvPr id="5" name="Group 4"/>
            <p:cNvGrpSpPr/>
            <p:nvPr/>
          </p:nvGrpSpPr>
          <p:grpSpPr>
            <a:xfrm>
              <a:off x="1669365" y="3200400"/>
              <a:ext cx="6403145" cy="1600200"/>
              <a:chOff x="1669365" y="3200400"/>
              <a:chExt cx="6403145" cy="1600200"/>
            </a:xfrm>
          </p:grpSpPr>
          <p:grpSp>
            <p:nvGrpSpPr>
              <p:cNvPr id="253" name="Group 252"/>
              <p:cNvGrpSpPr/>
              <p:nvPr/>
            </p:nvGrpSpPr>
            <p:grpSpPr>
              <a:xfrm>
                <a:off x="1900310" y="3310128"/>
                <a:ext cx="1490472" cy="1490472"/>
                <a:chOff x="4876800" y="1447800"/>
                <a:chExt cx="2971801" cy="2971800"/>
              </a:xfrm>
            </p:grpSpPr>
            <p:grpSp>
              <p:nvGrpSpPr>
                <p:cNvPr id="254" name="Group 253"/>
                <p:cNvGrpSpPr/>
                <p:nvPr/>
              </p:nvGrpSpPr>
              <p:grpSpPr>
                <a:xfrm>
                  <a:off x="5486400" y="3962400"/>
                  <a:ext cx="2209800" cy="457200"/>
                  <a:chOff x="5486400" y="3962400"/>
                  <a:chExt cx="2209800" cy="457200"/>
                </a:xfrm>
              </p:grpSpPr>
              <p:sp>
                <p:nvSpPr>
                  <p:cNvPr id="299" name="DRAM"/>
                  <p:cNvSpPr/>
                  <p:nvPr/>
                </p:nvSpPr>
                <p:spPr>
                  <a:xfrm>
                    <a:off x="5486400" y="3962400"/>
                    <a:ext cx="381000" cy="457200"/>
                  </a:xfrm>
                  <a:prstGeom prst="roundRect">
                    <a:avLst>
                      <a:gd name="adj" fmla="val 11319"/>
                    </a:avLst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00" name="DRAM"/>
                  <p:cNvSpPr/>
                  <p:nvPr/>
                </p:nvSpPr>
                <p:spPr>
                  <a:xfrm>
                    <a:off x="5943600" y="3962400"/>
                    <a:ext cx="381000" cy="457200"/>
                  </a:xfrm>
                  <a:prstGeom prst="roundRect">
                    <a:avLst>
                      <a:gd name="adj" fmla="val 11319"/>
                    </a:avLst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01" name="DRAM"/>
                  <p:cNvSpPr/>
                  <p:nvPr/>
                </p:nvSpPr>
                <p:spPr>
                  <a:xfrm>
                    <a:off x="6400800" y="3962400"/>
                    <a:ext cx="381000" cy="457200"/>
                  </a:xfrm>
                  <a:prstGeom prst="roundRect">
                    <a:avLst>
                      <a:gd name="adj" fmla="val 11319"/>
                    </a:avLst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02" name="DRAM"/>
                  <p:cNvSpPr/>
                  <p:nvPr/>
                </p:nvSpPr>
                <p:spPr>
                  <a:xfrm>
                    <a:off x="6858000" y="3962400"/>
                    <a:ext cx="381000" cy="457200"/>
                  </a:xfrm>
                  <a:prstGeom prst="roundRect">
                    <a:avLst>
                      <a:gd name="adj" fmla="val 11319"/>
                    </a:avLst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03" name="DRAM"/>
                  <p:cNvSpPr/>
                  <p:nvPr/>
                </p:nvSpPr>
                <p:spPr>
                  <a:xfrm>
                    <a:off x="7315200" y="3962400"/>
                    <a:ext cx="381000" cy="457200"/>
                  </a:xfrm>
                  <a:prstGeom prst="roundRect">
                    <a:avLst>
                      <a:gd name="adj" fmla="val 11319"/>
                    </a:avLst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</p:grpSp>
            <p:grpSp>
              <p:nvGrpSpPr>
                <p:cNvPr id="255" name="Group 254"/>
                <p:cNvGrpSpPr/>
                <p:nvPr/>
              </p:nvGrpSpPr>
              <p:grpSpPr>
                <a:xfrm>
                  <a:off x="4876800" y="1600200"/>
                  <a:ext cx="457200" cy="2209800"/>
                  <a:chOff x="4876800" y="1600200"/>
                  <a:chExt cx="457200" cy="2209800"/>
                </a:xfrm>
              </p:grpSpPr>
              <p:sp>
                <p:nvSpPr>
                  <p:cNvPr id="294" name="DRAM"/>
                  <p:cNvSpPr/>
                  <p:nvPr/>
                </p:nvSpPr>
                <p:spPr>
                  <a:xfrm rot="5400000">
                    <a:off x="4914900" y="1562100"/>
                    <a:ext cx="381000" cy="457200"/>
                  </a:xfrm>
                  <a:prstGeom prst="roundRect">
                    <a:avLst>
                      <a:gd name="adj" fmla="val 11319"/>
                    </a:avLst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295" name="DRAM"/>
                  <p:cNvSpPr/>
                  <p:nvPr/>
                </p:nvSpPr>
                <p:spPr>
                  <a:xfrm rot="5400000">
                    <a:off x="4914900" y="2019300"/>
                    <a:ext cx="381000" cy="457200"/>
                  </a:xfrm>
                  <a:prstGeom prst="roundRect">
                    <a:avLst>
                      <a:gd name="adj" fmla="val 11319"/>
                    </a:avLst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296" name="DRAM"/>
                  <p:cNvSpPr/>
                  <p:nvPr/>
                </p:nvSpPr>
                <p:spPr>
                  <a:xfrm rot="5400000">
                    <a:off x="4914900" y="2476500"/>
                    <a:ext cx="381000" cy="457200"/>
                  </a:xfrm>
                  <a:prstGeom prst="roundRect">
                    <a:avLst>
                      <a:gd name="adj" fmla="val 11319"/>
                    </a:avLst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297" name="DRAM"/>
                  <p:cNvSpPr/>
                  <p:nvPr/>
                </p:nvSpPr>
                <p:spPr>
                  <a:xfrm rot="5400000">
                    <a:off x="4914900" y="2933700"/>
                    <a:ext cx="381000" cy="457200"/>
                  </a:xfrm>
                  <a:prstGeom prst="roundRect">
                    <a:avLst>
                      <a:gd name="adj" fmla="val 11319"/>
                    </a:avLst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298" name="DRAM"/>
                  <p:cNvSpPr/>
                  <p:nvPr/>
                </p:nvSpPr>
                <p:spPr>
                  <a:xfrm rot="5400000">
                    <a:off x="4914900" y="3390900"/>
                    <a:ext cx="381000" cy="457200"/>
                  </a:xfrm>
                  <a:prstGeom prst="roundRect">
                    <a:avLst>
                      <a:gd name="adj" fmla="val 11319"/>
                    </a:avLst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</p:grpSp>
            <p:grpSp>
              <p:nvGrpSpPr>
                <p:cNvPr id="256" name="Group 255"/>
                <p:cNvGrpSpPr/>
                <p:nvPr/>
              </p:nvGrpSpPr>
              <p:grpSpPr>
                <a:xfrm>
                  <a:off x="5676900" y="1447800"/>
                  <a:ext cx="1828800" cy="2514600"/>
                  <a:chOff x="5676900" y="990600"/>
                  <a:chExt cx="1828800" cy="2971800"/>
                </a:xfrm>
              </p:grpSpPr>
              <p:cxnSp>
                <p:nvCxnSpPr>
                  <p:cNvPr id="289" name="Straight Connector 288"/>
                  <p:cNvCxnSpPr>
                    <a:endCxn id="299" idx="0"/>
                  </p:cNvCxnSpPr>
                  <p:nvPr/>
                </p:nvCxnSpPr>
                <p:spPr>
                  <a:xfrm>
                    <a:off x="5676900" y="990600"/>
                    <a:ext cx="0" cy="2971800"/>
                  </a:xfrm>
                  <a:prstGeom prst="lin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rnd">
                    <a:solidFill>
                      <a:schemeClr val="tx1">
                        <a:lumMod val="85000"/>
                        <a:lumOff val="1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0" name="Straight Connector 289"/>
                  <p:cNvCxnSpPr>
                    <a:endCxn id="301" idx="0"/>
                  </p:cNvCxnSpPr>
                  <p:nvPr/>
                </p:nvCxnSpPr>
                <p:spPr>
                  <a:xfrm>
                    <a:off x="6591300" y="990600"/>
                    <a:ext cx="0" cy="2971800"/>
                  </a:xfrm>
                  <a:prstGeom prst="lin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rnd">
                    <a:solidFill>
                      <a:schemeClr val="tx1">
                        <a:lumMod val="85000"/>
                        <a:lumOff val="1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1" name="Straight Connector 290"/>
                  <p:cNvCxnSpPr>
                    <a:endCxn id="302" idx="0"/>
                  </p:cNvCxnSpPr>
                  <p:nvPr/>
                </p:nvCxnSpPr>
                <p:spPr>
                  <a:xfrm>
                    <a:off x="7048500" y="990600"/>
                    <a:ext cx="0" cy="2971800"/>
                  </a:xfrm>
                  <a:prstGeom prst="lin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rnd">
                    <a:solidFill>
                      <a:schemeClr val="tx1">
                        <a:lumMod val="85000"/>
                        <a:lumOff val="1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2" name="Straight Connector 291"/>
                  <p:cNvCxnSpPr>
                    <a:endCxn id="303" idx="0"/>
                  </p:cNvCxnSpPr>
                  <p:nvPr/>
                </p:nvCxnSpPr>
                <p:spPr>
                  <a:xfrm>
                    <a:off x="7505700" y="990600"/>
                    <a:ext cx="0" cy="2971800"/>
                  </a:xfrm>
                  <a:prstGeom prst="lin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rnd">
                    <a:solidFill>
                      <a:schemeClr val="tx1">
                        <a:lumMod val="85000"/>
                        <a:lumOff val="1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3" name="Straight Connector 292"/>
                  <p:cNvCxnSpPr>
                    <a:endCxn id="300" idx="0"/>
                  </p:cNvCxnSpPr>
                  <p:nvPr/>
                </p:nvCxnSpPr>
                <p:spPr>
                  <a:xfrm>
                    <a:off x="6134100" y="990600"/>
                    <a:ext cx="0" cy="2971800"/>
                  </a:xfrm>
                  <a:prstGeom prst="lin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rnd">
                    <a:solidFill>
                      <a:schemeClr val="tx1">
                        <a:lumMod val="85000"/>
                        <a:lumOff val="1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57" name="Group 256"/>
                <p:cNvGrpSpPr/>
                <p:nvPr/>
              </p:nvGrpSpPr>
              <p:grpSpPr>
                <a:xfrm>
                  <a:off x="5334001" y="1790700"/>
                  <a:ext cx="2514600" cy="1828800"/>
                  <a:chOff x="5334000" y="1790700"/>
                  <a:chExt cx="2971799" cy="1828800"/>
                </a:xfrm>
              </p:grpSpPr>
              <p:cxnSp>
                <p:nvCxnSpPr>
                  <p:cNvPr id="284" name="Straight Connector 283"/>
                  <p:cNvCxnSpPr>
                    <a:endCxn id="294" idx="0"/>
                  </p:cNvCxnSpPr>
                  <p:nvPr/>
                </p:nvCxnSpPr>
                <p:spPr>
                  <a:xfrm flipH="1">
                    <a:off x="5334000" y="1790700"/>
                    <a:ext cx="2971799" cy="0"/>
                  </a:xfrm>
                  <a:prstGeom prst="lin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rnd">
                    <a:solidFill>
                      <a:schemeClr val="tx1">
                        <a:lumMod val="85000"/>
                        <a:lumOff val="1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5" name="Straight Connector 284"/>
                  <p:cNvCxnSpPr>
                    <a:endCxn id="295" idx="0"/>
                  </p:cNvCxnSpPr>
                  <p:nvPr/>
                </p:nvCxnSpPr>
                <p:spPr>
                  <a:xfrm flipH="1">
                    <a:off x="5334000" y="2247900"/>
                    <a:ext cx="2971799" cy="0"/>
                  </a:xfrm>
                  <a:prstGeom prst="lin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rnd">
                    <a:solidFill>
                      <a:schemeClr val="tx1">
                        <a:lumMod val="85000"/>
                        <a:lumOff val="1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6" name="Straight Connector 285"/>
                  <p:cNvCxnSpPr>
                    <a:endCxn id="296" idx="0"/>
                  </p:cNvCxnSpPr>
                  <p:nvPr/>
                </p:nvCxnSpPr>
                <p:spPr>
                  <a:xfrm flipH="1">
                    <a:off x="5334000" y="2705100"/>
                    <a:ext cx="2971799" cy="0"/>
                  </a:xfrm>
                  <a:prstGeom prst="lin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rnd">
                    <a:solidFill>
                      <a:schemeClr val="tx1">
                        <a:lumMod val="85000"/>
                        <a:lumOff val="1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7" name="Straight Connector 286"/>
                  <p:cNvCxnSpPr>
                    <a:endCxn id="297" idx="0"/>
                  </p:cNvCxnSpPr>
                  <p:nvPr/>
                </p:nvCxnSpPr>
                <p:spPr>
                  <a:xfrm flipH="1">
                    <a:off x="5334000" y="3162300"/>
                    <a:ext cx="2971799" cy="0"/>
                  </a:xfrm>
                  <a:prstGeom prst="lin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rnd">
                    <a:solidFill>
                      <a:schemeClr val="tx1">
                        <a:lumMod val="85000"/>
                        <a:lumOff val="1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8" name="Straight Connector 287"/>
                  <p:cNvCxnSpPr>
                    <a:endCxn id="298" idx="0"/>
                  </p:cNvCxnSpPr>
                  <p:nvPr/>
                </p:nvCxnSpPr>
                <p:spPr>
                  <a:xfrm flipH="1">
                    <a:off x="5334000" y="3619500"/>
                    <a:ext cx="2971799" cy="0"/>
                  </a:xfrm>
                  <a:prstGeom prst="lin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rnd">
                    <a:solidFill>
                      <a:schemeClr val="tx1">
                        <a:lumMod val="85000"/>
                        <a:lumOff val="1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58" name="Group 257"/>
                <p:cNvGrpSpPr/>
                <p:nvPr/>
              </p:nvGrpSpPr>
              <p:grpSpPr>
                <a:xfrm>
                  <a:off x="5486400" y="1600200"/>
                  <a:ext cx="2209800" cy="2209800"/>
                  <a:chOff x="5486400" y="1600200"/>
                  <a:chExt cx="2209800" cy="2209800"/>
                </a:xfrm>
              </p:grpSpPr>
              <p:sp>
                <p:nvSpPr>
                  <p:cNvPr id="259" name="Oval 258"/>
                  <p:cNvSpPr/>
                  <p:nvPr/>
                </p:nvSpPr>
                <p:spPr>
                  <a:xfrm>
                    <a:off x="5486400" y="16002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260" name="Oval 259"/>
                  <p:cNvSpPr/>
                  <p:nvPr/>
                </p:nvSpPr>
                <p:spPr>
                  <a:xfrm>
                    <a:off x="5943600" y="16002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261" name="Oval 260"/>
                  <p:cNvSpPr/>
                  <p:nvPr/>
                </p:nvSpPr>
                <p:spPr>
                  <a:xfrm>
                    <a:off x="6400800" y="16002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262" name="Oval 261"/>
                  <p:cNvSpPr/>
                  <p:nvPr/>
                </p:nvSpPr>
                <p:spPr>
                  <a:xfrm>
                    <a:off x="6858000" y="16002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263" name="Oval 262"/>
                  <p:cNvSpPr/>
                  <p:nvPr/>
                </p:nvSpPr>
                <p:spPr>
                  <a:xfrm>
                    <a:off x="7315200" y="16002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264" name="Oval 263"/>
                  <p:cNvSpPr/>
                  <p:nvPr/>
                </p:nvSpPr>
                <p:spPr>
                  <a:xfrm>
                    <a:off x="5486400" y="20574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265" name="Oval 264"/>
                  <p:cNvSpPr/>
                  <p:nvPr/>
                </p:nvSpPr>
                <p:spPr>
                  <a:xfrm>
                    <a:off x="5943600" y="20574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266" name="Oval 265"/>
                  <p:cNvSpPr/>
                  <p:nvPr/>
                </p:nvSpPr>
                <p:spPr>
                  <a:xfrm>
                    <a:off x="6400800" y="20574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267" name="Oval 266"/>
                  <p:cNvSpPr/>
                  <p:nvPr/>
                </p:nvSpPr>
                <p:spPr>
                  <a:xfrm>
                    <a:off x="6858000" y="20574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268" name="Oval 267"/>
                  <p:cNvSpPr/>
                  <p:nvPr/>
                </p:nvSpPr>
                <p:spPr>
                  <a:xfrm>
                    <a:off x="7315200" y="20574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269" name="Oval 268"/>
                  <p:cNvSpPr/>
                  <p:nvPr/>
                </p:nvSpPr>
                <p:spPr>
                  <a:xfrm>
                    <a:off x="5486400" y="25146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270" name="Oval 269"/>
                  <p:cNvSpPr/>
                  <p:nvPr/>
                </p:nvSpPr>
                <p:spPr>
                  <a:xfrm>
                    <a:off x="5943600" y="25146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271" name="Oval 270"/>
                  <p:cNvSpPr/>
                  <p:nvPr/>
                </p:nvSpPr>
                <p:spPr>
                  <a:xfrm>
                    <a:off x="6400800" y="25146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272" name="Oval 271"/>
                  <p:cNvSpPr/>
                  <p:nvPr/>
                </p:nvSpPr>
                <p:spPr>
                  <a:xfrm>
                    <a:off x="6858000" y="25146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273" name="Oval 272"/>
                  <p:cNvSpPr/>
                  <p:nvPr/>
                </p:nvSpPr>
                <p:spPr>
                  <a:xfrm>
                    <a:off x="7315200" y="25146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274" name="Oval 273"/>
                  <p:cNvSpPr/>
                  <p:nvPr/>
                </p:nvSpPr>
                <p:spPr>
                  <a:xfrm>
                    <a:off x="5486400" y="29718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275" name="Oval 274"/>
                  <p:cNvSpPr/>
                  <p:nvPr/>
                </p:nvSpPr>
                <p:spPr>
                  <a:xfrm>
                    <a:off x="5943600" y="29718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276" name="Oval 275"/>
                  <p:cNvSpPr/>
                  <p:nvPr/>
                </p:nvSpPr>
                <p:spPr>
                  <a:xfrm>
                    <a:off x="6400800" y="29718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277" name="Oval 276"/>
                  <p:cNvSpPr/>
                  <p:nvPr/>
                </p:nvSpPr>
                <p:spPr>
                  <a:xfrm>
                    <a:off x="6858000" y="29718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278" name="Oval 277"/>
                  <p:cNvSpPr/>
                  <p:nvPr/>
                </p:nvSpPr>
                <p:spPr>
                  <a:xfrm>
                    <a:off x="7315200" y="29718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279" name="Oval 278"/>
                  <p:cNvSpPr/>
                  <p:nvPr/>
                </p:nvSpPr>
                <p:spPr>
                  <a:xfrm>
                    <a:off x="5486400" y="34290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280" name="Oval 279"/>
                  <p:cNvSpPr/>
                  <p:nvPr/>
                </p:nvSpPr>
                <p:spPr>
                  <a:xfrm>
                    <a:off x="5943600" y="34290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281" name="Oval 280"/>
                  <p:cNvSpPr/>
                  <p:nvPr/>
                </p:nvSpPr>
                <p:spPr>
                  <a:xfrm>
                    <a:off x="6400800" y="34290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282" name="Oval 281"/>
                  <p:cNvSpPr/>
                  <p:nvPr/>
                </p:nvSpPr>
                <p:spPr>
                  <a:xfrm>
                    <a:off x="6858000" y="34290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283" name="Oval 282"/>
                  <p:cNvSpPr/>
                  <p:nvPr/>
                </p:nvSpPr>
                <p:spPr>
                  <a:xfrm>
                    <a:off x="7315200" y="34290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</p:grpSp>
          </p:grpSp>
          <p:grpSp>
            <p:nvGrpSpPr>
              <p:cNvPr id="304" name="Group 303"/>
              <p:cNvGrpSpPr/>
              <p:nvPr/>
            </p:nvGrpSpPr>
            <p:grpSpPr>
              <a:xfrm>
                <a:off x="3457838" y="3310128"/>
                <a:ext cx="1490472" cy="1490472"/>
                <a:chOff x="4876800" y="1447800"/>
                <a:chExt cx="2971801" cy="2971800"/>
              </a:xfrm>
            </p:grpSpPr>
            <p:grpSp>
              <p:nvGrpSpPr>
                <p:cNvPr id="305" name="Group 304"/>
                <p:cNvGrpSpPr/>
                <p:nvPr/>
              </p:nvGrpSpPr>
              <p:grpSpPr>
                <a:xfrm>
                  <a:off x="5486400" y="3962400"/>
                  <a:ext cx="2209800" cy="457200"/>
                  <a:chOff x="5486400" y="3962400"/>
                  <a:chExt cx="2209800" cy="457200"/>
                </a:xfrm>
              </p:grpSpPr>
              <p:sp>
                <p:nvSpPr>
                  <p:cNvPr id="350" name="DRAM"/>
                  <p:cNvSpPr/>
                  <p:nvPr/>
                </p:nvSpPr>
                <p:spPr>
                  <a:xfrm>
                    <a:off x="5486400" y="3962400"/>
                    <a:ext cx="381000" cy="457200"/>
                  </a:xfrm>
                  <a:prstGeom prst="roundRect">
                    <a:avLst>
                      <a:gd name="adj" fmla="val 11319"/>
                    </a:avLst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51" name="DRAM"/>
                  <p:cNvSpPr/>
                  <p:nvPr/>
                </p:nvSpPr>
                <p:spPr>
                  <a:xfrm>
                    <a:off x="5943600" y="3962400"/>
                    <a:ext cx="381000" cy="457200"/>
                  </a:xfrm>
                  <a:prstGeom prst="roundRect">
                    <a:avLst>
                      <a:gd name="adj" fmla="val 11319"/>
                    </a:avLst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52" name="DRAM"/>
                  <p:cNvSpPr/>
                  <p:nvPr/>
                </p:nvSpPr>
                <p:spPr>
                  <a:xfrm>
                    <a:off x="6400800" y="3962400"/>
                    <a:ext cx="381000" cy="457200"/>
                  </a:xfrm>
                  <a:prstGeom prst="roundRect">
                    <a:avLst>
                      <a:gd name="adj" fmla="val 11319"/>
                    </a:avLst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53" name="DRAM"/>
                  <p:cNvSpPr/>
                  <p:nvPr/>
                </p:nvSpPr>
                <p:spPr>
                  <a:xfrm>
                    <a:off x="6858000" y="3962400"/>
                    <a:ext cx="381000" cy="457200"/>
                  </a:xfrm>
                  <a:prstGeom prst="roundRect">
                    <a:avLst>
                      <a:gd name="adj" fmla="val 11319"/>
                    </a:avLst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54" name="DRAM"/>
                  <p:cNvSpPr/>
                  <p:nvPr/>
                </p:nvSpPr>
                <p:spPr>
                  <a:xfrm>
                    <a:off x="7315200" y="3962400"/>
                    <a:ext cx="381000" cy="457200"/>
                  </a:xfrm>
                  <a:prstGeom prst="roundRect">
                    <a:avLst>
                      <a:gd name="adj" fmla="val 11319"/>
                    </a:avLst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</p:grpSp>
            <p:grpSp>
              <p:nvGrpSpPr>
                <p:cNvPr id="306" name="Group 305"/>
                <p:cNvGrpSpPr/>
                <p:nvPr/>
              </p:nvGrpSpPr>
              <p:grpSpPr>
                <a:xfrm>
                  <a:off x="4876800" y="1600200"/>
                  <a:ext cx="457200" cy="2209800"/>
                  <a:chOff x="4876800" y="1600200"/>
                  <a:chExt cx="457200" cy="2209800"/>
                </a:xfrm>
              </p:grpSpPr>
              <p:sp>
                <p:nvSpPr>
                  <p:cNvPr id="345" name="DRAM"/>
                  <p:cNvSpPr/>
                  <p:nvPr/>
                </p:nvSpPr>
                <p:spPr>
                  <a:xfrm rot="5400000">
                    <a:off x="4914900" y="1562100"/>
                    <a:ext cx="381000" cy="457200"/>
                  </a:xfrm>
                  <a:prstGeom prst="roundRect">
                    <a:avLst>
                      <a:gd name="adj" fmla="val 11319"/>
                    </a:avLst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46" name="DRAM"/>
                  <p:cNvSpPr/>
                  <p:nvPr/>
                </p:nvSpPr>
                <p:spPr>
                  <a:xfrm rot="5400000">
                    <a:off x="4914900" y="2019300"/>
                    <a:ext cx="381000" cy="457200"/>
                  </a:xfrm>
                  <a:prstGeom prst="roundRect">
                    <a:avLst>
                      <a:gd name="adj" fmla="val 11319"/>
                    </a:avLst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47" name="DRAM"/>
                  <p:cNvSpPr/>
                  <p:nvPr/>
                </p:nvSpPr>
                <p:spPr>
                  <a:xfrm rot="5400000">
                    <a:off x="4914900" y="2476500"/>
                    <a:ext cx="381000" cy="457200"/>
                  </a:xfrm>
                  <a:prstGeom prst="roundRect">
                    <a:avLst>
                      <a:gd name="adj" fmla="val 11319"/>
                    </a:avLst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48" name="DRAM"/>
                  <p:cNvSpPr/>
                  <p:nvPr/>
                </p:nvSpPr>
                <p:spPr>
                  <a:xfrm rot="5400000">
                    <a:off x="4914900" y="2933700"/>
                    <a:ext cx="381000" cy="457200"/>
                  </a:xfrm>
                  <a:prstGeom prst="roundRect">
                    <a:avLst>
                      <a:gd name="adj" fmla="val 11319"/>
                    </a:avLst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49" name="DRAM"/>
                  <p:cNvSpPr/>
                  <p:nvPr/>
                </p:nvSpPr>
                <p:spPr>
                  <a:xfrm rot="5400000">
                    <a:off x="4914900" y="3390900"/>
                    <a:ext cx="381000" cy="457200"/>
                  </a:xfrm>
                  <a:prstGeom prst="roundRect">
                    <a:avLst>
                      <a:gd name="adj" fmla="val 11319"/>
                    </a:avLst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</p:grpSp>
            <p:grpSp>
              <p:nvGrpSpPr>
                <p:cNvPr id="307" name="Group 306"/>
                <p:cNvGrpSpPr/>
                <p:nvPr/>
              </p:nvGrpSpPr>
              <p:grpSpPr>
                <a:xfrm>
                  <a:off x="5676900" y="1447800"/>
                  <a:ext cx="1828800" cy="2514600"/>
                  <a:chOff x="5676900" y="990600"/>
                  <a:chExt cx="1828800" cy="2971800"/>
                </a:xfrm>
              </p:grpSpPr>
              <p:cxnSp>
                <p:nvCxnSpPr>
                  <p:cNvPr id="340" name="Straight Connector 339"/>
                  <p:cNvCxnSpPr>
                    <a:endCxn id="350" idx="0"/>
                  </p:cNvCxnSpPr>
                  <p:nvPr/>
                </p:nvCxnSpPr>
                <p:spPr>
                  <a:xfrm>
                    <a:off x="5676900" y="990600"/>
                    <a:ext cx="0" cy="2971800"/>
                  </a:xfrm>
                  <a:prstGeom prst="lin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rnd">
                    <a:solidFill>
                      <a:schemeClr val="tx1">
                        <a:lumMod val="85000"/>
                        <a:lumOff val="1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1" name="Straight Connector 340"/>
                  <p:cNvCxnSpPr>
                    <a:endCxn id="352" idx="0"/>
                  </p:cNvCxnSpPr>
                  <p:nvPr/>
                </p:nvCxnSpPr>
                <p:spPr>
                  <a:xfrm>
                    <a:off x="6591300" y="990600"/>
                    <a:ext cx="0" cy="2971800"/>
                  </a:xfrm>
                  <a:prstGeom prst="lin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rnd">
                    <a:solidFill>
                      <a:schemeClr val="tx1">
                        <a:lumMod val="85000"/>
                        <a:lumOff val="1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2" name="Straight Connector 341"/>
                  <p:cNvCxnSpPr>
                    <a:endCxn id="353" idx="0"/>
                  </p:cNvCxnSpPr>
                  <p:nvPr/>
                </p:nvCxnSpPr>
                <p:spPr>
                  <a:xfrm>
                    <a:off x="7048500" y="990600"/>
                    <a:ext cx="0" cy="2971800"/>
                  </a:xfrm>
                  <a:prstGeom prst="lin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rnd">
                    <a:solidFill>
                      <a:schemeClr val="tx1">
                        <a:lumMod val="85000"/>
                        <a:lumOff val="1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3" name="Straight Connector 342"/>
                  <p:cNvCxnSpPr>
                    <a:endCxn id="354" idx="0"/>
                  </p:cNvCxnSpPr>
                  <p:nvPr/>
                </p:nvCxnSpPr>
                <p:spPr>
                  <a:xfrm>
                    <a:off x="7505700" y="990600"/>
                    <a:ext cx="0" cy="2971800"/>
                  </a:xfrm>
                  <a:prstGeom prst="lin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rnd">
                    <a:solidFill>
                      <a:schemeClr val="tx1">
                        <a:lumMod val="85000"/>
                        <a:lumOff val="1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4" name="Straight Connector 343"/>
                  <p:cNvCxnSpPr>
                    <a:endCxn id="351" idx="0"/>
                  </p:cNvCxnSpPr>
                  <p:nvPr/>
                </p:nvCxnSpPr>
                <p:spPr>
                  <a:xfrm>
                    <a:off x="6134100" y="990600"/>
                    <a:ext cx="0" cy="2971800"/>
                  </a:xfrm>
                  <a:prstGeom prst="lin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rnd">
                    <a:solidFill>
                      <a:schemeClr val="tx1">
                        <a:lumMod val="85000"/>
                        <a:lumOff val="1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08" name="Group 307"/>
                <p:cNvGrpSpPr/>
                <p:nvPr/>
              </p:nvGrpSpPr>
              <p:grpSpPr>
                <a:xfrm>
                  <a:off x="5334001" y="1790700"/>
                  <a:ext cx="2514600" cy="1828800"/>
                  <a:chOff x="5334000" y="1790700"/>
                  <a:chExt cx="2971799" cy="1828800"/>
                </a:xfrm>
              </p:grpSpPr>
              <p:cxnSp>
                <p:nvCxnSpPr>
                  <p:cNvPr id="335" name="Straight Connector 334"/>
                  <p:cNvCxnSpPr>
                    <a:endCxn id="345" idx="0"/>
                  </p:cNvCxnSpPr>
                  <p:nvPr/>
                </p:nvCxnSpPr>
                <p:spPr>
                  <a:xfrm flipH="1">
                    <a:off x="5334000" y="1790700"/>
                    <a:ext cx="2971799" cy="0"/>
                  </a:xfrm>
                  <a:prstGeom prst="lin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rnd">
                    <a:solidFill>
                      <a:schemeClr val="tx1">
                        <a:lumMod val="85000"/>
                        <a:lumOff val="1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6" name="Straight Connector 335"/>
                  <p:cNvCxnSpPr>
                    <a:endCxn id="346" idx="0"/>
                  </p:cNvCxnSpPr>
                  <p:nvPr/>
                </p:nvCxnSpPr>
                <p:spPr>
                  <a:xfrm flipH="1">
                    <a:off x="5334000" y="2247900"/>
                    <a:ext cx="2971799" cy="0"/>
                  </a:xfrm>
                  <a:prstGeom prst="lin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rnd">
                    <a:solidFill>
                      <a:schemeClr val="tx1">
                        <a:lumMod val="85000"/>
                        <a:lumOff val="1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7" name="Straight Connector 336"/>
                  <p:cNvCxnSpPr>
                    <a:endCxn id="347" idx="0"/>
                  </p:cNvCxnSpPr>
                  <p:nvPr/>
                </p:nvCxnSpPr>
                <p:spPr>
                  <a:xfrm flipH="1">
                    <a:off x="5334000" y="2705100"/>
                    <a:ext cx="2971799" cy="0"/>
                  </a:xfrm>
                  <a:prstGeom prst="lin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rnd">
                    <a:solidFill>
                      <a:schemeClr val="tx1">
                        <a:lumMod val="85000"/>
                        <a:lumOff val="1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8" name="Straight Connector 337"/>
                  <p:cNvCxnSpPr>
                    <a:endCxn id="348" idx="0"/>
                  </p:cNvCxnSpPr>
                  <p:nvPr/>
                </p:nvCxnSpPr>
                <p:spPr>
                  <a:xfrm flipH="1">
                    <a:off x="5334000" y="3162300"/>
                    <a:ext cx="2971799" cy="0"/>
                  </a:xfrm>
                  <a:prstGeom prst="lin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rnd">
                    <a:solidFill>
                      <a:schemeClr val="tx1">
                        <a:lumMod val="85000"/>
                        <a:lumOff val="1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9" name="Straight Connector 338"/>
                  <p:cNvCxnSpPr>
                    <a:endCxn id="349" idx="0"/>
                  </p:cNvCxnSpPr>
                  <p:nvPr/>
                </p:nvCxnSpPr>
                <p:spPr>
                  <a:xfrm flipH="1">
                    <a:off x="5334000" y="3619500"/>
                    <a:ext cx="2971799" cy="0"/>
                  </a:xfrm>
                  <a:prstGeom prst="lin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rnd">
                    <a:solidFill>
                      <a:schemeClr val="tx1">
                        <a:lumMod val="85000"/>
                        <a:lumOff val="1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09" name="Group 308"/>
                <p:cNvGrpSpPr/>
                <p:nvPr/>
              </p:nvGrpSpPr>
              <p:grpSpPr>
                <a:xfrm>
                  <a:off x="5486400" y="1600200"/>
                  <a:ext cx="2209800" cy="2209800"/>
                  <a:chOff x="5486400" y="1600200"/>
                  <a:chExt cx="2209800" cy="2209800"/>
                </a:xfrm>
              </p:grpSpPr>
              <p:sp>
                <p:nvSpPr>
                  <p:cNvPr id="310" name="Oval 309"/>
                  <p:cNvSpPr/>
                  <p:nvPr/>
                </p:nvSpPr>
                <p:spPr>
                  <a:xfrm>
                    <a:off x="5486400" y="16002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11" name="Oval 310"/>
                  <p:cNvSpPr/>
                  <p:nvPr/>
                </p:nvSpPr>
                <p:spPr>
                  <a:xfrm>
                    <a:off x="5943600" y="16002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12" name="Oval 311"/>
                  <p:cNvSpPr/>
                  <p:nvPr/>
                </p:nvSpPr>
                <p:spPr>
                  <a:xfrm>
                    <a:off x="6400800" y="16002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13" name="Oval 312"/>
                  <p:cNvSpPr/>
                  <p:nvPr/>
                </p:nvSpPr>
                <p:spPr>
                  <a:xfrm>
                    <a:off x="6858000" y="16002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14" name="Oval 313"/>
                  <p:cNvSpPr/>
                  <p:nvPr/>
                </p:nvSpPr>
                <p:spPr>
                  <a:xfrm>
                    <a:off x="7315200" y="16002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15" name="Oval 314"/>
                  <p:cNvSpPr/>
                  <p:nvPr/>
                </p:nvSpPr>
                <p:spPr>
                  <a:xfrm>
                    <a:off x="5486400" y="20574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16" name="Oval 315"/>
                  <p:cNvSpPr/>
                  <p:nvPr/>
                </p:nvSpPr>
                <p:spPr>
                  <a:xfrm>
                    <a:off x="5943600" y="20574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17" name="Oval 316"/>
                  <p:cNvSpPr/>
                  <p:nvPr/>
                </p:nvSpPr>
                <p:spPr>
                  <a:xfrm>
                    <a:off x="6400800" y="20574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18" name="Oval 317"/>
                  <p:cNvSpPr/>
                  <p:nvPr/>
                </p:nvSpPr>
                <p:spPr>
                  <a:xfrm>
                    <a:off x="6858000" y="20574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19" name="Oval 318"/>
                  <p:cNvSpPr/>
                  <p:nvPr/>
                </p:nvSpPr>
                <p:spPr>
                  <a:xfrm>
                    <a:off x="7315200" y="20574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20" name="Oval 319"/>
                  <p:cNvSpPr/>
                  <p:nvPr/>
                </p:nvSpPr>
                <p:spPr>
                  <a:xfrm>
                    <a:off x="5486400" y="25146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21" name="Oval 320"/>
                  <p:cNvSpPr/>
                  <p:nvPr/>
                </p:nvSpPr>
                <p:spPr>
                  <a:xfrm>
                    <a:off x="5943600" y="25146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22" name="Oval 321"/>
                  <p:cNvSpPr/>
                  <p:nvPr/>
                </p:nvSpPr>
                <p:spPr>
                  <a:xfrm>
                    <a:off x="6400800" y="25146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23" name="Oval 322"/>
                  <p:cNvSpPr/>
                  <p:nvPr/>
                </p:nvSpPr>
                <p:spPr>
                  <a:xfrm>
                    <a:off x="6858000" y="25146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24" name="Oval 323"/>
                  <p:cNvSpPr/>
                  <p:nvPr/>
                </p:nvSpPr>
                <p:spPr>
                  <a:xfrm>
                    <a:off x="7315200" y="25146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25" name="Oval 324"/>
                  <p:cNvSpPr/>
                  <p:nvPr/>
                </p:nvSpPr>
                <p:spPr>
                  <a:xfrm>
                    <a:off x="5486400" y="29718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26" name="Oval 325"/>
                  <p:cNvSpPr/>
                  <p:nvPr/>
                </p:nvSpPr>
                <p:spPr>
                  <a:xfrm>
                    <a:off x="5943600" y="29718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27" name="Oval 326"/>
                  <p:cNvSpPr/>
                  <p:nvPr/>
                </p:nvSpPr>
                <p:spPr>
                  <a:xfrm>
                    <a:off x="6400800" y="29718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28" name="Oval 327"/>
                  <p:cNvSpPr/>
                  <p:nvPr/>
                </p:nvSpPr>
                <p:spPr>
                  <a:xfrm>
                    <a:off x="6858000" y="29718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29" name="Oval 328"/>
                  <p:cNvSpPr/>
                  <p:nvPr/>
                </p:nvSpPr>
                <p:spPr>
                  <a:xfrm>
                    <a:off x="7315200" y="29718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30" name="Oval 329"/>
                  <p:cNvSpPr/>
                  <p:nvPr/>
                </p:nvSpPr>
                <p:spPr>
                  <a:xfrm>
                    <a:off x="5486400" y="34290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31" name="Oval 330"/>
                  <p:cNvSpPr/>
                  <p:nvPr/>
                </p:nvSpPr>
                <p:spPr>
                  <a:xfrm>
                    <a:off x="5943600" y="34290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32" name="Oval 331"/>
                  <p:cNvSpPr/>
                  <p:nvPr/>
                </p:nvSpPr>
                <p:spPr>
                  <a:xfrm>
                    <a:off x="6400800" y="34290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33" name="Oval 332"/>
                  <p:cNvSpPr/>
                  <p:nvPr/>
                </p:nvSpPr>
                <p:spPr>
                  <a:xfrm>
                    <a:off x="6858000" y="34290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34" name="Oval 333"/>
                  <p:cNvSpPr/>
                  <p:nvPr/>
                </p:nvSpPr>
                <p:spPr>
                  <a:xfrm>
                    <a:off x="7315200" y="34290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</p:grpSp>
          </p:grpSp>
          <p:grpSp>
            <p:nvGrpSpPr>
              <p:cNvPr id="355" name="Group 354"/>
              <p:cNvGrpSpPr/>
              <p:nvPr/>
            </p:nvGrpSpPr>
            <p:grpSpPr>
              <a:xfrm>
                <a:off x="5024510" y="3310128"/>
                <a:ext cx="1490472" cy="1490472"/>
                <a:chOff x="4876800" y="1447800"/>
                <a:chExt cx="2971801" cy="2971800"/>
              </a:xfrm>
            </p:grpSpPr>
            <p:grpSp>
              <p:nvGrpSpPr>
                <p:cNvPr id="356" name="Group 355"/>
                <p:cNvGrpSpPr/>
                <p:nvPr/>
              </p:nvGrpSpPr>
              <p:grpSpPr>
                <a:xfrm>
                  <a:off x="5486400" y="3962400"/>
                  <a:ext cx="2209800" cy="457200"/>
                  <a:chOff x="5486400" y="3962400"/>
                  <a:chExt cx="2209800" cy="457200"/>
                </a:xfrm>
              </p:grpSpPr>
              <p:sp>
                <p:nvSpPr>
                  <p:cNvPr id="401" name="DRAM"/>
                  <p:cNvSpPr/>
                  <p:nvPr/>
                </p:nvSpPr>
                <p:spPr>
                  <a:xfrm>
                    <a:off x="5486400" y="3962400"/>
                    <a:ext cx="381000" cy="457200"/>
                  </a:xfrm>
                  <a:prstGeom prst="roundRect">
                    <a:avLst>
                      <a:gd name="adj" fmla="val 11319"/>
                    </a:avLst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402" name="DRAM"/>
                  <p:cNvSpPr/>
                  <p:nvPr/>
                </p:nvSpPr>
                <p:spPr>
                  <a:xfrm>
                    <a:off x="5943600" y="3962400"/>
                    <a:ext cx="381000" cy="457200"/>
                  </a:xfrm>
                  <a:prstGeom prst="roundRect">
                    <a:avLst>
                      <a:gd name="adj" fmla="val 11319"/>
                    </a:avLst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403" name="DRAM"/>
                  <p:cNvSpPr/>
                  <p:nvPr/>
                </p:nvSpPr>
                <p:spPr>
                  <a:xfrm>
                    <a:off x="6400800" y="3962400"/>
                    <a:ext cx="381000" cy="457200"/>
                  </a:xfrm>
                  <a:prstGeom prst="roundRect">
                    <a:avLst>
                      <a:gd name="adj" fmla="val 11319"/>
                    </a:avLst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404" name="DRAM"/>
                  <p:cNvSpPr/>
                  <p:nvPr/>
                </p:nvSpPr>
                <p:spPr>
                  <a:xfrm>
                    <a:off x="6858000" y="3962400"/>
                    <a:ext cx="381000" cy="457200"/>
                  </a:xfrm>
                  <a:prstGeom prst="roundRect">
                    <a:avLst>
                      <a:gd name="adj" fmla="val 11319"/>
                    </a:avLst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405" name="DRAM"/>
                  <p:cNvSpPr/>
                  <p:nvPr/>
                </p:nvSpPr>
                <p:spPr>
                  <a:xfrm>
                    <a:off x="7315200" y="3962400"/>
                    <a:ext cx="381000" cy="457200"/>
                  </a:xfrm>
                  <a:prstGeom prst="roundRect">
                    <a:avLst>
                      <a:gd name="adj" fmla="val 11319"/>
                    </a:avLst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</p:grpSp>
            <p:grpSp>
              <p:nvGrpSpPr>
                <p:cNvPr id="357" name="Group 356"/>
                <p:cNvGrpSpPr/>
                <p:nvPr/>
              </p:nvGrpSpPr>
              <p:grpSpPr>
                <a:xfrm>
                  <a:off x="4876800" y="1600200"/>
                  <a:ext cx="457200" cy="2209800"/>
                  <a:chOff x="4876800" y="1600200"/>
                  <a:chExt cx="457200" cy="2209800"/>
                </a:xfrm>
              </p:grpSpPr>
              <p:sp>
                <p:nvSpPr>
                  <p:cNvPr id="396" name="DRAM"/>
                  <p:cNvSpPr/>
                  <p:nvPr/>
                </p:nvSpPr>
                <p:spPr>
                  <a:xfrm rot="5400000">
                    <a:off x="4914900" y="1562100"/>
                    <a:ext cx="381000" cy="457200"/>
                  </a:xfrm>
                  <a:prstGeom prst="roundRect">
                    <a:avLst>
                      <a:gd name="adj" fmla="val 11319"/>
                    </a:avLst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97" name="DRAM"/>
                  <p:cNvSpPr/>
                  <p:nvPr/>
                </p:nvSpPr>
                <p:spPr>
                  <a:xfrm rot="5400000">
                    <a:off x="4914900" y="2019300"/>
                    <a:ext cx="381000" cy="457200"/>
                  </a:xfrm>
                  <a:prstGeom prst="roundRect">
                    <a:avLst>
                      <a:gd name="adj" fmla="val 11319"/>
                    </a:avLst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98" name="DRAM"/>
                  <p:cNvSpPr/>
                  <p:nvPr/>
                </p:nvSpPr>
                <p:spPr>
                  <a:xfrm rot="5400000">
                    <a:off x="4914900" y="2476500"/>
                    <a:ext cx="381000" cy="457200"/>
                  </a:xfrm>
                  <a:prstGeom prst="roundRect">
                    <a:avLst>
                      <a:gd name="adj" fmla="val 11319"/>
                    </a:avLst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99" name="DRAM"/>
                  <p:cNvSpPr/>
                  <p:nvPr/>
                </p:nvSpPr>
                <p:spPr>
                  <a:xfrm rot="5400000">
                    <a:off x="4914900" y="2933700"/>
                    <a:ext cx="381000" cy="457200"/>
                  </a:xfrm>
                  <a:prstGeom prst="roundRect">
                    <a:avLst>
                      <a:gd name="adj" fmla="val 11319"/>
                    </a:avLst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400" name="DRAM"/>
                  <p:cNvSpPr/>
                  <p:nvPr/>
                </p:nvSpPr>
                <p:spPr>
                  <a:xfrm rot="5400000">
                    <a:off x="4914900" y="3390900"/>
                    <a:ext cx="381000" cy="457200"/>
                  </a:xfrm>
                  <a:prstGeom prst="roundRect">
                    <a:avLst>
                      <a:gd name="adj" fmla="val 11319"/>
                    </a:avLst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</p:grpSp>
            <p:grpSp>
              <p:nvGrpSpPr>
                <p:cNvPr id="358" name="Group 357"/>
                <p:cNvGrpSpPr/>
                <p:nvPr/>
              </p:nvGrpSpPr>
              <p:grpSpPr>
                <a:xfrm>
                  <a:off x="5676900" y="1447800"/>
                  <a:ext cx="1828800" cy="2514600"/>
                  <a:chOff x="5676900" y="990600"/>
                  <a:chExt cx="1828800" cy="2971800"/>
                </a:xfrm>
              </p:grpSpPr>
              <p:cxnSp>
                <p:nvCxnSpPr>
                  <p:cNvPr id="391" name="Straight Connector 390"/>
                  <p:cNvCxnSpPr>
                    <a:endCxn id="401" idx="0"/>
                  </p:cNvCxnSpPr>
                  <p:nvPr/>
                </p:nvCxnSpPr>
                <p:spPr>
                  <a:xfrm>
                    <a:off x="5676900" y="990600"/>
                    <a:ext cx="0" cy="2971800"/>
                  </a:xfrm>
                  <a:prstGeom prst="lin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rnd">
                    <a:solidFill>
                      <a:schemeClr val="tx1">
                        <a:lumMod val="85000"/>
                        <a:lumOff val="1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2" name="Straight Connector 391"/>
                  <p:cNvCxnSpPr>
                    <a:endCxn id="403" idx="0"/>
                  </p:cNvCxnSpPr>
                  <p:nvPr/>
                </p:nvCxnSpPr>
                <p:spPr>
                  <a:xfrm>
                    <a:off x="6591300" y="990600"/>
                    <a:ext cx="0" cy="2971800"/>
                  </a:xfrm>
                  <a:prstGeom prst="lin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rnd">
                    <a:solidFill>
                      <a:schemeClr val="tx1">
                        <a:lumMod val="85000"/>
                        <a:lumOff val="1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3" name="Straight Connector 392"/>
                  <p:cNvCxnSpPr>
                    <a:endCxn id="404" idx="0"/>
                  </p:cNvCxnSpPr>
                  <p:nvPr/>
                </p:nvCxnSpPr>
                <p:spPr>
                  <a:xfrm>
                    <a:off x="7048500" y="990600"/>
                    <a:ext cx="0" cy="2971800"/>
                  </a:xfrm>
                  <a:prstGeom prst="lin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rnd">
                    <a:solidFill>
                      <a:schemeClr val="tx1">
                        <a:lumMod val="85000"/>
                        <a:lumOff val="1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4" name="Straight Connector 393"/>
                  <p:cNvCxnSpPr>
                    <a:endCxn id="405" idx="0"/>
                  </p:cNvCxnSpPr>
                  <p:nvPr/>
                </p:nvCxnSpPr>
                <p:spPr>
                  <a:xfrm>
                    <a:off x="7505700" y="990600"/>
                    <a:ext cx="0" cy="2971800"/>
                  </a:xfrm>
                  <a:prstGeom prst="lin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rnd">
                    <a:solidFill>
                      <a:schemeClr val="tx1">
                        <a:lumMod val="85000"/>
                        <a:lumOff val="1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5" name="Straight Connector 394"/>
                  <p:cNvCxnSpPr>
                    <a:endCxn id="402" idx="0"/>
                  </p:cNvCxnSpPr>
                  <p:nvPr/>
                </p:nvCxnSpPr>
                <p:spPr>
                  <a:xfrm>
                    <a:off x="6134100" y="990600"/>
                    <a:ext cx="0" cy="2971800"/>
                  </a:xfrm>
                  <a:prstGeom prst="lin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rnd">
                    <a:solidFill>
                      <a:schemeClr val="tx1">
                        <a:lumMod val="85000"/>
                        <a:lumOff val="1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59" name="Group 358"/>
                <p:cNvGrpSpPr/>
                <p:nvPr/>
              </p:nvGrpSpPr>
              <p:grpSpPr>
                <a:xfrm>
                  <a:off x="5334001" y="1790700"/>
                  <a:ext cx="2514600" cy="1828800"/>
                  <a:chOff x="5334000" y="1790700"/>
                  <a:chExt cx="2971799" cy="1828800"/>
                </a:xfrm>
              </p:grpSpPr>
              <p:cxnSp>
                <p:nvCxnSpPr>
                  <p:cNvPr id="386" name="Straight Connector 385"/>
                  <p:cNvCxnSpPr>
                    <a:endCxn id="396" idx="0"/>
                  </p:cNvCxnSpPr>
                  <p:nvPr/>
                </p:nvCxnSpPr>
                <p:spPr>
                  <a:xfrm flipH="1">
                    <a:off x="5334000" y="1790700"/>
                    <a:ext cx="2971799" cy="0"/>
                  </a:xfrm>
                  <a:prstGeom prst="lin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rnd">
                    <a:solidFill>
                      <a:schemeClr val="tx1">
                        <a:lumMod val="85000"/>
                        <a:lumOff val="1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7" name="Straight Connector 386"/>
                  <p:cNvCxnSpPr>
                    <a:endCxn id="397" idx="0"/>
                  </p:cNvCxnSpPr>
                  <p:nvPr/>
                </p:nvCxnSpPr>
                <p:spPr>
                  <a:xfrm flipH="1">
                    <a:off x="5334000" y="2247900"/>
                    <a:ext cx="2971799" cy="0"/>
                  </a:xfrm>
                  <a:prstGeom prst="lin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rnd">
                    <a:solidFill>
                      <a:schemeClr val="tx1">
                        <a:lumMod val="85000"/>
                        <a:lumOff val="1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8" name="Straight Connector 387"/>
                  <p:cNvCxnSpPr>
                    <a:endCxn id="398" idx="0"/>
                  </p:cNvCxnSpPr>
                  <p:nvPr/>
                </p:nvCxnSpPr>
                <p:spPr>
                  <a:xfrm flipH="1">
                    <a:off x="5334000" y="2705100"/>
                    <a:ext cx="2971799" cy="0"/>
                  </a:xfrm>
                  <a:prstGeom prst="lin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rnd">
                    <a:solidFill>
                      <a:schemeClr val="tx1">
                        <a:lumMod val="85000"/>
                        <a:lumOff val="1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9" name="Straight Connector 388"/>
                  <p:cNvCxnSpPr>
                    <a:endCxn id="399" idx="0"/>
                  </p:cNvCxnSpPr>
                  <p:nvPr/>
                </p:nvCxnSpPr>
                <p:spPr>
                  <a:xfrm flipH="1">
                    <a:off x="5334000" y="3162300"/>
                    <a:ext cx="2971799" cy="0"/>
                  </a:xfrm>
                  <a:prstGeom prst="lin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rnd">
                    <a:solidFill>
                      <a:schemeClr val="tx1">
                        <a:lumMod val="85000"/>
                        <a:lumOff val="1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0" name="Straight Connector 389"/>
                  <p:cNvCxnSpPr>
                    <a:endCxn id="400" idx="0"/>
                  </p:cNvCxnSpPr>
                  <p:nvPr/>
                </p:nvCxnSpPr>
                <p:spPr>
                  <a:xfrm flipH="1">
                    <a:off x="5334000" y="3619500"/>
                    <a:ext cx="2971799" cy="0"/>
                  </a:xfrm>
                  <a:prstGeom prst="lin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rnd">
                    <a:solidFill>
                      <a:schemeClr val="tx1">
                        <a:lumMod val="85000"/>
                        <a:lumOff val="1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360" name="Group 359"/>
                <p:cNvGrpSpPr/>
                <p:nvPr/>
              </p:nvGrpSpPr>
              <p:grpSpPr>
                <a:xfrm>
                  <a:off x="5486400" y="1600200"/>
                  <a:ext cx="2209800" cy="2209800"/>
                  <a:chOff x="5486400" y="1600200"/>
                  <a:chExt cx="2209800" cy="2209800"/>
                </a:xfrm>
              </p:grpSpPr>
              <p:sp>
                <p:nvSpPr>
                  <p:cNvPr id="361" name="Oval 360"/>
                  <p:cNvSpPr/>
                  <p:nvPr/>
                </p:nvSpPr>
                <p:spPr>
                  <a:xfrm>
                    <a:off x="5486400" y="16002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62" name="Oval 361"/>
                  <p:cNvSpPr/>
                  <p:nvPr/>
                </p:nvSpPr>
                <p:spPr>
                  <a:xfrm>
                    <a:off x="5943600" y="16002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63" name="Oval 362"/>
                  <p:cNvSpPr/>
                  <p:nvPr/>
                </p:nvSpPr>
                <p:spPr>
                  <a:xfrm>
                    <a:off x="6400800" y="16002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64" name="Oval 363"/>
                  <p:cNvSpPr/>
                  <p:nvPr/>
                </p:nvSpPr>
                <p:spPr>
                  <a:xfrm>
                    <a:off x="6858000" y="16002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65" name="Oval 364"/>
                  <p:cNvSpPr/>
                  <p:nvPr/>
                </p:nvSpPr>
                <p:spPr>
                  <a:xfrm>
                    <a:off x="7315200" y="16002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66" name="Oval 365"/>
                  <p:cNvSpPr/>
                  <p:nvPr/>
                </p:nvSpPr>
                <p:spPr>
                  <a:xfrm>
                    <a:off x="5486400" y="20574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67" name="Oval 366"/>
                  <p:cNvSpPr/>
                  <p:nvPr/>
                </p:nvSpPr>
                <p:spPr>
                  <a:xfrm>
                    <a:off x="5943600" y="20574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68" name="Oval 367"/>
                  <p:cNvSpPr/>
                  <p:nvPr/>
                </p:nvSpPr>
                <p:spPr>
                  <a:xfrm>
                    <a:off x="6400800" y="20574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69" name="Oval 368"/>
                  <p:cNvSpPr/>
                  <p:nvPr/>
                </p:nvSpPr>
                <p:spPr>
                  <a:xfrm>
                    <a:off x="6858000" y="20574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70" name="Oval 369"/>
                  <p:cNvSpPr/>
                  <p:nvPr/>
                </p:nvSpPr>
                <p:spPr>
                  <a:xfrm>
                    <a:off x="7315200" y="20574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71" name="Oval 370"/>
                  <p:cNvSpPr/>
                  <p:nvPr/>
                </p:nvSpPr>
                <p:spPr>
                  <a:xfrm>
                    <a:off x="5486400" y="25146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72" name="Oval 371"/>
                  <p:cNvSpPr/>
                  <p:nvPr/>
                </p:nvSpPr>
                <p:spPr>
                  <a:xfrm>
                    <a:off x="5943600" y="25146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73" name="Oval 372"/>
                  <p:cNvSpPr/>
                  <p:nvPr/>
                </p:nvSpPr>
                <p:spPr>
                  <a:xfrm>
                    <a:off x="6400800" y="25146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74" name="Oval 373"/>
                  <p:cNvSpPr/>
                  <p:nvPr/>
                </p:nvSpPr>
                <p:spPr>
                  <a:xfrm>
                    <a:off x="6858000" y="25146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75" name="Oval 374"/>
                  <p:cNvSpPr/>
                  <p:nvPr/>
                </p:nvSpPr>
                <p:spPr>
                  <a:xfrm>
                    <a:off x="7315200" y="25146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76" name="Oval 375"/>
                  <p:cNvSpPr/>
                  <p:nvPr/>
                </p:nvSpPr>
                <p:spPr>
                  <a:xfrm>
                    <a:off x="5486400" y="29718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77" name="Oval 376"/>
                  <p:cNvSpPr/>
                  <p:nvPr/>
                </p:nvSpPr>
                <p:spPr>
                  <a:xfrm>
                    <a:off x="5943600" y="29718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78" name="Oval 377"/>
                  <p:cNvSpPr/>
                  <p:nvPr/>
                </p:nvSpPr>
                <p:spPr>
                  <a:xfrm>
                    <a:off x="6400800" y="29718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79" name="Oval 378"/>
                  <p:cNvSpPr/>
                  <p:nvPr/>
                </p:nvSpPr>
                <p:spPr>
                  <a:xfrm>
                    <a:off x="6858000" y="29718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80" name="Oval 379"/>
                  <p:cNvSpPr/>
                  <p:nvPr/>
                </p:nvSpPr>
                <p:spPr>
                  <a:xfrm>
                    <a:off x="7315200" y="29718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81" name="Oval 380"/>
                  <p:cNvSpPr/>
                  <p:nvPr/>
                </p:nvSpPr>
                <p:spPr>
                  <a:xfrm>
                    <a:off x="5486400" y="34290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82" name="Oval 381"/>
                  <p:cNvSpPr/>
                  <p:nvPr/>
                </p:nvSpPr>
                <p:spPr>
                  <a:xfrm>
                    <a:off x="5943600" y="34290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83" name="Oval 382"/>
                  <p:cNvSpPr/>
                  <p:nvPr/>
                </p:nvSpPr>
                <p:spPr>
                  <a:xfrm>
                    <a:off x="6400800" y="34290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84" name="Oval 383"/>
                  <p:cNvSpPr/>
                  <p:nvPr/>
                </p:nvSpPr>
                <p:spPr>
                  <a:xfrm>
                    <a:off x="6858000" y="34290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385" name="Oval 384"/>
                  <p:cNvSpPr/>
                  <p:nvPr/>
                </p:nvSpPr>
                <p:spPr>
                  <a:xfrm>
                    <a:off x="7315200" y="34290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</p:grpSp>
          </p:grpSp>
          <p:grpSp>
            <p:nvGrpSpPr>
              <p:cNvPr id="406" name="Group 405"/>
              <p:cNvGrpSpPr/>
              <p:nvPr/>
            </p:nvGrpSpPr>
            <p:grpSpPr>
              <a:xfrm>
                <a:off x="6582038" y="3310128"/>
                <a:ext cx="1490472" cy="1490472"/>
                <a:chOff x="4876800" y="1447800"/>
                <a:chExt cx="2971801" cy="2971800"/>
              </a:xfrm>
            </p:grpSpPr>
            <p:grpSp>
              <p:nvGrpSpPr>
                <p:cNvPr id="407" name="Group 406"/>
                <p:cNvGrpSpPr/>
                <p:nvPr/>
              </p:nvGrpSpPr>
              <p:grpSpPr>
                <a:xfrm>
                  <a:off x="5486400" y="3962400"/>
                  <a:ext cx="2209800" cy="457200"/>
                  <a:chOff x="5486400" y="3962400"/>
                  <a:chExt cx="2209800" cy="457200"/>
                </a:xfrm>
              </p:grpSpPr>
              <p:sp>
                <p:nvSpPr>
                  <p:cNvPr id="485" name="DRAM"/>
                  <p:cNvSpPr/>
                  <p:nvPr/>
                </p:nvSpPr>
                <p:spPr>
                  <a:xfrm>
                    <a:off x="5486400" y="3962400"/>
                    <a:ext cx="381000" cy="457200"/>
                  </a:xfrm>
                  <a:prstGeom prst="roundRect">
                    <a:avLst>
                      <a:gd name="adj" fmla="val 11319"/>
                    </a:avLst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486" name="DRAM"/>
                  <p:cNvSpPr/>
                  <p:nvPr/>
                </p:nvSpPr>
                <p:spPr>
                  <a:xfrm>
                    <a:off x="5943600" y="3962400"/>
                    <a:ext cx="381000" cy="457200"/>
                  </a:xfrm>
                  <a:prstGeom prst="roundRect">
                    <a:avLst>
                      <a:gd name="adj" fmla="val 11319"/>
                    </a:avLst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487" name="DRAM"/>
                  <p:cNvSpPr/>
                  <p:nvPr/>
                </p:nvSpPr>
                <p:spPr>
                  <a:xfrm>
                    <a:off x="6400800" y="3962400"/>
                    <a:ext cx="381000" cy="457200"/>
                  </a:xfrm>
                  <a:prstGeom prst="roundRect">
                    <a:avLst>
                      <a:gd name="adj" fmla="val 11319"/>
                    </a:avLst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488" name="DRAM"/>
                  <p:cNvSpPr/>
                  <p:nvPr/>
                </p:nvSpPr>
                <p:spPr>
                  <a:xfrm>
                    <a:off x="6858000" y="3962400"/>
                    <a:ext cx="381000" cy="457200"/>
                  </a:xfrm>
                  <a:prstGeom prst="roundRect">
                    <a:avLst>
                      <a:gd name="adj" fmla="val 11319"/>
                    </a:avLst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489" name="DRAM"/>
                  <p:cNvSpPr/>
                  <p:nvPr/>
                </p:nvSpPr>
                <p:spPr>
                  <a:xfrm>
                    <a:off x="7315200" y="3962400"/>
                    <a:ext cx="381000" cy="457200"/>
                  </a:xfrm>
                  <a:prstGeom prst="roundRect">
                    <a:avLst>
                      <a:gd name="adj" fmla="val 11319"/>
                    </a:avLst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</p:grpSp>
            <p:grpSp>
              <p:nvGrpSpPr>
                <p:cNvPr id="408" name="Group 407"/>
                <p:cNvGrpSpPr/>
                <p:nvPr/>
              </p:nvGrpSpPr>
              <p:grpSpPr>
                <a:xfrm>
                  <a:off x="4876800" y="1600200"/>
                  <a:ext cx="457200" cy="2209800"/>
                  <a:chOff x="4876800" y="1600200"/>
                  <a:chExt cx="457200" cy="2209800"/>
                </a:xfrm>
              </p:grpSpPr>
              <p:sp>
                <p:nvSpPr>
                  <p:cNvPr id="480" name="DRAM"/>
                  <p:cNvSpPr/>
                  <p:nvPr/>
                </p:nvSpPr>
                <p:spPr>
                  <a:xfrm rot="5400000">
                    <a:off x="4914900" y="1562100"/>
                    <a:ext cx="381000" cy="457200"/>
                  </a:xfrm>
                  <a:prstGeom prst="roundRect">
                    <a:avLst>
                      <a:gd name="adj" fmla="val 11319"/>
                    </a:avLst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481" name="DRAM"/>
                  <p:cNvSpPr/>
                  <p:nvPr/>
                </p:nvSpPr>
                <p:spPr>
                  <a:xfrm rot="5400000">
                    <a:off x="4914900" y="2019300"/>
                    <a:ext cx="381000" cy="457200"/>
                  </a:xfrm>
                  <a:prstGeom prst="roundRect">
                    <a:avLst>
                      <a:gd name="adj" fmla="val 11319"/>
                    </a:avLst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482" name="DRAM"/>
                  <p:cNvSpPr/>
                  <p:nvPr/>
                </p:nvSpPr>
                <p:spPr>
                  <a:xfrm rot="5400000">
                    <a:off x="4914900" y="2476500"/>
                    <a:ext cx="381000" cy="457200"/>
                  </a:xfrm>
                  <a:prstGeom prst="roundRect">
                    <a:avLst>
                      <a:gd name="adj" fmla="val 11319"/>
                    </a:avLst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483" name="DRAM"/>
                  <p:cNvSpPr/>
                  <p:nvPr/>
                </p:nvSpPr>
                <p:spPr>
                  <a:xfrm rot="5400000">
                    <a:off x="4914900" y="2933700"/>
                    <a:ext cx="381000" cy="457200"/>
                  </a:xfrm>
                  <a:prstGeom prst="roundRect">
                    <a:avLst>
                      <a:gd name="adj" fmla="val 11319"/>
                    </a:avLst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484" name="DRAM"/>
                  <p:cNvSpPr/>
                  <p:nvPr/>
                </p:nvSpPr>
                <p:spPr>
                  <a:xfrm rot="5400000">
                    <a:off x="4914900" y="3390900"/>
                    <a:ext cx="381000" cy="457200"/>
                  </a:xfrm>
                  <a:prstGeom prst="roundRect">
                    <a:avLst>
                      <a:gd name="adj" fmla="val 11319"/>
                    </a:avLst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>
                    <a:solidFill>
                      <a:schemeClr val="tx1">
                        <a:lumMod val="85000"/>
                        <a:lumOff val="15000"/>
                      </a:schemeClr>
                    </a:solidFill>
                    <a:prstDash val="solid"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</p:grpSp>
            <p:grpSp>
              <p:nvGrpSpPr>
                <p:cNvPr id="409" name="Group 408"/>
                <p:cNvGrpSpPr/>
                <p:nvPr/>
              </p:nvGrpSpPr>
              <p:grpSpPr>
                <a:xfrm>
                  <a:off x="5676900" y="1447800"/>
                  <a:ext cx="1828800" cy="2514600"/>
                  <a:chOff x="5676900" y="990600"/>
                  <a:chExt cx="1828800" cy="2971800"/>
                </a:xfrm>
              </p:grpSpPr>
              <p:cxnSp>
                <p:nvCxnSpPr>
                  <p:cNvPr id="475" name="Straight Connector 474"/>
                  <p:cNvCxnSpPr>
                    <a:endCxn id="485" idx="0"/>
                  </p:cNvCxnSpPr>
                  <p:nvPr/>
                </p:nvCxnSpPr>
                <p:spPr>
                  <a:xfrm>
                    <a:off x="5676900" y="990600"/>
                    <a:ext cx="0" cy="2971800"/>
                  </a:xfrm>
                  <a:prstGeom prst="lin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rnd">
                    <a:solidFill>
                      <a:schemeClr val="tx1">
                        <a:lumMod val="85000"/>
                        <a:lumOff val="1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6" name="Straight Connector 475"/>
                  <p:cNvCxnSpPr>
                    <a:endCxn id="487" idx="0"/>
                  </p:cNvCxnSpPr>
                  <p:nvPr/>
                </p:nvCxnSpPr>
                <p:spPr>
                  <a:xfrm>
                    <a:off x="6591300" y="990600"/>
                    <a:ext cx="0" cy="2971800"/>
                  </a:xfrm>
                  <a:prstGeom prst="lin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rnd">
                    <a:solidFill>
                      <a:schemeClr val="tx1">
                        <a:lumMod val="85000"/>
                        <a:lumOff val="1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7" name="Straight Connector 476"/>
                  <p:cNvCxnSpPr>
                    <a:endCxn id="488" idx="0"/>
                  </p:cNvCxnSpPr>
                  <p:nvPr/>
                </p:nvCxnSpPr>
                <p:spPr>
                  <a:xfrm>
                    <a:off x="7048500" y="990600"/>
                    <a:ext cx="0" cy="2971800"/>
                  </a:xfrm>
                  <a:prstGeom prst="lin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rnd">
                    <a:solidFill>
                      <a:schemeClr val="tx1">
                        <a:lumMod val="85000"/>
                        <a:lumOff val="1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8" name="Straight Connector 477"/>
                  <p:cNvCxnSpPr>
                    <a:endCxn id="489" idx="0"/>
                  </p:cNvCxnSpPr>
                  <p:nvPr/>
                </p:nvCxnSpPr>
                <p:spPr>
                  <a:xfrm>
                    <a:off x="7505700" y="990600"/>
                    <a:ext cx="0" cy="2971800"/>
                  </a:xfrm>
                  <a:prstGeom prst="lin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rnd">
                    <a:solidFill>
                      <a:schemeClr val="tx1">
                        <a:lumMod val="85000"/>
                        <a:lumOff val="1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9" name="Straight Connector 478"/>
                  <p:cNvCxnSpPr>
                    <a:endCxn id="486" idx="0"/>
                  </p:cNvCxnSpPr>
                  <p:nvPr/>
                </p:nvCxnSpPr>
                <p:spPr>
                  <a:xfrm>
                    <a:off x="6134100" y="990600"/>
                    <a:ext cx="0" cy="2971800"/>
                  </a:xfrm>
                  <a:prstGeom prst="lin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rnd">
                    <a:solidFill>
                      <a:schemeClr val="tx1">
                        <a:lumMod val="85000"/>
                        <a:lumOff val="1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10" name="Group 409"/>
                <p:cNvGrpSpPr/>
                <p:nvPr/>
              </p:nvGrpSpPr>
              <p:grpSpPr>
                <a:xfrm>
                  <a:off x="5334001" y="1790700"/>
                  <a:ext cx="2514600" cy="1828800"/>
                  <a:chOff x="5334000" y="1790700"/>
                  <a:chExt cx="2971799" cy="1828800"/>
                </a:xfrm>
              </p:grpSpPr>
              <p:cxnSp>
                <p:nvCxnSpPr>
                  <p:cNvPr id="470" name="Straight Connector 469"/>
                  <p:cNvCxnSpPr>
                    <a:endCxn id="480" idx="0"/>
                  </p:cNvCxnSpPr>
                  <p:nvPr/>
                </p:nvCxnSpPr>
                <p:spPr>
                  <a:xfrm flipH="1">
                    <a:off x="5334000" y="1790700"/>
                    <a:ext cx="2971799" cy="0"/>
                  </a:xfrm>
                  <a:prstGeom prst="lin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rnd">
                    <a:solidFill>
                      <a:schemeClr val="tx1">
                        <a:lumMod val="85000"/>
                        <a:lumOff val="1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1" name="Straight Connector 470"/>
                  <p:cNvCxnSpPr>
                    <a:endCxn id="481" idx="0"/>
                  </p:cNvCxnSpPr>
                  <p:nvPr/>
                </p:nvCxnSpPr>
                <p:spPr>
                  <a:xfrm flipH="1">
                    <a:off x="5334000" y="2247900"/>
                    <a:ext cx="2971799" cy="0"/>
                  </a:xfrm>
                  <a:prstGeom prst="lin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rnd">
                    <a:solidFill>
                      <a:schemeClr val="tx1">
                        <a:lumMod val="85000"/>
                        <a:lumOff val="1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2" name="Straight Connector 471"/>
                  <p:cNvCxnSpPr>
                    <a:endCxn id="482" idx="0"/>
                  </p:cNvCxnSpPr>
                  <p:nvPr/>
                </p:nvCxnSpPr>
                <p:spPr>
                  <a:xfrm flipH="1">
                    <a:off x="5334000" y="2705100"/>
                    <a:ext cx="2971799" cy="0"/>
                  </a:xfrm>
                  <a:prstGeom prst="lin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rnd">
                    <a:solidFill>
                      <a:schemeClr val="tx1">
                        <a:lumMod val="85000"/>
                        <a:lumOff val="1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3" name="Straight Connector 472"/>
                  <p:cNvCxnSpPr>
                    <a:endCxn id="483" idx="0"/>
                  </p:cNvCxnSpPr>
                  <p:nvPr/>
                </p:nvCxnSpPr>
                <p:spPr>
                  <a:xfrm flipH="1">
                    <a:off x="5334000" y="3162300"/>
                    <a:ext cx="2971799" cy="0"/>
                  </a:xfrm>
                  <a:prstGeom prst="lin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rnd">
                    <a:solidFill>
                      <a:schemeClr val="tx1">
                        <a:lumMod val="85000"/>
                        <a:lumOff val="1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4" name="Straight Connector 473"/>
                  <p:cNvCxnSpPr>
                    <a:endCxn id="484" idx="0"/>
                  </p:cNvCxnSpPr>
                  <p:nvPr/>
                </p:nvCxnSpPr>
                <p:spPr>
                  <a:xfrm flipH="1">
                    <a:off x="5334000" y="3619500"/>
                    <a:ext cx="2971799" cy="0"/>
                  </a:xfrm>
                  <a:prstGeom prst="line">
                    <a:avLst/>
                  </a:prstGeom>
                  <a:solidFill>
                    <a:schemeClr val="tx1">
                      <a:lumMod val="65000"/>
                      <a:lumOff val="35000"/>
                    </a:schemeClr>
                  </a:solidFill>
                  <a:ln w="12700" cap="rnd">
                    <a:solidFill>
                      <a:schemeClr val="tx1">
                        <a:lumMod val="85000"/>
                        <a:lumOff val="15000"/>
                      </a:schemeClr>
                    </a:solidFill>
                    <a:round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411" name="Group 410"/>
                <p:cNvGrpSpPr/>
                <p:nvPr/>
              </p:nvGrpSpPr>
              <p:grpSpPr>
                <a:xfrm>
                  <a:off x="5486400" y="1600200"/>
                  <a:ext cx="2209800" cy="2209800"/>
                  <a:chOff x="5486400" y="1600200"/>
                  <a:chExt cx="2209800" cy="2209800"/>
                </a:xfrm>
              </p:grpSpPr>
              <p:sp>
                <p:nvSpPr>
                  <p:cNvPr id="412" name="Oval 411"/>
                  <p:cNvSpPr/>
                  <p:nvPr/>
                </p:nvSpPr>
                <p:spPr>
                  <a:xfrm>
                    <a:off x="5486400" y="16002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413" name="Oval 412"/>
                  <p:cNvSpPr/>
                  <p:nvPr/>
                </p:nvSpPr>
                <p:spPr>
                  <a:xfrm>
                    <a:off x="5943600" y="16002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414" name="Oval 413"/>
                  <p:cNvSpPr/>
                  <p:nvPr/>
                </p:nvSpPr>
                <p:spPr>
                  <a:xfrm>
                    <a:off x="6400800" y="16002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415" name="Oval 414"/>
                  <p:cNvSpPr/>
                  <p:nvPr/>
                </p:nvSpPr>
                <p:spPr>
                  <a:xfrm>
                    <a:off x="6858000" y="16002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416" name="Oval 415"/>
                  <p:cNvSpPr/>
                  <p:nvPr/>
                </p:nvSpPr>
                <p:spPr>
                  <a:xfrm>
                    <a:off x="7315200" y="16002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417" name="Oval 416"/>
                  <p:cNvSpPr/>
                  <p:nvPr/>
                </p:nvSpPr>
                <p:spPr>
                  <a:xfrm>
                    <a:off x="5486400" y="20574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418" name="Oval 417"/>
                  <p:cNvSpPr/>
                  <p:nvPr/>
                </p:nvSpPr>
                <p:spPr>
                  <a:xfrm>
                    <a:off x="5943600" y="20574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419" name="Oval 418"/>
                  <p:cNvSpPr/>
                  <p:nvPr/>
                </p:nvSpPr>
                <p:spPr>
                  <a:xfrm>
                    <a:off x="6400800" y="20574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420" name="Oval 419"/>
                  <p:cNvSpPr/>
                  <p:nvPr/>
                </p:nvSpPr>
                <p:spPr>
                  <a:xfrm>
                    <a:off x="6858000" y="20574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421" name="Oval 420"/>
                  <p:cNvSpPr/>
                  <p:nvPr/>
                </p:nvSpPr>
                <p:spPr>
                  <a:xfrm>
                    <a:off x="7315200" y="20574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422" name="Oval 421"/>
                  <p:cNvSpPr/>
                  <p:nvPr/>
                </p:nvSpPr>
                <p:spPr>
                  <a:xfrm>
                    <a:off x="5486400" y="25146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423" name="Oval 422"/>
                  <p:cNvSpPr/>
                  <p:nvPr/>
                </p:nvSpPr>
                <p:spPr>
                  <a:xfrm>
                    <a:off x="5943600" y="25146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424" name="Oval 423"/>
                  <p:cNvSpPr/>
                  <p:nvPr/>
                </p:nvSpPr>
                <p:spPr>
                  <a:xfrm>
                    <a:off x="6400800" y="25146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426" name="Oval 425"/>
                  <p:cNvSpPr/>
                  <p:nvPr/>
                </p:nvSpPr>
                <p:spPr>
                  <a:xfrm>
                    <a:off x="6858000" y="25146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427" name="Oval 426"/>
                  <p:cNvSpPr/>
                  <p:nvPr/>
                </p:nvSpPr>
                <p:spPr>
                  <a:xfrm>
                    <a:off x="7315200" y="25146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428" name="Oval 427"/>
                  <p:cNvSpPr/>
                  <p:nvPr/>
                </p:nvSpPr>
                <p:spPr>
                  <a:xfrm>
                    <a:off x="5486400" y="29718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429" name="Oval 428"/>
                  <p:cNvSpPr/>
                  <p:nvPr/>
                </p:nvSpPr>
                <p:spPr>
                  <a:xfrm>
                    <a:off x="5943600" y="29718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430" name="Oval 429"/>
                  <p:cNvSpPr/>
                  <p:nvPr/>
                </p:nvSpPr>
                <p:spPr>
                  <a:xfrm>
                    <a:off x="6400800" y="29718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431" name="Oval 430"/>
                  <p:cNvSpPr/>
                  <p:nvPr/>
                </p:nvSpPr>
                <p:spPr>
                  <a:xfrm>
                    <a:off x="6858000" y="29718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456" name="Oval 455"/>
                  <p:cNvSpPr/>
                  <p:nvPr/>
                </p:nvSpPr>
                <p:spPr>
                  <a:xfrm>
                    <a:off x="7315200" y="29718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457" name="Oval 456"/>
                  <p:cNvSpPr/>
                  <p:nvPr/>
                </p:nvSpPr>
                <p:spPr>
                  <a:xfrm>
                    <a:off x="5486400" y="34290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458" name="Oval 457"/>
                  <p:cNvSpPr/>
                  <p:nvPr/>
                </p:nvSpPr>
                <p:spPr>
                  <a:xfrm>
                    <a:off x="5943600" y="34290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459" name="Oval 458"/>
                  <p:cNvSpPr/>
                  <p:nvPr/>
                </p:nvSpPr>
                <p:spPr>
                  <a:xfrm>
                    <a:off x="6400800" y="34290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460" name="Oval 459"/>
                  <p:cNvSpPr/>
                  <p:nvPr/>
                </p:nvSpPr>
                <p:spPr>
                  <a:xfrm>
                    <a:off x="6858000" y="34290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  <p:sp>
                <p:nvSpPr>
                  <p:cNvPr id="461" name="Oval 460"/>
                  <p:cNvSpPr/>
                  <p:nvPr/>
                </p:nvSpPr>
                <p:spPr>
                  <a:xfrm>
                    <a:off x="7315200" y="3429000"/>
                    <a:ext cx="381000" cy="381000"/>
                  </a:xfrm>
                  <a:prstGeom prst="ellipse">
                    <a:avLst/>
                  </a:prstGeom>
                  <a:solidFill>
                    <a:schemeClr val="accent6">
                      <a:lumMod val="75000"/>
                    </a:schemeClr>
                  </a:solidFill>
                  <a:ln w="12700"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>
                      <a:latin typeface="+mj-lt"/>
                    </a:endParaRPr>
                  </a:p>
                </p:txBody>
              </p:sp>
            </p:grpSp>
          </p:grpSp>
          <p:cxnSp>
            <p:nvCxnSpPr>
              <p:cNvPr id="911" name="Straight Connector 910"/>
              <p:cNvCxnSpPr/>
              <p:nvPr/>
            </p:nvCxnSpPr>
            <p:spPr>
              <a:xfrm flipH="1">
                <a:off x="1669365" y="3200400"/>
                <a:ext cx="6403145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ap="rnd">
                <a:solidFill>
                  <a:schemeClr val="tx1"/>
                </a:solidFill>
                <a:round/>
                <a:headEnd type="none"/>
                <a:tailEnd w="lg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912" name="Group 911"/>
              <p:cNvGrpSpPr/>
              <p:nvPr/>
            </p:nvGrpSpPr>
            <p:grpSpPr>
              <a:xfrm>
                <a:off x="2014610" y="3200400"/>
                <a:ext cx="4671060" cy="1219201"/>
                <a:chOff x="2171700" y="2971800"/>
                <a:chExt cx="4671060" cy="1219201"/>
              </a:xfrm>
            </p:grpSpPr>
            <p:cxnSp>
              <p:nvCxnSpPr>
                <p:cNvPr id="913" name="Straight Connector 912"/>
                <p:cNvCxnSpPr/>
                <p:nvPr/>
              </p:nvCxnSpPr>
              <p:spPr>
                <a:xfrm flipV="1">
                  <a:off x="2171700" y="2971800"/>
                  <a:ext cx="0" cy="1219201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tx1"/>
                  </a:solidFill>
                  <a:round/>
                  <a:headEnd type="none" w="lg" len="sm"/>
                  <a:tailEnd type="none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4" name="Straight Connector 913"/>
                <p:cNvCxnSpPr/>
                <p:nvPr/>
              </p:nvCxnSpPr>
              <p:spPr>
                <a:xfrm flipV="1">
                  <a:off x="3727704" y="2971800"/>
                  <a:ext cx="0" cy="1219201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tx1"/>
                  </a:solidFill>
                  <a:round/>
                  <a:headEnd type="none" w="lg" len="sm"/>
                  <a:tailEnd type="none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5" name="Straight Connector 914"/>
                <p:cNvCxnSpPr/>
                <p:nvPr/>
              </p:nvCxnSpPr>
              <p:spPr>
                <a:xfrm flipV="1">
                  <a:off x="5300980" y="2971800"/>
                  <a:ext cx="0" cy="1219201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tx1"/>
                  </a:solidFill>
                  <a:round/>
                  <a:headEnd type="none" w="lg" len="sm"/>
                  <a:tailEnd type="none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6" name="Straight Connector 915"/>
                <p:cNvCxnSpPr/>
                <p:nvPr/>
              </p:nvCxnSpPr>
              <p:spPr>
                <a:xfrm flipV="1">
                  <a:off x="6842760" y="2971800"/>
                  <a:ext cx="0" cy="1219201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tx1"/>
                  </a:solidFill>
                  <a:round/>
                  <a:headEnd type="none" w="lg" len="sm"/>
                  <a:tailEnd type="none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" name="Group 6"/>
            <p:cNvGrpSpPr/>
            <p:nvPr/>
          </p:nvGrpSpPr>
          <p:grpSpPr>
            <a:xfrm>
              <a:off x="8074855" y="3200400"/>
              <a:ext cx="611945" cy="1370897"/>
              <a:chOff x="8074855" y="3200400"/>
              <a:chExt cx="611945" cy="1370897"/>
            </a:xfrm>
          </p:grpSpPr>
          <p:sp>
            <p:nvSpPr>
              <p:cNvPr id="962" name="Up-Down Arrow 961"/>
              <p:cNvSpPr/>
              <p:nvPr/>
            </p:nvSpPr>
            <p:spPr>
              <a:xfrm>
                <a:off x="8074855" y="3352800"/>
                <a:ext cx="307145" cy="1143000"/>
              </a:xfrm>
              <a:prstGeom prst="upDownArrow">
                <a:avLst/>
              </a:prstGeom>
              <a:solidFill>
                <a:schemeClr val="accent2">
                  <a:lumMod val="75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/>
              </a:p>
            </p:txBody>
          </p:sp>
          <p:sp>
            <p:nvSpPr>
              <p:cNvPr id="963" name="TextBox 962"/>
              <p:cNvSpPr txBox="1"/>
              <p:nvPr/>
            </p:nvSpPr>
            <p:spPr>
              <a:xfrm rot="5400000">
                <a:off x="7848951" y="3733449"/>
                <a:ext cx="1370897" cy="304800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2800" spc="-150" dirty="0">
                    <a:solidFill>
                      <a:schemeClr val="accent2">
                        <a:lumMod val="75000"/>
                      </a:schemeClr>
                    </a:solidFill>
                    <a:latin typeface="+mj-lt"/>
                  </a:rPr>
                  <a:t>512 rows</a:t>
                </a: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292999" y="1295401"/>
            <a:ext cx="682379" cy="3352801"/>
            <a:chOff x="457200" y="1066801"/>
            <a:chExt cx="682379" cy="3352801"/>
          </a:xfrm>
        </p:grpSpPr>
        <p:sp>
          <p:nvSpPr>
            <p:cNvPr id="964" name="Down Arrow 963"/>
            <p:cNvSpPr/>
            <p:nvPr/>
          </p:nvSpPr>
          <p:spPr>
            <a:xfrm rot="10800000">
              <a:off x="685800" y="1070668"/>
              <a:ext cx="453779" cy="3348932"/>
            </a:xfrm>
            <a:prstGeom prst="downArrow">
              <a:avLst>
                <a:gd name="adj1" fmla="val 50000"/>
                <a:gd name="adj2" fmla="val 58517"/>
              </a:avLst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965" name="TextBox 964"/>
            <p:cNvSpPr txBox="1"/>
            <p:nvPr/>
          </p:nvSpPr>
          <p:spPr>
            <a:xfrm rot="5400000">
              <a:off x="-1066801" y="2590802"/>
              <a:ext cx="3352801" cy="3048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2800" spc="-150" dirty="0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sweep across rows</a:t>
              </a:r>
            </a:p>
          </p:txBody>
        </p:sp>
      </p:grpSp>
      <p:sp>
        <p:nvSpPr>
          <p:cNvPr id="966" name="Punchline"/>
          <p:cNvSpPr txBox="1"/>
          <p:nvPr/>
        </p:nvSpPr>
        <p:spPr>
          <a:xfrm>
            <a:off x="0" y="5184646"/>
            <a:ext cx="9144000" cy="530351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spc="-100" dirty="0">
                <a:solidFill>
                  <a:schemeClr val="bg1"/>
                </a:solidFill>
                <a:latin typeface="+mj-lt"/>
              </a:rPr>
              <a:t>Latency characteristics </a:t>
            </a:r>
            <a:r>
              <a:rPr lang="en-US" sz="3600" b="1" i="1" spc="-100" dirty="0">
                <a:solidFill>
                  <a:schemeClr val="bg1"/>
                </a:solidFill>
              </a:rPr>
              <a:t>vary</a:t>
            </a:r>
            <a:r>
              <a:rPr lang="en-US" sz="3600" spc="-100" dirty="0">
                <a:solidFill>
                  <a:schemeClr val="bg1"/>
                </a:solidFill>
                <a:latin typeface="+mj-lt"/>
              </a:rPr>
              <a:t> across 512 rows</a:t>
            </a:r>
          </a:p>
        </p:txBody>
      </p:sp>
      <p:sp>
        <p:nvSpPr>
          <p:cNvPr id="434" name="TextBox 433"/>
          <p:cNvSpPr txBox="1"/>
          <p:nvPr/>
        </p:nvSpPr>
        <p:spPr>
          <a:xfrm>
            <a:off x="5398399" y="914400"/>
            <a:ext cx="2663952" cy="4572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800" dirty="0">
                <a:solidFill>
                  <a:srgbClr val="000000"/>
                </a:solidFill>
                <a:latin typeface="+mj-lt"/>
              </a:rPr>
              <a:t>global </a:t>
            </a:r>
            <a:r>
              <a:rPr lang="en-US" sz="2800" dirty="0" err="1">
                <a:solidFill>
                  <a:srgbClr val="000000"/>
                </a:solidFill>
                <a:latin typeface="+mj-lt"/>
              </a:rPr>
              <a:t>wordline</a:t>
            </a:r>
            <a:endParaRPr lang="en-US" sz="28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36" name="DRAM"/>
          <p:cNvSpPr/>
          <p:nvPr/>
        </p:nvSpPr>
        <p:spPr>
          <a:xfrm rot="5400000">
            <a:off x="-507647" y="2780754"/>
            <a:ext cx="3581400" cy="458292"/>
          </a:xfrm>
          <a:prstGeom prst="roundRect">
            <a:avLst>
              <a:gd name="adj" fmla="val 11319"/>
            </a:avLst>
          </a:prstGeom>
          <a:solidFill>
            <a:schemeClr val="bg1">
              <a:lumMod val="65000"/>
            </a:schemeClr>
          </a:solidFill>
          <a:ln w="1905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+mj-lt"/>
              </a:rPr>
              <a:t>row decoder</a:t>
            </a:r>
          </a:p>
        </p:txBody>
      </p:sp>
      <p:sp>
        <p:nvSpPr>
          <p:cNvPr id="440" name="Punchline"/>
          <p:cNvSpPr txBox="1"/>
          <p:nvPr/>
        </p:nvSpPr>
        <p:spPr>
          <a:xfrm>
            <a:off x="-24971" y="5718752"/>
            <a:ext cx="9144000" cy="45344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200" spc="-100" dirty="0">
                <a:latin typeface="+mj-lt"/>
              </a:rPr>
              <a:t>Same organization repeats every 512 rows</a:t>
            </a:r>
          </a:p>
        </p:txBody>
      </p:sp>
      <p:sp>
        <p:nvSpPr>
          <p:cNvPr id="967" name="Punchline"/>
          <p:cNvSpPr txBox="1"/>
          <p:nvPr/>
        </p:nvSpPr>
        <p:spPr>
          <a:xfrm>
            <a:off x="0" y="5714999"/>
            <a:ext cx="9144000" cy="558835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spc="-100" dirty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Latency characteristics </a:t>
            </a:r>
            <a:r>
              <a:rPr lang="en-US" sz="3600" b="1" i="1" spc="-100" dirty="0">
                <a:solidFill>
                  <a:schemeClr val="bg1"/>
                </a:solidFill>
                <a:sym typeface="Wingdings" panose="05000000000000000000" pitchFamily="2" charset="2"/>
              </a:rPr>
              <a:t>repeat</a:t>
            </a:r>
            <a:r>
              <a:rPr lang="en-US" sz="3600" spc="-100" dirty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 every 512 rows</a:t>
            </a:r>
            <a:endParaRPr lang="en-US" sz="3600" spc="-1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441" name="Right Brace 440"/>
          <p:cNvSpPr/>
          <p:nvPr/>
        </p:nvSpPr>
        <p:spPr>
          <a:xfrm>
            <a:off x="8479680" y="1283676"/>
            <a:ext cx="228387" cy="1749311"/>
          </a:xfrm>
          <a:prstGeom prst="rightBrace">
            <a:avLst>
              <a:gd name="adj1" fmla="val 116282"/>
              <a:gd name="adj2" fmla="val 50000"/>
            </a:avLst>
          </a:prstGeom>
          <a:ln w="28575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2" name="TextBox 441"/>
          <p:cNvSpPr txBox="1"/>
          <p:nvPr/>
        </p:nvSpPr>
        <p:spPr>
          <a:xfrm rot="5400000">
            <a:off x="8116767" y="1970708"/>
            <a:ext cx="1652800" cy="401666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ts val="2400"/>
              </a:lnSpc>
            </a:pPr>
            <a:r>
              <a:rPr lang="en-US" sz="2800" dirty="0" smtClean="0">
                <a:solidFill>
                  <a:schemeClr val="accent1"/>
                </a:solidFill>
                <a:latin typeface="+mj-lt"/>
              </a:rPr>
              <a:t>row group</a:t>
            </a:r>
            <a:endParaRPr lang="en-US" sz="2800" dirty="0">
              <a:solidFill>
                <a:schemeClr val="accent1"/>
              </a:solidFill>
              <a:latin typeface="+mj-lt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965412" y="1480625"/>
            <a:ext cx="5942896" cy="1261169"/>
            <a:chOff x="2117813" y="1633728"/>
            <a:chExt cx="5942896" cy="1261169"/>
          </a:xfrm>
        </p:grpSpPr>
        <p:grpSp>
          <p:nvGrpSpPr>
            <p:cNvPr id="443" name="Group 442"/>
            <p:cNvGrpSpPr/>
            <p:nvPr/>
          </p:nvGrpSpPr>
          <p:grpSpPr>
            <a:xfrm>
              <a:off x="2117813" y="1633728"/>
              <a:ext cx="1261168" cy="1261169"/>
              <a:chOff x="5334001" y="1447800"/>
              <a:chExt cx="2514600" cy="2514600"/>
            </a:xfrm>
          </p:grpSpPr>
          <p:grpSp>
            <p:nvGrpSpPr>
              <p:cNvPr id="446" name="Group 445"/>
              <p:cNvGrpSpPr/>
              <p:nvPr/>
            </p:nvGrpSpPr>
            <p:grpSpPr>
              <a:xfrm>
                <a:off x="5676900" y="1447800"/>
                <a:ext cx="1828800" cy="2514600"/>
                <a:chOff x="5676900" y="990600"/>
                <a:chExt cx="1828800" cy="2971800"/>
              </a:xfrm>
            </p:grpSpPr>
            <p:cxnSp>
              <p:nvCxnSpPr>
                <p:cNvPr id="514" name="Straight Connector 513"/>
                <p:cNvCxnSpPr/>
                <p:nvPr/>
              </p:nvCxnSpPr>
              <p:spPr>
                <a:xfrm>
                  <a:off x="56769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5" name="Straight Connector 514"/>
                <p:cNvCxnSpPr/>
                <p:nvPr/>
              </p:nvCxnSpPr>
              <p:spPr>
                <a:xfrm>
                  <a:off x="65913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6" name="Straight Connector 515"/>
                <p:cNvCxnSpPr/>
                <p:nvPr/>
              </p:nvCxnSpPr>
              <p:spPr>
                <a:xfrm>
                  <a:off x="70485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7" name="Straight Connector 516"/>
                <p:cNvCxnSpPr/>
                <p:nvPr/>
              </p:nvCxnSpPr>
              <p:spPr>
                <a:xfrm>
                  <a:off x="75057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8" name="Straight Connector 517"/>
                <p:cNvCxnSpPr/>
                <p:nvPr/>
              </p:nvCxnSpPr>
              <p:spPr>
                <a:xfrm>
                  <a:off x="61341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7" name="Group 446"/>
              <p:cNvGrpSpPr/>
              <p:nvPr/>
            </p:nvGrpSpPr>
            <p:grpSpPr>
              <a:xfrm>
                <a:off x="5334001" y="1790700"/>
                <a:ext cx="2514600" cy="1828800"/>
                <a:chOff x="5334000" y="1790700"/>
                <a:chExt cx="2971799" cy="1828800"/>
              </a:xfrm>
            </p:grpSpPr>
            <p:cxnSp>
              <p:nvCxnSpPr>
                <p:cNvPr id="509" name="Straight Connector 508"/>
                <p:cNvCxnSpPr/>
                <p:nvPr/>
              </p:nvCxnSpPr>
              <p:spPr>
                <a:xfrm flipH="1">
                  <a:off x="5334000" y="17907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0" name="Straight Connector 509"/>
                <p:cNvCxnSpPr/>
                <p:nvPr/>
              </p:nvCxnSpPr>
              <p:spPr>
                <a:xfrm flipH="1">
                  <a:off x="5334000" y="22479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1" name="Straight Connector 510"/>
                <p:cNvCxnSpPr/>
                <p:nvPr/>
              </p:nvCxnSpPr>
              <p:spPr>
                <a:xfrm flipH="1">
                  <a:off x="5334000" y="27051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2" name="Straight Connector 511"/>
                <p:cNvCxnSpPr/>
                <p:nvPr/>
              </p:nvCxnSpPr>
              <p:spPr>
                <a:xfrm flipH="1">
                  <a:off x="5334000" y="31623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3" name="Straight Connector 512"/>
                <p:cNvCxnSpPr/>
                <p:nvPr/>
              </p:nvCxnSpPr>
              <p:spPr>
                <a:xfrm flipH="1">
                  <a:off x="5334000" y="36195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48" name="Group 447"/>
              <p:cNvGrpSpPr/>
              <p:nvPr/>
            </p:nvGrpSpPr>
            <p:grpSpPr>
              <a:xfrm>
                <a:off x="5486400" y="1600200"/>
                <a:ext cx="2209800" cy="2209800"/>
                <a:chOff x="5486400" y="1600200"/>
                <a:chExt cx="2209800" cy="2209800"/>
              </a:xfrm>
            </p:grpSpPr>
            <p:sp>
              <p:nvSpPr>
                <p:cNvPr id="449" name="Oval 448"/>
                <p:cNvSpPr/>
                <p:nvPr/>
              </p:nvSpPr>
              <p:spPr>
                <a:xfrm>
                  <a:off x="54864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50" name="Oval 449"/>
                <p:cNvSpPr/>
                <p:nvPr/>
              </p:nvSpPr>
              <p:spPr>
                <a:xfrm>
                  <a:off x="59436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51" name="Oval 450"/>
                <p:cNvSpPr/>
                <p:nvPr/>
              </p:nvSpPr>
              <p:spPr>
                <a:xfrm>
                  <a:off x="64008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52" name="Oval 451"/>
                <p:cNvSpPr/>
                <p:nvPr/>
              </p:nvSpPr>
              <p:spPr>
                <a:xfrm>
                  <a:off x="68580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53" name="Oval 452"/>
                <p:cNvSpPr/>
                <p:nvPr/>
              </p:nvSpPr>
              <p:spPr>
                <a:xfrm>
                  <a:off x="73152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54" name="Oval 453"/>
                <p:cNvSpPr/>
                <p:nvPr/>
              </p:nvSpPr>
              <p:spPr>
                <a:xfrm>
                  <a:off x="54864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55" name="Oval 454"/>
                <p:cNvSpPr/>
                <p:nvPr/>
              </p:nvSpPr>
              <p:spPr>
                <a:xfrm>
                  <a:off x="59436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62" name="Oval 461"/>
                <p:cNvSpPr/>
                <p:nvPr/>
              </p:nvSpPr>
              <p:spPr>
                <a:xfrm>
                  <a:off x="64008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63" name="Oval 462"/>
                <p:cNvSpPr/>
                <p:nvPr/>
              </p:nvSpPr>
              <p:spPr>
                <a:xfrm>
                  <a:off x="68580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64" name="Oval 463"/>
                <p:cNvSpPr/>
                <p:nvPr/>
              </p:nvSpPr>
              <p:spPr>
                <a:xfrm>
                  <a:off x="73152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65" name="Oval 464"/>
                <p:cNvSpPr/>
                <p:nvPr/>
              </p:nvSpPr>
              <p:spPr>
                <a:xfrm>
                  <a:off x="54864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66" name="Oval 465"/>
                <p:cNvSpPr/>
                <p:nvPr/>
              </p:nvSpPr>
              <p:spPr>
                <a:xfrm>
                  <a:off x="59436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67" name="Oval 466"/>
                <p:cNvSpPr/>
                <p:nvPr/>
              </p:nvSpPr>
              <p:spPr>
                <a:xfrm>
                  <a:off x="64008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68" name="Oval 467"/>
                <p:cNvSpPr/>
                <p:nvPr/>
              </p:nvSpPr>
              <p:spPr>
                <a:xfrm>
                  <a:off x="68580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69" name="Oval 468"/>
                <p:cNvSpPr/>
                <p:nvPr/>
              </p:nvSpPr>
              <p:spPr>
                <a:xfrm>
                  <a:off x="73152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498" name="Oval 497"/>
                <p:cNvSpPr/>
                <p:nvPr/>
              </p:nvSpPr>
              <p:spPr>
                <a:xfrm>
                  <a:off x="5486400" y="2971800"/>
                  <a:ext cx="381000" cy="381000"/>
                </a:xfrm>
                <a:prstGeom prst="ellipse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00" name="Oval 499"/>
                <p:cNvSpPr/>
                <p:nvPr/>
              </p:nvSpPr>
              <p:spPr>
                <a:xfrm>
                  <a:off x="5943600" y="2971800"/>
                  <a:ext cx="381000" cy="381000"/>
                </a:xfrm>
                <a:prstGeom prst="ellipse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01" name="Oval 500"/>
                <p:cNvSpPr/>
                <p:nvPr/>
              </p:nvSpPr>
              <p:spPr>
                <a:xfrm>
                  <a:off x="6400800" y="2971800"/>
                  <a:ext cx="381000" cy="381000"/>
                </a:xfrm>
                <a:prstGeom prst="ellipse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02" name="Oval 501"/>
                <p:cNvSpPr/>
                <p:nvPr/>
              </p:nvSpPr>
              <p:spPr>
                <a:xfrm>
                  <a:off x="6858000" y="2971800"/>
                  <a:ext cx="381000" cy="381000"/>
                </a:xfrm>
                <a:prstGeom prst="ellipse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03" name="Oval 502"/>
                <p:cNvSpPr/>
                <p:nvPr/>
              </p:nvSpPr>
              <p:spPr>
                <a:xfrm>
                  <a:off x="7315200" y="2971800"/>
                  <a:ext cx="381000" cy="381000"/>
                </a:xfrm>
                <a:prstGeom prst="ellipse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04" name="Oval 503"/>
                <p:cNvSpPr/>
                <p:nvPr/>
              </p:nvSpPr>
              <p:spPr>
                <a:xfrm>
                  <a:off x="54864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05" name="Oval 504"/>
                <p:cNvSpPr/>
                <p:nvPr/>
              </p:nvSpPr>
              <p:spPr>
                <a:xfrm>
                  <a:off x="59436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06" name="Oval 505"/>
                <p:cNvSpPr/>
                <p:nvPr/>
              </p:nvSpPr>
              <p:spPr>
                <a:xfrm>
                  <a:off x="64008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07" name="Oval 506"/>
                <p:cNvSpPr/>
                <p:nvPr/>
              </p:nvSpPr>
              <p:spPr>
                <a:xfrm>
                  <a:off x="68580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08" name="Oval 507"/>
                <p:cNvSpPr/>
                <p:nvPr/>
              </p:nvSpPr>
              <p:spPr>
                <a:xfrm>
                  <a:off x="73152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</p:grpSp>
        </p:grpSp>
        <p:grpSp>
          <p:nvGrpSpPr>
            <p:cNvPr id="529" name="Group 528"/>
            <p:cNvGrpSpPr/>
            <p:nvPr/>
          </p:nvGrpSpPr>
          <p:grpSpPr>
            <a:xfrm>
              <a:off x="3675341" y="1633728"/>
              <a:ext cx="1261168" cy="1261169"/>
              <a:chOff x="5334001" y="1447800"/>
              <a:chExt cx="2514600" cy="2514600"/>
            </a:xfrm>
          </p:grpSpPr>
          <p:grpSp>
            <p:nvGrpSpPr>
              <p:cNvPr id="532" name="Group 531"/>
              <p:cNvGrpSpPr/>
              <p:nvPr/>
            </p:nvGrpSpPr>
            <p:grpSpPr>
              <a:xfrm>
                <a:off x="5676900" y="1447800"/>
                <a:ext cx="1828800" cy="2514600"/>
                <a:chOff x="5676900" y="990600"/>
                <a:chExt cx="1828800" cy="2971800"/>
              </a:xfrm>
            </p:grpSpPr>
            <p:cxnSp>
              <p:nvCxnSpPr>
                <p:cNvPr id="565" name="Straight Connector 564"/>
                <p:cNvCxnSpPr/>
                <p:nvPr/>
              </p:nvCxnSpPr>
              <p:spPr>
                <a:xfrm>
                  <a:off x="56769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6" name="Straight Connector 565"/>
                <p:cNvCxnSpPr/>
                <p:nvPr/>
              </p:nvCxnSpPr>
              <p:spPr>
                <a:xfrm>
                  <a:off x="65913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7" name="Straight Connector 566"/>
                <p:cNvCxnSpPr/>
                <p:nvPr/>
              </p:nvCxnSpPr>
              <p:spPr>
                <a:xfrm>
                  <a:off x="70485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8" name="Straight Connector 567"/>
                <p:cNvCxnSpPr/>
                <p:nvPr/>
              </p:nvCxnSpPr>
              <p:spPr>
                <a:xfrm>
                  <a:off x="75057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9" name="Straight Connector 568"/>
                <p:cNvCxnSpPr/>
                <p:nvPr/>
              </p:nvCxnSpPr>
              <p:spPr>
                <a:xfrm>
                  <a:off x="61341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33" name="Group 532"/>
              <p:cNvGrpSpPr/>
              <p:nvPr/>
            </p:nvGrpSpPr>
            <p:grpSpPr>
              <a:xfrm>
                <a:off x="5334001" y="1790700"/>
                <a:ext cx="2514600" cy="1828800"/>
                <a:chOff x="5334000" y="1790700"/>
                <a:chExt cx="2971799" cy="1828800"/>
              </a:xfrm>
            </p:grpSpPr>
            <p:cxnSp>
              <p:nvCxnSpPr>
                <p:cNvPr id="560" name="Straight Connector 559"/>
                <p:cNvCxnSpPr/>
                <p:nvPr/>
              </p:nvCxnSpPr>
              <p:spPr>
                <a:xfrm flipH="1">
                  <a:off x="5334000" y="17907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1" name="Straight Connector 560"/>
                <p:cNvCxnSpPr/>
                <p:nvPr/>
              </p:nvCxnSpPr>
              <p:spPr>
                <a:xfrm flipH="1">
                  <a:off x="5334000" y="22479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2" name="Straight Connector 561"/>
                <p:cNvCxnSpPr/>
                <p:nvPr/>
              </p:nvCxnSpPr>
              <p:spPr>
                <a:xfrm flipH="1">
                  <a:off x="5334000" y="27051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3" name="Straight Connector 562"/>
                <p:cNvCxnSpPr/>
                <p:nvPr/>
              </p:nvCxnSpPr>
              <p:spPr>
                <a:xfrm flipH="1">
                  <a:off x="5334000" y="31623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4" name="Straight Connector 563"/>
                <p:cNvCxnSpPr/>
                <p:nvPr/>
              </p:nvCxnSpPr>
              <p:spPr>
                <a:xfrm flipH="1">
                  <a:off x="5334000" y="36195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34" name="Group 533"/>
              <p:cNvGrpSpPr/>
              <p:nvPr/>
            </p:nvGrpSpPr>
            <p:grpSpPr>
              <a:xfrm>
                <a:off x="5486400" y="1600200"/>
                <a:ext cx="2209800" cy="2209800"/>
                <a:chOff x="5486400" y="1600200"/>
                <a:chExt cx="2209800" cy="2209800"/>
              </a:xfrm>
            </p:grpSpPr>
            <p:sp>
              <p:nvSpPr>
                <p:cNvPr id="535" name="Oval 534"/>
                <p:cNvSpPr/>
                <p:nvPr/>
              </p:nvSpPr>
              <p:spPr>
                <a:xfrm>
                  <a:off x="54864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36" name="Oval 535"/>
                <p:cNvSpPr/>
                <p:nvPr/>
              </p:nvSpPr>
              <p:spPr>
                <a:xfrm>
                  <a:off x="59436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37" name="Oval 536"/>
                <p:cNvSpPr/>
                <p:nvPr/>
              </p:nvSpPr>
              <p:spPr>
                <a:xfrm>
                  <a:off x="64008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38" name="Oval 537"/>
                <p:cNvSpPr/>
                <p:nvPr/>
              </p:nvSpPr>
              <p:spPr>
                <a:xfrm>
                  <a:off x="68580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39" name="Oval 538"/>
                <p:cNvSpPr/>
                <p:nvPr/>
              </p:nvSpPr>
              <p:spPr>
                <a:xfrm>
                  <a:off x="73152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40" name="Oval 539"/>
                <p:cNvSpPr/>
                <p:nvPr/>
              </p:nvSpPr>
              <p:spPr>
                <a:xfrm>
                  <a:off x="54864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41" name="Oval 540"/>
                <p:cNvSpPr/>
                <p:nvPr/>
              </p:nvSpPr>
              <p:spPr>
                <a:xfrm>
                  <a:off x="59436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42" name="Oval 541"/>
                <p:cNvSpPr/>
                <p:nvPr/>
              </p:nvSpPr>
              <p:spPr>
                <a:xfrm>
                  <a:off x="64008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43" name="Oval 542"/>
                <p:cNvSpPr/>
                <p:nvPr/>
              </p:nvSpPr>
              <p:spPr>
                <a:xfrm>
                  <a:off x="68580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44" name="Oval 543"/>
                <p:cNvSpPr/>
                <p:nvPr/>
              </p:nvSpPr>
              <p:spPr>
                <a:xfrm>
                  <a:off x="73152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45" name="Oval 544"/>
                <p:cNvSpPr/>
                <p:nvPr/>
              </p:nvSpPr>
              <p:spPr>
                <a:xfrm>
                  <a:off x="54864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46" name="Oval 545"/>
                <p:cNvSpPr/>
                <p:nvPr/>
              </p:nvSpPr>
              <p:spPr>
                <a:xfrm>
                  <a:off x="59436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47" name="Oval 546"/>
                <p:cNvSpPr/>
                <p:nvPr/>
              </p:nvSpPr>
              <p:spPr>
                <a:xfrm>
                  <a:off x="64008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48" name="Oval 547"/>
                <p:cNvSpPr/>
                <p:nvPr/>
              </p:nvSpPr>
              <p:spPr>
                <a:xfrm>
                  <a:off x="68580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49" name="Oval 548"/>
                <p:cNvSpPr/>
                <p:nvPr/>
              </p:nvSpPr>
              <p:spPr>
                <a:xfrm>
                  <a:off x="73152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50" name="Oval 549"/>
                <p:cNvSpPr/>
                <p:nvPr/>
              </p:nvSpPr>
              <p:spPr>
                <a:xfrm>
                  <a:off x="5486400" y="2971800"/>
                  <a:ext cx="381000" cy="381000"/>
                </a:xfrm>
                <a:prstGeom prst="ellipse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51" name="Oval 550"/>
                <p:cNvSpPr/>
                <p:nvPr/>
              </p:nvSpPr>
              <p:spPr>
                <a:xfrm>
                  <a:off x="5943600" y="2971800"/>
                  <a:ext cx="381000" cy="381000"/>
                </a:xfrm>
                <a:prstGeom prst="ellipse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52" name="Oval 551"/>
                <p:cNvSpPr/>
                <p:nvPr/>
              </p:nvSpPr>
              <p:spPr>
                <a:xfrm>
                  <a:off x="6400800" y="2971800"/>
                  <a:ext cx="381000" cy="381000"/>
                </a:xfrm>
                <a:prstGeom prst="ellipse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53" name="Oval 552"/>
                <p:cNvSpPr/>
                <p:nvPr/>
              </p:nvSpPr>
              <p:spPr>
                <a:xfrm>
                  <a:off x="6858000" y="2971800"/>
                  <a:ext cx="381000" cy="381000"/>
                </a:xfrm>
                <a:prstGeom prst="ellipse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54" name="Oval 553"/>
                <p:cNvSpPr/>
                <p:nvPr/>
              </p:nvSpPr>
              <p:spPr>
                <a:xfrm>
                  <a:off x="7315200" y="2971800"/>
                  <a:ext cx="381000" cy="381000"/>
                </a:xfrm>
                <a:prstGeom prst="ellipse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55" name="Oval 554"/>
                <p:cNvSpPr/>
                <p:nvPr/>
              </p:nvSpPr>
              <p:spPr>
                <a:xfrm>
                  <a:off x="54864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56" name="Oval 555"/>
                <p:cNvSpPr/>
                <p:nvPr/>
              </p:nvSpPr>
              <p:spPr>
                <a:xfrm>
                  <a:off x="59436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57" name="Oval 556"/>
                <p:cNvSpPr/>
                <p:nvPr/>
              </p:nvSpPr>
              <p:spPr>
                <a:xfrm>
                  <a:off x="64008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58" name="Oval 557"/>
                <p:cNvSpPr/>
                <p:nvPr/>
              </p:nvSpPr>
              <p:spPr>
                <a:xfrm>
                  <a:off x="68580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59" name="Oval 558"/>
                <p:cNvSpPr/>
                <p:nvPr/>
              </p:nvSpPr>
              <p:spPr>
                <a:xfrm>
                  <a:off x="73152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</p:grpSp>
        </p:grpSp>
        <p:grpSp>
          <p:nvGrpSpPr>
            <p:cNvPr id="580" name="Group 579"/>
            <p:cNvGrpSpPr/>
            <p:nvPr/>
          </p:nvGrpSpPr>
          <p:grpSpPr>
            <a:xfrm>
              <a:off x="5242013" y="1633728"/>
              <a:ext cx="1261168" cy="1261169"/>
              <a:chOff x="5334001" y="1447800"/>
              <a:chExt cx="2514600" cy="2514600"/>
            </a:xfrm>
          </p:grpSpPr>
          <p:grpSp>
            <p:nvGrpSpPr>
              <p:cNvPr id="583" name="Group 582"/>
              <p:cNvGrpSpPr/>
              <p:nvPr/>
            </p:nvGrpSpPr>
            <p:grpSpPr>
              <a:xfrm>
                <a:off x="5676900" y="1447800"/>
                <a:ext cx="1828800" cy="2514600"/>
                <a:chOff x="5676900" y="990600"/>
                <a:chExt cx="1828800" cy="2971800"/>
              </a:xfrm>
            </p:grpSpPr>
            <p:cxnSp>
              <p:nvCxnSpPr>
                <p:cNvPr id="616" name="Straight Connector 615"/>
                <p:cNvCxnSpPr/>
                <p:nvPr/>
              </p:nvCxnSpPr>
              <p:spPr>
                <a:xfrm>
                  <a:off x="56769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7" name="Straight Connector 616"/>
                <p:cNvCxnSpPr/>
                <p:nvPr/>
              </p:nvCxnSpPr>
              <p:spPr>
                <a:xfrm>
                  <a:off x="65913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8" name="Straight Connector 617"/>
                <p:cNvCxnSpPr/>
                <p:nvPr/>
              </p:nvCxnSpPr>
              <p:spPr>
                <a:xfrm>
                  <a:off x="70485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9" name="Straight Connector 618"/>
                <p:cNvCxnSpPr/>
                <p:nvPr/>
              </p:nvCxnSpPr>
              <p:spPr>
                <a:xfrm>
                  <a:off x="75057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0" name="Straight Connector 619"/>
                <p:cNvCxnSpPr/>
                <p:nvPr/>
              </p:nvCxnSpPr>
              <p:spPr>
                <a:xfrm>
                  <a:off x="61341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84" name="Group 583"/>
              <p:cNvGrpSpPr/>
              <p:nvPr/>
            </p:nvGrpSpPr>
            <p:grpSpPr>
              <a:xfrm>
                <a:off x="5334001" y="1790700"/>
                <a:ext cx="2514600" cy="1828800"/>
                <a:chOff x="5334000" y="1790700"/>
                <a:chExt cx="2971799" cy="1828800"/>
              </a:xfrm>
            </p:grpSpPr>
            <p:cxnSp>
              <p:nvCxnSpPr>
                <p:cNvPr id="611" name="Straight Connector 610"/>
                <p:cNvCxnSpPr/>
                <p:nvPr/>
              </p:nvCxnSpPr>
              <p:spPr>
                <a:xfrm flipH="1">
                  <a:off x="5334000" y="17907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2" name="Straight Connector 611"/>
                <p:cNvCxnSpPr/>
                <p:nvPr/>
              </p:nvCxnSpPr>
              <p:spPr>
                <a:xfrm flipH="1">
                  <a:off x="5334000" y="22479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3" name="Straight Connector 612"/>
                <p:cNvCxnSpPr/>
                <p:nvPr/>
              </p:nvCxnSpPr>
              <p:spPr>
                <a:xfrm flipH="1">
                  <a:off x="5334000" y="27051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4" name="Straight Connector 613"/>
                <p:cNvCxnSpPr/>
                <p:nvPr/>
              </p:nvCxnSpPr>
              <p:spPr>
                <a:xfrm flipH="1">
                  <a:off x="5334000" y="31623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5" name="Straight Connector 614"/>
                <p:cNvCxnSpPr/>
                <p:nvPr/>
              </p:nvCxnSpPr>
              <p:spPr>
                <a:xfrm flipH="1">
                  <a:off x="5334000" y="36195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85" name="Group 584"/>
              <p:cNvGrpSpPr/>
              <p:nvPr/>
            </p:nvGrpSpPr>
            <p:grpSpPr>
              <a:xfrm>
                <a:off x="5486400" y="1600200"/>
                <a:ext cx="2209800" cy="2209800"/>
                <a:chOff x="5486400" y="1600200"/>
                <a:chExt cx="2209800" cy="2209800"/>
              </a:xfrm>
            </p:grpSpPr>
            <p:sp>
              <p:nvSpPr>
                <p:cNvPr id="586" name="Oval 585"/>
                <p:cNvSpPr/>
                <p:nvPr/>
              </p:nvSpPr>
              <p:spPr>
                <a:xfrm>
                  <a:off x="54864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87" name="Oval 586"/>
                <p:cNvSpPr/>
                <p:nvPr/>
              </p:nvSpPr>
              <p:spPr>
                <a:xfrm>
                  <a:off x="59436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88" name="Oval 587"/>
                <p:cNvSpPr/>
                <p:nvPr/>
              </p:nvSpPr>
              <p:spPr>
                <a:xfrm>
                  <a:off x="64008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89" name="Oval 588"/>
                <p:cNvSpPr/>
                <p:nvPr/>
              </p:nvSpPr>
              <p:spPr>
                <a:xfrm>
                  <a:off x="68580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90" name="Oval 589"/>
                <p:cNvSpPr/>
                <p:nvPr/>
              </p:nvSpPr>
              <p:spPr>
                <a:xfrm>
                  <a:off x="73152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91" name="Oval 590"/>
                <p:cNvSpPr/>
                <p:nvPr/>
              </p:nvSpPr>
              <p:spPr>
                <a:xfrm>
                  <a:off x="54864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92" name="Oval 591"/>
                <p:cNvSpPr/>
                <p:nvPr/>
              </p:nvSpPr>
              <p:spPr>
                <a:xfrm>
                  <a:off x="59436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93" name="Oval 592"/>
                <p:cNvSpPr/>
                <p:nvPr/>
              </p:nvSpPr>
              <p:spPr>
                <a:xfrm>
                  <a:off x="64008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94" name="Oval 593"/>
                <p:cNvSpPr/>
                <p:nvPr/>
              </p:nvSpPr>
              <p:spPr>
                <a:xfrm>
                  <a:off x="68580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95" name="Oval 594"/>
                <p:cNvSpPr/>
                <p:nvPr/>
              </p:nvSpPr>
              <p:spPr>
                <a:xfrm>
                  <a:off x="73152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96" name="Oval 595"/>
                <p:cNvSpPr/>
                <p:nvPr/>
              </p:nvSpPr>
              <p:spPr>
                <a:xfrm>
                  <a:off x="54864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97" name="Oval 596"/>
                <p:cNvSpPr/>
                <p:nvPr/>
              </p:nvSpPr>
              <p:spPr>
                <a:xfrm>
                  <a:off x="59436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98" name="Oval 597"/>
                <p:cNvSpPr/>
                <p:nvPr/>
              </p:nvSpPr>
              <p:spPr>
                <a:xfrm>
                  <a:off x="64008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599" name="Oval 598"/>
                <p:cNvSpPr/>
                <p:nvPr/>
              </p:nvSpPr>
              <p:spPr>
                <a:xfrm>
                  <a:off x="68580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600" name="Oval 599"/>
                <p:cNvSpPr/>
                <p:nvPr/>
              </p:nvSpPr>
              <p:spPr>
                <a:xfrm>
                  <a:off x="73152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601" name="Oval 600"/>
                <p:cNvSpPr/>
                <p:nvPr/>
              </p:nvSpPr>
              <p:spPr>
                <a:xfrm>
                  <a:off x="5486400" y="2971800"/>
                  <a:ext cx="381000" cy="381000"/>
                </a:xfrm>
                <a:prstGeom prst="ellipse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602" name="Oval 601"/>
                <p:cNvSpPr/>
                <p:nvPr/>
              </p:nvSpPr>
              <p:spPr>
                <a:xfrm>
                  <a:off x="5943600" y="2971800"/>
                  <a:ext cx="381000" cy="381000"/>
                </a:xfrm>
                <a:prstGeom prst="ellipse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603" name="Oval 602"/>
                <p:cNvSpPr/>
                <p:nvPr/>
              </p:nvSpPr>
              <p:spPr>
                <a:xfrm>
                  <a:off x="6400800" y="2971800"/>
                  <a:ext cx="381000" cy="381000"/>
                </a:xfrm>
                <a:prstGeom prst="ellipse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604" name="Oval 603"/>
                <p:cNvSpPr/>
                <p:nvPr/>
              </p:nvSpPr>
              <p:spPr>
                <a:xfrm>
                  <a:off x="6858000" y="2971800"/>
                  <a:ext cx="381000" cy="381000"/>
                </a:xfrm>
                <a:prstGeom prst="ellipse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605" name="Oval 604"/>
                <p:cNvSpPr/>
                <p:nvPr/>
              </p:nvSpPr>
              <p:spPr>
                <a:xfrm>
                  <a:off x="7315200" y="2971800"/>
                  <a:ext cx="381000" cy="381000"/>
                </a:xfrm>
                <a:prstGeom prst="ellipse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606" name="Oval 605"/>
                <p:cNvSpPr/>
                <p:nvPr/>
              </p:nvSpPr>
              <p:spPr>
                <a:xfrm>
                  <a:off x="54864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607" name="Oval 606"/>
                <p:cNvSpPr/>
                <p:nvPr/>
              </p:nvSpPr>
              <p:spPr>
                <a:xfrm>
                  <a:off x="59436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608" name="Oval 607"/>
                <p:cNvSpPr/>
                <p:nvPr/>
              </p:nvSpPr>
              <p:spPr>
                <a:xfrm>
                  <a:off x="64008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609" name="Oval 608"/>
                <p:cNvSpPr/>
                <p:nvPr/>
              </p:nvSpPr>
              <p:spPr>
                <a:xfrm>
                  <a:off x="68580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610" name="Oval 609"/>
                <p:cNvSpPr/>
                <p:nvPr/>
              </p:nvSpPr>
              <p:spPr>
                <a:xfrm>
                  <a:off x="73152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</p:grpSp>
        </p:grpSp>
        <p:grpSp>
          <p:nvGrpSpPr>
            <p:cNvPr id="631" name="Group 630"/>
            <p:cNvGrpSpPr/>
            <p:nvPr/>
          </p:nvGrpSpPr>
          <p:grpSpPr>
            <a:xfrm>
              <a:off x="6799541" y="1633728"/>
              <a:ext cx="1261168" cy="1261169"/>
              <a:chOff x="5334001" y="1447800"/>
              <a:chExt cx="2514600" cy="2514600"/>
            </a:xfrm>
          </p:grpSpPr>
          <p:grpSp>
            <p:nvGrpSpPr>
              <p:cNvPr id="634" name="Group 633"/>
              <p:cNvGrpSpPr/>
              <p:nvPr/>
            </p:nvGrpSpPr>
            <p:grpSpPr>
              <a:xfrm>
                <a:off x="5676900" y="1447800"/>
                <a:ext cx="1828800" cy="2514600"/>
                <a:chOff x="5676900" y="990600"/>
                <a:chExt cx="1828800" cy="2971800"/>
              </a:xfrm>
            </p:grpSpPr>
            <p:cxnSp>
              <p:nvCxnSpPr>
                <p:cNvPr id="667" name="Straight Connector 666"/>
                <p:cNvCxnSpPr/>
                <p:nvPr/>
              </p:nvCxnSpPr>
              <p:spPr>
                <a:xfrm>
                  <a:off x="56769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8" name="Straight Connector 667"/>
                <p:cNvCxnSpPr/>
                <p:nvPr/>
              </p:nvCxnSpPr>
              <p:spPr>
                <a:xfrm>
                  <a:off x="65913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9" name="Straight Connector 668"/>
                <p:cNvCxnSpPr/>
                <p:nvPr/>
              </p:nvCxnSpPr>
              <p:spPr>
                <a:xfrm>
                  <a:off x="70485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0" name="Straight Connector 669"/>
                <p:cNvCxnSpPr/>
                <p:nvPr/>
              </p:nvCxnSpPr>
              <p:spPr>
                <a:xfrm>
                  <a:off x="75057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1" name="Straight Connector 670"/>
                <p:cNvCxnSpPr/>
                <p:nvPr/>
              </p:nvCxnSpPr>
              <p:spPr>
                <a:xfrm>
                  <a:off x="61341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35" name="Group 634"/>
              <p:cNvGrpSpPr/>
              <p:nvPr/>
            </p:nvGrpSpPr>
            <p:grpSpPr>
              <a:xfrm>
                <a:off x="5334001" y="1790700"/>
                <a:ext cx="2514600" cy="1828800"/>
                <a:chOff x="5334000" y="1790700"/>
                <a:chExt cx="2971799" cy="1828800"/>
              </a:xfrm>
            </p:grpSpPr>
            <p:cxnSp>
              <p:nvCxnSpPr>
                <p:cNvPr id="662" name="Straight Connector 661"/>
                <p:cNvCxnSpPr/>
                <p:nvPr/>
              </p:nvCxnSpPr>
              <p:spPr>
                <a:xfrm flipH="1">
                  <a:off x="5334000" y="17907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3" name="Straight Connector 662"/>
                <p:cNvCxnSpPr/>
                <p:nvPr/>
              </p:nvCxnSpPr>
              <p:spPr>
                <a:xfrm flipH="1">
                  <a:off x="5334000" y="22479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4" name="Straight Connector 663"/>
                <p:cNvCxnSpPr/>
                <p:nvPr/>
              </p:nvCxnSpPr>
              <p:spPr>
                <a:xfrm flipH="1">
                  <a:off x="5334000" y="27051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5" name="Straight Connector 664"/>
                <p:cNvCxnSpPr/>
                <p:nvPr/>
              </p:nvCxnSpPr>
              <p:spPr>
                <a:xfrm flipH="1">
                  <a:off x="5334000" y="31623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6" name="Straight Connector 665"/>
                <p:cNvCxnSpPr/>
                <p:nvPr/>
              </p:nvCxnSpPr>
              <p:spPr>
                <a:xfrm flipH="1">
                  <a:off x="5334000" y="36195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636" name="Group 635"/>
              <p:cNvGrpSpPr/>
              <p:nvPr/>
            </p:nvGrpSpPr>
            <p:grpSpPr>
              <a:xfrm>
                <a:off x="5486400" y="1600200"/>
                <a:ext cx="2209800" cy="2209800"/>
                <a:chOff x="5486400" y="1600200"/>
                <a:chExt cx="2209800" cy="2209800"/>
              </a:xfrm>
            </p:grpSpPr>
            <p:sp>
              <p:nvSpPr>
                <p:cNvPr id="637" name="Oval 636"/>
                <p:cNvSpPr/>
                <p:nvPr/>
              </p:nvSpPr>
              <p:spPr>
                <a:xfrm>
                  <a:off x="54864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638" name="Oval 637"/>
                <p:cNvSpPr/>
                <p:nvPr/>
              </p:nvSpPr>
              <p:spPr>
                <a:xfrm>
                  <a:off x="59436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639" name="Oval 638"/>
                <p:cNvSpPr/>
                <p:nvPr/>
              </p:nvSpPr>
              <p:spPr>
                <a:xfrm>
                  <a:off x="64008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640" name="Oval 639"/>
                <p:cNvSpPr/>
                <p:nvPr/>
              </p:nvSpPr>
              <p:spPr>
                <a:xfrm>
                  <a:off x="68580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641" name="Oval 640"/>
                <p:cNvSpPr/>
                <p:nvPr/>
              </p:nvSpPr>
              <p:spPr>
                <a:xfrm>
                  <a:off x="73152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642" name="Oval 641"/>
                <p:cNvSpPr/>
                <p:nvPr/>
              </p:nvSpPr>
              <p:spPr>
                <a:xfrm>
                  <a:off x="54864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643" name="Oval 642"/>
                <p:cNvSpPr/>
                <p:nvPr/>
              </p:nvSpPr>
              <p:spPr>
                <a:xfrm>
                  <a:off x="59436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644" name="Oval 643"/>
                <p:cNvSpPr/>
                <p:nvPr/>
              </p:nvSpPr>
              <p:spPr>
                <a:xfrm>
                  <a:off x="64008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645" name="Oval 644"/>
                <p:cNvSpPr/>
                <p:nvPr/>
              </p:nvSpPr>
              <p:spPr>
                <a:xfrm>
                  <a:off x="68580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646" name="Oval 645"/>
                <p:cNvSpPr/>
                <p:nvPr/>
              </p:nvSpPr>
              <p:spPr>
                <a:xfrm>
                  <a:off x="73152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647" name="Oval 646"/>
                <p:cNvSpPr/>
                <p:nvPr/>
              </p:nvSpPr>
              <p:spPr>
                <a:xfrm>
                  <a:off x="54864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648" name="Oval 647"/>
                <p:cNvSpPr/>
                <p:nvPr/>
              </p:nvSpPr>
              <p:spPr>
                <a:xfrm>
                  <a:off x="59436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649" name="Oval 648"/>
                <p:cNvSpPr/>
                <p:nvPr/>
              </p:nvSpPr>
              <p:spPr>
                <a:xfrm>
                  <a:off x="64008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650" name="Oval 649"/>
                <p:cNvSpPr/>
                <p:nvPr/>
              </p:nvSpPr>
              <p:spPr>
                <a:xfrm>
                  <a:off x="68580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651" name="Oval 650"/>
                <p:cNvSpPr/>
                <p:nvPr/>
              </p:nvSpPr>
              <p:spPr>
                <a:xfrm>
                  <a:off x="73152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652" name="Oval 651"/>
                <p:cNvSpPr/>
                <p:nvPr/>
              </p:nvSpPr>
              <p:spPr>
                <a:xfrm>
                  <a:off x="5486400" y="2971800"/>
                  <a:ext cx="381000" cy="381000"/>
                </a:xfrm>
                <a:prstGeom prst="ellipse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653" name="Oval 652"/>
                <p:cNvSpPr/>
                <p:nvPr/>
              </p:nvSpPr>
              <p:spPr>
                <a:xfrm>
                  <a:off x="5943600" y="2971800"/>
                  <a:ext cx="381000" cy="381000"/>
                </a:xfrm>
                <a:prstGeom prst="ellipse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654" name="Oval 653"/>
                <p:cNvSpPr/>
                <p:nvPr/>
              </p:nvSpPr>
              <p:spPr>
                <a:xfrm>
                  <a:off x="6400800" y="2971800"/>
                  <a:ext cx="381000" cy="381000"/>
                </a:xfrm>
                <a:prstGeom prst="ellipse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655" name="Oval 654"/>
                <p:cNvSpPr/>
                <p:nvPr/>
              </p:nvSpPr>
              <p:spPr>
                <a:xfrm>
                  <a:off x="6858000" y="2971800"/>
                  <a:ext cx="381000" cy="381000"/>
                </a:xfrm>
                <a:prstGeom prst="ellipse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656" name="Oval 655"/>
                <p:cNvSpPr/>
                <p:nvPr/>
              </p:nvSpPr>
              <p:spPr>
                <a:xfrm>
                  <a:off x="7315200" y="2971800"/>
                  <a:ext cx="381000" cy="381000"/>
                </a:xfrm>
                <a:prstGeom prst="ellipse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657" name="Oval 656"/>
                <p:cNvSpPr/>
                <p:nvPr/>
              </p:nvSpPr>
              <p:spPr>
                <a:xfrm>
                  <a:off x="54864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658" name="Oval 657"/>
                <p:cNvSpPr/>
                <p:nvPr/>
              </p:nvSpPr>
              <p:spPr>
                <a:xfrm>
                  <a:off x="59436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659" name="Oval 658"/>
                <p:cNvSpPr/>
                <p:nvPr/>
              </p:nvSpPr>
              <p:spPr>
                <a:xfrm>
                  <a:off x="64008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660" name="Oval 659"/>
                <p:cNvSpPr/>
                <p:nvPr/>
              </p:nvSpPr>
              <p:spPr>
                <a:xfrm>
                  <a:off x="68580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661" name="Oval 660"/>
                <p:cNvSpPr/>
                <p:nvPr/>
              </p:nvSpPr>
              <p:spPr>
                <a:xfrm>
                  <a:off x="73152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</p:grpSp>
        </p:grpSp>
      </p:grpSp>
      <p:grpSp>
        <p:nvGrpSpPr>
          <p:cNvPr id="1102" name="Group 1101"/>
          <p:cNvGrpSpPr/>
          <p:nvPr/>
        </p:nvGrpSpPr>
        <p:grpSpPr>
          <a:xfrm>
            <a:off x="1964711" y="3310126"/>
            <a:ext cx="5942896" cy="1261169"/>
            <a:chOff x="2117813" y="1633728"/>
            <a:chExt cx="5942896" cy="1261169"/>
          </a:xfrm>
        </p:grpSpPr>
        <p:grpSp>
          <p:nvGrpSpPr>
            <p:cNvPr id="1103" name="Group 1102"/>
            <p:cNvGrpSpPr/>
            <p:nvPr/>
          </p:nvGrpSpPr>
          <p:grpSpPr>
            <a:xfrm>
              <a:off x="2117813" y="1633728"/>
              <a:ext cx="1261168" cy="1261169"/>
              <a:chOff x="5334001" y="1447800"/>
              <a:chExt cx="2514600" cy="2514600"/>
            </a:xfrm>
          </p:grpSpPr>
          <p:grpSp>
            <p:nvGrpSpPr>
              <p:cNvPr id="1221" name="Group 1220"/>
              <p:cNvGrpSpPr/>
              <p:nvPr/>
            </p:nvGrpSpPr>
            <p:grpSpPr>
              <a:xfrm>
                <a:off x="5676900" y="1447800"/>
                <a:ext cx="1828800" cy="2514600"/>
                <a:chOff x="5676900" y="990600"/>
                <a:chExt cx="1828800" cy="2971800"/>
              </a:xfrm>
            </p:grpSpPr>
            <p:cxnSp>
              <p:nvCxnSpPr>
                <p:cNvPr id="1254" name="Straight Connector 1253"/>
                <p:cNvCxnSpPr/>
                <p:nvPr/>
              </p:nvCxnSpPr>
              <p:spPr>
                <a:xfrm>
                  <a:off x="56769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5" name="Straight Connector 1254"/>
                <p:cNvCxnSpPr/>
                <p:nvPr/>
              </p:nvCxnSpPr>
              <p:spPr>
                <a:xfrm>
                  <a:off x="65913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6" name="Straight Connector 1255"/>
                <p:cNvCxnSpPr/>
                <p:nvPr/>
              </p:nvCxnSpPr>
              <p:spPr>
                <a:xfrm>
                  <a:off x="70485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7" name="Straight Connector 1256"/>
                <p:cNvCxnSpPr/>
                <p:nvPr/>
              </p:nvCxnSpPr>
              <p:spPr>
                <a:xfrm>
                  <a:off x="75057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8" name="Straight Connector 1257"/>
                <p:cNvCxnSpPr/>
                <p:nvPr/>
              </p:nvCxnSpPr>
              <p:spPr>
                <a:xfrm>
                  <a:off x="61341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22" name="Group 1221"/>
              <p:cNvGrpSpPr/>
              <p:nvPr/>
            </p:nvGrpSpPr>
            <p:grpSpPr>
              <a:xfrm>
                <a:off x="5334001" y="1790700"/>
                <a:ext cx="2514600" cy="1828800"/>
                <a:chOff x="5334000" y="1790700"/>
                <a:chExt cx="2971799" cy="1828800"/>
              </a:xfrm>
            </p:grpSpPr>
            <p:cxnSp>
              <p:nvCxnSpPr>
                <p:cNvPr id="1249" name="Straight Connector 1248"/>
                <p:cNvCxnSpPr/>
                <p:nvPr/>
              </p:nvCxnSpPr>
              <p:spPr>
                <a:xfrm flipH="1">
                  <a:off x="5334000" y="17907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0" name="Straight Connector 1249"/>
                <p:cNvCxnSpPr/>
                <p:nvPr/>
              </p:nvCxnSpPr>
              <p:spPr>
                <a:xfrm flipH="1">
                  <a:off x="5334000" y="22479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1" name="Straight Connector 1250"/>
                <p:cNvCxnSpPr/>
                <p:nvPr/>
              </p:nvCxnSpPr>
              <p:spPr>
                <a:xfrm flipH="1">
                  <a:off x="5334000" y="27051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2" name="Straight Connector 1251"/>
                <p:cNvCxnSpPr/>
                <p:nvPr/>
              </p:nvCxnSpPr>
              <p:spPr>
                <a:xfrm flipH="1">
                  <a:off x="5334000" y="31623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53" name="Straight Connector 1252"/>
                <p:cNvCxnSpPr/>
                <p:nvPr/>
              </p:nvCxnSpPr>
              <p:spPr>
                <a:xfrm flipH="1">
                  <a:off x="5334000" y="36195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23" name="Group 1222"/>
              <p:cNvGrpSpPr/>
              <p:nvPr/>
            </p:nvGrpSpPr>
            <p:grpSpPr>
              <a:xfrm>
                <a:off x="5486400" y="1600200"/>
                <a:ext cx="2209800" cy="2209800"/>
                <a:chOff x="5486400" y="1600200"/>
                <a:chExt cx="2209800" cy="2209800"/>
              </a:xfrm>
            </p:grpSpPr>
            <p:sp>
              <p:nvSpPr>
                <p:cNvPr id="1224" name="Oval 1223"/>
                <p:cNvSpPr/>
                <p:nvPr/>
              </p:nvSpPr>
              <p:spPr>
                <a:xfrm>
                  <a:off x="54864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225" name="Oval 1224"/>
                <p:cNvSpPr/>
                <p:nvPr/>
              </p:nvSpPr>
              <p:spPr>
                <a:xfrm>
                  <a:off x="59436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226" name="Oval 1225"/>
                <p:cNvSpPr/>
                <p:nvPr/>
              </p:nvSpPr>
              <p:spPr>
                <a:xfrm>
                  <a:off x="64008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227" name="Oval 1226"/>
                <p:cNvSpPr/>
                <p:nvPr/>
              </p:nvSpPr>
              <p:spPr>
                <a:xfrm>
                  <a:off x="68580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228" name="Oval 1227"/>
                <p:cNvSpPr/>
                <p:nvPr/>
              </p:nvSpPr>
              <p:spPr>
                <a:xfrm>
                  <a:off x="73152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229" name="Oval 1228"/>
                <p:cNvSpPr/>
                <p:nvPr/>
              </p:nvSpPr>
              <p:spPr>
                <a:xfrm>
                  <a:off x="54864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230" name="Oval 1229"/>
                <p:cNvSpPr/>
                <p:nvPr/>
              </p:nvSpPr>
              <p:spPr>
                <a:xfrm>
                  <a:off x="59436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231" name="Oval 1230"/>
                <p:cNvSpPr/>
                <p:nvPr/>
              </p:nvSpPr>
              <p:spPr>
                <a:xfrm>
                  <a:off x="64008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232" name="Oval 1231"/>
                <p:cNvSpPr/>
                <p:nvPr/>
              </p:nvSpPr>
              <p:spPr>
                <a:xfrm>
                  <a:off x="68580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233" name="Oval 1232"/>
                <p:cNvSpPr/>
                <p:nvPr/>
              </p:nvSpPr>
              <p:spPr>
                <a:xfrm>
                  <a:off x="73152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234" name="Oval 1233"/>
                <p:cNvSpPr/>
                <p:nvPr/>
              </p:nvSpPr>
              <p:spPr>
                <a:xfrm>
                  <a:off x="54864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235" name="Oval 1234"/>
                <p:cNvSpPr/>
                <p:nvPr/>
              </p:nvSpPr>
              <p:spPr>
                <a:xfrm>
                  <a:off x="59436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236" name="Oval 1235"/>
                <p:cNvSpPr/>
                <p:nvPr/>
              </p:nvSpPr>
              <p:spPr>
                <a:xfrm>
                  <a:off x="64008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237" name="Oval 1236"/>
                <p:cNvSpPr/>
                <p:nvPr/>
              </p:nvSpPr>
              <p:spPr>
                <a:xfrm>
                  <a:off x="68580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238" name="Oval 1237"/>
                <p:cNvSpPr/>
                <p:nvPr/>
              </p:nvSpPr>
              <p:spPr>
                <a:xfrm>
                  <a:off x="73152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239" name="Oval 1238"/>
                <p:cNvSpPr/>
                <p:nvPr/>
              </p:nvSpPr>
              <p:spPr>
                <a:xfrm>
                  <a:off x="5486400" y="2971800"/>
                  <a:ext cx="381000" cy="381000"/>
                </a:xfrm>
                <a:prstGeom prst="ellipse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240" name="Oval 1239"/>
                <p:cNvSpPr/>
                <p:nvPr/>
              </p:nvSpPr>
              <p:spPr>
                <a:xfrm>
                  <a:off x="5943600" y="2971800"/>
                  <a:ext cx="381000" cy="381000"/>
                </a:xfrm>
                <a:prstGeom prst="ellipse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241" name="Oval 1240"/>
                <p:cNvSpPr/>
                <p:nvPr/>
              </p:nvSpPr>
              <p:spPr>
                <a:xfrm>
                  <a:off x="6400800" y="2971800"/>
                  <a:ext cx="381000" cy="381000"/>
                </a:xfrm>
                <a:prstGeom prst="ellipse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242" name="Oval 1241"/>
                <p:cNvSpPr/>
                <p:nvPr/>
              </p:nvSpPr>
              <p:spPr>
                <a:xfrm>
                  <a:off x="6858000" y="2971800"/>
                  <a:ext cx="381000" cy="381000"/>
                </a:xfrm>
                <a:prstGeom prst="ellipse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243" name="Oval 1242"/>
                <p:cNvSpPr/>
                <p:nvPr/>
              </p:nvSpPr>
              <p:spPr>
                <a:xfrm>
                  <a:off x="7315200" y="2971800"/>
                  <a:ext cx="381000" cy="381000"/>
                </a:xfrm>
                <a:prstGeom prst="ellipse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244" name="Oval 1243"/>
                <p:cNvSpPr/>
                <p:nvPr/>
              </p:nvSpPr>
              <p:spPr>
                <a:xfrm>
                  <a:off x="54864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245" name="Oval 1244"/>
                <p:cNvSpPr/>
                <p:nvPr/>
              </p:nvSpPr>
              <p:spPr>
                <a:xfrm>
                  <a:off x="59436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246" name="Oval 1245"/>
                <p:cNvSpPr/>
                <p:nvPr/>
              </p:nvSpPr>
              <p:spPr>
                <a:xfrm>
                  <a:off x="64008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247" name="Oval 1246"/>
                <p:cNvSpPr/>
                <p:nvPr/>
              </p:nvSpPr>
              <p:spPr>
                <a:xfrm>
                  <a:off x="68580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248" name="Oval 1247"/>
                <p:cNvSpPr/>
                <p:nvPr/>
              </p:nvSpPr>
              <p:spPr>
                <a:xfrm>
                  <a:off x="73152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</p:grpSp>
        </p:grpSp>
        <p:grpSp>
          <p:nvGrpSpPr>
            <p:cNvPr id="1104" name="Group 1103"/>
            <p:cNvGrpSpPr/>
            <p:nvPr/>
          </p:nvGrpSpPr>
          <p:grpSpPr>
            <a:xfrm>
              <a:off x="3675341" y="1633728"/>
              <a:ext cx="1261168" cy="1261169"/>
              <a:chOff x="5334001" y="1447800"/>
              <a:chExt cx="2514600" cy="2514600"/>
            </a:xfrm>
          </p:grpSpPr>
          <p:grpSp>
            <p:nvGrpSpPr>
              <p:cNvPr id="1183" name="Group 1182"/>
              <p:cNvGrpSpPr/>
              <p:nvPr/>
            </p:nvGrpSpPr>
            <p:grpSpPr>
              <a:xfrm>
                <a:off x="5676900" y="1447800"/>
                <a:ext cx="1828800" cy="2514600"/>
                <a:chOff x="5676900" y="990600"/>
                <a:chExt cx="1828800" cy="2971800"/>
              </a:xfrm>
            </p:grpSpPr>
            <p:cxnSp>
              <p:nvCxnSpPr>
                <p:cNvPr id="1216" name="Straight Connector 1215"/>
                <p:cNvCxnSpPr/>
                <p:nvPr/>
              </p:nvCxnSpPr>
              <p:spPr>
                <a:xfrm>
                  <a:off x="56769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7" name="Straight Connector 1216"/>
                <p:cNvCxnSpPr/>
                <p:nvPr/>
              </p:nvCxnSpPr>
              <p:spPr>
                <a:xfrm>
                  <a:off x="65913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8" name="Straight Connector 1217"/>
                <p:cNvCxnSpPr/>
                <p:nvPr/>
              </p:nvCxnSpPr>
              <p:spPr>
                <a:xfrm>
                  <a:off x="70485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9" name="Straight Connector 1218"/>
                <p:cNvCxnSpPr/>
                <p:nvPr/>
              </p:nvCxnSpPr>
              <p:spPr>
                <a:xfrm>
                  <a:off x="75057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20" name="Straight Connector 1219"/>
                <p:cNvCxnSpPr/>
                <p:nvPr/>
              </p:nvCxnSpPr>
              <p:spPr>
                <a:xfrm>
                  <a:off x="61341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84" name="Group 1183"/>
              <p:cNvGrpSpPr/>
              <p:nvPr/>
            </p:nvGrpSpPr>
            <p:grpSpPr>
              <a:xfrm>
                <a:off x="5334001" y="1790700"/>
                <a:ext cx="2514600" cy="1828800"/>
                <a:chOff x="5334000" y="1790700"/>
                <a:chExt cx="2971799" cy="1828800"/>
              </a:xfrm>
            </p:grpSpPr>
            <p:cxnSp>
              <p:nvCxnSpPr>
                <p:cNvPr id="1211" name="Straight Connector 1210"/>
                <p:cNvCxnSpPr/>
                <p:nvPr/>
              </p:nvCxnSpPr>
              <p:spPr>
                <a:xfrm flipH="1">
                  <a:off x="5334000" y="17907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2" name="Straight Connector 1211"/>
                <p:cNvCxnSpPr/>
                <p:nvPr/>
              </p:nvCxnSpPr>
              <p:spPr>
                <a:xfrm flipH="1">
                  <a:off x="5334000" y="22479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3" name="Straight Connector 1212"/>
                <p:cNvCxnSpPr/>
                <p:nvPr/>
              </p:nvCxnSpPr>
              <p:spPr>
                <a:xfrm flipH="1">
                  <a:off x="5334000" y="27051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4" name="Straight Connector 1213"/>
                <p:cNvCxnSpPr/>
                <p:nvPr/>
              </p:nvCxnSpPr>
              <p:spPr>
                <a:xfrm flipH="1">
                  <a:off x="5334000" y="31623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15" name="Straight Connector 1214"/>
                <p:cNvCxnSpPr/>
                <p:nvPr/>
              </p:nvCxnSpPr>
              <p:spPr>
                <a:xfrm flipH="1">
                  <a:off x="5334000" y="36195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85" name="Group 1184"/>
              <p:cNvGrpSpPr/>
              <p:nvPr/>
            </p:nvGrpSpPr>
            <p:grpSpPr>
              <a:xfrm>
                <a:off x="5486400" y="1600200"/>
                <a:ext cx="2209800" cy="2209800"/>
                <a:chOff x="5486400" y="1600200"/>
                <a:chExt cx="2209800" cy="2209800"/>
              </a:xfrm>
            </p:grpSpPr>
            <p:sp>
              <p:nvSpPr>
                <p:cNvPr id="1186" name="Oval 1185"/>
                <p:cNvSpPr/>
                <p:nvPr/>
              </p:nvSpPr>
              <p:spPr>
                <a:xfrm>
                  <a:off x="54864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87" name="Oval 1186"/>
                <p:cNvSpPr/>
                <p:nvPr/>
              </p:nvSpPr>
              <p:spPr>
                <a:xfrm>
                  <a:off x="59436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88" name="Oval 1187"/>
                <p:cNvSpPr/>
                <p:nvPr/>
              </p:nvSpPr>
              <p:spPr>
                <a:xfrm>
                  <a:off x="64008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89" name="Oval 1188"/>
                <p:cNvSpPr/>
                <p:nvPr/>
              </p:nvSpPr>
              <p:spPr>
                <a:xfrm>
                  <a:off x="68580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90" name="Oval 1189"/>
                <p:cNvSpPr/>
                <p:nvPr/>
              </p:nvSpPr>
              <p:spPr>
                <a:xfrm>
                  <a:off x="73152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91" name="Oval 1190"/>
                <p:cNvSpPr/>
                <p:nvPr/>
              </p:nvSpPr>
              <p:spPr>
                <a:xfrm>
                  <a:off x="54864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92" name="Oval 1191"/>
                <p:cNvSpPr/>
                <p:nvPr/>
              </p:nvSpPr>
              <p:spPr>
                <a:xfrm>
                  <a:off x="59436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93" name="Oval 1192"/>
                <p:cNvSpPr/>
                <p:nvPr/>
              </p:nvSpPr>
              <p:spPr>
                <a:xfrm>
                  <a:off x="64008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94" name="Oval 1193"/>
                <p:cNvSpPr/>
                <p:nvPr/>
              </p:nvSpPr>
              <p:spPr>
                <a:xfrm>
                  <a:off x="68580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95" name="Oval 1194"/>
                <p:cNvSpPr/>
                <p:nvPr/>
              </p:nvSpPr>
              <p:spPr>
                <a:xfrm>
                  <a:off x="73152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96" name="Oval 1195"/>
                <p:cNvSpPr/>
                <p:nvPr/>
              </p:nvSpPr>
              <p:spPr>
                <a:xfrm>
                  <a:off x="54864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97" name="Oval 1196"/>
                <p:cNvSpPr/>
                <p:nvPr/>
              </p:nvSpPr>
              <p:spPr>
                <a:xfrm>
                  <a:off x="59436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98" name="Oval 1197"/>
                <p:cNvSpPr/>
                <p:nvPr/>
              </p:nvSpPr>
              <p:spPr>
                <a:xfrm>
                  <a:off x="64008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99" name="Oval 1198"/>
                <p:cNvSpPr/>
                <p:nvPr/>
              </p:nvSpPr>
              <p:spPr>
                <a:xfrm>
                  <a:off x="68580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200" name="Oval 1199"/>
                <p:cNvSpPr/>
                <p:nvPr/>
              </p:nvSpPr>
              <p:spPr>
                <a:xfrm>
                  <a:off x="73152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201" name="Oval 1200"/>
                <p:cNvSpPr/>
                <p:nvPr/>
              </p:nvSpPr>
              <p:spPr>
                <a:xfrm>
                  <a:off x="5486400" y="2971800"/>
                  <a:ext cx="381000" cy="381000"/>
                </a:xfrm>
                <a:prstGeom prst="ellipse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202" name="Oval 1201"/>
                <p:cNvSpPr/>
                <p:nvPr/>
              </p:nvSpPr>
              <p:spPr>
                <a:xfrm>
                  <a:off x="5943600" y="2971800"/>
                  <a:ext cx="381000" cy="381000"/>
                </a:xfrm>
                <a:prstGeom prst="ellipse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203" name="Oval 1202"/>
                <p:cNvSpPr/>
                <p:nvPr/>
              </p:nvSpPr>
              <p:spPr>
                <a:xfrm>
                  <a:off x="6400800" y="2971800"/>
                  <a:ext cx="381000" cy="381000"/>
                </a:xfrm>
                <a:prstGeom prst="ellipse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204" name="Oval 1203"/>
                <p:cNvSpPr/>
                <p:nvPr/>
              </p:nvSpPr>
              <p:spPr>
                <a:xfrm>
                  <a:off x="6858000" y="2971800"/>
                  <a:ext cx="381000" cy="381000"/>
                </a:xfrm>
                <a:prstGeom prst="ellipse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205" name="Oval 1204"/>
                <p:cNvSpPr/>
                <p:nvPr/>
              </p:nvSpPr>
              <p:spPr>
                <a:xfrm>
                  <a:off x="7315200" y="2971800"/>
                  <a:ext cx="381000" cy="381000"/>
                </a:xfrm>
                <a:prstGeom prst="ellipse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206" name="Oval 1205"/>
                <p:cNvSpPr/>
                <p:nvPr/>
              </p:nvSpPr>
              <p:spPr>
                <a:xfrm>
                  <a:off x="54864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207" name="Oval 1206"/>
                <p:cNvSpPr/>
                <p:nvPr/>
              </p:nvSpPr>
              <p:spPr>
                <a:xfrm>
                  <a:off x="59436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208" name="Oval 1207"/>
                <p:cNvSpPr/>
                <p:nvPr/>
              </p:nvSpPr>
              <p:spPr>
                <a:xfrm>
                  <a:off x="64008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209" name="Oval 1208"/>
                <p:cNvSpPr/>
                <p:nvPr/>
              </p:nvSpPr>
              <p:spPr>
                <a:xfrm>
                  <a:off x="68580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210" name="Oval 1209"/>
                <p:cNvSpPr/>
                <p:nvPr/>
              </p:nvSpPr>
              <p:spPr>
                <a:xfrm>
                  <a:off x="73152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</p:grpSp>
        </p:grpSp>
        <p:grpSp>
          <p:nvGrpSpPr>
            <p:cNvPr id="1105" name="Group 1104"/>
            <p:cNvGrpSpPr/>
            <p:nvPr/>
          </p:nvGrpSpPr>
          <p:grpSpPr>
            <a:xfrm>
              <a:off x="5242013" y="1633728"/>
              <a:ext cx="1261168" cy="1261169"/>
              <a:chOff x="5334001" y="1447800"/>
              <a:chExt cx="2514600" cy="2514600"/>
            </a:xfrm>
          </p:grpSpPr>
          <p:grpSp>
            <p:nvGrpSpPr>
              <p:cNvPr id="1145" name="Group 1144"/>
              <p:cNvGrpSpPr/>
              <p:nvPr/>
            </p:nvGrpSpPr>
            <p:grpSpPr>
              <a:xfrm>
                <a:off x="5676900" y="1447800"/>
                <a:ext cx="1828800" cy="2514600"/>
                <a:chOff x="5676900" y="990600"/>
                <a:chExt cx="1828800" cy="2971800"/>
              </a:xfrm>
            </p:grpSpPr>
            <p:cxnSp>
              <p:nvCxnSpPr>
                <p:cNvPr id="1178" name="Straight Connector 1177"/>
                <p:cNvCxnSpPr/>
                <p:nvPr/>
              </p:nvCxnSpPr>
              <p:spPr>
                <a:xfrm>
                  <a:off x="56769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9" name="Straight Connector 1178"/>
                <p:cNvCxnSpPr/>
                <p:nvPr/>
              </p:nvCxnSpPr>
              <p:spPr>
                <a:xfrm>
                  <a:off x="65913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0" name="Straight Connector 1179"/>
                <p:cNvCxnSpPr/>
                <p:nvPr/>
              </p:nvCxnSpPr>
              <p:spPr>
                <a:xfrm>
                  <a:off x="70485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1" name="Straight Connector 1180"/>
                <p:cNvCxnSpPr/>
                <p:nvPr/>
              </p:nvCxnSpPr>
              <p:spPr>
                <a:xfrm>
                  <a:off x="75057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82" name="Straight Connector 1181"/>
                <p:cNvCxnSpPr/>
                <p:nvPr/>
              </p:nvCxnSpPr>
              <p:spPr>
                <a:xfrm>
                  <a:off x="61341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46" name="Group 1145"/>
              <p:cNvGrpSpPr/>
              <p:nvPr/>
            </p:nvGrpSpPr>
            <p:grpSpPr>
              <a:xfrm>
                <a:off x="5334001" y="1790700"/>
                <a:ext cx="2514600" cy="1828800"/>
                <a:chOff x="5334000" y="1790700"/>
                <a:chExt cx="2971799" cy="1828800"/>
              </a:xfrm>
            </p:grpSpPr>
            <p:cxnSp>
              <p:nvCxnSpPr>
                <p:cNvPr id="1173" name="Straight Connector 1172"/>
                <p:cNvCxnSpPr/>
                <p:nvPr/>
              </p:nvCxnSpPr>
              <p:spPr>
                <a:xfrm flipH="1">
                  <a:off x="5334000" y="17907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4" name="Straight Connector 1173"/>
                <p:cNvCxnSpPr/>
                <p:nvPr/>
              </p:nvCxnSpPr>
              <p:spPr>
                <a:xfrm flipH="1">
                  <a:off x="5334000" y="22479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5" name="Straight Connector 1174"/>
                <p:cNvCxnSpPr/>
                <p:nvPr/>
              </p:nvCxnSpPr>
              <p:spPr>
                <a:xfrm flipH="1">
                  <a:off x="5334000" y="27051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6" name="Straight Connector 1175"/>
                <p:cNvCxnSpPr/>
                <p:nvPr/>
              </p:nvCxnSpPr>
              <p:spPr>
                <a:xfrm flipH="1">
                  <a:off x="5334000" y="31623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77" name="Straight Connector 1176"/>
                <p:cNvCxnSpPr/>
                <p:nvPr/>
              </p:nvCxnSpPr>
              <p:spPr>
                <a:xfrm flipH="1">
                  <a:off x="5334000" y="36195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47" name="Group 1146"/>
              <p:cNvGrpSpPr/>
              <p:nvPr/>
            </p:nvGrpSpPr>
            <p:grpSpPr>
              <a:xfrm>
                <a:off x="5486400" y="1600200"/>
                <a:ext cx="2209800" cy="2209800"/>
                <a:chOff x="5486400" y="1600200"/>
                <a:chExt cx="2209800" cy="2209800"/>
              </a:xfrm>
            </p:grpSpPr>
            <p:sp>
              <p:nvSpPr>
                <p:cNvPr id="1148" name="Oval 1147"/>
                <p:cNvSpPr/>
                <p:nvPr/>
              </p:nvSpPr>
              <p:spPr>
                <a:xfrm>
                  <a:off x="54864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49" name="Oval 1148"/>
                <p:cNvSpPr/>
                <p:nvPr/>
              </p:nvSpPr>
              <p:spPr>
                <a:xfrm>
                  <a:off x="59436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50" name="Oval 1149"/>
                <p:cNvSpPr/>
                <p:nvPr/>
              </p:nvSpPr>
              <p:spPr>
                <a:xfrm>
                  <a:off x="64008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51" name="Oval 1150"/>
                <p:cNvSpPr/>
                <p:nvPr/>
              </p:nvSpPr>
              <p:spPr>
                <a:xfrm>
                  <a:off x="68580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52" name="Oval 1151"/>
                <p:cNvSpPr/>
                <p:nvPr/>
              </p:nvSpPr>
              <p:spPr>
                <a:xfrm>
                  <a:off x="73152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53" name="Oval 1152"/>
                <p:cNvSpPr/>
                <p:nvPr/>
              </p:nvSpPr>
              <p:spPr>
                <a:xfrm>
                  <a:off x="54864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54" name="Oval 1153"/>
                <p:cNvSpPr/>
                <p:nvPr/>
              </p:nvSpPr>
              <p:spPr>
                <a:xfrm>
                  <a:off x="59436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55" name="Oval 1154"/>
                <p:cNvSpPr/>
                <p:nvPr/>
              </p:nvSpPr>
              <p:spPr>
                <a:xfrm>
                  <a:off x="64008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56" name="Oval 1155"/>
                <p:cNvSpPr/>
                <p:nvPr/>
              </p:nvSpPr>
              <p:spPr>
                <a:xfrm>
                  <a:off x="68580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57" name="Oval 1156"/>
                <p:cNvSpPr/>
                <p:nvPr/>
              </p:nvSpPr>
              <p:spPr>
                <a:xfrm>
                  <a:off x="73152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58" name="Oval 1157"/>
                <p:cNvSpPr/>
                <p:nvPr/>
              </p:nvSpPr>
              <p:spPr>
                <a:xfrm>
                  <a:off x="54864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59" name="Oval 1158"/>
                <p:cNvSpPr/>
                <p:nvPr/>
              </p:nvSpPr>
              <p:spPr>
                <a:xfrm>
                  <a:off x="59436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60" name="Oval 1159"/>
                <p:cNvSpPr/>
                <p:nvPr/>
              </p:nvSpPr>
              <p:spPr>
                <a:xfrm>
                  <a:off x="64008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61" name="Oval 1160"/>
                <p:cNvSpPr/>
                <p:nvPr/>
              </p:nvSpPr>
              <p:spPr>
                <a:xfrm>
                  <a:off x="68580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62" name="Oval 1161"/>
                <p:cNvSpPr/>
                <p:nvPr/>
              </p:nvSpPr>
              <p:spPr>
                <a:xfrm>
                  <a:off x="73152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63" name="Oval 1162"/>
                <p:cNvSpPr/>
                <p:nvPr/>
              </p:nvSpPr>
              <p:spPr>
                <a:xfrm>
                  <a:off x="5486400" y="2971800"/>
                  <a:ext cx="381000" cy="381000"/>
                </a:xfrm>
                <a:prstGeom prst="ellipse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64" name="Oval 1163"/>
                <p:cNvSpPr/>
                <p:nvPr/>
              </p:nvSpPr>
              <p:spPr>
                <a:xfrm>
                  <a:off x="5943600" y="2971800"/>
                  <a:ext cx="381000" cy="381000"/>
                </a:xfrm>
                <a:prstGeom prst="ellipse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65" name="Oval 1164"/>
                <p:cNvSpPr/>
                <p:nvPr/>
              </p:nvSpPr>
              <p:spPr>
                <a:xfrm>
                  <a:off x="6400800" y="2971800"/>
                  <a:ext cx="381000" cy="381000"/>
                </a:xfrm>
                <a:prstGeom prst="ellipse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66" name="Oval 1165"/>
                <p:cNvSpPr/>
                <p:nvPr/>
              </p:nvSpPr>
              <p:spPr>
                <a:xfrm>
                  <a:off x="6858000" y="2971800"/>
                  <a:ext cx="381000" cy="381000"/>
                </a:xfrm>
                <a:prstGeom prst="ellipse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67" name="Oval 1166"/>
                <p:cNvSpPr/>
                <p:nvPr/>
              </p:nvSpPr>
              <p:spPr>
                <a:xfrm>
                  <a:off x="7315200" y="2971800"/>
                  <a:ext cx="381000" cy="381000"/>
                </a:xfrm>
                <a:prstGeom prst="ellipse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68" name="Oval 1167"/>
                <p:cNvSpPr/>
                <p:nvPr/>
              </p:nvSpPr>
              <p:spPr>
                <a:xfrm>
                  <a:off x="54864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69" name="Oval 1168"/>
                <p:cNvSpPr/>
                <p:nvPr/>
              </p:nvSpPr>
              <p:spPr>
                <a:xfrm>
                  <a:off x="59436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70" name="Oval 1169"/>
                <p:cNvSpPr/>
                <p:nvPr/>
              </p:nvSpPr>
              <p:spPr>
                <a:xfrm>
                  <a:off x="64008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71" name="Oval 1170"/>
                <p:cNvSpPr/>
                <p:nvPr/>
              </p:nvSpPr>
              <p:spPr>
                <a:xfrm>
                  <a:off x="68580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72" name="Oval 1171"/>
                <p:cNvSpPr/>
                <p:nvPr/>
              </p:nvSpPr>
              <p:spPr>
                <a:xfrm>
                  <a:off x="73152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</p:grpSp>
        </p:grpSp>
        <p:grpSp>
          <p:nvGrpSpPr>
            <p:cNvPr id="1106" name="Group 1105"/>
            <p:cNvGrpSpPr/>
            <p:nvPr/>
          </p:nvGrpSpPr>
          <p:grpSpPr>
            <a:xfrm>
              <a:off x="6799541" y="1633728"/>
              <a:ext cx="1261168" cy="1261169"/>
              <a:chOff x="5334001" y="1447800"/>
              <a:chExt cx="2514600" cy="2514600"/>
            </a:xfrm>
          </p:grpSpPr>
          <p:grpSp>
            <p:nvGrpSpPr>
              <p:cNvPr id="1107" name="Group 1106"/>
              <p:cNvGrpSpPr/>
              <p:nvPr/>
            </p:nvGrpSpPr>
            <p:grpSpPr>
              <a:xfrm>
                <a:off x="5676900" y="1447800"/>
                <a:ext cx="1828800" cy="2514600"/>
                <a:chOff x="5676900" y="990600"/>
                <a:chExt cx="1828800" cy="2971800"/>
              </a:xfrm>
            </p:grpSpPr>
            <p:cxnSp>
              <p:nvCxnSpPr>
                <p:cNvPr id="1140" name="Straight Connector 1139"/>
                <p:cNvCxnSpPr/>
                <p:nvPr/>
              </p:nvCxnSpPr>
              <p:spPr>
                <a:xfrm>
                  <a:off x="56769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1" name="Straight Connector 1140"/>
                <p:cNvCxnSpPr/>
                <p:nvPr/>
              </p:nvCxnSpPr>
              <p:spPr>
                <a:xfrm>
                  <a:off x="65913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2" name="Straight Connector 1141"/>
                <p:cNvCxnSpPr/>
                <p:nvPr/>
              </p:nvCxnSpPr>
              <p:spPr>
                <a:xfrm>
                  <a:off x="70485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3" name="Straight Connector 1142"/>
                <p:cNvCxnSpPr/>
                <p:nvPr/>
              </p:nvCxnSpPr>
              <p:spPr>
                <a:xfrm>
                  <a:off x="75057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44" name="Straight Connector 1143"/>
                <p:cNvCxnSpPr/>
                <p:nvPr/>
              </p:nvCxnSpPr>
              <p:spPr>
                <a:xfrm>
                  <a:off x="61341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08" name="Group 1107"/>
              <p:cNvGrpSpPr/>
              <p:nvPr/>
            </p:nvGrpSpPr>
            <p:grpSpPr>
              <a:xfrm>
                <a:off x="5334001" y="1790700"/>
                <a:ext cx="2514600" cy="1828800"/>
                <a:chOff x="5334000" y="1790700"/>
                <a:chExt cx="2971799" cy="1828800"/>
              </a:xfrm>
            </p:grpSpPr>
            <p:cxnSp>
              <p:nvCxnSpPr>
                <p:cNvPr id="1135" name="Straight Connector 1134"/>
                <p:cNvCxnSpPr/>
                <p:nvPr/>
              </p:nvCxnSpPr>
              <p:spPr>
                <a:xfrm flipH="1">
                  <a:off x="5334000" y="17907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6" name="Straight Connector 1135"/>
                <p:cNvCxnSpPr/>
                <p:nvPr/>
              </p:nvCxnSpPr>
              <p:spPr>
                <a:xfrm flipH="1">
                  <a:off x="5334000" y="22479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7" name="Straight Connector 1136"/>
                <p:cNvCxnSpPr/>
                <p:nvPr/>
              </p:nvCxnSpPr>
              <p:spPr>
                <a:xfrm flipH="1">
                  <a:off x="5334000" y="27051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8" name="Straight Connector 1137"/>
                <p:cNvCxnSpPr/>
                <p:nvPr/>
              </p:nvCxnSpPr>
              <p:spPr>
                <a:xfrm flipH="1">
                  <a:off x="5334000" y="31623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39" name="Straight Connector 1138"/>
                <p:cNvCxnSpPr/>
                <p:nvPr/>
              </p:nvCxnSpPr>
              <p:spPr>
                <a:xfrm flipH="1">
                  <a:off x="5334000" y="3619500"/>
                  <a:ext cx="2971799" cy="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127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109" name="Group 1108"/>
              <p:cNvGrpSpPr/>
              <p:nvPr/>
            </p:nvGrpSpPr>
            <p:grpSpPr>
              <a:xfrm>
                <a:off x="5486400" y="1600200"/>
                <a:ext cx="2209800" cy="2209800"/>
                <a:chOff x="5486400" y="1600200"/>
                <a:chExt cx="2209800" cy="2209800"/>
              </a:xfrm>
            </p:grpSpPr>
            <p:sp>
              <p:nvSpPr>
                <p:cNvPr id="1110" name="Oval 1109"/>
                <p:cNvSpPr/>
                <p:nvPr/>
              </p:nvSpPr>
              <p:spPr>
                <a:xfrm>
                  <a:off x="54864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11" name="Oval 1110"/>
                <p:cNvSpPr/>
                <p:nvPr/>
              </p:nvSpPr>
              <p:spPr>
                <a:xfrm>
                  <a:off x="59436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12" name="Oval 1111"/>
                <p:cNvSpPr/>
                <p:nvPr/>
              </p:nvSpPr>
              <p:spPr>
                <a:xfrm>
                  <a:off x="64008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13" name="Oval 1112"/>
                <p:cNvSpPr/>
                <p:nvPr/>
              </p:nvSpPr>
              <p:spPr>
                <a:xfrm>
                  <a:off x="68580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14" name="Oval 1113"/>
                <p:cNvSpPr/>
                <p:nvPr/>
              </p:nvSpPr>
              <p:spPr>
                <a:xfrm>
                  <a:off x="7315200" y="16002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15" name="Oval 1114"/>
                <p:cNvSpPr/>
                <p:nvPr/>
              </p:nvSpPr>
              <p:spPr>
                <a:xfrm>
                  <a:off x="54864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16" name="Oval 1115"/>
                <p:cNvSpPr/>
                <p:nvPr/>
              </p:nvSpPr>
              <p:spPr>
                <a:xfrm>
                  <a:off x="59436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17" name="Oval 1116"/>
                <p:cNvSpPr/>
                <p:nvPr/>
              </p:nvSpPr>
              <p:spPr>
                <a:xfrm>
                  <a:off x="64008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18" name="Oval 1117"/>
                <p:cNvSpPr/>
                <p:nvPr/>
              </p:nvSpPr>
              <p:spPr>
                <a:xfrm>
                  <a:off x="68580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19" name="Oval 1118"/>
                <p:cNvSpPr/>
                <p:nvPr/>
              </p:nvSpPr>
              <p:spPr>
                <a:xfrm>
                  <a:off x="7315200" y="20574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40000"/>
                    <a:lumOff val="6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20" name="Oval 1119"/>
                <p:cNvSpPr/>
                <p:nvPr/>
              </p:nvSpPr>
              <p:spPr>
                <a:xfrm>
                  <a:off x="54864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21" name="Oval 1120"/>
                <p:cNvSpPr/>
                <p:nvPr/>
              </p:nvSpPr>
              <p:spPr>
                <a:xfrm>
                  <a:off x="59436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22" name="Oval 1121"/>
                <p:cNvSpPr/>
                <p:nvPr/>
              </p:nvSpPr>
              <p:spPr>
                <a:xfrm>
                  <a:off x="64008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23" name="Oval 1122"/>
                <p:cNvSpPr/>
                <p:nvPr/>
              </p:nvSpPr>
              <p:spPr>
                <a:xfrm>
                  <a:off x="68580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24" name="Oval 1123"/>
                <p:cNvSpPr/>
                <p:nvPr/>
              </p:nvSpPr>
              <p:spPr>
                <a:xfrm>
                  <a:off x="7315200" y="25146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60000"/>
                    <a:lumOff val="40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25" name="Oval 1124"/>
                <p:cNvSpPr/>
                <p:nvPr/>
              </p:nvSpPr>
              <p:spPr>
                <a:xfrm>
                  <a:off x="5486400" y="2971800"/>
                  <a:ext cx="381000" cy="381000"/>
                </a:xfrm>
                <a:prstGeom prst="ellipse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26" name="Oval 1125"/>
                <p:cNvSpPr/>
                <p:nvPr/>
              </p:nvSpPr>
              <p:spPr>
                <a:xfrm>
                  <a:off x="5943600" y="2971800"/>
                  <a:ext cx="381000" cy="381000"/>
                </a:xfrm>
                <a:prstGeom prst="ellipse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27" name="Oval 1126"/>
                <p:cNvSpPr/>
                <p:nvPr/>
              </p:nvSpPr>
              <p:spPr>
                <a:xfrm>
                  <a:off x="6400800" y="2971800"/>
                  <a:ext cx="381000" cy="381000"/>
                </a:xfrm>
                <a:prstGeom prst="ellipse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28" name="Oval 1127"/>
                <p:cNvSpPr/>
                <p:nvPr/>
              </p:nvSpPr>
              <p:spPr>
                <a:xfrm>
                  <a:off x="6858000" y="2971800"/>
                  <a:ext cx="381000" cy="381000"/>
                </a:xfrm>
                <a:prstGeom prst="ellipse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29" name="Oval 1128"/>
                <p:cNvSpPr/>
                <p:nvPr/>
              </p:nvSpPr>
              <p:spPr>
                <a:xfrm>
                  <a:off x="7315200" y="2971800"/>
                  <a:ext cx="381000" cy="381000"/>
                </a:xfrm>
                <a:prstGeom prst="ellipse">
                  <a:avLst/>
                </a:prstGeom>
                <a:solidFill>
                  <a:schemeClr val="accent6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30" name="Oval 1129"/>
                <p:cNvSpPr/>
                <p:nvPr/>
              </p:nvSpPr>
              <p:spPr>
                <a:xfrm>
                  <a:off x="54864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31" name="Oval 1130"/>
                <p:cNvSpPr/>
                <p:nvPr/>
              </p:nvSpPr>
              <p:spPr>
                <a:xfrm>
                  <a:off x="59436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32" name="Oval 1131"/>
                <p:cNvSpPr/>
                <p:nvPr/>
              </p:nvSpPr>
              <p:spPr>
                <a:xfrm>
                  <a:off x="64008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33" name="Oval 1132"/>
                <p:cNvSpPr/>
                <p:nvPr/>
              </p:nvSpPr>
              <p:spPr>
                <a:xfrm>
                  <a:off x="68580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1134" name="Oval 1133"/>
                <p:cNvSpPr/>
                <p:nvPr/>
              </p:nvSpPr>
              <p:spPr>
                <a:xfrm>
                  <a:off x="7315200" y="3429000"/>
                  <a:ext cx="381000" cy="381000"/>
                </a:xfrm>
                <a:prstGeom prst="ellipse">
                  <a:avLst/>
                </a:prstGeom>
                <a:solidFill>
                  <a:schemeClr val="accent6">
                    <a:lumMod val="75000"/>
                  </a:schemeClr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</p:grpSp>
        </p:grpSp>
      </p:grpSp>
      <p:sp>
        <p:nvSpPr>
          <p:cNvPr id="1259" name="TextBox 1258"/>
          <p:cNvSpPr txBox="1"/>
          <p:nvPr/>
        </p:nvSpPr>
        <p:spPr>
          <a:xfrm>
            <a:off x="1850409" y="872726"/>
            <a:ext cx="2952222" cy="36716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800" b="1" i="1" spc="-150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darker cells are faster</a:t>
            </a:r>
            <a:endParaRPr lang="en-US" sz="2800" b="1" i="1" spc="-150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38747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6" grpId="0" animBg="1"/>
      <p:bldP spid="436" grpId="0" animBg="1"/>
      <p:bldP spid="440" grpId="0"/>
      <p:bldP spid="967" grpId="0" animBg="1"/>
      <p:bldP spid="1259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 txBox="1">
            <a:spLocks/>
          </p:cNvSpPr>
          <p:nvPr/>
        </p:nvSpPr>
        <p:spPr>
          <a:xfrm>
            <a:off x="-76200" y="152401"/>
            <a:ext cx="92964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150" dirty="0"/>
              <a:t>1.2. </a:t>
            </a:r>
            <a:r>
              <a:rPr lang="en-US" sz="5400" spc="-250" dirty="0" smtClean="0"/>
              <a:t>Periodic Row Variation Behavior</a:t>
            </a:r>
            <a:endParaRPr lang="en-US" sz="5400" spc="-250" dirty="0"/>
          </a:p>
        </p:txBody>
      </p:sp>
      <p:graphicFrame>
        <p:nvGraphicFramePr>
          <p:cNvPr id="23" name="Chart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1006525"/>
              </p:ext>
            </p:extLst>
          </p:nvPr>
        </p:nvGraphicFramePr>
        <p:xfrm>
          <a:off x="1943100" y="1295402"/>
          <a:ext cx="5257800" cy="3657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2552700" y="4724400"/>
            <a:ext cx="457200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400" spc="-150" dirty="0" smtClean="0">
                <a:solidFill>
                  <a:srgbClr val="000000"/>
                </a:solidFill>
                <a:latin typeface="+mj-lt"/>
              </a:rPr>
              <a:t>sorted row </a:t>
            </a:r>
            <a:r>
              <a:rPr lang="en-US" sz="2400" spc="-150" dirty="0">
                <a:solidFill>
                  <a:srgbClr val="000000"/>
                </a:solidFill>
                <a:latin typeface="+mj-lt"/>
              </a:rPr>
              <a:t>address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171700" y="838200"/>
            <a:ext cx="5257800" cy="685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800" spc="-200" dirty="0" smtClean="0">
                <a:solidFill>
                  <a:srgbClr val="000000"/>
                </a:solidFill>
                <a:latin typeface="+mj-lt"/>
              </a:rPr>
              <a:t>Sorting with Discovered Row Mapping</a:t>
            </a:r>
            <a:endParaRPr lang="en-US" sz="2800" spc="-2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3" name="Punchline"/>
          <p:cNvSpPr txBox="1"/>
          <p:nvPr/>
        </p:nvSpPr>
        <p:spPr>
          <a:xfrm>
            <a:off x="0" y="5181600"/>
            <a:ext cx="9144000" cy="1143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spc="-100" dirty="0" smtClean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Row error </a:t>
            </a:r>
            <a:r>
              <a:rPr lang="en-US" sz="3600" spc="-100" dirty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(latency) </a:t>
            </a:r>
            <a:r>
              <a:rPr lang="en-US" sz="3600" spc="-100" dirty="0" smtClean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characteristics</a:t>
            </a:r>
            <a:br>
              <a:rPr lang="en-US" sz="3600" spc="-100" dirty="0" smtClean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</a:br>
            <a:r>
              <a:rPr lang="en-US" sz="3600" b="1" i="1" spc="-100" dirty="0" smtClean="0">
                <a:solidFill>
                  <a:schemeClr val="bg1"/>
                </a:solidFill>
                <a:sym typeface="Wingdings" panose="05000000000000000000" pitchFamily="2" charset="2"/>
              </a:rPr>
              <a:t>periodically </a:t>
            </a:r>
            <a:r>
              <a:rPr lang="en-US" sz="3600" b="1" i="1" spc="-100" dirty="0">
                <a:solidFill>
                  <a:schemeClr val="bg1"/>
                </a:solidFill>
                <a:sym typeface="Wingdings" panose="05000000000000000000" pitchFamily="2" charset="2"/>
              </a:rPr>
              <a:t>repeat </a:t>
            </a:r>
            <a:r>
              <a:rPr lang="en-US" sz="3600" spc="-100" dirty="0" smtClean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every </a:t>
            </a:r>
            <a:r>
              <a:rPr lang="en-US" sz="3600" spc="-100" dirty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512 rows</a:t>
            </a:r>
          </a:p>
        </p:txBody>
      </p:sp>
      <p:sp>
        <p:nvSpPr>
          <p:cNvPr id="11" name="TextBox 10"/>
          <p:cNvSpPr txBox="1"/>
          <p:nvPr/>
        </p:nvSpPr>
        <p:spPr>
          <a:xfrm rot="16200000">
            <a:off x="419100" y="2705100"/>
            <a:ext cx="2895600" cy="381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400" spc="-150" dirty="0">
                <a:solidFill>
                  <a:srgbClr val="000000"/>
                </a:solidFill>
                <a:latin typeface="+mj-lt"/>
              </a:rPr>
              <a:t>Erroneous Request Count</a:t>
            </a:r>
          </a:p>
        </p:txBody>
      </p:sp>
    </p:spTree>
    <p:extLst>
      <p:ext uri="{BB962C8B-B14F-4D97-AF65-F5344CB8AC3E}">
        <p14:creationId xmlns:p14="http://schemas.microsoft.com/office/powerpoint/2010/main" val="1430393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2" name="Group 431"/>
          <p:cNvGrpSpPr/>
          <p:nvPr/>
        </p:nvGrpSpPr>
        <p:grpSpPr>
          <a:xfrm>
            <a:off x="1908048" y="2243327"/>
            <a:ext cx="1490472" cy="1490472"/>
            <a:chOff x="4876800" y="1447800"/>
            <a:chExt cx="2971801" cy="2971800"/>
          </a:xfrm>
        </p:grpSpPr>
        <p:grpSp>
          <p:nvGrpSpPr>
            <p:cNvPr id="433" name="Group 432"/>
            <p:cNvGrpSpPr/>
            <p:nvPr/>
          </p:nvGrpSpPr>
          <p:grpSpPr>
            <a:xfrm>
              <a:off x="5486400" y="3962400"/>
              <a:ext cx="2209800" cy="457200"/>
              <a:chOff x="5486400" y="3962400"/>
              <a:chExt cx="2209800" cy="457200"/>
            </a:xfrm>
          </p:grpSpPr>
          <p:sp>
            <p:nvSpPr>
              <p:cNvPr id="516" name="DRAM"/>
              <p:cNvSpPr/>
              <p:nvPr/>
            </p:nvSpPr>
            <p:spPr>
              <a:xfrm>
                <a:off x="54864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17" name="DRAM"/>
              <p:cNvSpPr/>
              <p:nvPr/>
            </p:nvSpPr>
            <p:spPr>
              <a:xfrm>
                <a:off x="59436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18" name="DRAM"/>
              <p:cNvSpPr/>
              <p:nvPr/>
            </p:nvSpPr>
            <p:spPr>
              <a:xfrm>
                <a:off x="64008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19" name="DRAM"/>
              <p:cNvSpPr/>
              <p:nvPr/>
            </p:nvSpPr>
            <p:spPr>
              <a:xfrm>
                <a:off x="68580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20" name="DRAM"/>
              <p:cNvSpPr/>
              <p:nvPr/>
            </p:nvSpPr>
            <p:spPr>
              <a:xfrm>
                <a:off x="73152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434" name="Group 433"/>
            <p:cNvGrpSpPr/>
            <p:nvPr/>
          </p:nvGrpSpPr>
          <p:grpSpPr>
            <a:xfrm>
              <a:off x="4876800" y="1600200"/>
              <a:ext cx="457200" cy="2209800"/>
              <a:chOff x="4876800" y="1600200"/>
              <a:chExt cx="457200" cy="2209800"/>
            </a:xfrm>
          </p:grpSpPr>
          <p:sp>
            <p:nvSpPr>
              <p:cNvPr id="511" name="DRAM"/>
              <p:cNvSpPr/>
              <p:nvPr/>
            </p:nvSpPr>
            <p:spPr>
              <a:xfrm rot="5400000">
                <a:off x="4914900" y="15621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12" name="DRAM"/>
              <p:cNvSpPr/>
              <p:nvPr/>
            </p:nvSpPr>
            <p:spPr>
              <a:xfrm rot="5400000">
                <a:off x="4914900" y="20193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13" name="DRAM"/>
              <p:cNvSpPr/>
              <p:nvPr/>
            </p:nvSpPr>
            <p:spPr>
              <a:xfrm rot="5400000">
                <a:off x="4914900" y="24765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14" name="DRAM"/>
              <p:cNvSpPr/>
              <p:nvPr/>
            </p:nvSpPr>
            <p:spPr>
              <a:xfrm rot="5400000">
                <a:off x="4914900" y="29337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15" name="DRAM"/>
              <p:cNvSpPr/>
              <p:nvPr/>
            </p:nvSpPr>
            <p:spPr>
              <a:xfrm rot="5400000">
                <a:off x="4914900" y="33909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435" name="Group 434"/>
            <p:cNvGrpSpPr/>
            <p:nvPr/>
          </p:nvGrpSpPr>
          <p:grpSpPr>
            <a:xfrm>
              <a:off x="5676900" y="1447800"/>
              <a:ext cx="1828800" cy="2514600"/>
              <a:chOff x="5676900" y="990600"/>
              <a:chExt cx="1828800" cy="2971800"/>
            </a:xfrm>
          </p:grpSpPr>
          <p:cxnSp>
            <p:nvCxnSpPr>
              <p:cNvPr id="506" name="Straight Connector 505"/>
              <p:cNvCxnSpPr>
                <a:endCxn id="516" idx="0"/>
              </p:cNvCxnSpPr>
              <p:nvPr/>
            </p:nvCxnSpPr>
            <p:spPr>
              <a:xfrm>
                <a:off x="56769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7" name="Straight Connector 506"/>
              <p:cNvCxnSpPr>
                <a:endCxn id="518" idx="0"/>
              </p:cNvCxnSpPr>
              <p:nvPr/>
            </p:nvCxnSpPr>
            <p:spPr>
              <a:xfrm>
                <a:off x="65913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8" name="Straight Connector 507"/>
              <p:cNvCxnSpPr>
                <a:endCxn id="519" idx="0"/>
              </p:cNvCxnSpPr>
              <p:nvPr/>
            </p:nvCxnSpPr>
            <p:spPr>
              <a:xfrm>
                <a:off x="70485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9" name="Straight Connector 508"/>
              <p:cNvCxnSpPr>
                <a:endCxn id="520" idx="0"/>
              </p:cNvCxnSpPr>
              <p:nvPr/>
            </p:nvCxnSpPr>
            <p:spPr>
              <a:xfrm>
                <a:off x="75057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0" name="Straight Connector 509"/>
              <p:cNvCxnSpPr>
                <a:endCxn id="517" idx="0"/>
              </p:cNvCxnSpPr>
              <p:nvPr/>
            </p:nvCxnSpPr>
            <p:spPr>
              <a:xfrm>
                <a:off x="61341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6" name="Group 435"/>
            <p:cNvGrpSpPr/>
            <p:nvPr/>
          </p:nvGrpSpPr>
          <p:grpSpPr>
            <a:xfrm>
              <a:off x="5334001" y="1790700"/>
              <a:ext cx="2514600" cy="1828800"/>
              <a:chOff x="5334000" y="1790700"/>
              <a:chExt cx="2971799" cy="1828800"/>
            </a:xfrm>
          </p:grpSpPr>
          <p:cxnSp>
            <p:nvCxnSpPr>
              <p:cNvPr id="469" name="Straight Connector 468"/>
              <p:cNvCxnSpPr>
                <a:endCxn id="511" idx="0"/>
              </p:cNvCxnSpPr>
              <p:nvPr/>
            </p:nvCxnSpPr>
            <p:spPr>
              <a:xfrm flipH="1">
                <a:off x="5334000" y="17907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2" name="Straight Connector 501"/>
              <p:cNvCxnSpPr>
                <a:endCxn id="512" idx="0"/>
              </p:cNvCxnSpPr>
              <p:nvPr/>
            </p:nvCxnSpPr>
            <p:spPr>
              <a:xfrm flipH="1">
                <a:off x="5334000" y="22479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" name="Straight Connector 502"/>
              <p:cNvCxnSpPr>
                <a:endCxn id="513" idx="0"/>
              </p:cNvCxnSpPr>
              <p:nvPr/>
            </p:nvCxnSpPr>
            <p:spPr>
              <a:xfrm flipH="1">
                <a:off x="5334000" y="27051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4" name="Straight Connector 503"/>
              <p:cNvCxnSpPr>
                <a:endCxn id="514" idx="0"/>
              </p:cNvCxnSpPr>
              <p:nvPr/>
            </p:nvCxnSpPr>
            <p:spPr>
              <a:xfrm flipH="1">
                <a:off x="5334000" y="31623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5" name="Straight Connector 504"/>
              <p:cNvCxnSpPr>
                <a:endCxn id="515" idx="0"/>
              </p:cNvCxnSpPr>
              <p:nvPr/>
            </p:nvCxnSpPr>
            <p:spPr>
              <a:xfrm flipH="1">
                <a:off x="5334000" y="36195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7" name="Group 436"/>
            <p:cNvGrpSpPr/>
            <p:nvPr/>
          </p:nvGrpSpPr>
          <p:grpSpPr>
            <a:xfrm>
              <a:off x="5486400" y="1600200"/>
              <a:ext cx="2209800" cy="2209800"/>
              <a:chOff x="5486400" y="1600200"/>
              <a:chExt cx="2209800" cy="2209800"/>
            </a:xfrm>
          </p:grpSpPr>
          <p:sp>
            <p:nvSpPr>
              <p:cNvPr id="438" name="Oval 437"/>
              <p:cNvSpPr/>
              <p:nvPr/>
            </p:nvSpPr>
            <p:spPr>
              <a:xfrm>
                <a:off x="54864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39" name="Oval 438"/>
              <p:cNvSpPr/>
              <p:nvPr/>
            </p:nvSpPr>
            <p:spPr>
              <a:xfrm>
                <a:off x="59436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0" name="Oval 439"/>
              <p:cNvSpPr/>
              <p:nvPr/>
            </p:nvSpPr>
            <p:spPr>
              <a:xfrm>
                <a:off x="64008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1" name="Oval 440"/>
              <p:cNvSpPr/>
              <p:nvPr/>
            </p:nvSpPr>
            <p:spPr>
              <a:xfrm>
                <a:off x="68580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2" name="Oval 441"/>
              <p:cNvSpPr/>
              <p:nvPr/>
            </p:nvSpPr>
            <p:spPr>
              <a:xfrm>
                <a:off x="73152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3" name="Oval 442"/>
              <p:cNvSpPr/>
              <p:nvPr/>
            </p:nvSpPr>
            <p:spPr>
              <a:xfrm>
                <a:off x="54864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4" name="Oval 443"/>
              <p:cNvSpPr/>
              <p:nvPr/>
            </p:nvSpPr>
            <p:spPr>
              <a:xfrm>
                <a:off x="59436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5" name="Oval 444"/>
              <p:cNvSpPr/>
              <p:nvPr/>
            </p:nvSpPr>
            <p:spPr>
              <a:xfrm>
                <a:off x="64008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6" name="Oval 445"/>
              <p:cNvSpPr/>
              <p:nvPr/>
            </p:nvSpPr>
            <p:spPr>
              <a:xfrm>
                <a:off x="68580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7" name="Oval 446"/>
              <p:cNvSpPr/>
              <p:nvPr/>
            </p:nvSpPr>
            <p:spPr>
              <a:xfrm>
                <a:off x="73152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8" name="Oval 447"/>
              <p:cNvSpPr/>
              <p:nvPr/>
            </p:nvSpPr>
            <p:spPr>
              <a:xfrm>
                <a:off x="54864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9" name="Oval 448"/>
              <p:cNvSpPr/>
              <p:nvPr/>
            </p:nvSpPr>
            <p:spPr>
              <a:xfrm>
                <a:off x="59436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50" name="Oval 449"/>
              <p:cNvSpPr/>
              <p:nvPr/>
            </p:nvSpPr>
            <p:spPr>
              <a:xfrm>
                <a:off x="64008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51" name="Oval 450"/>
              <p:cNvSpPr/>
              <p:nvPr/>
            </p:nvSpPr>
            <p:spPr>
              <a:xfrm>
                <a:off x="68580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52" name="Oval 451"/>
              <p:cNvSpPr/>
              <p:nvPr/>
            </p:nvSpPr>
            <p:spPr>
              <a:xfrm>
                <a:off x="73152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53" name="Oval 452"/>
              <p:cNvSpPr/>
              <p:nvPr/>
            </p:nvSpPr>
            <p:spPr>
              <a:xfrm>
                <a:off x="54864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54" name="Oval 453"/>
              <p:cNvSpPr/>
              <p:nvPr/>
            </p:nvSpPr>
            <p:spPr>
              <a:xfrm>
                <a:off x="59436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55" name="Oval 454"/>
              <p:cNvSpPr/>
              <p:nvPr/>
            </p:nvSpPr>
            <p:spPr>
              <a:xfrm>
                <a:off x="64008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62" name="Oval 461"/>
              <p:cNvSpPr/>
              <p:nvPr/>
            </p:nvSpPr>
            <p:spPr>
              <a:xfrm>
                <a:off x="68580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63" name="Oval 462"/>
              <p:cNvSpPr/>
              <p:nvPr/>
            </p:nvSpPr>
            <p:spPr>
              <a:xfrm>
                <a:off x="73152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64" name="Oval 463"/>
              <p:cNvSpPr/>
              <p:nvPr/>
            </p:nvSpPr>
            <p:spPr>
              <a:xfrm>
                <a:off x="54864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65" name="Oval 464"/>
              <p:cNvSpPr/>
              <p:nvPr/>
            </p:nvSpPr>
            <p:spPr>
              <a:xfrm>
                <a:off x="59436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66" name="Oval 465"/>
              <p:cNvSpPr/>
              <p:nvPr/>
            </p:nvSpPr>
            <p:spPr>
              <a:xfrm>
                <a:off x="64008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67" name="Oval 466"/>
              <p:cNvSpPr/>
              <p:nvPr/>
            </p:nvSpPr>
            <p:spPr>
              <a:xfrm>
                <a:off x="68580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68" name="Oval 467"/>
              <p:cNvSpPr/>
              <p:nvPr/>
            </p:nvSpPr>
            <p:spPr>
              <a:xfrm>
                <a:off x="73152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</p:grpSp>
      <p:grpSp>
        <p:nvGrpSpPr>
          <p:cNvPr id="521" name="Group 520"/>
          <p:cNvGrpSpPr/>
          <p:nvPr/>
        </p:nvGrpSpPr>
        <p:grpSpPr>
          <a:xfrm>
            <a:off x="3465576" y="2243327"/>
            <a:ext cx="1490472" cy="1490472"/>
            <a:chOff x="4876800" y="1447800"/>
            <a:chExt cx="2971801" cy="2971800"/>
          </a:xfrm>
        </p:grpSpPr>
        <p:grpSp>
          <p:nvGrpSpPr>
            <p:cNvPr id="522" name="Group 521"/>
            <p:cNvGrpSpPr/>
            <p:nvPr/>
          </p:nvGrpSpPr>
          <p:grpSpPr>
            <a:xfrm>
              <a:off x="5486400" y="3962400"/>
              <a:ext cx="2209800" cy="457200"/>
              <a:chOff x="5486400" y="3962400"/>
              <a:chExt cx="2209800" cy="457200"/>
            </a:xfrm>
          </p:grpSpPr>
          <p:sp>
            <p:nvSpPr>
              <p:cNvPr id="567" name="DRAM"/>
              <p:cNvSpPr/>
              <p:nvPr/>
            </p:nvSpPr>
            <p:spPr>
              <a:xfrm>
                <a:off x="54864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68" name="DRAM"/>
              <p:cNvSpPr/>
              <p:nvPr/>
            </p:nvSpPr>
            <p:spPr>
              <a:xfrm>
                <a:off x="59436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69" name="DRAM"/>
              <p:cNvSpPr/>
              <p:nvPr/>
            </p:nvSpPr>
            <p:spPr>
              <a:xfrm>
                <a:off x="64008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70" name="DRAM"/>
              <p:cNvSpPr/>
              <p:nvPr/>
            </p:nvSpPr>
            <p:spPr>
              <a:xfrm>
                <a:off x="68580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71" name="DRAM"/>
              <p:cNvSpPr/>
              <p:nvPr/>
            </p:nvSpPr>
            <p:spPr>
              <a:xfrm>
                <a:off x="73152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523" name="Group 522"/>
            <p:cNvGrpSpPr/>
            <p:nvPr/>
          </p:nvGrpSpPr>
          <p:grpSpPr>
            <a:xfrm>
              <a:off x="4876800" y="1600200"/>
              <a:ext cx="457200" cy="2209800"/>
              <a:chOff x="4876800" y="1600200"/>
              <a:chExt cx="457200" cy="2209800"/>
            </a:xfrm>
          </p:grpSpPr>
          <p:sp>
            <p:nvSpPr>
              <p:cNvPr id="562" name="DRAM"/>
              <p:cNvSpPr/>
              <p:nvPr/>
            </p:nvSpPr>
            <p:spPr>
              <a:xfrm rot="5400000">
                <a:off x="4914900" y="15621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63" name="DRAM"/>
              <p:cNvSpPr/>
              <p:nvPr/>
            </p:nvSpPr>
            <p:spPr>
              <a:xfrm rot="5400000">
                <a:off x="4914900" y="20193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64" name="DRAM"/>
              <p:cNvSpPr/>
              <p:nvPr/>
            </p:nvSpPr>
            <p:spPr>
              <a:xfrm rot="5400000">
                <a:off x="4914900" y="24765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65" name="DRAM"/>
              <p:cNvSpPr/>
              <p:nvPr/>
            </p:nvSpPr>
            <p:spPr>
              <a:xfrm rot="5400000">
                <a:off x="4914900" y="29337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66" name="DRAM"/>
              <p:cNvSpPr/>
              <p:nvPr/>
            </p:nvSpPr>
            <p:spPr>
              <a:xfrm rot="5400000">
                <a:off x="4914900" y="33909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524" name="Group 523"/>
            <p:cNvGrpSpPr/>
            <p:nvPr/>
          </p:nvGrpSpPr>
          <p:grpSpPr>
            <a:xfrm>
              <a:off x="5676900" y="1447800"/>
              <a:ext cx="1828800" cy="2514600"/>
              <a:chOff x="5676900" y="990600"/>
              <a:chExt cx="1828800" cy="2971800"/>
            </a:xfrm>
          </p:grpSpPr>
          <p:cxnSp>
            <p:nvCxnSpPr>
              <p:cNvPr id="557" name="Straight Connector 556"/>
              <p:cNvCxnSpPr>
                <a:endCxn id="567" idx="0"/>
              </p:cNvCxnSpPr>
              <p:nvPr/>
            </p:nvCxnSpPr>
            <p:spPr>
              <a:xfrm>
                <a:off x="56769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8" name="Straight Connector 557"/>
              <p:cNvCxnSpPr>
                <a:endCxn id="569" idx="0"/>
              </p:cNvCxnSpPr>
              <p:nvPr/>
            </p:nvCxnSpPr>
            <p:spPr>
              <a:xfrm>
                <a:off x="65913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9" name="Straight Connector 558"/>
              <p:cNvCxnSpPr>
                <a:endCxn id="570" idx="0"/>
              </p:cNvCxnSpPr>
              <p:nvPr/>
            </p:nvCxnSpPr>
            <p:spPr>
              <a:xfrm>
                <a:off x="70485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0" name="Straight Connector 559"/>
              <p:cNvCxnSpPr>
                <a:endCxn id="571" idx="0"/>
              </p:cNvCxnSpPr>
              <p:nvPr/>
            </p:nvCxnSpPr>
            <p:spPr>
              <a:xfrm>
                <a:off x="75057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1" name="Straight Connector 560"/>
              <p:cNvCxnSpPr>
                <a:endCxn id="568" idx="0"/>
              </p:cNvCxnSpPr>
              <p:nvPr/>
            </p:nvCxnSpPr>
            <p:spPr>
              <a:xfrm>
                <a:off x="61341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5" name="Group 524"/>
            <p:cNvGrpSpPr/>
            <p:nvPr/>
          </p:nvGrpSpPr>
          <p:grpSpPr>
            <a:xfrm>
              <a:off x="5334001" y="1790700"/>
              <a:ext cx="2514600" cy="1828800"/>
              <a:chOff x="5334000" y="1790700"/>
              <a:chExt cx="2971799" cy="1828800"/>
            </a:xfrm>
          </p:grpSpPr>
          <p:cxnSp>
            <p:nvCxnSpPr>
              <p:cNvPr id="552" name="Straight Connector 551"/>
              <p:cNvCxnSpPr>
                <a:endCxn id="562" idx="0"/>
              </p:cNvCxnSpPr>
              <p:nvPr/>
            </p:nvCxnSpPr>
            <p:spPr>
              <a:xfrm flipH="1">
                <a:off x="5334000" y="17907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3" name="Straight Connector 552"/>
              <p:cNvCxnSpPr>
                <a:endCxn id="563" idx="0"/>
              </p:cNvCxnSpPr>
              <p:nvPr/>
            </p:nvCxnSpPr>
            <p:spPr>
              <a:xfrm flipH="1">
                <a:off x="5334000" y="22479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4" name="Straight Connector 553"/>
              <p:cNvCxnSpPr>
                <a:endCxn id="564" idx="0"/>
              </p:cNvCxnSpPr>
              <p:nvPr/>
            </p:nvCxnSpPr>
            <p:spPr>
              <a:xfrm flipH="1">
                <a:off x="5334000" y="27051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5" name="Straight Connector 554"/>
              <p:cNvCxnSpPr>
                <a:endCxn id="565" idx="0"/>
              </p:cNvCxnSpPr>
              <p:nvPr/>
            </p:nvCxnSpPr>
            <p:spPr>
              <a:xfrm flipH="1">
                <a:off x="5334000" y="31623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6" name="Straight Connector 555"/>
              <p:cNvCxnSpPr>
                <a:endCxn id="566" idx="0"/>
              </p:cNvCxnSpPr>
              <p:nvPr/>
            </p:nvCxnSpPr>
            <p:spPr>
              <a:xfrm flipH="1">
                <a:off x="5334000" y="36195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6" name="Group 525"/>
            <p:cNvGrpSpPr/>
            <p:nvPr/>
          </p:nvGrpSpPr>
          <p:grpSpPr>
            <a:xfrm>
              <a:off x="5486400" y="1600200"/>
              <a:ext cx="2209800" cy="2209800"/>
              <a:chOff x="5486400" y="1600200"/>
              <a:chExt cx="2209800" cy="2209800"/>
            </a:xfrm>
          </p:grpSpPr>
          <p:sp>
            <p:nvSpPr>
              <p:cNvPr id="527" name="Oval 526"/>
              <p:cNvSpPr/>
              <p:nvPr/>
            </p:nvSpPr>
            <p:spPr>
              <a:xfrm>
                <a:off x="54864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28" name="Oval 527"/>
              <p:cNvSpPr/>
              <p:nvPr/>
            </p:nvSpPr>
            <p:spPr>
              <a:xfrm>
                <a:off x="59436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29" name="Oval 528"/>
              <p:cNvSpPr/>
              <p:nvPr/>
            </p:nvSpPr>
            <p:spPr>
              <a:xfrm>
                <a:off x="64008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0" name="Oval 529"/>
              <p:cNvSpPr/>
              <p:nvPr/>
            </p:nvSpPr>
            <p:spPr>
              <a:xfrm>
                <a:off x="68580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1" name="Oval 530"/>
              <p:cNvSpPr/>
              <p:nvPr/>
            </p:nvSpPr>
            <p:spPr>
              <a:xfrm>
                <a:off x="73152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2" name="Oval 531"/>
              <p:cNvSpPr/>
              <p:nvPr/>
            </p:nvSpPr>
            <p:spPr>
              <a:xfrm>
                <a:off x="54864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3" name="Oval 532"/>
              <p:cNvSpPr/>
              <p:nvPr/>
            </p:nvSpPr>
            <p:spPr>
              <a:xfrm>
                <a:off x="59436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4" name="Oval 533"/>
              <p:cNvSpPr/>
              <p:nvPr/>
            </p:nvSpPr>
            <p:spPr>
              <a:xfrm>
                <a:off x="64008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5" name="Oval 534"/>
              <p:cNvSpPr/>
              <p:nvPr/>
            </p:nvSpPr>
            <p:spPr>
              <a:xfrm>
                <a:off x="68580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6" name="Oval 535"/>
              <p:cNvSpPr/>
              <p:nvPr/>
            </p:nvSpPr>
            <p:spPr>
              <a:xfrm>
                <a:off x="73152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7" name="Oval 536"/>
              <p:cNvSpPr/>
              <p:nvPr/>
            </p:nvSpPr>
            <p:spPr>
              <a:xfrm>
                <a:off x="54864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8" name="Oval 537"/>
              <p:cNvSpPr/>
              <p:nvPr/>
            </p:nvSpPr>
            <p:spPr>
              <a:xfrm>
                <a:off x="59436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9" name="Oval 538"/>
              <p:cNvSpPr/>
              <p:nvPr/>
            </p:nvSpPr>
            <p:spPr>
              <a:xfrm>
                <a:off x="64008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0" name="Oval 539"/>
              <p:cNvSpPr/>
              <p:nvPr/>
            </p:nvSpPr>
            <p:spPr>
              <a:xfrm>
                <a:off x="68580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1" name="Oval 540"/>
              <p:cNvSpPr/>
              <p:nvPr/>
            </p:nvSpPr>
            <p:spPr>
              <a:xfrm>
                <a:off x="73152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2" name="Oval 541"/>
              <p:cNvSpPr/>
              <p:nvPr/>
            </p:nvSpPr>
            <p:spPr>
              <a:xfrm>
                <a:off x="54864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3" name="Oval 542"/>
              <p:cNvSpPr/>
              <p:nvPr/>
            </p:nvSpPr>
            <p:spPr>
              <a:xfrm>
                <a:off x="59436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4" name="Oval 543"/>
              <p:cNvSpPr/>
              <p:nvPr/>
            </p:nvSpPr>
            <p:spPr>
              <a:xfrm>
                <a:off x="64008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5" name="Oval 544"/>
              <p:cNvSpPr/>
              <p:nvPr/>
            </p:nvSpPr>
            <p:spPr>
              <a:xfrm>
                <a:off x="68580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6" name="Oval 545"/>
              <p:cNvSpPr/>
              <p:nvPr/>
            </p:nvSpPr>
            <p:spPr>
              <a:xfrm>
                <a:off x="73152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7" name="Oval 546"/>
              <p:cNvSpPr/>
              <p:nvPr/>
            </p:nvSpPr>
            <p:spPr>
              <a:xfrm>
                <a:off x="54864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8" name="Oval 547"/>
              <p:cNvSpPr/>
              <p:nvPr/>
            </p:nvSpPr>
            <p:spPr>
              <a:xfrm>
                <a:off x="59436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9" name="Oval 548"/>
              <p:cNvSpPr/>
              <p:nvPr/>
            </p:nvSpPr>
            <p:spPr>
              <a:xfrm>
                <a:off x="64008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50" name="Oval 549"/>
              <p:cNvSpPr/>
              <p:nvPr/>
            </p:nvSpPr>
            <p:spPr>
              <a:xfrm>
                <a:off x="68580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51" name="Oval 550"/>
              <p:cNvSpPr/>
              <p:nvPr/>
            </p:nvSpPr>
            <p:spPr>
              <a:xfrm>
                <a:off x="73152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</p:grpSp>
      <p:grpSp>
        <p:nvGrpSpPr>
          <p:cNvPr id="572" name="Group 571"/>
          <p:cNvGrpSpPr/>
          <p:nvPr/>
        </p:nvGrpSpPr>
        <p:grpSpPr>
          <a:xfrm>
            <a:off x="5032248" y="2243327"/>
            <a:ext cx="1490472" cy="1490472"/>
            <a:chOff x="4876800" y="1447800"/>
            <a:chExt cx="2971801" cy="2971800"/>
          </a:xfrm>
        </p:grpSpPr>
        <p:grpSp>
          <p:nvGrpSpPr>
            <p:cNvPr id="573" name="Group 572"/>
            <p:cNvGrpSpPr/>
            <p:nvPr/>
          </p:nvGrpSpPr>
          <p:grpSpPr>
            <a:xfrm>
              <a:off x="5486400" y="3962400"/>
              <a:ext cx="2209800" cy="457200"/>
              <a:chOff x="5486400" y="3962400"/>
              <a:chExt cx="2209800" cy="457200"/>
            </a:xfrm>
          </p:grpSpPr>
          <p:sp>
            <p:nvSpPr>
              <p:cNvPr id="618" name="DRAM"/>
              <p:cNvSpPr/>
              <p:nvPr/>
            </p:nvSpPr>
            <p:spPr>
              <a:xfrm>
                <a:off x="54864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19" name="DRAM"/>
              <p:cNvSpPr/>
              <p:nvPr/>
            </p:nvSpPr>
            <p:spPr>
              <a:xfrm>
                <a:off x="59436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20" name="DRAM"/>
              <p:cNvSpPr/>
              <p:nvPr/>
            </p:nvSpPr>
            <p:spPr>
              <a:xfrm>
                <a:off x="64008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21" name="DRAM"/>
              <p:cNvSpPr/>
              <p:nvPr/>
            </p:nvSpPr>
            <p:spPr>
              <a:xfrm>
                <a:off x="68580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22" name="DRAM"/>
              <p:cNvSpPr/>
              <p:nvPr/>
            </p:nvSpPr>
            <p:spPr>
              <a:xfrm>
                <a:off x="73152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574" name="Group 573"/>
            <p:cNvGrpSpPr/>
            <p:nvPr/>
          </p:nvGrpSpPr>
          <p:grpSpPr>
            <a:xfrm>
              <a:off x="4876800" y="1600200"/>
              <a:ext cx="457200" cy="2209800"/>
              <a:chOff x="4876800" y="1600200"/>
              <a:chExt cx="457200" cy="2209800"/>
            </a:xfrm>
          </p:grpSpPr>
          <p:sp>
            <p:nvSpPr>
              <p:cNvPr id="613" name="DRAM"/>
              <p:cNvSpPr/>
              <p:nvPr/>
            </p:nvSpPr>
            <p:spPr>
              <a:xfrm rot="5400000">
                <a:off x="4914900" y="15621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14" name="DRAM"/>
              <p:cNvSpPr/>
              <p:nvPr/>
            </p:nvSpPr>
            <p:spPr>
              <a:xfrm rot="5400000">
                <a:off x="4914900" y="20193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15" name="DRAM"/>
              <p:cNvSpPr/>
              <p:nvPr/>
            </p:nvSpPr>
            <p:spPr>
              <a:xfrm rot="5400000">
                <a:off x="4914900" y="24765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16" name="DRAM"/>
              <p:cNvSpPr/>
              <p:nvPr/>
            </p:nvSpPr>
            <p:spPr>
              <a:xfrm rot="5400000">
                <a:off x="4914900" y="29337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17" name="DRAM"/>
              <p:cNvSpPr/>
              <p:nvPr/>
            </p:nvSpPr>
            <p:spPr>
              <a:xfrm rot="5400000">
                <a:off x="4914900" y="33909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575" name="Group 574"/>
            <p:cNvGrpSpPr/>
            <p:nvPr/>
          </p:nvGrpSpPr>
          <p:grpSpPr>
            <a:xfrm>
              <a:off x="5676900" y="1447800"/>
              <a:ext cx="1828800" cy="2514600"/>
              <a:chOff x="5676900" y="990600"/>
              <a:chExt cx="1828800" cy="2971800"/>
            </a:xfrm>
          </p:grpSpPr>
          <p:cxnSp>
            <p:nvCxnSpPr>
              <p:cNvPr id="608" name="Straight Connector 607"/>
              <p:cNvCxnSpPr>
                <a:endCxn id="618" idx="0"/>
              </p:cNvCxnSpPr>
              <p:nvPr/>
            </p:nvCxnSpPr>
            <p:spPr>
              <a:xfrm>
                <a:off x="56769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9" name="Straight Connector 608"/>
              <p:cNvCxnSpPr>
                <a:endCxn id="620" idx="0"/>
              </p:cNvCxnSpPr>
              <p:nvPr/>
            </p:nvCxnSpPr>
            <p:spPr>
              <a:xfrm>
                <a:off x="65913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0" name="Straight Connector 609"/>
              <p:cNvCxnSpPr>
                <a:endCxn id="621" idx="0"/>
              </p:cNvCxnSpPr>
              <p:nvPr/>
            </p:nvCxnSpPr>
            <p:spPr>
              <a:xfrm>
                <a:off x="70485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1" name="Straight Connector 610"/>
              <p:cNvCxnSpPr>
                <a:endCxn id="622" idx="0"/>
              </p:cNvCxnSpPr>
              <p:nvPr/>
            </p:nvCxnSpPr>
            <p:spPr>
              <a:xfrm>
                <a:off x="75057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2" name="Straight Connector 611"/>
              <p:cNvCxnSpPr>
                <a:endCxn id="619" idx="0"/>
              </p:cNvCxnSpPr>
              <p:nvPr/>
            </p:nvCxnSpPr>
            <p:spPr>
              <a:xfrm>
                <a:off x="61341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6" name="Group 575"/>
            <p:cNvGrpSpPr/>
            <p:nvPr/>
          </p:nvGrpSpPr>
          <p:grpSpPr>
            <a:xfrm>
              <a:off x="5334001" y="1790700"/>
              <a:ext cx="2514600" cy="1828800"/>
              <a:chOff x="5334000" y="1790700"/>
              <a:chExt cx="2971799" cy="1828800"/>
            </a:xfrm>
          </p:grpSpPr>
          <p:cxnSp>
            <p:nvCxnSpPr>
              <p:cNvPr id="603" name="Straight Connector 602"/>
              <p:cNvCxnSpPr>
                <a:endCxn id="613" idx="0"/>
              </p:cNvCxnSpPr>
              <p:nvPr/>
            </p:nvCxnSpPr>
            <p:spPr>
              <a:xfrm flipH="1">
                <a:off x="5334000" y="17907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4" name="Straight Connector 603"/>
              <p:cNvCxnSpPr>
                <a:endCxn id="614" idx="0"/>
              </p:cNvCxnSpPr>
              <p:nvPr/>
            </p:nvCxnSpPr>
            <p:spPr>
              <a:xfrm flipH="1">
                <a:off x="5334000" y="22479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5" name="Straight Connector 604"/>
              <p:cNvCxnSpPr>
                <a:endCxn id="615" idx="0"/>
              </p:cNvCxnSpPr>
              <p:nvPr/>
            </p:nvCxnSpPr>
            <p:spPr>
              <a:xfrm flipH="1">
                <a:off x="5334000" y="27051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6" name="Straight Connector 605"/>
              <p:cNvCxnSpPr>
                <a:endCxn id="616" idx="0"/>
              </p:cNvCxnSpPr>
              <p:nvPr/>
            </p:nvCxnSpPr>
            <p:spPr>
              <a:xfrm flipH="1">
                <a:off x="5334000" y="31623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7" name="Straight Connector 606"/>
              <p:cNvCxnSpPr>
                <a:endCxn id="617" idx="0"/>
              </p:cNvCxnSpPr>
              <p:nvPr/>
            </p:nvCxnSpPr>
            <p:spPr>
              <a:xfrm flipH="1">
                <a:off x="5334000" y="36195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7" name="Group 576"/>
            <p:cNvGrpSpPr/>
            <p:nvPr/>
          </p:nvGrpSpPr>
          <p:grpSpPr>
            <a:xfrm>
              <a:off x="5486400" y="1600200"/>
              <a:ext cx="2209800" cy="2209800"/>
              <a:chOff x="5486400" y="1600200"/>
              <a:chExt cx="2209800" cy="2209800"/>
            </a:xfrm>
          </p:grpSpPr>
          <p:sp>
            <p:nvSpPr>
              <p:cNvPr id="578" name="Oval 577"/>
              <p:cNvSpPr/>
              <p:nvPr/>
            </p:nvSpPr>
            <p:spPr>
              <a:xfrm>
                <a:off x="54864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79" name="Oval 578"/>
              <p:cNvSpPr/>
              <p:nvPr/>
            </p:nvSpPr>
            <p:spPr>
              <a:xfrm>
                <a:off x="59436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0" name="Oval 579"/>
              <p:cNvSpPr/>
              <p:nvPr/>
            </p:nvSpPr>
            <p:spPr>
              <a:xfrm>
                <a:off x="64008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1" name="Oval 580"/>
              <p:cNvSpPr/>
              <p:nvPr/>
            </p:nvSpPr>
            <p:spPr>
              <a:xfrm>
                <a:off x="68580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2" name="Oval 581"/>
              <p:cNvSpPr/>
              <p:nvPr/>
            </p:nvSpPr>
            <p:spPr>
              <a:xfrm>
                <a:off x="73152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3" name="Oval 582"/>
              <p:cNvSpPr/>
              <p:nvPr/>
            </p:nvSpPr>
            <p:spPr>
              <a:xfrm>
                <a:off x="54864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4" name="Oval 583"/>
              <p:cNvSpPr/>
              <p:nvPr/>
            </p:nvSpPr>
            <p:spPr>
              <a:xfrm>
                <a:off x="59436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5" name="Oval 584"/>
              <p:cNvSpPr/>
              <p:nvPr/>
            </p:nvSpPr>
            <p:spPr>
              <a:xfrm>
                <a:off x="64008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6" name="Oval 585"/>
              <p:cNvSpPr/>
              <p:nvPr/>
            </p:nvSpPr>
            <p:spPr>
              <a:xfrm>
                <a:off x="68580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7" name="Oval 586"/>
              <p:cNvSpPr/>
              <p:nvPr/>
            </p:nvSpPr>
            <p:spPr>
              <a:xfrm>
                <a:off x="73152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8" name="Oval 587"/>
              <p:cNvSpPr/>
              <p:nvPr/>
            </p:nvSpPr>
            <p:spPr>
              <a:xfrm>
                <a:off x="54864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9" name="Oval 588"/>
              <p:cNvSpPr/>
              <p:nvPr/>
            </p:nvSpPr>
            <p:spPr>
              <a:xfrm>
                <a:off x="59436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0" name="Oval 589"/>
              <p:cNvSpPr/>
              <p:nvPr/>
            </p:nvSpPr>
            <p:spPr>
              <a:xfrm>
                <a:off x="64008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1" name="Oval 590"/>
              <p:cNvSpPr/>
              <p:nvPr/>
            </p:nvSpPr>
            <p:spPr>
              <a:xfrm>
                <a:off x="68580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2" name="Oval 591"/>
              <p:cNvSpPr/>
              <p:nvPr/>
            </p:nvSpPr>
            <p:spPr>
              <a:xfrm>
                <a:off x="73152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3" name="Oval 592"/>
              <p:cNvSpPr/>
              <p:nvPr/>
            </p:nvSpPr>
            <p:spPr>
              <a:xfrm>
                <a:off x="54864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4" name="Oval 593"/>
              <p:cNvSpPr/>
              <p:nvPr/>
            </p:nvSpPr>
            <p:spPr>
              <a:xfrm>
                <a:off x="59436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5" name="Oval 594"/>
              <p:cNvSpPr/>
              <p:nvPr/>
            </p:nvSpPr>
            <p:spPr>
              <a:xfrm>
                <a:off x="64008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6" name="Oval 595"/>
              <p:cNvSpPr/>
              <p:nvPr/>
            </p:nvSpPr>
            <p:spPr>
              <a:xfrm>
                <a:off x="68580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7" name="Oval 596"/>
              <p:cNvSpPr/>
              <p:nvPr/>
            </p:nvSpPr>
            <p:spPr>
              <a:xfrm>
                <a:off x="73152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8" name="Oval 597"/>
              <p:cNvSpPr/>
              <p:nvPr/>
            </p:nvSpPr>
            <p:spPr>
              <a:xfrm>
                <a:off x="54864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9" name="Oval 598"/>
              <p:cNvSpPr/>
              <p:nvPr/>
            </p:nvSpPr>
            <p:spPr>
              <a:xfrm>
                <a:off x="59436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00" name="Oval 599"/>
              <p:cNvSpPr/>
              <p:nvPr/>
            </p:nvSpPr>
            <p:spPr>
              <a:xfrm>
                <a:off x="64008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01" name="Oval 600"/>
              <p:cNvSpPr/>
              <p:nvPr/>
            </p:nvSpPr>
            <p:spPr>
              <a:xfrm>
                <a:off x="68580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02" name="Oval 601"/>
              <p:cNvSpPr/>
              <p:nvPr/>
            </p:nvSpPr>
            <p:spPr>
              <a:xfrm>
                <a:off x="73152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</p:grpSp>
      <p:grpSp>
        <p:nvGrpSpPr>
          <p:cNvPr id="623" name="Group 622"/>
          <p:cNvGrpSpPr/>
          <p:nvPr/>
        </p:nvGrpSpPr>
        <p:grpSpPr>
          <a:xfrm>
            <a:off x="6589776" y="2243327"/>
            <a:ext cx="1490472" cy="1490472"/>
            <a:chOff x="4876800" y="1447800"/>
            <a:chExt cx="2971801" cy="2971800"/>
          </a:xfrm>
        </p:grpSpPr>
        <p:grpSp>
          <p:nvGrpSpPr>
            <p:cNvPr id="624" name="Group 623"/>
            <p:cNvGrpSpPr/>
            <p:nvPr/>
          </p:nvGrpSpPr>
          <p:grpSpPr>
            <a:xfrm>
              <a:off x="5486400" y="3962400"/>
              <a:ext cx="2209800" cy="457200"/>
              <a:chOff x="5486400" y="3962400"/>
              <a:chExt cx="2209800" cy="457200"/>
            </a:xfrm>
          </p:grpSpPr>
          <p:sp>
            <p:nvSpPr>
              <p:cNvPr id="669" name="DRAM"/>
              <p:cNvSpPr/>
              <p:nvPr/>
            </p:nvSpPr>
            <p:spPr>
              <a:xfrm>
                <a:off x="54864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70" name="DRAM"/>
              <p:cNvSpPr/>
              <p:nvPr/>
            </p:nvSpPr>
            <p:spPr>
              <a:xfrm>
                <a:off x="59436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71" name="DRAM"/>
              <p:cNvSpPr/>
              <p:nvPr/>
            </p:nvSpPr>
            <p:spPr>
              <a:xfrm>
                <a:off x="64008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72" name="DRAM"/>
              <p:cNvSpPr/>
              <p:nvPr/>
            </p:nvSpPr>
            <p:spPr>
              <a:xfrm>
                <a:off x="68580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73" name="DRAM"/>
              <p:cNvSpPr/>
              <p:nvPr/>
            </p:nvSpPr>
            <p:spPr>
              <a:xfrm>
                <a:off x="73152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625" name="Group 624"/>
            <p:cNvGrpSpPr/>
            <p:nvPr/>
          </p:nvGrpSpPr>
          <p:grpSpPr>
            <a:xfrm>
              <a:off x="4876800" y="1600200"/>
              <a:ext cx="457200" cy="2209800"/>
              <a:chOff x="4876800" y="1600200"/>
              <a:chExt cx="457200" cy="2209800"/>
            </a:xfrm>
          </p:grpSpPr>
          <p:sp>
            <p:nvSpPr>
              <p:cNvPr id="664" name="DRAM"/>
              <p:cNvSpPr/>
              <p:nvPr/>
            </p:nvSpPr>
            <p:spPr>
              <a:xfrm rot="5400000">
                <a:off x="4914900" y="15621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65" name="DRAM"/>
              <p:cNvSpPr/>
              <p:nvPr/>
            </p:nvSpPr>
            <p:spPr>
              <a:xfrm rot="5400000">
                <a:off x="4914900" y="20193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66" name="DRAM"/>
              <p:cNvSpPr/>
              <p:nvPr/>
            </p:nvSpPr>
            <p:spPr>
              <a:xfrm rot="5400000">
                <a:off x="4914900" y="24765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67" name="DRAM"/>
              <p:cNvSpPr/>
              <p:nvPr/>
            </p:nvSpPr>
            <p:spPr>
              <a:xfrm rot="5400000">
                <a:off x="4914900" y="29337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68" name="DRAM"/>
              <p:cNvSpPr/>
              <p:nvPr/>
            </p:nvSpPr>
            <p:spPr>
              <a:xfrm rot="5400000">
                <a:off x="4914900" y="33909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626" name="Group 625"/>
            <p:cNvGrpSpPr/>
            <p:nvPr/>
          </p:nvGrpSpPr>
          <p:grpSpPr>
            <a:xfrm>
              <a:off x="5676900" y="1447800"/>
              <a:ext cx="1828800" cy="2514600"/>
              <a:chOff x="5676900" y="990600"/>
              <a:chExt cx="1828800" cy="2971800"/>
            </a:xfrm>
          </p:grpSpPr>
          <p:cxnSp>
            <p:nvCxnSpPr>
              <p:cNvPr id="659" name="Straight Connector 658"/>
              <p:cNvCxnSpPr>
                <a:endCxn id="669" idx="0"/>
              </p:cNvCxnSpPr>
              <p:nvPr/>
            </p:nvCxnSpPr>
            <p:spPr>
              <a:xfrm>
                <a:off x="56769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0" name="Straight Connector 659"/>
              <p:cNvCxnSpPr>
                <a:endCxn id="671" idx="0"/>
              </p:cNvCxnSpPr>
              <p:nvPr/>
            </p:nvCxnSpPr>
            <p:spPr>
              <a:xfrm>
                <a:off x="65913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1" name="Straight Connector 660"/>
              <p:cNvCxnSpPr>
                <a:endCxn id="672" idx="0"/>
              </p:cNvCxnSpPr>
              <p:nvPr/>
            </p:nvCxnSpPr>
            <p:spPr>
              <a:xfrm>
                <a:off x="70485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2" name="Straight Connector 661"/>
              <p:cNvCxnSpPr>
                <a:endCxn id="673" idx="0"/>
              </p:cNvCxnSpPr>
              <p:nvPr/>
            </p:nvCxnSpPr>
            <p:spPr>
              <a:xfrm>
                <a:off x="75057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3" name="Straight Connector 662"/>
              <p:cNvCxnSpPr>
                <a:endCxn id="670" idx="0"/>
              </p:cNvCxnSpPr>
              <p:nvPr/>
            </p:nvCxnSpPr>
            <p:spPr>
              <a:xfrm>
                <a:off x="61341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27" name="Group 626"/>
            <p:cNvGrpSpPr/>
            <p:nvPr/>
          </p:nvGrpSpPr>
          <p:grpSpPr>
            <a:xfrm>
              <a:off x="5334001" y="1790700"/>
              <a:ext cx="2514600" cy="1828800"/>
              <a:chOff x="5334000" y="1790700"/>
              <a:chExt cx="2971799" cy="1828800"/>
            </a:xfrm>
          </p:grpSpPr>
          <p:cxnSp>
            <p:nvCxnSpPr>
              <p:cNvPr id="654" name="Straight Connector 653"/>
              <p:cNvCxnSpPr>
                <a:endCxn id="664" idx="0"/>
              </p:cNvCxnSpPr>
              <p:nvPr/>
            </p:nvCxnSpPr>
            <p:spPr>
              <a:xfrm flipH="1">
                <a:off x="5334000" y="17907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5" name="Straight Connector 654"/>
              <p:cNvCxnSpPr>
                <a:endCxn id="665" idx="0"/>
              </p:cNvCxnSpPr>
              <p:nvPr/>
            </p:nvCxnSpPr>
            <p:spPr>
              <a:xfrm flipH="1">
                <a:off x="5334000" y="22479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6" name="Straight Connector 655"/>
              <p:cNvCxnSpPr>
                <a:endCxn id="666" idx="0"/>
              </p:cNvCxnSpPr>
              <p:nvPr/>
            </p:nvCxnSpPr>
            <p:spPr>
              <a:xfrm flipH="1">
                <a:off x="5334000" y="27051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7" name="Straight Connector 656"/>
              <p:cNvCxnSpPr>
                <a:endCxn id="667" idx="0"/>
              </p:cNvCxnSpPr>
              <p:nvPr/>
            </p:nvCxnSpPr>
            <p:spPr>
              <a:xfrm flipH="1">
                <a:off x="5334000" y="31623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8" name="Straight Connector 657"/>
              <p:cNvCxnSpPr>
                <a:endCxn id="668" idx="0"/>
              </p:cNvCxnSpPr>
              <p:nvPr/>
            </p:nvCxnSpPr>
            <p:spPr>
              <a:xfrm flipH="1">
                <a:off x="5334000" y="36195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28" name="Group 627"/>
            <p:cNvGrpSpPr/>
            <p:nvPr/>
          </p:nvGrpSpPr>
          <p:grpSpPr>
            <a:xfrm>
              <a:off x="5486400" y="1600200"/>
              <a:ext cx="2209800" cy="2209800"/>
              <a:chOff x="5486400" y="1600200"/>
              <a:chExt cx="2209800" cy="2209800"/>
            </a:xfrm>
          </p:grpSpPr>
          <p:sp>
            <p:nvSpPr>
              <p:cNvPr id="629" name="Oval 628"/>
              <p:cNvSpPr/>
              <p:nvPr/>
            </p:nvSpPr>
            <p:spPr>
              <a:xfrm>
                <a:off x="54864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0" name="Oval 629"/>
              <p:cNvSpPr/>
              <p:nvPr/>
            </p:nvSpPr>
            <p:spPr>
              <a:xfrm>
                <a:off x="59436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1" name="Oval 630"/>
              <p:cNvSpPr/>
              <p:nvPr/>
            </p:nvSpPr>
            <p:spPr>
              <a:xfrm>
                <a:off x="64008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2" name="Oval 631"/>
              <p:cNvSpPr/>
              <p:nvPr/>
            </p:nvSpPr>
            <p:spPr>
              <a:xfrm>
                <a:off x="68580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3" name="Oval 632"/>
              <p:cNvSpPr/>
              <p:nvPr/>
            </p:nvSpPr>
            <p:spPr>
              <a:xfrm>
                <a:off x="73152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4" name="Oval 633"/>
              <p:cNvSpPr/>
              <p:nvPr/>
            </p:nvSpPr>
            <p:spPr>
              <a:xfrm>
                <a:off x="54864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5" name="Oval 634"/>
              <p:cNvSpPr/>
              <p:nvPr/>
            </p:nvSpPr>
            <p:spPr>
              <a:xfrm>
                <a:off x="59436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6" name="Oval 635"/>
              <p:cNvSpPr/>
              <p:nvPr/>
            </p:nvSpPr>
            <p:spPr>
              <a:xfrm>
                <a:off x="64008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7" name="Oval 636"/>
              <p:cNvSpPr/>
              <p:nvPr/>
            </p:nvSpPr>
            <p:spPr>
              <a:xfrm>
                <a:off x="68580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8" name="Oval 637"/>
              <p:cNvSpPr/>
              <p:nvPr/>
            </p:nvSpPr>
            <p:spPr>
              <a:xfrm>
                <a:off x="73152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9" name="Oval 638"/>
              <p:cNvSpPr/>
              <p:nvPr/>
            </p:nvSpPr>
            <p:spPr>
              <a:xfrm>
                <a:off x="54864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0" name="Oval 639"/>
              <p:cNvSpPr/>
              <p:nvPr/>
            </p:nvSpPr>
            <p:spPr>
              <a:xfrm>
                <a:off x="59436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1" name="Oval 640"/>
              <p:cNvSpPr/>
              <p:nvPr/>
            </p:nvSpPr>
            <p:spPr>
              <a:xfrm>
                <a:off x="64008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2" name="Oval 641"/>
              <p:cNvSpPr/>
              <p:nvPr/>
            </p:nvSpPr>
            <p:spPr>
              <a:xfrm>
                <a:off x="68580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3" name="Oval 642"/>
              <p:cNvSpPr/>
              <p:nvPr/>
            </p:nvSpPr>
            <p:spPr>
              <a:xfrm>
                <a:off x="73152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4" name="Oval 643"/>
              <p:cNvSpPr/>
              <p:nvPr/>
            </p:nvSpPr>
            <p:spPr>
              <a:xfrm>
                <a:off x="54864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5" name="Oval 644"/>
              <p:cNvSpPr/>
              <p:nvPr/>
            </p:nvSpPr>
            <p:spPr>
              <a:xfrm>
                <a:off x="59436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6" name="Oval 645"/>
              <p:cNvSpPr/>
              <p:nvPr/>
            </p:nvSpPr>
            <p:spPr>
              <a:xfrm>
                <a:off x="64008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7" name="Oval 646"/>
              <p:cNvSpPr/>
              <p:nvPr/>
            </p:nvSpPr>
            <p:spPr>
              <a:xfrm>
                <a:off x="68580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8" name="Oval 647"/>
              <p:cNvSpPr/>
              <p:nvPr/>
            </p:nvSpPr>
            <p:spPr>
              <a:xfrm>
                <a:off x="73152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9" name="Oval 648"/>
              <p:cNvSpPr/>
              <p:nvPr/>
            </p:nvSpPr>
            <p:spPr>
              <a:xfrm>
                <a:off x="54864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50" name="Oval 649"/>
              <p:cNvSpPr/>
              <p:nvPr/>
            </p:nvSpPr>
            <p:spPr>
              <a:xfrm>
                <a:off x="59436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51" name="Oval 650"/>
              <p:cNvSpPr/>
              <p:nvPr/>
            </p:nvSpPr>
            <p:spPr>
              <a:xfrm>
                <a:off x="64008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52" name="Oval 651"/>
              <p:cNvSpPr/>
              <p:nvPr/>
            </p:nvSpPr>
            <p:spPr>
              <a:xfrm>
                <a:off x="68580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53" name="Oval 652"/>
              <p:cNvSpPr/>
              <p:nvPr/>
            </p:nvSpPr>
            <p:spPr>
              <a:xfrm>
                <a:off x="73152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</p:grpSp>
      <p:sp>
        <p:nvSpPr>
          <p:cNvPr id="425" name="Rectangle 424"/>
          <p:cNvSpPr/>
          <p:nvPr/>
        </p:nvSpPr>
        <p:spPr>
          <a:xfrm>
            <a:off x="1755648" y="1981199"/>
            <a:ext cx="6477000" cy="19050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55" name="Title 1"/>
          <p:cNvSpPr txBox="1">
            <a:spLocks/>
          </p:cNvSpPr>
          <p:nvPr/>
        </p:nvSpPr>
        <p:spPr>
          <a:xfrm>
            <a:off x="-76200" y="152401"/>
            <a:ext cx="92964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60" dirty="0"/>
              <a:t>2. Variation </a:t>
            </a:r>
            <a:r>
              <a:rPr lang="en-US" sz="5400" spc="-60" dirty="0" smtClean="0"/>
              <a:t>Across </a:t>
            </a:r>
            <a:r>
              <a:rPr lang="en-US" sz="5400" spc="-60" dirty="0"/>
              <a:t>Columns</a:t>
            </a:r>
          </a:p>
        </p:txBody>
      </p:sp>
      <p:sp>
        <p:nvSpPr>
          <p:cNvPr id="751" name="Rectangle 750"/>
          <p:cNvSpPr/>
          <p:nvPr/>
        </p:nvSpPr>
        <p:spPr>
          <a:xfrm>
            <a:off x="1755648" y="1981199"/>
            <a:ext cx="6477000" cy="19050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cxnSp>
        <p:nvCxnSpPr>
          <p:cNvPr id="681" name="Straight Connector 680"/>
          <p:cNvCxnSpPr/>
          <p:nvPr/>
        </p:nvCxnSpPr>
        <p:spPr>
          <a:xfrm flipH="1">
            <a:off x="1679448" y="2133599"/>
            <a:ext cx="6403145" cy="0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38100" cap="rnd">
            <a:solidFill>
              <a:schemeClr val="tx1"/>
            </a:solidFill>
            <a:round/>
            <a:headEnd type="none"/>
            <a:tailEnd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2024693" y="2133599"/>
            <a:ext cx="4671060" cy="1219201"/>
            <a:chOff x="2174045" y="1143000"/>
            <a:chExt cx="4671060" cy="1219201"/>
          </a:xfrm>
        </p:grpSpPr>
        <p:cxnSp>
          <p:nvCxnSpPr>
            <p:cNvPr id="682" name="Straight Connector 681"/>
            <p:cNvCxnSpPr/>
            <p:nvPr/>
          </p:nvCxnSpPr>
          <p:spPr>
            <a:xfrm flipV="1">
              <a:off x="2174045" y="1143000"/>
              <a:ext cx="0" cy="1219201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/>
              </a:solidFill>
              <a:round/>
              <a:headEnd type="none" w="lg" len="sm"/>
              <a:tailEnd type="none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3" name="Straight Connector 682"/>
            <p:cNvCxnSpPr/>
            <p:nvPr/>
          </p:nvCxnSpPr>
          <p:spPr>
            <a:xfrm flipV="1">
              <a:off x="3730049" y="1143000"/>
              <a:ext cx="0" cy="1219201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/>
              </a:solidFill>
              <a:round/>
              <a:headEnd type="none" w="lg" len="sm"/>
              <a:tailEnd type="none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4" name="Straight Connector 683"/>
            <p:cNvCxnSpPr/>
            <p:nvPr/>
          </p:nvCxnSpPr>
          <p:spPr>
            <a:xfrm flipV="1">
              <a:off x="5303325" y="1143000"/>
              <a:ext cx="0" cy="1219201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/>
              </a:solidFill>
              <a:round/>
              <a:headEnd type="none" w="lg" len="sm"/>
              <a:tailEnd type="none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5" name="Straight Connector 684"/>
            <p:cNvCxnSpPr/>
            <p:nvPr/>
          </p:nvCxnSpPr>
          <p:spPr>
            <a:xfrm flipV="1">
              <a:off x="6845105" y="1143000"/>
              <a:ext cx="0" cy="1219201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/>
              </a:solidFill>
              <a:round/>
              <a:headEnd type="none" w="lg" len="sm"/>
              <a:tailEnd type="none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98" name="Straight Connector 497"/>
          <p:cNvCxnSpPr/>
          <p:nvPr/>
        </p:nvCxnSpPr>
        <p:spPr>
          <a:xfrm flipH="1">
            <a:off x="1681793" y="2133599"/>
            <a:ext cx="6403145" cy="0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50800" cap="rnd">
            <a:solidFill>
              <a:schemeClr val="accent2">
                <a:lumMod val="75000"/>
              </a:schemeClr>
            </a:solidFill>
            <a:round/>
            <a:headEnd type="none"/>
            <a:tailEnd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0" name="Straight Connector 499"/>
          <p:cNvCxnSpPr/>
          <p:nvPr/>
        </p:nvCxnSpPr>
        <p:spPr>
          <a:xfrm flipV="1">
            <a:off x="2027038" y="2133599"/>
            <a:ext cx="0" cy="91158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50800" cap="rnd">
            <a:solidFill>
              <a:schemeClr val="accent2">
                <a:lumMod val="75000"/>
              </a:schemeClr>
            </a:solidFill>
            <a:round/>
            <a:headEnd type="arrow" w="med" len="sm"/>
            <a:tailEnd type="non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1" name="Straight Connector 500"/>
          <p:cNvCxnSpPr/>
          <p:nvPr/>
        </p:nvCxnSpPr>
        <p:spPr>
          <a:xfrm flipV="1">
            <a:off x="3581137" y="2133599"/>
            <a:ext cx="0" cy="91158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50800" cap="rnd">
            <a:solidFill>
              <a:schemeClr val="accent2">
                <a:lumMod val="75000"/>
              </a:schemeClr>
            </a:solidFill>
            <a:round/>
            <a:headEnd type="arrow" w="med" len="sm"/>
            <a:tailEnd type="non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6" name="Straight Connector 675"/>
          <p:cNvCxnSpPr/>
          <p:nvPr/>
        </p:nvCxnSpPr>
        <p:spPr>
          <a:xfrm flipV="1">
            <a:off x="5156318" y="2133599"/>
            <a:ext cx="0" cy="91158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50800" cap="rnd">
            <a:solidFill>
              <a:schemeClr val="accent2">
                <a:lumMod val="75000"/>
              </a:schemeClr>
            </a:solidFill>
            <a:round/>
            <a:headEnd type="arrow" w="med" len="sm"/>
            <a:tailEnd type="non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6" name="Straight Connector 685"/>
          <p:cNvCxnSpPr/>
          <p:nvPr/>
        </p:nvCxnSpPr>
        <p:spPr>
          <a:xfrm flipV="1">
            <a:off x="6698098" y="2133599"/>
            <a:ext cx="0" cy="91158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50800" cap="rnd">
            <a:solidFill>
              <a:schemeClr val="accent2">
                <a:lumMod val="75000"/>
              </a:schemeClr>
            </a:solidFill>
            <a:round/>
            <a:headEnd type="arrow" w="med" len="sm"/>
            <a:tailEnd type="non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4" name="DRAM"/>
          <p:cNvSpPr/>
          <p:nvPr/>
        </p:nvSpPr>
        <p:spPr>
          <a:xfrm rot="5400000">
            <a:off x="422694" y="2704553"/>
            <a:ext cx="2057400" cy="458292"/>
          </a:xfrm>
          <a:prstGeom prst="roundRect">
            <a:avLst>
              <a:gd name="adj" fmla="val 11319"/>
            </a:avLst>
          </a:prstGeom>
          <a:solidFill>
            <a:schemeClr val="bg1">
              <a:lumMod val="65000"/>
            </a:schemeClr>
          </a:solidFill>
          <a:ln w="1905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spc="-50" dirty="0">
                <a:solidFill>
                  <a:schemeClr val="tx1"/>
                </a:solidFill>
                <a:latin typeface="+mj-lt"/>
              </a:rPr>
              <a:t>row decoder</a:t>
            </a:r>
          </a:p>
        </p:txBody>
      </p:sp>
      <p:grpSp>
        <p:nvGrpSpPr>
          <p:cNvPr id="264" name="Group 263"/>
          <p:cNvGrpSpPr/>
          <p:nvPr/>
        </p:nvGrpSpPr>
        <p:grpSpPr>
          <a:xfrm>
            <a:off x="2213786" y="2242234"/>
            <a:ext cx="5790027" cy="1490472"/>
            <a:chOff x="2134538" y="2243328"/>
            <a:chExt cx="5790027" cy="1490472"/>
          </a:xfrm>
        </p:grpSpPr>
        <p:grpSp>
          <p:nvGrpSpPr>
            <p:cNvPr id="265" name="Group 264"/>
            <p:cNvGrpSpPr/>
            <p:nvPr/>
          </p:nvGrpSpPr>
          <p:grpSpPr>
            <a:xfrm>
              <a:off x="2134538" y="2243328"/>
              <a:ext cx="1108299" cy="1490472"/>
              <a:chOff x="2134538" y="2243328"/>
              <a:chExt cx="1108299" cy="1490472"/>
            </a:xfrm>
          </p:grpSpPr>
          <p:grpSp>
            <p:nvGrpSpPr>
              <p:cNvPr id="305" name="Group 304"/>
              <p:cNvGrpSpPr/>
              <p:nvPr/>
            </p:nvGrpSpPr>
            <p:grpSpPr>
              <a:xfrm>
                <a:off x="2134538" y="3504497"/>
                <a:ext cx="1108299" cy="229303"/>
                <a:chOff x="5486400" y="3962400"/>
                <a:chExt cx="2209800" cy="457200"/>
              </a:xfrm>
            </p:grpSpPr>
            <p:sp>
              <p:nvSpPr>
                <p:cNvPr id="312" name="DRAM"/>
                <p:cNvSpPr/>
                <p:nvPr/>
              </p:nvSpPr>
              <p:spPr>
                <a:xfrm>
                  <a:off x="54864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13" name="DRAM"/>
                <p:cNvSpPr/>
                <p:nvPr/>
              </p:nvSpPr>
              <p:spPr>
                <a:xfrm>
                  <a:off x="59436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14" name="DRAM"/>
                <p:cNvSpPr/>
                <p:nvPr/>
              </p:nvSpPr>
              <p:spPr>
                <a:xfrm>
                  <a:off x="64008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15" name="DRAM"/>
                <p:cNvSpPr/>
                <p:nvPr/>
              </p:nvSpPr>
              <p:spPr>
                <a:xfrm>
                  <a:off x="68580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16" name="DRAM"/>
                <p:cNvSpPr/>
                <p:nvPr/>
              </p:nvSpPr>
              <p:spPr>
                <a:xfrm>
                  <a:off x="73152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</p:grpSp>
          <p:grpSp>
            <p:nvGrpSpPr>
              <p:cNvPr id="306" name="Group 305"/>
              <p:cNvGrpSpPr/>
              <p:nvPr/>
            </p:nvGrpSpPr>
            <p:grpSpPr>
              <a:xfrm>
                <a:off x="2230081" y="2243328"/>
                <a:ext cx="917213" cy="1261169"/>
                <a:chOff x="5676900" y="990600"/>
                <a:chExt cx="1828800" cy="2971800"/>
              </a:xfrm>
            </p:grpSpPr>
            <p:cxnSp>
              <p:nvCxnSpPr>
                <p:cNvPr id="307" name="Straight Connector 306"/>
                <p:cNvCxnSpPr>
                  <a:endCxn id="312" idx="0"/>
                </p:cNvCxnSpPr>
                <p:nvPr/>
              </p:nvCxnSpPr>
              <p:spPr>
                <a:xfrm>
                  <a:off x="56769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8" name="Straight Connector 307"/>
                <p:cNvCxnSpPr>
                  <a:endCxn id="314" idx="0"/>
                </p:cNvCxnSpPr>
                <p:nvPr/>
              </p:nvCxnSpPr>
              <p:spPr>
                <a:xfrm>
                  <a:off x="65913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9" name="Straight Connector 308"/>
                <p:cNvCxnSpPr>
                  <a:endCxn id="315" idx="0"/>
                </p:cNvCxnSpPr>
                <p:nvPr/>
              </p:nvCxnSpPr>
              <p:spPr>
                <a:xfrm>
                  <a:off x="70485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0" name="Straight Connector 309"/>
                <p:cNvCxnSpPr>
                  <a:endCxn id="316" idx="0"/>
                </p:cNvCxnSpPr>
                <p:nvPr/>
              </p:nvCxnSpPr>
              <p:spPr>
                <a:xfrm>
                  <a:off x="75057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1" name="Straight Connector 310"/>
                <p:cNvCxnSpPr>
                  <a:endCxn id="313" idx="0"/>
                </p:cNvCxnSpPr>
                <p:nvPr/>
              </p:nvCxnSpPr>
              <p:spPr>
                <a:xfrm>
                  <a:off x="61341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66" name="Group 265"/>
            <p:cNvGrpSpPr/>
            <p:nvPr/>
          </p:nvGrpSpPr>
          <p:grpSpPr>
            <a:xfrm>
              <a:off x="3692066" y="2243328"/>
              <a:ext cx="1108299" cy="1490472"/>
              <a:chOff x="3692066" y="2243328"/>
              <a:chExt cx="1108299" cy="1490472"/>
            </a:xfrm>
          </p:grpSpPr>
          <p:grpSp>
            <p:nvGrpSpPr>
              <p:cNvPr id="293" name="Group 292"/>
              <p:cNvGrpSpPr/>
              <p:nvPr/>
            </p:nvGrpSpPr>
            <p:grpSpPr>
              <a:xfrm>
                <a:off x="3692066" y="3504497"/>
                <a:ext cx="1108299" cy="229303"/>
                <a:chOff x="5486400" y="3962400"/>
                <a:chExt cx="2209800" cy="457200"/>
              </a:xfrm>
            </p:grpSpPr>
            <p:sp>
              <p:nvSpPr>
                <p:cNvPr id="300" name="DRAM"/>
                <p:cNvSpPr/>
                <p:nvPr/>
              </p:nvSpPr>
              <p:spPr>
                <a:xfrm>
                  <a:off x="54864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01" name="DRAM"/>
                <p:cNvSpPr/>
                <p:nvPr/>
              </p:nvSpPr>
              <p:spPr>
                <a:xfrm>
                  <a:off x="59436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02" name="DRAM"/>
                <p:cNvSpPr/>
                <p:nvPr/>
              </p:nvSpPr>
              <p:spPr>
                <a:xfrm>
                  <a:off x="64008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03" name="DRAM"/>
                <p:cNvSpPr/>
                <p:nvPr/>
              </p:nvSpPr>
              <p:spPr>
                <a:xfrm>
                  <a:off x="68580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04" name="DRAM"/>
                <p:cNvSpPr/>
                <p:nvPr/>
              </p:nvSpPr>
              <p:spPr>
                <a:xfrm>
                  <a:off x="73152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</p:grpSp>
          <p:grpSp>
            <p:nvGrpSpPr>
              <p:cNvPr id="294" name="Group 293"/>
              <p:cNvGrpSpPr/>
              <p:nvPr/>
            </p:nvGrpSpPr>
            <p:grpSpPr>
              <a:xfrm>
                <a:off x="3787609" y="2243328"/>
                <a:ext cx="917213" cy="1261169"/>
                <a:chOff x="5676900" y="990600"/>
                <a:chExt cx="1828800" cy="2971800"/>
              </a:xfrm>
            </p:grpSpPr>
            <p:cxnSp>
              <p:nvCxnSpPr>
                <p:cNvPr id="295" name="Straight Connector 294"/>
                <p:cNvCxnSpPr>
                  <a:endCxn id="300" idx="0"/>
                </p:cNvCxnSpPr>
                <p:nvPr/>
              </p:nvCxnSpPr>
              <p:spPr>
                <a:xfrm>
                  <a:off x="56769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6" name="Straight Connector 295"/>
                <p:cNvCxnSpPr>
                  <a:endCxn id="302" idx="0"/>
                </p:cNvCxnSpPr>
                <p:nvPr/>
              </p:nvCxnSpPr>
              <p:spPr>
                <a:xfrm>
                  <a:off x="65913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7" name="Straight Connector 296"/>
                <p:cNvCxnSpPr>
                  <a:endCxn id="303" idx="0"/>
                </p:cNvCxnSpPr>
                <p:nvPr/>
              </p:nvCxnSpPr>
              <p:spPr>
                <a:xfrm>
                  <a:off x="70485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8" name="Straight Connector 297"/>
                <p:cNvCxnSpPr>
                  <a:endCxn id="304" idx="0"/>
                </p:cNvCxnSpPr>
                <p:nvPr/>
              </p:nvCxnSpPr>
              <p:spPr>
                <a:xfrm>
                  <a:off x="75057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9" name="Straight Connector 298"/>
                <p:cNvCxnSpPr>
                  <a:endCxn id="301" idx="0"/>
                </p:cNvCxnSpPr>
                <p:nvPr/>
              </p:nvCxnSpPr>
              <p:spPr>
                <a:xfrm>
                  <a:off x="61341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67" name="Group 266"/>
            <p:cNvGrpSpPr/>
            <p:nvPr/>
          </p:nvGrpSpPr>
          <p:grpSpPr>
            <a:xfrm>
              <a:off x="5258738" y="2243328"/>
              <a:ext cx="1108299" cy="1490472"/>
              <a:chOff x="5258738" y="2243328"/>
              <a:chExt cx="1108299" cy="1490472"/>
            </a:xfrm>
          </p:grpSpPr>
          <p:grpSp>
            <p:nvGrpSpPr>
              <p:cNvPr id="281" name="Group 280"/>
              <p:cNvGrpSpPr/>
              <p:nvPr/>
            </p:nvGrpSpPr>
            <p:grpSpPr>
              <a:xfrm>
                <a:off x="5258738" y="3504497"/>
                <a:ext cx="1108299" cy="229303"/>
                <a:chOff x="5486400" y="3962400"/>
                <a:chExt cx="2209800" cy="457200"/>
              </a:xfrm>
            </p:grpSpPr>
            <p:sp>
              <p:nvSpPr>
                <p:cNvPr id="288" name="DRAM"/>
                <p:cNvSpPr/>
                <p:nvPr/>
              </p:nvSpPr>
              <p:spPr>
                <a:xfrm>
                  <a:off x="54864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89" name="DRAM"/>
                <p:cNvSpPr/>
                <p:nvPr/>
              </p:nvSpPr>
              <p:spPr>
                <a:xfrm>
                  <a:off x="59436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90" name="DRAM"/>
                <p:cNvSpPr/>
                <p:nvPr/>
              </p:nvSpPr>
              <p:spPr>
                <a:xfrm>
                  <a:off x="64008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91" name="DRAM"/>
                <p:cNvSpPr/>
                <p:nvPr/>
              </p:nvSpPr>
              <p:spPr>
                <a:xfrm>
                  <a:off x="68580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92" name="DRAM"/>
                <p:cNvSpPr/>
                <p:nvPr/>
              </p:nvSpPr>
              <p:spPr>
                <a:xfrm>
                  <a:off x="73152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</p:grpSp>
          <p:grpSp>
            <p:nvGrpSpPr>
              <p:cNvPr id="282" name="Group 281"/>
              <p:cNvGrpSpPr/>
              <p:nvPr/>
            </p:nvGrpSpPr>
            <p:grpSpPr>
              <a:xfrm>
                <a:off x="5354281" y="2243328"/>
                <a:ext cx="917213" cy="1261169"/>
                <a:chOff x="5676900" y="990600"/>
                <a:chExt cx="1828800" cy="2971800"/>
              </a:xfrm>
            </p:grpSpPr>
            <p:cxnSp>
              <p:nvCxnSpPr>
                <p:cNvPr id="283" name="Straight Connector 282"/>
                <p:cNvCxnSpPr>
                  <a:endCxn id="288" idx="0"/>
                </p:cNvCxnSpPr>
                <p:nvPr/>
              </p:nvCxnSpPr>
              <p:spPr>
                <a:xfrm>
                  <a:off x="56769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4" name="Straight Connector 283"/>
                <p:cNvCxnSpPr>
                  <a:endCxn id="290" idx="0"/>
                </p:cNvCxnSpPr>
                <p:nvPr/>
              </p:nvCxnSpPr>
              <p:spPr>
                <a:xfrm>
                  <a:off x="65913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5" name="Straight Connector 284"/>
                <p:cNvCxnSpPr>
                  <a:endCxn id="291" idx="0"/>
                </p:cNvCxnSpPr>
                <p:nvPr/>
              </p:nvCxnSpPr>
              <p:spPr>
                <a:xfrm>
                  <a:off x="70485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6" name="Straight Connector 285"/>
                <p:cNvCxnSpPr>
                  <a:endCxn id="292" idx="0"/>
                </p:cNvCxnSpPr>
                <p:nvPr/>
              </p:nvCxnSpPr>
              <p:spPr>
                <a:xfrm>
                  <a:off x="75057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7" name="Straight Connector 286"/>
                <p:cNvCxnSpPr>
                  <a:endCxn id="289" idx="0"/>
                </p:cNvCxnSpPr>
                <p:nvPr/>
              </p:nvCxnSpPr>
              <p:spPr>
                <a:xfrm>
                  <a:off x="61341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68" name="Group 267"/>
            <p:cNvGrpSpPr/>
            <p:nvPr/>
          </p:nvGrpSpPr>
          <p:grpSpPr>
            <a:xfrm>
              <a:off x="6816266" y="2243328"/>
              <a:ext cx="1108299" cy="1490472"/>
              <a:chOff x="6816266" y="2243328"/>
              <a:chExt cx="1108299" cy="1490472"/>
            </a:xfrm>
          </p:grpSpPr>
          <p:grpSp>
            <p:nvGrpSpPr>
              <p:cNvPr id="269" name="Group 268"/>
              <p:cNvGrpSpPr/>
              <p:nvPr/>
            </p:nvGrpSpPr>
            <p:grpSpPr>
              <a:xfrm>
                <a:off x="6816266" y="3504497"/>
                <a:ext cx="1108299" cy="229303"/>
                <a:chOff x="5486400" y="3962400"/>
                <a:chExt cx="2209800" cy="457200"/>
              </a:xfrm>
            </p:grpSpPr>
            <p:sp>
              <p:nvSpPr>
                <p:cNvPr id="276" name="DRAM"/>
                <p:cNvSpPr/>
                <p:nvPr/>
              </p:nvSpPr>
              <p:spPr>
                <a:xfrm>
                  <a:off x="54864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77" name="DRAM"/>
                <p:cNvSpPr/>
                <p:nvPr/>
              </p:nvSpPr>
              <p:spPr>
                <a:xfrm>
                  <a:off x="59436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78" name="DRAM"/>
                <p:cNvSpPr/>
                <p:nvPr/>
              </p:nvSpPr>
              <p:spPr>
                <a:xfrm>
                  <a:off x="64008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79" name="DRAM"/>
                <p:cNvSpPr/>
                <p:nvPr/>
              </p:nvSpPr>
              <p:spPr>
                <a:xfrm>
                  <a:off x="68580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80" name="DRAM"/>
                <p:cNvSpPr/>
                <p:nvPr/>
              </p:nvSpPr>
              <p:spPr>
                <a:xfrm>
                  <a:off x="73152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</p:grpSp>
          <p:grpSp>
            <p:nvGrpSpPr>
              <p:cNvPr id="270" name="Group 269"/>
              <p:cNvGrpSpPr/>
              <p:nvPr/>
            </p:nvGrpSpPr>
            <p:grpSpPr>
              <a:xfrm>
                <a:off x="6911809" y="2243328"/>
                <a:ext cx="917213" cy="1261169"/>
                <a:chOff x="5676900" y="990600"/>
                <a:chExt cx="1828800" cy="2971800"/>
              </a:xfrm>
            </p:grpSpPr>
            <p:cxnSp>
              <p:nvCxnSpPr>
                <p:cNvPr id="271" name="Straight Connector 270"/>
                <p:cNvCxnSpPr>
                  <a:endCxn id="276" idx="0"/>
                </p:cNvCxnSpPr>
                <p:nvPr/>
              </p:nvCxnSpPr>
              <p:spPr>
                <a:xfrm>
                  <a:off x="56769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2" name="Straight Connector 271"/>
                <p:cNvCxnSpPr>
                  <a:endCxn id="278" idx="0"/>
                </p:cNvCxnSpPr>
                <p:nvPr/>
              </p:nvCxnSpPr>
              <p:spPr>
                <a:xfrm>
                  <a:off x="65913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3" name="Straight Connector 272"/>
                <p:cNvCxnSpPr>
                  <a:endCxn id="279" idx="0"/>
                </p:cNvCxnSpPr>
                <p:nvPr/>
              </p:nvCxnSpPr>
              <p:spPr>
                <a:xfrm>
                  <a:off x="70485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4" name="Straight Connector 273"/>
                <p:cNvCxnSpPr>
                  <a:endCxn id="280" idx="0"/>
                </p:cNvCxnSpPr>
                <p:nvPr/>
              </p:nvCxnSpPr>
              <p:spPr>
                <a:xfrm>
                  <a:off x="75057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5" name="Straight Connector 274"/>
                <p:cNvCxnSpPr>
                  <a:endCxn id="277" idx="0"/>
                </p:cNvCxnSpPr>
                <p:nvPr/>
              </p:nvCxnSpPr>
              <p:spPr>
                <a:xfrm>
                  <a:off x="61341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19" name="Group 718"/>
          <p:cNvGrpSpPr/>
          <p:nvPr/>
        </p:nvGrpSpPr>
        <p:grpSpPr>
          <a:xfrm>
            <a:off x="1908047" y="3007671"/>
            <a:ext cx="1490473" cy="191087"/>
            <a:chOff x="1828799" y="2017072"/>
            <a:chExt cx="1490473" cy="191087"/>
          </a:xfrm>
        </p:grpSpPr>
        <p:sp>
          <p:nvSpPr>
            <p:cNvPr id="720" name="DRAM"/>
            <p:cNvSpPr/>
            <p:nvPr/>
          </p:nvSpPr>
          <p:spPr>
            <a:xfrm rot="5400000">
              <a:off x="1847908" y="1997964"/>
              <a:ext cx="191086" cy="229303"/>
            </a:xfrm>
            <a:prstGeom prst="roundRect">
              <a:avLst>
                <a:gd name="adj" fmla="val 11319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721" name="Straight Connector 720"/>
            <p:cNvCxnSpPr>
              <a:endCxn id="720" idx="0"/>
            </p:cNvCxnSpPr>
            <p:nvPr/>
          </p:nvCxnSpPr>
          <p:spPr>
            <a:xfrm flipH="1">
              <a:off x="2058104" y="2112617"/>
              <a:ext cx="1261168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accent2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2" name="Oval 721"/>
            <p:cNvSpPr/>
            <p:nvPr/>
          </p:nvSpPr>
          <p:spPr>
            <a:xfrm>
              <a:off x="2134538" y="2017072"/>
              <a:ext cx="191086" cy="191086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23" name="Oval 722"/>
            <p:cNvSpPr/>
            <p:nvPr/>
          </p:nvSpPr>
          <p:spPr>
            <a:xfrm>
              <a:off x="2363841" y="2017072"/>
              <a:ext cx="191086" cy="191086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24" name="Oval 723"/>
            <p:cNvSpPr/>
            <p:nvPr/>
          </p:nvSpPr>
          <p:spPr>
            <a:xfrm>
              <a:off x="2593144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25" name="Oval 724"/>
            <p:cNvSpPr/>
            <p:nvPr/>
          </p:nvSpPr>
          <p:spPr>
            <a:xfrm>
              <a:off x="2822448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26" name="Oval 725"/>
            <p:cNvSpPr/>
            <p:nvPr/>
          </p:nvSpPr>
          <p:spPr>
            <a:xfrm>
              <a:off x="3051751" y="2017072"/>
              <a:ext cx="191086" cy="19108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727" name="Group 726"/>
          <p:cNvGrpSpPr/>
          <p:nvPr/>
        </p:nvGrpSpPr>
        <p:grpSpPr>
          <a:xfrm>
            <a:off x="3465575" y="3007671"/>
            <a:ext cx="1490473" cy="191087"/>
            <a:chOff x="3386327" y="2017072"/>
            <a:chExt cx="1490473" cy="191087"/>
          </a:xfrm>
        </p:grpSpPr>
        <p:sp>
          <p:nvSpPr>
            <p:cNvPr id="728" name="DRAM"/>
            <p:cNvSpPr/>
            <p:nvPr/>
          </p:nvSpPr>
          <p:spPr>
            <a:xfrm rot="5400000">
              <a:off x="3405436" y="1997964"/>
              <a:ext cx="191086" cy="229303"/>
            </a:xfrm>
            <a:prstGeom prst="roundRect">
              <a:avLst>
                <a:gd name="adj" fmla="val 11319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729" name="Straight Connector 728"/>
            <p:cNvCxnSpPr>
              <a:endCxn id="728" idx="0"/>
            </p:cNvCxnSpPr>
            <p:nvPr/>
          </p:nvCxnSpPr>
          <p:spPr>
            <a:xfrm flipH="1">
              <a:off x="3615632" y="2112617"/>
              <a:ext cx="1261168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accent2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0" name="Oval 729"/>
            <p:cNvSpPr/>
            <p:nvPr/>
          </p:nvSpPr>
          <p:spPr>
            <a:xfrm>
              <a:off x="3692066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31" name="Oval 730"/>
            <p:cNvSpPr/>
            <p:nvPr/>
          </p:nvSpPr>
          <p:spPr>
            <a:xfrm>
              <a:off x="3921369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32" name="Oval 731"/>
            <p:cNvSpPr/>
            <p:nvPr/>
          </p:nvSpPr>
          <p:spPr>
            <a:xfrm>
              <a:off x="4150672" y="2017072"/>
              <a:ext cx="191086" cy="19108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33" name="Oval 732"/>
            <p:cNvSpPr/>
            <p:nvPr/>
          </p:nvSpPr>
          <p:spPr>
            <a:xfrm>
              <a:off x="4379976" y="2017072"/>
              <a:ext cx="191086" cy="19108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34" name="Oval 733"/>
            <p:cNvSpPr/>
            <p:nvPr/>
          </p:nvSpPr>
          <p:spPr>
            <a:xfrm>
              <a:off x="4609279" y="2017072"/>
              <a:ext cx="191086" cy="191086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735" name="Group 734"/>
          <p:cNvGrpSpPr/>
          <p:nvPr/>
        </p:nvGrpSpPr>
        <p:grpSpPr>
          <a:xfrm>
            <a:off x="5032247" y="3007671"/>
            <a:ext cx="1490473" cy="191087"/>
            <a:chOff x="4952999" y="2017072"/>
            <a:chExt cx="1490473" cy="191087"/>
          </a:xfrm>
        </p:grpSpPr>
        <p:sp>
          <p:nvSpPr>
            <p:cNvPr id="736" name="DRAM"/>
            <p:cNvSpPr/>
            <p:nvPr/>
          </p:nvSpPr>
          <p:spPr>
            <a:xfrm rot="5400000">
              <a:off x="4972108" y="1997964"/>
              <a:ext cx="191086" cy="229303"/>
            </a:xfrm>
            <a:prstGeom prst="roundRect">
              <a:avLst>
                <a:gd name="adj" fmla="val 11319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737" name="Straight Connector 736"/>
            <p:cNvCxnSpPr>
              <a:endCxn id="736" idx="0"/>
            </p:cNvCxnSpPr>
            <p:nvPr/>
          </p:nvCxnSpPr>
          <p:spPr>
            <a:xfrm flipH="1">
              <a:off x="5182304" y="2112617"/>
              <a:ext cx="1261168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accent2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8" name="Oval 737"/>
            <p:cNvSpPr/>
            <p:nvPr/>
          </p:nvSpPr>
          <p:spPr>
            <a:xfrm>
              <a:off x="5258738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39" name="Oval 738"/>
            <p:cNvSpPr/>
            <p:nvPr/>
          </p:nvSpPr>
          <p:spPr>
            <a:xfrm>
              <a:off x="5488041" y="2017072"/>
              <a:ext cx="191086" cy="19108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40" name="Oval 739"/>
            <p:cNvSpPr/>
            <p:nvPr/>
          </p:nvSpPr>
          <p:spPr>
            <a:xfrm>
              <a:off x="5717344" y="2017072"/>
              <a:ext cx="191086" cy="19108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41" name="Oval 740"/>
            <p:cNvSpPr/>
            <p:nvPr/>
          </p:nvSpPr>
          <p:spPr>
            <a:xfrm>
              <a:off x="5946648" y="2017072"/>
              <a:ext cx="191086" cy="191086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42" name="Oval 741"/>
            <p:cNvSpPr/>
            <p:nvPr/>
          </p:nvSpPr>
          <p:spPr>
            <a:xfrm>
              <a:off x="6175951" y="2017072"/>
              <a:ext cx="191086" cy="191086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743" name="Group 742"/>
          <p:cNvGrpSpPr/>
          <p:nvPr/>
        </p:nvGrpSpPr>
        <p:grpSpPr>
          <a:xfrm>
            <a:off x="6589775" y="3007671"/>
            <a:ext cx="1490473" cy="191087"/>
            <a:chOff x="6510527" y="2017072"/>
            <a:chExt cx="1490473" cy="191087"/>
          </a:xfrm>
        </p:grpSpPr>
        <p:sp>
          <p:nvSpPr>
            <p:cNvPr id="744" name="DRAM"/>
            <p:cNvSpPr/>
            <p:nvPr/>
          </p:nvSpPr>
          <p:spPr>
            <a:xfrm rot="5400000">
              <a:off x="6529636" y="1997964"/>
              <a:ext cx="191086" cy="229303"/>
            </a:xfrm>
            <a:prstGeom prst="roundRect">
              <a:avLst>
                <a:gd name="adj" fmla="val 11319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745" name="Straight Connector 744"/>
            <p:cNvCxnSpPr>
              <a:endCxn id="744" idx="0"/>
            </p:cNvCxnSpPr>
            <p:nvPr/>
          </p:nvCxnSpPr>
          <p:spPr>
            <a:xfrm flipH="1">
              <a:off x="6739832" y="2112617"/>
              <a:ext cx="1261168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accent2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6" name="Oval 745"/>
            <p:cNvSpPr/>
            <p:nvPr/>
          </p:nvSpPr>
          <p:spPr>
            <a:xfrm>
              <a:off x="6816266" y="2017072"/>
              <a:ext cx="191086" cy="19108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47" name="Oval 746"/>
            <p:cNvSpPr/>
            <p:nvPr/>
          </p:nvSpPr>
          <p:spPr>
            <a:xfrm>
              <a:off x="7045569" y="2017072"/>
              <a:ext cx="191086" cy="19108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48" name="Oval 747"/>
            <p:cNvSpPr/>
            <p:nvPr/>
          </p:nvSpPr>
          <p:spPr>
            <a:xfrm>
              <a:off x="7274872" y="2017072"/>
              <a:ext cx="191086" cy="191086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49" name="Oval 748"/>
            <p:cNvSpPr/>
            <p:nvPr/>
          </p:nvSpPr>
          <p:spPr>
            <a:xfrm>
              <a:off x="7504176" y="2017072"/>
              <a:ext cx="191086" cy="191086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50" name="Oval 749"/>
            <p:cNvSpPr/>
            <p:nvPr/>
          </p:nvSpPr>
          <p:spPr>
            <a:xfrm>
              <a:off x="7733479" y="2017072"/>
              <a:ext cx="191086" cy="191086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sp>
        <p:nvSpPr>
          <p:cNvPr id="707" name="Rounded Rectangle 706"/>
          <p:cNvSpPr/>
          <p:nvPr/>
        </p:nvSpPr>
        <p:spPr>
          <a:xfrm flipH="1">
            <a:off x="2672391" y="3499575"/>
            <a:ext cx="190619" cy="234224"/>
          </a:xfrm>
          <a:prstGeom prst="roundRect">
            <a:avLst>
              <a:gd name="adj" fmla="val 23959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708" name="Rounded Rectangle 707"/>
          <p:cNvSpPr/>
          <p:nvPr/>
        </p:nvSpPr>
        <p:spPr>
          <a:xfrm flipH="1">
            <a:off x="4230935" y="3499575"/>
            <a:ext cx="190619" cy="234224"/>
          </a:xfrm>
          <a:prstGeom prst="roundRect">
            <a:avLst>
              <a:gd name="adj" fmla="val 23959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709" name="Rounded Rectangle 708"/>
          <p:cNvSpPr/>
          <p:nvPr/>
        </p:nvSpPr>
        <p:spPr>
          <a:xfrm flipH="1">
            <a:off x="5798730" y="3501061"/>
            <a:ext cx="190619" cy="234224"/>
          </a:xfrm>
          <a:prstGeom prst="roundRect">
            <a:avLst>
              <a:gd name="adj" fmla="val 23959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710" name="Rounded Rectangle 709"/>
          <p:cNvSpPr/>
          <p:nvPr/>
        </p:nvSpPr>
        <p:spPr>
          <a:xfrm flipH="1">
            <a:off x="7356229" y="3501389"/>
            <a:ext cx="190619" cy="234224"/>
          </a:xfrm>
          <a:prstGeom prst="roundRect">
            <a:avLst>
              <a:gd name="adj" fmla="val 23959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762" name="TextBox 761"/>
          <p:cNvSpPr txBox="1"/>
          <p:nvPr/>
        </p:nvSpPr>
        <p:spPr>
          <a:xfrm>
            <a:off x="5641848" y="1676399"/>
            <a:ext cx="2663952" cy="4572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800" dirty="0">
                <a:solidFill>
                  <a:srgbClr val="000000"/>
                </a:solidFill>
                <a:latin typeface="+mj-lt"/>
              </a:rPr>
              <a:t>global </a:t>
            </a:r>
            <a:r>
              <a:rPr lang="en-US" sz="2800" dirty="0" err="1">
                <a:solidFill>
                  <a:srgbClr val="000000"/>
                </a:solidFill>
                <a:latin typeface="+mj-lt"/>
              </a:rPr>
              <a:t>wordline</a:t>
            </a:r>
            <a:endParaRPr lang="en-US" sz="28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37" name="Punchline"/>
          <p:cNvSpPr txBox="1"/>
          <p:nvPr/>
        </p:nvSpPr>
        <p:spPr>
          <a:xfrm>
            <a:off x="0" y="5181598"/>
            <a:ext cx="9144000" cy="1143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spc="-100" dirty="0" smtClean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Column latency depends on</a:t>
            </a:r>
            <a:br>
              <a:rPr lang="en-US" sz="3600" spc="-100" dirty="0" smtClean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</a:br>
            <a:r>
              <a:rPr lang="en-US" sz="3600" b="1" spc="-100" dirty="0" smtClean="0">
                <a:solidFill>
                  <a:schemeClr val="bg1"/>
                </a:solidFill>
                <a:sym typeface="Wingdings" panose="05000000000000000000" pitchFamily="2" charset="2"/>
              </a:rPr>
              <a:t>distance from row decoder, </a:t>
            </a:r>
            <a:r>
              <a:rPr lang="en-US" sz="3600" b="1" spc="-100" dirty="0" err="1" smtClean="0">
                <a:solidFill>
                  <a:schemeClr val="bg1"/>
                </a:solidFill>
                <a:sym typeface="Wingdings" panose="05000000000000000000" pitchFamily="2" charset="2"/>
              </a:rPr>
              <a:t>wordline</a:t>
            </a:r>
            <a:r>
              <a:rPr lang="en-US" sz="3600" b="1" spc="-100" dirty="0" smtClean="0">
                <a:solidFill>
                  <a:schemeClr val="bg1"/>
                </a:solidFill>
                <a:sym typeface="Wingdings" panose="05000000000000000000" pitchFamily="2" charset="2"/>
              </a:rPr>
              <a:t> driver</a:t>
            </a:r>
          </a:p>
        </p:txBody>
      </p:sp>
      <p:sp>
        <p:nvSpPr>
          <p:cNvPr id="317" name="TextBox 316"/>
          <p:cNvSpPr txBox="1"/>
          <p:nvPr/>
        </p:nvSpPr>
        <p:spPr>
          <a:xfrm>
            <a:off x="1850409" y="1524000"/>
            <a:ext cx="2952222" cy="367167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800" b="1" i="1" spc="-150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darker cells are faster</a:t>
            </a:r>
            <a:endParaRPr lang="en-US" sz="2800" b="1" i="1" spc="-150" dirty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851860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30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0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3000"/>
                                        <p:tgtEl>
                                          <p:spTgt spid="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3000"/>
                                        <p:tgtEl>
                                          <p:spTgt spid="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1000"/>
                                        <p:tgtEl>
                                          <p:spTgt spid="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3000"/>
                                        <p:tgtEl>
                                          <p:spTgt spid="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3000"/>
                                        <p:tgtEl>
                                          <p:spTgt spid="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81481E-6 L -0.00104 0.09445 " pathEditMode="relative" rAng="0" ptsTypes="AA">
                                      <p:cBhvr>
                                        <p:cTn id="64" dur="1000" fill="hold"/>
                                        <p:tgtEl>
                                          <p:spTgt spid="7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4722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7778E-7 -4.81481E-6 L 0.00069 0.09445 " pathEditMode="relative" rAng="0" ptsTypes="AA">
                                      <p:cBhvr>
                                        <p:cTn id="66" dur="1000" fill="hold"/>
                                        <p:tgtEl>
                                          <p:spTgt spid="7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4722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3.7037E-6 L -0.00139 0.09421 " pathEditMode="relative" rAng="0" ptsTypes="AA">
                                      <p:cBhvr>
                                        <p:cTn id="68" dur="1000" fill="hold"/>
                                        <p:tgtEl>
                                          <p:spTgt spid="7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4699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3.7037E-6 L -0.00017 0.09421 " pathEditMode="relative" rAng="0" ptsTypes="AA">
                                      <p:cBhvr>
                                        <p:cTn id="70" dur="1000" fill="hold"/>
                                        <p:tgtEl>
                                          <p:spTgt spid="7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4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1" grpId="0" animBg="1"/>
      <p:bldP spid="707" grpId="0" animBg="1"/>
      <p:bldP spid="707" grpId="2" animBg="1"/>
      <p:bldP spid="708" grpId="0" animBg="1"/>
      <p:bldP spid="708" grpId="2" animBg="1"/>
      <p:bldP spid="709" grpId="0" animBg="1"/>
      <p:bldP spid="709" grpId="2" animBg="1"/>
      <p:bldP spid="710" grpId="0" animBg="1"/>
      <p:bldP spid="710" grpId="2" animBg="1"/>
      <p:bldP spid="337" grpId="0" animBg="1"/>
      <p:bldP spid="31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-76200" y="152401"/>
            <a:ext cx="92964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60" dirty="0"/>
              <a:t>2. Variation </a:t>
            </a:r>
            <a:r>
              <a:rPr lang="en-US" sz="5400" spc="-60" dirty="0" smtClean="0"/>
              <a:t>Across </a:t>
            </a:r>
            <a:r>
              <a:rPr lang="en-US" sz="5400" spc="-60" dirty="0"/>
              <a:t>Columns</a:t>
            </a:r>
          </a:p>
        </p:txBody>
      </p:sp>
      <p:sp>
        <p:nvSpPr>
          <p:cNvPr id="6" name="TextBox 5"/>
          <p:cNvSpPr txBox="1"/>
          <p:nvPr/>
        </p:nvSpPr>
        <p:spPr>
          <a:xfrm rot="16200000">
            <a:off x="-800100" y="2781300"/>
            <a:ext cx="3048000" cy="381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400" spc="-150" dirty="0">
                <a:solidFill>
                  <a:srgbClr val="000000"/>
                </a:solidFill>
                <a:latin typeface="+mj-lt"/>
              </a:rPr>
              <a:t>Erroneous Request Count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1165624"/>
              </p:ext>
            </p:extLst>
          </p:nvPr>
        </p:nvGraphicFramePr>
        <p:xfrm>
          <a:off x="367553" y="1447800"/>
          <a:ext cx="4502331" cy="3780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9138292"/>
              </p:ext>
            </p:extLst>
          </p:nvPr>
        </p:nvGraphicFramePr>
        <p:xfrm>
          <a:off x="4267200" y="1447800"/>
          <a:ext cx="4502331" cy="37806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Punchline"/>
          <p:cNvSpPr txBox="1"/>
          <p:nvPr/>
        </p:nvSpPr>
        <p:spPr>
          <a:xfrm>
            <a:off x="0" y="5181598"/>
            <a:ext cx="9144000" cy="1143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spc="-100" dirty="0" smtClean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Column error </a:t>
            </a:r>
            <a:r>
              <a:rPr lang="en-US" sz="3600" spc="-100" dirty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(latency) </a:t>
            </a:r>
            <a:r>
              <a:rPr lang="en-US" sz="3600" spc="-100" dirty="0" smtClean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characteristics</a:t>
            </a:r>
            <a:r>
              <a:rPr lang="en-US" sz="3600" spc="-100" dirty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 </a:t>
            </a:r>
            <a:r>
              <a:rPr lang="en-US" sz="3600" spc="-100" dirty="0" smtClean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have</a:t>
            </a:r>
            <a:r>
              <a:rPr lang="en-US" sz="3600" spc="-100" dirty="0">
                <a:solidFill>
                  <a:schemeClr val="bg1"/>
                </a:solidFill>
                <a:sym typeface="Wingdings" panose="05000000000000000000" pitchFamily="2" charset="2"/>
              </a:rPr>
              <a:t/>
            </a:r>
            <a:br>
              <a:rPr lang="en-US" sz="3600" spc="-100" dirty="0">
                <a:solidFill>
                  <a:schemeClr val="bg1"/>
                </a:solidFill>
                <a:sym typeface="Wingdings" panose="05000000000000000000" pitchFamily="2" charset="2"/>
              </a:rPr>
            </a:br>
            <a:r>
              <a:rPr lang="en-US" sz="3600" b="1" i="1" spc="-100" dirty="0" smtClean="0">
                <a:solidFill>
                  <a:schemeClr val="bg1"/>
                </a:solidFill>
                <a:sym typeface="Wingdings" panose="05000000000000000000" pitchFamily="2" charset="2"/>
              </a:rPr>
              <a:t>specific patterns</a:t>
            </a:r>
            <a:r>
              <a:rPr lang="en-US" sz="3600" spc="-100" dirty="0" smtClean="0">
                <a:solidFill>
                  <a:schemeClr val="bg1"/>
                </a:solidFill>
                <a:sym typeface="Wingdings" panose="05000000000000000000" pitchFamily="2" charset="2"/>
              </a:rPr>
              <a:t> </a:t>
            </a:r>
            <a:r>
              <a:rPr lang="en-US" sz="3600" spc="-100" dirty="0" smtClean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that repeat across row groups</a:t>
            </a:r>
            <a:endParaRPr lang="en-US" sz="3600" spc="-100" dirty="0">
              <a:solidFill>
                <a:schemeClr val="bg1"/>
              </a:solidFill>
              <a:latin typeface="+mj-lt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868873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2" name="Straight Connector 91"/>
          <p:cNvCxnSpPr/>
          <p:nvPr/>
        </p:nvCxnSpPr>
        <p:spPr>
          <a:xfrm>
            <a:off x="1600200" y="2438400"/>
            <a:ext cx="5638800" cy="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/>
          <p:cNvSpPr txBox="1"/>
          <p:nvPr/>
        </p:nvSpPr>
        <p:spPr>
          <a:xfrm>
            <a:off x="2971800" y="2286000"/>
            <a:ext cx="2971800" cy="30480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400" dirty="0">
                <a:solidFill>
                  <a:srgbClr val="000000"/>
                </a:solidFill>
                <a:latin typeface="+mj-lt"/>
              </a:rPr>
              <a:t>8-bit data bus per chip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2133600" y="1905000"/>
            <a:ext cx="4495800" cy="30480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400" dirty="0">
                <a:solidFill>
                  <a:srgbClr val="000000"/>
                </a:solidFill>
                <a:latin typeface="+mj-lt"/>
              </a:rPr>
              <a:t>64-bit data bus in memory channel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5981700" y="3238501"/>
            <a:ext cx="3352800" cy="838200"/>
          </a:xfrm>
          <a:prstGeom prst="rect">
            <a:avLst/>
          </a:prstGeom>
        </p:spPr>
      </p:pic>
      <p:cxnSp>
        <p:nvCxnSpPr>
          <p:cNvPr id="88" name="Straight Connector 87"/>
          <p:cNvCxnSpPr/>
          <p:nvPr/>
        </p:nvCxnSpPr>
        <p:spPr>
          <a:xfrm>
            <a:off x="1600200" y="3657600"/>
            <a:ext cx="5638800" cy="508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>
            <a:off x="1600200" y="3352800"/>
            <a:ext cx="5638800" cy="508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Straight Connector 89"/>
          <p:cNvCxnSpPr/>
          <p:nvPr/>
        </p:nvCxnSpPr>
        <p:spPr>
          <a:xfrm>
            <a:off x="1600200" y="3048000"/>
            <a:ext cx="5638800" cy="508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Straight Connector 90"/>
          <p:cNvCxnSpPr/>
          <p:nvPr/>
        </p:nvCxnSpPr>
        <p:spPr>
          <a:xfrm>
            <a:off x="1600200" y="2743200"/>
            <a:ext cx="5638800" cy="254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Straight Connector 93"/>
          <p:cNvCxnSpPr/>
          <p:nvPr/>
        </p:nvCxnSpPr>
        <p:spPr>
          <a:xfrm>
            <a:off x="1600200" y="4570730"/>
            <a:ext cx="5638800" cy="635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Straight Connector 94"/>
          <p:cNvCxnSpPr/>
          <p:nvPr/>
        </p:nvCxnSpPr>
        <p:spPr>
          <a:xfrm>
            <a:off x="1600200" y="4267200"/>
            <a:ext cx="5638800" cy="508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Straight Connector 95"/>
          <p:cNvCxnSpPr/>
          <p:nvPr/>
        </p:nvCxnSpPr>
        <p:spPr>
          <a:xfrm>
            <a:off x="1600200" y="3962400"/>
            <a:ext cx="5638800" cy="508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/>
          <p:cNvSpPr txBox="1"/>
          <p:nvPr/>
        </p:nvSpPr>
        <p:spPr>
          <a:xfrm>
            <a:off x="381000" y="1600200"/>
            <a:ext cx="160020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600" dirty="0">
                <a:solidFill>
                  <a:srgbClr val="000000"/>
                </a:solidFill>
                <a:latin typeface="+mj-lt"/>
              </a:rPr>
              <a:t>Processor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6858000" y="1600200"/>
            <a:ext cx="160020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600" dirty="0">
                <a:solidFill>
                  <a:srgbClr val="000000"/>
                </a:solidFill>
                <a:latin typeface="+mj-lt"/>
              </a:rPr>
              <a:t>DIMM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7391400" y="2286000"/>
            <a:ext cx="533400" cy="2438400"/>
            <a:chOff x="2438400" y="1981200"/>
            <a:chExt cx="533400" cy="2438400"/>
          </a:xfrm>
        </p:grpSpPr>
        <p:sp>
          <p:nvSpPr>
            <p:cNvPr id="9" name="Rounded Rectangle 8"/>
            <p:cNvSpPr/>
            <p:nvPr/>
          </p:nvSpPr>
          <p:spPr>
            <a:xfrm flipH="1">
              <a:off x="2438400" y="2286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dirty="0" smtClean="0"/>
                <a:t>A</a:t>
              </a:r>
              <a:endParaRPr lang="en-US" sz="2400" spc="-80" dirty="0"/>
            </a:p>
          </p:txBody>
        </p:sp>
        <p:sp>
          <p:nvSpPr>
            <p:cNvPr id="100" name="Rounded Rectangle 99"/>
            <p:cNvSpPr/>
            <p:nvPr/>
          </p:nvSpPr>
          <p:spPr>
            <a:xfrm flipH="1">
              <a:off x="2438400" y="2590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dirty="0" smtClean="0"/>
                <a:t>A</a:t>
              </a:r>
              <a:endParaRPr lang="en-US" sz="2400" spc="-80" dirty="0"/>
            </a:p>
          </p:txBody>
        </p:sp>
        <p:sp>
          <p:nvSpPr>
            <p:cNvPr id="101" name="Rounded Rectangle 100"/>
            <p:cNvSpPr/>
            <p:nvPr/>
          </p:nvSpPr>
          <p:spPr>
            <a:xfrm flipH="1">
              <a:off x="2438400" y="28956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dirty="0" smtClean="0"/>
                <a:t>A</a:t>
              </a:r>
              <a:endParaRPr lang="en-US" sz="2400" spc="-80" dirty="0"/>
            </a:p>
          </p:txBody>
        </p:sp>
        <p:sp>
          <p:nvSpPr>
            <p:cNvPr id="102" name="Rounded Rectangle 101"/>
            <p:cNvSpPr/>
            <p:nvPr/>
          </p:nvSpPr>
          <p:spPr>
            <a:xfrm flipH="1">
              <a:off x="2438400" y="32004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dirty="0" smtClean="0"/>
                <a:t>A</a:t>
              </a:r>
              <a:endParaRPr lang="en-US" sz="2400" spc="-80" dirty="0"/>
            </a:p>
          </p:txBody>
        </p:sp>
        <p:sp>
          <p:nvSpPr>
            <p:cNvPr id="103" name="Rounded Rectangle 102"/>
            <p:cNvSpPr/>
            <p:nvPr/>
          </p:nvSpPr>
          <p:spPr>
            <a:xfrm flipH="1">
              <a:off x="2438400" y="1981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dirty="0" smtClean="0"/>
                <a:t>A</a:t>
              </a:r>
              <a:endParaRPr lang="en-US" sz="2400" spc="-80" dirty="0"/>
            </a:p>
          </p:txBody>
        </p:sp>
        <p:sp>
          <p:nvSpPr>
            <p:cNvPr id="104" name="Rounded Rectangle 103"/>
            <p:cNvSpPr/>
            <p:nvPr/>
          </p:nvSpPr>
          <p:spPr>
            <a:xfrm flipH="1">
              <a:off x="2438400" y="3505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dirty="0" smtClean="0"/>
                <a:t>A</a:t>
              </a:r>
              <a:endParaRPr lang="en-US" sz="2400" spc="-80" dirty="0"/>
            </a:p>
          </p:txBody>
        </p:sp>
        <p:sp>
          <p:nvSpPr>
            <p:cNvPr id="105" name="Rounded Rectangle 104"/>
            <p:cNvSpPr/>
            <p:nvPr/>
          </p:nvSpPr>
          <p:spPr>
            <a:xfrm flipH="1">
              <a:off x="2438400" y="3810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dirty="0" smtClean="0"/>
                <a:t>A</a:t>
              </a:r>
              <a:endParaRPr lang="en-US" sz="2400" spc="-80" dirty="0"/>
            </a:p>
          </p:txBody>
        </p:sp>
        <p:sp>
          <p:nvSpPr>
            <p:cNvPr id="106" name="Rounded Rectangle 105"/>
            <p:cNvSpPr/>
            <p:nvPr/>
          </p:nvSpPr>
          <p:spPr>
            <a:xfrm flipH="1">
              <a:off x="2438400" y="4114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dirty="0" smtClean="0"/>
                <a:t>A</a:t>
              </a:r>
              <a:endParaRPr lang="en-US" sz="2400" spc="-80" dirty="0"/>
            </a:p>
          </p:txBody>
        </p:sp>
      </p:grpSp>
      <p:grpSp>
        <p:nvGrpSpPr>
          <p:cNvPr id="192" name="Group 191"/>
          <p:cNvGrpSpPr/>
          <p:nvPr/>
        </p:nvGrpSpPr>
        <p:grpSpPr>
          <a:xfrm>
            <a:off x="7391400" y="2286000"/>
            <a:ext cx="533400" cy="2438400"/>
            <a:chOff x="2438400" y="1981200"/>
            <a:chExt cx="533400" cy="2438400"/>
          </a:xfrm>
        </p:grpSpPr>
        <p:sp>
          <p:nvSpPr>
            <p:cNvPr id="193" name="Rounded Rectangle 192"/>
            <p:cNvSpPr/>
            <p:nvPr/>
          </p:nvSpPr>
          <p:spPr>
            <a:xfrm flipH="1">
              <a:off x="2438400" y="2286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B</a:t>
              </a:r>
              <a:endParaRPr lang="en-US" sz="2400" spc="-80" dirty="0"/>
            </a:p>
          </p:txBody>
        </p:sp>
        <p:sp>
          <p:nvSpPr>
            <p:cNvPr id="194" name="Rounded Rectangle 193"/>
            <p:cNvSpPr/>
            <p:nvPr/>
          </p:nvSpPr>
          <p:spPr>
            <a:xfrm flipH="1">
              <a:off x="2438400" y="2590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B</a:t>
              </a:r>
              <a:endParaRPr lang="en-US" sz="2400" spc="-80" dirty="0"/>
            </a:p>
          </p:txBody>
        </p:sp>
        <p:sp>
          <p:nvSpPr>
            <p:cNvPr id="195" name="Rounded Rectangle 194"/>
            <p:cNvSpPr/>
            <p:nvPr/>
          </p:nvSpPr>
          <p:spPr>
            <a:xfrm flipH="1">
              <a:off x="2438400" y="28956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B</a:t>
              </a:r>
              <a:endParaRPr lang="en-US" sz="2400" spc="-80" dirty="0"/>
            </a:p>
          </p:txBody>
        </p:sp>
        <p:sp>
          <p:nvSpPr>
            <p:cNvPr id="196" name="Rounded Rectangle 195"/>
            <p:cNvSpPr/>
            <p:nvPr/>
          </p:nvSpPr>
          <p:spPr>
            <a:xfrm flipH="1">
              <a:off x="2438400" y="32004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B</a:t>
              </a:r>
              <a:endParaRPr lang="en-US" sz="2400" spc="-80" dirty="0"/>
            </a:p>
          </p:txBody>
        </p:sp>
        <p:sp>
          <p:nvSpPr>
            <p:cNvPr id="197" name="Rounded Rectangle 196"/>
            <p:cNvSpPr/>
            <p:nvPr/>
          </p:nvSpPr>
          <p:spPr>
            <a:xfrm flipH="1">
              <a:off x="2438400" y="1981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dirty="0" smtClean="0"/>
                <a:t>B</a:t>
              </a:r>
              <a:endParaRPr lang="en-US" sz="2400" spc="-80" dirty="0"/>
            </a:p>
          </p:txBody>
        </p:sp>
        <p:sp>
          <p:nvSpPr>
            <p:cNvPr id="198" name="Rounded Rectangle 197"/>
            <p:cNvSpPr/>
            <p:nvPr/>
          </p:nvSpPr>
          <p:spPr>
            <a:xfrm flipH="1">
              <a:off x="2438400" y="3505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B</a:t>
              </a:r>
              <a:endParaRPr lang="en-US" sz="2400" spc="-80" dirty="0"/>
            </a:p>
          </p:txBody>
        </p:sp>
        <p:sp>
          <p:nvSpPr>
            <p:cNvPr id="199" name="Rounded Rectangle 198"/>
            <p:cNvSpPr/>
            <p:nvPr/>
          </p:nvSpPr>
          <p:spPr>
            <a:xfrm flipH="1">
              <a:off x="2438400" y="3810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B</a:t>
              </a:r>
              <a:endParaRPr lang="en-US" sz="2400" spc="-80" dirty="0"/>
            </a:p>
          </p:txBody>
        </p:sp>
        <p:sp>
          <p:nvSpPr>
            <p:cNvPr id="200" name="Rounded Rectangle 199"/>
            <p:cNvSpPr/>
            <p:nvPr/>
          </p:nvSpPr>
          <p:spPr>
            <a:xfrm flipH="1">
              <a:off x="2438400" y="4114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B</a:t>
              </a:r>
              <a:endParaRPr lang="en-US" sz="2400" spc="-80" dirty="0"/>
            </a:p>
          </p:txBody>
        </p:sp>
      </p:grpSp>
      <p:grpSp>
        <p:nvGrpSpPr>
          <p:cNvPr id="172" name="Group 171"/>
          <p:cNvGrpSpPr/>
          <p:nvPr/>
        </p:nvGrpSpPr>
        <p:grpSpPr>
          <a:xfrm>
            <a:off x="7391400" y="2286000"/>
            <a:ext cx="533400" cy="2438400"/>
            <a:chOff x="2438400" y="1981200"/>
            <a:chExt cx="533400" cy="2438400"/>
          </a:xfrm>
        </p:grpSpPr>
        <p:sp>
          <p:nvSpPr>
            <p:cNvPr id="173" name="Rounded Rectangle 172"/>
            <p:cNvSpPr/>
            <p:nvPr/>
          </p:nvSpPr>
          <p:spPr>
            <a:xfrm flipH="1">
              <a:off x="2438400" y="2286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C</a:t>
              </a:r>
              <a:endParaRPr lang="en-US" sz="2400" spc="-80" dirty="0"/>
            </a:p>
          </p:txBody>
        </p:sp>
        <p:sp>
          <p:nvSpPr>
            <p:cNvPr id="174" name="Rounded Rectangle 173"/>
            <p:cNvSpPr/>
            <p:nvPr/>
          </p:nvSpPr>
          <p:spPr>
            <a:xfrm flipH="1">
              <a:off x="2438400" y="2590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C</a:t>
              </a:r>
              <a:endParaRPr lang="en-US" sz="2400" spc="-80" dirty="0"/>
            </a:p>
          </p:txBody>
        </p:sp>
        <p:sp>
          <p:nvSpPr>
            <p:cNvPr id="175" name="Rounded Rectangle 174"/>
            <p:cNvSpPr/>
            <p:nvPr/>
          </p:nvSpPr>
          <p:spPr>
            <a:xfrm flipH="1">
              <a:off x="2438400" y="28956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C</a:t>
              </a:r>
              <a:endParaRPr lang="en-US" sz="2400" spc="-80" dirty="0"/>
            </a:p>
          </p:txBody>
        </p:sp>
        <p:sp>
          <p:nvSpPr>
            <p:cNvPr id="176" name="Rounded Rectangle 175"/>
            <p:cNvSpPr/>
            <p:nvPr/>
          </p:nvSpPr>
          <p:spPr>
            <a:xfrm flipH="1">
              <a:off x="2438400" y="32004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C</a:t>
              </a:r>
              <a:endParaRPr lang="en-US" sz="2400" spc="-80" dirty="0"/>
            </a:p>
          </p:txBody>
        </p:sp>
        <p:sp>
          <p:nvSpPr>
            <p:cNvPr id="177" name="Rounded Rectangle 176"/>
            <p:cNvSpPr/>
            <p:nvPr/>
          </p:nvSpPr>
          <p:spPr>
            <a:xfrm flipH="1">
              <a:off x="2438400" y="1981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dirty="0" smtClean="0"/>
                <a:t>C</a:t>
              </a:r>
              <a:endParaRPr lang="en-US" sz="2400" spc="-80" dirty="0"/>
            </a:p>
          </p:txBody>
        </p:sp>
        <p:sp>
          <p:nvSpPr>
            <p:cNvPr id="178" name="Rounded Rectangle 177"/>
            <p:cNvSpPr/>
            <p:nvPr/>
          </p:nvSpPr>
          <p:spPr>
            <a:xfrm flipH="1">
              <a:off x="2438400" y="3505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C</a:t>
              </a:r>
              <a:endParaRPr lang="en-US" sz="2400" spc="-80" dirty="0"/>
            </a:p>
          </p:txBody>
        </p:sp>
        <p:sp>
          <p:nvSpPr>
            <p:cNvPr id="179" name="Rounded Rectangle 178"/>
            <p:cNvSpPr/>
            <p:nvPr/>
          </p:nvSpPr>
          <p:spPr>
            <a:xfrm flipH="1">
              <a:off x="2438400" y="3810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C</a:t>
              </a:r>
              <a:endParaRPr lang="en-US" sz="2400" spc="-80" dirty="0"/>
            </a:p>
          </p:txBody>
        </p:sp>
        <p:sp>
          <p:nvSpPr>
            <p:cNvPr id="180" name="Rounded Rectangle 179"/>
            <p:cNvSpPr/>
            <p:nvPr/>
          </p:nvSpPr>
          <p:spPr>
            <a:xfrm flipH="1">
              <a:off x="2438400" y="4114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C</a:t>
              </a:r>
              <a:endParaRPr lang="en-US" sz="2400" spc="-80" dirty="0"/>
            </a:p>
          </p:txBody>
        </p:sp>
      </p:grpSp>
      <p:grpSp>
        <p:nvGrpSpPr>
          <p:cNvPr id="202" name="Group 201"/>
          <p:cNvGrpSpPr/>
          <p:nvPr/>
        </p:nvGrpSpPr>
        <p:grpSpPr>
          <a:xfrm>
            <a:off x="7391400" y="2286000"/>
            <a:ext cx="533400" cy="2438400"/>
            <a:chOff x="2438400" y="1981200"/>
            <a:chExt cx="533400" cy="2438400"/>
          </a:xfrm>
        </p:grpSpPr>
        <p:sp>
          <p:nvSpPr>
            <p:cNvPr id="203" name="Rounded Rectangle 202"/>
            <p:cNvSpPr/>
            <p:nvPr/>
          </p:nvSpPr>
          <p:spPr>
            <a:xfrm flipH="1">
              <a:off x="2438400" y="2286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D</a:t>
              </a:r>
              <a:endParaRPr lang="en-US" sz="2400" spc="-80" dirty="0"/>
            </a:p>
          </p:txBody>
        </p:sp>
        <p:sp>
          <p:nvSpPr>
            <p:cNvPr id="204" name="Rounded Rectangle 203"/>
            <p:cNvSpPr/>
            <p:nvPr/>
          </p:nvSpPr>
          <p:spPr>
            <a:xfrm flipH="1">
              <a:off x="2438400" y="2590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D</a:t>
              </a:r>
              <a:endParaRPr lang="en-US" sz="2400" spc="-80" dirty="0"/>
            </a:p>
          </p:txBody>
        </p:sp>
        <p:sp>
          <p:nvSpPr>
            <p:cNvPr id="205" name="Rounded Rectangle 204"/>
            <p:cNvSpPr/>
            <p:nvPr/>
          </p:nvSpPr>
          <p:spPr>
            <a:xfrm flipH="1">
              <a:off x="2438400" y="28956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D</a:t>
              </a:r>
              <a:endParaRPr lang="en-US" sz="2400" spc="-80" dirty="0"/>
            </a:p>
          </p:txBody>
        </p:sp>
        <p:sp>
          <p:nvSpPr>
            <p:cNvPr id="206" name="Rounded Rectangle 205"/>
            <p:cNvSpPr/>
            <p:nvPr/>
          </p:nvSpPr>
          <p:spPr>
            <a:xfrm flipH="1">
              <a:off x="2438400" y="32004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D</a:t>
              </a:r>
              <a:endParaRPr lang="en-US" sz="2400" spc="-80" dirty="0"/>
            </a:p>
          </p:txBody>
        </p:sp>
        <p:sp>
          <p:nvSpPr>
            <p:cNvPr id="207" name="Rounded Rectangle 206"/>
            <p:cNvSpPr/>
            <p:nvPr/>
          </p:nvSpPr>
          <p:spPr>
            <a:xfrm flipH="1">
              <a:off x="2438400" y="1981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dirty="0" smtClean="0"/>
                <a:t>D</a:t>
              </a:r>
              <a:endParaRPr lang="en-US" sz="2400" spc="-80" dirty="0"/>
            </a:p>
          </p:txBody>
        </p:sp>
        <p:sp>
          <p:nvSpPr>
            <p:cNvPr id="208" name="Rounded Rectangle 207"/>
            <p:cNvSpPr/>
            <p:nvPr/>
          </p:nvSpPr>
          <p:spPr>
            <a:xfrm flipH="1">
              <a:off x="2438400" y="3505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D</a:t>
              </a:r>
              <a:endParaRPr lang="en-US" sz="2400" spc="-80" dirty="0"/>
            </a:p>
          </p:txBody>
        </p:sp>
        <p:sp>
          <p:nvSpPr>
            <p:cNvPr id="209" name="Rounded Rectangle 208"/>
            <p:cNvSpPr/>
            <p:nvPr/>
          </p:nvSpPr>
          <p:spPr>
            <a:xfrm flipH="1">
              <a:off x="2438400" y="3810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D</a:t>
              </a:r>
              <a:endParaRPr lang="en-US" sz="2400" spc="-80" dirty="0"/>
            </a:p>
          </p:txBody>
        </p:sp>
        <p:sp>
          <p:nvSpPr>
            <p:cNvPr id="210" name="Rounded Rectangle 209"/>
            <p:cNvSpPr/>
            <p:nvPr/>
          </p:nvSpPr>
          <p:spPr>
            <a:xfrm flipH="1">
              <a:off x="2438400" y="4114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D</a:t>
              </a:r>
              <a:endParaRPr lang="en-US" sz="2400" spc="-80" dirty="0"/>
            </a:p>
          </p:txBody>
        </p:sp>
      </p:grpSp>
      <p:grpSp>
        <p:nvGrpSpPr>
          <p:cNvPr id="212" name="Group 211"/>
          <p:cNvGrpSpPr/>
          <p:nvPr/>
        </p:nvGrpSpPr>
        <p:grpSpPr>
          <a:xfrm>
            <a:off x="7391400" y="2286000"/>
            <a:ext cx="533400" cy="2438400"/>
            <a:chOff x="2438400" y="1981200"/>
            <a:chExt cx="533400" cy="2438400"/>
          </a:xfrm>
        </p:grpSpPr>
        <p:sp>
          <p:nvSpPr>
            <p:cNvPr id="213" name="Rounded Rectangle 212"/>
            <p:cNvSpPr/>
            <p:nvPr/>
          </p:nvSpPr>
          <p:spPr>
            <a:xfrm flipH="1">
              <a:off x="2438400" y="2286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E</a:t>
              </a:r>
              <a:endParaRPr lang="en-US" sz="2400" spc="-80" dirty="0"/>
            </a:p>
          </p:txBody>
        </p:sp>
        <p:sp>
          <p:nvSpPr>
            <p:cNvPr id="214" name="Rounded Rectangle 213"/>
            <p:cNvSpPr/>
            <p:nvPr/>
          </p:nvSpPr>
          <p:spPr>
            <a:xfrm flipH="1">
              <a:off x="2438400" y="2590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E</a:t>
              </a:r>
              <a:endParaRPr lang="en-US" sz="2400" spc="-80" dirty="0"/>
            </a:p>
          </p:txBody>
        </p:sp>
        <p:sp>
          <p:nvSpPr>
            <p:cNvPr id="215" name="Rounded Rectangle 214"/>
            <p:cNvSpPr/>
            <p:nvPr/>
          </p:nvSpPr>
          <p:spPr>
            <a:xfrm flipH="1">
              <a:off x="2438400" y="28956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E</a:t>
              </a:r>
              <a:endParaRPr lang="en-US" sz="2400" spc="-80" dirty="0"/>
            </a:p>
          </p:txBody>
        </p:sp>
        <p:sp>
          <p:nvSpPr>
            <p:cNvPr id="216" name="Rounded Rectangle 215"/>
            <p:cNvSpPr/>
            <p:nvPr/>
          </p:nvSpPr>
          <p:spPr>
            <a:xfrm flipH="1">
              <a:off x="2438400" y="32004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E</a:t>
              </a:r>
              <a:endParaRPr lang="en-US" sz="2400" spc="-80" dirty="0"/>
            </a:p>
          </p:txBody>
        </p:sp>
        <p:sp>
          <p:nvSpPr>
            <p:cNvPr id="217" name="Rounded Rectangle 216"/>
            <p:cNvSpPr/>
            <p:nvPr/>
          </p:nvSpPr>
          <p:spPr>
            <a:xfrm flipH="1">
              <a:off x="2438400" y="1981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dirty="0"/>
                <a:t>E</a:t>
              </a:r>
            </a:p>
          </p:txBody>
        </p:sp>
        <p:sp>
          <p:nvSpPr>
            <p:cNvPr id="218" name="Rounded Rectangle 217"/>
            <p:cNvSpPr/>
            <p:nvPr/>
          </p:nvSpPr>
          <p:spPr>
            <a:xfrm flipH="1">
              <a:off x="2438400" y="3505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E</a:t>
              </a:r>
              <a:endParaRPr lang="en-US" sz="2400" spc="-80" dirty="0"/>
            </a:p>
          </p:txBody>
        </p:sp>
        <p:sp>
          <p:nvSpPr>
            <p:cNvPr id="219" name="Rounded Rectangle 218"/>
            <p:cNvSpPr/>
            <p:nvPr/>
          </p:nvSpPr>
          <p:spPr>
            <a:xfrm flipH="1">
              <a:off x="2438400" y="3810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E</a:t>
              </a:r>
              <a:endParaRPr lang="en-US" sz="2400" spc="-80" dirty="0"/>
            </a:p>
          </p:txBody>
        </p:sp>
        <p:sp>
          <p:nvSpPr>
            <p:cNvPr id="220" name="Rounded Rectangle 219"/>
            <p:cNvSpPr/>
            <p:nvPr/>
          </p:nvSpPr>
          <p:spPr>
            <a:xfrm flipH="1">
              <a:off x="2438400" y="4114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E</a:t>
              </a:r>
              <a:endParaRPr lang="en-US" sz="2400" spc="-80" dirty="0"/>
            </a:p>
          </p:txBody>
        </p:sp>
      </p:grpSp>
      <p:grpSp>
        <p:nvGrpSpPr>
          <p:cNvPr id="222" name="Group 221"/>
          <p:cNvGrpSpPr/>
          <p:nvPr/>
        </p:nvGrpSpPr>
        <p:grpSpPr>
          <a:xfrm>
            <a:off x="7391400" y="2286000"/>
            <a:ext cx="533400" cy="2438400"/>
            <a:chOff x="2438400" y="1981200"/>
            <a:chExt cx="533400" cy="2438400"/>
          </a:xfrm>
        </p:grpSpPr>
        <p:sp>
          <p:nvSpPr>
            <p:cNvPr id="223" name="Rounded Rectangle 222"/>
            <p:cNvSpPr/>
            <p:nvPr/>
          </p:nvSpPr>
          <p:spPr>
            <a:xfrm flipH="1">
              <a:off x="2438400" y="2286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F</a:t>
              </a:r>
              <a:endParaRPr lang="en-US" sz="2400" spc="-80" dirty="0"/>
            </a:p>
          </p:txBody>
        </p:sp>
        <p:sp>
          <p:nvSpPr>
            <p:cNvPr id="224" name="Rounded Rectangle 223"/>
            <p:cNvSpPr/>
            <p:nvPr/>
          </p:nvSpPr>
          <p:spPr>
            <a:xfrm flipH="1">
              <a:off x="2438400" y="2590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F</a:t>
              </a:r>
              <a:endParaRPr lang="en-US" sz="2400" spc="-80" dirty="0"/>
            </a:p>
          </p:txBody>
        </p:sp>
        <p:sp>
          <p:nvSpPr>
            <p:cNvPr id="225" name="Rounded Rectangle 224"/>
            <p:cNvSpPr/>
            <p:nvPr/>
          </p:nvSpPr>
          <p:spPr>
            <a:xfrm flipH="1">
              <a:off x="2438400" y="28956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F</a:t>
              </a:r>
              <a:endParaRPr lang="en-US" sz="2400" spc="-80" dirty="0"/>
            </a:p>
          </p:txBody>
        </p:sp>
        <p:sp>
          <p:nvSpPr>
            <p:cNvPr id="226" name="Rounded Rectangle 225"/>
            <p:cNvSpPr/>
            <p:nvPr/>
          </p:nvSpPr>
          <p:spPr>
            <a:xfrm flipH="1">
              <a:off x="2438400" y="32004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F</a:t>
              </a:r>
              <a:endParaRPr lang="en-US" sz="2400" spc="-80" dirty="0"/>
            </a:p>
          </p:txBody>
        </p:sp>
        <p:sp>
          <p:nvSpPr>
            <p:cNvPr id="227" name="Rounded Rectangle 226"/>
            <p:cNvSpPr/>
            <p:nvPr/>
          </p:nvSpPr>
          <p:spPr>
            <a:xfrm flipH="1">
              <a:off x="2438400" y="1981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dirty="0" smtClean="0"/>
                <a:t>F</a:t>
              </a:r>
              <a:endParaRPr lang="en-US" sz="2400" spc="-80" dirty="0"/>
            </a:p>
          </p:txBody>
        </p:sp>
        <p:sp>
          <p:nvSpPr>
            <p:cNvPr id="228" name="Rounded Rectangle 227"/>
            <p:cNvSpPr/>
            <p:nvPr/>
          </p:nvSpPr>
          <p:spPr>
            <a:xfrm flipH="1">
              <a:off x="2438400" y="3505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F</a:t>
              </a:r>
              <a:endParaRPr lang="en-US" sz="2400" spc="-80" dirty="0"/>
            </a:p>
          </p:txBody>
        </p:sp>
        <p:sp>
          <p:nvSpPr>
            <p:cNvPr id="229" name="Rounded Rectangle 228"/>
            <p:cNvSpPr/>
            <p:nvPr/>
          </p:nvSpPr>
          <p:spPr>
            <a:xfrm flipH="1">
              <a:off x="2438400" y="3810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F</a:t>
              </a:r>
              <a:endParaRPr lang="en-US" sz="2400" spc="-80" dirty="0"/>
            </a:p>
          </p:txBody>
        </p:sp>
        <p:sp>
          <p:nvSpPr>
            <p:cNvPr id="230" name="Rounded Rectangle 229"/>
            <p:cNvSpPr/>
            <p:nvPr/>
          </p:nvSpPr>
          <p:spPr>
            <a:xfrm flipH="1">
              <a:off x="2438400" y="4114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F</a:t>
              </a:r>
              <a:endParaRPr lang="en-US" sz="2400" spc="-80" dirty="0"/>
            </a:p>
          </p:txBody>
        </p:sp>
      </p:grpSp>
      <p:grpSp>
        <p:nvGrpSpPr>
          <p:cNvPr id="232" name="Group 231"/>
          <p:cNvGrpSpPr/>
          <p:nvPr/>
        </p:nvGrpSpPr>
        <p:grpSpPr>
          <a:xfrm>
            <a:off x="7391400" y="2286000"/>
            <a:ext cx="533400" cy="2438400"/>
            <a:chOff x="2438400" y="1981200"/>
            <a:chExt cx="533400" cy="2438400"/>
          </a:xfrm>
        </p:grpSpPr>
        <p:sp>
          <p:nvSpPr>
            <p:cNvPr id="233" name="Rounded Rectangle 232"/>
            <p:cNvSpPr/>
            <p:nvPr/>
          </p:nvSpPr>
          <p:spPr>
            <a:xfrm flipH="1">
              <a:off x="2438400" y="2286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G</a:t>
              </a:r>
              <a:endParaRPr lang="en-US" sz="2400" spc="-80" dirty="0"/>
            </a:p>
          </p:txBody>
        </p:sp>
        <p:sp>
          <p:nvSpPr>
            <p:cNvPr id="234" name="Rounded Rectangle 233"/>
            <p:cNvSpPr/>
            <p:nvPr/>
          </p:nvSpPr>
          <p:spPr>
            <a:xfrm flipH="1">
              <a:off x="2438400" y="2590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G</a:t>
              </a:r>
              <a:endParaRPr lang="en-US" sz="2400" spc="-80" dirty="0"/>
            </a:p>
          </p:txBody>
        </p:sp>
        <p:sp>
          <p:nvSpPr>
            <p:cNvPr id="235" name="Rounded Rectangle 234"/>
            <p:cNvSpPr/>
            <p:nvPr/>
          </p:nvSpPr>
          <p:spPr>
            <a:xfrm flipH="1">
              <a:off x="2438400" y="28956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G</a:t>
              </a:r>
              <a:endParaRPr lang="en-US" sz="2400" spc="-80" dirty="0"/>
            </a:p>
          </p:txBody>
        </p:sp>
        <p:sp>
          <p:nvSpPr>
            <p:cNvPr id="236" name="Rounded Rectangle 235"/>
            <p:cNvSpPr/>
            <p:nvPr/>
          </p:nvSpPr>
          <p:spPr>
            <a:xfrm flipH="1">
              <a:off x="2438400" y="32004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G</a:t>
              </a:r>
              <a:endParaRPr lang="en-US" sz="2400" spc="-80" dirty="0"/>
            </a:p>
          </p:txBody>
        </p:sp>
        <p:sp>
          <p:nvSpPr>
            <p:cNvPr id="237" name="Rounded Rectangle 236"/>
            <p:cNvSpPr/>
            <p:nvPr/>
          </p:nvSpPr>
          <p:spPr>
            <a:xfrm flipH="1">
              <a:off x="2438400" y="1981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dirty="0" smtClean="0"/>
                <a:t>G</a:t>
              </a:r>
              <a:endParaRPr lang="en-US" sz="2400" spc="-80" dirty="0"/>
            </a:p>
          </p:txBody>
        </p:sp>
        <p:sp>
          <p:nvSpPr>
            <p:cNvPr id="238" name="Rounded Rectangle 237"/>
            <p:cNvSpPr/>
            <p:nvPr/>
          </p:nvSpPr>
          <p:spPr>
            <a:xfrm flipH="1">
              <a:off x="2438400" y="3505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G</a:t>
              </a:r>
              <a:endParaRPr lang="en-US" sz="2400" spc="-80" dirty="0"/>
            </a:p>
          </p:txBody>
        </p:sp>
        <p:sp>
          <p:nvSpPr>
            <p:cNvPr id="239" name="Rounded Rectangle 238"/>
            <p:cNvSpPr/>
            <p:nvPr/>
          </p:nvSpPr>
          <p:spPr>
            <a:xfrm flipH="1">
              <a:off x="2438400" y="3810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G</a:t>
              </a:r>
              <a:endParaRPr lang="en-US" sz="2400" spc="-80" dirty="0"/>
            </a:p>
          </p:txBody>
        </p:sp>
        <p:sp>
          <p:nvSpPr>
            <p:cNvPr id="240" name="Rounded Rectangle 239"/>
            <p:cNvSpPr/>
            <p:nvPr/>
          </p:nvSpPr>
          <p:spPr>
            <a:xfrm flipH="1">
              <a:off x="2438400" y="4114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G</a:t>
              </a:r>
              <a:endParaRPr lang="en-US" sz="2400" spc="-80" dirty="0"/>
            </a:p>
          </p:txBody>
        </p:sp>
      </p:grpSp>
      <p:grpSp>
        <p:nvGrpSpPr>
          <p:cNvPr id="242" name="Group 241"/>
          <p:cNvGrpSpPr/>
          <p:nvPr/>
        </p:nvGrpSpPr>
        <p:grpSpPr>
          <a:xfrm>
            <a:off x="7391400" y="2286000"/>
            <a:ext cx="533400" cy="2438400"/>
            <a:chOff x="2438400" y="1981200"/>
            <a:chExt cx="533400" cy="2438400"/>
          </a:xfrm>
        </p:grpSpPr>
        <p:sp>
          <p:nvSpPr>
            <p:cNvPr id="243" name="Rounded Rectangle 242"/>
            <p:cNvSpPr/>
            <p:nvPr/>
          </p:nvSpPr>
          <p:spPr>
            <a:xfrm flipH="1">
              <a:off x="2438400" y="2286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H</a:t>
              </a:r>
              <a:endParaRPr lang="en-US" sz="2400" spc="-80" dirty="0"/>
            </a:p>
          </p:txBody>
        </p:sp>
        <p:sp>
          <p:nvSpPr>
            <p:cNvPr id="244" name="Rounded Rectangle 243"/>
            <p:cNvSpPr/>
            <p:nvPr/>
          </p:nvSpPr>
          <p:spPr>
            <a:xfrm flipH="1">
              <a:off x="2438400" y="2590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H</a:t>
              </a:r>
              <a:endParaRPr lang="en-US" sz="2400" spc="-80" dirty="0"/>
            </a:p>
          </p:txBody>
        </p:sp>
        <p:sp>
          <p:nvSpPr>
            <p:cNvPr id="245" name="Rounded Rectangle 244"/>
            <p:cNvSpPr/>
            <p:nvPr/>
          </p:nvSpPr>
          <p:spPr>
            <a:xfrm flipH="1">
              <a:off x="2438400" y="28956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H</a:t>
              </a:r>
              <a:endParaRPr lang="en-US" sz="2400" spc="-80" dirty="0"/>
            </a:p>
          </p:txBody>
        </p:sp>
        <p:sp>
          <p:nvSpPr>
            <p:cNvPr id="246" name="Rounded Rectangle 245"/>
            <p:cNvSpPr/>
            <p:nvPr/>
          </p:nvSpPr>
          <p:spPr>
            <a:xfrm flipH="1">
              <a:off x="2438400" y="32004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H</a:t>
              </a:r>
              <a:endParaRPr lang="en-US" sz="2400" spc="-80" dirty="0"/>
            </a:p>
          </p:txBody>
        </p:sp>
        <p:sp>
          <p:nvSpPr>
            <p:cNvPr id="247" name="Rounded Rectangle 246"/>
            <p:cNvSpPr/>
            <p:nvPr/>
          </p:nvSpPr>
          <p:spPr>
            <a:xfrm flipH="1">
              <a:off x="2438400" y="1981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dirty="0" smtClean="0"/>
                <a:t>H</a:t>
              </a:r>
              <a:endParaRPr lang="en-US" sz="2400" spc="-80" dirty="0"/>
            </a:p>
          </p:txBody>
        </p:sp>
        <p:sp>
          <p:nvSpPr>
            <p:cNvPr id="248" name="Rounded Rectangle 247"/>
            <p:cNvSpPr/>
            <p:nvPr/>
          </p:nvSpPr>
          <p:spPr>
            <a:xfrm flipH="1">
              <a:off x="2438400" y="3505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H</a:t>
              </a:r>
              <a:endParaRPr lang="en-US" sz="2400" spc="-80" dirty="0"/>
            </a:p>
          </p:txBody>
        </p:sp>
        <p:sp>
          <p:nvSpPr>
            <p:cNvPr id="249" name="Rounded Rectangle 248"/>
            <p:cNvSpPr/>
            <p:nvPr/>
          </p:nvSpPr>
          <p:spPr>
            <a:xfrm flipH="1">
              <a:off x="2438400" y="3810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H</a:t>
              </a:r>
              <a:endParaRPr lang="en-US" sz="2400" spc="-80" dirty="0"/>
            </a:p>
          </p:txBody>
        </p:sp>
        <p:sp>
          <p:nvSpPr>
            <p:cNvPr id="250" name="Rounded Rectangle 249"/>
            <p:cNvSpPr/>
            <p:nvPr/>
          </p:nvSpPr>
          <p:spPr>
            <a:xfrm flipH="1">
              <a:off x="2438400" y="4114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sz="2400" spc="-80" smtClean="0"/>
                <a:t>H</a:t>
              </a:r>
              <a:endParaRPr lang="en-US" sz="2400" spc="-8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057400" y="1447801"/>
            <a:ext cx="4876800" cy="604520"/>
            <a:chOff x="2133600" y="1143001"/>
            <a:chExt cx="4876800" cy="604520"/>
          </a:xfrm>
        </p:grpSpPr>
        <p:sp>
          <p:nvSpPr>
            <p:cNvPr id="171" name="Down Arrow 170"/>
            <p:cNvSpPr/>
            <p:nvPr/>
          </p:nvSpPr>
          <p:spPr>
            <a:xfrm rot="16200000">
              <a:off x="4269740" y="-993139"/>
              <a:ext cx="604520" cy="4876800"/>
            </a:xfrm>
            <a:prstGeom prst="downArrow">
              <a:avLst>
                <a:gd name="adj1" fmla="val 50000"/>
                <a:gd name="adj2" fmla="val 31317"/>
              </a:avLst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3000"/>
                </a:lnSpc>
              </a:pPr>
              <a:endParaRPr lang="en-US" dirty="0">
                <a:latin typeface="+mj-lt"/>
              </a:endParaRPr>
            </a:p>
          </p:txBody>
        </p:sp>
        <p:sp>
          <p:nvSpPr>
            <p:cNvPr id="253" name="TextBox 252"/>
            <p:cNvSpPr txBox="1"/>
            <p:nvPr/>
          </p:nvSpPr>
          <p:spPr>
            <a:xfrm>
              <a:off x="3505200" y="1295400"/>
              <a:ext cx="2133600" cy="3048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600" dirty="0">
                  <a:solidFill>
                    <a:schemeClr val="bg1"/>
                  </a:solidFill>
                  <a:latin typeface="+mj-lt"/>
                </a:rPr>
                <a:t>Read request</a:t>
              </a:r>
            </a:p>
          </p:txBody>
        </p:sp>
      </p:grpSp>
      <p:sp>
        <p:nvSpPr>
          <p:cNvPr id="108" name="Title 1"/>
          <p:cNvSpPr txBox="1">
            <a:spLocks/>
          </p:cNvSpPr>
          <p:nvPr/>
        </p:nvSpPr>
        <p:spPr>
          <a:xfrm>
            <a:off x="-76200" y="152401"/>
            <a:ext cx="92964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60" dirty="0"/>
              <a:t>3. Variation </a:t>
            </a:r>
            <a:r>
              <a:rPr lang="en-US" sz="5400" spc="-60" dirty="0" smtClean="0"/>
              <a:t>Across Data Bursts</a:t>
            </a:r>
            <a:endParaRPr lang="en-US" sz="5400" spc="-6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2052320"/>
            <a:ext cx="838200" cy="3357880"/>
          </a:xfrm>
          <a:prstGeom prst="rect">
            <a:avLst/>
          </a:prstGeom>
        </p:spPr>
      </p:pic>
      <p:grpSp>
        <p:nvGrpSpPr>
          <p:cNvPr id="17" name="Group 16"/>
          <p:cNvGrpSpPr/>
          <p:nvPr/>
        </p:nvGrpSpPr>
        <p:grpSpPr>
          <a:xfrm>
            <a:off x="2090928" y="4419600"/>
            <a:ext cx="5224272" cy="838200"/>
            <a:chOff x="2167128" y="4114800"/>
            <a:chExt cx="5224272" cy="838200"/>
          </a:xfrm>
        </p:grpSpPr>
        <p:sp>
          <p:nvSpPr>
            <p:cNvPr id="2" name="Rounded Rectangle 1"/>
            <p:cNvSpPr/>
            <p:nvPr/>
          </p:nvSpPr>
          <p:spPr>
            <a:xfrm>
              <a:off x="2362200" y="4114800"/>
              <a:ext cx="4343400" cy="302260"/>
            </a:xfrm>
            <a:prstGeom prst="roundRect">
              <a:avLst/>
            </a:prstGeom>
            <a:noFill/>
            <a:ln w="25400" cap="rnd">
              <a:solidFill>
                <a:schemeClr val="accent2">
                  <a:lumMod val="75000"/>
                </a:schemeClr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16" name="Freeform 15"/>
            <p:cNvSpPr/>
            <p:nvPr/>
          </p:nvSpPr>
          <p:spPr>
            <a:xfrm>
              <a:off x="2167128" y="4273296"/>
              <a:ext cx="259080" cy="442214"/>
            </a:xfrm>
            <a:custGeom>
              <a:avLst/>
              <a:gdLst>
                <a:gd name="connsiteX0" fmla="*/ 298378 w 397438"/>
                <a:gd name="connsiteY0" fmla="*/ 0 h 601980"/>
                <a:gd name="connsiteX1" fmla="*/ 1198 w 397438"/>
                <a:gd name="connsiteY1" fmla="*/ 464820 h 601980"/>
                <a:gd name="connsiteX2" fmla="*/ 397438 w 397438"/>
                <a:gd name="connsiteY2" fmla="*/ 601980 h 601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7438" h="601980">
                  <a:moveTo>
                    <a:pt x="298378" y="0"/>
                  </a:moveTo>
                  <a:cubicBezTo>
                    <a:pt x="141533" y="182245"/>
                    <a:pt x="-15312" y="364490"/>
                    <a:pt x="1198" y="464820"/>
                  </a:cubicBezTo>
                  <a:cubicBezTo>
                    <a:pt x="17708" y="565150"/>
                    <a:pt x="207573" y="583565"/>
                    <a:pt x="397438" y="601980"/>
                  </a:cubicBezTo>
                </a:path>
              </a:pathLst>
            </a:custGeom>
            <a:noFill/>
            <a:ln w="25400" cap="rnd">
              <a:solidFill>
                <a:schemeClr val="accent2">
                  <a:lumMod val="75000"/>
                </a:schemeClr>
              </a:solidFill>
              <a:bevel/>
              <a:headEnd type="none"/>
              <a:tailEnd type="arrow" w="lg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120" name="TextBox 119"/>
            <p:cNvSpPr txBox="1"/>
            <p:nvPr/>
          </p:nvSpPr>
          <p:spPr>
            <a:xfrm>
              <a:off x="2362200" y="4648200"/>
              <a:ext cx="5029200" cy="3048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>
                <a:lnSpc>
                  <a:spcPts val="2000"/>
                </a:lnSpc>
              </a:pPr>
              <a:r>
                <a:rPr lang="en-US" sz="2600" b="1" dirty="0">
                  <a:solidFill>
                    <a:schemeClr val="accent5">
                      <a:lumMod val="75000"/>
                    </a:schemeClr>
                  </a:solidFill>
                </a:rPr>
                <a:t>64-bit</a:t>
              </a:r>
              <a:r>
                <a:rPr lang="en-US" sz="2600" dirty="0">
                  <a:latin typeface="+mj-lt"/>
                </a:rPr>
                <a:t> data from </a:t>
              </a:r>
              <a:r>
                <a:rPr lang="en-US" sz="2600" b="1" dirty="0">
                  <a:solidFill>
                    <a:schemeClr val="accent2">
                      <a:lumMod val="75000"/>
                    </a:schemeClr>
                  </a:solidFill>
                </a:rPr>
                <a:t>different locations </a:t>
              </a:r>
              <a:r>
                <a:rPr lang="en-US" sz="2600" dirty="0">
                  <a:latin typeface="+mj-lt"/>
                </a:rPr>
                <a:t>in</a:t>
              </a:r>
              <a:r>
                <a:rPr lang="en-US" sz="2600" dirty="0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 </a:t>
              </a:r>
              <a:r>
                <a:rPr lang="en-US" sz="2600" b="1" dirty="0">
                  <a:solidFill>
                    <a:schemeClr val="accent2">
                      <a:lumMod val="75000"/>
                    </a:schemeClr>
                  </a:solidFill>
                </a:rPr>
                <a:t>the same row </a:t>
              </a:r>
              <a:r>
                <a:rPr lang="en-US" sz="2600" dirty="0">
                  <a:latin typeface="+mj-lt"/>
                </a:rPr>
                <a:t>in</a:t>
              </a:r>
              <a:r>
                <a:rPr lang="en-US" sz="2600" dirty="0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 </a:t>
              </a:r>
              <a:r>
                <a:rPr lang="en-US" sz="2600" b="1" dirty="0">
                  <a:solidFill>
                    <a:schemeClr val="accent2">
                      <a:lumMod val="75000"/>
                    </a:schemeClr>
                  </a:solidFill>
                </a:rPr>
                <a:t>the same chip</a:t>
              </a:r>
            </a:p>
          </p:txBody>
        </p:sp>
      </p:grpSp>
      <p:sp>
        <p:nvSpPr>
          <p:cNvPr id="110" name="TextBox 109"/>
          <p:cNvSpPr txBox="1"/>
          <p:nvPr/>
        </p:nvSpPr>
        <p:spPr>
          <a:xfrm>
            <a:off x="8001000" y="2286000"/>
            <a:ext cx="106680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ts val="2800"/>
              </a:lnSpc>
            </a:pPr>
            <a:r>
              <a:rPr lang="en-US" sz="2600" dirty="0" smtClean="0">
                <a:solidFill>
                  <a:srgbClr val="000000"/>
                </a:solidFill>
                <a:latin typeface="+mj-lt"/>
              </a:rPr>
              <a:t>Chip 1</a:t>
            </a:r>
            <a:endParaRPr lang="en-US" sz="2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11" name="TextBox 110"/>
          <p:cNvSpPr txBox="1"/>
          <p:nvPr/>
        </p:nvSpPr>
        <p:spPr>
          <a:xfrm>
            <a:off x="8001000" y="2594749"/>
            <a:ext cx="106680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ts val="2800"/>
              </a:lnSpc>
            </a:pPr>
            <a:r>
              <a:rPr lang="en-US" sz="2600" dirty="0" smtClean="0">
                <a:solidFill>
                  <a:srgbClr val="000000"/>
                </a:solidFill>
                <a:latin typeface="+mj-lt"/>
              </a:rPr>
              <a:t>Chip 2</a:t>
            </a:r>
            <a:endParaRPr lang="en-US" sz="2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8001000" y="2903498"/>
            <a:ext cx="106680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ts val="2800"/>
              </a:lnSpc>
            </a:pPr>
            <a:r>
              <a:rPr lang="en-US" sz="2600" dirty="0" smtClean="0">
                <a:solidFill>
                  <a:srgbClr val="000000"/>
                </a:solidFill>
                <a:latin typeface="+mj-lt"/>
              </a:rPr>
              <a:t>Chip 3</a:t>
            </a:r>
            <a:endParaRPr lang="en-US" sz="2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8001000" y="3212247"/>
            <a:ext cx="106680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ts val="2800"/>
              </a:lnSpc>
            </a:pPr>
            <a:r>
              <a:rPr lang="en-US" sz="2600" dirty="0" smtClean="0">
                <a:solidFill>
                  <a:srgbClr val="000000"/>
                </a:solidFill>
                <a:latin typeface="+mj-lt"/>
              </a:rPr>
              <a:t>Chip 4</a:t>
            </a:r>
            <a:endParaRPr lang="en-US" sz="2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8001000" y="3520996"/>
            <a:ext cx="106680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ts val="2800"/>
              </a:lnSpc>
            </a:pPr>
            <a:r>
              <a:rPr lang="en-US" sz="2600" dirty="0" smtClean="0">
                <a:solidFill>
                  <a:srgbClr val="000000"/>
                </a:solidFill>
                <a:latin typeface="+mj-lt"/>
              </a:rPr>
              <a:t>Chip 5</a:t>
            </a:r>
            <a:endParaRPr lang="en-US" sz="2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8001000" y="3829745"/>
            <a:ext cx="106680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ts val="2800"/>
              </a:lnSpc>
            </a:pPr>
            <a:r>
              <a:rPr lang="en-US" sz="2600" dirty="0" smtClean="0">
                <a:solidFill>
                  <a:srgbClr val="000000"/>
                </a:solidFill>
                <a:latin typeface="+mj-lt"/>
              </a:rPr>
              <a:t>Chip 6</a:t>
            </a:r>
            <a:endParaRPr lang="en-US" sz="2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8001000" y="4138494"/>
            <a:ext cx="106680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ts val="2800"/>
              </a:lnSpc>
            </a:pPr>
            <a:r>
              <a:rPr lang="en-US" sz="2600" dirty="0" smtClean="0">
                <a:solidFill>
                  <a:srgbClr val="000000"/>
                </a:solidFill>
                <a:latin typeface="+mj-lt"/>
              </a:rPr>
              <a:t>Chip 7</a:t>
            </a:r>
            <a:endParaRPr lang="en-US" sz="2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8001000" y="4447246"/>
            <a:ext cx="106680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ts val="2800"/>
              </a:lnSpc>
            </a:pPr>
            <a:r>
              <a:rPr lang="en-US" sz="2600" dirty="0" smtClean="0">
                <a:solidFill>
                  <a:srgbClr val="000000"/>
                </a:solidFill>
                <a:latin typeface="+mj-lt"/>
              </a:rPr>
              <a:t>Chip 8</a:t>
            </a:r>
            <a:endParaRPr lang="en-US" sz="2600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21069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-0.55417 -1.11111E-6 " pathEditMode="relative" rAng="0" ptsTypes="AA">
                                      <p:cBhvr>
                                        <p:cTn id="14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70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3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-0.49583 -1.11111E-6 " pathEditMode="relative" rAng="0" ptsTypes="AA">
                                      <p:cBhvr>
                                        <p:cTn id="20" dur="3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9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6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-0.4375 -1.11111E-6 " pathEditMode="relative" rAng="0" ptsTypes="AA">
                                      <p:cBhvr>
                                        <p:cTn id="26" dur="3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9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-0.37917 -1.11111E-6 " pathEditMode="relative" rAng="0" ptsTypes="AA">
                                      <p:cBhvr>
                                        <p:cTn id="32" dur="3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5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2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-0.32083 -1.11111E-6 " pathEditMode="relative" rAng="0" ptsTypes="AA">
                                      <p:cBhvr>
                                        <p:cTn id="38" dur="3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4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-0.2625 -1.11111E-6 " pathEditMode="relative" rAng="0" ptsTypes="AA">
                                      <p:cBhvr>
                                        <p:cTn id="44" dur="3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2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8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3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-0.20417 -1.11111E-6 " pathEditMode="relative" rAng="0" ptsTypes="AA">
                                      <p:cBhvr>
                                        <p:cTn id="50" dur="3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0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1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3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11111E-6 L -0.14583 -1.11111E-6 " pathEditMode="relative" rAng="0" ptsTypes="AA">
                                      <p:cBhvr>
                                        <p:cTn id="56" dur="3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400"/>
                            </p:stCondLst>
                            <p:childTnLst>
                              <p:par>
                                <p:cTn id="5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-76200" y="152401"/>
            <a:ext cx="92964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60" dirty="0"/>
              <a:t>3. Variation Across Data Bursts</a:t>
            </a:r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97642230"/>
              </p:ext>
            </p:extLst>
          </p:nvPr>
        </p:nvGraphicFramePr>
        <p:xfrm>
          <a:off x="685801" y="1377461"/>
          <a:ext cx="8153400" cy="41030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 rot="16200000">
            <a:off x="-800099" y="2933700"/>
            <a:ext cx="3048000" cy="381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solidFill>
                  <a:srgbClr val="000000"/>
                </a:solidFill>
                <a:latin typeface="+mj-lt"/>
              </a:rPr>
              <a:t>Error Count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828800" y="5105400"/>
            <a:ext cx="678180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800" dirty="0">
                <a:solidFill>
                  <a:srgbClr val="000000"/>
                </a:solidFill>
                <a:latin typeface="+mj-lt"/>
              </a:rPr>
              <a:t>data bits in 8 data </a:t>
            </a:r>
            <a:r>
              <a:rPr lang="en-US" sz="2800" dirty="0" smtClean="0">
                <a:solidFill>
                  <a:srgbClr val="000000"/>
                </a:solidFill>
                <a:latin typeface="+mj-lt"/>
              </a:rPr>
              <a:t>bursts</a:t>
            </a:r>
            <a:endParaRPr lang="en-US" sz="28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6" name="Punchline"/>
          <p:cNvSpPr txBox="1"/>
          <p:nvPr/>
        </p:nvSpPr>
        <p:spPr>
          <a:xfrm>
            <a:off x="0" y="5505156"/>
            <a:ext cx="9144000" cy="74324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spc="-100" dirty="0">
                <a:solidFill>
                  <a:schemeClr val="bg1"/>
                </a:solidFill>
                <a:latin typeface="+mj-lt"/>
              </a:rPr>
              <a:t>Specific bits in a </a:t>
            </a:r>
            <a:r>
              <a:rPr lang="en-US" sz="3600" spc="-100" dirty="0" smtClean="0">
                <a:solidFill>
                  <a:schemeClr val="bg1"/>
                </a:solidFill>
                <a:latin typeface="+mj-lt"/>
              </a:rPr>
              <a:t>request</a:t>
            </a:r>
            <a:r>
              <a:rPr lang="en-US" sz="3600" spc="-100" dirty="0" smtClean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 </a:t>
            </a:r>
            <a:r>
              <a:rPr lang="en-US" sz="3600" b="1" i="1" spc="-100" dirty="0">
                <a:solidFill>
                  <a:schemeClr val="bg1"/>
                </a:solidFill>
                <a:sym typeface="Wingdings" panose="05000000000000000000" pitchFamily="2" charset="2"/>
              </a:rPr>
              <a:t>induce more errors</a:t>
            </a:r>
            <a:endParaRPr lang="en-US" sz="3600" b="1" i="1" spc="-100" dirty="0">
              <a:solidFill>
                <a:schemeClr val="bg1"/>
              </a:solidFill>
            </a:endParaRPr>
          </a:p>
        </p:txBody>
      </p:sp>
      <p:sp>
        <p:nvSpPr>
          <p:cNvPr id="7" name="Rounded Rectangle 6"/>
          <p:cNvSpPr/>
          <p:nvPr/>
        </p:nvSpPr>
        <p:spPr>
          <a:xfrm flipH="1">
            <a:off x="1905000" y="4688058"/>
            <a:ext cx="838200" cy="386861"/>
          </a:xfrm>
          <a:prstGeom prst="roundRect">
            <a:avLst>
              <a:gd name="adj" fmla="val 23959"/>
            </a:avLst>
          </a:prstGeom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400" spc="-80" dirty="0" smtClean="0"/>
              <a:t>A</a:t>
            </a:r>
            <a:endParaRPr lang="en-US" sz="2400" spc="-80" dirty="0"/>
          </a:p>
        </p:txBody>
      </p:sp>
      <p:sp>
        <p:nvSpPr>
          <p:cNvPr id="8" name="Rounded Rectangle 7"/>
          <p:cNvSpPr/>
          <p:nvPr/>
        </p:nvSpPr>
        <p:spPr>
          <a:xfrm flipH="1">
            <a:off x="2743200" y="4693920"/>
            <a:ext cx="838200" cy="386861"/>
          </a:xfrm>
          <a:prstGeom prst="roundRect">
            <a:avLst>
              <a:gd name="adj" fmla="val 23959"/>
            </a:avLst>
          </a:prstGeom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400" spc="-80" dirty="0" smtClean="0"/>
              <a:t>B</a:t>
            </a:r>
            <a:endParaRPr lang="en-US" sz="2400" spc="-80" dirty="0"/>
          </a:p>
        </p:txBody>
      </p:sp>
      <p:sp>
        <p:nvSpPr>
          <p:cNvPr id="9" name="Rounded Rectangle 8"/>
          <p:cNvSpPr/>
          <p:nvPr/>
        </p:nvSpPr>
        <p:spPr>
          <a:xfrm flipH="1">
            <a:off x="3581400" y="4693920"/>
            <a:ext cx="838200" cy="386861"/>
          </a:xfrm>
          <a:prstGeom prst="roundRect">
            <a:avLst>
              <a:gd name="adj" fmla="val 23959"/>
            </a:avLst>
          </a:prstGeom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400" spc="-80" dirty="0" smtClean="0"/>
              <a:t>C</a:t>
            </a:r>
            <a:endParaRPr lang="en-US" sz="2400" spc="-80" dirty="0"/>
          </a:p>
        </p:txBody>
      </p:sp>
      <p:sp>
        <p:nvSpPr>
          <p:cNvPr id="10" name="Rounded Rectangle 9"/>
          <p:cNvSpPr/>
          <p:nvPr/>
        </p:nvSpPr>
        <p:spPr>
          <a:xfrm flipH="1">
            <a:off x="4419600" y="4699782"/>
            <a:ext cx="838200" cy="386861"/>
          </a:xfrm>
          <a:prstGeom prst="roundRect">
            <a:avLst>
              <a:gd name="adj" fmla="val 23959"/>
            </a:avLst>
          </a:prstGeom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400" spc="-80" dirty="0" smtClean="0"/>
              <a:t>D</a:t>
            </a:r>
            <a:endParaRPr lang="en-US" sz="2400" spc="-80" dirty="0"/>
          </a:p>
        </p:txBody>
      </p:sp>
      <p:sp>
        <p:nvSpPr>
          <p:cNvPr id="11" name="Rounded Rectangle 10"/>
          <p:cNvSpPr/>
          <p:nvPr/>
        </p:nvSpPr>
        <p:spPr>
          <a:xfrm flipH="1">
            <a:off x="5257800" y="4693920"/>
            <a:ext cx="838200" cy="386861"/>
          </a:xfrm>
          <a:prstGeom prst="roundRect">
            <a:avLst>
              <a:gd name="adj" fmla="val 23959"/>
            </a:avLst>
          </a:prstGeom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400" spc="-80" dirty="0" smtClean="0"/>
              <a:t>E</a:t>
            </a:r>
            <a:endParaRPr lang="en-US" sz="2400" spc="-80" dirty="0"/>
          </a:p>
        </p:txBody>
      </p:sp>
      <p:sp>
        <p:nvSpPr>
          <p:cNvPr id="12" name="Rounded Rectangle 11"/>
          <p:cNvSpPr/>
          <p:nvPr/>
        </p:nvSpPr>
        <p:spPr>
          <a:xfrm flipH="1">
            <a:off x="6096000" y="4699782"/>
            <a:ext cx="838200" cy="386861"/>
          </a:xfrm>
          <a:prstGeom prst="roundRect">
            <a:avLst>
              <a:gd name="adj" fmla="val 23959"/>
            </a:avLst>
          </a:prstGeom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400" spc="-80" dirty="0" smtClean="0"/>
              <a:t>F</a:t>
            </a:r>
            <a:endParaRPr lang="en-US" sz="2400" spc="-80" dirty="0"/>
          </a:p>
        </p:txBody>
      </p:sp>
      <p:sp>
        <p:nvSpPr>
          <p:cNvPr id="13" name="Rounded Rectangle 12"/>
          <p:cNvSpPr/>
          <p:nvPr/>
        </p:nvSpPr>
        <p:spPr>
          <a:xfrm flipH="1">
            <a:off x="6934200" y="4699782"/>
            <a:ext cx="838200" cy="386861"/>
          </a:xfrm>
          <a:prstGeom prst="roundRect">
            <a:avLst>
              <a:gd name="adj" fmla="val 23959"/>
            </a:avLst>
          </a:prstGeom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400" spc="-80" dirty="0" smtClean="0"/>
              <a:t>G</a:t>
            </a:r>
            <a:endParaRPr lang="en-US" sz="2400" spc="-80" dirty="0"/>
          </a:p>
        </p:txBody>
      </p:sp>
      <p:sp>
        <p:nvSpPr>
          <p:cNvPr id="14" name="Rounded Rectangle 13"/>
          <p:cNvSpPr/>
          <p:nvPr/>
        </p:nvSpPr>
        <p:spPr>
          <a:xfrm flipH="1">
            <a:off x="7772400" y="4705644"/>
            <a:ext cx="838200" cy="386861"/>
          </a:xfrm>
          <a:prstGeom prst="roundRect">
            <a:avLst>
              <a:gd name="adj" fmla="val 23959"/>
            </a:avLst>
          </a:prstGeom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400" spc="-80" dirty="0" smtClean="0"/>
              <a:t>H</a:t>
            </a:r>
            <a:endParaRPr lang="en-US" sz="2400" spc="-80" dirty="0"/>
          </a:p>
        </p:txBody>
      </p:sp>
    </p:spTree>
    <p:extLst>
      <p:ext uri="{BB962C8B-B14F-4D97-AF65-F5344CB8AC3E}">
        <p14:creationId xmlns:p14="http://schemas.microsoft.com/office/powerpoint/2010/main" val="2548387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300" dirty="0" smtClean="0"/>
              <a:t>Summary: Design-Induced Variation</a:t>
            </a:r>
            <a:endParaRPr lang="en-US" sz="5400" spc="-300" dirty="0"/>
          </a:p>
        </p:txBody>
      </p:sp>
      <p:sp>
        <p:nvSpPr>
          <p:cNvPr id="165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4953000"/>
          </a:xfrm>
        </p:spPr>
        <p:txBody>
          <a:bodyPr/>
          <a:lstStyle/>
          <a:p>
            <a:pPr marL="346075" indent="-346075">
              <a:lnSpc>
                <a:spcPts val="3000"/>
              </a:lnSpc>
              <a:spcBef>
                <a:spcPts val="0"/>
              </a:spcBef>
            </a:pPr>
            <a:r>
              <a:rPr lang="en-US" b="1" spc="-50" dirty="0" smtClean="0">
                <a:solidFill>
                  <a:srgbClr val="000000"/>
                </a:solidFill>
                <a:ea typeface="Cambria Math" panose="02040503050406030204" pitchFamily="18" charset="0"/>
              </a:rPr>
              <a:t>Systematic variation across rows</a:t>
            </a:r>
          </a:p>
          <a:p>
            <a:pPr marL="803275" lvl="1" indent="-346075">
              <a:lnSpc>
                <a:spcPts val="3000"/>
              </a:lnSpc>
              <a:spcBef>
                <a:spcPts val="0"/>
              </a:spcBef>
            </a:pPr>
            <a:r>
              <a:rPr lang="en-US" spc="-50" dirty="0" smtClean="0">
                <a:solidFill>
                  <a:srgbClr val="000000"/>
                </a:solidFill>
                <a:ea typeface="Cambria Math" panose="02040503050406030204" pitchFamily="18" charset="0"/>
              </a:rPr>
              <a:t>Slow cells further from sense amplifier</a:t>
            </a:r>
          </a:p>
          <a:p>
            <a:pPr marL="803275" lvl="1" indent="-346075">
              <a:lnSpc>
                <a:spcPts val="3000"/>
              </a:lnSpc>
              <a:spcBef>
                <a:spcPts val="0"/>
              </a:spcBef>
            </a:pPr>
            <a:endParaRPr lang="en-US" b="1" spc="-50" dirty="0">
              <a:solidFill>
                <a:srgbClr val="000000"/>
              </a:solidFill>
              <a:ea typeface="Cambria Math" panose="02040503050406030204" pitchFamily="18" charset="0"/>
            </a:endParaRPr>
          </a:p>
          <a:p>
            <a:pPr marL="346075" indent="-346075">
              <a:lnSpc>
                <a:spcPts val="3000"/>
              </a:lnSpc>
              <a:spcBef>
                <a:spcPts val="0"/>
              </a:spcBef>
            </a:pPr>
            <a:r>
              <a:rPr lang="en-US" b="1" spc="-50" dirty="0" smtClean="0">
                <a:solidFill>
                  <a:srgbClr val="000000"/>
                </a:solidFill>
                <a:ea typeface="Cambria Math" panose="02040503050406030204" pitchFamily="18" charset="0"/>
              </a:rPr>
              <a:t>Systematic variation across columns</a:t>
            </a:r>
          </a:p>
          <a:p>
            <a:pPr marL="803275" lvl="1" indent="-346075">
              <a:lnSpc>
                <a:spcPts val="3000"/>
              </a:lnSpc>
              <a:spcBef>
                <a:spcPts val="0"/>
              </a:spcBef>
            </a:pPr>
            <a:r>
              <a:rPr lang="en-US" spc="-50" dirty="0" smtClean="0">
                <a:solidFill>
                  <a:srgbClr val="000000"/>
                </a:solidFill>
                <a:ea typeface="Cambria Math" panose="02040503050406030204" pitchFamily="18" charset="0"/>
              </a:rPr>
              <a:t>Slow cells further from row decoder</a:t>
            </a:r>
          </a:p>
          <a:p>
            <a:pPr marL="803275" lvl="1" indent="-346075">
              <a:lnSpc>
                <a:spcPts val="3000"/>
              </a:lnSpc>
              <a:spcBef>
                <a:spcPts val="0"/>
              </a:spcBef>
            </a:pPr>
            <a:r>
              <a:rPr lang="en-US" spc="-50" dirty="0" smtClean="0">
                <a:solidFill>
                  <a:srgbClr val="000000"/>
                </a:solidFill>
                <a:ea typeface="Cambria Math" panose="02040503050406030204" pitchFamily="18" charset="0"/>
              </a:rPr>
              <a:t>Slow cells further from </a:t>
            </a:r>
            <a:r>
              <a:rPr lang="en-US" spc="-50" dirty="0" err="1" smtClean="0">
                <a:solidFill>
                  <a:srgbClr val="000000"/>
                </a:solidFill>
                <a:ea typeface="Cambria Math" panose="02040503050406030204" pitchFamily="18" charset="0"/>
              </a:rPr>
              <a:t>wordline</a:t>
            </a:r>
            <a:r>
              <a:rPr lang="en-US" spc="-50" dirty="0" smtClean="0">
                <a:solidFill>
                  <a:srgbClr val="000000"/>
                </a:solidFill>
                <a:ea typeface="Cambria Math" panose="02040503050406030204" pitchFamily="18" charset="0"/>
              </a:rPr>
              <a:t> driver</a:t>
            </a:r>
          </a:p>
          <a:p>
            <a:pPr marL="803275" lvl="1" indent="-346075">
              <a:lnSpc>
                <a:spcPts val="3000"/>
              </a:lnSpc>
              <a:spcBef>
                <a:spcPts val="0"/>
              </a:spcBef>
            </a:pPr>
            <a:endParaRPr lang="en-US" b="1" spc="-50" dirty="0">
              <a:solidFill>
                <a:srgbClr val="000000"/>
              </a:solidFill>
              <a:ea typeface="Cambria Math" panose="02040503050406030204" pitchFamily="18" charset="0"/>
            </a:endParaRPr>
          </a:p>
          <a:p>
            <a:pPr marL="346075" indent="-346075">
              <a:lnSpc>
                <a:spcPts val="3000"/>
              </a:lnSpc>
              <a:spcBef>
                <a:spcPts val="0"/>
              </a:spcBef>
            </a:pPr>
            <a:r>
              <a:rPr lang="en-US" b="1" spc="-50" dirty="0" smtClean="0">
                <a:solidFill>
                  <a:srgbClr val="000000"/>
                </a:solidFill>
                <a:ea typeface="Cambria Math" panose="02040503050406030204" pitchFamily="18" charset="0"/>
              </a:rPr>
              <a:t>Systematic variation across data bursts</a:t>
            </a:r>
          </a:p>
          <a:p>
            <a:pPr marL="803275" lvl="1" indent="-346075">
              <a:lnSpc>
                <a:spcPts val="3000"/>
              </a:lnSpc>
              <a:spcBef>
                <a:spcPts val="0"/>
              </a:spcBef>
            </a:pPr>
            <a:r>
              <a:rPr lang="en-US" spc="-50" dirty="0" smtClean="0">
                <a:solidFill>
                  <a:srgbClr val="000000"/>
                </a:solidFill>
                <a:ea typeface="Cambria Math" panose="02040503050406030204" pitchFamily="18" charset="0"/>
              </a:rPr>
              <a:t>Slow cells at certain bits in a burst</a:t>
            </a:r>
          </a:p>
          <a:p>
            <a:pPr marL="803275" lvl="1" indent="-346075">
              <a:lnSpc>
                <a:spcPts val="3000"/>
              </a:lnSpc>
              <a:spcBef>
                <a:spcPts val="0"/>
              </a:spcBef>
            </a:pPr>
            <a:r>
              <a:rPr lang="en-US" spc="-50" dirty="0" smtClean="0">
                <a:solidFill>
                  <a:srgbClr val="000000"/>
                </a:solidFill>
                <a:ea typeface="Cambria Math" panose="02040503050406030204" pitchFamily="18" charset="0"/>
              </a:rPr>
              <a:t>Clustering of errors</a:t>
            </a:r>
          </a:p>
        </p:txBody>
      </p:sp>
      <p:sp>
        <p:nvSpPr>
          <p:cNvPr id="4" name="Punchline"/>
          <p:cNvSpPr txBox="1"/>
          <p:nvPr/>
        </p:nvSpPr>
        <p:spPr>
          <a:xfrm>
            <a:off x="0" y="5181600"/>
            <a:ext cx="9144000" cy="114300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spc="-100" dirty="0" smtClean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Can we use </a:t>
            </a:r>
            <a:r>
              <a:rPr lang="en-US" sz="3600" i="1" spc="-100" dirty="0" smtClean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design-induced variation</a:t>
            </a:r>
            <a:r>
              <a:rPr lang="en-US" sz="3600" spc="-100" dirty="0" smtClean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/>
            </a:r>
            <a:br>
              <a:rPr lang="en-US" sz="3600" spc="-100" dirty="0" smtClean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</a:br>
            <a:r>
              <a:rPr lang="en-US" sz="3600" spc="-100" dirty="0" smtClean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to </a:t>
            </a:r>
            <a:r>
              <a:rPr lang="en-US" sz="3600" b="1" spc="-100" dirty="0" smtClean="0">
                <a:solidFill>
                  <a:schemeClr val="bg1"/>
                </a:solidFill>
                <a:sym typeface="Wingdings" panose="05000000000000000000" pitchFamily="2" charset="2"/>
              </a:rPr>
              <a:t>find and use common-case latency at low cost</a:t>
            </a:r>
            <a:r>
              <a:rPr lang="en-US" sz="3600" spc="-100" dirty="0" smtClean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058420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 txBox="1">
            <a:spLocks/>
          </p:cNvSpPr>
          <p:nvPr/>
        </p:nvSpPr>
        <p:spPr>
          <a:xfrm>
            <a:off x="0" y="1905000"/>
            <a:ext cx="9144000" cy="2057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r>
              <a:rPr lang="en-US" b="1" spc="-30" dirty="0" smtClean="0">
                <a:ea typeface="Cambria Math" panose="02040503050406030204" pitchFamily="18" charset="0"/>
              </a:rPr>
              <a:t>Experimental </a:t>
            </a:r>
            <a:r>
              <a:rPr lang="en-US" b="1" spc="-30" dirty="0">
                <a:ea typeface="Cambria Math" panose="02040503050406030204" pitchFamily="18" charset="0"/>
              </a:rPr>
              <a:t>S</a:t>
            </a:r>
            <a:r>
              <a:rPr lang="en-US" b="1" spc="-30" dirty="0" smtClean="0">
                <a:ea typeface="Cambria Math" panose="02040503050406030204" pitchFamily="18" charset="0"/>
              </a:rPr>
              <a:t>tudy </a:t>
            </a:r>
            <a:r>
              <a:rPr lang="en-US" b="1" spc="-30" dirty="0">
                <a:ea typeface="Cambria Math" panose="02040503050406030204" pitchFamily="18" charset="0"/>
              </a:rPr>
              <a:t>of </a:t>
            </a:r>
            <a:r>
              <a:rPr lang="en-US" b="1" spc="-30" dirty="0" smtClean="0">
                <a:ea typeface="Cambria Math" panose="02040503050406030204" pitchFamily="18" charset="0"/>
              </a:rPr>
              <a:t>Design-Induced </a:t>
            </a:r>
            <a:r>
              <a:rPr lang="en-US" b="1" spc="-30" dirty="0">
                <a:ea typeface="Cambria Math" panose="02040503050406030204" pitchFamily="18" charset="0"/>
              </a:rPr>
              <a:t>V</a:t>
            </a:r>
            <a:r>
              <a:rPr lang="en-US" b="1" spc="-30" dirty="0" smtClean="0">
                <a:ea typeface="Cambria Math" panose="02040503050406030204" pitchFamily="18" charset="0"/>
              </a:rPr>
              <a:t>ariation</a:t>
            </a:r>
            <a:endParaRPr lang="en-US" b="1" spc="-30" dirty="0">
              <a:ea typeface="Cambria Math" panose="02040503050406030204" pitchFamily="18" charset="0"/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sz="2800" b="1" spc="-70" dirty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Goal: </a:t>
            </a:r>
            <a:r>
              <a:rPr lang="en-US" sz="2800" spc="-70" dirty="0" smtClean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Understand, identify </a:t>
            </a:r>
            <a:r>
              <a:rPr lang="en-US" sz="2800" spc="-70" dirty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inherently slower regions 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sz="2800" b="1" spc="-70" dirty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Methodology: </a:t>
            </a:r>
            <a:r>
              <a:rPr lang="en-US" sz="2800" spc="-70" dirty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Profile 96 real DRAM </a:t>
            </a:r>
            <a:r>
              <a:rPr lang="en-US" sz="2800" spc="-70" dirty="0" smtClean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modules</a:t>
            </a:r>
            <a:br>
              <a:rPr lang="en-US" sz="2800" spc="-70" dirty="0" smtClean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</a:br>
            <a:r>
              <a:rPr lang="en-US" sz="2800" spc="-70" dirty="0" smtClean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by </a:t>
            </a:r>
            <a:r>
              <a:rPr lang="en-US" sz="2800" spc="-70" dirty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using FPGA-based DRAM test </a:t>
            </a:r>
            <a:r>
              <a:rPr lang="en-US" sz="2800" spc="-70" dirty="0" smtClean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infrastructure</a:t>
            </a:r>
            <a:endParaRPr lang="en-US" sz="2800" spc="-70" dirty="0">
              <a:solidFill>
                <a:schemeClr val="bg1">
                  <a:lumMod val="50000"/>
                </a:schemeClr>
              </a:solidFill>
              <a:ea typeface="Cambria Math" panose="02040503050406030204" pitchFamily="18" charset="0"/>
            </a:endParaRPr>
          </a:p>
        </p:txBody>
      </p:sp>
      <p:sp>
        <p:nvSpPr>
          <p:cNvPr id="55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/>
              <a:t>Presentation Outline</a:t>
            </a:r>
            <a:endParaRPr lang="en-US" sz="5400" dirty="0"/>
          </a:p>
        </p:txBody>
      </p:sp>
      <p:sp>
        <p:nvSpPr>
          <p:cNvPr id="10" name="Content Placeholder 2"/>
          <p:cNvSpPr txBox="1">
            <a:spLocks/>
          </p:cNvSpPr>
          <p:nvPr/>
        </p:nvSpPr>
        <p:spPr>
          <a:xfrm>
            <a:off x="0" y="3962400"/>
            <a:ext cx="9144000" cy="24384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r>
              <a:rPr lang="en-US" b="1" dirty="0">
                <a:ea typeface="Cambria Math" panose="02040503050406030204" pitchFamily="18" charset="0"/>
              </a:rPr>
              <a:t>Exploiting </a:t>
            </a:r>
            <a:r>
              <a:rPr lang="en-US" b="1" dirty="0" smtClean="0">
                <a:ea typeface="Cambria Math" panose="02040503050406030204" pitchFamily="18" charset="0"/>
              </a:rPr>
              <a:t>Design-Induced </a:t>
            </a:r>
            <a:r>
              <a:rPr lang="en-US" b="1" dirty="0">
                <a:ea typeface="Cambria Math" panose="02040503050406030204" pitchFamily="18" charset="0"/>
              </a:rPr>
              <a:t>V</a:t>
            </a:r>
            <a:r>
              <a:rPr lang="en-US" b="1" dirty="0" smtClean="0">
                <a:ea typeface="Cambria Math" panose="02040503050406030204" pitchFamily="18" charset="0"/>
              </a:rPr>
              <a:t>ariation </a:t>
            </a:r>
            <a:endParaRPr lang="en-US" b="1" dirty="0">
              <a:ea typeface="Cambria Math" panose="02040503050406030204" pitchFamily="18" charset="0"/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sz="2800" b="1" spc="-70" dirty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DIVA Profiling</a:t>
            </a:r>
            <a:r>
              <a:rPr lang="en-US" sz="2800" spc="-70" dirty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: </a:t>
            </a:r>
            <a:r>
              <a:rPr lang="en-US" sz="2800" spc="-70" dirty="0" smtClean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Using low-cost slow region profiling</a:t>
            </a:r>
            <a:br>
              <a:rPr lang="en-US" sz="2800" spc="-70" dirty="0" smtClean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</a:br>
            <a:r>
              <a:rPr lang="en-US" sz="2800" spc="-70" dirty="0" smtClean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to reliably and dynamically reduce DRAM latency</a:t>
            </a:r>
            <a:endParaRPr lang="en-US" sz="2800" spc="-70" dirty="0">
              <a:solidFill>
                <a:schemeClr val="bg1">
                  <a:lumMod val="50000"/>
                </a:schemeClr>
              </a:solidFill>
              <a:ea typeface="Cambria Math" panose="02040503050406030204" pitchFamily="18" charset="0"/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sz="2800" b="1" spc="-70" dirty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DIVA Shuffling</a:t>
            </a:r>
            <a:r>
              <a:rPr lang="en-US" sz="2800" spc="-70" dirty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: </a:t>
            </a:r>
            <a:r>
              <a:rPr lang="en-US" sz="2800" spc="-70" dirty="0" smtClean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Using variation across data bursts</a:t>
            </a:r>
            <a:br>
              <a:rPr lang="en-US" sz="2800" spc="-70" dirty="0" smtClean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</a:br>
            <a:r>
              <a:rPr lang="en-US" sz="2800" spc="-70" dirty="0" smtClean="0">
                <a:solidFill>
                  <a:schemeClr val="bg1">
                    <a:lumMod val="50000"/>
                  </a:schemeClr>
                </a:solidFill>
                <a:ea typeface="Cambria Math" panose="02040503050406030204" pitchFamily="18" charset="0"/>
              </a:rPr>
              <a:t>to reduce uncorrectable errors</a:t>
            </a:r>
            <a:endParaRPr lang="en-US" sz="2800" dirty="0">
              <a:solidFill>
                <a:schemeClr val="bg1">
                  <a:lumMod val="50000"/>
                </a:schemeClr>
              </a:solidFill>
              <a:ea typeface="Cambria Math" panose="02040503050406030204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0" y="1905000"/>
            <a:ext cx="9144000" cy="2057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r>
              <a:rPr lang="en-US" b="1" spc="-30" dirty="0" smtClean="0">
                <a:solidFill>
                  <a:schemeClr val="bg1"/>
                </a:solidFill>
                <a:ea typeface="Cambria Math" panose="02040503050406030204" pitchFamily="18" charset="0"/>
              </a:rPr>
              <a:t>Experimental </a:t>
            </a:r>
            <a:r>
              <a:rPr lang="en-US" b="1" spc="-30" dirty="0">
                <a:solidFill>
                  <a:schemeClr val="bg1"/>
                </a:solidFill>
                <a:ea typeface="Cambria Math" panose="02040503050406030204" pitchFamily="18" charset="0"/>
              </a:rPr>
              <a:t>S</a:t>
            </a:r>
            <a:r>
              <a:rPr lang="en-US" b="1" spc="-30" dirty="0" smtClean="0">
                <a:solidFill>
                  <a:schemeClr val="bg1"/>
                </a:solidFill>
                <a:ea typeface="Cambria Math" panose="02040503050406030204" pitchFamily="18" charset="0"/>
              </a:rPr>
              <a:t>tudy </a:t>
            </a:r>
            <a:r>
              <a:rPr lang="en-US" b="1" spc="-30" dirty="0">
                <a:solidFill>
                  <a:schemeClr val="bg1"/>
                </a:solidFill>
                <a:ea typeface="Cambria Math" panose="02040503050406030204" pitchFamily="18" charset="0"/>
              </a:rPr>
              <a:t>of </a:t>
            </a:r>
            <a:r>
              <a:rPr lang="en-US" b="1" spc="-30" dirty="0" smtClean="0">
                <a:solidFill>
                  <a:schemeClr val="bg1"/>
                </a:solidFill>
                <a:ea typeface="Cambria Math" panose="02040503050406030204" pitchFamily="18" charset="0"/>
              </a:rPr>
              <a:t>Design-Induced </a:t>
            </a:r>
            <a:r>
              <a:rPr lang="en-US" b="1" spc="-30" dirty="0">
                <a:solidFill>
                  <a:schemeClr val="bg1"/>
                </a:solidFill>
                <a:ea typeface="Cambria Math" panose="02040503050406030204" pitchFamily="18" charset="0"/>
              </a:rPr>
              <a:t>V</a:t>
            </a:r>
            <a:r>
              <a:rPr lang="en-US" b="1" spc="-30" dirty="0" smtClean="0">
                <a:solidFill>
                  <a:schemeClr val="bg1"/>
                </a:solidFill>
                <a:ea typeface="Cambria Math" panose="02040503050406030204" pitchFamily="18" charset="0"/>
              </a:rPr>
              <a:t>ariation</a:t>
            </a:r>
            <a:endParaRPr lang="en-US" b="1" spc="-30" dirty="0">
              <a:solidFill>
                <a:schemeClr val="bg1"/>
              </a:solidFill>
              <a:ea typeface="Cambria Math" panose="02040503050406030204" pitchFamily="18" charset="0"/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sz="2800" b="1" spc="-70" dirty="0">
                <a:solidFill>
                  <a:schemeClr val="bg1"/>
                </a:solidFill>
                <a:ea typeface="Cambria Math" panose="02040503050406030204" pitchFamily="18" charset="0"/>
              </a:rPr>
              <a:t>Goal: </a:t>
            </a:r>
            <a:r>
              <a:rPr lang="en-US" sz="2800" spc="-70" dirty="0" smtClean="0">
                <a:solidFill>
                  <a:schemeClr val="bg1"/>
                </a:solidFill>
                <a:ea typeface="Cambria Math" panose="02040503050406030204" pitchFamily="18" charset="0"/>
              </a:rPr>
              <a:t>Understand, identify </a:t>
            </a:r>
            <a:r>
              <a:rPr lang="en-US" sz="2800" spc="-70" dirty="0">
                <a:solidFill>
                  <a:schemeClr val="bg1"/>
                </a:solidFill>
                <a:ea typeface="Cambria Math" panose="02040503050406030204" pitchFamily="18" charset="0"/>
              </a:rPr>
              <a:t>inherently slower regions 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sz="2800" b="1" spc="-70" dirty="0">
                <a:solidFill>
                  <a:schemeClr val="bg1"/>
                </a:solidFill>
                <a:ea typeface="Cambria Math" panose="02040503050406030204" pitchFamily="18" charset="0"/>
              </a:rPr>
              <a:t>Methodology: </a:t>
            </a:r>
            <a:r>
              <a:rPr lang="en-US" sz="2800" spc="-70" dirty="0">
                <a:solidFill>
                  <a:schemeClr val="bg1"/>
                </a:solidFill>
                <a:ea typeface="Cambria Math" panose="02040503050406030204" pitchFamily="18" charset="0"/>
              </a:rPr>
              <a:t>Profile 96 real DRAM </a:t>
            </a:r>
            <a:r>
              <a:rPr lang="en-US" sz="2800" spc="-70" dirty="0" smtClean="0">
                <a:solidFill>
                  <a:schemeClr val="bg1"/>
                </a:solidFill>
                <a:ea typeface="Cambria Math" panose="02040503050406030204" pitchFamily="18" charset="0"/>
              </a:rPr>
              <a:t>modules</a:t>
            </a:r>
            <a:br>
              <a:rPr lang="en-US" sz="2800" spc="-70" dirty="0" smtClean="0">
                <a:solidFill>
                  <a:schemeClr val="bg1"/>
                </a:solidFill>
                <a:ea typeface="Cambria Math" panose="02040503050406030204" pitchFamily="18" charset="0"/>
              </a:rPr>
            </a:br>
            <a:r>
              <a:rPr lang="en-US" sz="2800" spc="-70" dirty="0" smtClean="0">
                <a:solidFill>
                  <a:schemeClr val="bg1"/>
                </a:solidFill>
                <a:ea typeface="Cambria Math" panose="02040503050406030204" pitchFamily="18" charset="0"/>
              </a:rPr>
              <a:t>by </a:t>
            </a:r>
            <a:r>
              <a:rPr lang="en-US" sz="2800" spc="-70" dirty="0">
                <a:solidFill>
                  <a:schemeClr val="bg1"/>
                </a:solidFill>
                <a:ea typeface="Cambria Math" panose="02040503050406030204" pitchFamily="18" charset="0"/>
              </a:rPr>
              <a:t>using FPGA-based DRAM test </a:t>
            </a:r>
            <a:r>
              <a:rPr lang="en-US" sz="2800" spc="-70" dirty="0" smtClean="0">
                <a:solidFill>
                  <a:schemeClr val="bg1"/>
                </a:solidFill>
                <a:ea typeface="Cambria Math" panose="02040503050406030204" pitchFamily="18" charset="0"/>
              </a:rPr>
              <a:t>infrastructure</a:t>
            </a:r>
            <a:endParaRPr lang="en-US" sz="2800" spc="-70" dirty="0">
              <a:solidFill>
                <a:schemeClr val="bg1"/>
              </a:solidFill>
              <a:ea typeface="Cambria Math" panose="02040503050406030204" pitchFamily="18" charset="0"/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0" y="1143000"/>
            <a:ext cx="9144000" cy="76200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r>
              <a:rPr lang="en-US" b="1" dirty="0" smtClean="0">
                <a:ea typeface="Cambria Math" panose="02040503050406030204" pitchFamily="18" charset="0"/>
              </a:rPr>
              <a:t>DRAM Background</a:t>
            </a:r>
            <a:endParaRPr lang="en-US" dirty="0">
              <a:ea typeface="Cambria Math" panose="02040503050406030204" pitchFamily="18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0" y="3962400"/>
            <a:ext cx="9144000" cy="24384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r>
              <a:rPr lang="en-US" b="1" dirty="0">
                <a:solidFill>
                  <a:schemeClr val="bg1"/>
                </a:solidFill>
                <a:ea typeface="Cambria Math" panose="02040503050406030204" pitchFamily="18" charset="0"/>
              </a:rPr>
              <a:t>Exploiting </a:t>
            </a:r>
            <a:r>
              <a:rPr lang="en-US" b="1" dirty="0" smtClean="0">
                <a:solidFill>
                  <a:schemeClr val="bg1"/>
                </a:solidFill>
                <a:ea typeface="Cambria Math" panose="02040503050406030204" pitchFamily="18" charset="0"/>
              </a:rPr>
              <a:t>Design-Induced </a:t>
            </a:r>
            <a:r>
              <a:rPr lang="en-US" b="1" dirty="0">
                <a:solidFill>
                  <a:schemeClr val="bg1"/>
                </a:solidFill>
                <a:ea typeface="Cambria Math" panose="02040503050406030204" pitchFamily="18" charset="0"/>
              </a:rPr>
              <a:t>V</a:t>
            </a:r>
            <a:r>
              <a:rPr lang="en-US" b="1" dirty="0" smtClean="0">
                <a:solidFill>
                  <a:schemeClr val="bg1"/>
                </a:solidFill>
                <a:ea typeface="Cambria Math" panose="02040503050406030204" pitchFamily="18" charset="0"/>
              </a:rPr>
              <a:t>ariation </a:t>
            </a:r>
            <a:endParaRPr lang="en-US" b="1" dirty="0">
              <a:solidFill>
                <a:schemeClr val="bg1"/>
              </a:solidFill>
              <a:ea typeface="Cambria Math" panose="02040503050406030204" pitchFamily="18" charset="0"/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sz="2800" b="1" spc="-70" dirty="0">
                <a:solidFill>
                  <a:schemeClr val="bg1"/>
                </a:solidFill>
                <a:ea typeface="Cambria Math" panose="02040503050406030204" pitchFamily="18" charset="0"/>
              </a:rPr>
              <a:t>DIVA Profiling</a:t>
            </a:r>
            <a:r>
              <a:rPr lang="en-US" sz="2800" spc="-70" dirty="0">
                <a:solidFill>
                  <a:schemeClr val="bg1"/>
                </a:solidFill>
                <a:ea typeface="Cambria Math" panose="02040503050406030204" pitchFamily="18" charset="0"/>
              </a:rPr>
              <a:t>: </a:t>
            </a:r>
            <a:r>
              <a:rPr lang="en-US" sz="2800" spc="-70" dirty="0" smtClean="0">
                <a:solidFill>
                  <a:schemeClr val="bg1"/>
                </a:solidFill>
                <a:ea typeface="Cambria Math" panose="02040503050406030204" pitchFamily="18" charset="0"/>
              </a:rPr>
              <a:t>Using low-cost slow region profiling</a:t>
            </a:r>
            <a:br>
              <a:rPr lang="en-US" sz="2800" spc="-70" dirty="0" smtClean="0">
                <a:solidFill>
                  <a:schemeClr val="bg1"/>
                </a:solidFill>
                <a:ea typeface="Cambria Math" panose="02040503050406030204" pitchFamily="18" charset="0"/>
              </a:rPr>
            </a:br>
            <a:r>
              <a:rPr lang="en-US" sz="2800" spc="-70" dirty="0" smtClean="0">
                <a:solidFill>
                  <a:schemeClr val="bg1"/>
                </a:solidFill>
                <a:ea typeface="Cambria Math" panose="02040503050406030204" pitchFamily="18" charset="0"/>
              </a:rPr>
              <a:t>to reliably and dynamically reduce DRAM latency</a:t>
            </a:r>
            <a:endParaRPr lang="en-US" sz="2800" spc="-70" dirty="0">
              <a:solidFill>
                <a:schemeClr val="bg1"/>
              </a:solidFill>
              <a:ea typeface="Cambria Math" panose="02040503050406030204" pitchFamily="18" charset="0"/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sz="2800" b="1" spc="-70" dirty="0">
                <a:solidFill>
                  <a:schemeClr val="bg1"/>
                </a:solidFill>
                <a:ea typeface="Cambria Math" panose="02040503050406030204" pitchFamily="18" charset="0"/>
              </a:rPr>
              <a:t>DIVA Shuffling</a:t>
            </a:r>
            <a:r>
              <a:rPr lang="en-US" sz="2800" spc="-70" dirty="0">
                <a:solidFill>
                  <a:schemeClr val="bg1"/>
                </a:solidFill>
                <a:ea typeface="Cambria Math" panose="02040503050406030204" pitchFamily="18" charset="0"/>
              </a:rPr>
              <a:t>: </a:t>
            </a:r>
            <a:r>
              <a:rPr lang="en-US" sz="2800" spc="-70" dirty="0" smtClean="0">
                <a:solidFill>
                  <a:schemeClr val="bg1"/>
                </a:solidFill>
                <a:ea typeface="Cambria Math" panose="02040503050406030204" pitchFamily="18" charset="0"/>
              </a:rPr>
              <a:t>Using variation across data bursts</a:t>
            </a:r>
            <a:br>
              <a:rPr lang="en-US" sz="2800" spc="-70" dirty="0" smtClean="0">
                <a:solidFill>
                  <a:schemeClr val="bg1"/>
                </a:solidFill>
                <a:ea typeface="Cambria Math" panose="02040503050406030204" pitchFamily="18" charset="0"/>
              </a:rPr>
            </a:br>
            <a:r>
              <a:rPr lang="en-US" sz="2800" spc="-70" dirty="0" smtClean="0">
                <a:solidFill>
                  <a:schemeClr val="bg1"/>
                </a:solidFill>
                <a:ea typeface="Cambria Math" panose="02040503050406030204" pitchFamily="18" charset="0"/>
              </a:rPr>
              <a:t>to reduce uncorrectable errors</a:t>
            </a:r>
            <a:endParaRPr lang="en-US" sz="2800" dirty="0">
              <a:solidFill>
                <a:schemeClr val="bg1"/>
              </a:solidFill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7615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itle 1"/>
          <p:cNvSpPr txBox="1">
            <a:spLocks/>
          </p:cNvSpPr>
          <p:nvPr/>
        </p:nvSpPr>
        <p:spPr>
          <a:xfrm>
            <a:off x="-76200" y="152400"/>
            <a:ext cx="92964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100" dirty="0" smtClean="0"/>
              <a:t>Challenges </a:t>
            </a:r>
            <a:r>
              <a:rPr lang="en-US" sz="5400" spc="-100" dirty="0"/>
              <a:t>of Lowering Latency</a:t>
            </a:r>
          </a:p>
        </p:txBody>
      </p:sp>
      <p:sp>
        <p:nvSpPr>
          <p:cNvPr id="76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3810000"/>
          </a:xfrm>
        </p:spPr>
        <p:txBody>
          <a:bodyPr/>
          <a:lstStyle/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r>
              <a:rPr lang="en-US" b="1" spc="-50" dirty="0">
                <a:solidFill>
                  <a:srgbClr val="C00000"/>
                </a:solidFill>
                <a:latin typeface="+mn-lt"/>
                <a:ea typeface="Cambria Math" panose="02040503050406030204" pitchFamily="18" charset="0"/>
              </a:rPr>
              <a:t>Static DRAM </a:t>
            </a:r>
            <a:r>
              <a:rPr lang="en-US" b="1" spc="-50" dirty="0" smtClean="0">
                <a:solidFill>
                  <a:srgbClr val="C00000"/>
                </a:solidFill>
                <a:latin typeface="+mn-lt"/>
                <a:ea typeface="Cambria Math" panose="02040503050406030204" pitchFamily="18" charset="0"/>
              </a:rPr>
              <a:t>latency </a:t>
            </a:r>
            <a:r>
              <a:rPr lang="en-US" spc="-50" dirty="0" smtClean="0">
                <a:ea typeface="Cambria Math" panose="02040503050406030204" pitchFamily="18" charset="0"/>
              </a:rPr>
              <a:t>(e.g., AL-DRAM </a:t>
            </a:r>
            <a:r>
              <a:rPr lang="en-US" sz="2800" spc="-50" dirty="0" smtClean="0">
                <a:solidFill>
                  <a:schemeClr val="tx1">
                    <a:lumMod val="65000"/>
                    <a:lumOff val="35000"/>
                  </a:schemeClr>
                </a:solidFill>
                <a:ea typeface="Cambria Math" panose="02040503050406030204" pitchFamily="18" charset="0"/>
              </a:rPr>
              <a:t>[HPCA 2015]</a:t>
            </a:r>
            <a:r>
              <a:rPr lang="en-US" spc="-50" dirty="0" smtClean="0">
                <a:ea typeface="Cambria Math" panose="02040503050406030204" pitchFamily="18" charset="0"/>
              </a:rPr>
              <a:t>)</a:t>
            </a:r>
            <a:endParaRPr lang="en-US" b="1" spc="-50" dirty="0">
              <a:solidFill>
                <a:srgbClr val="C00000"/>
              </a:solidFill>
              <a:latin typeface="+mn-lt"/>
              <a:ea typeface="Cambria Math" panose="02040503050406030204" pitchFamily="18" charset="0"/>
            </a:endParaRP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spc="-50" dirty="0">
                <a:solidFill>
                  <a:srgbClr val="000000"/>
                </a:solidFill>
                <a:ea typeface="Cambria Math" panose="02040503050406030204" pitchFamily="18" charset="0"/>
              </a:rPr>
              <a:t>DRAM vendors need to provide </a:t>
            </a:r>
            <a:r>
              <a:rPr lang="en-US" b="1" i="1" spc="-50" dirty="0" smtClean="0">
                <a:solidFill>
                  <a:srgbClr val="C00000"/>
                </a:solidFill>
                <a:latin typeface="+mn-lt"/>
                <a:ea typeface="Cambria Math" panose="02040503050406030204" pitchFamily="18" charset="0"/>
              </a:rPr>
              <a:t>fixed</a:t>
            </a:r>
            <a:r>
              <a:rPr lang="en-US" spc="-50" dirty="0" smtClean="0">
                <a:solidFill>
                  <a:srgbClr val="000000"/>
                </a:solidFill>
                <a:ea typeface="Cambria Math" panose="02040503050406030204" pitchFamily="18" charset="0"/>
              </a:rPr>
              <a:t> </a:t>
            </a:r>
            <a:r>
              <a:rPr lang="en-US" spc="-50" dirty="0">
                <a:solidFill>
                  <a:srgbClr val="000000"/>
                </a:solidFill>
                <a:ea typeface="Cambria Math" panose="02040503050406030204" pitchFamily="18" charset="0"/>
              </a:rPr>
              <a:t>timings, </a:t>
            </a:r>
            <a:r>
              <a:rPr lang="en-US" i="1" spc="-50" dirty="0">
                <a:solidFill>
                  <a:srgbClr val="C00000"/>
                </a:solidFill>
                <a:ea typeface="Cambria Math" panose="02040503050406030204" pitchFamily="18" charset="0"/>
              </a:rPr>
              <a:t>increasing testing costs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spc="-50" dirty="0">
                <a:solidFill>
                  <a:srgbClr val="000000"/>
                </a:solidFill>
                <a:ea typeface="Cambria Math" panose="02040503050406030204" pitchFamily="18" charset="0"/>
              </a:rPr>
              <a:t>Doesn’t </a:t>
            </a:r>
            <a:r>
              <a:rPr lang="en-US" spc="-50" dirty="0" smtClean="0">
                <a:solidFill>
                  <a:srgbClr val="000000"/>
                </a:solidFill>
                <a:ea typeface="Cambria Math" panose="02040503050406030204" pitchFamily="18" charset="0"/>
              </a:rPr>
              <a:t>account for </a:t>
            </a:r>
            <a:r>
              <a:rPr lang="en-US" i="1" spc="-50" dirty="0">
                <a:solidFill>
                  <a:srgbClr val="C00000"/>
                </a:solidFill>
                <a:ea typeface="Cambria Math" panose="02040503050406030204" pitchFamily="18" charset="0"/>
              </a:rPr>
              <a:t>latency changes </a:t>
            </a:r>
            <a:r>
              <a:rPr lang="en-US" spc="-50" dirty="0">
                <a:solidFill>
                  <a:srgbClr val="000000"/>
                </a:solidFill>
                <a:ea typeface="Cambria Math" panose="02040503050406030204" pitchFamily="18" charset="0"/>
              </a:rPr>
              <a:t>over time (e.g., aging and wear out)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</a:pPr>
            <a:endParaRPr lang="en-US" sz="2000" b="1" spc="-50" dirty="0">
              <a:solidFill>
                <a:srgbClr val="000000"/>
              </a:solidFill>
              <a:ea typeface="Cambria Math" panose="02040503050406030204" pitchFamily="18" charset="0"/>
            </a:endParaRPr>
          </a:p>
          <a:p>
            <a:pPr marL="457200" indent="-457200">
              <a:lnSpc>
                <a:spcPct val="100000"/>
              </a:lnSpc>
              <a:spcBef>
                <a:spcPts val="0"/>
              </a:spcBef>
            </a:pPr>
            <a:r>
              <a:rPr lang="en-US" b="1" spc="-50" dirty="0">
                <a:solidFill>
                  <a:srgbClr val="C00000"/>
                </a:solidFill>
                <a:latin typeface="+mn-lt"/>
                <a:ea typeface="Cambria Math" panose="02040503050406030204" pitchFamily="18" charset="0"/>
              </a:rPr>
              <a:t>Conventional online profiling</a:t>
            </a:r>
          </a:p>
          <a:p>
            <a:pPr marL="914400" lvl="1" indent="-457200">
              <a:lnSpc>
                <a:spcPct val="100000"/>
              </a:lnSpc>
              <a:spcBef>
                <a:spcPts val="0"/>
              </a:spcBef>
            </a:pPr>
            <a:r>
              <a:rPr lang="en-US" spc="-60" dirty="0">
                <a:solidFill>
                  <a:srgbClr val="000000"/>
                </a:solidFill>
                <a:ea typeface="Cambria Math" panose="02040503050406030204" pitchFamily="18" charset="0"/>
              </a:rPr>
              <a:t>Takes long time (</a:t>
            </a:r>
            <a:r>
              <a:rPr lang="en-US" b="1" spc="-60" dirty="0">
                <a:solidFill>
                  <a:srgbClr val="C00000"/>
                </a:solidFill>
                <a:latin typeface="+mn-lt"/>
                <a:ea typeface="Cambria Math" panose="02040503050406030204" pitchFamily="18" charset="0"/>
              </a:rPr>
              <a:t>high cost</a:t>
            </a:r>
            <a:r>
              <a:rPr lang="en-US" spc="-60" dirty="0">
                <a:solidFill>
                  <a:srgbClr val="000000"/>
                </a:solidFill>
                <a:ea typeface="Cambria Math" panose="02040503050406030204" pitchFamily="18" charset="0"/>
              </a:rPr>
              <a:t>) to profile </a:t>
            </a:r>
            <a:r>
              <a:rPr lang="en-US" b="1" i="1" spc="-60" dirty="0">
                <a:solidFill>
                  <a:srgbClr val="C00000"/>
                </a:solidFill>
                <a:latin typeface="+mn-lt"/>
                <a:ea typeface="Cambria Math" panose="02040503050406030204" pitchFamily="18" charset="0"/>
              </a:rPr>
              <a:t>all</a:t>
            </a:r>
            <a:r>
              <a:rPr lang="en-US" spc="-60" dirty="0">
                <a:solidFill>
                  <a:srgbClr val="000000"/>
                </a:solidFill>
                <a:ea typeface="Cambria Math" panose="02040503050406030204" pitchFamily="18" charset="0"/>
              </a:rPr>
              <a:t> DRAM cells</a:t>
            </a:r>
          </a:p>
        </p:txBody>
      </p:sp>
      <p:sp>
        <p:nvSpPr>
          <p:cNvPr id="77" name="Punchline"/>
          <p:cNvSpPr txBox="1"/>
          <p:nvPr/>
        </p:nvSpPr>
        <p:spPr>
          <a:xfrm>
            <a:off x="0" y="5181600"/>
            <a:ext cx="9144000" cy="1142999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3600" b="1" spc="-100" dirty="0" smtClean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Our Goal:</a:t>
            </a:r>
            <a:endParaRPr lang="en-US" sz="3600" spc="-100" dirty="0" smtClean="0">
              <a:solidFill>
                <a:schemeClr val="bg1"/>
              </a:solidFill>
              <a:latin typeface="+mj-lt"/>
              <a:sym typeface="Wingdings" panose="05000000000000000000" pitchFamily="2" charset="2"/>
            </a:endParaRPr>
          </a:p>
          <a:p>
            <a:pPr algn="ctr">
              <a:lnSpc>
                <a:spcPct val="80000"/>
              </a:lnSpc>
            </a:pPr>
            <a:r>
              <a:rPr lang="en-US" sz="3600" spc="-100" dirty="0" smtClean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Use design-induced variation to </a:t>
            </a:r>
            <a:r>
              <a:rPr lang="en-US" sz="3600" b="1" i="1" spc="-100" dirty="0" smtClean="0">
                <a:solidFill>
                  <a:schemeClr val="bg1"/>
                </a:solidFill>
                <a:sym typeface="Wingdings" panose="05000000000000000000" pitchFamily="2" charset="2"/>
              </a:rPr>
              <a:t>minimize profiling</a:t>
            </a:r>
            <a:endParaRPr lang="en-US" sz="3600" spc="-1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855811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Title 1"/>
          <p:cNvSpPr txBox="1">
            <a:spLocks/>
          </p:cNvSpPr>
          <p:nvPr/>
        </p:nvSpPr>
        <p:spPr>
          <a:xfrm>
            <a:off x="-76200" y="152400"/>
            <a:ext cx="92964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60" dirty="0"/>
              <a:t>1. </a:t>
            </a:r>
            <a:r>
              <a:rPr lang="en-US" sz="5400" b="1" u="sng" spc="-60" dirty="0">
                <a:latin typeface="+mn-lt"/>
              </a:rPr>
              <a:t>DIVA</a:t>
            </a:r>
            <a:r>
              <a:rPr lang="en-US" sz="5400" spc="-60" dirty="0"/>
              <a:t> </a:t>
            </a:r>
            <a:r>
              <a:rPr lang="en-US" sz="5400" b="1" spc="-60" dirty="0">
                <a:latin typeface="+mn-lt"/>
              </a:rPr>
              <a:t>Profiling</a:t>
            </a:r>
          </a:p>
        </p:txBody>
      </p:sp>
      <p:grpSp>
        <p:nvGrpSpPr>
          <p:cNvPr id="240" name="Group 239"/>
          <p:cNvGrpSpPr/>
          <p:nvPr/>
        </p:nvGrpSpPr>
        <p:grpSpPr>
          <a:xfrm>
            <a:off x="5181601" y="1371600"/>
            <a:ext cx="4038598" cy="990600"/>
            <a:chOff x="5181601" y="1524000"/>
            <a:chExt cx="4038598" cy="990600"/>
          </a:xfrm>
        </p:grpSpPr>
        <p:grpSp>
          <p:nvGrpSpPr>
            <p:cNvPr id="241" name="Group 240"/>
            <p:cNvGrpSpPr/>
            <p:nvPr/>
          </p:nvGrpSpPr>
          <p:grpSpPr>
            <a:xfrm>
              <a:off x="5181601" y="1524000"/>
              <a:ext cx="4038598" cy="990600"/>
              <a:chOff x="5026151" y="1752600"/>
              <a:chExt cx="4038598" cy="990600"/>
            </a:xfrm>
          </p:grpSpPr>
          <p:sp>
            <p:nvSpPr>
              <p:cNvPr id="243" name="Rounded Rectangle 242"/>
              <p:cNvSpPr/>
              <p:nvPr/>
            </p:nvSpPr>
            <p:spPr>
              <a:xfrm>
                <a:off x="5026151" y="1752600"/>
                <a:ext cx="993649" cy="990600"/>
              </a:xfrm>
              <a:prstGeom prst="round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/>
              </a:p>
            </p:txBody>
          </p:sp>
          <p:sp>
            <p:nvSpPr>
              <p:cNvPr id="244" name="TextBox 243"/>
              <p:cNvSpPr txBox="1"/>
              <p:nvPr/>
            </p:nvSpPr>
            <p:spPr>
              <a:xfrm>
                <a:off x="6476998" y="1828800"/>
                <a:ext cx="2587751" cy="381000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3200" b="1" spc="-50" dirty="0">
                    <a:solidFill>
                      <a:schemeClr val="accent2">
                        <a:lumMod val="75000"/>
                      </a:schemeClr>
                    </a:solidFill>
                    <a:latin typeface="+mj-lt"/>
                  </a:rPr>
                  <a:t>inherently slow</a:t>
                </a:r>
              </a:p>
            </p:txBody>
          </p:sp>
        </p:grpSp>
        <p:sp>
          <p:nvSpPr>
            <p:cNvPr id="242" name="Freeform 241"/>
            <p:cNvSpPr/>
            <p:nvPr/>
          </p:nvSpPr>
          <p:spPr>
            <a:xfrm>
              <a:off x="6096000" y="1600200"/>
              <a:ext cx="603380" cy="163286"/>
            </a:xfrm>
            <a:custGeom>
              <a:avLst/>
              <a:gdLst>
                <a:gd name="connsiteX0" fmla="*/ 0 w 615821"/>
                <a:gd name="connsiteY0" fmla="*/ 8457 h 167078"/>
                <a:gd name="connsiteX1" fmla="*/ 363894 w 615821"/>
                <a:gd name="connsiteY1" fmla="*/ 17788 h 167078"/>
                <a:gd name="connsiteX2" fmla="*/ 615821 w 615821"/>
                <a:gd name="connsiteY2" fmla="*/ 167078 h 167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5821" h="167078">
                  <a:moveTo>
                    <a:pt x="0" y="8457"/>
                  </a:moveTo>
                  <a:cubicBezTo>
                    <a:pt x="130628" y="-96"/>
                    <a:pt x="261257" y="-8649"/>
                    <a:pt x="363894" y="17788"/>
                  </a:cubicBezTo>
                  <a:cubicBezTo>
                    <a:pt x="466531" y="44225"/>
                    <a:pt x="541176" y="105651"/>
                    <a:pt x="615821" y="167078"/>
                  </a:cubicBezTo>
                </a:path>
              </a:pathLst>
            </a:custGeom>
            <a:noFill/>
            <a:ln w="25400" cap="rnd">
              <a:solidFill>
                <a:schemeClr val="accent2">
                  <a:lumMod val="60000"/>
                  <a:lumOff val="40000"/>
                </a:schemeClr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1" name="Group 110"/>
          <p:cNvGrpSpPr/>
          <p:nvPr/>
        </p:nvGrpSpPr>
        <p:grpSpPr>
          <a:xfrm>
            <a:off x="2819401" y="1295400"/>
            <a:ext cx="3428999" cy="3429000"/>
            <a:chOff x="2667001" y="1524000"/>
            <a:chExt cx="3428999" cy="3429000"/>
          </a:xfrm>
        </p:grpSpPr>
        <p:sp>
          <p:nvSpPr>
            <p:cNvPr id="112" name="DRAM"/>
            <p:cNvSpPr/>
            <p:nvPr/>
          </p:nvSpPr>
          <p:spPr>
            <a:xfrm>
              <a:off x="3276601" y="44958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13" name="DRAM"/>
            <p:cNvSpPr/>
            <p:nvPr/>
          </p:nvSpPr>
          <p:spPr>
            <a:xfrm>
              <a:off x="3733801" y="44958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14" name="DRAM"/>
            <p:cNvSpPr/>
            <p:nvPr/>
          </p:nvSpPr>
          <p:spPr>
            <a:xfrm>
              <a:off x="4191001" y="44958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15" name="DRAM"/>
            <p:cNvSpPr/>
            <p:nvPr/>
          </p:nvSpPr>
          <p:spPr>
            <a:xfrm>
              <a:off x="4648201" y="44958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16" name="DRAM"/>
            <p:cNvSpPr/>
            <p:nvPr/>
          </p:nvSpPr>
          <p:spPr>
            <a:xfrm>
              <a:off x="5105401" y="44958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17" name="DRAM"/>
            <p:cNvSpPr/>
            <p:nvPr/>
          </p:nvSpPr>
          <p:spPr>
            <a:xfrm>
              <a:off x="5562601" y="44958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18" name="DRAM"/>
            <p:cNvSpPr/>
            <p:nvPr/>
          </p:nvSpPr>
          <p:spPr>
            <a:xfrm rot="5400000">
              <a:off x="2705101" y="16383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19" name="DRAM"/>
            <p:cNvSpPr/>
            <p:nvPr/>
          </p:nvSpPr>
          <p:spPr>
            <a:xfrm rot="5400000">
              <a:off x="2705101" y="20955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20" name="DRAM"/>
            <p:cNvSpPr/>
            <p:nvPr/>
          </p:nvSpPr>
          <p:spPr>
            <a:xfrm rot="5400000">
              <a:off x="2705101" y="25527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21" name="DRAM"/>
            <p:cNvSpPr/>
            <p:nvPr/>
          </p:nvSpPr>
          <p:spPr>
            <a:xfrm rot="5400000">
              <a:off x="2705101" y="30099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22" name="DRAM"/>
            <p:cNvSpPr/>
            <p:nvPr/>
          </p:nvSpPr>
          <p:spPr>
            <a:xfrm rot="5400000">
              <a:off x="2705101" y="34671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23" name="DRAM"/>
            <p:cNvSpPr/>
            <p:nvPr/>
          </p:nvSpPr>
          <p:spPr>
            <a:xfrm rot="5400000">
              <a:off x="2705101" y="39243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124" name="Straight Connector 123"/>
            <p:cNvCxnSpPr>
              <a:endCxn id="112" idx="0"/>
            </p:cNvCxnSpPr>
            <p:nvPr/>
          </p:nvCxnSpPr>
          <p:spPr>
            <a:xfrm>
              <a:off x="3467101" y="1524000"/>
              <a:ext cx="0" cy="297180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>
              <a:endCxn id="114" idx="0"/>
            </p:cNvCxnSpPr>
            <p:nvPr/>
          </p:nvCxnSpPr>
          <p:spPr>
            <a:xfrm>
              <a:off x="4381501" y="1524000"/>
              <a:ext cx="0" cy="297180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>
              <a:endCxn id="115" idx="0"/>
            </p:cNvCxnSpPr>
            <p:nvPr/>
          </p:nvCxnSpPr>
          <p:spPr>
            <a:xfrm>
              <a:off x="4838701" y="1524000"/>
              <a:ext cx="0" cy="297180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>
              <a:endCxn id="116" idx="0"/>
            </p:cNvCxnSpPr>
            <p:nvPr/>
          </p:nvCxnSpPr>
          <p:spPr>
            <a:xfrm>
              <a:off x="5295901" y="1524000"/>
              <a:ext cx="0" cy="297180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>
              <a:endCxn id="117" idx="0"/>
            </p:cNvCxnSpPr>
            <p:nvPr/>
          </p:nvCxnSpPr>
          <p:spPr>
            <a:xfrm>
              <a:off x="5753101" y="1524000"/>
              <a:ext cx="0" cy="297180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>
              <a:endCxn id="113" idx="0"/>
            </p:cNvCxnSpPr>
            <p:nvPr/>
          </p:nvCxnSpPr>
          <p:spPr>
            <a:xfrm>
              <a:off x="3924301" y="1524000"/>
              <a:ext cx="0" cy="297180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>
              <a:endCxn id="118" idx="0"/>
            </p:cNvCxnSpPr>
            <p:nvPr/>
          </p:nvCxnSpPr>
          <p:spPr>
            <a:xfrm flipH="1">
              <a:off x="3124201" y="1866900"/>
              <a:ext cx="2971799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>
              <a:endCxn id="119" idx="0"/>
            </p:cNvCxnSpPr>
            <p:nvPr/>
          </p:nvCxnSpPr>
          <p:spPr>
            <a:xfrm flipH="1">
              <a:off x="3124201" y="2324100"/>
              <a:ext cx="2971799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>
              <a:endCxn id="120" idx="0"/>
            </p:cNvCxnSpPr>
            <p:nvPr/>
          </p:nvCxnSpPr>
          <p:spPr>
            <a:xfrm flipH="1">
              <a:off x="3124201" y="2781300"/>
              <a:ext cx="2971799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>
              <a:endCxn id="121" idx="0"/>
            </p:cNvCxnSpPr>
            <p:nvPr/>
          </p:nvCxnSpPr>
          <p:spPr>
            <a:xfrm flipH="1">
              <a:off x="3124201" y="3238500"/>
              <a:ext cx="2971799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>
              <a:endCxn id="122" idx="0"/>
            </p:cNvCxnSpPr>
            <p:nvPr/>
          </p:nvCxnSpPr>
          <p:spPr>
            <a:xfrm flipH="1">
              <a:off x="3124201" y="3695700"/>
              <a:ext cx="2971799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/>
            <p:cNvCxnSpPr>
              <a:endCxn id="123" idx="0"/>
            </p:cNvCxnSpPr>
            <p:nvPr/>
          </p:nvCxnSpPr>
          <p:spPr>
            <a:xfrm flipH="1">
              <a:off x="3124201" y="4152900"/>
              <a:ext cx="2971799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6" name="Group 135"/>
            <p:cNvGrpSpPr/>
            <p:nvPr/>
          </p:nvGrpSpPr>
          <p:grpSpPr>
            <a:xfrm>
              <a:off x="3273552" y="1676400"/>
              <a:ext cx="2667000" cy="2667000"/>
              <a:chOff x="3657601" y="5295900"/>
              <a:chExt cx="2667000" cy="2667000"/>
            </a:xfrm>
          </p:grpSpPr>
          <p:sp>
            <p:nvSpPr>
              <p:cNvPr id="137" name="Oval 136"/>
              <p:cNvSpPr/>
              <p:nvPr/>
            </p:nvSpPr>
            <p:spPr>
              <a:xfrm>
                <a:off x="3657601" y="52959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38" name="Oval 137"/>
              <p:cNvSpPr/>
              <p:nvPr/>
            </p:nvSpPr>
            <p:spPr>
              <a:xfrm>
                <a:off x="4114801" y="52959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39" name="Oval 138"/>
              <p:cNvSpPr/>
              <p:nvPr/>
            </p:nvSpPr>
            <p:spPr>
              <a:xfrm>
                <a:off x="4572001" y="52959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40" name="Oval 139"/>
              <p:cNvSpPr/>
              <p:nvPr/>
            </p:nvSpPr>
            <p:spPr>
              <a:xfrm>
                <a:off x="5029201" y="52959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41" name="Oval 140"/>
              <p:cNvSpPr/>
              <p:nvPr/>
            </p:nvSpPr>
            <p:spPr>
              <a:xfrm>
                <a:off x="5486401" y="52959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42" name="Oval 141"/>
              <p:cNvSpPr/>
              <p:nvPr/>
            </p:nvSpPr>
            <p:spPr>
              <a:xfrm>
                <a:off x="5943601" y="52959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43" name="Oval 142"/>
              <p:cNvSpPr/>
              <p:nvPr/>
            </p:nvSpPr>
            <p:spPr>
              <a:xfrm>
                <a:off x="3657601" y="57531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44" name="Oval 143"/>
              <p:cNvSpPr/>
              <p:nvPr/>
            </p:nvSpPr>
            <p:spPr>
              <a:xfrm>
                <a:off x="4114801" y="57531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45" name="Oval 144"/>
              <p:cNvSpPr/>
              <p:nvPr/>
            </p:nvSpPr>
            <p:spPr>
              <a:xfrm>
                <a:off x="4572001" y="57531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46" name="Oval 145"/>
              <p:cNvSpPr/>
              <p:nvPr/>
            </p:nvSpPr>
            <p:spPr>
              <a:xfrm>
                <a:off x="5029201" y="57531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47" name="Oval 146"/>
              <p:cNvSpPr/>
              <p:nvPr/>
            </p:nvSpPr>
            <p:spPr>
              <a:xfrm>
                <a:off x="5486401" y="57531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48" name="Oval 147"/>
              <p:cNvSpPr/>
              <p:nvPr/>
            </p:nvSpPr>
            <p:spPr>
              <a:xfrm>
                <a:off x="5943601" y="57531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49" name="Oval 148"/>
              <p:cNvSpPr/>
              <p:nvPr/>
            </p:nvSpPr>
            <p:spPr>
              <a:xfrm>
                <a:off x="3657601" y="62103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50" name="Oval 149"/>
              <p:cNvSpPr/>
              <p:nvPr/>
            </p:nvSpPr>
            <p:spPr>
              <a:xfrm>
                <a:off x="4114801" y="62103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51" name="Oval 150"/>
              <p:cNvSpPr/>
              <p:nvPr/>
            </p:nvSpPr>
            <p:spPr>
              <a:xfrm>
                <a:off x="4572001" y="62103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52" name="Oval 151"/>
              <p:cNvSpPr/>
              <p:nvPr/>
            </p:nvSpPr>
            <p:spPr>
              <a:xfrm>
                <a:off x="5029201" y="62103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53" name="Oval 152"/>
              <p:cNvSpPr/>
              <p:nvPr/>
            </p:nvSpPr>
            <p:spPr>
              <a:xfrm>
                <a:off x="5486401" y="62103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54" name="Oval 153"/>
              <p:cNvSpPr/>
              <p:nvPr/>
            </p:nvSpPr>
            <p:spPr>
              <a:xfrm>
                <a:off x="5943601" y="62103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55" name="Oval 154"/>
              <p:cNvSpPr/>
              <p:nvPr/>
            </p:nvSpPr>
            <p:spPr>
              <a:xfrm>
                <a:off x="3657601" y="66675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56" name="Oval 155"/>
              <p:cNvSpPr/>
              <p:nvPr/>
            </p:nvSpPr>
            <p:spPr>
              <a:xfrm>
                <a:off x="4114801" y="66675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57" name="Oval 156"/>
              <p:cNvSpPr/>
              <p:nvPr/>
            </p:nvSpPr>
            <p:spPr>
              <a:xfrm>
                <a:off x="4572001" y="66675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58" name="Oval 157"/>
              <p:cNvSpPr/>
              <p:nvPr/>
            </p:nvSpPr>
            <p:spPr>
              <a:xfrm>
                <a:off x="5029201" y="66675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59" name="Oval 158"/>
              <p:cNvSpPr/>
              <p:nvPr/>
            </p:nvSpPr>
            <p:spPr>
              <a:xfrm>
                <a:off x="5486401" y="66675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60" name="Oval 159"/>
              <p:cNvSpPr/>
              <p:nvPr/>
            </p:nvSpPr>
            <p:spPr>
              <a:xfrm>
                <a:off x="5943601" y="66675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61" name="Oval 160"/>
              <p:cNvSpPr/>
              <p:nvPr/>
            </p:nvSpPr>
            <p:spPr>
              <a:xfrm>
                <a:off x="3657601" y="71247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62" name="Oval 161"/>
              <p:cNvSpPr/>
              <p:nvPr/>
            </p:nvSpPr>
            <p:spPr>
              <a:xfrm>
                <a:off x="4114801" y="71247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63" name="Oval 162"/>
              <p:cNvSpPr/>
              <p:nvPr/>
            </p:nvSpPr>
            <p:spPr>
              <a:xfrm>
                <a:off x="4572001" y="71247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64" name="Oval 163"/>
              <p:cNvSpPr/>
              <p:nvPr/>
            </p:nvSpPr>
            <p:spPr>
              <a:xfrm>
                <a:off x="5029201" y="71247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65" name="Oval 164"/>
              <p:cNvSpPr/>
              <p:nvPr/>
            </p:nvSpPr>
            <p:spPr>
              <a:xfrm>
                <a:off x="5486401" y="71247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66" name="Oval 165"/>
              <p:cNvSpPr/>
              <p:nvPr/>
            </p:nvSpPr>
            <p:spPr>
              <a:xfrm>
                <a:off x="5943601" y="71247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67" name="Oval 166"/>
              <p:cNvSpPr/>
              <p:nvPr/>
            </p:nvSpPr>
            <p:spPr>
              <a:xfrm>
                <a:off x="3657601" y="75819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68" name="Oval 167"/>
              <p:cNvSpPr/>
              <p:nvPr/>
            </p:nvSpPr>
            <p:spPr>
              <a:xfrm>
                <a:off x="4114801" y="75819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69" name="Oval 168"/>
              <p:cNvSpPr/>
              <p:nvPr/>
            </p:nvSpPr>
            <p:spPr>
              <a:xfrm>
                <a:off x="4572001" y="75819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70" name="Oval 169"/>
              <p:cNvSpPr/>
              <p:nvPr/>
            </p:nvSpPr>
            <p:spPr>
              <a:xfrm>
                <a:off x="5029201" y="75819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71" name="Oval 170"/>
              <p:cNvSpPr/>
              <p:nvPr/>
            </p:nvSpPr>
            <p:spPr>
              <a:xfrm>
                <a:off x="5486401" y="75819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72" name="Oval 171"/>
              <p:cNvSpPr/>
              <p:nvPr/>
            </p:nvSpPr>
            <p:spPr>
              <a:xfrm>
                <a:off x="5943601" y="75819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</p:grpSp>
      <p:sp>
        <p:nvSpPr>
          <p:cNvPr id="235" name="Punchline"/>
          <p:cNvSpPr txBox="1"/>
          <p:nvPr/>
        </p:nvSpPr>
        <p:spPr>
          <a:xfrm>
            <a:off x="0" y="5410200"/>
            <a:ext cx="9144000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spc="-100" dirty="0">
                <a:latin typeface="+mj-lt"/>
              </a:rPr>
              <a:t>Profile </a:t>
            </a:r>
            <a:r>
              <a:rPr lang="en-US" sz="3600" b="1" i="1" spc="-1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only</a:t>
            </a:r>
            <a:r>
              <a:rPr lang="en-US" sz="3600" spc="-100" dirty="0">
                <a:latin typeface="+mj-lt"/>
              </a:rPr>
              <a:t> </a:t>
            </a:r>
            <a:r>
              <a:rPr lang="en-US" sz="3600" b="1" i="1" spc="-1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slow regions </a:t>
            </a:r>
            <a:r>
              <a:rPr lang="en-US" sz="3600" spc="-100" dirty="0">
                <a:latin typeface="+mj-lt"/>
              </a:rPr>
              <a:t>to determine latency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3432048" y="4724400"/>
            <a:ext cx="2663952" cy="4572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800" dirty="0">
                <a:solidFill>
                  <a:srgbClr val="000000"/>
                </a:solidFill>
                <a:latin typeface="+mj-lt"/>
              </a:rPr>
              <a:t>sense amplifier</a:t>
            </a:r>
          </a:p>
        </p:txBody>
      </p:sp>
      <p:sp>
        <p:nvSpPr>
          <p:cNvPr id="75" name="TextBox 74"/>
          <p:cNvSpPr txBox="1"/>
          <p:nvPr/>
        </p:nvSpPr>
        <p:spPr>
          <a:xfrm rot="5400000">
            <a:off x="1260348" y="2552700"/>
            <a:ext cx="2667000" cy="4572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800" dirty="0" err="1">
                <a:solidFill>
                  <a:srgbClr val="000000"/>
                </a:solidFill>
                <a:latin typeface="+mj-lt"/>
              </a:rPr>
              <a:t>wordline</a:t>
            </a:r>
            <a:r>
              <a:rPr lang="en-US" sz="2800" dirty="0">
                <a:solidFill>
                  <a:srgbClr val="000000"/>
                </a:solidFill>
                <a:latin typeface="+mj-lt"/>
              </a:rPr>
              <a:t> driver</a:t>
            </a:r>
          </a:p>
        </p:txBody>
      </p:sp>
      <p:sp>
        <p:nvSpPr>
          <p:cNvPr id="76" name="Punchline"/>
          <p:cNvSpPr txBox="1"/>
          <p:nvPr/>
        </p:nvSpPr>
        <p:spPr>
          <a:xfrm>
            <a:off x="0" y="762000"/>
            <a:ext cx="5635752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200" b="1" spc="-100" dirty="0">
                <a:latin typeface="+mj-lt"/>
              </a:rPr>
              <a:t>D</a:t>
            </a:r>
            <a:r>
              <a:rPr lang="en-US" sz="3200" spc="-100" dirty="0">
                <a:latin typeface="+mj-lt"/>
              </a:rPr>
              <a:t>esign</a:t>
            </a:r>
            <a:r>
              <a:rPr lang="en-US" sz="3200" b="1" spc="-100" dirty="0">
                <a:latin typeface="+mj-lt"/>
              </a:rPr>
              <a:t>-I</a:t>
            </a:r>
            <a:r>
              <a:rPr lang="en-US" sz="3200" spc="-100" dirty="0">
                <a:latin typeface="+mj-lt"/>
              </a:rPr>
              <a:t>nduced-</a:t>
            </a:r>
            <a:r>
              <a:rPr lang="en-US" sz="3200" b="1" spc="-100" dirty="0">
                <a:latin typeface="+mj-lt"/>
              </a:rPr>
              <a:t>V</a:t>
            </a:r>
            <a:r>
              <a:rPr lang="en-US" sz="3200" spc="-100" dirty="0">
                <a:latin typeface="+mj-lt"/>
              </a:rPr>
              <a:t>ariation-</a:t>
            </a:r>
            <a:r>
              <a:rPr lang="en-US" sz="3200" b="1" spc="-100" dirty="0">
                <a:latin typeface="+mj-lt"/>
              </a:rPr>
              <a:t>A</a:t>
            </a:r>
            <a:r>
              <a:rPr lang="en-US" sz="3200" spc="-100" dirty="0">
                <a:latin typeface="+mj-lt"/>
              </a:rPr>
              <a:t>ware</a:t>
            </a:r>
          </a:p>
        </p:txBody>
      </p:sp>
    </p:spTree>
    <p:extLst>
      <p:ext uri="{BB962C8B-B14F-4D97-AF65-F5344CB8AC3E}">
        <p14:creationId xmlns:p14="http://schemas.microsoft.com/office/powerpoint/2010/main" val="392062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" grpId="0"/>
      <p:bldP spid="7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5181601" y="1371600"/>
            <a:ext cx="4038599" cy="990600"/>
            <a:chOff x="5181601" y="1524000"/>
            <a:chExt cx="4038599" cy="990600"/>
          </a:xfrm>
        </p:grpSpPr>
        <p:grpSp>
          <p:nvGrpSpPr>
            <p:cNvPr id="108" name="Group 107"/>
            <p:cNvGrpSpPr/>
            <p:nvPr/>
          </p:nvGrpSpPr>
          <p:grpSpPr>
            <a:xfrm>
              <a:off x="5181601" y="1524000"/>
              <a:ext cx="4038599" cy="990600"/>
              <a:chOff x="5026151" y="1752600"/>
              <a:chExt cx="4038599" cy="990600"/>
            </a:xfrm>
          </p:grpSpPr>
          <p:sp>
            <p:nvSpPr>
              <p:cNvPr id="109" name="Rounded Rectangle 108"/>
              <p:cNvSpPr/>
              <p:nvPr/>
            </p:nvSpPr>
            <p:spPr>
              <a:xfrm>
                <a:off x="5026151" y="1752600"/>
                <a:ext cx="993649" cy="990600"/>
              </a:xfrm>
              <a:prstGeom prst="round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lnSpc>
                    <a:spcPts val="2000"/>
                  </a:lnSpc>
                </a:pPr>
                <a:endParaRPr lang="en-US" sz="2400" spc="-80" dirty="0"/>
              </a:p>
            </p:txBody>
          </p:sp>
          <p:sp>
            <p:nvSpPr>
              <p:cNvPr id="110" name="TextBox 109"/>
              <p:cNvSpPr txBox="1"/>
              <p:nvPr/>
            </p:nvSpPr>
            <p:spPr>
              <a:xfrm>
                <a:off x="6476998" y="1828800"/>
                <a:ext cx="2587752" cy="381000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algn="ctr"/>
                <a:r>
                  <a:rPr lang="en-US" sz="3200" b="1" spc="-50" dirty="0">
                    <a:solidFill>
                      <a:schemeClr val="accent2">
                        <a:lumMod val="75000"/>
                      </a:schemeClr>
                    </a:solidFill>
                    <a:latin typeface="+mj-lt"/>
                  </a:rPr>
                  <a:t>inherently slow</a:t>
                </a:r>
              </a:p>
            </p:txBody>
          </p:sp>
        </p:grpSp>
        <p:sp>
          <p:nvSpPr>
            <p:cNvPr id="13" name="Freeform 12"/>
            <p:cNvSpPr/>
            <p:nvPr/>
          </p:nvSpPr>
          <p:spPr>
            <a:xfrm>
              <a:off x="6096000" y="1600200"/>
              <a:ext cx="603380" cy="163286"/>
            </a:xfrm>
            <a:custGeom>
              <a:avLst/>
              <a:gdLst>
                <a:gd name="connsiteX0" fmla="*/ 0 w 615821"/>
                <a:gd name="connsiteY0" fmla="*/ 8457 h 167078"/>
                <a:gd name="connsiteX1" fmla="*/ 363894 w 615821"/>
                <a:gd name="connsiteY1" fmla="*/ 17788 h 167078"/>
                <a:gd name="connsiteX2" fmla="*/ 615821 w 615821"/>
                <a:gd name="connsiteY2" fmla="*/ 167078 h 1670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15821" h="167078">
                  <a:moveTo>
                    <a:pt x="0" y="8457"/>
                  </a:moveTo>
                  <a:cubicBezTo>
                    <a:pt x="130628" y="-96"/>
                    <a:pt x="261257" y="-8649"/>
                    <a:pt x="363894" y="17788"/>
                  </a:cubicBezTo>
                  <a:cubicBezTo>
                    <a:pt x="466531" y="44225"/>
                    <a:pt x="541176" y="105651"/>
                    <a:pt x="615821" y="167078"/>
                  </a:cubicBezTo>
                </a:path>
              </a:pathLst>
            </a:custGeom>
            <a:noFill/>
            <a:ln w="25400" cap="rnd">
              <a:solidFill>
                <a:schemeClr val="accent2">
                  <a:lumMod val="60000"/>
                  <a:lumOff val="40000"/>
                </a:schemeClr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6" name="Rounded Rectangle 75"/>
          <p:cNvSpPr/>
          <p:nvPr/>
        </p:nvSpPr>
        <p:spPr>
          <a:xfrm>
            <a:off x="3810000" y="2286000"/>
            <a:ext cx="527303" cy="5334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77" name="Rounded Rectangle 76"/>
          <p:cNvSpPr/>
          <p:nvPr/>
        </p:nvSpPr>
        <p:spPr>
          <a:xfrm>
            <a:off x="4724400" y="3657600"/>
            <a:ext cx="527303" cy="5334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78" name="Rounded Rectangle 77"/>
          <p:cNvSpPr/>
          <p:nvPr/>
        </p:nvSpPr>
        <p:spPr>
          <a:xfrm>
            <a:off x="3358897" y="3200400"/>
            <a:ext cx="527303" cy="533400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328" name="Title 1"/>
          <p:cNvSpPr txBox="1">
            <a:spLocks/>
          </p:cNvSpPr>
          <p:nvPr/>
        </p:nvSpPr>
        <p:spPr>
          <a:xfrm>
            <a:off x="-76200" y="152401"/>
            <a:ext cx="92964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60" dirty="0" smtClean="0"/>
              <a:t>What About Process Variation?</a:t>
            </a:r>
            <a:endParaRPr lang="en-US" sz="5400" b="1" spc="-60" dirty="0">
              <a:latin typeface="+mn-lt"/>
            </a:endParaRPr>
          </a:p>
        </p:txBody>
      </p:sp>
      <p:grpSp>
        <p:nvGrpSpPr>
          <p:cNvPr id="111" name="Group 110"/>
          <p:cNvGrpSpPr/>
          <p:nvPr/>
        </p:nvGrpSpPr>
        <p:grpSpPr>
          <a:xfrm>
            <a:off x="2819401" y="1295400"/>
            <a:ext cx="3428999" cy="3429000"/>
            <a:chOff x="2667001" y="1524000"/>
            <a:chExt cx="3428999" cy="3429000"/>
          </a:xfrm>
        </p:grpSpPr>
        <p:sp>
          <p:nvSpPr>
            <p:cNvPr id="112" name="DRAM"/>
            <p:cNvSpPr/>
            <p:nvPr/>
          </p:nvSpPr>
          <p:spPr>
            <a:xfrm>
              <a:off x="3276601" y="44958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13" name="DRAM"/>
            <p:cNvSpPr/>
            <p:nvPr/>
          </p:nvSpPr>
          <p:spPr>
            <a:xfrm>
              <a:off x="3733801" y="44958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14" name="DRAM"/>
            <p:cNvSpPr/>
            <p:nvPr/>
          </p:nvSpPr>
          <p:spPr>
            <a:xfrm>
              <a:off x="4191001" y="44958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15" name="DRAM"/>
            <p:cNvSpPr/>
            <p:nvPr/>
          </p:nvSpPr>
          <p:spPr>
            <a:xfrm>
              <a:off x="4648201" y="44958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16" name="DRAM"/>
            <p:cNvSpPr/>
            <p:nvPr/>
          </p:nvSpPr>
          <p:spPr>
            <a:xfrm>
              <a:off x="5105401" y="44958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17" name="DRAM"/>
            <p:cNvSpPr/>
            <p:nvPr/>
          </p:nvSpPr>
          <p:spPr>
            <a:xfrm>
              <a:off x="5562601" y="44958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18" name="DRAM"/>
            <p:cNvSpPr/>
            <p:nvPr/>
          </p:nvSpPr>
          <p:spPr>
            <a:xfrm rot="5400000">
              <a:off x="2705101" y="16383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19" name="DRAM"/>
            <p:cNvSpPr/>
            <p:nvPr/>
          </p:nvSpPr>
          <p:spPr>
            <a:xfrm rot="5400000">
              <a:off x="2705101" y="20955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20" name="DRAM"/>
            <p:cNvSpPr/>
            <p:nvPr/>
          </p:nvSpPr>
          <p:spPr>
            <a:xfrm rot="5400000">
              <a:off x="2705101" y="25527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21" name="DRAM"/>
            <p:cNvSpPr/>
            <p:nvPr/>
          </p:nvSpPr>
          <p:spPr>
            <a:xfrm rot="5400000">
              <a:off x="2705101" y="30099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22" name="DRAM"/>
            <p:cNvSpPr/>
            <p:nvPr/>
          </p:nvSpPr>
          <p:spPr>
            <a:xfrm rot="5400000">
              <a:off x="2705101" y="34671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23" name="DRAM"/>
            <p:cNvSpPr/>
            <p:nvPr/>
          </p:nvSpPr>
          <p:spPr>
            <a:xfrm rot="5400000">
              <a:off x="2705101" y="3924300"/>
              <a:ext cx="381000" cy="4572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124" name="Straight Connector 123"/>
            <p:cNvCxnSpPr>
              <a:endCxn id="112" idx="0"/>
            </p:cNvCxnSpPr>
            <p:nvPr/>
          </p:nvCxnSpPr>
          <p:spPr>
            <a:xfrm>
              <a:off x="3467101" y="1524000"/>
              <a:ext cx="0" cy="297180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>
              <a:endCxn id="114" idx="0"/>
            </p:cNvCxnSpPr>
            <p:nvPr/>
          </p:nvCxnSpPr>
          <p:spPr>
            <a:xfrm>
              <a:off x="4381501" y="1524000"/>
              <a:ext cx="0" cy="297180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>
              <a:endCxn id="115" idx="0"/>
            </p:cNvCxnSpPr>
            <p:nvPr/>
          </p:nvCxnSpPr>
          <p:spPr>
            <a:xfrm>
              <a:off x="4838701" y="1524000"/>
              <a:ext cx="0" cy="297180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>
              <a:endCxn id="116" idx="0"/>
            </p:cNvCxnSpPr>
            <p:nvPr/>
          </p:nvCxnSpPr>
          <p:spPr>
            <a:xfrm>
              <a:off x="5295901" y="1524000"/>
              <a:ext cx="0" cy="297180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>
              <a:endCxn id="117" idx="0"/>
            </p:cNvCxnSpPr>
            <p:nvPr/>
          </p:nvCxnSpPr>
          <p:spPr>
            <a:xfrm>
              <a:off x="5753101" y="1524000"/>
              <a:ext cx="0" cy="297180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>
              <a:endCxn id="113" idx="0"/>
            </p:cNvCxnSpPr>
            <p:nvPr/>
          </p:nvCxnSpPr>
          <p:spPr>
            <a:xfrm>
              <a:off x="3924301" y="1524000"/>
              <a:ext cx="0" cy="297180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>
              <a:endCxn id="118" idx="0"/>
            </p:cNvCxnSpPr>
            <p:nvPr/>
          </p:nvCxnSpPr>
          <p:spPr>
            <a:xfrm flipH="1">
              <a:off x="3124201" y="1866900"/>
              <a:ext cx="2971799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>
              <a:endCxn id="119" idx="0"/>
            </p:cNvCxnSpPr>
            <p:nvPr/>
          </p:nvCxnSpPr>
          <p:spPr>
            <a:xfrm flipH="1">
              <a:off x="3124201" y="2324100"/>
              <a:ext cx="2971799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>
              <a:endCxn id="120" idx="0"/>
            </p:cNvCxnSpPr>
            <p:nvPr/>
          </p:nvCxnSpPr>
          <p:spPr>
            <a:xfrm flipH="1">
              <a:off x="3124201" y="2781300"/>
              <a:ext cx="2971799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Connector 132"/>
            <p:cNvCxnSpPr>
              <a:endCxn id="121" idx="0"/>
            </p:cNvCxnSpPr>
            <p:nvPr/>
          </p:nvCxnSpPr>
          <p:spPr>
            <a:xfrm flipH="1">
              <a:off x="3124201" y="3238500"/>
              <a:ext cx="2971799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4" name="Straight Connector 133"/>
            <p:cNvCxnSpPr>
              <a:endCxn id="122" idx="0"/>
            </p:cNvCxnSpPr>
            <p:nvPr/>
          </p:nvCxnSpPr>
          <p:spPr>
            <a:xfrm flipH="1">
              <a:off x="3124201" y="3695700"/>
              <a:ext cx="2971799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5" name="Straight Connector 134"/>
            <p:cNvCxnSpPr>
              <a:endCxn id="123" idx="0"/>
            </p:cNvCxnSpPr>
            <p:nvPr/>
          </p:nvCxnSpPr>
          <p:spPr>
            <a:xfrm flipH="1">
              <a:off x="3124201" y="4152900"/>
              <a:ext cx="2971799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36" name="Group 135"/>
            <p:cNvGrpSpPr/>
            <p:nvPr/>
          </p:nvGrpSpPr>
          <p:grpSpPr>
            <a:xfrm>
              <a:off x="3273552" y="1676400"/>
              <a:ext cx="2667000" cy="2667000"/>
              <a:chOff x="3657601" y="5295900"/>
              <a:chExt cx="2667000" cy="2667000"/>
            </a:xfrm>
          </p:grpSpPr>
          <p:sp>
            <p:nvSpPr>
              <p:cNvPr id="137" name="Oval 136"/>
              <p:cNvSpPr/>
              <p:nvPr/>
            </p:nvSpPr>
            <p:spPr>
              <a:xfrm>
                <a:off x="3657601" y="52959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38" name="Oval 137"/>
              <p:cNvSpPr/>
              <p:nvPr/>
            </p:nvSpPr>
            <p:spPr>
              <a:xfrm>
                <a:off x="4114801" y="52959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39" name="Oval 138"/>
              <p:cNvSpPr/>
              <p:nvPr/>
            </p:nvSpPr>
            <p:spPr>
              <a:xfrm>
                <a:off x="4572001" y="52959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40" name="Oval 139"/>
              <p:cNvSpPr/>
              <p:nvPr/>
            </p:nvSpPr>
            <p:spPr>
              <a:xfrm>
                <a:off x="5029201" y="52959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41" name="Oval 140"/>
              <p:cNvSpPr/>
              <p:nvPr/>
            </p:nvSpPr>
            <p:spPr>
              <a:xfrm>
                <a:off x="5486401" y="52959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42" name="Oval 141"/>
              <p:cNvSpPr/>
              <p:nvPr/>
            </p:nvSpPr>
            <p:spPr>
              <a:xfrm>
                <a:off x="5943601" y="52959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43" name="Oval 142"/>
              <p:cNvSpPr/>
              <p:nvPr/>
            </p:nvSpPr>
            <p:spPr>
              <a:xfrm>
                <a:off x="3657601" y="57531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44" name="Oval 143"/>
              <p:cNvSpPr/>
              <p:nvPr/>
            </p:nvSpPr>
            <p:spPr>
              <a:xfrm>
                <a:off x="4114801" y="57531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45" name="Oval 144"/>
              <p:cNvSpPr/>
              <p:nvPr/>
            </p:nvSpPr>
            <p:spPr>
              <a:xfrm>
                <a:off x="4572001" y="57531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46" name="Oval 145"/>
              <p:cNvSpPr/>
              <p:nvPr/>
            </p:nvSpPr>
            <p:spPr>
              <a:xfrm>
                <a:off x="5029201" y="57531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47" name="Oval 146"/>
              <p:cNvSpPr/>
              <p:nvPr/>
            </p:nvSpPr>
            <p:spPr>
              <a:xfrm>
                <a:off x="5486401" y="57531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48" name="Oval 147"/>
              <p:cNvSpPr/>
              <p:nvPr/>
            </p:nvSpPr>
            <p:spPr>
              <a:xfrm>
                <a:off x="5943601" y="5753100"/>
                <a:ext cx="381000" cy="38100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49" name="Oval 148"/>
              <p:cNvSpPr/>
              <p:nvPr/>
            </p:nvSpPr>
            <p:spPr>
              <a:xfrm>
                <a:off x="3657601" y="62103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51" name="Oval 150"/>
              <p:cNvSpPr/>
              <p:nvPr/>
            </p:nvSpPr>
            <p:spPr>
              <a:xfrm>
                <a:off x="4572001" y="62103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52" name="Oval 151"/>
              <p:cNvSpPr/>
              <p:nvPr/>
            </p:nvSpPr>
            <p:spPr>
              <a:xfrm>
                <a:off x="5029201" y="62103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53" name="Oval 152"/>
              <p:cNvSpPr/>
              <p:nvPr/>
            </p:nvSpPr>
            <p:spPr>
              <a:xfrm>
                <a:off x="5486401" y="62103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54" name="Oval 153"/>
              <p:cNvSpPr/>
              <p:nvPr/>
            </p:nvSpPr>
            <p:spPr>
              <a:xfrm>
                <a:off x="5943601" y="62103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55" name="Oval 154"/>
              <p:cNvSpPr/>
              <p:nvPr/>
            </p:nvSpPr>
            <p:spPr>
              <a:xfrm>
                <a:off x="3657601" y="66675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56" name="Oval 155"/>
              <p:cNvSpPr/>
              <p:nvPr/>
            </p:nvSpPr>
            <p:spPr>
              <a:xfrm>
                <a:off x="4114801" y="66675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57" name="Oval 156"/>
              <p:cNvSpPr/>
              <p:nvPr/>
            </p:nvSpPr>
            <p:spPr>
              <a:xfrm>
                <a:off x="4572001" y="66675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58" name="Oval 157"/>
              <p:cNvSpPr/>
              <p:nvPr/>
            </p:nvSpPr>
            <p:spPr>
              <a:xfrm>
                <a:off x="5029201" y="66675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59" name="Oval 158"/>
              <p:cNvSpPr/>
              <p:nvPr/>
            </p:nvSpPr>
            <p:spPr>
              <a:xfrm>
                <a:off x="5486401" y="66675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60" name="Oval 159"/>
              <p:cNvSpPr/>
              <p:nvPr/>
            </p:nvSpPr>
            <p:spPr>
              <a:xfrm>
                <a:off x="5943601" y="66675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62" name="Oval 161"/>
              <p:cNvSpPr/>
              <p:nvPr/>
            </p:nvSpPr>
            <p:spPr>
              <a:xfrm>
                <a:off x="4114801" y="71247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63" name="Oval 162"/>
              <p:cNvSpPr/>
              <p:nvPr/>
            </p:nvSpPr>
            <p:spPr>
              <a:xfrm>
                <a:off x="4572001" y="71247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64" name="Oval 163"/>
              <p:cNvSpPr/>
              <p:nvPr/>
            </p:nvSpPr>
            <p:spPr>
              <a:xfrm>
                <a:off x="5029201" y="71247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65" name="Oval 164"/>
              <p:cNvSpPr/>
              <p:nvPr/>
            </p:nvSpPr>
            <p:spPr>
              <a:xfrm>
                <a:off x="5486401" y="71247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66" name="Oval 165"/>
              <p:cNvSpPr/>
              <p:nvPr/>
            </p:nvSpPr>
            <p:spPr>
              <a:xfrm>
                <a:off x="5943601" y="71247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67" name="Oval 166"/>
              <p:cNvSpPr/>
              <p:nvPr/>
            </p:nvSpPr>
            <p:spPr>
              <a:xfrm>
                <a:off x="3657601" y="75819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68" name="Oval 167"/>
              <p:cNvSpPr/>
              <p:nvPr/>
            </p:nvSpPr>
            <p:spPr>
              <a:xfrm>
                <a:off x="4114801" y="75819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5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69" name="Oval 168"/>
              <p:cNvSpPr/>
              <p:nvPr/>
            </p:nvSpPr>
            <p:spPr>
              <a:xfrm>
                <a:off x="4572001" y="75819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71" name="Oval 170"/>
              <p:cNvSpPr/>
              <p:nvPr/>
            </p:nvSpPr>
            <p:spPr>
              <a:xfrm>
                <a:off x="5486401" y="75819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72" name="Oval 171"/>
              <p:cNvSpPr/>
              <p:nvPr/>
            </p:nvSpPr>
            <p:spPr>
              <a:xfrm>
                <a:off x="5943601" y="75819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</p:grpSp>
      <p:sp>
        <p:nvSpPr>
          <p:cNvPr id="73" name="Oval 72"/>
          <p:cNvSpPr/>
          <p:nvPr/>
        </p:nvSpPr>
        <p:spPr>
          <a:xfrm>
            <a:off x="3962400" y="2438400"/>
            <a:ext cx="228600" cy="22860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74" name="Oval 73"/>
          <p:cNvSpPr/>
          <p:nvPr/>
        </p:nvSpPr>
        <p:spPr>
          <a:xfrm>
            <a:off x="3505200" y="3352800"/>
            <a:ext cx="222504" cy="22860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75" name="Oval 74"/>
          <p:cNvSpPr/>
          <p:nvPr/>
        </p:nvSpPr>
        <p:spPr>
          <a:xfrm>
            <a:off x="4876800" y="3810000"/>
            <a:ext cx="222504" cy="228600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70" name="Oval 69"/>
          <p:cNvSpPr/>
          <p:nvPr/>
        </p:nvSpPr>
        <p:spPr>
          <a:xfrm>
            <a:off x="3425952" y="3276600"/>
            <a:ext cx="381000" cy="381000"/>
          </a:xfrm>
          <a:prstGeom prst="ellipse">
            <a:avLst/>
          </a:prstGeom>
          <a:solidFill>
            <a:schemeClr val="accent6">
              <a:lumMod val="5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71" name="Oval 70"/>
          <p:cNvSpPr/>
          <p:nvPr/>
        </p:nvSpPr>
        <p:spPr>
          <a:xfrm>
            <a:off x="3883152" y="2362200"/>
            <a:ext cx="381000" cy="381000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72" name="Oval 71"/>
          <p:cNvSpPr/>
          <p:nvPr/>
        </p:nvSpPr>
        <p:spPr>
          <a:xfrm>
            <a:off x="4797552" y="3733800"/>
            <a:ext cx="381000" cy="381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228600" y="1447800"/>
            <a:ext cx="4575810" cy="2293620"/>
            <a:chOff x="228600" y="1600200"/>
            <a:chExt cx="4575810" cy="2293620"/>
          </a:xfrm>
        </p:grpSpPr>
        <p:sp>
          <p:nvSpPr>
            <p:cNvPr id="83" name="TextBox 82"/>
            <p:cNvSpPr txBox="1"/>
            <p:nvPr/>
          </p:nvSpPr>
          <p:spPr>
            <a:xfrm>
              <a:off x="228600" y="1600200"/>
              <a:ext cx="2130551" cy="3810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>
                <a:lnSpc>
                  <a:spcPts val="2500"/>
                </a:lnSpc>
              </a:pPr>
              <a:r>
                <a:rPr lang="en-US" sz="3200" b="1" spc="-50" dirty="0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slow cells  </a:t>
              </a: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2305050" y="1828797"/>
              <a:ext cx="2499360" cy="2065023"/>
              <a:chOff x="2305050" y="1828797"/>
              <a:chExt cx="2499360" cy="2065023"/>
            </a:xfrm>
          </p:grpSpPr>
          <p:sp>
            <p:nvSpPr>
              <p:cNvPr id="7" name="Freeform 6"/>
              <p:cNvSpPr/>
              <p:nvPr/>
            </p:nvSpPr>
            <p:spPr>
              <a:xfrm>
                <a:off x="2305050" y="1828798"/>
                <a:ext cx="1577340" cy="685801"/>
              </a:xfrm>
              <a:custGeom>
                <a:avLst/>
                <a:gdLst>
                  <a:gd name="connsiteX0" fmla="*/ 1577340 w 1577340"/>
                  <a:gd name="connsiteY0" fmla="*/ 727710 h 727710"/>
                  <a:gd name="connsiteX1" fmla="*/ 1080135 w 1577340"/>
                  <a:gd name="connsiteY1" fmla="*/ 137160 h 727710"/>
                  <a:gd name="connsiteX2" fmla="*/ 0 w 1577340"/>
                  <a:gd name="connsiteY2" fmla="*/ 0 h 7277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577340" h="727710">
                    <a:moveTo>
                      <a:pt x="1577340" y="727710"/>
                    </a:moveTo>
                    <a:cubicBezTo>
                      <a:pt x="1460182" y="493077"/>
                      <a:pt x="1343025" y="258445"/>
                      <a:pt x="1080135" y="137160"/>
                    </a:cubicBezTo>
                    <a:cubicBezTo>
                      <a:pt x="817245" y="15875"/>
                      <a:pt x="179705" y="24447"/>
                      <a:pt x="0" y="0"/>
                    </a:cubicBezTo>
                  </a:path>
                </a:pathLst>
              </a:custGeom>
              <a:noFill/>
              <a:ln w="25400">
                <a:solidFill>
                  <a:schemeClr val="accent2">
                    <a:lumMod val="75000"/>
                  </a:schemeClr>
                </a:solidFill>
                <a:tailEnd type="arrow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Freeform 7"/>
              <p:cNvSpPr/>
              <p:nvPr/>
            </p:nvSpPr>
            <p:spPr>
              <a:xfrm>
                <a:off x="2362200" y="1828797"/>
                <a:ext cx="2442210" cy="2065023"/>
              </a:xfrm>
              <a:custGeom>
                <a:avLst/>
                <a:gdLst>
                  <a:gd name="connsiteX0" fmla="*/ 2487930 w 2487930"/>
                  <a:gd name="connsiteY0" fmla="*/ 2061210 h 2061210"/>
                  <a:gd name="connsiteX1" fmla="*/ 1581150 w 2487930"/>
                  <a:gd name="connsiteY1" fmla="*/ 1337310 h 2061210"/>
                  <a:gd name="connsiteX2" fmla="*/ 979170 w 2487930"/>
                  <a:gd name="connsiteY2" fmla="*/ 400050 h 2061210"/>
                  <a:gd name="connsiteX3" fmla="*/ 0 w 2487930"/>
                  <a:gd name="connsiteY3" fmla="*/ 0 h 20612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87930" h="2061210">
                    <a:moveTo>
                      <a:pt x="2487930" y="2061210"/>
                    </a:moveTo>
                    <a:cubicBezTo>
                      <a:pt x="2160270" y="1837690"/>
                      <a:pt x="1832610" y="1614170"/>
                      <a:pt x="1581150" y="1337310"/>
                    </a:cubicBezTo>
                    <a:cubicBezTo>
                      <a:pt x="1329690" y="1060450"/>
                      <a:pt x="1242695" y="622935"/>
                      <a:pt x="979170" y="400050"/>
                    </a:cubicBezTo>
                    <a:cubicBezTo>
                      <a:pt x="715645" y="177165"/>
                      <a:pt x="160655" y="68580"/>
                      <a:pt x="0" y="0"/>
                    </a:cubicBezTo>
                  </a:path>
                </a:pathLst>
              </a:custGeom>
              <a:noFill/>
              <a:ln w="25400" cap="rnd">
                <a:solidFill>
                  <a:schemeClr val="accent2">
                    <a:lumMod val="75000"/>
                  </a:schemeClr>
                </a:solidFill>
                <a:headEnd type="none"/>
                <a:tailEnd type="none" w="lg" len="sm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Freeform 8"/>
              <p:cNvSpPr/>
              <p:nvPr/>
            </p:nvSpPr>
            <p:spPr>
              <a:xfrm>
                <a:off x="2362200" y="1828800"/>
                <a:ext cx="1066800" cy="1596390"/>
              </a:xfrm>
              <a:custGeom>
                <a:avLst/>
                <a:gdLst>
                  <a:gd name="connsiteX0" fmla="*/ 1108710 w 1108710"/>
                  <a:gd name="connsiteY0" fmla="*/ 1596390 h 1596390"/>
                  <a:gd name="connsiteX1" fmla="*/ 586740 w 1108710"/>
                  <a:gd name="connsiteY1" fmla="*/ 403860 h 1596390"/>
                  <a:gd name="connsiteX2" fmla="*/ 0 w 1108710"/>
                  <a:gd name="connsiteY2" fmla="*/ 0 h 15963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08710" h="1596390">
                    <a:moveTo>
                      <a:pt x="1108710" y="1596390"/>
                    </a:moveTo>
                    <a:cubicBezTo>
                      <a:pt x="940117" y="1133157"/>
                      <a:pt x="771525" y="669925"/>
                      <a:pt x="586740" y="403860"/>
                    </a:cubicBezTo>
                    <a:cubicBezTo>
                      <a:pt x="401955" y="137795"/>
                      <a:pt x="200977" y="68897"/>
                      <a:pt x="0" y="0"/>
                    </a:cubicBezTo>
                  </a:path>
                </a:pathLst>
              </a:custGeom>
              <a:noFill/>
              <a:ln w="25400" cap="rnd">
                <a:solidFill>
                  <a:schemeClr val="accent2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92" name="TextBox 91"/>
          <p:cNvSpPr txBox="1"/>
          <p:nvPr/>
        </p:nvSpPr>
        <p:spPr>
          <a:xfrm>
            <a:off x="6550151" y="1981200"/>
            <a:ext cx="2593849" cy="685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500"/>
              </a:lnSpc>
            </a:pPr>
            <a:r>
              <a:rPr lang="en-US" sz="2800" spc="-50" dirty="0">
                <a:latin typeface="+mj-lt"/>
              </a:rPr>
              <a:t>architectural</a:t>
            </a:r>
          </a:p>
          <a:p>
            <a:pPr algn="ctr">
              <a:lnSpc>
                <a:spcPts val="2500"/>
              </a:lnSpc>
            </a:pPr>
            <a:r>
              <a:rPr lang="en-US" sz="2800" spc="-50" dirty="0">
                <a:latin typeface="+mj-lt"/>
              </a:rPr>
              <a:t>variation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-3049" y="1981200"/>
            <a:ext cx="2593849" cy="685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500"/>
              </a:lnSpc>
            </a:pPr>
            <a:r>
              <a:rPr lang="en-US" sz="2800" spc="-50" dirty="0">
                <a:latin typeface="+mj-lt"/>
              </a:rPr>
              <a:t>process</a:t>
            </a:r>
          </a:p>
          <a:p>
            <a:pPr algn="ctr">
              <a:lnSpc>
                <a:spcPts val="2500"/>
              </a:lnSpc>
            </a:pPr>
            <a:r>
              <a:rPr lang="en-US" sz="2800" spc="-50" dirty="0">
                <a:latin typeface="+mj-lt"/>
              </a:rPr>
              <a:t>variation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553200" y="2590800"/>
            <a:ext cx="2593849" cy="685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500"/>
              </a:lnSpc>
            </a:pPr>
            <a:r>
              <a:rPr lang="en-US" sz="2800" spc="-50" dirty="0">
                <a:latin typeface="+mj-lt"/>
              </a:rPr>
              <a:t>localized error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0" y="2590800"/>
            <a:ext cx="2593849" cy="685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500"/>
              </a:lnSpc>
            </a:pPr>
            <a:r>
              <a:rPr lang="en-US" sz="2800" spc="-50" dirty="0">
                <a:latin typeface="+mj-lt"/>
              </a:rPr>
              <a:t>random error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6553200" y="4038600"/>
            <a:ext cx="2593849" cy="685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500"/>
              </a:lnSpc>
            </a:pPr>
            <a:r>
              <a:rPr lang="en-US" sz="3200" b="1" spc="-50" dirty="0">
                <a:latin typeface="+mj-lt"/>
              </a:rPr>
              <a:t>online profiling</a:t>
            </a:r>
          </a:p>
        </p:txBody>
      </p:sp>
      <p:sp>
        <p:nvSpPr>
          <p:cNvPr id="97" name="TextBox 96"/>
          <p:cNvSpPr txBox="1"/>
          <p:nvPr/>
        </p:nvSpPr>
        <p:spPr>
          <a:xfrm>
            <a:off x="-76200" y="4038600"/>
            <a:ext cx="2740153" cy="685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500"/>
              </a:lnSpc>
            </a:pPr>
            <a:r>
              <a:rPr lang="en-US" sz="3200" b="1" spc="-50" dirty="0">
                <a:latin typeface="+mj-lt"/>
              </a:rPr>
              <a:t>error-correcting </a:t>
            </a:r>
            <a:r>
              <a:rPr lang="en-US" sz="3200" b="1" spc="-50" dirty="0" smtClean="0">
                <a:latin typeface="+mj-lt"/>
              </a:rPr>
              <a:t>codes (ECC)</a:t>
            </a:r>
            <a:endParaRPr lang="en-US" sz="3200" b="1" spc="-50" dirty="0">
              <a:latin typeface="+mj-lt"/>
            </a:endParaRPr>
          </a:p>
        </p:txBody>
      </p:sp>
      <p:sp>
        <p:nvSpPr>
          <p:cNvPr id="98" name="Down Arrow 97"/>
          <p:cNvSpPr/>
          <p:nvPr/>
        </p:nvSpPr>
        <p:spPr>
          <a:xfrm>
            <a:off x="914400" y="3272790"/>
            <a:ext cx="762000" cy="689610"/>
          </a:xfrm>
          <a:prstGeom prst="downArrow">
            <a:avLst>
              <a:gd name="adj1" fmla="val 50000"/>
              <a:gd name="adj2" fmla="val 31317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99" name="Down Arrow 98"/>
          <p:cNvSpPr/>
          <p:nvPr/>
        </p:nvSpPr>
        <p:spPr>
          <a:xfrm>
            <a:off x="7467600" y="3276600"/>
            <a:ext cx="762000" cy="689610"/>
          </a:xfrm>
          <a:prstGeom prst="downArrow">
            <a:avLst>
              <a:gd name="adj1" fmla="val 50000"/>
              <a:gd name="adj2" fmla="val 31317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01" name="Punchline"/>
          <p:cNvSpPr txBox="1"/>
          <p:nvPr/>
        </p:nvSpPr>
        <p:spPr>
          <a:xfrm>
            <a:off x="0" y="5181600"/>
            <a:ext cx="9144000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spc="-100" dirty="0" smtClean="0">
                <a:latin typeface="+mj-lt"/>
              </a:rPr>
              <a:t>Combine </a:t>
            </a:r>
            <a:r>
              <a:rPr lang="en-US" sz="3600" b="1" spc="-1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ECC</a:t>
            </a:r>
            <a:r>
              <a:rPr lang="en-US" sz="3600" b="1" spc="-1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3600" spc="-100" dirty="0">
                <a:latin typeface="+mj-lt"/>
              </a:rPr>
              <a:t>&amp;</a:t>
            </a:r>
            <a:r>
              <a:rPr lang="en-US" sz="3600" b="1" spc="-1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 </a:t>
            </a:r>
            <a:r>
              <a:rPr lang="en-US" sz="3600" b="1" spc="-1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online profiling</a:t>
            </a:r>
            <a:endParaRPr lang="en-US" sz="3600" b="1" spc="-1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02" name="Punchline"/>
          <p:cNvSpPr txBox="1"/>
          <p:nvPr/>
        </p:nvSpPr>
        <p:spPr>
          <a:xfrm>
            <a:off x="0" y="5638800"/>
            <a:ext cx="9144000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spc="-100" dirty="0">
                <a:latin typeface="+mj-lt"/>
                <a:sym typeface="Wingdings" panose="05000000000000000000" pitchFamily="2" charset="2"/>
              </a:rPr>
              <a:t> </a:t>
            </a:r>
            <a:r>
              <a:rPr lang="en-US" sz="3600" b="1" i="1" spc="-100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Reliably</a:t>
            </a:r>
            <a:r>
              <a:rPr lang="en-US" sz="3600" spc="-100" dirty="0">
                <a:latin typeface="+mj-lt"/>
                <a:sym typeface="Wingdings" panose="05000000000000000000" pitchFamily="2" charset="2"/>
              </a:rPr>
              <a:t> reduce DRAM </a:t>
            </a:r>
            <a:r>
              <a:rPr lang="en-US" sz="3600" spc="-100" dirty="0" smtClean="0">
                <a:latin typeface="+mj-lt"/>
                <a:sym typeface="Wingdings" panose="05000000000000000000" pitchFamily="2" charset="2"/>
              </a:rPr>
              <a:t>latency </a:t>
            </a:r>
            <a:r>
              <a:rPr lang="en-US" sz="3600" b="1" i="1" spc="-100" dirty="0" smtClean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at low cost</a:t>
            </a:r>
            <a:endParaRPr lang="en-US" sz="3600" b="1" i="1" spc="-1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103" name="Punchline"/>
          <p:cNvSpPr txBox="1"/>
          <p:nvPr/>
        </p:nvSpPr>
        <p:spPr>
          <a:xfrm>
            <a:off x="0" y="762000"/>
            <a:ext cx="5635752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200" b="1" spc="-100" dirty="0">
                <a:latin typeface="+mj-lt"/>
              </a:rPr>
              <a:t>D</a:t>
            </a:r>
            <a:r>
              <a:rPr lang="en-US" sz="3200" spc="-100" dirty="0">
                <a:latin typeface="+mj-lt"/>
              </a:rPr>
              <a:t>esign-</a:t>
            </a:r>
            <a:r>
              <a:rPr lang="en-US" sz="3200" b="1" spc="-100" dirty="0">
                <a:latin typeface="+mj-lt"/>
              </a:rPr>
              <a:t>I</a:t>
            </a:r>
            <a:r>
              <a:rPr lang="en-US" sz="3200" spc="-100" dirty="0">
                <a:latin typeface="+mj-lt"/>
              </a:rPr>
              <a:t>nduced-</a:t>
            </a:r>
            <a:r>
              <a:rPr lang="en-US" sz="3200" b="1" spc="-100" dirty="0">
                <a:latin typeface="+mj-lt"/>
              </a:rPr>
              <a:t>V</a:t>
            </a:r>
            <a:r>
              <a:rPr lang="en-US" sz="3200" spc="-100" dirty="0">
                <a:latin typeface="+mj-lt"/>
              </a:rPr>
              <a:t>ariation-</a:t>
            </a:r>
            <a:r>
              <a:rPr lang="en-US" sz="3200" b="1" spc="-100" dirty="0">
                <a:latin typeface="+mj-lt"/>
              </a:rPr>
              <a:t>A</a:t>
            </a:r>
            <a:r>
              <a:rPr lang="en-US" sz="3200" spc="-100" dirty="0">
                <a:latin typeface="+mj-lt"/>
              </a:rPr>
              <a:t>ware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3432048" y="4724400"/>
            <a:ext cx="2663952" cy="4572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800" dirty="0">
                <a:solidFill>
                  <a:srgbClr val="000000"/>
                </a:solidFill>
                <a:latin typeface="+mj-lt"/>
              </a:rPr>
              <a:t>sense amplifier</a:t>
            </a:r>
          </a:p>
        </p:txBody>
      </p:sp>
      <p:sp>
        <p:nvSpPr>
          <p:cNvPr id="105" name="TextBox 104"/>
          <p:cNvSpPr txBox="1"/>
          <p:nvPr/>
        </p:nvSpPr>
        <p:spPr>
          <a:xfrm rot="5400000">
            <a:off x="1260348" y="2552700"/>
            <a:ext cx="2667000" cy="4572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800" dirty="0" err="1">
                <a:solidFill>
                  <a:srgbClr val="000000"/>
                </a:solidFill>
                <a:latin typeface="+mj-lt"/>
              </a:rPr>
              <a:t>wordline</a:t>
            </a:r>
            <a:r>
              <a:rPr lang="en-US" sz="2800" dirty="0">
                <a:solidFill>
                  <a:srgbClr val="000000"/>
                </a:solidFill>
                <a:latin typeface="+mj-lt"/>
              </a:rPr>
              <a:t> driver</a:t>
            </a:r>
          </a:p>
        </p:txBody>
      </p:sp>
    </p:spTree>
    <p:extLst>
      <p:ext uri="{BB962C8B-B14F-4D97-AF65-F5344CB8AC3E}">
        <p14:creationId xmlns:p14="http://schemas.microsoft.com/office/powerpoint/2010/main" val="4091527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7" grpId="0" animBg="1"/>
      <p:bldP spid="78" grpId="0" animBg="1"/>
      <p:bldP spid="70" grpId="0" animBg="1"/>
      <p:bldP spid="71" grpId="0" animBg="1"/>
      <p:bldP spid="72" grpId="0" animBg="1"/>
      <p:bldP spid="92" grpId="0"/>
      <p:bldP spid="93" grpId="0"/>
      <p:bldP spid="94" grpId="0"/>
      <p:bldP spid="95" grpId="0"/>
      <p:bldP spid="96" grpId="0"/>
      <p:bldP spid="97" grpId="0"/>
      <p:bldP spid="98" grpId="0" animBg="1"/>
      <p:bldP spid="99" grpId="0" animBg="1"/>
      <p:bldP spid="101" grpId="0"/>
      <p:bldP spid="10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5" name="Straight Connector 114"/>
          <p:cNvCxnSpPr/>
          <p:nvPr/>
        </p:nvCxnSpPr>
        <p:spPr>
          <a:xfrm>
            <a:off x="1752600" y="2133600"/>
            <a:ext cx="5638800" cy="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>
            <a:off x="1752600" y="3352800"/>
            <a:ext cx="5638800" cy="508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>
            <a:off x="1752600" y="3048000"/>
            <a:ext cx="5638800" cy="508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>
            <a:off x="1752600" y="2743200"/>
            <a:ext cx="5638800" cy="508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>
            <a:off x="1752600" y="2438400"/>
            <a:ext cx="5638800" cy="254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/>
          <p:nvPr/>
        </p:nvCxnSpPr>
        <p:spPr>
          <a:xfrm>
            <a:off x="1752600" y="4265930"/>
            <a:ext cx="5638800" cy="635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>
            <a:off x="1752600" y="3962400"/>
            <a:ext cx="5638800" cy="508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>
            <a:off x="1752600" y="3657600"/>
            <a:ext cx="5638800" cy="508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/>
          <p:nvPr/>
        </p:nvCxnSpPr>
        <p:spPr>
          <a:xfrm>
            <a:off x="1752600" y="4718050"/>
            <a:ext cx="5638800" cy="635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/>
          <p:cNvSpPr txBox="1"/>
          <p:nvPr/>
        </p:nvSpPr>
        <p:spPr>
          <a:xfrm>
            <a:off x="3124200" y="1981200"/>
            <a:ext cx="2971800" cy="30480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400" dirty="0">
                <a:solidFill>
                  <a:srgbClr val="000000"/>
                </a:solidFill>
                <a:latin typeface="+mj-lt"/>
              </a:rPr>
              <a:t>8-bit data bus per chip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2286000" y="1600200"/>
            <a:ext cx="4495800" cy="30480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400" dirty="0">
                <a:solidFill>
                  <a:srgbClr val="000000"/>
                </a:solidFill>
                <a:latin typeface="+mj-lt"/>
              </a:rPr>
              <a:t>64-bit data bus in memory channel</a:t>
            </a:r>
          </a:p>
        </p:txBody>
      </p:sp>
      <p:sp>
        <p:nvSpPr>
          <p:cNvPr id="328" name="Title 1"/>
          <p:cNvSpPr txBox="1">
            <a:spLocks/>
          </p:cNvSpPr>
          <p:nvPr/>
        </p:nvSpPr>
        <p:spPr>
          <a:xfrm>
            <a:off x="-76200" y="152401"/>
            <a:ext cx="92964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60" dirty="0" smtClean="0"/>
              <a:t>Correction with </a:t>
            </a:r>
            <a:r>
              <a:rPr lang="en-US" sz="5400" spc="-60" dirty="0"/>
              <a:t>Conventional ECC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134100" y="3004820"/>
            <a:ext cx="3352800" cy="838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1747520"/>
            <a:ext cx="838200" cy="3357880"/>
          </a:xfrm>
          <a:prstGeom prst="rect">
            <a:avLst/>
          </a:prstGeom>
        </p:spPr>
      </p:pic>
      <p:sp>
        <p:nvSpPr>
          <p:cNvPr id="98" name="TextBox 97"/>
          <p:cNvSpPr txBox="1"/>
          <p:nvPr/>
        </p:nvSpPr>
        <p:spPr>
          <a:xfrm>
            <a:off x="533400" y="1295400"/>
            <a:ext cx="160020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600" dirty="0">
                <a:solidFill>
                  <a:srgbClr val="000000"/>
                </a:solidFill>
                <a:latin typeface="+mj-lt"/>
              </a:rPr>
              <a:t>Processor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7010400" y="1295400"/>
            <a:ext cx="160020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600" dirty="0">
                <a:solidFill>
                  <a:srgbClr val="000000"/>
                </a:solidFill>
                <a:latin typeface="+mj-lt"/>
              </a:rPr>
              <a:t>DIMM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7543800" y="1981200"/>
            <a:ext cx="533400" cy="2895600"/>
            <a:chOff x="2438400" y="1981200"/>
            <a:chExt cx="533400" cy="2895600"/>
          </a:xfrm>
        </p:grpSpPr>
        <p:sp>
          <p:nvSpPr>
            <p:cNvPr id="9" name="Rounded Rectangle 8"/>
            <p:cNvSpPr/>
            <p:nvPr/>
          </p:nvSpPr>
          <p:spPr>
            <a:xfrm flipH="1">
              <a:off x="2438400" y="2286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00" name="Rounded Rectangle 99"/>
            <p:cNvSpPr/>
            <p:nvPr/>
          </p:nvSpPr>
          <p:spPr>
            <a:xfrm flipH="1">
              <a:off x="2438400" y="2590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01" name="Rounded Rectangle 100"/>
            <p:cNvSpPr/>
            <p:nvPr/>
          </p:nvSpPr>
          <p:spPr>
            <a:xfrm flipH="1">
              <a:off x="2438400" y="28956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02" name="Rounded Rectangle 101"/>
            <p:cNvSpPr/>
            <p:nvPr/>
          </p:nvSpPr>
          <p:spPr>
            <a:xfrm flipH="1">
              <a:off x="2438400" y="32004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03" name="Rounded Rectangle 102"/>
            <p:cNvSpPr/>
            <p:nvPr/>
          </p:nvSpPr>
          <p:spPr>
            <a:xfrm flipH="1">
              <a:off x="2438400" y="1981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04" name="Rounded Rectangle 103"/>
            <p:cNvSpPr/>
            <p:nvPr/>
          </p:nvSpPr>
          <p:spPr>
            <a:xfrm flipH="1">
              <a:off x="2438400" y="3505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05" name="Rounded Rectangle 104"/>
            <p:cNvSpPr/>
            <p:nvPr/>
          </p:nvSpPr>
          <p:spPr>
            <a:xfrm flipH="1">
              <a:off x="2438400" y="3810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06" name="Rounded Rectangle 105"/>
            <p:cNvSpPr/>
            <p:nvPr/>
          </p:nvSpPr>
          <p:spPr>
            <a:xfrm flipH="1">
              <a:off x="2438400" y="4114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07" name="Rounded Rectangle 106"/>
            <p:cNvSpPr/>
            <p:nvPr/>
          </p:nvSpPr>
          <p:spPr>
            <a:xfrm flipH="1">
              <a:off x="2438400" y="4572000"/>
              <a:ext cx="533400" cy="304800"/>
            </a:xfrm>
            <a:prstGeom prst="roundRect">
              <a:avLst>
                <a:gd name="adj" fmla="val 23959"/>
              </a:avLst>
            </a:prstGeom>
            <a:solidFill>
              <a:schemeClr val="accent6">
                <a:lumMod val="75000"/>
              </a:schemeClr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</p:grpSp>
      <p:grpSp>
        <p:nvGrpSpPr>
          <p:cNvPr id="192" name="Group 191"/>
          <p:cNvGrpSpPr/>
          <p:nvPr/>
        </p:nvGrpSpPr>
        <p:grpSpPr>
          <a:xfrm>
            <a:off x="7543800" y="1981200"/>
            <a:ext cx="533400" cy="2895600"/>
            <a:chOff x="2438400" y="1981200"/>
            <a:chExt cx="533400" cy="2895600"/>
          </a:xfrm>
        </p:grpSpPr>
        <p:sp>
          <p:nvSpPr>
            <p:cNvPr id="193" name="Rounded Rectangle 192"/>
            <p:cNvSpPr/>
            <p:nvPr/>
          </p:nvSpPr>
          <p:spPr>
            <a:xfrm flipH="1">
              <a:off x="2438400" y="2286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94" name="Rounded Rectangle 193"/>
            <p:cNvSpPr/>
            <p:nvPr/>
          </p:nvSpPr>
          <p:spPr>
            <a:xfrm flipH="1">
              <a:off x="2438400" y="2590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95" name="Rounded Rectangle 194"/>
            <p:cNvSpPr/>
            <p:nvPr/>
          </p:nvSpPr>
          <p:spPr>
            <a:xfrm flipH="1">
              <a:off x="2438400" y="28956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96" name="Rounded Rectangle 195"/>
            <p:cNvSpPr/>
            <p:nvPr/>
          </p:nvSpPr>
          <p:spPr>
            <a:xfrm flipH="1">
              <a:off x="2438400" y="32004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97" name="Rounded Rectangle 196"/>
            <p:cNvSpPr/>
            <p:nvPr/>
          </p:nvSpPr>
          <p:spPr>
            <a:xfrm flipH="1">
              <a:off x="2438400" y="1981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98" name="Rounded Rectangle 197"/>
            <p:cNvSpPr/>
            <p:nvPr/>
          </p:nvSpPr>
          <p:spPr>
            <a:xfrm flipH="1">
              <a:off x="2438400" y="3505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99" name="Rounded Rectangle 198"/>
            <p:cNvSpPr/>
            <p:nvPr/>
          </p:nvSpPr>
          <p:spPr>
            <a:xfrm flipH="1">
              <a:off x="2438400" y="3810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00" name="Rounded Rectangle 199"/>
            <p:cNvSpPr/>
            <p:nvPr/>
          </p:nvSpPr>
          <p:spPr>
            <a:xfrm flipH="1">
              <a:off x="2438400" y="4114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01" name="Rounded Rectangle 200"/>
            <p:cNvSpPr/>
            <p:nvPr/>
          </p:nvSpPr>
          <p:spPr>
            <a:xfrm flipH="1">
              <a:off x="2438400" y="4572000"/>
              <a:ext cx="533400" cy="304800"/>
            </a:xfrm>
            <a:prstGeom prst="roundRect">
              <a:avLst>
                <a:gd name="adj" fmla="val 23959"/>
              </a:avLst>
            </a:prstGeom>
            <a:solidFill>
              <a:schemeClr val="accent6">
                <a:lumMod val="75000"/>
              </a:schemeClr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</p:grpSp>
      <p:grpSp>
        <p:nvGrpSpPr>
          <p:cNvPr id="172" name="Group 171"/>
          <p:cNvGrpSpPr/>
          <p:nvPr/>
        </p:nvGrpSpPr>
        <p:grpSpPr>
          <a:xfrm>
            <a:off x="7543800" y="1981200"/>
            <a:ext cx="533400" cy="2895600"/>
            <a:chOff x="2438400" y="1981200"/>
            <a:chExt cx="533400" cy="2895600"/>
          </a:xfrm>
        </p:grpSpPr>
        <p:sp>
          <p:nvSpPr>
            <p:cNvPr id="173" name="Rounded Rectangle 172"/>
            <p:cNvSpPr/>
            <p:nvPr/>
          </p:nvSpPr>
          <p:spPr>
            <a:xfrm flipH="1">
              <a:off x="2438400" y="2286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74" name="Rounded Rectangle 173"/>
            <p:cNvSpPr/>
            <p:nvPr/>
          </p:nvSpPr>
          <p:spPr>
            <a:xfrm flipH="1">
              <a:off x="2438400" y="2590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75" name="Rounded Rectangle 174"/>
            <p:cNvSpPr/>
            <p:nvPr/>
          </p:nvSpPr>
          <p:spPr>
            <a:xfrm flipH="1">
              <a:off x="2438400" y="28956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76" name="Rounded Rectangle 175"/>
            <p:cNvSpPr/>
            <p:nvPr/>
          </p:nvSpPr>
          <p:spPr>
            <a:xfrm flipH="1">
              <a:off x="2438400" y="32004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77" name="Rounded Rectangle 176"/>
            <p:cNvSpPr/>
            <p:nvPr/>
          </p:nvSpPr>
          <p:spPr>
            <a:xfrm flipH="1">
              <a:off x="2438400" y="1981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78" name="Rounded Rectangle 177"/>
            <p:cNvSpPr/>
            <p:nvPr/>
          </p:nvSpPr>
          <p:spPr>
            <a:xfrm flipH="1">
              <a:off x="2438400" y="3505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79" name="Rounded Rectangle 178"/>
            <p:cNvSpPr/>
            <p:nvPr/>
          </p:nvSpPr>
          <p:spPr>
            <a:xfrm flipH="1">
              <a:off x="2438400" y="3810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80" name="Rounded Rectangle 179"/>
            <p:cNvSpPr/>
            <p:nvPr/>
          </p:nvSpPr>
          <p:spPr>
            <a:xfrm flipH="1">
              <a:off x="2438400" y="4114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81" name="Rounded Rectangle 180"/>
            <p:cNvSpPr/>
            <p:nvPr/>
          </p:nvSpPr>
          <p:spPr>
            <a:xfrm flipH="1">
              <a:off x="2438400" y="4572000"/>
              <a:ext cx="533400" cy="304800"/>
            </a:xfrm>
            <a:prstGeom prst="roundRect">
              <a:avLst>
                <a:gd name="adj" fmla="val 23959"/>
              </a:avLst>
            </a:prstGeom>
            <a:solidFill>
              <a:schemeClr val="accent6">
                <a:lumMod val="75000"/>
              </a:schemeClr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</p:grpSp>
      <p:grpSp>
        <p:nvGrpSpPr>
          <p:cNvPr id="202" name="Group 201"/>
          <p:cNvGrpSpPr/>
          <p:nvPr/>
        </p:nvGrpSpPr>
        <p:grpSpPr>
          <a:xfrm>
            <a:off x="7543800" y="1981200"/>
            <a:ext cx="533400" cy="2895600"/>
            <a:chOff x="2438400" y="1981200"/>
            <a:chExt cx="533400" cy="2895600"/>
          </a:xfrm>
        </p:grpSpPr>
        <p:sp>
          <p:nvSpPr>
            <p:cNvPr id="203" name="Rounded Rectangle 202"/>
            <p:cNvSpPr/>
            <p:nvPr/>
          </p:nvSpPr>
          <p:spPr>
            <a:xfrm flipH="1">
              <a:off x="2438400" y="2286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04" name="Rounded Rectangle 203"/>
            <p:cNvSpPr/>
            <p:nvPr/>
          </p:nvSpPr>
          <p:spPr>
            <a:xfrm flipH="1">
              <a:off x="2438400" y="2590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05" name="Rounded Rectangle 204"/>
            <p:cNvSpPr/>
            <p:nvPr/>
          </p:nvSpPr>
          <p:spPr>
            <a:xfrm flipH="1">
              <a:off x="2438400" y="28956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06" name="Rounded Rectangle 205"/>
            <p:cNvSpPr/>
            <p:nvPr/>
          </p:nvSpPr>
          <p:spPr>
            <a:xfrm flipH="1">
              <a:off x="2438400" y="32004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07" name="Rounded Rectangle 206"/>
            <p:cNvSpPr/>
            <p:nvPr/>
          </p:nvSpPr>
          <p:spPr>
            <a:xfrm flipH="1">
              <a:off x="2438400" y="1981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08" name="Rounded Rectangle 207"/>
            <p:cNvSpPr/>
            <p:nvPr/>
          </p:nvSpPr>
          <p:spPr>
            <a:xfrm flipH="1">
              <a:off x="2438400" y="3505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09" name="Rounded Rectangle 208"/>
            <p:cNvSpPr/>
            <p:nvPr/>
          </p:nvSpPr>
          <p:spPr>
            <a:xfrm flipH="1">
              <a:off x="2438400" y="3810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10" name="Rounded Rectangle 209"/>
            <p:cNvSpPr/>
            <p:nvPr/>
          </p:nvSpPr>
          <p:spPr>
            <a:xfrm flipH="1">
              <a:off x="2438400" y="4114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11" name="Rounded Rectangle 210"/>
            <p:cNvSpPr/>
            <p:nvPr/>
          </p:nvSpPr>
          <p:spPr>
            <a:xfrm flipH="1">
              <a:off x="2438400" y="4572000"/>
              <a:ext cx="533400" cy="304800"/>
            </a:xfrm>
            <a:prstGeom prst="roundRect">
              <a:avLst>
                <a:gd name="adj" fmla="val 23959"/>
              </a:avLst>
            </a:prstGeom>
            <a:solidFill>
              <a:schemeClr val="accent6">
                <a:lumMod val="75000"/>
              </a:schemeClr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</p:grpSp>
      <p:grpSp>
        <p:nvGrpSpPr>
          <p:cNvPr id="212" name="Group 211"/>
          <p:cNvGrpSpPr/>
          <p:nvPr/>
        </p:nvGrpSpPr>
        <p:grpSpPr>
          <a:xfrm>
            <a:off x="7543800" y="1981200"/>
            <a:ext cx="533400" cy="2895600"/>
            <a:chOff x="2438400" y="1981200"/>
            <a:chExt cx="533400" cy="2895600"/>
          </a:xfrm>
        </p:grpSpPr>
        <p:sp>
          <p:nvSpPr>
            <p:cNvPr id="213" name="Rounded Rectangle 212"/>
            <p:cNvSpPr/>
            <p:nvPr/>
          </p:nvSpPr>
          <p:spPr>
            <a:xfrm flipH="1">
              <a:off x="2438400" y="2286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14" name="Rounded Rectangle 213"/>
            <p:cNvSpPr/>
            <p:nvPr/>
          </p:nvSpPr>
          <p:spPr>
            <a:xfrm flipH="1">
              <a:off x="2438400" y="2590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15" name="Rounded Rectangle 214"/>
            <p:cNvSpPr/>
            <p:nvPr/>
          </p:nvSpPr>
          <p:spPr>
            <a:xfrm flipH="1">
              <a:off x="2438400" y="28956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16" name="Rounded Rectangle 215"/>
            <p:cNvSpPr/>
            <p:nvPr/>
          </p:nvSpPr>
          <p:spPr>
            <a:xfrm flipH="1">
              <a:off x="2438400" y="32004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17" name="Rounded Rectangle 216"/>
            <p:cNvSpPr/>
            <p:nvPr/>
          </p:nvSpPr>
          <p:spPr>
            <a:xfrm flipH="1">
              <a:off x="2438400" y="1981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18" name="Rounded Rectangle 217"/>
            <p:cNvSpPr/>
            <p:nvPr/>
          </p:nvSpPr>
          <p:spPr>
            <a:xfrm flipH="1">
              <a:off x="2438400" y="3505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19" name="Rounded Rectangle 218"/>
            <p:cNvSpPr/>
            <p:nvPr/>
          </p:nvSpPr>
          <p:spPr>
            <a:xfrm flipH="1">
              <a:off x="2438400" y="3810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20" name="Rounded Rectangle 219"/>
            <p:cNvSpPr/>
            <p:nvPr/>
          </p:nvSpPr>
          <p:spPr>
            <a:xfrm flipH="1">
              <a:off x="2438400" y="4114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21" name="Rounded Rectangle 220"/>
            <p:cNvSpPr/>
            <p:nvPr/>
          </p:nvSpPr>
          <p:spPr>
            <a:xfrm flipH="1">
              <a:off x="2438400" y="4572000"/>
              <a:ext cx="533400" cy="304800"/>
            </a:xfrm>
            <a:prstGeom prst="roundRect">
              <a:avLst>
                <a:gd name="adj" fmla="val 23959"/>
              </a:avLst>
            </a:prstGeom>
            <a:solidFill>
              <a:schemeClr val="accent6">
                <a:lumMod val="75000"/>
              </a:schemeClr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</p:grpSp>
      <p:grpSp>
        <p:nvGrpSpPr>
          <p:cNvPr id="222" name="Group 221"/>
          <p:cNvGrpSpPr/>
          <p:nvPr/>
        </p:nvGrpSpPr>
        <p:grpSpPr>
          <a:xfrm>
            <a:off x="7543800" y="1981200"/>
            <a:ext cx="533400" cy="2895600"/>
            <a:chOff x="2438400" y="1981200"/>
            <a:chExt cx="533400" cy="2895600"/>
          </a:xfrm>
        </p:grpSpPr>
        <p:sp>
          <p:nvSpPr>
            <p:cNvPr id="223" name="Rounded Rectangle 222"/>
            <p:cNvSpPr/>
            <p:nvPr/>
          </p:nvSpPr>
          <p:spPr>
            <a:xfrm flipH="1">
              <a:off x="2438400" y="2286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24" name="Rounded Rectangle 223"/>
            <p:cNvSpPr/>
            <p:nvPr/>
          </p:nvSpPr>
          <p:spPr>
            <a:xfrm flipH="1">
              <a:off x="2438400" y="2590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25" name="Rounded Rectangle 224"/>
            <p:cNvSpPr/>
            <p:nvPr/>
          </p:nvSpPr>
          <p:spPr>
            <a:xfrm flipH="1">
              <a:off x="2438400" y="28956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26" name="Rounded Rectangle 225"/>
            <p:cNvSpPr/>
            <p:nvPr/>
          </p:nvSpPr>
          <p:spPr>
            <a:xfrm flipH="1">
              <a:off x="2438400" y="32004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27" name="Rounded Rectangle 226"/>
            <p:cNvSpPr/>
            <p:nvPr/>
          </p:nvSpPr>
          <p:spPr>
            <a:xfrm flipH="1">
              <a:off x="2438400" y="1981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28" name="Rounded Rectangle 227"/>
            <p:cNvSpPr/>
            <p:nvPr/>
          </p:nvSpPr>
          <p:spPr>
            <a:xfrm flipH="1">
              <a:off x="2438400" y="3505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29" name="Rounded Rectangle 228"/>
            <p:cNvSpPr/>
            <p:nvPr/>
          </p:nvSpPr>
          <p:spPr>
            <a:xfrm flipH="1">
              <a:off x="2438400" y="3810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30" name="Rounded Rectangle 229"/>
            <p:cNvSpPr/>
            <p:nvPr/>
          </p:nvSpPr>
          <p:spPr>
            <a:xfrm flipH="1">
              <a:off x="2438400" y="4114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31" name="Rounded Rectangle 230"/>
            <p:cNvSpPr/>
            <p:nvPr/>
          </p:nvSpPr>
          <p:spPr>
            <a:xfrm flipH="1">
              <a:off x="2438400" y="4572000"/>
              <a:ext cx="533400" cy="304800"/>
            </a:xfrm>
            <a:prstGeom prst="roundRect">
              <a:avLst>
                <a:gd name="adj" fmla="val 23959"/>
              </a:avLst>
            </a:prstGeom>
            <a:solidFill>
              <a:schemeClr val="accent6">
                <a:lumMod val="75000"/>
              </a:schemeClr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</p:grpSp>
      <p:grpSp>
        <p:nvGrpSpPr>
          <p:cNvPr id="232" name="Group 231"/>
          <p:cNvGrpSpPr/>
          <p:nvPr/>
        </p:nvGrpSpPr>
        <p:grpSpPr>
          <a:xfrm>
            <a:off x="7543800" y="1981200"/>
            <a:ext cx="533400" cy="2895600"/>
            <a:chOff x="2438400" y="1981200"/>
            <a:chExt cx="533400" cy="2895600"/>
          </a:xfrm>
        </p:grpSpPr>
        <p:sp>
          <p:nvSpPr>
            <p:cNvPr id="233" name="Rounded Rectangle 232"/>
            <p:cNvSpPr/>
            <p:nvPr/>
          </p:nvSpPr>
          <p:spPr>
            <a:xfrm flipH="1">
              <a:off x="2438400" y="2286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34" name="Rounded Rectangle 233"/>
            <p:cNvSpPr/>
            <p:nvPr/>
          </p:nvSpPr>
          <p:spPr>
            <a:xfrm flipH="1">
              <a:off x="2438400" y="2590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35" name="Rounded Rectangle 234"/>
            <p:cNvSpPr/>
            <p:nvPr/>
          </p:nvSpPr>
          <p:spPr>
            <a:xfrm flipH="1">
              <a:off x="2438400" y="28956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36" name="Rounded Rectangle 235"/>
            <p:cNvSpPr/>
            <p:nvPr/>
          </p:nvSpPr>
          <p:spPr>
            <a:xfrm flipH="1">
              <a:off x="2438400" y="32004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37" name="Rounded Rectangle 236"/>
            <p:cNvSpPr/>
            <p:nvPr/>
          </p:nvSpPr>
          <p:spPr>
            <a:xfrm flipH="1">
              <a:off x="2438400" y="1981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38" name="Rounded Rectangle 237"/>
            <p:cNvSpPr/>
            <p:nvPr/>
          </p:nvSpPr>
          <p:spPr>
            <a:xfrm flipH="1">
              <a:off x="2438400" y="3505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39" name="Rounded Rectangle 238"/>
            <p:cNvSpPr/>
            <p:nvPr/>
          </p:nvSpPr>
          <p:spPr>
            <a:xfrm flipH="1">
              <a:off x="2438400" y="3810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40" name="Rounded Rectangle 239"/>
            <p:cNvSpPr/>
            <p:nvPr/>
          </p:nvSpPr>
          <p:spPr>
            <a:xfrm flipH="1">
              <a:off x="2438400" y="4114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41" name="Rounded Rectangle 240"/>
            <p:cNvSpPr/>
            <p:nvPr/>
          </p:nvSpPr>
          <p:spPr>
            <a:xfrm flipH="1">
              <a:off x="2438400" y="4572000"/>
              <a:ext cx="533400" cy="304800"/>
            </a:xfrm>
            <a:prstGeom prst="roundRect">
              <a:avLst>
                <a:gd name="adj" fmla="val 23959"/>
              </a:avLst>
            </a:prstGeom>
            <a:solidFill>
              <a:schemeClr val="accent6">
                <a:lumMod val="75000"/>
              </a:schemeClr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</p:grpSp>
      <p:grpSp>
        <p:nvGrpSpPr>
          <p:cNvPr id="242" name="Group 241"/>
          <p:cNvGrpSpPr/>
          <p:nvPr/>
        </p:nvGrpSpPr>
        <p:grpSpPr>
          <a:xfrm>
            <a:off x="7543800" y="1981200"/>
            <a:ext cx="533400" cy="2895600"/>
            <a:chOff x="2438400" y="1981200"/>
            <a:chExt cx="533400" cy="2895600"/>
          </a:xfrm>
        </p:grpSpPr>
        <p:sp>
          <p:nvSpPr>
            <p:cNvPr id="243" name="Rounded Rectangle 242"/>
            <p:cNvSpPr/>
            <p:nvPr/>
          </p:nvSpPr>
          <p:spPr>
            <a:xfrm flipH="1">
              <a:off x="2438400" y="2286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44" name="Rounded Rectangle 243"/>
            <p:cNvSpPr/>
            <p:nvPr/>
          </p:nvSpPr>
          <p:spPr>
            <a:xfrm flipH="1">
              <a:off x="2438400" y="2590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45" name="Rounded Rectangle 244"/>
            <p:cNvSpPr/>
            <p:nvPr/>
          </p:nvSpPr>
          <p:spPr>
            <a:xfrm flipH="1">
              <a:off x="2438400" y="28956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46" name="Rounded Rectangle 245"/>
            <p:cNvSpPr/>
            <p:nvPr/>
          </p:nvSpPr>
          <p:spPr>
            <a:xfrm flipH="1">
              <a:off x="2438400" y="32004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47" name="Rounded Rectangle 246"/>
            <p:cNvSpPr/>
            <p:nvPr/>
          </p:nvSpPr>
          <p:spPr>
            <a:xfrm flipH="1">
              <a:off x="2438400" y="1981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48" name="Rounded Rectangle 247"/>
            <p:cNvSpPr/>
            <p:nvPr/>
          </p:nvSpPr>
          <p:spPr>
            <a:xfrm flipH="1">
              <a:off x="2438400" y="3505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49" name="Rounded Rectangle 248"/>
            <p:cNvSpPr/>
            <p:nvPr/>
          </p:nvSpPr>
          <p:spPr>
            <a:xfrm flipH="1">
              <a:off x="2438400" y="3810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50" name="Rounded Rectangle 249"/>
            <p:cNvSpPr/>
            <p:nvPr/>
          </p:nvSpPr>
          <p:spPr>
            <a:xfrm flipH="1">
              <a:off x="2438400" y="4114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51" name="Rounded Rectangle 250"/>
            <p:cNvSpPr/>
            <p:nvPr/>
          </p:nvSpPr>
          <p:spPr>
            <a:xfrm flipH="1">
              <a:off x="2438400" y="4572000"/>
              <a:ext cx="533400" cy="304800"/>
            </a:xfrm>
            <a:prstGeom prst="roundRect">
              <a:avLst>
                <a:gd name="adj" fmla="val 23959"/>
              </a:avLst>
            </a:prstGeom>
            <a:solidFill>
              <a:schemeClr val="accent6">
                <a:lumMod val="75000"/>
              </a:schemeClr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2209800" y="1148080"/>
            <a:ext cx="4876800" cy="604520"/>
            <a:chOff x="2209800" y="1148080"/>
            <a:chExt cx="4876800" cy="604520"/>
          </a:xfrm>
        </p:grpSpPr>
        <p:sp>
          <p:nvSpPr>
            <p:cNvPr id="171" name="Down Arrow 170"/>
            <p:cNvSpPr/>
            <p:nvPr/>
          </p:nvSpPr>
          <p:spPr>
            <a:xfrm rot="16200000">
              <a:off x="4345940" y="-988060"/>
              <a:ext cx="604520" cy="4876800"/>
            </a:xfrm>
            <a:prstGeom prst="downArrow">
              <a:avLst>
                <a:gd name="adj1" fmla="val 50000"/>
                <a:gd name="adj2" fmla="val 31317"/>
              </a:avLst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ts val="3000"/>
                </a:lnSpc>
              </a:pPr>
              <a:endParaRPr lang="en-US" dirty="0">
                <a:latin typeface="+mj-lt"/>
              </a:endParaRPr>
            </a:p>
          </p:txBody>
        </p:sp>
        <p:sp>
          <p:nvSpPr>
            <p:cNvPr id="253" name="TextBox 252"/>
            <p:cNvSpPr txBox="1"/>
            <p:nvPr/>
          </p:nvSpPr>
          <p:spPr>
            <a:xfrm>
              <a:off x="3581400" y="1295400"/>
              <a:ext cx="2133600" cy="3048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600" dirty="0">
                  <a:solidFill>
                    <a:schemeClr val="bg1"/>
                  </a:solidFill>
                  <a:latin typeface="+mj-lt"/>
                </a:rPr>
                <a:t>Read request</a:t>
              </a:r>
            </a:p>
          </p:txBody>
        </p:sp>
      </p:grpSp>
      <p:grpSp>
        <p:nvGrpSpPr>
          <p:cNvPr id="124" name="Group 123"/>
          <p:cNvGrpSpPr/>
          <p:nvPr/>
        </p:nvGrpSpPr>
        <p:grpSpPr>
          <a:xfrm>
            <a:off x="2243328" y="4572000"/>
            <a:ext cx="5148072" cy="838200"/>
            <a:chOff x="2167128" y="4114800"/>
            <a:chExt cx="5148072" cy="838200"/>
          </a:xfrm>
        </p:grpSpPr>
        <p:sp>
          <p:nvSpPr>
            <p:cNvPr id="125" name="Rounded Rectangle 124"/>
            <p:cNvSpPr/>
            <p:nvPr/>
          </p:nvSpPr>
          <p:spPr>
            <a:xfrm>
              <a:off x="2362200" y="4114800"/>
              <a:ext cx="4343400" cy="302260"/>
            </a:xfrm>
            <a:prstGeom prst="roundRect">
              <a:avLst/>
            </a:prstGeom>
            <a:noFill/>
            <a:ln w="25400" cap="rnd">
              <a:solidFill>
                <a:schemeClr val="accent2">
                  <a:lumMod val="75000"/>
                </a:schemeClr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126" name="Freeform 125"/>
            <p:cNvSpPr/>
            <p:nvPr/>
          </p:nvSpPr>
          <p:spPr>
            <a:xfrm>
              <a:off x="2167128" y="4273296"/>
              <a:ext cx="259080" cy="442214"/>
            </a:xfrm>
            <a:custGeom>
              <a:avLst/>
              <a:gdLst>
                <a:gd name="connsiteX0" fmla="*/ 298378 w 397438"/>
                <a:gd name="connsiteY0" fmla="*/ 0 h 601980"/>
                <a:gd name="connsiteX1" fmla="*/ 1198 w 397438"/>
                <a:gd name="connsiteY1" fmla="*/ 464820 h 601980"/>
                <a:gd name="connsiteX2" fmla="*/ 397438 w 397438"/>
                <a:gd name="connsiteY2" fmla="*/ 601980 h 6019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97438" h="601980">
                  <a:moveTo>
                    <a:pt x="298378" y="0"/>
                  </a:moveTo>
                  <a:cubicBezTo>
                    <a:pt x="141533" y="182245"/>
                    <a:pt x="-15312" y="364490"/>
                    <a:pt x="1198" y="464820"/>
                  </a:cubicBezTo>
                  <a:cubicBezTo>
                    <a:pt x="17708" y="565150"/>
                    <a:pt x="207573" y="583565"/>
                    <a:pt x="397438" y="601980"/>
                  </a:cubicBezTo>
                </a:path>
              </a:pathLst>
            </a:custGeom>
            <a:noFill/>
            <a:ln w="25400" cap="rnd">
              <a:solidFill>
                <a:schemeClr val="accent2">
                  <a:lumMod val="75000"/>
                </a:schemeClr>
              </a:solidFill>
              <a:bevel/>
              <a:headEnd type="none"/>
              <a:tailEnd type="arrow" w="lg" len="sm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127" name="TextBox 126"/>
            <p:cNvSpPr txBox="1"/>
            <p:nvPr/>
          </p:nvSpPr>
          <p:spPr>
            <a:xfrm>
              <a:off x="2362200" y="4648200"/>
              <a:ext cx="4953000" cy="3048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>
                <a:lnSpc>
                  <a:spcPts val="2000"/>
                </a:lnSpc>
              </a:pPr>
              <a:r>
                <a:rPr lang="en-US" sz="2600" dirty="0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Error-Correcting Code (ECC)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20117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 L -0.55417 0 " pathEditMode="relative" rAng="0" ptsTypes="AA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708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 L -0.49584 0 " pathEditMode="relative" rAng="0" ptsTypes="AA">
                                      <p:cBhvr>
                                        <p:cTn id="18" dur="500" fill="hold"/>
                                        <p:tgtEl>
                                          <p:spTgt spid="19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92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 L -0.4375 0 " pathEditMode="relative" rAng="0" ptsTypes="AA">
                                      <p:cBhvr>
                                        <p:cTn id="23" dur="500" fill="hold"/>
                                        <p:tgtEl>
                                          <p:spTgt spid="1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875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 L -0.37917 0 " pathEditMode="relative" rAng="0" ptsTypes="AA">
                                      <p:cBhvr>
                                        <p:cTn id="28" dur="500" fill="hold"/>
                                        <p:tgtEl>
                                          <p:spTgt spid="2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958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 L -0.32084 0 " pathEditMode="relative" rAng="0" ptsTypes="AA">
                                      <p:cBhvr>
                                        <p:cTn id="33" dur="500" fill="hold"/>
                                        <p:tgtEl>
                                          <p:spTgt spid="2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42" y="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 L -0.2625 0 " pathEditMode="relative" rAng="0" ptsTypes="AA">
                                      <p:cBhvr>
                                        <p:cTn id="38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125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 L -0.20417 0 " pathEditMode="relative" rAng="0" ptsTypes="AA">
                                      <p:cBhvr>
                                        <p:cTn id="43" dur="500" fill="hold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208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 L -0.14584 0 " pathEditMode="relative" rAng="0" ptsTypes="AA">
                                      <p:cBhvr>
                                        <p:cTn id="48" dur="5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29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5" name="Straight Connector 114"/>
          <p:cNvCxnSpPr/>
          <p:nvPr/>
        </p:nvCxnSpPr>
        <p:spPr>
          <a:xfrm>
            <a:off x="1752600" y="2133600"/>
            <a:ext cx="5638800" cy="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>
            <a:off x="1752600" y="3352800"/>
            <a:ext cx="5638800" cy="508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>
            <a:off x="1752600" y="3048000"/>
            <a:ext cx="5638800" cy="508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>
            <a:off x="1752600" y="2743200"/>
            <a:ext cx="5638800" cy="508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>
            <a:off x="1752600" y="2438400"/>
            <a:ext cx="5638800" cy="254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/>
          <p:nvPr/>
        </p:nvCxnSpPr>
        <p:spPr>
          <a:xfrm>
            <a:off x="1752600" y="4265930"/>
            <a:ext cx="5638800" cy="635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>
            <a:off x="1752600" y="3962400"/>
            <a:ext cx="5638800" cy="508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>
            <a:off x="1752600" y="3657600"/>
            <a:ext cx="5638800" cy="508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/>
          <p:nvPr/>
        </p:nvCxnSpPr>
        <p:spPr>
          <a:xfrm>
            <a:off x="1752600" y="4718050"/>
            <a:ext cx="5638800" cy="635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/>
          <p:cNvSpPr txBox="1"/>
          <p:nvPr/>
        </p:nvSpPr>
        <p:spPr>
          <a:xfrm>
            <a:off x="3124200" y="1981200"/>
            <a:ext cx="2971800" cy="30480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400" dirty="0">
                <a:solidFill>
                  <a:srgbClr val="000000"/>
                </a:solidFill>
                <a:latin typeface="+mj-lt"/>
              </a:rPr>
              <a:t>8-bit data bus per chip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134100" y="3004820"/>
            <a:ext cx="3352800" cy="838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1747520"/>
            <a:ext cx="838200" cy="3357880"/>
          </a:xfrm>
          <a:prstGeom prst="rect">
            <a:avLst/>
          </a:prstGeom>
        </p:spPr>
      </p:pic>
      <p:sp>
        <p:nvSpPr>
          <p:cNvPr id="98" name="TextBox 97"/>
          <p:cNvSpPr txBox="1"/>
          <p:nvPr/>
        </p:nvSpPr>
        <p:spPr>
          <a:xfrm>
            <a:off x="533400" y="1295400"/>
            <a:ext cx="160020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600" dirty="0">
                <a:solidFill>
                  <a:srgbClr val="000000"/>
                </a:solidFill>
                <a:latin typeface="+mj-lt"/>
              </a:rPr>
              <a:t>Processor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7010400" y="1295400"/>
            <a:ext cx="160020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600" dirty="0">
                <a:solidFill>
                  <a:srgbClr val="000000"/>
                </a:solidFill>
                <a:latin typeface="+mj-lt"/>
              </a:rPr>
              <a:t>DIMM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210300" y="1981200"/>
            <a:ext cx="533400" cy="2895600"/>
            <a:chOff x="2438400" y="1981200"/>
            <a:chExt cx="533400" cy="2895600"/>
          </a:xfrm>
        </p:grpSpPr>
        <p:sp>
          <p:nvSpPr>
            <p:cNvPr id="9" name="Rounded Rectangle 8"/>
            <p:cNvSpPr/>
            <p:nvPr/>
          </p:nvSpPr>
          <p:spPr>
            <a:xfrm flipH="1">
              <a:off x="2438400" y="2286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00" name="Rounded Rectangle 99"/>
            <p:cNvSpPr/>
            <p:nvPr/>
          </p:nvSpPr>
          <p:spPr>
            <a:xfrm flipH="1">
              <a:off x="2438400" y="2590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01" name="Rounded Rectangle 100"/>
            <p:cNvSpPr/>
            <p:nvPr/>
          </p:nvSpPr>
          <p:spPr>
            <a:xfrm flipH="1">
              <a:off x="2438400" y="28956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02" name="Rounded Rectangle 101"/>
            <p:cNvSpPr/>
            <p:nvPr/>
          </p:nvSpPr>
          <p:spPr>
            <a:xfrm flipH="1">
              <a:off x="2438400" y="32004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03" name="Rounded Rectangle 102"/>
            <p:cNvSpPr/>
            <p:nvPr/>
          </p:nvSpPr>
          <p:spPr>
            <a:xfrm flipH="1">
              <a:off x="2438400" y="1981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04" name="Rounded Rectangle 103"/>
            <p:cNvSpPr/>
            <p:nvPr/>
          </p:nvSpPr>
          <p:spPr>
            <a:xfrm flipH="1">
              <a:off x="2438400" y="3505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05" name="Rounded Rectangle 104"/>
            <p:cNvSpPr/>
            <p:nvPr/>
          </p:nvSpPr>
          <p:spPr>
            <a:xfrm flipH="1">
              <a:off x="2438400" y="3810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06" name="Rounded Rectangle 105"/>
            <p:cNvSpPr/>
            <p:nvPr/>
          </p:nvSpPr>
          <p:spPr>
            <a:xfrm flipH="1">
              <a:off x="2438400" y="4114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07" name="Rounded Rectangle 106"/>
            <p:cNvSpPr/>
            <p:nvPr/>
          </p:nvSpPr>
          <p:spPr>
            <a:xfrm flipH="1">
              <a:off x="2438400" y="4572000"/>
              <a:ext cx="533400" cy="304800"/>
            </a:xfrm>
            <a:prstGeom prst="roundRect">
              <a:avLst>
                <a:gd name="adj" fmla="val 23959"/>
              </a:avLst>
            </a:prstGeom>
            <a:solidFill>
              <a:schemeClr val="accent6">
                <a:lumMod val="75000"/>
              </a:schemeClr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</p:grpSp>
      <p:grpSp>
        <p:nvGrpSpPr>
          <p:cNvPr id="192" name="Group 191"/>
          <p:cNvGrpSpPr/>
          <p:nvPr/>
        </p:nvGrpSpPr>
        <p:grpSpPr>
          <a:xfrm>
            <a:off x="5676900" y="1981200"/>
            <a:ext cx="533400" cy="2895600"/>
            <a:chOff x="2438400" y="1981200"/>
            <a:chExt cx="533400" cy="2895600"/>
          </a:xfrm>
        </p:grpSpPr>
        <p:sp>
          <p:nvSpPr>
            <p:cNvPr id="193" name="Rounded Rectangle 192"/>
            <p:cNvSpPr/>
            <p:nvPr/>
          </p:nvSpPr>
          <p:spPr>
            <a:xfrm flipH="1">
              <a:off x="2438400" y="2286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94" name="Rounded Rectangle 193"/>
            <p:cNvSpPr/>
            <p:nvPr/>
          </p:nvSpPr>
          <p:spPr>
            <a:xfrm flipH="1">
              <a:off x="2438400" y="2590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95" name="Rounded Rectangle 194"/>
            <p:cNvSpPr/>
            <p:nvPr/>
          </p:nvSpPr>
          <p:spPr>
            <a:xfrm flipH="1">
              <a:off x="2438400" y="28956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96" name="Rounded Rectangle 195"/>
            <p:cNvSpPr/>
            <p:nvPr/>
          </p:nvSpPr>
          <p:spPr>
            <a:xfrm flipH="1">
              <a:off x="2438400" y="32004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97" name="Rounded Rectangle 196"/>
            <p:cNvSpPr/>
            <p:nvPr/>
          </p:nvSpPr>
          <p:spPr>
            <a:xfrm flipH="1">
              <a:off x="2438400" y="1981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98" name="Rounded Rectangle 197"/>
            <p:cNvSpPr/>
            <p:nvPr/>
          </p:nvSpPr>
          <p:spPr>
            <a:xfrm flipH="1">
              <a:off x="2438400" y="3505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99" name="Rounded Rectangle 198"/>
            <p:cNvSpPr/>
            <p:nvPr/>
          </p:nvSpPr>
          <p:spPr>
            <a:xfrm flipH="1">
              <a:off x="2438400" y="3810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00" name="Rounded Rectangle 199"/>
            <p:cNvSpPr/>
            <p:nvPr/>
          </p:nvSpPr>
          <p:spPr>
            <a:xfrm flipH="1">
              <a:off x="2438400" y="4114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01" name="Rounded Rectangle 200"/>
            <p:cNvSpPr/>
            <p:nvPr/>
          </p:nvSpPr>
          <p:spPr>
            <a:xfrm flipH="1">
              <a:off x="2438400" y="4572000"/>
              <a:ext cx="533400" cy="304800"/>
            </a:xfrm>
            <a:prstGeom prst="roundRect">
              <a:avLst>
                <a:gd name="adj" fmla="val 23959"/>
              </a:avLst>
            </a:prstGeom>
            <a:solidFill>
              <a:schemeClr val="accent6">
                <a:lumMod val="75000"/>
              </a:schemeClr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</p:grpSp>
      <p:grpSp>
        <p:nvGrpSpPr>
          <p:cNvPr id="172" name="Group 171"/>
          <p:cNvGrpSpPr/>
          <p:nvPr/>
        </p:nvGrpSpPr>
        <p:grpSpPr>
          <a:xfrm>
            <a:off x="5143500" y="1981200"/>
            <a:ext cx="533400" cy="2895600"/>
            <a:chOff x="2438400" y="1981200"/>
            <a:chExt cx="533400" cy="2895600"/>
          </a:xfrm>
        </p:grpSpPr>
        <p:sp>
          <p:nvSpPr>
            <p:cNvPr id="173" name="Rounded Rectangle 172"/>
            <p:cNvSpPr/>
            <p:nvPr/>
          </p:nvSpPr>
          <p:spPr>
            <a:xfrm flipH="1">
              <a:off x="2438400" y="2286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74" name="Rounded Rectangle 173"/>
            <p:cNvSpPr/>
            <p:nvPr/>
          </p:nvSpPr>
          <p:spPr>
            <a:xfrm flipH="1">
              <a:off x="2438400" y="2590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75" name="Rounded Rectangle 174"/>
            <p:cNvSpPr/>
            <p:nvPr/>
          </p:nvSpPr>
          <p:spPr>
            <a:xfrm flipH="1">
              <a:off x="2438400" y="28956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76" name="Rounded Rectangle 175"/>
            <p:cNvSpPr/>
            <p:nvPr/>
          </p:nvSpPr>
          <p:spPr>
            <a:xfrm flipH="1">
              <a:off x="2438400" y="32004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77" name="Rounded Rectangle 176"/>
            <p:cNvSpPr/>
            <p:nvPr/>
          </p:nvSpPr>
          <p:spPr>
            <a:xfrm flipH="1">
              <a:off x="2438400" y="1981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78" name="Rounded Rectangle 177"/>
            <p:cNvSpPr/>
            <p:nvPr/>
          </p:nvSpPr>
          <p:spPr>
            <a:xfrm flipH="1">
              <a:off x="2438400" y="3505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79" name="Rounded Rectangle 178"/>
            <p:cNvSpPr/>
            <p:nvPr/>
          </p:nvSpPr>
          <p:spPr>
            <a:xfrm flipH="1">
              <a:off x="2438400" y="3810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80" name="Rounded Rectangle 179"/>
            <p:cNvSpPr/>
            <p:nvPr/>
          </p:nvSpPr>
          <p:spPr>
            <a:xfrm flipH="1">
              <a:off x="2438400" y="4114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81" name="Rounded Rectangle 180"/>
            <p:cNvSpPr/>
            <p:nvPr/>
          </p:nvSpPr>
          <p:spPr>
            <a:xfrm flipH="1">
              <a:off x="2438400" y="4572000"/>
              <a:ext cx="533400" cy="304800"/>
            </a:xfrm>
            <a:prstGeom prst="roundRect">
              <a:avLst>
                <a:gd name="adj" fmla="val 23959"/>
              </a:avLst>
            </a:prstGeom>
            <a:solidFill>
              <a:schemeClr val="accent6">
                <a:lumMod val="75000"/>
              </a:schemeClr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</p:grpSp>
      <p:grpSp>
        <p:nvGrpSpPr>
          <p:cNvPr id="202" name="Group 201"/>
          <p:cNvGrpSpPr/>
          <p:nvPr/>
        </p:nvGrpSpPr>
        <p:grpSpPr>
          <a:xfrm>
            <a:off x="4610100" y="1981200"/>
            <a:ext cx="533400" cy="2895600"/>
            <a:chOff x="2438400" y="1981200"/>
            <a:chExt cx="533400" cy="2895600"/>
          </a:xfrm>
        </p:grpSpPr>
        <p:sp>
          <p:nvSpPr>
            <p:cNvPr id="203" name="Rounded Rectangle 202"/>
            <p:cNvSpPr/>
            <p:nvPr/>
          </p:nvSpPr>
          <p:spPr>
            <a:xfrm flipH="1">
              <a:off x="2438400" y="2286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04" name="Rounded Rectangle 203"/>
            <p:cNvSpPr/>
            <p:nvPr/>
          </p:nvSpPr>
          <p:spPr>
            <a:xfrm flipH="1">
              <a:off x="2438400" y="2590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05" name="Rounded Rectangle 204"/>
            <p:cNvSpPr/>
            <p:nvPr/>
          </p:nvSpPr>
          <p:spPr>
            <a:xfrm flipH="1">
              <a:off x="2438400" y="28956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06" name="Rounded Rectangle 205"/>
            <p:cNvSpPr/>
            <p:nvPr/>
          </p:nvSpPr>
          <p:spPr>
            <a:xfrm flipH="1">
              <a:off x="2438400" y="32004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07" name="Rounded Rectangle 206"/>
            <p:cNvSpPr/>
            <p:nvPr/>
          </p:nvSpPr>
          <p:spPr>
            <a:xfrm flipH="1">
              <a:off x="2438400" y="1981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08" name="Rounded Rectangle 207"/>
            <p:cNvSpPr/>
            <p:nvPr/>
          </p:nvSpPr>
          <p:spPr>
            <a:xfrm flipH="1">
              <a:off x="2438400" y="3505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09" name="Rounded Rectangle 208"/>
            <p:cNvSpPr/>
            <p:nvPr/>
          </p:nvSpPr>
          <p:spPr>
            <a:xfrm flipH="1">
              <a:off x="2438400" y="3810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10" name="Rounded Rectangle 209"/>
            <p:cNvSpPr/>
            <p:nvPr/>
          </p:nvSpPr>
          <p:spPr>
            <a:xfrm flipH="1">
              <a:off x="2438400" y="4114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11" name="Rounded Rectangle 210"/>
            <p:cNvSpPr/>
            <p:nvPr/>
          </p:nvSpPr>
          <p:spPr>
            <a:xfrm flipH="1">
              <a:off x="2438400" y="4572000"/>
              <a:ext cx="533400" cy="304800"/>
            </a:xfrm>
            <a:prstGeom prst="roundRect">
              <a:avLst>
                <a:gd name="adj" fmla="val 23959"/>
              </a:avLst>
            </a:prstGeom>
            <a:solidFill>
              <a:schemeClr val="accent6">
                <a:lumMod val="75000"/>
              </a:schemeClr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</p:grpSp>
      <p:grpSp>
        <p:nvGrpSpPr>
          <p:cNvPr id="212" name="Group 211"/>
          <p:cNvGrpSpPr/>
          <p:nvPr/>
        </p:nvGrpSpPr>
        <p:grpSpPr>
          <a:xfrm>
            <a:off x="4076700" y="1981200"/>
            <a:ext cx="533400" cy="2895600"/>
            <a:chOff x="2438400" y="1981200"/>
            <a:chExt cx="533400" cy="2895600"/>
          </a:xfrm>
        </p:grpSpPr>
        <p:sp>
          <p:nvSpPr>
            <p:cNvPr id="213" name="Rounded Rectangle 212"/>
            <p:cNvSpPr/>
            <p:nvPr/>
          </p:nvSpPr>
          <p:spPr>
            <a:xfrm flipH="1">
              <a:off x="2438400" y="2286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14" name="Rounded Rectangle 213"/>
            <p:cNvSpPr/>
            <p:nvPr/>
          </p:nvSpPr>
          <p:spPr>
            <a:xfrm flipH="1">
              <a:off x="2438400" y="2590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15" name="Rounded Rectangle 214"/>
            <p:cNvSpPr/>
            <p:nvPr/>
          </p:nvSpPr>
          <p:spPr>
            <a:xfrm flipH="1">
              <a:off x="2438400" y="28956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16" name="Rounded Rectangle 215"/>
            <p:cNvSpPr/>
            <p:nvPr/>
          </p:nvSpPr>
          <p:spPr>
            <a:xfrm flipH="1">
              <a:off x="2438400" y="32004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17" name="Rounded Rectangle 216"/>
            <p:cNvSpPr/>
            <p:nvPr/>
          </p:nvSpPr>
          <p:spPr>
            <a:xfrm flipH="1">
              <a:off x="2438400" y="1981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18" name="Rounded Rectangle 217"/>
            <p:cNvSpPr/>
            <p:nvPr/>
          </p:nvSpPr>
          <p:spPr>
            <a:xfrm flipH="1">
              <a:off x="2438400" y="3505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19" name="Rounded Rectangle 218"/>
            <p:cNvSpPr/>
            <p:nvPr/>
          </p:nvSpPr>
          <p:spPr>
            <a:xfrm flipH="1">
              <a:off x="2438400" y="3810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20" name="Rounded Rectangle 219"/>
            <p:cNvSpPr/>
            <p:nvPr/>
          </p:nvSpPr>
          <p:spPr>
            <a:xfrm flipH="1">
              <a:off x="2438400" y="4114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21" name="Rounded Rectangle 220"/>
            <p:cNvSpPr/>
            <p:nvPr/>
          </p:nvSpPr>
          <p:spPr>
            <a:xfrm flipH="1">
              <a:off x="2438400" y="4572000"/>
              <a:ext cx="533400" cy="304800"/>
            </a:xfrm>
            <a:prstGeom prst="roundRect">
              <a:avLst>
                <a:gd name="adj" fmla="val 23959"/>
              </a:avLst>
            </a:prstGeom>
            <a:solidFill>
              <a:schemeClr val="accent6">
                <a:lumMod val="75000"/>
              </a:schemeClr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</p:grpSp>
      <p:grpSp>
        <p:nvGrpSpPr>
          <p:cNvPr id="222" name="Group 221"/>
          <p:cNvGrpSpPr/>
          <p:nvPr/>
        </p:nvGrpSpPr>
        <p:grpSpPr>
          <a:xfrm>
            <a:off x="3543300" y="1981200"/>
            <a:ext cx="533400" cy="2895600"/>
            <a:chOff x="2438400" y="1981200"/>
            <a:chExt cx="533400" cy="2895600"/>
          </a:xfrm>
        </p:grpSpPr>
        <p:sp>
          <p:nvSpPr>
            <p:cNvPr id="223" name="Rounded Rectangle 222"/>
            <p:cNvSpPr/>
            <p:nvPr/>
          </p:nvSpPr>
          <p:spPr>
            <a:xfrm flipH="1">
              <a:off x="2438400" y="2286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24" name="Rounded Rectangle 223"/>
            <p:cNvSpPr/>
            <p:nvPr/>
          </p:nvSpPr>
          <p:spPr>
            <a:xfrm flipH="1">
              <a:off x="2438400" y="2590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25" name="Rounded Rectangle 224"/>
            <p:cNvSpPr/>
            <p:nvPr/>
          </p:nvSpPr>
          <p:spPr>
            <a:xfrm flipH="1">
              <a:off x="2438400" y="28956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26" name="Rounded Rectangle 225"/>
            <p:cNvSpPr/>
            <p:nvPr/>
          </p:nvSpPr>
          <p:spPr>
            <a:xfrm flipH="1">
              <a:off x="2438400" y="32004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27" name="Rounded Rectangle 226"/>
            <p:cNvSpPr/>
            <p:nvPr/>
          </p:nvSpPr>
          <p:spPr>
            <a:xfrm flipH="1">
              <a:off x="2438400" y="1981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28" name="Rounded Rectangle 227"/>
            <p:cNvSpPr/>
            <p:nvPr/>
          </p:nvSpPr>
          <p:spPr>
            <a:xfrm flipH="1">
              <a:off x="2438400" y="3505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29" name="Rounded Rectangle 228"/>
            <p:cNvSpPr/>
            <p:nvPr/>
          </p:nvSpPr>
          <p:spPr>
            <a:xfrm flipH="1">
              <a:off x="2438400" y="3810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30" name="Rounded Rectangle 229"/>
            <p:cNvSpPr/>
            <p:nvPr/>
          </p:nvSpPr>
          <p:spPr>
            <a:xfrm flipH="1">
              <a:off x="2438400" y="4114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31" name="Rounded Rectangle 230"/>
            <p:cNvSpPr/>
            <p:nvPr/>
          </p:nvSpPr>
          <p:spPr>
            <a:xfrm flipH="1">
              <a:off x="2438400" y="4572000"/>
              <a:ext cx="533400" cy="304800"/>
            </a:xfrm>
            <a:prstGeom prst="roundRect">
              <a:avLst>
                <a:gd name="adj" fmla="val 23959"/>
              </a:avLst>
            </a:prstGeom>
            <a:solidFill>
              <a:schemeClr val="accent6">
                <a:lumMod val="75000"/>
              </a:schemeClr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</p:grpSp>
      <p:grpSp>
        <p:nvGrpSpPr>
          <p:cNvPr id="232" name="Group 231"/>
          <p:cNvGrpSpPr/>
          <p:nvPr/>
        </p:nvGrpSpPr>
        <p:grpSpPr>
          <a:xfrm>
            <a:off x="3009900" y="1981200"/>
            <a:ext cx="533400" cy="2895600"/>
            <a:chOff x="2438400" y="1981200"/>
            <a:chExt cx="533400" cy="2895600"/>
          </a:xfrm>
        </p:grpSpPr>
        <p:sp>
          <p:nvSpPr>
            <p:cNvPr id="233" name="Rounded Rectangle 232"/>
            <p:cNvSpPr/>
            <p:nvPr/>
          </p:nvSpPr>
          <p:spPr>
            <a:xfrm flipH="1">
              <a:off x="2438400" y="2286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34" name="Rounded Rectangle 233"/>
            <p:cNvSpPr/>
            <p:nvPr/>
          </p:nvSpPr>
          <p:spPr>
            <a:xfrm flipH="1">
              <a:off x="2438400" y="2590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35" name="Rounded Rectangle 234"/>
            <p:cNvSpPr/>
            <p:nvPr/>
          </p:nvSpPr>
          <p:spPr>
            <a:xfrm flipH="1">
              <a:off x="2438400" y="28956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36" name="Rounded Rectangle 235"/>
            <p:cNvSpPr/>
            <p:nvPr/>
          </p:nvSpPr>
          <p:spPr>
            <a:xfrm flipH="1">
              <a:off x="2438400" y="32004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37" name="Rounded Rectangle 236"/>
            <p:cNvSpPr/>
            <p:nvPr/>
          </p:nvSpPr>
          <p:spPr>
            <a:xfrm flipH="1">
              <a:off x="2438400" y="1981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38" name="Rounded Rectangle 237"/>
            <p:cNvSpPr/>
            <p:nvPr/>
          </p:nvSpPr>
          <p:spPr>
            <a:xfrm flipH="1">
              <a:off x="2438400" y="3505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39" name="Rounded Rectangle 238"/>
            <p:cNvSpPr/>
            <p:nvPr/>
          </p:nvSpPr>
          <p:spPr>
            <a:xfrm flipH="1">
              <a:off x="2438400" y="3810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40" name="Rounded Rectangle 239"/>
            <p:cNvSpPr/>
            <p:nvPr/>
          </p:nvSpPr>
          <p:spPr>
            <a:xfrm flipH="1">
              <a:off x="2438400" y="4114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41" name="Rounded Rectangle 240"/>
            <p:cNvSpPr/>
            <p:nvPr/>
          </p:nvSpPr>
          <p:spPr>
            <a:xfrm flipH="1">
              <a:off x="2438400" y="4572000"/>
              <a:ext cx="533400" cy="304800"/>
            </a:xfrm>
            <a:prstGeom prst="roundRect">
              <a:avLst>
                <a:gd name="adj" fmla="val 23959"/>
              </a:avLst>
            </a:prstGeom>
            <a:solidFill>
              <a:schemeClr val="accent6">
                <a:lumMod val="75000"/>
              </a:schemeClr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</p:grpSp>
      <p:grpSp>
        <p:nvGrpSpPr>
          <p:cNvPr id="242" name="Group 241"/>
          <p:cNvGrpSpPr/>
          <p:nvPr/>
        </p:nvGrpSpPr>
        <p:grpSpPr>
          <a:xfrm>
            <a:off x="2476500" y="1981200"/>
            <a:ext cx="533400" cy="2895600"/>
            <a:chOff x="2438400" y="1981200"/>
            <a:chExt cx="533400" cy="2895600"/>
          </a:xfrm>
        </p:grpSpPr>
        <p:sp>
          <p:nvSpPr>
            <p:cNvPr id="243" name="Rounded Rectangle 242"/>
            <p:cNvSpPr/>
            <p:nvPr/>
          </p:nvSpPr>
          <p:spPr>
            <a:xfrm flipH="1">
              <a:off x="2438400" y="2286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44" name="Rounded Rectangle 243"/>
            <p:cNvSpPr/>
            <p:nvPr/>
          </p:nvSpPr>
          <p:spPr>
            <a:xfrm flipH="1">
              <a:off x="2438400" y="2590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45" name="Rounded Rectangle 244"/>
            <p:cNvSpPr/>
            <p:nvPr/>
          </p:nvSpPr>
          <p:spPr>
            <a:xfrm flipH="1">
              <a:off x="2438400" y="28956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46" name="Rounded Rectangle 245"/>
            <p:cNvSpPr/>
            <p:nvPr/>
          </p:nvSpPr>
          <p:spPr>
            <a:xfrm flipH="1">
              <a:off x="2438400" y="32004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47" name="Rounded Rectangle 246"/>
            <p:cNvSpPr/>
            <p:nvPr/>
          </p:nvSpPr>
          <p:spPr>
            <a:xfrm flipH="1">
              <a:off x="2438400" y="1981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48" name="Rounded Rectangle 247"/>
            <p:cNvSpPr/>
            <p:nvPr/>
          </p:nvSpPr>
          <p:spPr>
            <a:xfrm flipH="1">
              <a:off x="2438400" y="3505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49" name="Rounded Rectangle 248"/>
            <p:cNvSpPr/>
            <p:nvPr/>
          </p:nvSpPr>
          <p:spPr>
            <a:xfrm flipH="1">
              <a:off x="2438400" y="3810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50" name="Rounded Rectangle 249"/>
            <p:cNvSpPr/>
            <p:nvPr/>
          </p:nvSpPr>
          <p:spPr>
            <a:xfrm flipH="1">
              <a:off x="2438400" y="4114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51" name="Rounded Rectangle 250"/>
            <p:cNvSpPr/>
            <p:nvPr/>
          </p:nvSpPr>
          <p:spPr>
            <a:xfrm flipH="1">
              <a:off x="2438400" y="4572000"/>
              <a:ext cx="533400" cy="304800"/>
            </a:xfrm>
            <a:prstGeom prst="roundRect">
              <a:avLst>
                <a:gd name="adj" fmla="val 23959"/>
              </a:avLst>
            </a:prstGeom>
            <a:solidFill>
              <a:schemeClr val="accent6">
                <a:lumMod val="75000"/>
              </a:schemeClr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</p:grpSp>
      <p:sp>
        <p:nvSpPr>
          <p:cNvPr id="140" name="TextBox 139"/>
          <p:cNvSpPr txBox="1"/>
          <p:nvPr/>
        </p:nvSpPr>
        <p:spPr>
          <a:xfrm>
            <a:off x="2514600" y="1447800"/>
            <a:ext cx="266700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000"/>
              </a:lnSpc>
            </a:pPr>
            <a:r>
              <a:rPr lang="en-US" sz="2600" dirty="0">
                <a:solidFill>
                  <a:srgbClr val="C00000"/>
                </a:solidFill>
                <a:latin typeface="+mj-lt"/>
              </a:rPr>
              <a:t>error</a:t>
            </a:r>
          </a:p>
        </p:txBody>
      </p:sp>
      <p:sp>
        <p:nvSpPr>
          <p:cNvPr id="3" name="Freeform 2"/>
          <p:cNvSpPr/>
          <p:nvPr/>
        </p:nvSpPr>
        <p:spPr>
          <a:xfrm>
            <a:off x="2834640" y="1595120"/>
            <a:ext cx="619760" cy="401320"/>
          </a:xfrm>
          <a:custGeom>
            <a:avLst/>
            <a:gdLst>
              <a:gd name="connsiteX0" fmla="*/ 0 w 619760"/>
              <a:gd name="connsiteY0" fmla="*/ 401320 h 401320"/>
              <a:gd name="connsiteX1" fmla="*/ 294640 w 619760"/>
              <a:gd name="connsiteY1" fmla="*/ 96520 h 401320"/>
              <a:gd name="connsiteX2" fmla="*/ 619760 w 619760"/>
              <a:gd name="connsiteY2" fmla="*/ 0 h 40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9760" h="401320">
                <a:moveTo>
                  <a:pt x="0" y="401320"/>
                </a:moveTo>
                <a:cubicBezTo>
                  <a:pt x="95673" y="282363"/>
                  <a:pt x="191347" y="163407"/>
                  <a:pt x="294640" y="96520"/>
                </a:cubicBezTo>
                <a:cubicBezTo>
                  <a:pt x="397933" y="29633"/>
                  <a:pt x="508846" y="14816"/>
                  <a:pt x="619760" y="0"/>
                </a:cubicBezTo>
              </a:path>
            </a:pathLst>
          </a:custGeom>
          <a:noFill/>
          <a:ln cap="rnd">
            <a:solidFill>
              <a:srgbClr val="C00000"/>
            </a:solidFill>
            <a:round/>
            <a:tailEnd type="arrow" w="lg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4185920" y="1600200"/>
            <a:ext cx="762000" cy="393564"/>
          </a:xfrm>
          <a:custGeom>
            <a:avLst/>
            <a:gdLst>
              <a:gd name="connsiteX0" fmla="*/ 762000 w 762000"/>
              <a:gd name="connsiteY0" fmla="*/ 393564 h 393564"/>
              <a:gd name="connsiteX1" fmla="*/ 274320 w 762000"/>
              <a:gd name="connsiteY1" fmla="*/ 58284 h 393564"/>
              <a:gd name="connsiteX2" fmla="*/ 0 w 762000"/>
              <a:gd name="connsiteY2" fmla="*/ 2404 h 393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62000" h="393564">
                <a:moveTo>
                  <a:pt x="762000" y="393564"/>
                </a:moveTo>
                <a:cubicBezTo>
                  <a:pt x="581660" y="258520"/>
                  <a:pt x="401320" y="123477"/>
                  <a:pt x="274320" y="58284"/>
                </a:cubicBezTo>
                <a:cubicBezTo>
                  <a:pt x="147320" y="-6909"/>
                  <a:pt x="73660" y="-2253"/>
                  <a:pt x="0" y="2404"/>
                </a:cubicBezTo>
              </a:path>
            </a:pathLst>
          </a:custGeom>
          <a:noFill/>
          <a:ln cap="rnd">
            <a:solidFill>
              <a:srgbClr val="C00000"/>
            </a:solidFill>
            <a:round/>
            <a:tailEnd type="arrow" w="lg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ounded Rectangle 131"/>
          <p:cNvSpPr/>
          <p:nvPr/>
        </p:nvSpPr>
        <p:spPr>
          <a:xfrm flipH="1">
            <a:off x="4876800" y="2006346"/>
            <a:ext cx="152400" cy="254000"/>
          </a:xfrm>
          <a:prstGeom prst="roundRect">
            <a:avLst>
              <a:gd name="adj" fmla="val 23959"/>
            </a:avLst>
          </a:prstGeom>
          <a:solidFill>
            <a:srgbClr val="C00000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136" name="Rounded Rectangle 135"/>
          <p:cNvSpPr/>
          <p:nvPr/>
        </p:nvSpPr>
        <p:spPr>
          <a:xfrm flipH="1">
            <a:off x="4876800" y="3226816"/>
            <a:ext cx="152400" cy="254000"/>
          </a:xfrm>
          <a:prstGeom prst="roundRect">
            <a:avLst>
              <a:gd name="adj" fmla="val 23959"/>
            </a:avLst>
          </a:prstGeom>
          <a:solidFill>
            <a:srgbClr val="C00000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108" name="Rounded Rectangle 107"/>
          <p:cNvSpPr/>
          <p:nvPr/>
        </p:nvSpPr>
        <p:spPr>
          <a:xfrm flipH="1">
            <a:off x="2743200" y="2006600"/>
            <a:ext cx="152400" cy="254000"/>
          </a:xfrm>
          <a:prstGeom prst="roundRect">
            <a:avLst>
              <a:gd name="adj" fmla="val 23959"/>
            </a:avLst>
          </a:prstGeom>
          <a:solidFill>
            <a:srgbClr val="C00000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111" name="Rounded Rectangle 110"/>
          <p:cNvSpPr/>
          <p:nvPr/>
        </p:nvSpPr>
        <p:spPr>
          <a:xfrm flipH="1">
            <a:off x="2743200" y="2312670"/>
            <a:ext cx="152400" cy="254000"/>
          </a:xfrm>
          <a:prstGeom prst="roundRect">
            <a:avLst>
              <a:gd name="adj" fmla="val 23959"/>
            </a:avLst>
          </a:prstGeom>
          <a:solidFill>
            <a:srgbClr val="C00000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112" name="Rounded Rectangle 111"/>
          <p:cNvSpPr/>
          <p:nvPr/>
        </p:nvSpPr>
        <p:spPr>
          <a:xfrm flipH="1">
            <a:off x="2743200" y="2617470"/>
            <a:ext cx="152400" cy="254000"/>
          </a:xfrm>
          <a:prstGeom prst="roundRect">
            <a:avLst>
              <a:gd name="adj" fmla="val 23959"/>
            </a:avLst>
          </a:prstGeom>
          <a:solidFill>
            <a:srgbClr val="C00000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113" name="Rounded Rectangle 112"/>
          <p:cNvSpPr/>
          <p:nvPr/>
        </p:nvSpPr>
        <p:spPr>
          <a:xfrm flipH="1">
            <a:off x="2743200" y="2922270"/>
            <a:ext cx="152400" cy="254000"/>
          </a:xfrm>
          <a:prstGeom prst="roundRect">
            <a:avLst>
              <a:gd name="adj" fmla="val 23959"/>
            </a:avLst>
          </a:prstGeom>
          <a:solidFill>
            <a:srgbClr val="C00000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114" name="Rounded Rectangle 113"/>
          <p:cNvSpPr/>
          <p:nvPr/>
        </p:nvSpPr>
        <p:spPr>
          <a:xfrm flipH="1">
            <a:off x="2743200" y="3227070"/>
            <a:ext cx="152400" cy="254000"/>
          </a:xfrm>
          <a:prstGeom prst="roundRect">
            <a:avLst>
              <a:gd name="adj" fmla="val 23959"/>
            </a:avLst>
          </a:prstGeom>
          <a:solidFill>
            <a:srgbClr val="C00000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149" name="Rounded Rectangle 148"/>
          <p:cNvSpPr/>
          <p:nvPr/>
        </p:nvSpPr>
        <p:spPr>
          <a:xfrm flipH="1">
            <a:off x="2743200" y="3533140"/>
            <a:ext cx="152400" cy="254000"/>
          </a:xfrm>
          <a:prstGeom prst="roundRect">
            <a:avLst>
              <a:gd name="adj" fmla="val 23959"/>
            </a:avLst>
          </a:prstGeom>
          <a:solidFill>
            <a:srgbClr val="C00000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150" name="Rounded Rectangle 149"/>
          <p:cNvSpPr/>
          <p:nvPr/>
        </p:nvSpPr>
        <p:spPr>
          <a:xfrm flipH="1">
            <a:off x="2743200" y="3837940"/>
            <a:ext cx="152400" cy="254000"/>
          </a:xfrm>
          <a:prstGeom prst="roundRect">
            <a:avLst>
              <a:gd name="adj" fmla="val 23959"/>
            </a:avLst>
          </a:prstGeom>
          <a:solidFill>
            <a:srgbClr val="C00000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151" name="Rounded Rectangle 150"/>
          <p:cNvSpPr/>
          <p:nvPr/>
        </p:nvSpPr>
        <p:spPr>
          <a:xfrm flipH="1">
            <a:off x="2743200" y="4142740"/>
            <a:ext cx="152400" cy="254000"/>
          </a:xfrm>
          <a:prstGeom prst="roundRect">
            <a:avLst>
              <a:gd name="adj" fmla="val 23959"/>
            </a:avLst>
          </a:prstGeom>
          <a:solidFill>
            <a:srgbClr val="C00000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152" name="Rounded Rectangle 151"/>
          <p:cNvSpPr/>
          <p:nvPr/>
        </p:nvSpPr>
        <p:spPr>
          <a:xfrm flipH="1">
            <a:off x="4876800" y="2310384"/>
            <a:ext cx="152400" cy="254000"/>
          </a:xfrm>
          <a:prstGeom prst="roundRect">
            <a:avLst>
              <a:gd name="adj" fmla="val 23959"/>
            </a:avLst>
          </a:prstGeom>
          <a:solidFill>
            <a:srgbClr val="C00000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153" name="Rounded Rectangle 152"/>
          <p:cNvSpPr/>
          <p:nvPr/>
        </p:nvSpPr>
        <p:spPr>
          <a:xfrm flipH="1">
            <a:off x="4876800" y="2615184"/>
            <a:ext cx="152400" cy="254000"/>
          </a:xfrm>
          <a:prstGeom prst="roundRect">
            <a:avLst>
              <a:gd name="adj" fmla="val 23959"/>
            </a:avLst>
          </a:prstGeom>
          <a:solidFill>
            <a:srgbClr val="C00000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154" name="Rounded Rectangle 153"/>
          <p:cNvSpPr/>
          <p:nvPr/>
        </p:nvSpPr>
        <p:spPr>
          <a:xfrm flipH="1">
            <a:off x="4876800" y="2919984"/>
            <a:ext cx="152400" cy="254000"/>
          </a:xfrm>
          <a:prstGeom prst="roundRect">
            <a:avLst>
              <a:gd name="adj" fmla="val 23959"/>
            </a:avLst>
          </a:prstGeom>
          <a:solidFill>
            <a:srgbClr val="C00000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155" name="Rounded Rectangle 154"/>
          <p:cNvSpPr/>
          <p:nvPr/>
        </p:nvSpPr>
        <p:spPr>
          <a:xfrm flipH="1">
            <a:off x="4876800" y="3530854"/>
            <a:ext cx="152400" cy="254000"/>
          </a:xfrm>
          <a:prstGeom prst="roundRect">
            <a:avLst>
              <a:gd name="adj" fmla="val 23959"/>
            </a:avLst>
          </a:prstGeom>
          <a:solidFill>
            <a:srgbClr val="C00000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156" name="Rounded Rectangle 155"/>
          <p:cNvSpPr/>
          <p:nvPr/>
        </p:nvSpPr>
        <p:spPr>
          <a:xfrm flipH="1">
            <a:off x="4876800" y="3835654"/>
            <a:ext cx="152400" cy="254000"/>
          </a:xfrm>
          <a:prstGeom prst="roundRect">
            <a:avLst>
              <a:gd name="adj" fmla="val 23959"/>
            </a:avLst>
          </a:prstGeom>
          <a:solidFill>
            <a:srgbClr val="C00000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157" name="Rounded Rectangle 156"/>
          <p:cNvSpPr/>
          <p:nvPr/>
        </p:nvSpPr>
        <p:spPr>
          <a:xfrm flipH="1">
            <a:off x="4876800" y="4140454"/>
            <a:ext cx="152400" cy="254000"/>
          </a:xfrm>
          <a:prstGeom prst="roundRect">
            <a:avLst>
              <a:gd name="adj" fmla="val 23959"/>
            </a:avLst>
          </a:prstGeom>
          <a:solidFill>
            <a:srgbClr val="C00000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grpSp>
        <p:nvGrpSpPr>
          <p:cNvPr id="25" name="Group 24"/>
          <p:cNvGrpSpPr/>
          <p:nvPr/>
        </p:nvGrpSpPr>
        <p:grpSpPr>
          <a:xfrm>
            <a:off x="1676400" y="1981200"/>
            <a:ext cx="2133600" cy="3352800"/>
            <a:chOff x="1676400" y="1981200"/>
            <a:chExt cx="2133600" cy="3352800"/>
          </a:xfrm>
        </p:grpSpPr>
        <p:sp>
          <p:nvSpPr>
            <p:cNvPr id="162" name="Rounded Rectangle 161"/>
            <p:cNvSpPr/>
            <p:nvPr/>
          </p:nvSpPr>
          <p:spPr>
            <a:xfrm>
              <a:off x="2476500" y="1981200"/>
              <a:ext cx="533400" cy="2895600"/>
            </a:xfrm>
            <a:prstGeom prst="roundRect">
              <a:avLst>
                <a:gd name="adj" fmla="val 8571"/>
              </a:avLst>
            </a:prstGeom>
            <a:noFill/>
            <a:ln w="19050" cap="rnd">
              <a:solidFill>
                <a:srgbClr val="C00000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1676400" y="5029200"/>
              <a:ext cx="2133600" cy="3048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>
                <a:lnSpc>
                  <a:spcPts val="2000"/>
                </a:lnSpc>
              </a:pPr>
              <a:r>
                <a:rPr lang="en-US" sz="2600" dirty="0">
                  <a:solidFill>
                    <a:srgbClr val="C00000"/>
                  </a:solidFill>
                  <a:latin typeface="+mj-lt"/>
                </a:rPr>
                <a:t>uncorrectable by ECC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810000" y="1981200"/>
            <a:ext cx="2133600" cy="3352800"/>
            <a:chOff x="3810000" y="1981200"/>
            <a:chExt cx="2133600" cy="3352800"/>
          </a:xfrm>
        </p:grpSpPr>
        <p:sp>
          <p:nvSpPr>
            <p:cNvPr id="164" name="TextBox 163"/>
            <p:cNvSpPr txBox="1"/>
            <p:nvPr/>
          </p:nvSpPr>
          <p:spPr>
            <a:xfrm>
              <a:off x="3810000" y="5029200"/>
              <a:ext cx="2133600" cy="3048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>
                <a:lnSpc>
                  <a:spcPts val="2000"/>
                </a:lnSpc>
              </a:pPr>
              <a:r>
                <a:rPr lang="en-US" sz="2600" dirty="0">
                  <a:solidFill>
                    <a:srgbClr val="C00000"/>
                  </a:solidFill>
                  <a:latin typeface="+mj-lt"/>
                </a:rPr>
                <a:t>uncorrectable by ECC</a:t>
              </a:r>
            </a:p>
          </p:txBody>
        </p:sp>
        <p:sp>
          <p:nvSpPr>
            <p:cNvPr id="165" name="Rounded Rectangle 164"/>
            <p:cNvSpPr/>
            <p:nvPr/>
          </p:nvSpPr>
          <p:spPr>
            <a:xfrm>
              <a:off x="4610100" y="1981200"/>
              <a:ext cx="533400" cy="2895600"/>
            </a:xfrm>
            <a:prstGeom prst="roundRect">
              <a:avLst>
                <a:gd name="adj" fmla="val 8571"/>
              </a:avLst>
            </a:prstGeom>
            <a:noFill/>
            <a:ln w="19050" cap="rnd">
              <a:solidFill>
                <a:srgbClr val="C00000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sp>
        <p:nvSpPr>
          <p:cNvPr id="124" name="Title 1"/>
          <p:cNvSpPr txBox="1">
            <a:spLocks/>
          </p:cNvSpPr>
          <p:nvPr/>
        </p:nvSpPr>
        <p:spPr>
          <a:xfrm>
            <a:off x="-76200" y="152401"/>
            <a:ext cx="92964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60" dirty="0" smtClean="0"/>
              <a:t>Challenge of Conventional ECC</a:t>
            </a:r>
            <a:endParaRPr lang="en-US" sz="5400" spc="-60" dirty="0"/>
          </a:p>
        </p:txBody>
      </p:sp>
      <p:sp>
        <p:nvSpPr>
          <p:cNvPr id="125" name="Punchline"/>
          <p:cNvSpPr txBox="1"/>
          <p:nvPr/>
        </p:nvSpPr>
        <p:spPr>
          <a:xfrm>
            <a:off x="0" y="5181600"/>
            <a:ext cx="9144000" cy="1143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3600" b="1" i="1" spc="-130" dirty="0" smtClean="0">
                <a:solidFill>
                  <a:schemeClr val="bg1"/>
                </a:solidFill>
              </a:rPr>
              <a:t>Clusters of slow cells </a:t>
            </a:r>
            <a:r>
              <a:rPr lang="en-US" sz="3600" spc="-130" dirty="0" smtClean="0">
                <a:solidFill>
                  <a:schemeClr val="bg1"/>
                </a:solidFill>
                <a:latin typeface="+mj-lt"/>
              </a:rPr>
              <a:t>due to design-induced variation lead to </a:t>
            </a:r>
            <a:r>
              <a:rPr lang="en-US" sz="3600" b="1" i="1" spc="-130" dirty="0" smtClean="0">
                <a:solidFill>
                  <a:schemeClr val="bg1"/>
                </a:solidFill>
              </a:rPr>
              <a:t>more uncorrectable errors</a:t>
            </a:r>
            <a:endParaRPr lang="en-US" sz="3600" i="1" spc="-13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79352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5" name="Straight Connector 114"/>
          <p:cNvCxnSpPr/>
          <p:nvPr/>
        </p:nvCxnSpPr>
        <p:spPr>
          <a:xfrm>
            <a:off x="1752600" y="2133600"/>
            <a:ext cx="5638800" cy="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6" name="Straight Connector 115"/>
          <p:cNvCxnSpPr/>
          <p:nvPr/>
        </p:nvCxnSpPr>
        <p:spPr>
          <a:xfrm>
            <a:off x="1752600" y="3352800"/>
            <a:ext cx="5638800" cy="508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7" name="Straight Connector 116"/>
          <p:cNvCxnSpPr/>
          <p:nvPr/>
        </p:nvCxnSpPr>
        <p:spPr>
          <a:xfrm>
            <a:off x="1752600" y="3048000"/>
            <a:ext cx="5638800" cy="508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8" name="Straight Connector 117"/>
          <p:cNvCxnSpPr/>
          <p:nvPr/>
        </p:nvCxnSpPr>
        <p:spPr>
          <a:xfrm>
            <a:off x="1752600" y="2743200"/>
            <a:ext cx="5638800" cy="508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9" name="Straight Connector 118"/>
          <p:cNvCxnSpPr/>
          <p:nvPr/>
        </p:nvCxnSpPr>
        <p:spPr>
          <a:xfrm>
            <a:off x="1752600" y="2438400"/>
            <a:ext cx="5638800" cy="254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Straight Connector 119"/>
          <p:cNvCxnSpPr/>
          <p:nvPr/>
        </p:nvCxnSpPr>
        <p:spPr>
          <a:xfrm>
            <a:off x="1752600" y="4265930"/>
            <a:ext cx="5638800" cy="635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/>
          <p:cNvCxnSpPr/>
          <p:nvPr/>
        </p:nvCxnSpPr>
        <p:spPr>
          <a:xfrm>
            <a:off x="1752600" y="3962400"/>
            <a:ext cx="5638800" cy="508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Straight Connector 121"/>
          <p:cNvCxnSpPr/>
          <p:nvPr/>
        </p:nvCxnSpPr>
        <p:spPr>
          <a:xfrm>
            <a:off x="1752600" y="3657600"/>
            <a:ext cx="5638800" cy="508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/>
          <p:cNvCxnSpPr/>
          <p:nvPr/>
        </p:nvCxnSpPr>
        <p:spPr>
          <a:xfrm>
            <a:off x="1752600" y="4718050"/>
            <a:ext cx="5638800" cy="6350"/>
          </a:xfrm>
          <a:prstGeom prst="line">
            <a:avLst/>
          </a:prstGeom>
          <a:ln w="12700" cap="rnd">
            <a:solidFill>
              <a:schemeClr val="tx1">
                <a:lumMod val="90000"/>
                <a:lumOff val="10000"/>
              </a:schemeClr>
            </a:solidFill>
            <a:prstDash val="solid"/>
            <a:headEnd type="none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/>
          <p:cNvSpPr txBox="1"/>
          <p:nvPr/>
        </p:nvSpPr>
        <p:spPr>
          <a:xfrm>
            <a:off x="3124200" y="1981200"/>
            <a:ext cx="2971800" cy="30480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400" dirty="0">
                <a:solidFill>
                  <a:srgbClr val="000000"/>
                </a:solidFill>
                <a:latin typeface="+mj-lt"/>
              </a:rPr>
              <a:t>8-bit data bus per chip</a:t>
            </a:r>
          </a:p>
        </p:txBody>
      </p:sp>
      <p:sp>
        <p:nvSpPr>
          <p:cNvPr id="328" name="Title 1"/>
          <p:cNvSpPr txBox="1">
            <a:spLocks/>
          </p:cNvSpPr>
          <p:nvPr/>
        </p:nvSpPr>
        <p:spPr>
          <a:xfrm>
            <a:off x="-76200" y="152401"/>
            <a:ext cx="92964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60" dirty="0"/>
              <a:t>2. </a:t>
            </a:r>
            <a:r>
              <a:rPr lang="en-US" sz="5400" b="1" u="sng" spc="-60" dirty="0">
                <a:latin typeface="+mn-lt"/>
              </a:rPr>
              <a:t>DIVA</a:t>
            </a:r>
            <a:r>
              <a:rPr lang="en-US" sz="5400" spc="-60" dirty="0">
                <a:latin typeface="+mn-lt"/>
              </a:rPr>
              <a:t> </a:t>
            </a:r>
            <a:r>
              <a:rPr lang="en-US" sz="5400" b="1" spc="-60" dirty="0">
                <a:latin typeface="+mn-lt"/>
              </a:rPr>
              <a:t>Shuffling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6134100" y="3004820"/>
            <a:ext cx="3352800" cy="838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1747520"/>
            <a:ext cx="838200" cy="3357880"/>
          </a:xfrm>
          <a:prstGeom prst="rect">
            <a:avLst/>
          </a:prstGeom>
        </p:spPr>
      </p:pic>
      <p:sp>
        <p:nvSpPr>
          <p:cNvPr id="98" name="TextBox 97"/>
          <p:cNvSpPr txBox="1"/>
          <p:nvPr/>
        </p:nvSpPr>
        <p:spPr>
          <a:xfrm>
            <a:off x="533400" y="1295400"/>
            <a:ext cx="160020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600" dirty="0">
                <a:solidFill>
                  <a:srgbClr val="000000"/>
                </a:solidFill>
                <a:latin typeface="+mj-lt"/>
              </a:rPr>
              <a:t>Processor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7010400" y="1295400"/>
            <a:ext cx="160020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600" dirty="0">
                <a:solidFill>
                  <a:srgbClr val="000000"/>
                </a:solidFill>
                <a:latin typeface="+mj-lt"/>
              </a:rPr>
              <a:t>DIMM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6210300" y="1981200"/>
            <a:ext cx="533400" cy="2895600"/>
            <a:chOff x="2438400" y="1981200"/>
            <a:chExt cx="533400" cy="2895600"/>
          </a:xfrm>
        </p:grpSpPr>
        <p:sp>
          <p:nvSpPr>
            <p:cNvPr id="9" name="Rounded Rectangle 8"/>
            <p:cNvSpPr/>
            <p:nvPr/>
          </p:nvSpPr>
          <p:spPr>
            <a:xfrm flipH="1">
              <a:off x="2438400" y="2286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00" name="Rounded Rectangle 99"/>
            <p:cNvSpPr/>
            <p:nvPr/>
          </p:nvSpPr>
          <p:spPr>
            <a:xfrm flipH="1">
              <a:off x="2438400" y="2590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01" name="Rounded Rectangle 100"/>
            <p:cNvSpPr/>
            <p:nvPr/>
          </p:nvSpPr>
          <p:spPr>
            <a:xfrm flipH="1">
              <a:off x="2438400" y="28956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02" name="Rounded Rectangle 101"/>
            <p:cNvSpPr/>
            <p:nvPr/>
          </p:nvSpPr>
          <p:spPr>
            <a:xfrm flipH="1">
              <a:off x="2438400" y="32004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03" name="Rounded Rectangle 102"/>
            <p:cNvSpPr/>
            <p:nvPr/>
          </p:nvSpPr>
          <p:spPr>
            <a:xfrm flipH="1">
              <a:off x="2438400" y="1981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04" name="Rounded Rectangle 103"/>
            <p:cNvSpPr/>
            <p:nvPr/>
          </p:nvSpPr>
          <p:spPr>
            <a:xfrm flipH="1">
              <a:off x="2438400" y="3505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05" name="Rounded Rectangle 104"/>
            <p:cNvSpPr/>
            <p:nvPr/>
          </p:nvSpPr>
          <p:spPr>
            <a:xfrm flipH="1">
              <a:off x="2438400" y="3810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06" name="Rounded Rectangle 105"/>
            <p:cNvSpPr/>
            <p:nvPr/>
          </p:nvSpPr>
          <p:spPr>
            <a:xfrm flipH="1">
              <a:off x="2438400" y="4114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07" name="Rounded Rectangle 106"/>
            <p:cNvSpPr/>
            <p:nvPr/>
          </p:nvSpPr>
          <p:spPr>
            <a:xfrm flipH="1">
              <a:off x="2438400" y="4572000"/>
              <a:ext cx="533400" cy="304800"/>
            </a:xfrm>
            <a:prstGeom prst="roundRect">
              <a:avLst>
                <a:gd name="adj" fmla="val 23959"/>
              </a:avLst>
            </a:prstGeom>
            <a:solidFill>
              <a:schemeClr val="accent6">
                <a:lumMod val="75000"/>
              </a:schemeClr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</p:grpSp>
      <p:grpSp>
        <p:nvGrpSpPr>
          <p:cNvPr id="192" name="Group 191"/>
          <p:cNvGrpSpPr/>
          <p:nvPr/>
        </p:nvGrpSpPr>
        <p:grpSpPr>
          <a:xfrm>
            <a:off x="5676900" y="1981200"/>
            <a:ext cx="533400" cy="2895600"/>
            <a:chOff x="2438400" y="1981200"/>
            <a:chExt cx="533400" cy="2895600"/>
          </a:xfrm>
        </p:grpSpPr>
        <p:sp>
          <p:nvSpPr>
            <p:cNvPr id="193" name="Rounded Rectangle 192"/>
            <p:cNvSpPr/>
            <p:nvPr/>
          </p:nvSpPr>
          <p:spPr>
            <a:xfrm flipH="1">
              <a:off x="2438400" y="2286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94" name="Rounded Rectangle 193"/>
            <p:cNvSpPr/>
            <p:nvPr/>
          </p:nvSpPr>
          <p:spPr>
            <a:xfrm flipH="1">
              <a:off x="2438400" y="2590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95" name="Rounded Rectangle 194"/>
            <p:cNvSpPr/>
            <p:nvPr/>
          </p:nvSpPr>
          <p:spPr>
            <a:xfrm flipH="1">
              <a:off x="2438400" y="28956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96" name="Rounded Rectangle 195"/>
            <p:cNvSpPr/>
            <p:nvPr/>
          </p:nvSpPr>
          <p:spPr>
            <a:xfrm flipH="1">
              <a:off x="2438400" y="32004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97" name="Rounded Rectangle 196"/>
            <p:cNvSpPr/>
            <p:nvPr/>
          </p:nvSpPr>
          <p:spPr>
            <a:xfrm flipH="1">
              <a:off x="2438400" y="1981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98" name="Rounded Rectangle 197"/>
            <p:cNvSpPr/>
            <p:nvPr/>
          </p:nvSpPr>
          <p:spPr>
            <a:xfrm flipH="1">
              <a:off x="2438400" y="3505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99" name="Rounded Rectangle 198"/>
            <p:cNvSpPr/>
            <p:nvPr/>
          </p:nvSpPr>
          <p:spPr>
            <a:xfrm flipH="1">
              <a:off x="2438400" y="3810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00" name="Rounded Rectangle 199"/>
            <p:cNvSpPr/>
            <p:nvPr/>
          </p:nvSpPr>
          <p:spPr>
            <a:xfrm flipH="1">
              <a:off x="2438400" y="4114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01" name="Rounded Rectangle 200"/>
            <p:cNvSpPr/>
            <p:nvPr/>
          </p:nvSpPr>
          <p:spPr>
            <a:xfrm flipH="1">
              <a:off x="2438400" y="4572000"/>
              <a:ext cx="533400" cy="304800"/>
            </a:xfrm>
            <a:prstGeom prst="roundRect">
              <a:avLst>
                <a:gd name="adj" fmla="val 23959"/>
              </a:avLst>
            </a:prstGeom>
            <a:solidFill>
              <a:schemeClr val="accent6">
                <a:lumMod val="75000"/>
              </a:schemeClr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</p:grpSp>
      <p:grpSp>
        <p:nvGrpSpPr>
          <p:cNvPr id="172" name="Group 171"/>
          <p:cNvGrpSpPr/>
          <p:nvPr/>
        </p:nvGrpSpPr>
        <p:grpSpPr>
          <a:xfrm>
            <a:off x="5143500" y="1981200"/>
            <a:ext cx="533400" cy="2895600"/>
            <a:chOff x="2438400" y="1981200"/>
            <a:chExt cx="533400" cy="2895600"/>
          </a:xfrm>
        </p:grpSpPr>
        <p:sp>
          <p:nvSpPr>
            <p:cNvPr id="173" name="Rounded Rectangle 172"/>
            <p:cNvSpPr/>
            <p:nvPr/>
          </p:nvSpPr>
          <p:spPr>
            <a:xfrm flipH="1">
              <a:off x="2438400" y="2286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74" name="Rounded Rectangle 173"/>
            <p:cNvSpPr/>
            <p:nvPr/>
          </p:nvSpPr>
          <p:spPr>
            <a:xfrm flipH="1">
              <a:off x="2438400" y="2590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75" name="Rounded Rectangle 174"/>
            <p:cNvSpPr/>
            <p:nvPr/>
          </p:nvSpPr>
          <p:spPr>
            <a:xfrm flipH="1">
              <a:off x="2438400" y="28956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76" name="Rounded Rectangle 175"/>
            <p:cNvSpPr/>
            <p:nvPr/>
          </p:nvSpPr>
          <p:spPr>
            <a:xfrm flipH="1">
              <a:off x="2438400" y="32004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77" name="Rounded Rectangle 176"/>
            <p:cNvSpPr/>
            <p:nvPr/>
          </p:nvSpPr>
          <p:spPr>
            <a:xfrm flipH="1">
              <a:off x="2438400" y="1981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78" name="Rounded Rectangle 177"/>
            <p:cNvSpPr/>
            <p:nvPr/>
          </p:nvSpPr>
          <p:spPr>
            <a:xfrm flipH="1">
              <a:off x="2438400" y="3505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79" name="Rounded Rectangle 178"/>
            <p:cNvSpPr/>
            <p:nvPr/>
          </p:nvSpPr>
          <p:spPr>
            <a:xfrm flipH="1">
              <a:off x="2438400" y="3810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80" name="Rounded Rectangle 179"/>
            <p:cNvSpPr/>
            <p:nvPr/>
          </p:nvSpPr>
          <p:spPr>
            <a:xfrm flipH="1">
              <a:off x="2438400" y="4114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181" name="Rounded Rectangle 180"/>
            <p:cNvSpPr/>
            <p:nvPr/>
          </p:nvSpPr>
          <p:spPr>
            <a:xfrm flipH="1">
              <a:off x="2438400" y="4572000"/>
              <a:ext cx="533400" cy="304800"/>
            </a:xfrm>
            <a:prstGeom prst="roundRect">
              <a:avLst>
                <a:gd name="adj" fmla="val 23959"/>
              </a:avLst>
            </a:prstGeom>
            <a:solidFill>
              <a:schemeClr val="accent6">
                <a:lumMod val="75000"/>
              </a:schemeClr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</p:grpSp>
      <p:grpSp>
        <p:nvGrpSpPr>
          <p:cNvPr id="202" name="Group 201"/>
          <p:cNvGrpSpPr/>
          <p:nvPr/>
        </p:nvGrpSpPr>
        <p:grpSpPr>
          <a:xfrm>
            <a:off x="4610100" y="1981200"/>
            <a:ext cx="533400" cy="2895600"/>
            <a:chOff x="2438400" y="1981200"/>
            <a:chExt cx="533400" cy="2895600"/>
          </a:xfrm>
        </p:grpSpPr>
        <p:sp>
          <p:nvSpPr>
            <p:cNvPr id="203" name="Rounded Rectangle 202"/>
            <p:cNvSpPr/>
            <p:nvPr/>
          </p:nvSpPr>
          <p:spPr>
            <a:xfrm flipH="1">
              <a:off x="2438400" y="2286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04" name="Rounded Rectangle 203"/>
            <p:cNvSpPr/>
            <p:nvPr/>
          </p:nvSpPr>
          <p:spPr>
            <a:xfrm flipH="1">
              <a:off x="2438400" y="2590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05" name="Rounded Rectangle 204"/>
            <p:cNvSpPr/>
            <p:nvPr/>
          </p:nvSpPr>
          <p:spPr>
            <a:xfrm flipH="1">
              <a:off x="2438400" y="28956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06" name="Rounded Rectangle 205"/>
            <p:cNvSpPr/>
            <p:nvPr/>
          </p:nvSpPr>
          <p:spPr>
            <a:xfrm flipH="1">
              <a:off x="2438400" y="32004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07" name="Rounded Rectangle 206"/>
            <p:cNvSpPr/>
            <p:nvPr/>
          </p:nvSpPr>
          <p:spPr>
            <a:xfrm flipH="1">
              <a:off x="2438400" y="1981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08" name="Rounded Rectangle 207"/>
            <p:cNvSpPr/>
            <p:nvPr/>
          </p:nvSpPr>
          <p:spPr>
            <a:xfrm flipH="1">
              <a:off x="2438400" y="3505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09" name="Rounded Rectangle 208"/>
            <p:cNvSpPr/>
            <p:nvPr/>
          </p:nvSpPr>
          <p:spPr>
            <a:xfrm flipH="1">
              <a:off x="2438400" y="3810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10" name="Rounded Rectangle 209"/>
            <p:cNvSpPr/>
            <p:nvPr/>
          </p:nvSpPr>
          <p:spPr>
            <a:xfrm flipH="1">
              <a:off x="2438400" y="4114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11" name="Rounded Rectangle 210"/>
            <p:cNvSpPr/>
            <p:nvPr/>
          </p:nvSpPr>
          <p:spPr>
            <a:xfrm flipH="1">
              <a:off x="2438400" y="4572000"/>
              <a:ext cx="533400" cy="304800"/>
            </a:xfrm>
            <a:prstGeom prst="roundRect">
              <a:avLst>
                <a:gd name="adj" fmla="val 23959"/>
              </a:avLst>
            </a:prstGeom>
            <a:solidFill>
              <a:schemeClr val="accent6">
                <a:lumMod val="75000"/>
              </a:schemeClr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</p:grpSp>
      <p:grpSp>
        <p:nvGrpSpPr>
          <p:cNvPr id="212" name="Group 211"/>
          <p:cNvGrpSpPr/>
          <p:nvPr/>
        </p:nvGrpSpPr>
        <p:grpSpPr>
          <a:xfrm>
            <a:off x="4076700" y="1981200"/>
            <a:ext cx="533400" cy="2895600"/>
            <a:chOff x="2438400" y="1981200"/>
            <a:chExt cx="533400" cy="2895600"/>
          </a:xfrm>
        </p:grpSpPr>
        <p:sp>
          <p:nvSpPr>
            <p:cNvPr id="213" name="Rounded Rectangle 212"/>
            <p:cNvSpPr/>
            <p:nvPr/>
          </p:nvSpPr>
          <p:spPr>
            <a:xfrm flipH="1">
              <a:off x="2438400" y="2286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14" name="Rounded Rectangle 213"/>
            <p:cNvSpPr/>
            <p:nvPr/>
          </p:nvSpPr>
          <p:spPr>
            <a:xfrm flipH="1">
              <a:off x="2438400" y="2590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15" name="Rounded Rectangle 214"/>
            <p:cNvSpPr/>
            <p:nvPr/>
          </p:nvSpPr>
          <p:spPr>
            <a:xfrm flipH="1">
              <a:off x="2438400" y="28956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16" name="Rounded Rectangle 215"/>
            <p:cNvSpPr/>
            <p:nvPr/>
          </p:nvSpPr>
          <p:spPr>
            <a:xfrm flipH="1">
              <a:off x="2438400" y="32004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17" name="Rounded Rectangle 216"/>
            <p:cNvSpPr/>
            <p:nvPr/>
          </p:nvSpPr>
          <p:spPr>
            <a:xfrm flipH="1">
              <a:off x="2438400" y="1981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18" name="Rounded Rectangle 217"/>
            <p:cNvSpPr/>
            <p:nvPr/>
          </p:nvSpPr>
          <p:spPr>
            <a:xfrm flipH="1">
              <a:off x="2438400" y="3505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19" name="Rounded Rectangle 218"/>
            <p:cNvSpPr/>
            <p:nvPr/>
          </p:nvSpPr>
          <p:spPr>
            <a:xfrm flipH="1">
              <a:off x="2438400" y="3810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20" name="Rounded Rectangle 219"/>
            <p:cNvSpPr/>
            <p:nvPr/>
          </p:nvSpPr>
          <p:spPr>
            <a:xfrm flipH="1">
              <a:off x="2438400" y="4114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21" name="Rounded Rectangle 220"/>
            <p:cNvSpPr/>
            <p:nvPr/>
          </p:nvSpPr>
          <p:spPr>
            <a:xfrm flipH="1">
              <a:off x="2438400" y="4572000"/>
              <a:ext cx="533400" cy="304800"/>
            </a:xfrm>
            <a:prstGeom prst="roundRect">
              <a:avLst>
                <a:gd name="adj" fmla="val 23959"/>
              </a:avLst>
            </a:prstGeom>
            <a:solidFill>
              <a:schemeClr val="accent6">
                <a:lumMod val="75000"/>
              </a:schemeClr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</p:grpSp>
      <p:grpSp>
        <p:nvGrpSpPr>
          <p:cNvPr id="222" name="Group 221"/>
          <p:cNvGrpSpPr/>
          <p:nvPr/>
        </p:nvGrpSpPr>
        <p:grpSpPr>
          <a:xfrm>
            <a:off x="3543300" y="1981200"/>
            <a:ext cx="533400" cy="2895600"/>
            <a:chOff x="2438400" y="1981200"/>
            <a:chExt cx="533400" cy="2895600"/>
          </a:xfrm>
        </p:grpSpPr>
        <p:sp>
          <p:nvSpPr>
            <p:cNvPr id="223" name="Rounded Rectangle 222"/>
            <p:cNvSpPr/>
            <p:nvPr/>
          </p:nvSpPr>
          <p:spPr>
            <a:xfrm flipH="1">
              <a:off x="2438400" y="2286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24" name="Rounded Rectangle 223"/>
            <p:cNvSpPr/>
            <p:nvPr/>
          </p:nvSpPr>
          <p:spPr>
            <a:xfrm flipH="1">
              <a:off x="2438400" y="2590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25" name="Rounded Rectangle 224"/>
            <p:cNvSpPr/>
            <p:nvPr/>
          </p:nvSpPr>
          <p:spPr>
            <a:xfrm flipH="1">
              <a:off x="2438400" y="28956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26" name="Rounded Rectangle 225"/>
            <p:cNvSpPr/>
            <p:nvPr/>
          </p:nvSpPr>
          <p:spPr>
            <a:xfrm flipH="1">
              <a:off x="2438400" y="32004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27" name="Rounded Rectangle 226"/>
            <p:cNvSpPr/>
            <p:nvPr/>
          </p:nvSpPr>
          <p:spPr>
            <a:xfrm flipH="1">
              <a:off x="2438400" y="1981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28" name="Rounded Rectangle 227"/>
            <p:cNvSpPr/>
            <p:nvPr/>
          </p:nvSpPr>
          <p:spPr>
            <a:xfrm flipH="1">
              <a:off x="2438400" y="3505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29" name="Rounded Rectangle 228"/>
            <p:cNvSpPr/>
            <p:nvPr/>
          </p:nvSpPr>
          <p:spPr>
            <a:xfrm flipH="1">
              <a:off x="2438400" y="3810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30" name="Rounded Rectangle 229"/>
            <p:cNvSpPr/>
            <p:nvPr/>
          </p:nvSpPr>
          <p:spPr>
            <a:xfrm flipH="1">
              <a:off x="2438400" y="4114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31" name="Rounded Rectangle 230"/>
            <p:cNvSpPr/>
            <p:nvPr/>
          </p:nvSpPr>
          <p:spPr>
            <a:xfrm flipH="1">
              <a:off x="2438400" y="4572000"/>
              <a:ext cx="533400" cy="304800"/>
            </a:xfrm>
            <a:prstGeom prst="roundRect">
              <a:avLst>
                <a:gd name="adj" fmla="val 23959"/>
              </a:avLst>
            </a:prstGeom>
            <a:solidFill>
              <a:schemeClr val="accent6">
                <a:lumMod val="75000"/>
              </a:schemeClr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</p:grpSp>
      <p:grpSp>
        <p:nvGrpSpPr>
          <p:cNvPr id="232" name="Group 231"/>
          <p:cNvGrpSpPr/>
          <p:nvPr/>
        </p:nvGrpSpPr>
        <p:grpSpPr>
          <a:xfrm>
            <a:off x="3009900" y="1981200"/>
            <a:ext cx="533400" cy="2895600"/>
            <a:chOff x="2438400" y="1981200"/>
            <a:chExt cx="533400" cy="2895600"/>
          </a:xfrm>
        </p:grpSpPr>
        <p:sp>
          <p:nvSpPr>
            <p:cNvPr id="233" name="Rounded Rectangle 232"/>
            <p:cNvSpPr/>
            <p:nvPr/>
          </p:nvSpPr>
          <p:spPr>
            <a:xfrm flipH="1">
              <a:off x="2438400" y="2286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34" name="Rounded Rectangle 233"/>
            <p:cNvSpPr/>
            <p:nvPr/>
          </p:nvSpPr>
          <p:spPr>
            <a:xfrm flipH="1">
              <a:off x="2438400" y="2590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35" name="Rounded Rectangle 234"/>
            <p:cNvSpPr/>
            <p:nvPr/>
          </p:nvSpPr>
          <p:spPr>
            <a:xfrm flipH="1">
              <a:off x="2438400" y="28956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36" name="Rounded Rectangle 235"/>
            <p:cNvSpPr/>
            <p:nvPr/>
          </p:nvSpPr>
          <p:spPr>
            <a:xfrm flipH="1">
              <a:off x="2438400" y="32004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37" name="Rounded Rectangle 236"/>
            <p:cNvSpPr/>
            <p:nvPr/>
          </p:nvSpPr>
          <p:spPr>
            <a:xfrm flipH="1">
              <a:off x="2438400" y="1981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38" name="Rounded Rectangle 237"/>
            <p:cNvSpPr/>
            <p:nvPr/>
          </p:nvSpPr>
          <p:spPr>
            <a:xfrm flipH="1">
              <a:off x="2438400" y="3505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39" name="Rounded Rectangle 238"/>
            <p:cNvSpPr/>
            <p:nvPr/>
          </p:nvSpPr>
          <p:spPr>
            <a:xfrm flipH="1">
              <a:off x="2438400" y="3810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40" name="Rounded Rectangle 239"/>
            <p:cNvSpPr/>
            <p:nvPr/>
          </p:nvSpPr>
          <p:spPr>
            <a:xfrm flipH="1">
              <a:off x="2438400" y="4114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41" name="Rounded Rectangle 240"/>
            <p:cNvSpPr/>
            <p:nvPr/>
          </p:nvSpPr>
          <p:spPr>
            <a:xfrm flipH="1">
              <a:off x="2438400" y="4572000"/>
              <a:ext cx="533400" cy="304800"/>
            </a:xfrm>
            <a:prstGeom prst="roundRect">
              <a:avLst>
                <a:gd name="adj" fmla="val 23959"/>
              </a:avLst>
            </a:prstGeom>
            <a:solidFill>
              <a:schemeClr val="accent6">
                <a:lumMod val="75000"/>
              </a:schemeClr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</p:grpSp>
      <p:grpSp>
        <p:nvGrpSpPr>
          <p:cNvPr id="242" name="Group 241"/>
          <p:cNvGrpSpPr/>
          <p:nvPr/>
        </p:nvGrpSpPr>
        <p:grpSpPr>
          <a:xfrm>
            <a:off x="2476500" y="1981200"/>
            <a:ext cx="533400" cy="2895600"/>
            <a:chOff x="2438400" y="1981200"/>
            <a:chExt cx="533400" cy="2895600"/>
          </a:xfrm>
        </p:grpSpPr>
        <p:sp>
          <p:nvSpPr>
            <p:cNvPr id="243" name="Rounded Rectangle 242"/>
            <p:cNvSpPr/>
            <p:nvPr/>
          </p:nvSpPr>
          <p:spPr>
            <a:xfrm flipH="1">
              <a:off x="2438400" y="2286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44" name="Rounded Rectangle 243"/>
            <p:cNvSpPr/>
            <p:nvPr/>
          </p:nvSpPr>
          <p:spPr>
            <a:xfrm flipH="1">
              <a:off x="2438400" y="2590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45" name="Rounded Rectangle 244"/>
            <p:cNvSpPr/>
            <p:nvPr/>
          </p:nvSpPr>
          <p:spPr>
            <a:xfrm flipH="1">
              <a:off x="2438400" y="28956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46" name="Rounded Rectangle 245"/>
            <p:cNvSpPr/>
            <p:nvPr/>
          </p:nvSpPr>
          <p:spPr>
            <a:xfrm flipH="1">
              <a:off x="2438400" y="32004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47" name="Rounded Rectangle 246"/>
            <p:cNvSpPr/>
            <p:nvPr/>
          </p:nvSpPr>
          <p:spPr>
            <a:xfrm flipH="1">
              <a:off x="2438400" y="1981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48" name="Rounded Rectangle 247"/>
            <p:cNvSpPr/>
            <p:nvPr/>
          </p:nvSpPr>
          <p:spPr>
            <a:xfrm flipH="1">
              <a:off x="2438400" y="35052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49" name="Rounded Rectangle 248"/>
            <p:cNvSpPr/>
            <p:nvPr/>
          </p:nvSpPr>
          <p:spPr>
            <a:xfrm flipH="1">
              <a:off x="2438400" y="38100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50" name="Rounded Rectangle 249"/>
            <p:cNvSpPr/>
            <p:nvPr/>
          </p:nvSpPr>
          <p:spPr>
            <a:xfrm flipH="1">
              <a:off x="2438400" y="4114800"/>
              <a:ext cx="533400" cy="304800"/>
            </a:xfrm>
            <a:prstGeom prst="roundRect">
              <a:avLst>
                <a:gd name="adj" fmla="val 23959"/>
              </a:avLst>
            </a:prstGeom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251" name="Rounded Rectangle 250"/>
            <p:cNvSpPr/>
            <p:nvPr/>
          </p:nvSpPr>
          <p:spPr>
            <a:xfrm flipH="1">
              <a:off x="2438400" y="4572000"/>
              <a:ext cx="533400" cy="304800"/>
            </a:xfrm>
            <a:prstGeom prst="roundRect">
              <a:avLst>
                <a:gd name="adj" fmla="val 23959"/>
              </a:avLst>
            </a:prstGeom>
            <a:solidFill>
              <a:schemeClr val="accent6">
                <a:lumMod val="75000"/>
              </a:schemeClr>
            </a:solidFill>
            <a:ln w="508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</p:grpSp>
      <p:sp>
        <p:nvSpPr>
          <p:cNvPr id="140" name="TextBox 139"/>
          <p:cNvSpPr txBox="1"/>
          <p:nvPr/>
        </p:nvSpPr>
        <p:spPr>
          <a:xfrm>
            <a:off x="2514600" y="1447800"/>
            <a:ext cx="266700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000"/>
              </a:lnSpc>
            </a:pPr>
            <a:r>
              <a:rPr lang="en-US" sz="2600" dirty="0">
                <a:solidFill>
                  <a:srgbClr val="C00000"/>
                </a:solidFill>
                <a:latin typeface="+mj-lt"/>
              </a:rPr>
              <a:t>error</a:t>
            </a:r>
          </a:p>
        </p:txBody>
      </p:sp>
      <p:sp>
        <p:nvSpPr>
          <p:cNvPr id="3" name="Freeform 2"/>
          <p:cNvSpPr/>
          <p:nvPr/>
        </p:nvSpPr>
        <p:spPr>
          <a:xfrm>
            <a:off x="2834640" y="1595120"/>
            <a:ext cx="619760" cy="401320"/>
          </a:xfrm>
          <a:custGeom>
            <a:avLst/>
            <a:gdLst>
              <a:gd name="connsiteX0" fmla="*/ 0 w 619760"/>
              <a:gd name="connsiteY0" fmla="*/ 401320 h 401320"/>
              <a:gd name="connsiteX1" fmla="*/ 294640 w 619760"/>
              <a:gd name="connsiteY1" fmla="*/ 96520 h 401320"/>
              <a:gd name="connsiteX2" fmla="*/ 619760 w 619760"/>
              <a:gd name="connsiteY2" fmla="*/ 0 h 4013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9760" h="401320">
                <a:moveTo>
                  <a:pt x="0" y="401320"/>
                </a:moveTo>
                <a:cubicBezTo>
                  <a:pt x="95673" y="282363"/>
                  <a:pt x="191347" y="163407"/>
                  <a:pt x="294640" y="96520"/>
                </a:cubicBezTo>
                <a:cubicBezTo>
                  <a:pt x="397933" y="29633"/>
                  <a:pt x="508846" y="14816"/>
                  <a:pt x="619760" y="0"/>
                </a:cubicBezTo>
              </a:path>
            </a:pathLst>
          </a:custGeom>
          <a:noFill/>
          <a:ln cap="rnd">
            <a:solidFill>
              <a:srgbClr val="C00000"/>
            </a:solidFill>
            <a:round/>
            <a:tailEnd type="arrow" w="lg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4"/>
          <p:cNvSpPr/>
          <p:nvPr/>
        </p:nvSpPr>
        <p:spPr>
          <a:xfrm>
            <a:off x="4185920" y="1600200"/>
            <a:ext cx="762000" cy="393564"/>
          </a:xfrm>
          <a:custGeom>
            <a:avLst/>
            <a:gdLst>
              <a:gd name="connsiteX0" fmla="*/ 762000 w 762000"/>
              <a:gd name="connsiteY0" fmla="*/ 393564 h 393564"/>
              <a:gd name="connsiteX1" fmla="*/ 274320 w 762000"/>
              <a:gd name="connsiteY1" fmla="*/ 58284 h 393564"/>
              <a:gd name="connsiteX2" fmla="*/ 0 w 762000"/>
              <a:gd name="connsiteY2" fmla="*/ 2404 h 393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762000" h="393564">
                <a:moveTo>
                  <a:pt x="762000" y="393564"/>
                </a:moveTo>
                <a:cubicBezTo>
                  <a:pt x="581660" y="258520"/>
                  <a:pt x="401320" y="123477"/>
                  <a:pt x="274320" y="58284"/>
                </a:cubicBezTo>
                <a:cubicBezTo>
                  <a:pt x="147320" y="-6909"/>
                  <a:pt x="73660" y="-2253"/>
                  <a:pt x="0" y="2404"/>
                </a:cubicBezTo>
              </a:path>
            </a:pathLst>
          </a:custGeom>
          <a:noFill/>
          <a:ln cap="rnd">
            <a:solidFill>
              <a:srgbClr val="C00000"/>
            </a:solidFill>
            <a:round/>
            <a:tailEnd type="arrow" w="lg" len="sm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3" name="Group 22"/>
          <p:cNvGrpSpPr/>
          <p:nvPr/>
        </p:nvGrpSpPr>
        <p:grpSpPr>
          <a:xfrm>
            <a:off x="2895600" y="2437130"/>
            <a:ext cx="1447800" cy="1831340"/>
            <a:chOff x="2895600" y="2437130"/>
            <a:chExt cx="1447800" cy="1831340"/>
          </a:xfrm>
        </p:grpSpPr>
        <p:cxnSp>
          <p:nvCxnSpPr>
            <p:cNvPr id="8" name="Straight Arrow Connector 7"/>
            <p:cNvCxnSpPr/>
            <p:nvPr/>
          </p:nvCxnSpPr>
          <p:spPr>
            <a:xfrm flipV="1">
              <a:off x="2895600" y="2437130"/>
              <a:ext cx="381000" cy="1270"/>
            </a:xfrm>
            <a:prstGeom prst="straightConnector1">
              <a:avLst/>
            </a:prstGeom>
            <a:ln w="25400">
              <a:solidFill>
                <a:schemeClr val="accent5">
                  <a:lumMod val="50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Straight Arrow Connector 123"/>
            <p:cNvCxnSpPr/>
            <p:nvPr/>
          </p:nvCxnSpPr>
          <p:spPr>
            <a:xfrm>
              <a:off x="2895600" y="2743200"/>
              <a:ext cx="914400" cy="0"/>
            </a:xfrm>
            <a:prstGeom prst="straightConnector1">
              <a:avLst/>
            </a:prstGeom>
            <a:ln w="25400">
              <a:solidFill>
                <a:schemeClr val="accent5">
                  <a:lumMod val="50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Arrow Connector 124"/>
            <p:cNvCxnSpPr/>
            <p:nvPr/>
          </p:nvCxnSpPr>
          <p:spPr>
            <a:xfrm flipV="1">
              <a:off x="2895600" y="3046730"/>
              <a:ext cx="1447800" cy="1270"/>
            </a:xfrm>
            <a:prstGeom prst="straightConnector1">
              <a:avLst/>
            </a:prstGeom>
            <a:ln w="25400">
              <a:solidFill>
                <a:schemeClr val="accent5">
                  <a:lumMod val="50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Arrow Connector 125"/>
            <p:cNvCxnSpPr/>
            <p:nvPr/>
          </p:nvCxnSpPr>
          <p:spPr>
            <a:xfrm flipV="1">
              <a:off x="2895600" y="3652520"/>
              <a:ext cx="381000" cy="6350"/>
            </a:xfrm>
            <a:prstGeom prst="straightConnector1">
              <a:avLst/>
            </a:prstGeom>
            <a:ln w="25400">
              <a:solidFill>
                <a:schemeClr val="accent5">
                  <a:lumMod val="50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1" name="Straight Arrow Connector 140"/>
            <p:cNvCxnSpPr/>
            <p:nvPr/>
          </p:nvCxnSpPr>
          <p:spPr>
            <a:xfrm flipV="1">
              <a:off x="2895600" y="3962400"/>
              <a:ext cx="914400" cy="1270"/>
            </a:xfrm>
            <a:prstGeom prst="straightConnector1">
              <a:avLst/>
            </a:prstGeom>
            <a:ln w="25400">
              <a:solidFill>
                <a:schemeClr val="accent5">
                  <a:lumMod val="50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Straight Arrow Connector 141"/>
            <p:cNvCxnSpPr/>
            <p:nvPr/>
          </p:nvCxnSpPr>
          <p:spPr>
            <a:xfrm>
              <a:off x="2895600" y="4268470"/>
              <a:ext cx="1447800" cy="0"/>
            </a:xfrm>
            <a:prstGeom prst="straightConnector1">
              <a:avLst/>
            </a:prstGeom>
            <a:ln w="25400">
              <a:solidFill>
                <a:schemeClr val="accent5">
                  <a:lumMod val="50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5010150" y="2440939"/>
            <a:ext cx="1447800" cy="1830070"/>
            <a:chOff x="5010150" y="2440939"/>
            <a:chExt cx="1447800" cy="1830070"/>
          </a:xfrm>
        </p:grpSpPr>
        <p:cxnSp>
          <p:nvCxnSpPr>
            <p:cNvPr id="143" name="Straight Arrow Connector 142"/>
            <p:cNvCxnSpPr/>
            <p:nvPr/>
          </p:nvCxnSpPr>
          <p:spPr>
            <a:xfrm flipV="1">
              <a:off x="5010150" y="2440939"/>
              <a:ext cx="381000" cy="1270"/>
            </a:xfrm>
            <a:prstGeom prst="straightConnector1">
              <a:avLst/>
            </a:prstGeom>
            <a:ln w="25400">
              <a:solidFill>
                <a:schemeClr val="accent5">
                  <a:lumMod val="50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Arrow Connector 143"/>
            <p:cNvCxnSpPr/>
            <p:nvPr/>
          </p:nvCxnSpPr>
          <p:spPr>
            <a:xfrm>
              <a:off x="5010150" y="2745739"/>
              <a:ext cx="914400" cy="0"/>
            </a:xfrm>
            <a:prstGeom prst="straightConnector1">
              <a:avLst/>
            </a:prstGeom>
            <a:ln w="25400">
              <a:solidFill>
                <a:schemeClr val="accent5">
                  <a:lumMod val="50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5" name="Straight Arrow Connector 144"/>
            <p:cNvCxnSpPr/>
            <p:nvPr/>
          </p:nvCxnSpPr>
          <p:spPr>
            <a:xfrm flipV="1">
              <a:off x="5010150" y="3050539"/>
              <a:ext cx="1447800" cy="1270"/>
            </a:xfrm>
            <a:prstGeom prst="straightConnector1">
              <a:avLst/>
            </a:prstGeom>
            <a:ln w="25400">
              <a:solidFill>
                <a:schemeClr val="accent5">
                  <a:lumMod val="50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6" name="Straight Arrow Connector 145"/>
            <p:cNvCxnSpPr/>
            <p:nvPr/>
          </p:nvCxnSpPr>
          <p:spPr>
            <a:xfrm flipV="1">
              <a:off x="5010150" y="3655059"/>
              <a:ext cx="381000" cy="6350"/>
            </a:xfrm>
            <a:prstGeom prst="straightConnector1">
              <a:avLst/>
            </a:prstGeom>
            <a:ln w="25400">
              <a:solidFill>
                <a:schemeClr val="accent5">
                  <a:lumMod val="50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7" name="Straight Arrow Connector 146"/>
            <p:cNvCxnSpPr/>
            <p:nvPr/>
          </p:nvCxnSpPr>
          <p:spPr>
            <a:xfrm flipV="1">
              <a:off x="5010150" y="3964939"/>
              <a:ext cx="914400" cy="1270"/>
            </a:xfrm>
            <a:prstGeom prst="straightConnector1">
              <a:avLst/>
            </a:prstGeom>
            <a:ln w="25400">
              <a:solidFill>
                <a:schemeClr val="accent5">
                  <a:lumMod val="50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8" name="Straight Arrow Connector 147"/>
            <p:cNvCxnSpPr/>
            <p:nvPr/>
          </p:nvCxnSpPr>
          <p:spPr>
            <a:xfrm>
              <a:off x="5010150" y="4271009"/>
              <a:ext cx="1447800" cy="0"/>
            </a:xfrm>
            <a:prstGeom prst="straightConnector1">
              <a:avLst/>
            </a:prstGeom>
            <a:ln w="25400">
              <a:solidFill>
                <a:schemeClr val="accent5">
                  <a:lumMod val="50000"/>
                </a:schemeClr>
              </a:solidFill>
              <a:tail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2" name="Rounded Rectangle 131"/>
          <p:cNvSpPr/>
          <p:nvPr/>
        </p:nvSpPr>
        <p:spPr>
          <a:xfrm flipH="1">
            <a:off x="4876800" y="2006346"/>
            <a:ext cx="152400" cy="254000"/>
          </a:xfrm>
          <a:prstGeom prst="roundRect">
            <a:avLst>
              <a:gd name="adj" fmla="val 23959"/>
            </a:avLst>
          </a:prstGeom>
          <a:solidFill>
            <a:srgbClr val="C00000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136" name="Rounded Rectangle 135"/>
          <p:cNvSpPr/>
          <p:nvPr/>
        </p:nvSpPr>
        <p:spPr>
          <a:xfrm flipH="1">
            <a:off x="4876800" y="3226816"/>
            <a:ext cx="152400" cy="254000"/>
          </a:xfrm>
          <a:prstGeom prst="roundRect">
            <a:avLst>
              <a:gd name="adj" fmla="val 23959"/>
            </a:avLst>
          </a:prstGeom>
          <a:solidFill>
            <a:srgbClr val="C00000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108" name="Rounded Rectangle 107"/>
          <p:cNvSpPr/>
          <p:nvPr/>
        </p:nvSpPr>
        <p:spPr>
          <a:xfrm flipH="1">
            <a:off x="2743200" y="2006600"/>
            <a:ext cx="152400" cy="254000"/>
          </a:xfrm>
          <a:prstGeom prst="roundRect">
            <a:avLst>
              <a:gd name="adj" fmla="val 23959"/>
            </a:avLst>
          </a:prstGeom>
          <a:solidFill>
            <a:srgbClr val="C00000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111" name="Rounded Rectangle 110"/>
          <p:cNvSpPr/>
          <p:nvPr/>
        </p:nvSpPr>
        <p:spPr>
          <a:xfrm flipH="1">
            <a:off x="2743200" y="2312670"/>
            <a:ext cx="152400" cy="254000"/>
          </a:xfrm>
          <a:prstGeom prst="roundRect">
            <a:avLst>
              <a:gd name="adj" fmla="val 23959"/>
            </a:avLst>
          </a:prstGeom>
          <a:solidFill>
            <a:srgbClr val="C00000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112" name="Rounded Rectangle 111"/>
          <p:cNvSpPr/>
          <p:nvPr/>
        </p:nvSpPr>
        <p:spPr>
          <a:xfrm flipH="1">
            <a:off x="2743200" y="2617470"/>
            <a:ext cx="152400" cy="254000"/>
          </a:xfrm>
          <a:prstGeom prst="roundRect">
            <a:avLst>
              <a:gd name="adj" fmla="val 23959"/>
            </a:avLst>
          </a:prstGeom>
          <a:solidFill>
            <a:srgbClr val="C00000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113" name="Rounded Rectangle 112"/>
          <p:cNvSpPr/>
          <p:nvPr/>
        </p:nvSpPr>
        <p:spPr>
          <a:xfrm flipH="1">
            <a:off x="2743200" y="2922270"/>
            <a:ext cx="152400" cy="254000"/>
          </a:xfrm>
          <a:prstGeom prst="roundRect">
            <a:avLst>
              <a:gd name="adj" fmla="val 23959"/>
            </a:avLst>
          </a:prstGeom>
          <a:solidFill>
            <a:srgbClr val="C00000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114" name="Rounded Rectangle 113"/>
          <p:cNvSpPr/>
          <p:nvPr/>
        </p:nvSpPr>
        <p:spPr>
          <a:xfrm flipH="1">
            <a:off x="2743200" y="3227070"/>
            <a:ext cx="152400" cy="254000"/>
          </a:xfrm>
          <a:prstGeom prst="roundRect">
            <a:avLst>
              <a:gd name="adj" fmla="val 23959"/>
            </a:avLst>
          </a:prstGeom>
          <a:solidFill>
            <a:srgbClr val="C00000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149" name="Rounded Rectangle 148"/>
          <p:cNvSpPr/>
          <p:nvPr/>
        </p:nvSpPr>
        <p:spPr>
          <a:xfrm flipH="1">
            <a:off x="2743200" y="3533140"/>
            <a:ext cx="152400" cy="254000"/>
          </a:xfrm>
          <a:prstGeom prst="roundRect">
            <a:avLst>
              <a:gd name="adj" fmla="val 23959"/>
            </a:avLst>
          </a:prstGeom>
          <a:solidFill>
            <a:srgbClr val="C00000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150" name="Rounded Rectangle 149"/>
          <p:cNvSpPr/>
          <p:nvPr/>
        </p:nvSpPr>
        <p:spPr>
          <a:xfrm flipH="1">
            <a:off x="2743200" y="3837940"/>
            <a:ext cx="152400" cy="254000"/>
          </a:xfrm>
          <a:prstGeom prst="roundRect">
            <a:avLst>
              <a:gd name="adj" fmla="val 23959"/>
            </a:avLst>
          </a:prstGeom>
          <a:solidFill>
            <a:srgbClr val="C00000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151" name="Rounded Rectangle 150"/>
          <p:cNvSpPr/>
          <p:nvPr/>
        </p:nvSpPr>
        <p:spPr>
          <a:xfrm flipH="1">
            <a:off x="2743200" y="4142740"/>
            <a:ext cx="152400" cy="254000"/>
          </a:xfrm>
          <a:prstGeom prst="roundRect">
            <a:avLst>
              <a:gd name="adj" fmla="val 23959"/>
            </a:avLst>
          </a:prstGeom>
          <a:solidFill>
            <a:srgbClr val="C00000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152" name="Rounded Rectangle 151"/>
          <p:cNvSpPr/>
          <p:nvPr/>
        </p:nvSpPr>
        <p:spPr>
          <a:xfrm flipH="1">
            <a:off x="4876800" y="2310384"/>
            <a:ext cx="152400" cy="254000"/>
          </a:xfrm>
          <a:prstGeom prst="roundRect">
            <a:avLst>
              <a:gd name="adj" fmla="val 23959"/>
            </a:avLst>
          </a:prstGeom>
          <a:solidFill>
            <a:srgbClr val="C00000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153" name="Rounded Rectangle 152"/>
          <p:cNvSpPr/>
          <p:nvPr/>
        </p:nvSpPr>
        <p:spPr>
          <a:xfrm flipH="1">
            <a:off x="4876800" y="2615184"/>
            <a:ext cx="152400" cy="254000"/>
          </a:xfrm>
          <a:prstGeom prst="roundRect">
            <a:avLst>
              <a:gd name="adj" fmla="val 23959"/>
            </a:avLst>
          </a:prstGeom>
          <a:solidFill>
            <a:srgbClr val="C00000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154" name="Rounded Rectangle 153"/>
          <p:cNvSpPr/>
          <p:nvPr/>
        </p:nvSpPr>
        <p:spPr>
          <a:xfrm flipH="1">
            <a:off x="4876800" y="2919984"/>
            <a:ext cx="152400" cy="254000"/>
          </a:xfrm>
          <a:prstGeom prst="roundRect">
            <a:avLst>
              <a:gd name="adj" fmla="val 23959"/>
            </a:avLst>
          </a:prstGeom>
          <a:solidFill>
            <a:srgbClr val="C00000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155" name="Rounded Rectangle 154"/>
          <p:cNvSpPr/>
          <p:nvPr/>
        </p:nvSpPr>
        <p:spPr>
          <a:xfrm flipH="1">
            <a:off x="4876800" y="3530854"/>
            <a:ext cx="152400" cy="254000"/>
          </a:xfrm>
          <a:prstGeom prst="roundRect">
            <a:avLst>
              <a:gd name="adj" fmla="val 23959"/>
            </a:avLst>
          </a:prstGeom>
          <a:solidFill>
            <a:srgbClr val="C00000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156" name="Rounded Rectangle 155"/>
          <p:cNvSpPr/>
          <p:nvPr/>
        </p:nvSpPr>
        <p:spPr>
          <a:xfrm flipH="1">
            <a:off x="4876800" y="3835654"/>
            <a:ext cx="152400" cy="254000"/>
          </a:xfrm>
          <a:prstGeom prst="roundRect">
            <a:avLst>
              <a:gd name="adj" fmla="val 23959"/>
            </a:avLst>
          </a:prstGeom>
          <a:solidFill>
            <a:srgbClr val="C00000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157" name="Rounded Rectangle 156"/>
          <p:cNvSpPr/>
          <p:nvPr/>
        </p:nvSpPr>
        <p:spPr>
          <a:xfrm flipH="1">
            <a:off x="4876800" y="4140454"/>
            <a:ext cx="152400" cy="254000"/>
          </a:xfrm>
          <a:prstGeom prst="roundRect">
            <a:avLst>
              <a:gd name="adj" fmla="val 23959"/>
            </a:avLst>
          </a:prstGeom>
          <a:solidFill>
            <a:srgbClr val="C00000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grpSp>
        <p:nvGrpSpPr>
          <p:cNvPr id="25" name="Group 24"/>
          <p:cNvGrpSpPr/>
          <p:nvPr/>
        </p:nvGrpSpPr>
        <p:grpSpPr>
          <a:xfrm>
            <a:off x="1676400" y="1981200"/>
            <a:ext cx="2133600" cy="3352800"/>
            <a:chOff x="1676400" y="1981200"/>
            <a:chExt cx="2133600" cy="3352800"/>
          </a:xfrm>
        </p:grpSpPr>
        <p:sp>
          <p:nvSpPr>
            <p:cNvPr id="162" name="Rounded Rectangle 161"/>
            <p:cNvSpPr/>
            <p:nvPr/>
          </p:nvSpPr>
          <p:spPr>
            <a:xfrm>
              <a:off x="2476500" y="1981200"/>
              <a:ext cx="533400" cy="2895600"/>
            </a:xfrm>
            <a:prstGeom prst="roundRect">
              <a:avLst>
                <a:gd name="adj" fmla="val 8571"/>
              </a:avLst>
            </a:prstGeom>
            <a:noFill/>
            <a:ln w="19050" cap="rnd">
              <a:solidFill>
                <a:srgbClr val="C00000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  <p:sp>
          <p:nvSpPr>
            <p:cNvPr id="163" name="TextBox 162"/>
            <p:cNvSpPr txBox="1"/>
            <p:nvPr/>
          </p:nvSpPr>
          <p:spPr>
            <a:xfrm>
              <a:off x="1676400" y="5029200"/>
              <a:ext cx="2133600" cy="3048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>
                <a:lnSpc>
                  <a:spcPts val="2000"/>
                </a:lnSpc>
              </a:pPr>
              <a:r>
                <a:rPr lang="en-US" sz="2600" dirty="0">
                  <a:solidFill>
                    <a:srgbClr val="C00000"/>
                  </a:solidFill>
                  <a:latin typeface="+mj-lt"/>
                </a:rPr>
                <a:t>uncorrectable by ECC</a:t>
              </a: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3810000" y="1981200"/>
            <a:ext cx="2133600" cy="3352800"/>
            <a:chOff x="3810000" y="1981200"/>
            <a:chExt cx="2133600" cy="3352800"/>
          </a:xfrm>
        </p:grpSpPr>
        <p:sp>
          <p:nvSpPr>
            <p:cNvPr id="164" name="TextBox 163"/>
            <p:cNvSpPr txBox="1"/>
            <p:nvPr/>
          </p:nvSpPr>
          <p:spPr>
            <a:xfrm>
              <a:off x="3810000" y="5029200"/>
              <a:ext cx="2133600" cy="3048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>
                <a:lnSpc>
                  <a:spcPts val="2000"/>
                </a:lnSpc>
              </a:pPr>
              <a:r>
                <a:rPr lang="en-US" sz="2600" dirty="0">
                  <a:solidFill>
                    <a:srgbClr val="C00000"/>
                  </a:solidFill>
                  <a:latin typeface="+mj-lt"/>
                </a:rPr>
                <a:t>uncorrectable by ECC</a:t>
              </a:r>
            </a:p>
          </p:txBody>
        </p:sp>
        <p:sp>
          <p:nvSpPr>
            <p:cNvPr id="165" name="Rounded Rectangle 164"/>
            <p:cNvSpPr/>
            <p:nvPr/>
          </p:nvSpPr>
          <p:spPr>
            <a:xfrm>
              <a:off x="4610100" y="1981200"/>
              <a:ext cx="533400" cy="2895600"/>
            </a:xfrm>
            <a:prstGeom prst="roundRect">
              <a:avLst>
                <a:gd name="adj" fmla="val 8571"/>
              </a:avLst>
            </a:prstGeom>
            <a:noFill/>
            <a:ln w="19050" cap="rnd">
              <a:solidFill>
                <a:srgbClr val="C00000"/>
              </a:solidFill>
              <a:prstDash val="dash"/>
              <a:round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>
                <a:solidFill>
                  <a:schemeClr val="accent2">
                    <a:lumMod val="75000"/>
                  </a:schemeClr>
                </a:solidFill>
              </a:endParaRPr>
            </a:p>
          </p:txBody>
        </p:sp>
      </p:grpSp>
      <p:sp>
        <p:nvSpPr>
          <p:cNvPr id="166" name="Punchline"/>
          <p:cNvSpPr txBox="1"/>
          <p:nvPr/>
        </p:nvSpPr>
        <p:spPr>
          <a:xfrm>
            <a:off x="313508" y="5633720"/>
            <a:ext cx="3640183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600" b="1" spc="-100" dirty="0">
                <a:solidFill>
                  <a:schemeClr val="accent1">
                    <a:lumMod val="75000"/>
                  </a:schemeClr>
                </a:solidFill>
                <a:latin typeface="+mj-lt"/>
              </a:rPr>
              <a:t>Shuffle data </a:t>
            </a:r>
            <a:r>
              <a:rPr lang="en-US" sz="3600" b="1" spc="-100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bursts</a:t>
            </a:r>
            <a:endParaRPr lang="en-US" sz="3600" b="1" i="1" spc="-100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68" name="Punchline"/>
          <p:cNvSpPr txBox="1"/>
          <p:nvPr/>
        </p:nvSpPr>
        <p:spPr>
          <a:xfrm>
            <a:off x="3543300" y="5633720"/>
            <a:ext cx="5956663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600" spc="-100" dirty="0">
                <a:latin typeface="+mj-lt"/>
                <a:sym typeface="Wingdings" panose="05000000000000000000" pitchFamily="2" charset="2"/>
              </a:rPr>
              <a:t> </a:t>
            </a:r>
            <a:r>
              <a:rPr lang="en-US" sz="3600" b="1" i="1" spc="-100" dirty="0">
                <a:solidFill>
                  <a:schemeClr val="accent6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Reduce uncorrectable errors</a:t>
            </a:r>
            <a:endParaRPr lang="en-US" sz="3600" b="1" i="1" spc="-100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58" name="Punchline"/>
          <p:cNvSpPr txBox="1"/>
          <p:nvPr/>
        </p:nvSpPr>
        <p:spPr>
          <a:xfrm>
            <a:off x="0" y="762000"/>
            <a:ext cx="5635752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200" b="1" spc="-100" dirty="0">
                <a:latin typeface="+mj-lt"/>
              </a:rPr>
              <a:t>D</a:t>
            </a:r>
            <a:r>
              <a:rPr lang="en-US" sz="3200" spc="-100" dirty="0">
                <a:latin typeface="+mj-lt"/>
              </a:rPr>
              <a:t>esign-</a:t>
            </a:r>
            <a:r>
              <a:rPr lang="en-US" sz="3200" b="1" spc="-100" dirty="0">
                <a:latin typeface="+mj-lt"/>
              </a:rPr>
              <a:t>I</a:t>
            </a:r>
            <a:r>
              <a:rPr lang="en-US" sz="3200" spc="-100" dirty="0">
                <a:latin typeface="+mj-lt"/>
              </a:rPr>
              <a:t>nduced-</a:t>
            </a:r>
            <a:r>
              <a:rPr lang="en-US" sz="3200" b="1" spc="-100" dirty="0"/>
              <a:t>V</a:t>
            </a:r>
            <a:r>
              <a:rPr lang="en-US" sz="3200" spc="-100" dirty="0">
                <a:latin typeface="+mj-lt"/>
              </a:rPr>
              <a:t>ariation-</a:t>
            </a:r>
            <a:r>
              <a:rPr lang="en-US" sz="3200" b="1" spc="-100" dirty="0"/>
              <a:t>A</a:t>
            </a:r>
            <a:r>
              <a:rPr lang="en-US" sz="3200" spc="-100" dirty="0">
                <a:latin typeface="+mj-lt"/>
              </a:rPr>
              <a:t>ware</a:t>
            </a:r>
          </a:p>
        </p:txBody>
      </p:sp>
      <p:sp>
        <p:nvSpPr>
          <p:cNvPr id="139" name="Punchline"/>
          <p:cNvSpPr txBox="1"/>
          <p:nvPr/>
        </p:nvSpPr>
        <p:spPr>
          <a:xfrm>
            <a:off x="0" y="5181600"/>
            <a:ext cx="9144000" cy="114300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3600" spc="-100" dirty="0" smtClean="0">
                <a:solidFill>
                  <a:schemeClr val="bg1"/>
                </a:solidFill>
                <a:latin typeface="+mj-lt"/>
              </a:rPr>
              <a:t>How do </a:t>
            </a:r>
            <a:r>
              <a:rPr lang="en-US" sz="3600" spc="-100" dirty="0" smtClean="0">
                <a:solidFill>
                  <a:schemeClr val="bg1"/>
                </a:solidFill>
                <a:latin typeface="+mj-lt"/>
              </a:rPr>
              <a:t>DIVA Profiling and DIVA Shuffling perform</a:t>
            </a:r>
            <a:r>
              <a:rPr lang="en-US" sz="3600" spc="-100" dirty="0" smtClean="0">
                <a:solidFill>
                  <a:schemeClr val="bg1"/>
                </a:solidFill>
                <a:latin typeface="+mj-lt"/>
              </a:rPr>
              <a:t>?</a:t>
            </a:r>
            <a:endParaRPr lang="en-US" sz="3600" spc="-1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76397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2.96296E-6 L 0.05834 -0.00023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7" y="-23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1.48148E-6 L 0.11667 -1.48148E-6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33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07407E-6 L 0.175 4.07407E-6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50" y="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6 L 0.05834 -0.00024 " pathEditMode="relative" rAng="0" ptsTypes="AA">
                                      <p:cBhvr>
                                        <p:cTn id="36" dur="1000" fill="hold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7" y="-23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-7.40741E-7 L 0.11667 -7.40741E-7 " pathEditMode="relative" rAng="0" ptsTypes="AA">
                                      <p:cBhvr>
                                        <p:cTn id="38" dur="10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33" y="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4.81481E-6 L 0.175 4.81481E-6 " pathEditMode="relative" rAng="0" ptsTypes="AA">
                                      <p:cBhvr>
                                        <p:cTn id="40" dur="10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50" y="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07407E-6 L 0.05833 -0.00023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7" y="-23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1.48148E-6 L 0.11666 1.48148E-6 " pathEditMode="relative" rAng="0" ptsTypes="AA">
                                      <p:cBhvr>
                                        <p:cTn id="44" dur="1000" fill="hold"/>
                                        <p:tgtEl>
                                          <p:spTgt spid="1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33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96296E-6 L 0.175 -2.96296E-6 " pathEditMode="relative" rAng="0" ptsTypes="AA">
                                      <p:cBhvr>
                                        <p:cTn id="46" dur="10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50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3.33333E-6 L 0.05833 -0.00023 " pathEditMode="relative" rAng="0" ptsTypes="AA">
                                      <p:cBhvr>
                                        <p:cTn id="48" dur="10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7" y="-23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22222E-6 L 0.11666 2.22222E-6 " pathEditMode="relative" rAng="0" ptsTypes="AA">
                                      <p:cBhvr>
                                        <p:cTn id="50" dur="10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833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63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0.175 -2.22222E-6 " pathEditMode="relative" rAng="0" ptsTypes="AA">
                                      <p:cBhvr>
                                        <p:cTn id="52" dur="10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5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xit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2" presetClass="exit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/>
      <p:bldP spid="112" grpId="0" animBg="1"/>
      <p:bldP spid="113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  <p:bldP spid="156" grpId="0" animBg="1"/>
      <p:bldP spid="157" grpId="0" animBg="1"/>
      <p:bldP spid="166" grpId="0"/>
      <p:bldP spid="168" grpId="0"/>
      <p:bldP spid="158" grpId="0"/>
      <p:bldP spid="139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Title 1"/>
          <p:cNvSpPr txBox="1">
            <a:spLocks/>
          </p:cNvSpPr>
          <p:nvPr/>
        </p:nvSpPr>
        <p:spPr>
          <a:xfrm>
            <a:off x="-76200" y="152401"/>
            <a:ext cx="92964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60" dirty="0" smtClean="0"/>
              <a:t>DIVA Shuffling Improves ECC</a:t>
            </a:r>
            <a:endParaRPr lang="en-US" sz="5400" b="1" spc="-60" dirty="0">
              <a:latin typeface="+mn-lt"/>
            </a:endParaRPr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1466217"/>
              </p:ext>
            </p:extLst>
          </p:nvPr>
        </p:nvGraphicFramePr>
        <p:xfrm>
          <a:off x="460248" y="990600"/>
          <a:ext cx="8305800" cy="3962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Rectangle 10"/>
          <p:cNvSpPr/>
          <p:nvPr/>
        </p:nvSpPr>
        <p:spPr>
          <a:xfrm>
            <a:off x="4117848" y="1066800"/>
            <a:ext cx="2514600" cy="381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10" name="Punchline"/>
          <p:cNvSpPr txBox="1"/>
          <p:nvPr/>
        </p:nvSpPr>
        <p:spPr>
          <a:xfrm>
            <a:off x="2647188" y="1082944"/>
            <a:ext cx="533400" cy="38100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000" spc="-100" dirty="0">
                <a:latin typeface="+mj-lt"/>
              </a:rPr>
              <a:t>DIVA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57200" y="987552"/>
            <a:ext cx="8305800" cy="3962400"/>
            <a:chOff x="530352" y="987552"/>
            <a:chExt cx="8305800" cy="3962400"/>
          </a:xfrm>
        </p:grpSpPr>
        <p:grpSp>
          <p:nvGrpSpPr>
            <p:cNvPr id="2" name="Group 1"/>
            <p:cNvGrpSpPr/>
            <p:nvPr/>
          </p:nvGrpSpPr>
          <p:grpSpPr>
            <a:xfrm>
              <a:off x="530352" y="987552"/>
              <a:ext cx="8305800" cy="3962400"/>
              <a:chOff x="530352" y="987552"/>
              <a:chExt cx="8305800" cy="3962400"/>
            </a:xfrm>
          </p:grpSpPr>
          <p:graphicFrame>
            <p:nvGraphicFramePr>
              <p:cNvPr id="12" name="Chart 11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3771585763"/>
                  </p:ext>
                </p:extLst>
              </p:nvPr>
            </p:nvGraphicFramePr>
            <p:xfrm>
              <a:off x="530352" y="987552"/>
              <a:ext cx="8305800" cy="39624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sp>
            <p:nvSpPr>
              <p:cNvPr id="13" name="Punchline"/>
              <p:cNvSpPr txBox="1"/>
              <p:nvPr/>
            </p:nvSpPr>
            <p:spPr>
              <a:xfrm>
                <a:off x="5334000" y="1082040"/>
                <a:ext cx="533400" cy="381000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 rtlCol="0" anchor="ctr">
                <a:noAutofit/>
              </a:bodyPr>
              <a:lstStyle/>
              <a:p>
                <a:pPr algn="ctr"/>
                <a:r>
                  <a:rPr lang="en-US" sz="2000" spc="-100" dirty="0">
                    <a:latin typeface="+mj-lt"/>
                  </a:rPr>
                  <a:t>DIVA</a:t>
                </a:r>
              </a:p>
            </p:txBody>
          </p:sp>
        </p:grpSp>
        <p:sp>
          <p:nvSpPr>
            <p:cNvPr id="14" name="Punchline"/>
            <p:cNvSpPr txBox="1"/>
            <p:nvPr/>
          </p:nvSpPr>
          <p:spPr>
            <a:xfrm>
              <a:off x="2713220" y="1081790"/>
              <a:ext cx="533400" cy="38100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rIns="0" bIns="0" rtlCol="0" anchor="ctr">
              <a:noAutofit/>
            </a:bodyPr>
            <a:lstStyle/>
            <a:p>
              <a:pPr algn="ctr"/>
              <a:r>
                <a:rPr lang="en-US" sz="2000" spc="-100" dirty="0">
                  <a:latin typeface="+mj-lt"/>
                </a:rPr>
                <a:t>DIVA</a:t>
              </a:r>
            </a:p>
          </p:txBody>
        </p:sp>
      </p:grpSp>
      <p:sp>
        <p:nvSpPr>
          <p:cNvPr id="9" name="TextBox 8"/>
          <p:cNvSpPr txBox="1"/>
          <p:nvPr/>
        </p:nvSpPr>
        <p:spPr>
          <a:xfrm rot="16200000">
            <a:off x="-1162812" y="2936749"/>
            <a:ext cx="3663696" cy="30479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Fraction </a:t>
            </a:r>
            <a:r>
              <a:rPr lang="en-US" sz="2400" dirty="0">
                <a:solidFill>
                  <a:srgbClr val="000000"/>
                </a:solidFill>
                <a:latin typeface="+mj-lt"/>
              </a:rPr>
              <a:t>of </a:t>
            </a:r>
            <a:r>
              <a:rPr lang="en-US" sz="2400" dirty="0" smtClean="0">
                <a:solidFill>
                  <a:srgbClr val="000000"/>
                </a:solidFill>
                <a:latin typeface="+mj-lt"/>
              </a:rPr>
              <a:t>Errors Removed</a:t>
            </a:r>
            <a:endParaRPr lang="en-US" sz="24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03248" y="4648200"/>
            <a:ext cx="6324600" cy="381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400" dirty="0">
                <a:solidFill>
                  <a:srgbClr val="000000"/>
                </a:solidFill>
                <a:latin typeface="+mj-lt"/>
              </a:rPr>
              <a:t>33 DIMMs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470648" y="4648200"/>
            <a:ext cx="1600200" cy="381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400" dirty="0">
                <a:solidFill>
                  <a:srgbClr val="000000"/>
                </a:solidFill>
                <a:latin typeface="+mj-lt"/>
              </a:rPr>
              <a:t>average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0" y="4065436"/>
            <a:ext cx="990600" cy="4303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400" dirty="0" smtClean="0">
                <a:solidFill>
                  <a:schemeClr val="accent2"/>
                </a:solidFill>
                <a:latin typeface="+mj-lt"/>
              </a:rPr>
              <a:t>16.1%</a:t>
            </a:r>
            <a:endParaRPr lang="en-US" sz="2400" dirty="0">
              <a:solidFill>
                <a:schemeClr val="accent2"/>
              </a:solidFill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8229600" y="3227236"/>
            <a:ext cx="990600" cy="43036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400" b="1" dirty="0" smtClean="0">
                <a:solidFill>
                  <a:schemeClr val="accent6">
                    <a:lumMod val="75000"/>
                  </a:schemeClr>
                </a:solidFill>
              </a:rPr>
              <a:t>42.0%</a:t>
            </a:r>
            <a:endParaRPr lang="en-US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0" name="Punchline"/>
          <p:cNvSpPr txBox="1"/>
          <p:nvPr/>
        </p:nvSpPr>
        <p:spPr>
          <a:xfrm>
            <a:off x="0" y="5181600"/>
            <a:ext cx="9144000" cy="1143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3600" spc="-100" dirty="0" smtClean="0">
                <a:solidFill>
                  <a:schemeClr val="bg1"/>
                </a:solidFill>
                <a:latin typeface="+mj-lt"/>
              </a:rPr>
              <a:t>DIVA Shuffling uses architectural variation to </a:t>
            </a:r>
            <a:r>
              <a:rPr lang="en-US" sz="3600" b="1" i="1" spc="-100" dirty="0" smtClean="0">
                <a:solidFill>
                  <a:schemeClr val="bg1"/>
                </a:solidFill>
              </a:rPr>
              <a:t>improve error correction </a:t>
            </a:r>
            <a:r>
              <a:rPr lang="en-US" sz="3600" spc="-100" dirty="0" smtClean="0">
                <a:solidFill>
                  <a:schemeClr val="bg1"/>
                </a:solidFill>
                <a:latin typeface="+mj-lt"/>
              </a:rPr>
              <a:t>using the same </a:t>
            </a:r>
            <a:r>
              <a:rPr lang="en-US" sz="3600" spc="-100" dirty="0" err="1" smtClean="0">
                <a:solidFill>
                  <a:schemeClr val="bg1"/>
                </a:solidFill>
                <a:latin typeface="+mj-lt"/>
              </a:rPr>
              <a:t>codeword</a:t>
            </a:r>
            <a:endParaRPr lang="en-US" sz="3600" spc="-1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77243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Title 1"/>
          <p:cNvSpPr txBox="1">
            <a:spLocks/>
          </p:cNvSpPr>
          <p:nvPr/>
        </p:nvSpPr>
        <p:spPr>
          <a:xfrm>
            <a:off x="-76200" y="152401"/>
            <a:ext cx="92964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60" dirty="0" smtClean="0"/>
              <a:t>DIVA-DRAM Reduces Latency</a:t>
            </a:r>
            <a:endParaRPr lang="en-US" sz="5400" b="1" spc="-60" dirty="0"/>
          </a:p>
        </p:txBody>
      </p:sp>
      <p:sp>
        <p:nvSpPr>
          <p:cNvPr id="7" name="TextBox 6"/>
          <p:cNvSpPr txBox="1"/>
          <p:nvPr/>
        </p:nvSpPr>
        <p:spPr>
          <a:xfrm>
            <a:off x="1371599" y="990600"/>
            <a:ext cx="3228815" cy="4572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3200" dirty="0">
                <a:solidFill>
                  <a:srgbClr val="000000"/>
                </a:solidFill>
                <a:latin typeface="+mj-lt"/>
              </a:rPr>
              <a:t>Read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10200" y="990600"/>
            <a:ext cx="3228815" cy="4572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3200" dirty="0">
                <a:solidFill>
                  <a:srgbClr val="000000"/>
                </a:solidFill>
                <a:latin typeface="+mj-lt"/>
              </a:rPr>
              <a:t>Write</a:t>
            </a:r>
          </a:p>
        </p:txBody>
      </p:sp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9542723"/>
              </p:ext>
            </p:extLst>
          </p:nvPr>
        </p:nvGraphicFramePr>
        <p:xfrm>
          <a:off x="456116" y="1219200"/>
          <a:ext cx="4268283" cy="4191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 rot="16200000">
            <a:off x="-800099" y="2628900"/>
            <a:ext cx="2743200" cy="381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400" dirty="0">
                <a:solidFill>
                  <a:srgbClr val="000000"/>
                </a:solidFill>
                <a:latin typeface="+mj-lt"/>
              </a:rPr>
              <a:t>Latency Reduction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534893" y="4370070"/>
            <a:ext cx="398932" cy="234696"/>
            <a:chOff x="3531083" y="4522470"/>
            <a:chExt cx="398932" cy="234696"/>
          </a:xfrm>
        </p:grpSpPr>
        <p:sp>
          <p:nvSpPr>
            <p:cNvPr id="13" name="Punchline"/>
            <p:cNvSpPr txBox="1"/>
            <p:nvPr/>
          </p:nvSpPr>
          <p:spPr>
            <a:xfrm>
              <a:off x="3555848" y="4522470"/>
              <a:ext cx="374167" cy="23469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 anchor="ctr">
              <a:noAutofit/>
            </a:bodyPr>
            <a:lstStyle/>
            <a:p>
              <a:pPr algn="ctr"/>
              <a:endParaRPr lang="en-US" sz="1600" spc="-100" dirty="0">
                <a:latin typeface="+mj-lt"/>
              </a:endParaRPr>
            </a:p>
          </p:txBody>
        </p:sp>
        <p:sp>
          <p:nvSpPr>
            <p:cNvPr id="14" name="Punchline"/>
            <p:cNvSpPr txBox="1"/>
            <p:nvPr/>
          </p:nvSpPr>
          <p:spPr>
            <a:xfrm>
              <a:off x="3531083" y="4522470"/>
              <a:ext cx="374167" cy="2346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1600" spc="-100" dirty="0">
                  <a:latin typeface="+mj-lt"/>
                </a:rPr>
                <a:t>DIVA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514600" y="4370070"/>
            <a:ext cx="398932" cy="234696"/>
            <a:chOff x="3531083" y="4522470"/>
            <a:chExt cx="398932" cy="234696"/>
          </a:xfrm>
        </p:grpSpPr>
        <p:sp>
          <p:nvSpPr>
            <p:cNvPr id="16" name="Punchline"/>
            <p:cNvSpPr txBox="1"/>
            <p:nvPr/>
          </p:nvSpPr>
          <p:spPr>
            <a:xfrm>
              <a:off x="3555848" y="4522470"/>
              <a:ext cx="374167" cy="234696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 anchor="ctr">
              <a:noAutofit/>
            </a:bodyPr>
            <a:lstStyle/>
            <a:p>
              <a:pPr algn="ctr"/>
              <a:endParaRPr lang="en-US" sz="1600" spc="-100" dirty="0">
                <a:latin typeface="+mj-lt"/>
              </a:endParaRPr>
            </a:p>
          </p:txBody>
        </p:sp>
        <p:sp>
          <p:nvSpPr>
            <p:cNvPr id="17" name="Punchline"/>
            <p:cNvSpPr txBox="1"/>
            <p:nvPr/>
          </p:nvSpPr>
          <p:spPr>
            <a:xfrm>
              <a:off x="3531083" y="4522470"/>
              <a:ext cx="374167" cy="2346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algn="ctr"/>
              <a:r>
                <a:rPr lang="en-US" sz="1600" spc="-100" dirty="0">
                  <a:latin typeface="+mj-lt"/>
                </a:rPr>
                <a:t>DIVA</a:t>
              </a: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4509467" y="1219200"/>
            <a:ext cx="4114800" cy="4191000"/>
            <a:chOff x="4509467" y="1371600"/>
            <a:chExt cx="4114800" cy="4191000"/>
          </a:xfrm>
        </p:grpSpPr>
        <p:graphicFrame>
          <p:nvGraphicFramePr>
            <p:cNvPr id="10" name="Chart 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4106849351"/>
                </p:ext>
              </p:extLst>
            </p:nvPr>
          </p:nvGraphicFramePr>
          <p:xfrm>
            <a:off x="4509467" y="1371600"/>
            <a:ext cx="4114800" cy="4191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pSp>
          <p:nvGrpSpPr>
            <p:cNvPr id="18" name="Group 17"/>
            <p:cNvGrpSpPr/>
            <p:nvPr/>
          </p:nvGrpSpPr>
          <p:grpSpPr>
            <a:xfrm>
              <a:off x="7525868" y="4511040"/>
              <a:ext cx="398932" cy="234696"/>
              <a:chOff x="3531083" y="4522470"/>
              <a:chExt cx="398932" cy="234696"/>
            </a:xfrm>
          </p:grpSpPr>
          <p:sp>
            <p:nvSpPr>
              <p:cNvPr id="19" name="Punchline"/>
              <p:cNvSpPr txBox="1"/>
              <p:nvPr/>
            </p:nvSpPr>
            <p:spPr>
              <a:xfrm>
                <a:off x="3555848" y="4522470"/>
                <a:ext cx="374167" cy="23469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 anchor="ctr">
                <a:noAutofit/>
              </a:bodyPr>
              <a:lstStyle/>
              <a:p>
                <a:pPr algn="ctr"/>
                <a:endParaRPr lang="en-US" sz="1600" spc="-100" dirty="0">
                  <a:latin typeface="+mj-lt"/>
                </a:endParaRPr>
              </a:p>
            </p:txBody>
          </p:sp>
          <p:sp>
            <p:nvSpPr>
              <p:cNvPr id="20" name="Punchline"/>
              <p:cNvSpPr txBox="1"/>
              <p:nvPr/>
            </p:nvSpPr>
            <p:spPr>
              <a:xfrm>
                <a:off x="3531083" y="4522470"/>
                <a:ext cx="374167" cy="23469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noAutofit/>
              </a:bodyPr>
              <a:lstStyle/>
              <a:p>
                <a:pPr algn="ctr"/>
                <a:r>
                  <a:rPr lang="en-US" sz="1600" spc="-100" dirty="0">
                    <a:latin typeface="+mj-lt"/>
                  </a:rPr>
                  <a:t>DIVA</a:t>
                </a:r>
              </a:p>
            </p:txBody>
          </p:sp>
        </p:grpSp>
        <p:grpSp>
          <p:nvGrpSpPr>
            <p:cNvPr id="21" name="Group 20"/>
            <p:cNvGrpSpPr/>
            <p:nvPr/>
          </p:nvGrpSpPr>
          <p:grpSpPr>
            <a:xfrm>
              <a:off x="6505575" y="4511040"/>
              <a:ext cx="398932" cy="234696"/>
              <a:chOff x="3531083" y="4522470"/>
              <a:chExt cx="398932" cy="234696"/>
            </a:xfrm>
          </p:grpSpPr>
          <p:sp>
            <p:nvSpPr>
              <p:cNvPr id="22" name="Punchline"/>
              <p:cNvSpPr txBox="1"/>
              <p:nvPr/>
            </p:nvSpPr>
            <p:spPr>
              <a:xfrm>
                <a:off x="3555848" y="4522470"/>
                <a:ext cx="374167" cy="234696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lIns="0" tIns="0" rIns="0" bIns="0" rtlCol="0" anchor="ctr">
                <a:noAutofit/>
              </a:bodyPr>
              <a:lstStyle/>
              <a:p>
                <a:pPr algn="ctr"/>
                <a:endParaRPr lang="en-US" sz="1600" spc="-100" dirty="0">
                  <a:latin typeface="+mj-lt"/>
                </a:endParaRPr>
              </a:p>
            </p:txBody>
          </p:sp>
          <p:sp>
            <p:nvSpPr>
              <p:cNvPr id="23" name="Punchline"/>
              <p:cNvSpPr txBox="1"/>
              <p:nvPr/>
            </p:nvSpPr>
            <p:spPr>
              <a:xfrm>
                <a:off x="3531083" y="4522470"/>
                <a:ext cx="374167" cy="234696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noAutofit/>
              </a:bodyPr>
              <a:lstStyle/>
              <a:p>
                <a:pPr algn="ctr"/>
                <a:r>
                  <a:rPr lang="en-US" sz="1600" spc="-100" dirty="0">
                    <a:latin typeface="+mj-lt"/>
                  </a:rPr>
                  <a:t>DIVA</a:t>
                </a:r>
              </a:p>
            </p:txBody>
          </p:sp>
        </p:grpSp>
      </p:grpSp>
      <p:sp>
        <p:nvSpPr>
          <p:cNvPr id="24" name="Punchline"/>
          <p:cNvSpPr txBox="1"/>
          <p:nvPr/>
        </p:nvSpPr>
        <p:spPr>
          <a:xfrm>
            <a:off x="0" y="3810000"/>
            <a:ext cx="9144000" cy="1143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3600" spc="-100" dirty="0">
                <a:solidFill>
                  <a:schemeClr val="bg1"/>
                </a:solidFill>
                <a:latin typeface="+mj-lt"/>
              </a:rPr>
              <a:t>DIVA-DRAM </a:t>
            </a:r>
            <a:r>
              <a:rPr lang="en-US" sz="3600" b="1" i="1" spc="-100" dirty="0" smtClean="0">
                <a:solidFill>
                  <a:schemeClr val="bg1"/>
                </a:solidFill>
              </a:rPr>
              <a:t>reduces latency more aggressively</a:t>
            </a:r>
            <a:br>
              <a:rPr lang="en-US" sz="3600" b="1" i="1" spc="-100" dirty="0" smtClean="0">
                <a:solidFill>
                  <a:schemeClr val="bg1"/>
                </a:solidFill>
              </a:rPr>
            </a:br>
            <a:r>
              <a:rPr lang="en-US" sz="3600" spc="-100" dirty="0" smtClean="0">
                <a:solidFill>
                  <a:schemeClr val="bg1"/>
                </a:solidFill>
                <a:latin typeface="+mj-lt"/>
              </a:rPr>
              <a:t>and uses ECC to correct random slow cells</a:t>
            </a:r>
            <a:endParaRPr lang="en-US" sz="3600" spc="-1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5" name="Punchline"/>
          <p:cNvSpPr txBox="1"/>
          <p:nvPr/>
        </p:nvSpPr>
        <p:spPr>
          <a:xfrm>
            <a:off x="0" y="5181600"/>
            <a:ext cx="9144000" cy="1143000"/>
          </a:xfrm>
          <a:prstGeom prst="rect">
            <a:avLst/>
          </a:prstGeom>
          <a:solidFill>
            <a:schemeClr val="accent1"/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3600" spc="-100" dirty="0" smtClean="0">
                <a:solidFill>
                  <a:schemeClr val="bg1"/>
                </a:solidFill>
                <a:latin typeface="+mj-lt"/>
              </a:rPr>
              <a:t>How do </a:t>
            </a:r>
            <a:r>
              <a:rPr lang="en-US" sz="3600" spc="-100" dirty="0" smtClean="0">
                <a:solidFill>
                  <a:schemeClr val="bg1"/>
                </a:solidFill>
                <a:latin typeface="+mj-lt"/>
              </a:rPr>
              <a:t>DRAM </a:t>
            </a:r>
            <a:r>
              <a:rPr lang="en-US" sz="3600" spc="-100" dirty="0" smtClean="0">
                <a:solidFill>
                  <a:schemeClr val="bg1"/>
                </a:solidFill>
                <a:latin typeface="+mj-lt"/>
              </a:rPr>
              <a:t>latency reductions translate to system performance?</a:t>
            </a:r>
            <a:endParaRPr lang="en-US" sz="3600" spc="-1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38087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Graphic spid="9" grpId="0" uiExpand="1">
        <p:bldSub>
          <a:bldChart bld="category"/>
        </p:bldSub>
      </p:bldGraphic>
      <p:bldP spid="24" grpId="0" animBg="1"/>
      <p:bldP spid="25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Title 1"/>
          <p:cNvSpPr txBox="1">
            <a:spLocks/>
          </p:cNvSpPr>
          <p:nvPr/>
        </p:nvSpPr>
        <p:spPr>
          <a:xfrm>
            <a:off x="-152400" y="152401"/>
            <a:ext cx="94488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150" dirty="0" smtClean="0"/>
              <a:t>DIVA-DRAM Improves Performance</a:t>
            </a:r>
            <a:endParaRPr lang="en-US" sz="5400" b="1" spc="-150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1025739"/>
              </p:ext>
            </p:extLst>
          </p:nvPr>
        </p:nvGraphicFramePr>
        <p:xfrm>
          <a:off x="838200" y="1828800"/>
          <a:ext cx="7848600" cy="42479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TextBox 3"/>
          <p:cNvSpPr txBox="1"/>
          <p:nvPr/>
        </p:nvSpPr>
        <p:spPr>
          <a:xfrm rot="16200000">
            <a:off x="-1204697" y="3848100"/>
            <a:ext cx="3657600" cy="381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400" b="1" dirty="0" smtClean="0">
                <a:solidFill>
                  <a:srgbClr val="000000"/>
                </a:solidFill>
                <a:latin typeface="+mj-lt"/>
              </a:rPr>
              <a:t>System Performance </a:t>
            </a:r>
            <a:r>
              <a:rPr lang="en-US" sz="2400" b="1" dirty="0">
                <a:solidFill>
                  <a:srgbClr val="000000"/>
                </a:solidFill>
                <a:latin typeface="+mj-lt"/>
              </a:rPr>
              <a:t>Improvement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3276600" y="2438400"/>
            <a:ext cx="152400" cy="3200400"/>
            <a:chOff x="3276600" y="1524000"/>
            <a:chExt cx="152400" cy="3200400"/>
          </a:xfrm>
        </p:grpSpPr>
        <p:sp>
          <p:nvSpPr>
            <p:cNvPr id="8" name="Rectangle 7"/>
            <p:cNvSpPr/>
            <p:nvPr/>
          </p:nvSpPr>
          <p:spPr>
            <a:xfrm>
              <a:off x="3276600" y="1524000"/>
              <a:ext cx="152400" cy="3200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cxnSp>
          <p:nvCxnSpPr>
            <p:cNvPr id="11" name="Straight Connector 10"/>
            <p:cNvCxnSpPr/>
            <p:nvPr/>
          </p:nvCxnSpPr>
          <p:spPr>
            <a:xfrm>
              <a:off x="3429000" y="1600200"/>
              <a:ext cx="0" cy="3048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7" name="Group 16"/>
          <p:cNvGrpSpPr/>
          <p:nvPr/>
        </p:nvGrpSpPr>
        <p:grpSpPr>
          <a:xfrm>
            <a:off x="5029200" y="2438400"/>
            <a:ext cx="152400" cy="3200400"/>
            <a:chOff x="3276600" y="1524000"/>
            <a:chExt cx="152400" cy="3200400"/>
          </a:xfrm>
        </p:grpSpPr>
        <p:sp>
          <p:nvSpPr>
            <p:cNvPr id="18" name="Rectangle 17"/>
            <p:cNvSpPr/>
            <p:nvPr/>
          </p:nvSpPr>
          <p:spPr>
            <a:xfrm>
              <a:off x="3276600" y="1524000"/>
              <a:ext cx="152400" cy="3200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cxnSp>
          <p:nvCxnSpPr>
            <p:cNvPr id="19" name="Straight Connector 18"/>
            <p:cNvCxnSpPr/>
            <p:nvPr/>
          </p:nvCxnSpPr>
          <p:spPr>
            <a:xfrm>
              <a:off x="3429000" y="1600200"/>
              <a:ext cx="0" cy="3048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6781800" y="2438400"/>
            <a:ext cx="152400" cy="3200400"/>
            <a:chOff x="3276600" y="1524000"/>
            <a:chExt cx="152400" cy="3200400"/>
          </a:xfrm>
        </p:grpSpPr>
        <p:sp>
          <p:nvSpPr>
            <p:cNvPr id="21" name="Rectangle 20"/>
            <p:cNvSpPr/>
            <p:nvPr/>
          </p:nvSpPr>
          <p:spPr>
            <a:xfrm>
              <a:off x="3276600" y="1524000"/>
              <a:ext cx="152400" cy="32004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3429000" y="1600200"/>
              <a:ext cx="0" cy="304800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Rectangle 23"/>
          <p:cNvSpPr/>
          <p:nvPr/>
        </p:nvSpPr>
        <p:spPr>
          <a:xfrm>
            <a:off x="3352800" y="2362200"/>
            <a:ext cx="1828800" cy="381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25" name="Rectangle 24"/>
          <p:cNvSpPr/>
          <p:nvPr/>
        </p:nvSpPr>
        <p:spPr>
          <a:xfrm>
            <a:off x="5029200" y="2362200"/>
            <a:ext cx="1828800" cy="381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26" name="Rectangle 25"/>
          <p:cNvSpPr/>
          <p:nvPr/>
        </p:nvSpPr>
        <p:spPr>
          <a:xfrm>
            <a:off x="6858000" y="2362200"/>
            <a:ext cx="1828800" cy="3810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23" name="Punchline"/>
          <p:cNvSpPr txBox="1"/>
          <p:nvPr/>
        </p:nvSpPr>
        <p:spPr>
          <a:xfrm>
            <a:off x="3629660" y="1856740"/>
            <a:ext cx="533400" cy="38100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000" spc="-100" dirty="0">
                <a:latin typeface="+mj-lt"/>
              </a:rPr>
              <a:t>DIVA</a:t>
            </a:r>
          </a:p>
        </p:txBody>
      </p:sp>
      <p:sp>
        <p:nvSpPr>
          <p:cNvPr id="27" name="Punchline"/>
          <p:cNvSpPr txBox="1"/>
          <p:nvPr/>
        </p:nvSpPr>
        <p:spPr>
          <a:xfrm>
            <a:off x="5669280" y="1855470"/>
            <a:ext cx="533400" cy="38100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000" spc="-100" dirty="0">
                <a:latin typeface="+mj-lt"/>
              </a:rPr>
              <a:t>DIVA</a:t>
            </a:r>
          </a:p>
        </p:txBody>
      </p:sp>
      <p:sp>
        <p:nvSpPr>
          <p:cNvPr id="28" name="Punchline"/>
          <p:cNvSpPr txBox="1"/>
          <p:nvPr/>
        </p:nvSpPr>
        <p:spPr>
          <a:xfrm>
            <a:off x="0" y="5181600"/>
            <a:ext cx="9144000" cy="1143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 anchor="ctr"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sz="3600" b="1" spc="-100" dirty="0">
                <a:solidFill>
                  <a:schemeClr val="bg1"/>
                </a:solidFill>
              </a:rPr>
              <a:t>DIVA-DRAM </a:t>
            </a:r>
            <a:r>
              <a:rPr lang="en-US" sz="3600" b="1" spc="-100" dirty="0" smtClean="0">
                <a:solidFill>
                  <a:schemeClr val="bg1"/>
                </a:solidFill>
              </a:rPr>
              <a:t>outperforms the best prior work</a:t>
            </a:r>
            <a:br>
              <a:rPr lang="en-US" sz="3600" b="1" spc="-100" dirty="0" smtClean="0">
                <a:solidFill>
                  <a:schemeClr val="bg1"/>
                </a:solidFill>
              </a:rPr>
            </a:br>
            <a:r>
              <a:rPr lang="en-US" sz="3600" spc="-100" dirty="0" smtClean="0">
                <a:solidFill>
                  <a:schemeClr val="bg1"/>
                </a:solidFill>
                <a:latin typeface="+mj-lt"/>
              </a:rPr>
              <a:t>and can adapt to dynamic latency changes</a:t>
            </a:r>
            <a:endParaRPr lang="en-US" sz="3600" spc="-1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00025" y="809295"/>
            <a:ext cx="8743950" cy="1009870"/>
          </a:xfrm>
        </p:spPr>
        <p:txBody>
          <a:bodyPr/>
          <a:lstStyle/>
          <a:p>
            <a:pPr>
              <a:spcBef>
                <a:spcPts val="600"/>
              </a:spcBef>
            </a:pPr>
            <a:r>
              <a:rPr lang="en-US" sz="3200" spc="-100" dirty="0" smtClean="0"/>
              <a:t>32 single-core benchmarks: SPEC, Stream, TPC, GUPS</a:t>
            </a:r>
          </a:p>
          <a:p>
            <a:pPr>
              <a:spcBef>
                <a:spcPts val="600"/>
              </a:spcBef>
            </a:pPr>
            <a:r>
              <a:rPr lang="en-US" sz="3200" spc="-100" dirty="0" smtClean="0"/>
              <a:t>96 multicore workloads constructed with benchmarks</a:t>
            </a:r>
            <a:endParaRPr lang="en-US" sz="3200" spc="-100" dirty="0"/>
          </a:p>
        </p:txBody>
      </p:sp>
    </p:spTree>
    <p:extLst>
      <p:ext uri="{BB962C8B-B14F-4D97-AF65-F5344CB8AC3E}">
        <p14:creationId xmlns:p14="http://schemas.microsoft.com/office/powerpoint/2010/main" val="477733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8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/>
              <a:t>Conclusion</a:t>
            </a:r>
            <a:endParaRPr lang="en-US" sz="5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0" y="990600"/>
            <a:ext cx="9144000" cy="5867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75000"/>
              </a:lnSpc>
              <a:spcBef>
                <a:spcPts val="600"/>
              </a:spcBef>
            </a:pPr>
            <a:r>
              <a:rPr lang="en-US" sz="3200" b="1" spc="-1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Design-Induced </a:t>
            </a:r>
            <a:r>
              <a:rPr lang="en-US" sz="3200" b="1" spc="-10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Variation</a:t>
            </a:r>
            <a:r>
              <a:rPr lang="en-US" sz="3200" spc="-100" dirty="0" smtClean="0">
                <a:solidFill>
                  <a:schemeClr val="accent6">
                    <a:lumMod val="75000"/>
                  </a:schemeClr>
                </a:solidFill>
              </a:rPr>
              <a:t>: </a:t>
            </a:r>
            <a:r>
              <a:rPr lang="en-US" sz="3200" b="1" spc="-100" dirty="0" smtClean="0">
                <a:solidFill>
                  <a:srgbClr val="C00000"/>
                </a:solidFill>
                <a:latin typeface="+mn-lt"/>
              </a:rPr>
              <a:t>Inherently </a:t>
            </a:r>
            <a:r>
              <a:rPr lang="en-US" sz="3200" b="1" spc="-100" dirty="0">
                <a:solidFill>
                  <a:srgbClr val="C00000"/>
                </a:solidFill>
                <a:latin typeface="+mn-lt"/>
              </a:rPr>
              <a:t>slow </a:t>
            </a:r>
            <a:r>
              <a:rPr lang="en-US" sz="3200" b="1" spc="-100" dirty="0" smtClean="0">
                <a:solidFill>
                  <a:srgbClr val="C00000"/>
                </a:solidFill>
                <a:latin typeface="+mn-lt"/>
              </a:rPr>
              <a:t>regions</a:t>
            </a:r>
            <a:r>
              <a:rPr lang="en-US" sz="3200" spc="-100" dirty="0">
                <a:solidFill>
                  <a:srgbClr val="C00000"/>
                </a:solidFill>
              </a:rPr>
              <a:t/>
            </a:r>
            <a:br>
              <a:rPr lang="en-US" sz="3200" spc="-100" dirty="0">
                <a:solidFill>
                  <a:srgbClr val="C00000"/>
                </a:solidFill>
              </a:rPr>
            </a:br>
            <a:r>
              <a:rPr lang="en-US" sz="3200" spc="-100" dirty="0" smtClean="0"/>
              <a:t>due </a:t>
            </a:r>
            <a:r>
              <a:rPr lang="en-US" sz="3200" spc="-100" dirty="0"/>
              <a:t>to </a:t>
            </a:r>
            <a:r>
              <a:rPr lang="en-US" sz="3200" spc="-100" dirty="0" smtClean="0"/>
              <a:t>DRAM </a:t>
            </a:r>
            <a:r>
              <a:rPr lang="en-US" sz="3200" spc="-100" dirty="0"/>
              <a:t>cell array </a:t>
            </a:r>
            <a:r>
              <a:rPr lang="en-US" sz="3200" spc="-100" dirty="0" smtClean="0"/>
              <a:t>organization</a:t>
            </a:r>
            <a:endParaRPr lang="en-US" sz="3200" b="1" i="1" spc="-100" dirty="0">
              <a:solidFill>
                <a:schemeClr val="accent5"/>
              </a:solidFill>
              <a:latin typeface="+mn-lt"/>
            </a:endParaRPr>
          </a:p>
          <a:p>
            <a:pPr>
              <a:lnSpc>
                <a:spcPct val="75000"/>
              </a:lnSpc>
              <a:spcBef>
                <a:spcPts val="3000"/>
              </a:spcBef>
            </a:pPr>
            <a:r>
              <a:rPr lang="en-US" sz="3200" spc="-100" dirty="0" smtClean="0">
                <a:solidFill>
                  <a:srgbClr val="000000"/>
                </a:solidFill>
              </a:rPr>
              <a:t>Analysis</a:t>
            </a:r>
            <a:r>
              <a:rPr lang="en-US" sz="3200" spc="-100" dirty="0">
                <a:solidFill>
                  <a:srgbClr val="000000"/>
                </a:solidFill>
              </a:rPr>
              <a:t>: Characterization </a:t>
            </a:r>
            <a:r>
              <a:rPr lang="en-US" sz="3200" spc="-100" dirty="0" smtClean="0">
                <a:solidFill>
                  <a:srgbClr val="000000"/>
                </a:solidFill>
              </a:rPr>
              <a:t>of </a:t>
            </a:r>
            <a:r>
              <a:rPr lang="en-US" sz="3200" b="1" spc="-100" dirty="0" smtClean="0">
                <a:solidFill>
                  <a:srgbClr val="000000"/>
                </a:solidFill>
                <a:latin typeface="+mn-lt"/>
              </a:rPr>
              <a:t>96 real DRAM modules</a:t>
            </a:r>
          </a:p>
          <a:p>
            <a:pPr marL="803275" lvl="1" indent="-346075">
              <a:lnSpc>
                <a:spcPct val="75000"/>
              </a:lnSpc>
              <a:spcBef>
                <a:spcPts val="300"/>
              </a:spcBef>
            </a:pPr>
            <a:r>
              <a:rPr lang="en-US" sz="2800" spc="-100" dirty="0" smtClean="0">
                <a:solidFill>
                  <a:srgbClr val="000000"/>
                </a:solidFill>
              </a:rPr>
              <a:t>Three types of </a:t>
            </a:r>
            <a:r>
              <a:rPr lang="en-US" sz="2800" i="1" spc="-100" dirty="0" smtClean="0">
                <a:solidFill>
                  <a:srgbClr val="000000"/>
                </a:solidFill>
              </a:rPr>
              <a:t>systematic</a:t>
            </a:r>
            <a:r>
              <a:rPr lang="en-US" sz="2800" spc="-100" dirty="0" smtClean="0">
                <a:solidFill>
                  <a:srgbClr val="000000"/>
                </a:solidFill>
              </a:rPr>
              <a:t> variation due to design</a:t>
            </a:r>
            <a:endParaRPr lang="en-US" sz="2800" spc="-100" dirty="0">
              <a:solidFill>
                <a:srgbClr val="000000"/>
              </a:solidFill>
            </a:endParaRPr>
          </a:p>
          <a:p>
            <a:pPr marL="803275" lvl="1" indent="-346075">
              <a:lnSpc>
                <a:spcPct val="75000"/>
              </a:lnSpc>
              <a:spcBef>
                <a:spcPts val="300"/>
              </a:spcBef>
            </a:pPr>
            <a:r>
              <a:rPr lang="en-US" sz="2800" spc="-100" dirty="0">
                <a:solidFill>
                  <a:srgbClr val="000000"/>
                </a:solidFill>
              </a:rPr>
              <a:t>Great </a:t>
            </a:r>
            <a:r>
              <a:rPr lang="en-US" sz="2800" b="1" i="1" spc="-100" dirty="0">
                <a:solidFill>
                  <a:srgbClr val="000000"/>
                </a:solidFill>
                <a:latin typeface="+mn-lt"/>
              </a:rPr>
              <a:t>potential</a:t>
            </a:r>
            <a:r>
              <a:rPr lang="en-US" sz="2800" spc="-100" dirty="0">
                <a:solidFill>
                  <a:srgbClr val="000000"/>
                </a:solidFill>
              </a:rPr>
              <a:t> </a:t>
            </a:r>
            <a:r>
              <a:rPr lang="en-US" sz="2800" spc="-100" dirty="0" smtClean="0">
                <a:solidFill>
                  <a:srgbClr val="000000"/>
                </a:solidFill>
              </a:rPr>
              <a:t>to </a:t>
            </a:r>
            <a:r>
              <a:rPr lang="en-US" sz="2800" b="1" i="1" spc="-100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reduce </a:t>
            </a:r>
            <a:r>
              <a:rPr lang="en-US" sz="2800" b="1" i="1" spc="-1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DRAM </a:t>
            </a:r>
            <a:r>
              <a:rPr lang="en-US" sz="2800" b="1" i="1" spc="-100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latency</a:t>
            </a:r>
            <a:r>
              <a:rPr lang="en-US" sz="2800" spc="-100" dirty="0" smtClean="0"/>
              <a:t> at low cost</a:t>
            </a:r>
            <a:endParaRPr lang="en-US" sz="2800" i="1" spc="-100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>
              <a:lnSpc>
                <a:spcPct val="75000"/>
              </a:lnSpc>
              <a:spcBef>
                <a:spcPts val="3000"/>
              </a:spcBef>
            </a:pPr>
            <a:r>
              <a:rPr lang="en-US" sz="3200" spc="-100" dirty="0" smtClean="0"/>
              <a:t>Our Approach: </a:t>
            </a:r>
            <a:r>
              <a:rPr lang="en-US" sz="3200" b="1" spc="-100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DIVA-DRAM</a:t>
            </a:r>
            <a:endParaRPr lang="en-US" sz="3200" spc="-100" dirty="0" smtClean="0"/>
          </a:p>
          <a:p>
            <a:pPr marL="803275" lvl="1" indent="-346075">
              <a:lnSpc>
                <a:spcPct val="75000"/>
              </a:lnSpc>
              <a:spcBef>
                <a:spcPts val="300"/>
              </a:spcBef>
            </a:pPr>
            <a:r>
              <a:rPr lang="en-US" sz="2800" b="1" spc="-100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DIVA Profiling</a:t>
            </a:r>
            <a:r>
              <a:rPr lang="en-US" sz="2800" spc="-100" dirty="0" smtClean="0"/>
              <a:t>: Reliably reduce DRAM latency</a:t>
            </a:r>
            <a:endParaRPr lang="en-US" sz="2800" spc="-100" dirty="0"/>
          </a:p>
          <a:p>
            <a:pPr marL="1203325" lvl="2" indent="-346075">
              <a:lnSpc>
                <a:spcPct val="75000"/>
              </a:lnSpc>
              <a:spcBef>
                <a:spcPts val="300"/>
              </a:spcBef>
            </a:pPr>
            <a:r>
              <a:rPr lang="en-US" sz="2600" spc="-50" dirty="0" smtClean="0"/>
              <a:t>Profile </a:t>
            </a:r>
            <a:r>
              <a:rPr lang="en-US" sz="2600" b="1" i="1" spc="-50" dirty="0" smtClean="0">
                <a:solidFill>
                  <a:schemeClr val="accent1">
                    <a:lumMod val="75000"/>
                  </a:schemeClr>
                </a:solidFill>
              </a:rPr>
              <a:t>only </a:t>
            </a:r>
            <a:r>
              <a:rPr lang="en-US" sz="2600" spc="-50" dirty="0" smtClean="0"/>
              <a:t>cells in </a:t>
            </a:r>
            <a:r>
              <a:rPr lang="en-US" sz="2600" b="1" i="1" spc="-50" dirty="0" smtClean="0">
                <a:solidFill>
                  <a:schemeClr val="accent2">
                    <a:lumMod val="75000"/>
                  </a:schemeClr>
                </a:solidFill>
              </a:rPr>
              <a:t>inherently slow regions</a:t>
            </a:r>
          </a:p>
          <a:p>
            <a:pPr marL="1203325" lvl="2" indent="-346075">
              <a:lnSpc>
                <a:spcPct val="75000"/>
              </a:lnSpc>
              <a:spcBef>
                <a:spcPts val="300"/>
              </a:spcBef>
            </a:pPr>
            <a:r>
              <a:rPr lang="en-US" sz="2600" spc="-50" dirty="0" smtClean="0"/>
              <a:t>Use error correction (ECC) for slow cells that are not profiled</a:t>
            </a:r>
            <a:endParaRPr lang="en-US" sz="2600" spc="-50" dirty="0"/>
          </a:p>
          <a:p>
            <a:pPr marL="803275" lvl="1" indent="-346075">
              <a:lnSpc>
                <a:spcPct val="75000"/>
              </a:lnSpc>
              <a:spcBef>
                <a:spcPts val="900"/>
              </a:spcBef>
            </a:pPr>
            <a:r>
              <a:rPr lang="en-US" sz="2800" b="1" spc="-1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DIVA Shuffling</a:t>
            </a:r>
            <a:r>
              <a:rPr lang="en-US" sz="2800" spc="-100" dirty="0"/>
              <a:t>: </a:t>
            </a:r>
            <a:r>
              <a:rPr lang="en-US" sz="2800" spc="-100" dirty="0" smtClean="0"/>
              <a:t>Exploit variation to improve</a:t>
            </a:r>
            <a:r>
              <a:rPr lang="en-US" sz="2800" spc="-100" dirty="0" smtClean="0">
                <a:sym typeface="Wingdings" panose="05000000000000000000" pitchFamily="2" charset="2"/>
              </a:rPr>
              <a:t> ECC reliability</a:t>
            </a:r>
            <a:endParaRPr lang="en-US" sz="2800" i="1" spc="-100" dirty="0">
              <a:solidFill>
                <a:srgbClr val="0000FF"/>
              </a:solidFill>
            </a:endParaRPr>
          </a:p>
          <a:p>
            <a:pPr>
              <a:lnSpc>
                <a:spcPct val="75000"/>
              </a:lnSpc>
              <a:spcBef>
                <a:spcPts val="3000"/>
              </a:spcBef>
            </a:pPr>
            <a:r>
              <a:rPr lang="en-US" sz="3200" b="1" spc="-15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15.1%/14.2% </a:t>
            </a:r>
            <a:r>
              <a:rPr lang="en-US" sz="3200" b="1" i="1" spc="-150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higher performance</a:t>
            </a:r>
            <a:r>
              <a:rPr lang="en-US" sz="3200" i="1" spc="-150" dirty="0" smtClean="0"/>
              <a:t> </a:t>
            </a:r>
            <a:r>
              <a:rPr lang="en-US" sz="3200" spc="-150" dirty="0" smtClean="0"/>
              <a:t>for 2-/8-core workloads</a:t>
            </a:r>
            <a:endParaRPr lang="en-US" sz="3200" spc="-150" dirty="0"/>
          </a:p>
        </p:txBody>
      </p:sp>
    </p:spTree>
    <p:extLst>
      <p:ext uri="{BB962C8B-B14F-4D97-AF65-F5344CB8AC3E}">
        <p14:creationId xmlns:p14="http://schemas.microsoft.com/office/powerpoint/2010/main" val="294353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411726"/>
            <a:ext cx="9144000" cy="2743200"/>
          </a:xfrm>
        </p:spPr>
        <p:txBody>
          <a:bodyPr anchor="ctr">
            <a:noAutofit/>
          </a:bodyPr>
          <a:lstStyle/>
          <a:p>
            <a:r>
              <a:rPr lang="en-US" sz="4800" b="1" spc="-1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Design-Induced Latency Variation </a:t>
            </a:r>
            <a:br>
              <a:rPr lang="en-US" sz="4800" b="1" spc="-100" dirty="0">
                <a:solidFill>
                  <a:schemeClr val="accent1">
                    <a:lumMod val="75000"/>
                  </a:schemeClr>
                </a:solidFill>
                <a:latin typeface="+mn-lt"/>
              </a:rPr>
            </a:br>
            <a:r>
              <a:rPr lang="en-US" sz="4800" b="1" spc="-1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in Modern DRAM Chips</a:t>
            </a:r>
            <a:r>
              <a:rPr lang="en-US" sz="4800" b="1" spc="-100" dirty="0">
                <a:solidFill>
                  <a:schemeClr val="accent1">
                    <a:lumMod val="75000"/>
                  </a:schemeClr>
                </a:solidFill>
              </a:rPr>
              <a:t>:</a:t>
            </a:r>
            <a:r>
              <a:rPr lang="en-US" sz="5400" b="1" spc="-100" dirty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en-US" sz="5400" b="1" spc="-1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4400" spc="-1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Characterization, Analysis, </a:t>
            </a:r>
            <a:r>
              <a:rPr lang="en-US" sz="4400" spc="-1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and</a:t>
            </a:r>
            <a:br>
              <a:rPr lang="en-US" sz="4400" spc="-1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</a:br>
            <a:r>
              <a:rPr lang="en-US" sz="4400" spc="-100" dirty="0" smtClean="0">
                <a:solidFill>
                  <a:schemeClr val="accent1">
                    <a:lumMod val="50000"/>
                  </a:schemeClr>
                </a:solidFill>
                <a:latin typeface="+mn-lt"/>
              </a:rPr>
              <a:t>Latency </a:t>
            </a:r>
            <a:r>
              <a:rPr lang="en-US" sz="4400" spc="-100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Reduction Mechanisms</a:t>
            </a:r>
            <a:endParaRPr lang="en-US" sz="3200" i="1" spc="-70" dirty="0">
              <a:solidFill>
                <a:schemeClr val="accent1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82000" y="6248400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0" y="3421626"/>
            <a:ext cx="9144000" cy="2979174"/>
          </a:xfrm>
        </p:spPr>
        <p:txBody>
          <a:bodyPr lIns="0" rIns="0" anchor="ctr">
            <a:noAutofit/>
          </a:bodyPr>
          <a:lstStyle/>
          <a:p>
            <a:pPr lvl="0">
              <a:spcBef>
                <a:spcPts val="300"/>
              </a:spcBef>
            </a:pPr>
            <a:r>
              <a:rPr lang="en-US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Calibri Light"/>
              </a:rPr>
              <a:t>Donghyuk Lee</a:t>
            </a:r>
            <a:r>
              <a:rPr lang="en-US" sz="2800" baseline="30000" dirty="0">
                <a:solidFill>
                  <a:prstClr val="black">
                    <a:lumMod val="65000"/>
                    <a:lumOff val="35000"/>
                  </a:prstClr>
                </a:solidFill>
                <a:latin typeface="Calibri Light"/>
              </a:rPr>
              <a:t>1,2</a:t>
            </a:r>
            <a:r>
              <a:rPr lang="en-US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Calibri Light"/>
              </a:rPr>
              <a:t>     Samira Khan</a:t>
            </a:r>
            <a:r>
              <a:rPr lang="en-US" sz="2800" baseline="30000" dirty="0">
                <a:solidFill>
                  <a:prstClr val="black">
                    <a:lumMod val="65000"/>
                    <a:lumOff val="35000"/>
                  </a:prstClr>
                </a:solidFill>
                <a:latin typeface="Calibri Light"/>
              </a:rPr>
              <a:t>3</a:t>
            </a:r>
            <a:r>
              <a:rPr lang="en-US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Calibri Light"/>
              </a:rPr>
              <a:t>    Lavanya Subramanian</a:t>
            </a:r>
            <a:r>
              <a:rPr lang="en-US" sz="2800" baseline="30000" dirty="0">
                <a:solidFill>
                  <a:prstClr val="black">
                    <a:lumMod val="65000"/>
                    <a:lumOff val="35000"/>
                  </a:prstClr>
                </a:solidFill>
                <a:latin typeface="Calibri Light"/>
              </a:rPr>
              <a:t>2</a:t>
            </a:r>
            <a:r>
              <a:rPr lang="en-US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Calibri Light"/>
              </a:rPr>
              <a:t> </a:t>
            </a:r>
          </a:p>
          <a:p>
            <a:pPr lvl="0">
              <a:spcBef>
                <a:spcPts val="300"/>
              </a:spcBef>
            </a:pPr>
            <a:r>
              <a:rPr lang="en-US" sz="2800" dirty="0">
                <a:solidFill>
                  <a:prstClr val="black"/>
                </a:solidFill>
              </a:rPr>
              <a:t>Saugata Ghose</a:t>
            </a:r>
            <a:r>
              <a:rPr lang="en-US" sz="2800" baseline="30000" dirty="0">
                <a:solidFill>
                  <a:prstClr val="black">
                    <a:lumMod val="65000"/>
                    <a:lumOff val="35000"/>
                  </a:prstClr>
                </a:solidFill>
                <a:latin typeface="Calibri Light"/>
              </a:rPr>
              <a:t>2</a:t>
            </a:r>
            <a:r>
              <a:rPr lang="en-US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Calibri Light"/>
              </a:rPr>
              <a:t>     Rachata Ausavarungnirun</a:t>
            </a:r>
            <a:r>
              <a:rPr lang="en-US" sz="2800" baseline="30000" dirty="0">
                <a:solidFill>
                  <a:prstClr val="black">
                    <a:lumMod val="65000"/>
                    <a:lumOff val="35000"/>
                  </a:prstClr>
                </a:solidFill>
                <a:latin typeface="Calibri Light"/>
              </a:rPr>
              <a:t>2</a:t>
            </a:r>
            <a:r>
              <a:rPr lang="en-US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Calibri Light"/>
              </a:rPr>
              <a:t> </a:t>
            </a:r>
          </a:p>
          <a:p>
            <a:pPr lvl="0">
              <a:spcBef>
                <a:spcPts val="300"/>
              </a:spcBef>
            </a:pPr>
            <a:r>
              <a:rPr lang="en-US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Calibri Light"/>
              </a:rPr>
              <a:t>Gennady Pekhimenko</a:t>
            </a:r>
            <a:r>
              <a:rPr lang="en-US" sz="2800" baseline="30000" dirty="0">
                <a:solidFill>
                  <a:prstClr val="black">
                    <a:lumMod val="65000"/>
                    <a:lumOff val="35000"/>
                  </a:prstClr>
                </a:solidFill>
                <a:latin typeface="Calibri Light"/>
              </a:rPr>
              <a:t>4</a:t>
            </a:r>
            <a:r>
              <a:rPr lang="en-US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Calibri Light"/>
              </a:rPr>
              <a:t>    Vivek Seshadri</a:t>
            </a:r>
            <a:r>
              <a:rPr lang="en-US" sz="2800" baseline="30000" dirty="0">
                <a:solidFill>
                  <a:prstClr val="black">
                    <a:lumMod val="65000"/>
                    <a:lumOff val="35000"/>
                  </a:prstClr>
                </a:solidFill>
                <a:latin typeface="Calibri Light"/>
              </a:rPr>
              <a:t>4</a:t>
            </a:r>
            <a:r>
              <a:rPr lang="en-US" sz="2800" dirty="0">
                <a:solidFill>
                  <a:prstClr val="black">
                    <a:lumMod val="65000"/>
                    <a:lumOff val="35000"/>
                  </a:prstClr>
                </a:solidFill>
                <a:latin typeface="Calibri Light"/>
              </a:rPr>
              <a:t>    Onur Mutlu</a:t>
            </a:r>
            <a:r>
              <a:rPr lang="en-US" sz="2800" baseline="30000" dirty="0">
                <a:solidFill>
                  <a:prstClr val="black">
                    <a:lumMod val="65000"/>
                    <a:lumOff val="35000"/>
                  </a:prstClr>
                </a:solidFill>
                <a:latin typeface="Calibri Light"/>
              </a:rPr>
              <a:t>5,2</a:t>
            </a:r>
            <a:endParaRPr lang="en-US" sz="2800" dirty="0">
              <a:solidFill>
                <a:prstClr val="black">
                  <a:lumMod val="65000"/>
                  <a:lumOff val="35000"/>
                </a:prstClr>
              </a:solidFill>
              <a:latin typeface="Calibri Light"/>
            </a:endParaRPr>
          </a:p>
          <a:p>
            <a:pPr>
              <a:spcBef>
                <a:spcPts val="2400"/>
              </a:spcBef>
            </a:pPr>
            <a:r>
              <a:rPr lang="en-US" i="1" baseline="300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1</a:t>
            </a:r>
            <a:r>
              <a:rPr lang="en-US" i="1" dirty="0" smtClean="0">
                <a:solidFill>
                  <a:schemeClr val="accent6"/>
                </a:solidFill>
                <a:latin typeface="+mj-lt"/>
              </a:rPr>
              <a:t>NVIDIA    </a:t>
            </a:r>
            <a:r>
              <a:rPr lang="en-US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US" i="1" baseline="300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2</a:t>
            </a:r>
            <a:r>
              <a:rPr lang="en-US" i="1" dirty="0" smtClean="0">
                <a:solidFill>
                  <a:srgbClr val="C00000"/>
                </a:solidFill>
                <a:latin typeface="+mj-lt"/>
              </a:rPr>
              <a:t>Carnegie Mellon University</a:t>
            </a:r>
            <a:r>
              <a:rPr lang="en-US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/>
            </a:r>
            <a:br>
              <a:rPr lang="en-US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</a:br>
            <a:r>
              <a:rPr lang="en-US" i="1" baseline="300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3</a:t>
            </a:r>
            <a:r>
              <a:rPr lang="en-US" i="1" dirty="0" smtClean="0">
                <a:solidFill>
                  <a:schemeClr val="accent2"/>
                </a:solidFill>
                <a:latin typeface="+mj-lt"/>
              </a:rPr>
              <a:t>University of Virginia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US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   </a:t>
            </a:r>
            <a:r>
              <a:rPr lang="en-US" i="1" baseline="300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4</a:t>
            </a:r>
            <a:r>
              <a:rPr lang="en-US" i="1" dirty="0" smtClean="0">
                <a:latin typeface="+mj-lt"/>
              </a:rPr>
              <a:t>Microsoft Research</a:t>
            </a:r>
            <a:r>
              <a:rPr lang="en-US" i="1" dirty="0">
                <a:solidFill>
                  <a:schemeClr val="bg1">
                    <a:lumMod val="50000"/>
                  </a:schemeClr>
                </a:solidFill>
                <a:latin typeface="+mj-lt"/>
              </a:rPr>
              <a:t> </a:t>
            </a:r>
            <a:r>
              <a:rPr lang="en-US" i="1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    </a:t>
            </a:r>
            <a:r>
              <a:rPr lang="en-US" i="1" baseline="30000" dirty="0" smtClean="0">
                <a:solidFill>
                  <a:schemeClr val="bg1">
                    <a:lumMod val="50000"/>
                  </a:schemeClr>
                </a:solidFill>
                <a:latin typeface="+mj-lt"/>
              </a:rPr>
              <a:t>5</a:t>
            </a:r>
            <a:r>
              <a:rPr lang="en-US" i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ETH Zürich</a:t>
            </a:r>
          </a:p>
          <a:p>
            <a:pPr>
              <a:spcBef>
                <a:spcPts val="2400"/>
              </a:spcBef>
            </a:pPr>
            <a:r>
              <a:rPr lang="en-US" spc="-130" dirty="0" smtClean="0">
                <a:latin typeface="+mj-lt"/>
              </a:rPr>
              <a:t>Data, </a:t>
            </a:r>
            <a:r>
              <a:rPr lang="en-US" spc="-130" dirty="0" smtClean="0">
                <a:latin typeface="+mj-lt"/>
              </a:rPr>
              <a:t>Circuit Model</a:t>
            </a:r>
            <a:r>
              <a:rPr lang="en-US" spc="-130" dirty="0" smtClean="0">
                <a:latin typeface="+mj-lt"/>
              </a:rPr>
              <a:t> </a:t>
            </a:r>
            <a:r>
              <a:rPr lang="en-US" spc="-130" dirty="0" smtClean="0">
                <a:latin typeface="+mj-lt"/>
              </a:rPr>
              <a:t>Will Be Available at </a:t>
            </a:r>
            <a:r>
              <a:rPr lang="en-US" spc="-130" dirty="0">
                <a:solidFill>
                  <a:schemeClr val="bg1">
                    <a:lumMod val="50000"/>
                  </a:schemeClr>
                </a:solidFill>
                <a:latin typeface="+mj-lt"/>
                <a:hlinkClick r:id="rId3"/>
              </a:rPr>
              <a:t>https://github.com/CMU-SAFARI/DIVA-DRAM</a:t>
            </a:r>
            <a:endParaRPr lang="en-US" spc="-130" dirty="0">
              <a:solidFill>
                <a:schemeClr val="bg1">
                  <a:lumMod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227949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48001"/>
            <a:ext cx="8382000" cy="761999"/>
          </a:xfrm>
        </p:spPr>
        <p:txBody>
          <a:bodyPr/>
          <a:lstStyle/>
          <a:p>
            <a:pPr algn="ctr"/>
            <a:r>
              <a:rPr lang="en-US" sz="6000" dirty="0" smtClean="0">
                <a:latin typeface="+mn-lt"/>
              </a:rPr>
              <a:t>Backup Slides</a:t>
            </a:r>
            <a:endParaRPr lang="en-US" sz="6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86793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057" y="2057400"/>
            <a:ext cx="9024943" cy="3367477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-76200" y="152401"/>
            <a:ext cx="92964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100" dirty="0" smtClean="0"/>
              <a:t>Hierarchical Organization of DRAM</a:t>
            </a:r>
            <a:endParaRPr lang="en-US" sz="5400" spc="-100" dirty="0"/>
          </a:p>
        </p:txBody>
      </p:sp>
    </p:spTree>
    <p:extLst>
      <p:ext uri="{BB962C8B-B14F-4D97-AF65-F5344CB8AC3E}">
        <p14:creationId xmlns:p14="http://schemas.microsoft.com/office/powerpoint/2010/main" val="4016524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50" name="Straight Connector 349"/>
          <p:cNvCxnSpPr/>
          <p:nvPr/>
        </p:nvCxnSpPr>
        <p:spPr>
          <a:xfrm>
            <a:off x="4956047" y="4156969"/>
            <a:ext cx="0" cy="459386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38100" cap="rnd">
            <a:solidFill>
              <a:schemeClr val="tx1">
                <a:lumMod val="85000"/>
                <a:lumOff val="15000"/>
              </a:schemeClr>
            </a:solidFill>
            <a:round/>
            <a:tailEnd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1" name="Straight Connector 350"/>
          <p:cNvCxnSpPr/>
          <p:nvPr/>
        </p:nvCxnSpPr>
        <p:spPr>
          <a:xfrm flipH="1">
            <a:off x="4879847" y="4309369"/>
            <a:ext cx="152400" cy="153493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38100" cap="rnd">
            <a:solidFill>
              <a:schemeClr val="tx1">
                <a:lumMod val="85000"/>
                <a:lumOff val="15000"/>
              </a:schemeClr>
            </a:solidFill>
            <a:round/>
            <a:tailEnd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2" name="TextBox 351"/>
          <p:cNvSpPr txBox="1"/>
          <p:nvPr/>
        </p:nvSpPr>
        <p:spPr>
          <a:xfrm>
            <a:off x="5108447" y="4233324"/>
            <a:ext cx="1143001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ts val="3000"/>
              </a:lnSpc>
            </a:pPr>
            <a:r>
              <a:rPr lang="en-US" sz="2600" dirty="0">
                <a:solidFill>
                  <a:srgbClr val="000000"/>
                </a:solidFill>
                <a:latin typeface="+mj-lt"/>
              </a:rPr>
              <a:t>64 bits</a:t>
            </a:r>
          </a:p>
        </p:txBody>
      </p:sp>
      <p:grpSp>
        <p:nvGrpSpPr>
          <p:cNvPr id="432" name="Group 431"/>
          <p:cNvGrpSpPr/>
          <p:nvPr/>
        </p:nvGrpSpPr>
        <p:grpSpPr>
          <a:xfrm>
            <a:off x="1831848" y="1899542"/>
            <a:ext cx="1490472" cy="1490472"/>
            <a:chOff x="4876800" y="1447800"/>
            <a:chExt cx="2971801" cy="2971800"/>
          </a:xfrm>
        </p:grpSpPr>
        <p:grpSp>
          <p:nvGrpSpPr>
            <p:cNvPr id="433" name="Group 432"/>
            <p:cNvGrpSpPr/>
            <p:nvPr/>
          </p:nvGrpSpPr>
          <p:grpSpPr>
            <a:xfrm>
              <a:off x="5486400" y="3962400"/>
              <a:ext cx="2209800" cy="457200"/>
              <a:chOff x="5486400" y="3962400"/>
              <a:chExt cx="2209800" cy="457200"/>
            </a:xfrm>
          </p:grpSpPr>
          <p:sp>
            <p:nvSpPr>
              <p:cNvPr id="516" name="DRAM"/>
              <p:cNvSpPr/>
              <p:nvPr/>
            </p:nvSpPr>
            <p:spPr>
              <a:xfrm>
                <a:off x="54864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17" name="DRAM"/>
              <p:cNvSpPr/>
              <p:nvPr/>
            </p:nvSpPr>
            <p:spPr>
              <a:xfrm>
                <a:off x="59436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18" name="DRAM"/>
              <p:cNvSpPr/>
              <p:nvPr/>
            </p:nvSpPr>
            <p:spPr>
              <a:xfrm>
                <a:off x="64008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19" name="DRAM"/>
              <p:cNvSpPr/>
              <p:nvPr/>
            </p:nvSpPr>
            <p:spPr>
              <a:xfrm>
                <a:off x="68580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20" name="DRAM"/>
              <p:cNvSpPr/>
              <p:nvPr/>
            </p:nvSpPr>
            <p:spPr>
              <a:xfrm>
                <a:off x="73152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434" name="Group 433"/>
            <p:cNvGrpSpPr/>
            <p:nvPr/>
          </p:nvGrpSpPr>
          <p:grpSpPr>
            <a:xfrm>
              <a:off x="4876800" y="1600200"/>
              <a:ext cx="457200" cy="2209800"/>
              <a:chOff x="4876800" y="1600200"/>
              <a:chExt cx="457200" cy="2209800"/>
            </a:xfrm>
          </p:grpSpPr>
          <p:sp>
            <p:nvSpPr>
              <p:cNvPr id="511" name="DRAM"/>
              <p:cNvSpPr/>
              <p:nvPr/>
            </p:nvSpPr>
            <p:spPr>
              <a:xfrm rot="5400000">
                <a:off x="4914900" y="15621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12" name="DRAM"/>
              <p:cNvSpPr/>
              <p:nvPr/>
            </p:nvSpPr>
            <p:spPr>
              <a:xfrm rot="5400000">
                <a:off x="4914900" y="20193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13" name="DRAM"/>
              <p:cNvSpPr/>
              <p:nvPr/>
            </p:nvSpPr>
            <p:spPr>
              <a:xfrm rot="5400000">
                <a:off x="4914900" y="24765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14" name="DRAM"/>
              <p:cNvSpPr/>
              <p:nvPr/>
            </p:nvSpPr>
            <p:spPr>
              <a:xfrm rot="5400000">
                <a:off x="4914900" y="29337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15" name="DRAM"/>
              <p:cNvSpPr/>
              <p:nvPr/>
            </p:nvSpPr>
            <p:spPr>
              <a:xfrm rot="5400000">
                <a:off x="4914900" y="33909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435" name="Group 434"/>
            <p:cNvGrpSpPr/>
            <p:nvPr/>
          </p:nvGrpSpPr>
          <p:grpSpPr>
            <a:xfrm>
              <a:off x="5676900" y="1447800"/>
              <a:ext cx="1828800" cy="2514600"/>
              <a:chOff x="5676900" y="990600"/>
              <a:chExt cx="1828800" cy="2971800"/>
            </a:xfrm>
          </p:grpSpPr>
          <p:cxnSp>
            <p:nvCxnSpPr>
              <p:cNvPr id="506" name="Straight Connector 505"/>
              <p:cNvCxnSpPr>
                <a:endCxn id="516" idx="0"/>
              </p:cNvCxnSpPr>
              <p:nvPr/>
            </p:nvCxnSpPr>
            <p:spPr>
              <a:xfrm>
                <a:off x="56769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7" name="Straight Connector 506"/>
              <p:cNvCxnSpPr>
                <a:endCxn id="518" idx="0"/>
              </p:cNvCxnSpPr>
              <p:nvPr/>
            </p:nvCxnSpPr>
            <p:spPr>
              <a:xfrm>
                <a:off x="65913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8" name="Straight Connector 507"/>
              <p:cNvCxnSpPr>
                <a:endCxn id="519" idx="0"/>
              </p:cNvCxnSpPr>
              <p:nvPr/>
            </p:nvCxnSpPr>
            <p:spPr>
              <a:xfrm>
                <a:off x="70485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9" name="Straight Connector 508"/>
              <p:cNvCxnSpPr>
                <a:endCxn id="520" idx="0"/>
              </p:cNvCxnSpPr>
              <p:nvPr/>
            </p:nvCxnSpPr>
            <p:spPr>
              <a:xfrm>
                <a:off x="75057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0" name="Straight Connector 509"/>
              <p:cNvCxnSpPr>
                <a:endCxn id="517" idx="0"/>
              </p:cNvCxnSpPr>
              <p:nvPr/>
            </p:nvCxnSpPr>
            <p:spPr>
              <a:xfrm>
                <a:off x="61341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6" name="Group 435"/>
            <p:cNvGrpSpPr/>
            <p:nvPr/>
          </p:nvGrpSpPr>
          <p:grpSpPr>
            <a:xfrm>
              <a:off x="5334001" y="1790700"/>
              <a:ext cx="2514600" cy="1828800"/>
              <a:chOff x="5334000" y="1790700"/>
              <a:chExt cx="2971799" cy="1828800"/>
            </a:xfrm>
          </p:grpSpPr>
          <p:cxnSp>
            <p:nvCxnSpPr>
              <p:cNvPr id="469" name="Straight Connector 468"/>
              <p:cNvCxnSpPr>
                <a:endCxn id="511" idx="0"/>
              </p:cNvCxnSpPr>
              <p:nvPr/>
            </p:nvCxnSpPr>
            <p:spPr>
              <a:xfrm flipH="1">
                <a:off x="5334000" y="17907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2" name="Straight Connector 501"/>
              <p:cNvCxnSpPr>
                <a:endCxn id="512" idx="0"/>
              </p:cNvCxnSpPr>
              <p:nvPr/>
            </p:nvCxnSpPr>
            <p:spPr>
              <a:xfrm flipH="1">
                <a:off x="5334000" y="22479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" name="Straight Connector 502"/>
              <p:cNvCxnSpPr>
                <a:endCxn id="513" idx="0"/>
              </p:cNvCxnSpPr>
              <p:nvPr/>
            </p:nvCxnSpPr>
            <p:spPr>
              <a:xfrm flipH="1">
                <a:off x="5334000" y="27051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4" name="Straight Connector 503"/>
              <p:cNvCxnSpPr>
                <a:endCxn id="514" idx="0"/>
              </p:cNvCxnSpPr>
              <p:nvPr/>
            </p:nvCxnSpPr>
            <p:spPr>
              <a:xfrm flipH="1">
                <a:off x="5334000" y="31623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5" name="Straight Connector 504"/>
              <p:cNvCxnSpPr>
                <a:endCxn id="515" idx="0"/>
              </p:cNvCxnSpPr>
              <p:nvPr/>
            </p:nvCxnSpPr>
            <p:spPr>
              <a:xfrm flipH="1">
                <a:off x="5334000" y="36195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7" name="Group 436"/>
            <p:cNvGrpSpPr/>
            <p:nvPr/>
          </p:nvGrpSpPr>
          <p:grpSpPr>
            <a:xfrm>
              <a:off x="5486400" y="1600200"/>
              <a:ext cx="2209800" cy="2209800"/>
              <a:chOff x="5486400" y="1600200"/>
              <a:chExt cx="2209800" cy="2209800"/>
            </a:xfrm>
          </p:grpSpPr>
          <p:sp>
            <p:nvSpPr>
              <p:cNvPr id="438" name="Oval 437"/>
              <p:cNvSpPr/>
              <p:nvPr/>
            </p:nvSpPr>
            <p:spPr>
              <a:xfrm>
                <a:off x="54864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39" name="Oval 438"/>
              <p:cNvSpPr/>
              <p:nvPr/>
            </p:nvSpPr>
            <p:spPr>
              <a:xfrm>
                <a:off x="59436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0" name="Oval 439"/>
              <p:cNvSpPr/>
              <p:nvPr/>
            </p:nvSpPr>
            <p:spPr>
              <a:xfrm>
                <a:off x="64008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1" name="Oval 440"/>
              <p:cNvSpPr/>
              <p:nvPr/>
            </p:nvSpPr>
            <p:spPr>
              <a:xfrm>
                <a:off x="68580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2" name="Oval 441"/>
              <p:cNvSpPr/>
              <p:nvPr/>
            </p:nvSpPr>
            <p:spPr>
              <a:xfrm>
                <a:off x="73152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3" name="Oval 442"/>
              <p:cNvSpPr/>
              <p:nvPr/>
            </p:nvSpPr>
            <p:spPr>
              <a:xfrm>
                <a:off x="54864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4" name="Oval 443"/>
              <p:cNvSpPr/>
              <p:nvPr/>
            </p:nvSpPr>
            <p:spPr>
              <a:xfrm>
                <a:off x="59436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5" name="Oval 444"/>
              <p:cNvSpPr/>
              <p:nvPr/>
            </p:nvSpPr>
            <p:spPr>
              <a:xfrm>
                <a:off x="64008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6" name="Oval 445"/>
              <p:cNvSpPr/>
              <p:nvPr/>
            </p:nvSpPr>
            <p:spPr>
              <a:xfrm>
                <a:off x="68580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7" name="Oval 446"/>
              <p:cNvSpPr/>
              <p:nvPr/>
            </p:nvSpPr>
            <p:spPr>
              <a:xfrm>
                <a:off x="73152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8" name="Oval 447"/>
              <p:cNvSpPr/>
              <p:nvPr/>
            </p:nvSpPr>
            <p:spPr>
              <a:xfrm>
                <a:off x="54864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9" name="Oval 448"/>
              <p:cNvSpPr/>
              <p:nvPr/>
            </p:nvSpPr>
            <p:spPr>
              <a:xfrm>
                <a:off x="59436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50" name="Oval 449"/>
              <p:cNvSpPr/>
              <p:nvPr/>
            </p:nvSpPr>
            <p:spPr>
              <a:xfrm>
                <a:off x="64008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51" name="Oval 450"/>
              <p:cNvSpPr/>
              <p:nvPr/>
            </p:nvSpPr>
            <p:spPr>
              <a:xfrm>
                <a:off x="68580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52" name="Oval 451"/>
              <p:cNvSpPr/>
              <p:nvPr/>
            </p:nvSpPr>
            <p:spPr>
              <a:xfrm>
                <a:off x="73152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53" name="Oval 452"/>
              <p:cNvSpPr/>
              <p:nvPr/>
            </p:nvSpPr>
            <p:spPr>
              <a:xfrm>
                <a:off x="54864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54" name="Oval 453"/>
              <p:cNvSpPr/>
              <p:nvPr/>
            </p:nvSpPr>
            <p:spPr>
              <a:xfrm>
                <a:off x="59436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55" name="Oval 454"/>
              <p:cNvSpPr/>
              <p:nvPr/>
            </p:nvSpPr>
            <p:spPr>
              <a:xfrm>
                <a:off x="64008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62" name="Oval 461"/>
              <p:cNvSpPr/>
              <p:nvPr/>
            </p:nvSpPr>
            <p:spPr>
              <a:xfrm>
                <a:off x="68580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63" name="Oval 462"/>
              <p:cNvSpPr/>
              <p:nvPr/>
            </p:nvSpPr>
            <p:spPr>
              <a:xfrm>
                <a:off x="73152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64" name="Oval 463"/>
              <p:cNvSpPr/>
              <p:nvPr/>
            </p:nvSpPr>
            <p:spPr>
              <a:xfrm>
                <a:off x="54864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65" name="Oval 464"/>
              <p:cNvSpPr/>
              <p:nvPr/>
            </p:nvSpPr>
            <p:spPr>
              <a:xfrm>
                <a:off x="59436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66" name="Oval 465"/>
              <p:cNvSpPr/>
              <p:nvPr/>
            </p:nvSpPr>
            <p:spPr>
              <a:xfrm>
                <a:off x="64008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67" name="Oval 466"/>
              <p:cNvSpPr/>
              <p:nvPr/>
            </p:nvSpPr>
            <p:spPr>
              <a:xfrm>
                <a:off x="68580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68" name="Oval 467"/>
              <p:cNvSpPr/>
              <p:nvPr/>
            </p:nvSpPr>
            <p:spPr>
              <a:xfrm>
                <a:off x="73152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</p:grpSp>
      <p:grpSp>
        <p:nvGrpSpPr>
          <p:cNvPr id="521" name="Group 520"/>
          <p:cNvGrpSpPr/>
          <p:nvPr/>
        </p:nvGrpSpPr>
        <p:grpSpPr>
          <a:xfrm>
            <a:off x="3389376" y="1899542"/>
            <a:ext cx="1490472" cy="1490472"/>
            <a:chOff x="4876800" y="1447800"/>
            <a:chExt cx="2971801" cy="2971800"/>
          </a:xfrm>
        </p:grpSpPr>
        <p:grpSp>
          <p:nvGrpSpPr>
            <p:cNvPr id="522" name="Group 521"/>
            <p:cNvGrpSpPr/>
            <p:nvPr/>
          </p:nvGrpSpPr>
          <p:grpSpPr>
            <a:xfrm>
              <a:off x="5486400" y="3962400"/>
              <a:ext cx="2209800" cy="457200"/>
              <a:chOff x="5486400" y="3962400"/>
              <a:chExt cx="2209800" cy="457200"/>
            </a:xfrm>
          </p:grpSpPr>
          <p:sp>
            <p:nvSpPr>
              <p:cNvPr id="567" name="DRAM"/>
              <p:cNvSpPr/>
              <p:nvPr/>
            </p:nvSpPr>
            <p:spPr>
              <a:xfrm>
                <a:off x="54864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68" name="DRAM"/>
              <p:cNvSpPr/>
              <p:nvPr/>
            </p:nvSpPr>
            <p:spPr>
              <a:xfrm>
                <a:off x="59436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69" name="DRAM"/>
              <p:cNvSpPr/>
              <p:nvPr/>
            </p:nvSpPr>
            <p:spPr>
              <a:xfrm>
                <a:off x="64008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70" name="DRAM"/>
              <p:cNvSpPr/>
              <p:nvPr/>
            </p:nvSpPr>
            <p:spPr>
              <a:xfrm>
                <a:off x="68580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71" name="DRAM"/>
              <p:cNvSpPr/>
              <p:nvPr/>
            </p:nvSpPr>
            <p:spPr>
              <a:xfrm>
                <a:off x="73152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523" name="Group 522"/>
            <p:cNvGrpSpPr/>
            <p:nvPr/>
          </p:nvGrpSpPr>
          <p:grpSpPr>
            <a:xfrm>
              <a:off x="4876800" y="1600200"/>
              <a:ext cx="457200" cy="2209800"/>
              <a:chOff x="4876800" y="1600200"/>
              <a:chExt cx="457200" cy="2209800"/>
            </a:xfrm>
          </p:grpSpPr>
          <p:sp>
            <p:nvSpPr>
              <p:cNvPr id="562" name="DRAM"/>
              <p:cNvSpPr/>
              <p:nvPr/>
            </p:nvSpPr>
            <p:spPr>
              <a:xfrm rot="5400000">
                <a:off x="4914900" y="15621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63" name="DRAM"/>
              <p:cNvSpPr/>
              <p:nvPr/>
            </p:nvSpPr>
            <p:spPr>
              <a:xfrm rot="5400000">
                <a:off x="4914900" y="20193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64" name="DRAM"/>
              <p:cNvSpPr/>
              <p:nvPr/>
            </p:nvSpPr>
            <p:spPr>
              <a:xfrm rot="5400000">
                <a:off x="4914900" y="24765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65" name="DRAM"/>
              <p:cNvSpPr/>
              <p:nvPr/>
            </p:nvSpPr>
            <p:spPr>
              <a:xfrm rot="5400000">
                <a:off x="4914900" y="29337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66" name="DRAM"/>
              <p:cNvSpPr/>
              <p:nvPr/>
            </p:nvSpPr>
            <p:spPr>
              <a:xfrm rot="5400000">
                <a:off x="4914900" y="33909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524" name="Group 523"/>
            <p:cNvGrpSpPr/>
            <p:nvPr/>
          </p:nvGrpSpPr>
          <p:grpSpPr>
            <a:xfrm>
              <a:off x="5676900" y="1447800"/>
              <a:ext cx="1828800" cy="2514600"/>
              <a:chOff x="5676900" y="990600"/>
              <a:chExt cx="1828800" cy="2971800"/>
            </a:xfrm>
          </p:grpSpPr>
          <p:cxnSp>
            <p:nvCxnSpPr>
              <p:cNvPr id="557" name="Straight Connector 556"/>
              <p:cNvCxnSpPr>
                <a:endCxn id="567" idx="0"/>
              </p:cNvCxnSpPr>
              <p:nvPr/>
            </p:nvCxnSpPr>
            <p:spPr>
              <a:xfrm>
                <a:off x="56769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8" name="Straight Connector 557"/>
              <p:cNvCxnSpPr>
                <a:endCxn id="569" idx="0"/>
              </p:cNvCxnSpPr>
              <p:nvPr/>
            </p:nvCxnSpPr>
            <p:spPr>
              <a:xfrm>
                <a:off x="65913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9" name="Straight Connector 558"/>
              <p:cNvCxnSpPr>
                <a:endCxn id="570" idx="0"/>
              </p:cNvCxnSpPr>
              <p:nvPr/>
            </p:nvCxnSpPr>
            <p:spPr>
              <a:xfrm>
                <a:off x="70485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0" name="Straight Connector 559"/>
              <p:cNvCxnSpPr>
                <a:endCxn id="571" idx="0"/>
              </p:cNvCxnSpPr>
              <p:nvPr/>
            </p:nvCxnSpPr>
            <p:spPr>
              <a:xfrm>
                <a:off x="75057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1" name="Straight Connector 560"/>
              <p:cNvCxnSpPr>
                <a:endCxn id="568" idx="0"/>
              </p:cNvCxnSpPr>
              <p:nvPr/>
            </p:nvCxnSpPr>
            <p:spPr>
              <a:xfrm>
                <a:off x="61341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5" name="Group 524"/>
            <p:cNvGrpSpPr/>
            <p:nvPr/>
          </p:nvGrpSpPr>
          <p:grpSpPr>
            <a:xfrm>
              <a:off x="5334001" y="1790700"/>
              <a:ext cx="2514600" cy="1828800"/>
              <a:chOff x="5334000" y="1790700"/>
              <a:chExt cx="2971799" cy="1828800"/>
            </a:xfrm>
          </p:grpSpPr>
          <p:cxnSp>
            <p:nvCxnSpPr>
              <p:cNvPr id="552" name="Straight Connector 551"/>
              <p:cNvCxnSpPr>
                <a:endCxn id="562" idx="0"/>
              </p:cNvCxnSpPr>
              <p:nvPr/>
            </p:nvCxnSpPr>
            <p:spPr>
              <a:xfrm flipH="1">
                <a:off x="5334000" y="17907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3" name="Straight Connector 552"/>
              <p:cNvCxnSpPr>
                <a:endCxn id="563" idx="0"/>
              </p:cNvCxnSpPr>
              <p:nvPr/>
            </p:nvCxnSpPr>
            <p:spPr>
              <a:xfrm flipH="1">
                <a:off x="5334000" y="22479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4" name="Straight Connector 553"/>
              <p:cNvCxnSpPr>
                <a:endCxn id="564" idx="0"/>
              </p:cNvCxnSpPr>
              <p:nvPr/>
            </p:nvCxnSpPr>
            <p:spPr>
              <a:xfrm flipH="1">
                <a:off x="5334000" y="27051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5" name="Straight Connector 554"/>
              <p:cNvCxnSpPr>
                <a:endCxn id="565" idx="0"/>
              </p:cNvCxnSpPr>
              <p:nvPr/>
            </p:nvCxnSpPr>
            <p:spPr>
              <a:xfrm flipH="1">
                <a:off x="5334000" y="31623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6" name="Straight Connector 555"/>
              <p:cNvCxnSpPr>
                <a:endCxn id="566" idx="0"/>
              </p:cNvCxnSpPr>
              <p:nvPr/>
            </p:nvCxnSpPr>
            <p:spPr>
              <a:xfrm flipH="1">
                <a:off x="5334000" y="36195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6" name="Group 525"/>
            <p:cNvGrpSpPr/>
            <p:nvPr/>
          </p:nvGrpSpPr>
          <p:grpSpPr>
            <a:xfrm>
              <a:off x="5486400" y="1600200"/>
              <a:ext cx="2209800" cy="2209800"/>
              <a:chOff x="5486400" y="1600200"/>
              <a:chExt cx="2209800" cy="2209800"/>
            </a:xfrm>
          </p:grpSpPr>
          <p:sp>
            <p:nvSpPr>
              <p:cNvPr id="527" name="Oval 526"/>
              <p:cNvSpPr/>
              <p:nvPr/>
            </p:nvSpPr>
            <p:spPr>
              <a:xfrm>
                <a:off x="54864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28" name="Oval 527"/>
              <p:cNvSpPr/>
              <p:nvPr/>
            </p:nvSpPr>
            <p:spPr>
              <a:xfrm>
                <a:off x="59436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29" name="Oval 528"/>
              <p:cNvSpPr/>
              <p:nvPr/>
            </p:nvSpPr>
            <p:spPr>
              <a:xfrm>
                <a:off x="64008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0" name="Oval 529"/>
              <p:cNvSpPr/>
              <p:nvPr/>
            </p:nvSpPr>
            <p:spPr>
              <a:xfrm>
                <a:off x="68580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1" name="Oval 530"/>
              <p:cNvSpPr/>
              <p:nvPr/>
            </p:nvSpPr>
            <p:spPr>
              <a:xfrm>
                <a:off x="73152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2" name="Oval 531"/>
              <p:cNvSpPr/>
              <p:nvPr/>
            </p:nvSpPr>
            <p:spPr>
              <a:xfrm>
                <a:off x="54864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3" name="Oval 532"/>
              <p:cNvSpPr/>
              <p:nvPr/>
            </p:nvSpPr>
            <p:spPr>
              <a:xfrm>
                <a:off x="59436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4" name="Oval 533"/>
              <p:cNvSpPr/>
              <p:nvPr/>
            </p:nvSpPr>
            <p:spPr>
              <a:xfrm>
                <a:off x="64008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5" name="Oval 534"/>
              <p:cNvSpPr/>
              <p:nvPr/>
            </p:nvSpPr>
            <p:spPr>
              <a:xfrm>
                <a:off x="68580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6" name="Oval 535"/>
              <p:cNvSpPr/>
              <p:nvPr/>
            </p:nvSpPr>
            <p:spPr>
              <a:xfrm>
                <a:off x="73152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7" name="Oval 536"/>
              <p:cNvSpPr/>
              <p:nvPr/>
            </p:nvSpPr>
            <p:spPr>
              <a:xfrm>
                <a:off x="54864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8" name="Oval 537"/>
              <p:cNvSpPr/>
              <p:nvPr/>
            </p:nvSpPr>
            <p:spPr>
              <a:xfrm>
                <a:off x="59436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9" name="Oval 538"/>
              <p:cNvSpPr/>
              <p:nvPr/>
            </p:nvSpPr>
            <p:spPr>
              <a:xfrm>
                <a:off x="64008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0" name="Oval 539"/>
              <p:cNvSpPr/>
              <p:nvPr/>
            </p:nvSpPr>
            <p:spPr>
              <a:xfrm>
                <a:off x="68580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1" name="Oval 540"/>
              <p:cNvSpPr/>
              <p:nvPr/>
            </p:nvSpPr>
            <p:spPr>
              <a:xfrm>
                <a:off x="73152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2" name="Oval 541"/>
              <p:cNvSpPr/>
              <p:nvPr/>
            </p:nvSpPr>
            <p:spPr>
              <a:xfrm>
                <a:off x="54864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3" name="Oval 542"/>
              <p:cNvSpPr/>
              <p:nvPr/>
            </p:nvSpPr>
            <p:spPr>
              <a:xfrm>
                <a:off x="59436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4" name="Oval 543"/>
              <p:cNvSpPr/>
              <p:nvPr/>
            </p:nvSpPr>
            <p:spPr>
              <a:xfrm>
                <a:off x="64008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5" name="Oval 544"/>
              <p:cNvSpPr/>
              <p:nvPr/>
            </p:nvSpPr>
            <p:spPr>
              <a:xfrm>
                <a:off x="68580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6" name="Oval 545"/>
              <p:cNvSpPr/>
              <p:nvPr/>
            </p:nvSpPr>
            <p:spPr>
              <a:xfrm>
                <a:off x="73152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7" name="Oval 546"/>
              <p:cNvSpPr/>
              <p:nvPr/>
            </p:nvSpPr>
            <p:spPr>
              <a:xfrm>
                <a:off x="54864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8" name="Oval 547"/>
              <p:cNvSpPr/>
              <p:nvPr/>
            </p:nvSpPr>
            <p:spPr>
              <a:xfrm>
                <a:off x="59436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9" name="Oval 548"/>
              <p:cNvSpPr/>
              <p:nvPr/>
            </p:nvSpPr>
            <p:spPr>
              <a:xfrm>
                <a:off x="64008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50" name="Oval 549"/>
              <p:cNvSpPr/>
              <p:nvPr/>
            </p:nvSpPr>
            <p:spPr>
              <a:xfrm>
                <a:off x="68580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51" name="Oval 550"/>
              <p:cNvSpPr/>
              <p:nvPr/>
            </p:nvSpPr>
            <p:spPr>
              <a:xfrm>
                <a:off x="73152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</p:grpSp>
      <p:grpSp>
        <p:nvGrpSpPr>
          <p:cNvPr id="572" name="Group 571"/>
          <p:cNvGrpSpPr/>
          <p:nvPr/>
        </p:nvGrpSpPr>
        <p:grpSpPr>
          <a:xfrm>
            <a:off x="4956048" y="1899542"/>
            <a:ext cx="1490472" cy="1490472"/>
            <a:chOff x="4876800" y="1447800"/>
            <a:chExt cx="2971801" cy="2971800"/>
          </a:xfrm>
        </p:grpSpPr>
        <p:grpSp>
          <p:nvGrpSpPr>
            <p:cNvPr id="573" name="Group 572"/>
            <p:cNvGrpSpPr/>
            <p:nvPr/>
          </p:nvGrpSpPr>
          <p:grpSpPr>
            <a:xfrm>
              <a:off x="5486400" y="3962400"/>
              <a:ext cx="2209800" cy="457200"/>
              <a:chOff x="5486400" y="3962400"/>
              <a:chExt cx="2209800" cy="457200"/>
            </a:xfrm>
          </p:grpSpPr>
          <p:sp>
            <p:nvSpPr>
              <p:cNvPr id="618" name="DRAM"/>
              <p:cNvSpPr/>
              <p:nvPr/>
            </p:nvSpPr>
            <p:spPr>
              <a:xfrm>
                <a:off x="54864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19" name="DRAM"/>
              <p:cNvSpPr/>
              <p:nvPr/>
            </p:nvSpPr>
            <p:spPr>
              <a:xfrm>
                <a:off x="59436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20" name="DRAM"/>
              <p:cNvSpPr/>
              <p:nvPr/>
            </p:nvSpPr>
            <p:spPr>
              <a:xfrm>
                <a:off x="64008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21" name="DRAM"/>
              <p:cNvSpPr/>
              <p:nvPr/>
            </p:nvSpPr>
            <p:spPr>
              <a:xfrm>
                <a:off x="68580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22" name="DRAM"/>
              <p:cNvSpPr/>
              <p:nvPr/>
            </p:nvSpPr>
            <p:spPr>
              <a:xfrm>
                <a:off x="73152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574" name="Group 573"/>
            <p:cNvGrpSpPr/>
            <p:nvPr/>
          </p:nvGrpSpPr>
          <p:grpSpPr>
            <a:xfrm>
              <a:off x="4876800" y="1600200"/>
              <a:ext cx="457200" cy="2209800"/>
              <a:chOff x="4876800" y="1600200"/>
              <a:chExt cx="457200" cy="2209800"/>
            </a:xfrm>
          </p:grpSpPr>
          <p:sp>
            <p:nvSpPr>
              <p:cNvPr id="613" name="DRAM"/>
              <p:cNvSpPr/>
              <p:nvPr/>
            </p:nvSpPr>
            <p:spPr>
              <a:xfrm rot="5400000">
                <a:off x="4914900" y="15621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14" name="DRAM"/>
              <p:cNvSpPr/>
              <p:nvPr/>
            </p:nvSpPr>
            <p:spPr>
              <a:xfrm rot="5400000">
                <a:off x="4914900" y="20193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15" name="DRAM"/>
              <p:cNvSpPr/>
              <p:nvPr/>
            </p:nvSpPr>
            <p:spPr>
              <a:xfrm rot="5400000">
                <a:off x="4914900" y="24765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16" name="DRAM"/>
              <p:cNvSpPr/>
              <p:nvPr/>
            </p:nvSpPr>
            <p:spPr>
              <a:xfrm rot="5400000">
                <a:off x="4914900" y="29337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17" name="DRAM"/>
              <p:cNvSpPr/>
              <p:nvPr/>
            </p:nvSpPr>
            <p:spPr>
              <a:xfrm rot="5400000">
                <a:off x="4914900" y="33909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575" name="Group 574"/>
            <p:cNvGrpSpPr/>
            <p:nvPr/>
          </p:nvGrpSpPr>
          <p:grpSpPr>
            <a:xfrm>
              <a:off x="5676900" y="1447800"/>
              <a:ext cx="1828800" cy="2514600"/>
              <a:chOff x="5676900" y="990600"/>
              <a:chExt cx="1828800" cy="2971800"/>
            </a:xfrm>
          </p:grpSpPr>
          <p:cxnSp>
            <p:nvCxnSpPr>
              <p:cNvPr id="608" name="Straight Connector 607"/>
              <p:cNvCxnSpPr>
                <a:endCxn id="618" idx="0"/>
              </p:cNvCxnSpPr>
              <p:nvPr/>
            </p:nvCxnSpPr>
            <p:spPr>
              <a:xfrm>
                <a:off x="56769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9" name="Straight Connector 608"/>
              <p:cNvCxnSpPr>
                <a:endCxn id="620" idx="0"/>
              </p:cNvCxnSpPr>
              <p:nvPr/>
            </p:nvCxnSpPr>
            <p:spPr>
              <a:xfrm>
                <a:off x="65913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0" name="Straight Connector 609"/>
              <p:cNvCxnSpPr>
                <a:endCxn id="621" idx="0"/>
              </p:cNvCxnSpPr>
              <p:nvPr/>
            </p:nvCxnSpPr>
            <p:spPr>
              <a:xfrm>
                <a:off x="70485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1" name="Straight Connector 610"/>
              <p:cNvCxnSpPr>
                <a:endCxn id="622" idx="0"/>
              </p:cNvCxnSpPr>
              <p:nvPr/>
            </p:nvCxnSpPr>
            <p:spPr>
              <a:xfrm>
                <a:off x="75057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2" name="Straight Connector 611"/>
              <p:cNvCxnSpPr>
                <a:endCxn id="619" idx="0"/>
              </p:cNvCxnSpPr>
              <p:nvPr/>
            </p:nvCxnSpPr>
            <p:spPr>
              <a:xfrm>
                <a:off x="61341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6" name="Group 575"/>
            <p:cNvGrpSpPr/>
            <p:nvPr/>
          </p:nvGrpSpPr>
          <p:grpSpPr>
            <a:xfrm>
              <a:off x="5334001" y="1790700"/>
              <a:ext cx="2514600" cy="1828800"/>
              <a:chOff x="5334000" y="1790700"/>
              <a:chExt cx="2971799" cy="1828800"/>
            </a:xfrm>
          </p:grpSpPr>
          <p:cxnSp>
            <p:nvCxnSpPr>
              <p:cNvPr id="603" name="Straight Connector 602"/>
              <p:cNvCxnSpPr>
                <a:endCxn id="613" idx="0"/>
              </p:cNvCxnSpPr>
              <p:nvPr/>
            </p:nvCxnSpPr>
            <p:spPr>
              <a:xfrm flipH="1">
                <a:off x="5334000" y="17907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4" name="Straight Connector 603"/>
              <p:cNvCxnSpPr>
                <a:endCxn id="614" idx="0"/>
              </p:cNvCxnSpPr>
              <p:nvPr/>
            </p:nvCxnSpPr>
            <p:spPr>
              <a:xfrm flipH="1">
                <a:off x="5334000" y="22479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5" name="Straight Connector 604"/>
              <p:cNvCxnSpPr>
                <a:endCxn id="615" idx="0"/>
              </p:cNvCxnSpPr>
              <p:nvPr/>
            </p:nvCxnSpPr>
            <p:spPr>
              <a:xfrm flipH="1">
                <a:off x="5334000" y="27051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6" name="Straight Connector 605"/>
              <p:cNvCxnSpPr>
                <a:endCxn id="616" idx="0"/>
              </p:cNvCxnSpPr>
              <p:nvPr/>
            </p:nvCxnSpPr>
            <p:spPr>
              <a:xfrm flipH="1">
                <a:off x="5334000" y="31623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7" name="Straight Connector 606"/>
              <p:cNvCxnSpPr>
                <a:endCxn id="617" idx="0"/>
              </p:cNvCxnSpPr>
              <p:nvPr/>
            </p:nvCxnSpPr>
            <p:spPr>
              <a:xfrm flipH="1">
                <a:off x="5334000" y="36195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7" name="Group 576"/>
            <p:cNvGrpSpPr/>
            <p:nvPr/>
          </p:nvGrpSpPr>
          <p:grpSpPr>
            <a:xfrm>
              <a:off x="5486400" y="1600200"/>
              <a:ext cx="2209800" cy="2209800"/>
              <a:chOff x="5486400" y="1600200"/>
              <a:chExt cx="2209800" cy="2209800"/>
            </a:xfrm>
          </p:grpSpPr>
          <p:sp>
            <p:nvSpPr>
              <p:cNvPr id="578" name="Oval 577"/>
              <p:cNvSpPr/>
              <p:nvPr/>
            </p:nvSpPr>
            <p:spPr>
              <a:xfrm>
                <a:off x="54864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79" name="Oval 578"/>
              <p:cNvSpPr/>
              <p:nvPr/>
            </p:nvSpPr>
            <p:spPr>
              <a:xfrm>
                <a:off x="59436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0" name="Oval 579"/>
              <p:cNvSpPr/>
              <p:nvPr/>
            </p:nvSpPr>
            <p:spPr>
              <a:xfrm>
                <a:off x="64008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1" name="Oval 580"/>
              <p:cNvSpPr/>
              <p:nvPr/>
            </p:nvSpPr>
            <p:spPr>
              <a:xfrm>
                <a:off x="68580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2" name="Oval 581"/>
              <p:cNvSpPr/>
              <p:nvPr/>
            </p:nvSpPr>
            <p:spPr>
              <a:xfrm>
                <a:off x="73152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3" name="Oval 582"/>
              <p:cNvSpPr/>
              <p:nvPr/>
            </p:nvSpPr>
            <p:spPr>
              <a:xfrm>
                <a:off x="54864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4" name="Oval 583"/>
              <p:cNvSpPr/>
              <p:nvPr/>
            </p:nvSpPr>
            <p:spPr>
              <a:xfrm>
                <a:off x="59436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5" name="Oval 584"/>
              <p:cNvSpPr/>
              <p:nvPr/>
            </p:nvSpPr>
            <p:spPr>
              <a:xfrm>
                <a:off x="64008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6" name="Oval 585"/>
              <p:cNvSpPr/>
              <p:nvPr/>
            </p:nvSpPr>
            <p:spPr>
              <a:xfrm>
                <a:off x="68580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7" name="Oval 586"/>
              <p:cNvSpPr/>
              <p:nvPr/>
            </p:nvSpPr>
            <p:spPr>
              <a:xfrm>
                <a:off x="73152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8" name="Oval 587"/>
              <p:cNvSpPr/>
              <p:nvPr/>
            </p:nvSpPr>
            <p:spPr>
              <a:xfrm>
                <a:off x="54864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9" name="Oval 588"/>
              <p:cNvSpPr/>
              <p:nvPr/>
            </p:nvSpPr>
            <p:spPr>
              <a:xfrm>
                <a:off x="59436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0" name="Oval 589"/>
              <p:cNvSpPr/>
              <p:nvPr/>
            </p:nvSpPr>
            <p:spPr>
              <a:xfrm>
                <a:off x="64008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1" name="Oval 590"/>
              <p:cNvSpPr/>
              <p:nvPr/>
            </p:nvSpPr>
            <p:spPr>
              <a:xfrm>
                <a:off x="68580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2" name="Oval 591"/>
              <p:cNvSpPr/>
              <p:nvPr/>
            </p:nvSpPr>
            <p:spPr>
              <a:xfrm>
                <a:off x="73152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3" name="Oval 592"/>
              <p:cNvSpPr/>
              <p:nvPr/>
            </p:nvSpPr>
            <p:spPr>
              <a:xfrm>
                <a:off x="54864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4" name="Oval 593"/>
              <p:cNvSpPr/>
              <p:nvPr/>
            </p:nvSpPr>
            <p:spPr>
              <a:xfrm>
                <a:off x="59436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5" name="Oval 594"/>
              <p:cNvSpPr/>
              <p:nvPr/>
            </p:nvSpPr>
            <p:spPr>
              <a:xfrm>
                <a:off x="64008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6" name="Oval 595"/>
              <p:cNvSpPr/>
              <p:nvPr/>
            </p:nvSpPr>
            <p:spPr>
              <a:xfrm>
                <a:off x="68580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7" name="Oval 596"/>
              <p:cNvSpPr/>
              <p:nvPr/>
            </p:nvSpPr>
            <p:spPr>
              <a:xfrm>
                <a:off x="73152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8" name="Oval 597"/>
              <p:cNvSpPr/>
              <p:nvPr/>
            </p:nvSpPr>
            <p:spPr>
              <a:xfrm>
                <a:off x="54864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9" name="Oval 598"/>
              <p:cNvSpPr/>
              <p:nvPr/>
            </p:nvSpPr>
            <p:spPr>
              <a:xfrm>
                <a:off x="59436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00" name="Oval 599"/>
              <p:cNvSpPr/>
              <p:nvPr/>
            </p:nvSpPr>
            <p:spPr>
              <a:xfrm>
                <a:off x="64008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01" name="Oval 600"/>
              <p:cNvSpPr/>
              <p:nvPr/>
            </p:nvSpPr>
            <p:spPr>
              <a:xfrm>
                <a:off x="68580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02" name="Oval 601"/>
              <p:cNvSpPr/>
              <p:nvPr/>
            </p:nvSpPr>
            <p:spPr>
              <a:xfrm>
                <a:off x="73152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</p:grpSp>
      <p:grpSp>
        <p:nvGrpSpPr>
          <p:cNvPr id="623" name="Group 622"/>
          <p:cNvGrpSpPr/>
          <p:nvPr/>
        </p:nvGrpSpPr>
        <p:grpSpPr>
          <a:xfrm>
            <a:off x="6513576" y="1899542"/>
            <a:ext cx="1490472" cy="1490472"/>
            <a:chOff x="4876800" y="1447800"/>
            <a:chExt cx="2971801" cy="2971800"/>
          </a:xfrm>
        </p:grpSpPr>
        <p:grpSp>
          <p:nvGrpSpPr>
            <p:cNvPr id="624" name="Group 623"/>
            <p:cNvGrpSpPr/>
            <p:nvPr/>
          </p:nvGrpSpPr>
          <p:grpSpPr>
            <a:xfrm>
              <a:off x="5486400" y="3962400"/>
              <a:ext cx="2209800" cy="457200"/>
              <a:chOff x="5486400" y="3962400"/>
              <a:chExt cx="2209800" cy="457200"/>
            </a:xfrm>
          </p:grpSpPr>
          <p:sp>
            <p:nvSpPr>
              <p:cNvPr id="669" name="DRAM"/>
              <p:cNvSpPr/>
              <p:nvPr/>
            </p:nvSpPr>
            <p:spPr>
              <a:xfrm>
                <a:off x="54864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70" name="DRAM"/>
              <p:cNvSpPr/>
              <p:nvPr/>
            </p:nvSpPr>
            <p:spPr>
              <a:xfrm>
                <a:off x="59436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71" name="DRAM"/>
              <p:cNvSpPr/>
              <p:nvPr/>
            </p:nvSpPr>
            <p:spPr>
              <a:xfrm>
                <a:off x="64008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72" name="DRAM"/>
              <p:cNvSpPr/>
              <p:nvPr/>
            </p:nvSpPr>
            <p:spPr>
              <a:xfrm>
                <a:off x="68580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73" name="DRAM"/>
              <p:cNvSpPr/>
              <p:nvPr/>
            </p:nvSpPr>
            <p:spPr>
              <a:xfrm>
                <a:off x="73152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625" name="Group 624"/>
            <p:cNvGrpSpPr/>
            <p:nvPr/>
          </p:nvGrpSpPr>
          <p:grpSpPr>
            <a:xfrm>
              <a:off x="4876800" y="1600200"/>
              <a:ext cx="457200" cy="2209800"/>
              <a:chOff x="4876800" y="1600200"/>
              <a:chExt cx="457200" cy="2209800"/>
            </a:xfrm>
          </p:grpSpPr>
          <p:sp>
            <p:nvSpPr>
              <p:cNvPr id="664" name="DRAM"/>
              <p:cNvSpPr/>
              <p:nvPr/>
            </p:nvSpPr>
            <p:spPr>
              <a:xfrm rot="5400000">
                <a:off x="4914900" y="15621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65" name="DRAM"/>
              <p:cNvSpPr/>
              <p:nvPr/>
            </p:nvSpPr>
            <p:spPr>
              <a:xfrm rot="5400000">
                <a:off x="4914900" y="20193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66" name="DRAM"/>
              <p:cNvSpPr/>
              <p:nvPr/>
            </p:nvSpPr>
            <p:spPr>
              <a:xfrm rot="5400000">
                <a:off x="4914900" y="24765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67" name="DRAM"/>
              <p:cNvSpPr/>
              <p:nvPr/>
            </p:nvSpPr>
            <p:spPr>
              <a:xfrm rot="5400000">
                <a:off x="4914900" y="29337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68" name="DRAM"/>
              <p:cNvSpPr/>
              <p:nvPr/>
            </p:nvSpPr>
            <p:spPr>
              <a:xfrm rot="5400000">
                <a:off x="4914900" y="33909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626" name="Group 625"/>
            <p:cNvGrpSpPr/>
            <p:nvPr/>
          </p:nvGrpSpPr>
          <p:grpSpPr>
            <a:xfrm>
              <a:off x="5676900" y="1447800"/>
              <a:ext cx="1828800" cy="2514600"/>
              <a:chOff x="5676900" y="990600"/>
              <a:chExt cx="1828800" cy="2971800"/>
            </a:xfrm>
          </p:grpSpPr>
          <p:cxnSp>
            <p:nvCxnSpPr>
              <p:cNvPr id="659" name="Straight Connector 658"/>
              <p:cNvCxnSpPr>
                <a:endCxn id="669" idx="0"/>
              </p:cNvCxnSpPr>
              <p:nvPr/>
            </p:nvCxnSpPr>
            <p:spPr>
              <a:xfrm>
                <a:off x="56769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0" name="Straight Connector 659"/>
              <p:cNvCxnSpPr>
                <a:endCxn id="671" idx="0"/>
              </p:cNvCxnSpPr>
              <p:nvPr/>
            </p:nvCxnSpPr>
            <p:spPr>
              <a:xfrm>
                <a:off x="65913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1" name="Straight Connector 660"/>
              <p:cNvCxnSpPr>
                <a:endCxn id="672" idx="0"/>
              </p:cNvCxnSpPr>
              <p:nvPr/>
            </p:nvCxnSpPr>
            <p:spPr>
              <a:xfrm>
                <a:off x="70485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2" name="Straight Connector 661"/>
              <p:cNvCxnSpPr>
                <a:endCxn id="673" idx="0"/>
              </p:cNvCxnSpPr>
              <p:nvPr/>
            </p:nvCxnSpPr>
            <p:spPr>
              <a:xfrm>
                <a:off x="75057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3" name="Straight Connector 662"/>
              <p:cNvCxnSpPr>
                <a:endCxn id="670" idx="0"/>
              </p:cNvCxnSpPr>
              <p:nvPr/>
            </p:nvCxnSpPr>
            <p:spPr>
              <a:xfrm>
                <a:off x="61341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27" name="Group 626"/>
            <p:cNvGrpSpPr/>
            <p:nvPr/>
          </p:nvGrpSpPr>
          <p:grpSpPr>
            <a:xfrm>
              <a:off x="5334001" y="1790700"/>
              <a:ext cx="2514600" cy="1828800"/>
              <a:chOff x="5334000" y="1790700"/>
              <a:chExt cx="2971799" cy="1828800"/>
            </a:xfrm>
          </p:grpSpPr>
          <p:cxnSp>
            <p:nvCxnSpPr>
              <p:cNvPr id="654" name="Straight Connector 653"/>
              <p:cNvCxnSpPr>
                <a:endCxn id="664" idx="0"/>
              </p:cNvCxnSpPr>
              <p:nvPr/>
            </p:nvCxnSpPr>
            <p:spPr>
              <a:xfrm flipH="1">
                <a:off x="5334000" y="17907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5" name="Straight Connector 654"/>
              <p:cNvCxnSpPr>
                <a:endCxn id="665" idx="0"/>
              </p:cNvCxnSpPr>
              <p:nvPr/>
            </p:nvCxnSpPr>
            <p:spPr>
              <a:xfrm flipH="1">
                <a:off x="5334000" y="22479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6" name="Straight Connector 655"/>
              <p:cNvCxnSpPr>
                <a:endCxn id="666" idx="0"/>
              </p:cNvCxnSpPr>
              <p:nvPr/>
            </p:nvCxnSpPr>
            <p:spPr>
              <a:xfrm flipH="1">
                <a:off x="5334000" y="27051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7" name="Straight Connector 656"/>
              <p:cNvCxnSpPr>
                <a:endCxn id="667" idx="0"/>
              </p:cNvCxnSpPr>
              <p:nvPr/>
            </p:nvCxnSpPr>
            <p:spPr>
              <a:xfrm flipH="1">
                <a:off x="5334000" y="31623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8" name="Straight Connector 657"/>
              <p:cNvCxnSpPr>
                <a:endCxn id="668" idx="0"/>
              </p:cNvCxnSpPr>
              <p:nvPr/>
            </p:nvCxnSpPr>
            <p:spPr>
              <a:xfrm flipH="1">
                <a:off x="5334000" y="36195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28" name="Group 627"/>
            <p:cNvGrpSpPr/>
            <p:nvPr/>
          </p:nvGrpSpPr>
          <p:grpSpPr>
            <a:xfrm>
              <a:off x="5486400" y="1600200"/>
              <a:ext cx="2209800" cy="2209800"/>
              <a:chOff x="5486400" y="1600200"/>
              <a:chExt cx="2209800" cy="2209800"/>
            </a:xfrm>
          </p:grpSpPr>
          <p:sp>
            <p:nvSpPr>
              <p:cNvPr id="629" name="Oval 628"/>
              <p:cNvSpPr/>
              <p:nvPr/>
            </p:nvSpPr>
            <p:spPr>
              <a:xfrm>
                <a:off x="54864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0" name="Oval 629"/>
              <p:cNvSpPr/>
              <p:nvPr/>
            </p:nvSpPr>
            <p:spPr>
              <a:xfrm>
                <a:off x="59436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1" name="Oval 630"/>
              <p:cNvSpPr/>
              <p:nvPr/>
            </p:nvSpPr>
            <p:spPr>
              <a:xfrm>
                <a:off x="64008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2" name="Oval 631"/>
              <p:cNvSpPr/>
              <p:nvPr/>
            </p:nvSpPr>
            <p:spPr>
              <a:xfrm>
                <a:off x="68580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3" name="Oval 632"/>
              <p:cNvSpPr/>
              <p:nvPr/>
            </p:nvSpPr>
            <p:spPr>
              <a:xfrm>
                <a:off x="73152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4" name="Oval 633"/>
              <p:cNvSpPr/>
              <p:nvPr/>
            </p:nvSpPr>
            <p:spPr>
              <a:xfrm>
                <a:off x="54864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5" name="Oval 634"/>
              <p:cNvSpPr/>
              <p:nvPr/>
            </p:nvSpPr>
            <p:spPr>
              <a:xfrm>
                <a:off x="59436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6" name="Oval 635"/>
              <p:cNvSpPr/>
              <p:nvPr/>
            </p:nvSpPr>
            <p:spPr>
              <a:xfrm>
                <a:off x="64008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7" name="Oval 636"/>
              <p:cNvSpPr/>
              <p:nvPr/>
            </p:nvSpPr>
            <p:spPr>
              <a:xfrm>
                <a:off x="68580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8" name="Oval 637"/>
              <p:cNvSpPr/>
              <p:nvPr/>
            </p:nvSpPr>
            <p:spPr>
              <a:xfrm>
                <a:off x="73152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9" name="Oval 638"/>
              <p:cNvSpPr/>
              <p:nvPr/>
            </p:nvSpPr>
            <p:spPr>
              <a:xfrm>
                <a:off x="54864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0" name="Oval 639"/>
              <p:cNvSpPr/>
              <p:nvPr/>
            </p:nvSpPr>
            <p:spPr>
              <a:xfrm>
                <a:off x="59436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1" name="Oval 640"/>
              <p:cNvSpPr/>
              <p:nvPr/>
            </p:nvSpPr>
            <p:spPr>
              <a:xfrm>
                <a:off x="64008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2" name="Oval 641"/>
              <p:cNvSpPr/>
              <p:nvPr/>
            </p:nvSpPr>
            <p:spPr>
              <a:xfrm>
                <a:off x="68580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3" name="Oval 642"/>
              <p:cNvSpPr/>
              <p:nvPr/>
            </p:nvSpPr>
            <p:spPr>
              <a:xfrm>
                <a:off x="73152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4" name="Oval 643"/>
              <p:cNvSpPr/>
              <p:nvPr/>
            </p:nvSpPr>
            <p:spPr>
              <a:xfrm>
                <a:off x="54864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5" name="Oval 644"/>
              <p:cNvSpPr/>
              <p:nvPr/>
            </p:nvSpPr>
            <p:spPr>
              <a:xfrm>
                <a:off x="59436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6" name="Oval 645"/>
              <p:cNvSpPr/>
              <p:nvPr/>
            </p:nvSpPr>
            <p:spPr>
              <a:xfrm>
                <a:off x="64008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7" name="Oval 646"/>
              <p:cNvSpPr/>
              <p:nvPr/>
            </p:nvSpPr>
            <p:spPr>
              <a:xfrm>
                <a:off x="68580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8" name="Oval 647"/>
              <p:cNvSpPr/>
              <p:nvPr/>
            </p:nvSpPr>
            <p:spPr>
              <a:xfrm>
                <a:off x="73152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9" name="Oval 648"/>
              <p:cNvSpPr/>
              <p:nvPr/>
            </p:nvSpPr>
            <p:spPr>
              <a:xfrm>
                <a:off x="54864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50" name="Oval 649"/>
              <p:cNvSpPr/>
              <p:nvPr/>
            </p:nvSpPr>
            <p:spPr>
              <a:xfrm>
                <a:off x="59436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51" name="Oval 650"/>
              <p:cNvSpPr/>
              <p:nvPr/>
            </p:nvSpPr>
            <p:spPr>
              <a:xfrm>
                <a:off x="64008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52" name="Oval 651"/>
              <p:cNvSpPr/>
              <p:nvPr/>
            </p:nvSpPr>
            <p:spPr>
              <a:xfrm>
                <a:off x="68580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53" name="Oval 652"/>
              <p:cNvSpPr/>
              <p:nvPr/>
            </p:nvSpPr>
            <p:spPr>
              <a:xfrm>
                <a:off x="73152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</p:grpSp>
      <p:sp>
        <p:nvSpPr>
          <p:cNvPr id="55" name="Title 1"/>
          <p:cNvSpPr txBox="1">
            <a:spLocks/>
          </p:cNvSpPr>
          <p:nvPr/>
        </p:nvSpPr>
        <p:spPr>
          <a:xfrm>
            <a:off x="-76200" y="152401"/>
            <a:ext cx="92964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60" dirty="0" smtClean="0"/>
              <a:t>Sending Data From a DRAM Chip</a:t>
            </a:r>
            <a:endParaRPr lang="en-US" sz="5400" spc="-60" dirty="0"/>
          </a:p>
        </p:txBody>
      </p:sp>
      <p:sp>
        <p:nvSpPr>
          <p:cNvPr id="751" name="Rectangle 750"/>
          <p:cNvSpPr/>
          <p:nvPr/>
        </p:nvSpPr>
        <p:spPr>
          <a:xfrm>
            <a:off x="1679448" y="1637414"/>
            <a:ext cx="6477000" cy="19050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cxnSp>
        <p:nvCxnSpPr>
          <p:cNvPr id="681" name="Straight Connector 680"/>
          <p:cNvCxnSpPr/>
          <p:nvPr/>
        </p:nvCxnSpPr>
        <p:spPr>
          <a:xfrm flipH="1">
            <a:off x="1603248" y="1789814"/>
            <a:ext cx="6403145" cy="0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38100" cap="rnd">
            <a:solidFill>
              <a:schemeClr val="tx1"/>
            </a:solidFill>
            <a:round/>
            <a:headEnd type="none"/>
            <a:tailEnd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1948493" y="1789814"/>
            <a:ext cx="4671060" cy="1219201"/>
            <a:chOff x="2174045" y="1143000"/>
            <a:chExt cx="4671060" cy="1219201"/>
          </a:xfrm>
        </p:grpSpPr>
        <p:cxnSp>
          <p:nvCxnSpPr>
            <p:cNvPr id="682" name="Straight Connector 681"/>
            <p:cNvCxnSpPr/>
            <p:nvPr/>
          </p:nvCxnSpPr>
          <p:spPr>
            <a:xfrm flipV="1">
              <a:off x="2174045" y="1143000"/>
              <a:ext cx="0" cy="1219201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/>
              </a:solidFill>
              <a:round/>
              <a:headEnd type="none" w="lg" len="sm"/>
              <a:tailEnd type="none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3" name="Straight Connector 682"/>
            <p:cNvCxnSpPr/>
            <p:nvPr/>
          </p:nvCxnSpPr>
          <p:spPr>
            <a:xfrm flipV="1">
              <a:off x="3730049" y="1143000"/>
              <a:ext cx="0" cy="1219201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/>
              </a:solidFill>
              <a:round/>
              <a:headEnd type="none" w="lg" len="sm"/>
              <a:tailEnd type="none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4" name="Straight Connector 683"/>
            <p:cNvCxnSpPr/>
            <p:nvPr/>
          </p:nvCxnSpPr>
          <p:spPr>
            <a:xfrm flipV="1">
              <a:off x="5303325" y="1143000"/>
              <a:ext cx="0" cy="1219201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/>
              </a:solidFill>
              <a:round/>
              <a:headEnd type="none" w="lg" len="sm"/>
              <a:tailEnd type="none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5" name="Straight Connector 684"/>
            <p:cNvCxnSpPr/>
            <p:nvPr/>
          </p:nvCxnSpPr>
          <p:spPr>
            <a:xfrm flipV="1">
              <a:off x="6845105" y="1143000"/>
              <a:ext cx="0" cy="1219201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/>
              </a:solidFill>
              <a:round/>
              <a:headEnd type="none" w="lg" len="sm"/>
              <a:tailEnd type="none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98" name="Straight Connector 497"/>
          <p:cNvCxnSpPr/>
          <p:nvPr/>
        </p:nvCxnSpPr>
        <p:spPr>
          <a:xfrm flipH="1">
            <a:off x="1605593" y="1789814"/>
            <a:ext cx="6403145" cy="0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50800" cap="rnd">
            <a:solidFill>
              <a:schemeClr val="accent2">
                <a:lumMod val="75000"/>
              </a:schemeClr>
            </a:solidFill>
            <a:round/>
            <a:headEnd type="none"/>
            <a:tailEnd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0" name="Straight Connector 499"/>
          <p:cNvCxnSpPr/>
          <p:nvPr/>
        </p:nvCxnSpPr>
        <p:spPr>
          <a:xfrm flipV="1">
            <a:off x="1950838" y="1789814"/>
            <a:ext cx="0" cy="91158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50800" cap="rnd">
            <a:solidFill>
              <a:schemeClr val="accent2">
                <a:lumMod val="75000"/>
              </a:schemeClr>
            </a:solidFill>
            <a:round/>
            <a:headEnd type="arrow" w="med" len="sm"/>
            <a:tailEnd type="non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1" name="Straight Connector 500"/>
          <p:cNvCxnSpPr/>
          <p:nvPr/>
        </p:nvCxnSpPr>
        <p:spPr>
          <a:xfrm flipV="1">
            <a:off x="3504937" y="1789814"/>
            <a:ext cx="0" cy="91158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50800" cap="rnd">
            <a:solidFill>
              <a:schemeClr val="accent2">
                <a:lumMod val="75000"/>
              </a:schemeClr>
            </a:solidFill>
            <a:round/>
            <a:headEnd type="arrow" w="med" len="sm"/>
            <a:tailEnd type="non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6" name="Straight Connector 675"/>
          <p:cNvCxnSpPr/>
          <p:nvPr/>
        </p:nvCxnSpPr>
        <p:spPr>
          <a:xfrm flipV="1">
            <a:off x="5080118" y="1789814"/>
            <a:ext cx="0" cy="91158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50800" cap="rnd">
            <a:solidFill>
              <a:schemeClr val="accent2">
                <a:lumMod val="75000"/>
              </a:schemeClr>
            </a:solidFill>
            <a:round/>
            <a:headEnd type="arrow" w="med" len="sm"/>
            <a:tailEnd type="non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6" name="Straight Connector 685"/>
          <p:cNvCxnSpPr/>
          <p:nvPr/>
        </p:nvCxnSpPr>
        <p:spPr>
          <a:xfrm flipV="1">
            <a:off x="6621898" y="1789814"/>
            <a:ext cx="0" cy="91158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50800" cap="rnd">
            <a:solidFill>
              <a:schemeClr val="accent2">
                <a:lumMod val="75000"/>
              </a:schemeClr>
            </a:solidFill>
            <a:round/>
            <a:headEnd type="arrow" w="med" len="sm"/>
            <a:tailEnd type="non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4" name="DRAM"/>
          <p:cNvSpPr/>
          <p:nvPr/>
        </p:nvSpPr>
        <p:spPr>
          <a:xfrm rot="5400000">
            <a:off x="346494" y="2436968"/>
            <a:ext cx="2057400" cy="458292"/>
          </a:xfrm>
          <a:prstGeom prst="roundRect">
            <a:avLst>
              <a:gd name="adj" fmla="val 11319"/>
            </a:avLst>
          </a:prstGeom>
          <a:solidFill>
            <a:schemeClr val="bg1">
              <a:lumMod val="65000"/>
            </a:schemeClr>
          </a:solidFill>
          <a:ln w="1905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spc="-50" dirty="0">
                <a:solidFill>
                  <a:schemeClr val="tx1"/>
                </a:solidFill>
                <a:latin typeface="+mj-lt"/>
              </a:rPr>
              <a:t>row decoder</a:t>
            </a:r>
          </a:p>
        </p:txBody>
      </p:sp>
      <p:grpSp>
        <p:nvGrpSpPr>
          <p:cNvPr id="264" name="Group 263"/>
          <p:cNvGrpSpPr/>
          <p:nvPr/>
        </p:nvGrpSpPr>
        <p:grpSpPr>
          <a:xfrm>
            <a:off x="2137586" y="1898449"/>
            <a:ext cx="5790027" cy="1490472"/>
            <a:chOff x="2134538" y="2243328"/>
            <a:chExt cx="5790027" cy="1490472"/>
          </a:xfrm>
        </p:grpSpPr>
        <p:grpSp>
          <p:nvGrpSpPr>
            <p:cNvPr id="265" name="Group 264"/>
            <p:cNvGrpSpPr/>
            <p:nvPr/>
          </p:nvGrpSpPr>
          <p:grpSpPr>
            <a:xfrm>
              <a:off x="2134538" y="2243328"/>
              <a:ext cx="1108299" cy="1490472"/>
              <a:chOff x="2134538" y="2243328"/>
              <a:chExt cx="1108299" cy="1490472"/>
            </a:xfrm>
          </p:grpSpPr>
          <p:grpSp>
            <p:nvGrpSpPr>
              <p:cNvPr id="305" name="Group 304"/>
              <p:cNvGrpSpPr/>
              <p:nvPr/>
            </p:nvGrpSpPr>
            <p:grpSpPr>
              <a:xfrm>
                <a:off x="2134538" y="3504497"/>
                <a:ext cx="1108299" cy="229303"/>
                <a:chOff x="5486400" y="3962400"/>
                <a:chExt cx="2209800" cy="457200"/>
              </a:xfrm>
            </p:grpSpPr>
            <p:sp>
              <p:nvSpPr>
                <p:cNvPr id="312" name="DRAM"/>
                <p:cNvSpPr/>
                <p:nvPr/>
              </p:nvSpPr>
              <p:spPr>
                <a:xfrm>
                  <a:off x="54864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13" name="DRAM"/>
                <p:cNvSpPr/>
                <p:nvPr/>
              </p:nvSpPr>
              <p:spPr>
                <a:xfrm>
                  <a:off x="59436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14" name="DRAM"/>
                <p:cNvSpPr/>
                <p:nvPr/>
              </p:nvSpPr>
              <p:spPr>
                <a:xfrm>
                  <a:off x="64008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15" name="DRAM"/>
                <p:cNvSpPr/>
                <p:nvPr/>
              </p:nvSpPr>
              <p:spPr>
                <a:xfrm>
                  <a:off x="68580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16" name="DRAM"/>
                <p:cNvSpPr/>
                <p:nvPr/>
              </p:nvSpPr>
              <p:spPr>
                <a:xfrm>
                  <a:off x="73152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</p:grpSp>
          <p:grpSp>
            <p:nvGrpSpPr>
              <p:cNvPr id="306" name="Group 305"/>
              <p:cNvGrpSpPr/>
              <p:nvPr/>
            </p:nvGrpSpPr>
            <p:grpSpPr>
              <a:xfrm>
                <a:off x="2230081" y="2243328"/>
                <a:ext cx="917213" cy="1261169"/>
                <a:chOff x="5676900" y="990600"/>
                <a:chExt cx="1828800" cy="2971800"/>
              </a:xfrm>
            </p:grpSpPr>
            <p:cxnSp>
              <p:nvCxnSpPr>
                <p:cNvPr id="307" name="Straight Connector 306"/>
                <p:cNvCxnSpPr>
                  <a:endCxn id="312" idx="0"/>
                </p:cNvCxnSpPr>
                <p:nvPr/>
              </p:nvCxnSpPr>
              <p:spPr>
                <a:xfrm>
                  <a:off x="56769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8" name="Straight Connector 307"/>
                <p:cNvCxnSpPr>
                  <a:endCxn id="314" idx="0"/>
                </p:cNvCxnSpPr>
                <p:nvPr/>
              </p:nvCxnSpPr>
              <p:spPr>
                <a:xfrm>
                  <a:off x="65913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9" name="Straight Connector 308"/>
                <p:cNvCxnSpPr>
                  <a:endCxn id="315" idx="0"/>
                </p:cNvCxnSpPr>
                <p:nvPr/>
              </p:nvCxnSpPr>
              <p:spPr>
                <a:xfrm>
                  <a:off x="70485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0" name="Straight Connector 309"/>
                <p:cNvCxnSpPr>
                  <a:endCxn id="316" idx="0"/>
                </p:cNvCxnSpPr>
                <p:nvPr/>
              </p:nvCxnSpPr>
              <p:spPr>
                <a:xfrm>
                  <a:off x="75057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1" name="Straight Connector 310"/>
                <p:cNvCxnSpPr>
                  <a:endCxn id="313" idx="0"/>
                </p:cNvCxnSpPr>
                <p:nvPr/>
              </p:nvCxnSpPr>
              <p:spPr>
                <a:xfrm>
                  <a:off x="61341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66" name="Group 265"/>
            <p:cNvGrpSpPr/>
            <p:nvPr/>
          </p:nvGrpSpPr>
          <p:grpSpPr>
            <a:xfrm>
              <a:off x="3692066" y="2243328"/>
              <a:ext cx="1108299" cy="1490472"/>
              <a:chOff x="3692066" y="2243328"/>
              <a:chExt cx="1108299" cy="1490472"/>
            </a:xfrm>
          </p:grpSpPr>
          <p:grpSp>
            <p:nvGrpSpPr>
              <p:cNvPr id="293" name="Group 292"/>
              <p:cNvGrpSpPr/>
              <p:nvPr/>
            </p:nvGrpSpPr>
            <p:grpSpPr>
              <a:xfrm>
                <a:off x="3692066" y="3504497"/>
                <a:ext cx="1108299" cy="229303"/>
                <a:chOff x="5486400" y="3962400"/>
                <a:chExt cx="2209800" cy="457200"/>
              </a:xfrm>
            </p:grpSpPr>
            <p:sp>
              <p:nvSpPr>
                <p:cNvPr id="300" name="DRAM"/>
                <p:cNvSpPr/>
                <p:nvPr/>
              </p:nvSpPr>
              <p:spPr>
                <a:xfrm>
                  <a:off x="54864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01" name="DRAM"/>
                <p:cNvSpPr/>
                <p:nvPr/>
              </p:nvSpPr>
              <p:spPr>
                <a:xfrm>
                  <a:off x="59436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02" name="DRAM"/>
                <p:cNvSpPr/>
                <p:nvPr/>
              </p:nvSpPr>
              <p:spPr>
                <a:xfrm>
                  <a:off x="64008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03" name="DRAM"/>
                <p:cNvSpPr/>
                <p:nvPr/>
              </p:nvSpPr>
              <p:spPr>
                <a:xfrm>
                  <a:off x="68580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04" name="DRAM"/>
                <p:cNvSpPr/>
                <p:nvPr/>
              </p:nvSpPr>
              <p:spPr>
                <a:xfrm>
                  <a:off x="73152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</p:grpSp>
          <p:grpSp>
            <p:nvGrpSpPr>
              <p:cNvPr id="294" name="Group 293"/>
              <p:cNvGrpSpPr/>
              <p:nvPr/>
            </p:nvGrpSpPr>
            <p:grpSpPr>
              <a:xfrm>
                <a:off x="3787609" y="2243328"/>
                <a:ext cx="917213" cy="1261169"/>
                <a:chOff x="5676900" y="990600"/>
                <a:chExt cx="1828800" cy="2971800"/>
              </a:xfrm>
            </p:grpSpPr>
            <p:cxnSp>
              <p:nvCxnSpPr>
                <p:cNvPr id="295" name="Straight Connector 294"/>
                <p:cNvCxnSpPr>
                  <a:endCxn id="300" idx="0"/>
                </p:cNvCxnSpPr>
                <p:nvPr/>
              </p:nvCxnSpPr>
              <p:spPr>
                <a:xfrm>
                  <a:off x="56769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6" name="Straight Connector 295"/>
                <p:cNvCxnSpPr>
                  <a:endCxn id="302" idx="0"/>
                </p:cNvCxnSpPr>
                <p:nvPr/>
              </p:nvCxnSpPr>
              <p:spPr>
                <a:xfrm>
                  <a:off x="65913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7" name="Straight Connector 296"/>
                <p:cNvCxnSpPr>
                  <a:endCxn id="303" idx="0"/>
                </p:cNvCxnSpPr>
                <p:nvPr/>
              </p:nvCxnSpPr>
              <p:spPr>
                <a:xfrm>
                  <a:off x="70485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8" name="Straight Connector 297"/>
                <p:cNvCxnSpPr>
                  <a:endCxn id="304" idx="0"/>
                </p:cNvCxnSpPr>
                <p:nvPr/>
              </p:nvCxnSpPr>
              <p:spPr>
                <a:xfrm>
                  <a:off x="75057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9" name="Straight Connector 298"/>
                <p:cNvCxnSpPr>
                  <a:endCxn id="301" idx="0"/>
                </p:cNvCxnSpPr>
                <p:nvPr/>
              </p:nvCxnSpPr>
              <p:spPr>
                <a:xfrm>
                  <a:off x="61341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67" name="Group 266"/>
            <p:cNvGrpSpPr/>
            <p:nvPr/>
          </p:nvGrpSpPr>
          <p:grpSpPr>
            <a:xfrm>
              <a:off x="5258738" y="2243328"/>
              <a:ext cx="1108299" cy="1490472"/>
              <a:chOff x="5258738" y="2243328"/>
              <a:chExt cx="1108299" cy="1490472"/>
            </a:xfrm>
          </p:grpSpPr>
          <p:grpSp>
            <p:nvGrpSpPr>
              <p:cNvPr id="281" name="Group 280"/>
              <p:cNvGrpSpPr/>
              <p:nvPr/>
            </p:nvGrpSpPr>
            <p:grpSpPr>
              <a:xfrm>
                <a:off x="5258738" y="3504497"/>
                <a:ext cx="1108299" cy="229303"/>
                <a:chOff x="5486400" y="3962400"/>
                <a:chExt cx="2209800" cy="457200"/>
              </a:xfrm>
            </p:grpSpPr>
            <p:sp>
              <p:nvSpPr>
                <p:cNvPr id="288" name="DRAM"/>
                <p:cNvSpPr/>
                <p:nvPr/>
              </p:nvSpPr>
              <p:spPr>
                <a:xfrm>
                  <a:off x="54864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89" name="DRAM"/>
                <p:cNvSpPr/>
                <p:nvPr/>
              </p:nvSpPr>
              <p:spPr>
                <a:xfrm>
                  <a:off x="59436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90" name="DRAM"/>
                <p:cNvSpPr/>
                <p:nvPr/>
              </p:nvSpPr>
              <p:spPr>
                <a:xfrm>
                  <a:off x="64008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91" name="DRAM"/>
                <p:cNvSpPr/>
                <p:nvPr/>
              </p:nvSpPr>
              <p:spPr>
                <a:xfrm>
                  <a:off x="68580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92" name="DRAM"/>
                <p:cNvSpPr/>
                <p:nvPr/>
              </p:nvSpPr>
              <p:spPr>
                <a:xfrm>
                  <a:off x="73152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</p:grpSp>
          <p:grpSp>
            <p:nvGrpSpPr>
              <p:cNvPr id="282" name="Group 281"/>
              <p:cNvGrpSpPr/>
              <p:nvPr/>
            </p:nvGrpSpPr>
            <p:grpSpPr>
              <a:xfrm>
                <a:off x="5354281" y="2243328"/>
                <a:ext cx="917213" cy="1261169"/>
                <a:chOff x="5676900" y="990600"/>
                <a:chExt cx="1828800" cy="2971800"/>
              </a:xfrm>
            </p:grpSpPr>
            <p:cxnSp>
              <p:nvCxnSpPr>
                <p:cNvPr id="283" name="Straight Connector 282"/>
                <p:cNvCxnSpPr>
                  <a:endCxn id="288" idx="0"/>
                </p:cNvCxnSpPr>
                <p:nvPr/>
              </p:nvCxnSpPr>
              <p:spPr>
                <a:xfrm>
                  <a:off x="56769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4" name="Straight Connector 283"/>
                <p:cNvCxnSpPr>
                  <a:endCxn id="290" idx="0"/>
                </p:cNvCxnSpPr>
                <p:nvPr/>
              </p:nvCxnSpPr>
              <p:spPr>
                <a:xfrm>
                  <a:off x="65913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5" name="Straight Connector 284"/>
                <p:cNvCxnSpPr>
                  <a:endCxn id="291" idx="0"/>
                </p:cNvCxnSpPr>
                <p:nvPr/>
              </p:nvCxnSpPr>
              <p:spPr>
                <a:xfrm>
                  <a:off x="70485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6" name="Straight Connector 285"/>
                <p:cNvCxnSpPr>
                  <a:endCxn id="292" idx="0"/>
                </p:cNvCxnSpPr>
                <p:nvPr/>
              </p:nvCxnSpPr>
              <p:spPr>
                <a:xfrm>
                  <a:off x="75057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7" name="Straight Connector 286"/>
                <p:cNvCxnSpPr>
                  <a:endCxn id="289" idx="0"/>
                </p:cNvCxnSpPr>
                <p:nvPr/>
              </p:nvCxnSpPr>
              <p:spPr>
                <a:xfrm>
                  <a:off x="61341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68" name="Group 267"/>
            <p:cNvGrpSpPr/>
            <p:nvPr/>
          </p:nvGrpSpPr>
          <p:grpSpPr>
            <a:xfrm>
              <a:off x="6816266" y="2243328"/>
              <a:ext cx="1108299" cy="1490472"/>
              <a:chOff x="6816266" y="2243328"/>
              <a:chExt cx="1108299" cy="1490472"/>
            </a:xfrm>
          </p:grpSpPr>
          <p:grpSp>
            <p:nvGrpSpPr>
              <p:cNvPr id="269" name="Group 268"/>
              <p:cNvGrpSpPr/>
              <p:nvPr/>
            </p:nvGrpSpPr>
            <p:grpSpPr>
              <a:xfrm>
                <a:off x="6816266" y="3504497"/>
                <a:ext cx="1108299" cy="229303"/>
                <a:chOff x="5486400" y="3962400"/>
                <a:chExt cx="2209800" cy="457200"/>
              </a:xfrm>
            </p:grpSpPr>
            <p:sp>
              <p:nvSpPr>
                <p:cNvPr id="276" name="DRAM"/>
                <p:cNvSpPr/>
                <p:nvPr/>
              </p:nvSpPr>
              <p:spPr>
                <a:xfrm>
                  <a:off x="54864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77" name="DRAM"/>
                <p:cNvSpPr/>
                <p:nvPr/>
              </p:nvSpPr>
              <p:spPr>
                <a:xfrm>
                  <a:off x="59436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78" name="DRAM"/>
                <p:cNvSpPr/>
                <p:nvPr/>
              </p:nvSpPr>
              <p:spPr>
                <a:xfrm>
                  <a:off x="64008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79" name="DRAM"/>
                <p:cNvSpPr/>
                <p:nvPr/>
              </p:nvSpPr>
              <p:spPr>
                <a:xfrm>
                  <a:off x="68580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80" name="DRAM"/>
                <p:cNvSpPr/>
                <p:nvPr/>
              </p:nvSpPr>
              <p:spPr>
                <a:xfrm>
                  <a:off x="73152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</p:grpSp>
          <p:grpSp>
            <p:nvGrpSpPr>
              <p:cNvPr id="270" name="Group 269"/>
              <p:cNvGrpSpPr/>
              <p:nvPr/>
            </p:nvGrpSpPr>
            <p:grpSpPr>
              <a:xfrm>
                <a:off x="6911809" y="2243328"/>
                <a:ext cx="917213" cy="1261169"/>
                <a:chOff x="5676900" y="990600"/>
                <a:chExt cx="1828800" cy="2971800"/>
              </a:xfrm>
            </p:grpSpPr>
            <p:cxnSp>
              <p:nvCxnSpPr>
                <p:cNvPr id="271" name="Straight Connector 270"/>
                <p:cNvCxnSpPr>
                  <a:endCxn id="276" idx="0"/>
                </p:cNvCxnSpPr>
                <p:nvPr/>
              </p:nvCxnSpPr>
              <p:spPr>
                <a:xfrm>
                  <a:off x="56769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2" name="Straight Connector 271"/>
                <p:cNvCxnSpPr>
                  <a:endCxn id="278" idx="0"/>
                </p:cNvCxnSpPr>
                <p:nvPr/>
              </p:nvCxnSpPr>
              <p:spPr>
                <a:xfrm>
                  <a:off x="65913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3" name="Straight Connector 272"/>
                <p:cNvCxnSpPr>
                  <a:endCxn id="279" idx="0"/>
                </p:cNvCxnSpPr>
                <p:nvPr/>
              </p:nvCxnSpPr>
              <p:spPr>
                <a:xfrm>
                  <a:off x="70485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4" name="Straight Connector 273"/>
                <p:cNvCxnSpPr>
                  <a:endCxn id="280" idx="0"/>
                </p:cNvCxnSpPr>
                <p:nvPr/>
              </p:nvCxnSpPr>
              <p:spPr>
                <a:xfrm>
                  <a:off x="75057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5" name="Straight Connector 274"/>
                <p:cNvCxnSpPr>
                  <a:endCxn id="277" idx="0"/>
                </p:cNvCxnSpPr>
                <p:nvPr/>
              </p:nvCxnSpPr>
              <p:spPr>
                <a:xfrm>
                  <a:off x="61341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19" name="Group 718"/>
          <p:cNvGrpSpPr/>
          <p:nvPr/>
        </p:nvGrpSpPr>
        <p:grpSpPr>
          <a:xfrm>
            <a:off x="1831847" y="2663886"/>
            <a:ext cx="1490473" cy="191087"/>
            <a:chOff x="1828799" y="2017072"/>
            <a:chExt cx="1490473" cy="191087"/>
          </a:xfrm>
        </p:grpSpPr>
        <p:sp>
          <p:nvSpPr>
            <p:cNvPr id="720" name="DRAM"/>
            <p:cNvSpPr/>
            <p:nvPr/>
          </p:nvSpPr>
          <p:spPr>
            <a:xfrm rot="5400000">
              <a:off x="1847908" y="1997964"/>
              <a:ext cx="191086" cy="229303"/>
            </a:xfrm>
            <a:prstGeom prst="roundRect">
              <a:avLst>
                <a:gd name="adj" fmla="val 11319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721" name="Straight Connector 720"/>
            <p:cNvCxnSpPr>
              <a:endCxn id="720" idx="0"/>
            </p:cNvCxnSpPr>
            <p:nvPr/>
          </p:nvCxnSpPr>
          <p:spPr>
            <a:xfrm flipH="1">
              <a:off x="2058104" y="2112617"/>
              <a:ext cx="1261168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accent2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2" name="Oval 721"/>
            <p:cNvSpPr/>
            <p:nvPr/>
          </p:nvSpPr>
          <p:spPr>
            <a:xfrm>
              <a:off x="2134538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23" name="Oval 722"/>
            <p:cNvSpPr/>
            <p:nvPr/>
          </p:nvSpPr>
          <p:spPr>
            <a:xfrm>
              <a:off x="2363841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24" name="Oval 723"/>
            <p:cNvSpPr/>
            <p:nvPr/>
          </p:nvSpPr>
          <p:spPr>
            <a:xfrm>
              <a:off x="2593144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25" name="Oval 724"/>
            <p:cNvSpPr/>
            <p:nvPr/>
          </p:nvSpPr>
          <p:spPr>
            <a:xfrm>
              <a:off x="2822448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26" name="Oval 725"/>
            <p:cNvSpPr/>
            <p:nvPr/>
          </p:nvSpPr>
          <p:spPr>
            <a:xfrm>
              <a:off x="3051751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727" name="Group 726"/>
          <p:cNvGrpSpPr/>
          <p:nvPr/>
        </p:nvGrpSpPr>
        <p:grpSpPr>
          <a:xfrm>
            <a:off x="3389375" y="2663886"/>
            <a:ext cx="1490473" cy="191087"/>
            <a:chOff x="3386327" y="2017072"/>
            <a:chExt cx="1490473" cy="191087"/>
          </a:xfrm>
        </p:grpSpPr>
        <p:sp>
          <p:nvSpPr>
            <p:cNvPr id="728" name="DRAM"/>
            <p:cNvSpPr/>
            <p:nvPr/>
          </p:nvSpPr>
          <p:spPr>
            <a:xfrm rot="5400000">
              <a:off x="3405436" y="1997964"/>
              <a:ext cx="191086" cy="229303"/>
            </a:xfrm>
            <a:prstGeom prst="roundRect">
              <a:avLst>
                <a:gd name="adj" fmla="val 11319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729" name="Straight Connector 728"/>
            <p:cNvCxnSpPr>
              <a:endCxn id="728" idx="0"/>
            </p:cNvCxnSpPr>
            <p:nvPr/>
          </p:nvCxnSpPr>
          <p:spPr>
            <a:xfrm flipH="1">
              <a:off x="3615632" y="2112617"/>
              <a:ext cx="1261168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accent2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0" name="Oval 729"/>
            <p:cNvSpPr/>
            <p:nvPr/>
          </p:nvSpPr>
          <p:spPr>
            <a:xfrm>
              <a:off x="3692066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31" name="Oval 730"/>
            <p:cNvSpPr/>
            <p:nvPr/>
          </p:nvSpPr>
          <p:spPr>
            <a:xfrm>
              <a:off x="3921369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32" name="Oval 731"/>
            <p:cNvSpPr/>
            <p:nvPr/>
          </p:nvSpPr>
          <p:spPr>
            <a:xfrm>
              <a:off x="4150672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33" name="Oval 732"/>
            <p:cNvSpPr/>
            <p:nvPr/>
          </p:nvSpPr>
          <p:spPr>
            <a:xfrm>
              <a:off x="4379976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34" name="Oval 733"/>
            <p:cNvSpPr/>
            <p:nvPr/>
          </p:nvSpPr>
          <p:spPr>
            <a:xfrm>
              <a:off x="4609279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735" name="Group 734"/>
          <p:cNvGrpSpPr/>
          <p:nvPr/>
        </p:nvGrpSpPr>
        <p:grpSpPr>
          <a:xfrm>
            <a:off x="4956047" y="2663886"/>
            <a:ext cx="1490473" cy="191087"/>
            <a:chOff x="4952999" y="2017072"/>
            <a:chExt cx="1490473" cy="191087"/>
          </a:xfrm>
        </p:grpSpPr>
        <p:sp>
          <p:nvSpPr>
            <p:cNvPr id="736" name="DRAM"/>
            <p:cNvSpPr/>
            <p:nvPr/>
          </p:nvSpPr>
          <p:spPr>
            <a:xfrm rot="5400000">
              <a:off x="4972108" y="1997964"/>
              <a:ext cx="191086" cy="229303"/>
            </a:xfrm>
            <a:prstGeom prst="roundRect">
              <a:avLst>
                <a:gd name="adj" fmla="val 11319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737" name="Straight Connector 736"/>
            <p:cNvCxnSpPr>
              <a:endCxn id="736" idx="0"/>
            </p:cNvCxnSpPr>
            <p:nvPr/>
          </p:nvCxnSpPr>
          <p:spPr>
            <a:xfrm flipH="1">
              <a:off x="5182304" y="2112617"/>
              <a:ext cx="1261168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accent2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8" name="Oval 737"/>
            <p:cNvSpPr/>
            <p:nvPr/>
          </p:nvSpPr>
          <p:spPr>
            <a:xfrm>
              <a:off x="5258738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39" name="Oval 738"/>
            <p:cNvSpPr/>
            <p:nvPr/>
          </p:nvSpPr>
          <p:spPr>
            <a:xfrm>
              <a:off x="5488041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40" name="Oval 739"/>
            <p:cNvSpPr/>
            <p:nvPr/>
          </p:nvSpPr>
          <p:spPr>
            <a:xfrm>
              <a:off x="5717344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41" name="Oval 740"/>
            <p:cNvSpPr/>
            <p:nvPr/>
          </p:nvSpPr>
          <p:spPr>
            <a:xfrm>
              <a:off x="5946648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42" name="Oval 741"/>
            <p:cNvSpPr/>
            <p:nvPr/>
          </p:nvSpPr>
          <p:spPr>
            <a:xfrm>
              <a:off x="6175951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743" name="Group 742"/>
          <p:cNvGrpSpPr/>
          <p:nvPr/>
        </p:nvGrpSpPr>
        <p:grpSpPr>
          <a:xfrm>
            <a:off x="6513575" y="2663886"/>
            <a:ext cx="1490473" cy="191087"/>
            <a:chOff x="6510527" y="2017072"/>
            <a:chExt cx="1490473" cy="191087"/>
          </a:xfrm>
        </p:grpSpPr>
        <p:sp>
          <p:nvSpPr>
            <p:cNvPr id="744" name="DRAM"/>
            <p:cNvSpPr/>
            <p:nvPr/>
          </p:nvSpPr>
          <p:spPr>
            <a:xfrm rot="5400000">
              <a:off x="6529636" y="1997964"/>
              <a:ext cx="191086" cy="229303"/>
            </a:xfrm>
            <a:prstGeom prst="roundRect">
              <a:avLst>
                <a:gd name="adj" fmla="val 11319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745" name="Straight Connector 744"/>
            <p:cNvCxnSpPr>
              <a:endCxn id="744" idx="0"/>
            </p:cNvCxnSpPr>
            <p:nvPr/>
          </p:nvCxnSpPr>
          <p:spPr>
            <a:xfrm flipH="1">
              <a:off x="6739832" y="2112617"/>
              <a:ext cx="1261168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accent2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6" name="Oval 745"/>
            <p:cNvSpPr/>
            <p:nvPr/>
          </p:nvSpPr>
          <p:spPr>
            <a:xfrm>
              <a:off x="6816266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47" name="Oval 746"/>
            <p:cNvSpPr/>
            <p:nvPr/>
          </p:nvSpPr>
          <p:spPr>
            <a:xfrm>
              <a:off x="7045569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48" name="Oval 747"/>
            <p:cNvSpPr/>
            <p:nvPr/>
          </p:nvSpPr>
          <p:spPr>
            <a:xfrm>
              <a:off x="7274872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49" name="Oval 748"/>
            <p:cNvSpPr/>
            <p:nvPr/>
          </p:nvSpPr>
          <p:spPr>
            <a:xfrm>
              <a:off x="7504176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50" name="Oval 749"/>
            <p:cNvSpPr/>
            <p:nvPr/>
          </p:nvSpPr>
          <p:spPr>
            <a:xfrm>
              <a:off x="7733479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317" name="Group 316"/>
          <p:cNvGrpSpPr/>
          <p:nvPr/>
        </p:nvGrpSpPr>
        <p:grpSpPr>
          <a:xfrm>
            <a:off x="1831847" y="4616355"/>
            <a:ext cx="6248400" cy="914400"/>
            <a:chOff x="1600200" y="4192093"/>
            <a:chExt cx="6248400" cy="914400"/>
          </a:xfrm>
        </p:grpSpPr>
        <p:grpSp>
          <p:nvGrpSpPr>
            <p:cNvPr id="318" name="Group 317"/>
            <p:cNvGrpSpPr/>
            <p:nvPr/>
          </p:nvGrpSpPr>
          <p:grpSpPr>
            <a:xfrm>
              <a:off x="1600200" y="4192093"/>
              <a:ext cx="6248400" cy="914400"/>
              <a:chOff x="1600200" y="4192093"/>
              <a:chExt cx="6248400" cy="914400"/>
            </a:xfrm>
          </p:grpSpPr>
          <p:grpSp>
            <p:nvGrpSpPr>
              <p:cNvPr id="320" name="Group 319"/>
              <p:cNvGrpSpPr/>
              <p:nvPr/>
            </p:nvGrpSpPr>
            <p:grpSpPr>
              <a:xfrm>
                <a:off x="1600200" y="4192093"/>
                <a:ext cx="6248400" cy="914400"/>
                <a:chOff x="1828800" y="4192093"/>
                <a:chExt cx="6248400" cy="914400"/>
              </a:xfrm>
            </p:grpSpPr>
            <p:cxnSp>
              <p:nvCxnSpPr>
                <p:cNvPr id="324" name="Straight Connector 323"/>
                <p:cNvCxnSpPr/>
                <p:nvPr/>
              </p:nvCxnSpPr>
              <p:spPr>
                <a:xfrm>
                  <a:off x="4952999" y="4495800"/>
                  <a:ext cx="0" cy="610693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  <a:tailEnd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26" name="DRAM"/>
                <p:cNvSpPr/>
                <p:nvPr/>
              </p:nvSpPr>
              <p:spPr>
                <a:xfrm>
                  <a:off x="1828800" y="4192093"/>
                  <a:ext cx="6248400" cy="458293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bg1">
                    <a:lumMod val="65000"/>
                  </a:schemeClr>
                </a:solidFill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tx1"/>
                      </a:solidFill>
                      <a:latin typeface="+mj-lt"/>
                    </a:rPr>
                    <a:t>IO interface</a:t>
                  </a:r>
                </a:p>
              </p:txBody>
            </p:sp>
          </p:grpSp>
          <p:cxnSp>
            <p:nvCxnSpPr>
              <p:cNvPr id="322" name="Straight Connector 321"/>
              <p:cNvCxnSpPr/>
              <p:nvPr/>
            </p:nvCxnSpPr>
            <p:spPr>
              <a:xfrm flipH="1">
                <a:off x="4648200" y="4800600"/>
                <a:ext cx="152400" cy="153493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  <a:tailEnd w="lg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9" name="TextBox 318"/>
            <p:cNvSpPr txBox="1"/>
            <p:nvPr/>
          </p:nvSpPr>
          <p:spPr>
            <a:xfrm>
              <a:off x="4876799" y="4724400"/>
              <a:ext cx="2514601" cy="3048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>
                <a:lnSpc>
                  <a:spcPts val="3000"/>
                </a:lnSpc>
              </a:pPr>
              <a:r>
                <a:rPr lang="en-US" sz="2600" dirty="0">
                  <a:solidFill>
                    <a:srgbClr val="000000"/>
                  </a:solidFill>
                  <a:latin typeface="+mj-lt"/>
                </a:rPr>
                <a:t>8 bits X 8 </a:t>
              </a:r>
              <a:r>
                <a:rPr lang="en-US" sz="2600" dirty="0" smtClean="0">
                  <a:solidFill>
                    <a:srgbClr val="000000"/>
                  </a:solidFill>
                  <a:latin typeface="+mj-lt"/>
                </a:rPr>
                <a:t>bursts</a:t>
              </a:r>
              <a:endParaRPr lang="en-US" sz="2600" dirty="0">
                <a:solidFill>
                  <a:srgbClr val="000000"/>
                </a:solidFill>
                <a:latin typeface="+mj-lt"/>
              </a:endParaRPr>
            </a:p>
          </p:txBody>
        </p:sp>
      </p:grpSp>
      <p:grpSp>
        <p:nvGrpSpPr>
          <p:cNvPr id="327" name="Group 326"/>
          <p:cNvGrpSpPr/>
          <p:nvPr/>
        </p:nvGrpSpPr>
        <p:grpSpPr>
          <a:xfrm>
            <a:off x="1831847" y="3279225"/>
            <a:ext cx="6248400" cy="877744"/>
            <a:chOff x="1828800" y="2854963"/>
            <a:chExt cx="6248400" cy="877744"/>
          </a:xfrm>
        </p:grpSpPr>
        <p:cxnSp>
          <p:nvCxnSpPr>
            <p:cNvPr id="328" name="Straight Connector 327"/>
            <p:cNvCxnSpPr/>
            <p:nvPr/>
          </p:nvCxnSpPr>
          <p:spPr>
            <a:xfrm flipH="1">
              <a:off x="2134539" y="2854963"/>
              <a:ext cx="1108299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>
                  <a:lumMod val="85000"/>
                  <a:lumOff val="15000"/>
                </a:schemeClr>
              </a:solidFill>
              <a:round/>
              <a:tailEnd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Straight Connector 328"/>
            <p:cNvCxnSpPr/>
            <p:nvPr/>
          </p:nvCxnSpPr>
          <p:spPr>
            <a:xfrm flipH="1">
              <a:off x="3692067" y="2854963"/>
              <a:ext cx="1108299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>
                  <a:lumMod val="85000"/>
                  <a:lumOff val="15000"/>
                </a:schemeClr>
              </a:solidFill>
              <a:round/>
              <a:tailEnd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Straight Connector 329"/>
            <p:cNvCxnSpPr/>
            <p:nvPr/>
          </p:nvCxnSpPr>
          <p:spPr>
            <a:xfrm flipH="1">
              <a:off x="5258739" y="2862232"/>
              <a:ext cx="1108299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>
                  <a:lumMod val="85000"/>
                  <a:lumOff val="15000"/>
                </a:schemeClr>
              </a:solidFill>
              <a:round/>
              <a:tailEnd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1" name="Straight Connector 330"/>
            <p:cNvCxnSpPr/>
            <p:nvPr/>
          </p:nvCxnSpPr>
          <p:spPr>
            <a:xfrm flipH="1">
              <a:off x="6816267" y="2854963"/>
              <a:ext cx="1108299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>
                  <a:lumMod val="85000"/>
                  <a:lumOff val="15000"/>
                </a:schemeClr>
              </a:solidFill>
              <a:round/>
              <a:tailEnd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2" name="Straight Connector 331"/>
            <p:cNvCxnSpPr/>
            <p:nvPr/>
          </p:nvCxnSpPr>
          <p:spPr>
            <a:xfrm flipV="1">
              <a:off x="2688688" y="2865278"/>
              <a:ext cx="0" cy="561692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>
                  <a:lumMod val="85000"/>
                  <a:lumOff val="15000"/>
                </a:schemeClr>
              </a:solidFill>
              <a:round/>
              <a:tailEnd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3" name="Straight Connector 332"/>
            <p:cNvCxnSpPr/>
            <p:nvPr/>
          </p:nvCxnSpPr>
          <p:spPr>
            <a:xfrm flipV="1">
              <a:off x="4246216" y="2865278"/>
              <a:ext cx="0" cy="561691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>
                  <a:lumMod val="85000"/>
                  <a:lumOff val="15000"/>
                </a:schemeClr>
              </a:solidFill>
              <a:round/>
              <a:tailEnd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4" name="Straight Connector 333"/>
            <p:cNvCxnSpPr/>
            <p:nvPr/>
          </p:nvCxnSpPr>
          <p:spPr>
            <a:xfrm flipV="1">
              <a:off x="5812888" y="2865278"/>
              <a:ext cx="0" cy="561692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>
                  <a:lumMod val="85000"/>
                  <a:lumOff val="15000"/>
                </a:schemeClr>
              </a:solidFill>
              <a:round/>
              <a:tailEnd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Straight Connector 334"/>
            <p:cNvCxnSpPr/>
            <p:nvPr/>
          </p:nvCxnSpPr>
          <p:spPr>
            <a:xfrm flipV="1">
              <a:off x="7370416" y="2865278"/>
              <a:ext cx="0" cy="561692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>
                  <a:lumMod val="85000"/>
                  <a:lumOff val="15000"/>
                </a:schemeClr>
              </a:solidFill>
              <a:round/>
              <a:tailEnd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6" name="DRAM"/>
            <p:cNvSpPr/>
            <p:nvPr/>
          </p:nvSpPr>
          <p:spPr>
            <a:xfrm>
              <a:off x="1828800" y="3274414"/>
              <a:ext cx="6248400" cy="458293"/>
            </a:xfrm>
            <a:prstGeom prst="roundRect">
              <a:avLst>
                <a:gd name="adj" fmla="val 11319"/>
              </a:avLst>
            </a:prstGeom>
            <a:solidFill>
              <a:schemeClr val="bg1">
                <a:lumMod val="65000"/>
              </a:schemeClr>
            </a:solidFill>
            <a:ln w="1905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+mj-lt"/>
                </a:rPr>
                <a:t>global sense </a:t>
              </a:r>
              <a:r>
                <a:rPr lang="en-US" sz="2800" dirty="0" smtClean="0">
                  <a:solidFill>
                    <a:schemeClr val="tx1"/>
                  </a:solidFill>
                  <a:latin typeface="+mj-lt"/>
                </a:rPr>
                <a:t>amplifiers</a:t>
              </a:r>
              <a:endParaRPr lang="en-US" sz="2800" dirty="0">
                <a:solidFill>
                  <a:schemeClr val="tx1"/>
                </a:solidFill>
                <a:latin typeface="+mj-lt"/>
              </a:endParaRPr>
            </a:p>
          </p:txBody>
        </p:sp>
      </p:grpSp>
      <p:sp>
        <p:nvSpPr>
          <p:cNvPr id="337" name="Rounded Rectangle 336"/>
          <p:cNvSpPr/>
          <p:nvPr/>
        </p:nvSpPr>
        <p:spPr>
          <a:xfrm flipH="1">
            <a:off x="2596190" y="3161838"/>
            <a:ext cx="190619" cy="234224"/>
          </a:xfrm>
          <a:prstGeom prst="roundRect">
            <a:avLst>
              <a:gd name="adj" fmla="val 23959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338" name="Rounded Rectangle 337"/>
          <p:cNvSpPr/>
          <p:nvPr/>
        </p:nvSpPr>
        <p:spPr>
          <a:xfrm flipH="1">
            <a:off x="4154734" y="3161838"/>
            <a:ext cx="190619" cy="234224"/>
          </a:xfrm>
          <a:prstGeom prst="roundRect">
            <a:avLst>
              <a:gd name="adj" fmla="val 23959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340" name="Rounded Rectangle 339"/>
          <p:cNvSpPr/>
          <p:nvPr/>
        </p:nvSpPr>
        <p:spPr>
          <a:xfrm flipH="1">
            <a:off x="5722529" y="3163324"/>
            <a:ext cx="190619" cy="234224"/>
          </a:xfrm>
          <a:prstGeom prst="roundRect">
            <a:avLst>
              <a:gd name="adj" fmla="val 23959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341" name="Rounded Rectangle 340"/>
          <p:cNvSpPr/>
          <p:nvPr/>
        </p:nvSpPr>
        <p:spPr>
          <a:xfrm flipH="1">
            <a:off x="7280028" y="3163652"/>
            <a:ext cx="190619" cy="234224"/>
          </a:xfrm>
          <a:prstGeom prst="roundRect">
            <a:avLst>
              <a:gd name="adj" fmla="val 23959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342" name="Rounded Rectangle 341"/>
          <p:cNvSpPr/>
          <p:nvPr/>
        </p:nvSpPr>
        <p:spPr>
          <a:xfrm flipH="1">
            <a:off x="4583255" y="3816828"/>
            <a:ext cx="753792" cy="234224"/>
          </a:xfrm>
          <a:prstGeom prst="roundRect">
            <a:avLst>
              <a:gd name="adj" fmla="val 23959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343" name="Rounded Rectangle 342"/>
          <p:cNvSpPr/>
          <p:nvPr/>
        </p:nvSpPr>
        <p:spPr>
          <a:xfrm flipH="1">
            <a:off x="4727446" y="4729018"/>
            <a:ext cx="457199" cy="234224"/>
          </a:xfrm>
          <a:prstGeom prst="roundRect">
            <a:avLst>
              <a:gd name="adj" fmla="val 23959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344" name="Rounded Rectangle 343"/>
          <p:cNvSpPr/>
          <p:nvPr/>
        </p:nvSpPr>
        <p:spPr>
          <a:xfrm flipH="1">
            <a:off x="4730495" y="4731086"/>
            <a:ext cx="457199" cy="234224"/>
          </a:xfrm>
          <a:prstGeom prst="roundRect">
            <a:avLst>
              <a:gd name="adj" fmla="val 23959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345" name="Rounded Rectangle 344"/>
          <p:cNvSpPr/>
          <p:nvPr/>
        </p:nvSpPr>
        <p:spPr>
          <a:xfrm flipH="1">
            <a:off x="4730495" y="4731086"/>
            <a:ext cx="457199" cy="234224"/>
          </a:xfrm>
          <a:prstGeom prst="roundRect">
            <a:avLst>
              <a:gd name="adj" fmla="val 23959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346" name="Rounded Rectangle 345"/>
          <p:cNvSpPr/>
          <p:nvPr/>
        </p:nvSpPr>
        <p:spPr>
          <a:xfrm flipH="1">
            <a:off x="4730495" y="4731086"/>
            <a:ext cx="457199" cy="234224"/>
          </a:xfrm>
          <a:prstGeom prst="roundRect">
            <a:avLst>
              <a:gd name="adj" fmla="val 23959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347" name="Rounded Rectangle 346"/>
          <p:cNvSpPr/>
          <p:nvPr/>
        </p:nvSpPr>
        <p:spPr>
          <a:xfrm flipH="1">
            <a:off x="4730495" y="4731086"/>
            <a:ext cx="457199" cy="234224"/>
          </a:xfrm>
          <a:prstGeom prst="roundRect">
            <a:avLst>
              <a:gd name="adj" fmla="val 23959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348" name="Rounded Rectangle 347"/>
          <p:cNvSpPr/>
          <p:nvPr/>
        </p:nvSpPr>
        <p:spPr>
          <a:xfrm flipH="1">
            <a:off x="4730495" y="4731086"/>
            <a:ext cx="457199" cy="234224"/>
          </a:xfrm>
          <a:prstGeom prst="roundRect">
            <a:avLst>
              <a:gd name="adj" fmla="val 23959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349" name="Rounded Rectangle 348"/>
          <p:cNvSpPr/>
          <p:nvPr/>
        </p:nvSpPr>
        <p:spPr>
          <a:xfrm flipH="1">
            <a:off x="4730495" y="4731086"/>
            <a:ext cx="457199" cy="234224"/>
          </a:xfrm>
          <a:prstGeom prst="roundRect">
            <a:avLst>
              <a:gd name="adj" fmla="val 23959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353" name="Punchline"/>
          <p:cNvSpPr txBox="1"/>
          <p:nvPr/>
        </p:nvSpPr>
        <p:spPr>
          <a:xfrm>
            <a:off x="0" y="5378355"/>
            <a:ext cx="9144000" cy="106680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spc="-150" dirty="0">
                <a:latin typeface="+mj-lt"/>
              </a:rPr>
              <a:t>Data in a request </a:t>
            </a:r>
            <a:r>
              <a:rPr lang="en-US" sz="3600" spc="-150" dirty="0">
                <a:latin typeface="+mj-lt"/>
                <a:sym typeface="Wingdings" panose="05000000000000000000" pitchFamily="2" charset="2"/>
              </a:rPr>
              <a:t> </a:t>
            </a:r>
            <a:r>
              <a:rPr lang="en-US" sz="3600" spc="-150" dirty="0">
                <a:latin typeface="+mj-lt"/>
              </a:rPr>
              <a:t>transferred as </a:t>
            </a:r>
            <a:r>
              <a:rPr lang="en-US" sz="3600" b="1" spc="-15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multiple data bursts</a:t>
            </a:r>
          </a:p>
        </p:txBody>
      </p:sp>
    </p:spTree>
    <p:extLst>
      <p:ext uri="{BB962C8B-B14F-4D97-AF65-F5344CB8AC3E}">
        <p14:creationId xmlns:p14="http://schemas.microsoft.com/office/powerpoint/2010/main" val="971335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7.40741E-7 L -0.00104 0.09444 " pathEditMode="relative" rAng="0" ptsTypes="AA">
                                      <p:cBhvr>
                                        <p:cTn id="33" dur="10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4722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7.40741E-7 L 0.00069 0.09444 " pathEditMode="relative" rAng="0" ptsTypes="AA">
                                      <p:cBhvr>
                                        <p:cTn id="35" dur="1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4722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-7.40741E-7 L -0.00138 0.09421 " pathEditMode="relative" rAng="0" ptsTypes="AA">
                                      <p:cBhvr>
                                        <p:cTn id="37" dur="10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4699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6 -7.40741E-7 L -0.00018 0.09421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4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0.09444 L 0.07725 0.09444 " pathEditMode="relative" rAng="0" ptsTypes="AA">
                                      <p:cBhvr>
                                        <p:cTn id="42" dur="1000" fill="hold"/>
                                        <p:tgtEl>
                                          <p:spTgt spid="3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19" y="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0.09444 L 0.24774 0.09444 " pathEditMode="relative" rAng="0" ptsTypes="AA">
                                      <p:cBhvr>
                                        <p:cTn id="44" dur="1000" fill="hold"/>
                                        <p:tgtEl>
                                          <p:spTgt spid="3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431" y="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8 0.09421 L -0.09427 0.09421 " pathEditMode="relative" rAng="0" ptsTypes="AA">
                                      <p:cBhvr>
                                        <p:cTn id="46" dur="1000" fill="hold"/>
                                        <p:tgtEl>
                                          <p:spTgt spid="3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53" y="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8 0.09421 L -0.26459 0.09398 " pathEditMode="relative" rAng="0" ptsTypes="AA">
                                      <p:cBhvr>
                                        <p:cTn id="48" dur="10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29" y="-23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500"/>
                            </p:stCondLst>
                            <p:childTnLst>
                              <p:par>
                                <p:cTn id="53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2500"/>
                            </p:stCondLst>
                            <p:childTnLst>
                              <p:par>
                                <p:cTn id="56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2500"/>
                            </p:stCondLst>
                            <p:childTnLst>
                              <p:par>
                                <p:cTn id="62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"/>
                            </p:stCondLst>
                            <p:childTnLst>
                              <p:par>
                                <p:cTn id="75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1.11111E-6 L -0.00035 0.13241 " pathEditMode="relative" rAng="0" ptsTypes="AA">
                                      <p:cBhvr>
                                        <p:cTn id="76" dur="1000" fill="hold"/>
                                        <p:tgtEl>
                                          <p:spTgt spid="3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6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500"/>
                            </p:stCondLst>
                            <p:childTnLst>
                              <p:par>
                                <p:cTn id="78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-1.48148E-6 L 0.0007 0.09445 " pathEditMode="relative" rAng="0" ptsTypes="AA">
                                      <p:cBhvr>
                                        <p:cTn id="82" dur="500" fill="hold"/>
                                        <p:tgtEl>
                                          <p:spTgt spid="3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000"/>
                            </p:stCondLst>
                            <p:childTnLst>
                              <p:par>
                                <p:cTn id="84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2000"/>
                            </p:stCondLst>
                            <p:childTnLst>
                              <p:par>
                                <p:cTn id="87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4.44444E-6 L 0.0007 0.09445 " pathEditMode="relative" rAng="0" ptsTypes="AA">
                                      <p:cBhvr>
                                        <p:cTn id="91" dur="500" fill="hold"/>
                                        <p:tgtEl>
                                          <p:spTgt spid="3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500"/>
                            </p:stCondLst>
                            <p:childTnLst>
                              <p:par>
                                <p:cTn id="9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4.44444E-6 L 0.0007 0.09445 " pathEditMode="relative" rAng="0" ptsTypes="AA">
                                      <p:cBhvr>
                                        <p:cTn id="100" dur="500" fill="hold"/>
                                        <p:tgtEl>
                                          <p:spTgt spid="3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3000"/>
                            </p:stCondLst>
                            <p:childTnLst>
                              <p:par>
                                <p:cTn id="10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3000"/>
                            </p:stCondLst>
                            <p:childTnLst>
                              <p:par>
                                <p:cTn id="10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4.44444E-6 L 0.0007 0.09445 " pathEditMode="relative" rAng="0" ptsTypes="AA">
                                      <p:cBhvr>
                                        <p:cTn id="109" dur="500" fill="hold"/>
                                        <p:tgtEl>
                                          <p:spTgt spid="3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1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3500"/>
                            </p:stCondLst>
                            <p:childTnLst>
                              <p:par>
                                <p:cTn id="114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4.44444E-6 L 0.0007 0.09445 " pathEditMode="relative" rAng="0" ptsTypes="AA">
                                      <p:cBhvr>
                                        <p:cTn id="118" dur="500" fill="hold"/>
                                        <p:tgtEl>
                                          <p:spTgt spid="3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4000"/>
                            </p:stCondLst>
                            <p:childTnLst>
                              <p:par>
                                <p:cTn id="12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4000"/>
                            </p:stCondLst>
                            <p:childTnLst>
                              <p:par>
                                <p:cTn id="12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4.44444E-6 L 0.0007 0.09445 " pathEditMode="relative" rAng="0" ptsTypes="AA">
                                      <p:cBhvr>
                                        <p:cTn id="127" dur="500" fill="hold"/>
                                        <p:tgtEl>
                                          <p:spTgt spid="3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4500"/>
                            </p:stCondLst>
                            <p:childTnLst>
                              <p:par>
                                <p:cTn id="129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4500"/>
                            </p:stCondLst>
                            <p:childTnLst>
                              <p:par>
                                <p:cTn id="132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4.44444E-6 L 0.0007 0.09445 " pathEditMode="relative" rAng="0" ptsTypes="AA">
                                      <p:cBhvr>
                                        <p:cTn id="136" dur="500" fill="hold"/>
                                        <p:tgtEl>
                                          <p:spTgt spid="3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5000"/>
                            </p:stCondLst>
                            <p:childTnLst>
                              <p:par>
                                <p:cTn id="13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3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2" grpId="0"/>
      <p:bldP spid="337" grpId="0" animBg="1"/>
      <p:bldP spid="337" grpId="1" animBg="1"/>
      <p:bldP spid="337" grpId="2" animBg="1"/>
      <p:bldP spid="337" grpId="3" animBg="1"/>
      <p:bldP spid="338" grpId="0" animBg="1"/>
      <p:bldP spid="338" grpId="1" animBg="1"/>
      <p:bldP spid="338" grpId="2" animBg="1"/>
      <p:bldP spid="338" grpId="3" animBg="1"/>
      <p:bldP spid="340" grpId="0" animBg="1"/>
      <p:bldP spid="340" grpId="1" animBg="1"/>
      <p:bldP spid="340" grpId="2" animBg="1"/>
      <p:bldP spid="340" grpId="3" animBg="1"/>
      <p:bldP spid="341" grpId="0" animBg="1"/>
      <p:bldP spid="341" grpId="1" animBg="1"/>
      <p:bldP spid="341" grpId="2" animBg="1"/>
      <p:bldP spid="341" grpId="3" animBg="1"/>
      <p:bldP spid="342" grpId="0" animBg="1"/>
      <p:bldP spid="342" grpId="1" animBg="1"/>
      <p:bldP spid="342" grpId="2" animBg="1"/>
      <p:bldP spid="343" grpId="0" animBg="1"/>
      <p:bldP spid="343" grpId="1" animBg="1"/>
      <p:bldP spid="343" grpId="2" animBg="1"/>
      <p:bldP spid="344" grpId="0" animBg="1"/>
      <p:bldP spid="344" grpId="1" animBg="1"/>
      <p:bldP spid="344" grpId="2" animBg="1"/>
      <p:bldP spid="345" grpId="0" animBg="1"/>
      <p:bldP spid="345" grpId="1" animBg="1"/>
      <p:bldP spid="345" grpId="2" animBg="1"/>
      <p:bldP spid="346" grpId="0" animBg="1"/>
      <p:bldP spid="346" grpId="1" animBg="1"/>
      <p:bldP spid="346" grpId="2" animBg="1"/>
      <p:bldP spid="347" grpId="0" animBg="1"/>
      <p:bldP spid="347" grpId="1" animBg="1"/>
      <p:bldP spid="347" grpId="2" animBg="1"/>
      <p:bldP spid="348" grpId="0" animBg="1"/>
      <p:bldP spid="348" grpId="1" animBg="1"/>
      <p:bldP spid="348" grpId="2" animBg="1"/>
      <p:bldP spid="349" grpId="0" animBg="1"/>
      <p:bldP spid="349" grpId="1" animBg="1"/>
      <p:bldP spid="349" grpId="2" animBg="1"/>
      <p:bldP spid="35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5213314" y="2514951"/>
            <a:ext cx="2743200" cy="459105"/>
            <a:chOff x="4724400" y="2590800"/>
            <a:chExt cx="2743200" cy="459105"/>
          </a:xfrm>
          <a:solidFill>
            <a:schemeClr val="bg1"/>
          </a:solidFill>
        </p:grpSpPr>
        <p:sp>
          <p:nvSpPr>
            <p:cNvPr id="7" name="Oval 6"/>
            <p:cNvSpPr/>
            <p:nvPr/>
          </p:nvSpPr>
          <p:spPr>
            <a:xfrm>
              <a:off x="5638800" y="2592705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6096000" y="2592705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6553200" y="2592705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0" name="Oval 9"/>
            <p:cNvSpPr/>
            <p:nvPr/>
          </p:nvSpPr>
          <p:spPr>
            <a:xfrm>
              <a:off x="7010400" y="2590800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4724400" y="2590800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12" name="Oval 11"/>
            <p:cNvSpPr/>
            <p:nvPr/>
          </p:nvSpPr>
          <p:spPr>
            <a:xfrm>
              <a:off x="5181600" y="2590800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sp>
        <p:nvSpPr>
          <p:cNvPr id="13" name="Title 1"/>
          <p:cNvSpPr txBox="1">
            <a:spLocks/>
          </p:cNvSpPr>
          <p:nvPr/>
        </p:nvSpPr>
        <p:spPr>
          <a:xfrm>
            <a:off x="-152400" y="152400"/>
            <a:ext cx="94488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/>
              <a:t>DRAM Stores Data as Charge</a:t>
            </a:r>
            <a:endParaRPr lang="en-US" sz="5400" dirty="0"/>
          </a:p>
        </p:txBody>
      </p:sp>
      <p:grpSp>
        <p:nvGrpSpPr>
          <p:cNvPr id="17" name="Group 16"/>
          <p:cNvGrpSpPr/>
          <p:nvPr/>
        </p:nvGrpSpPr>
        <p:grpSpPr>
          <a:xfrm>
            <a:off x="5216361" y="1524000"/>
            <a:ext cx="2740153" cy="3476357"/>
            <a:chOff x="4572000" y="1524000"/>
            <a:chExt cx="2740153" cy="3476357"/>
          </a:xfrm>
          <a:solidFill>
            <a:schemeClr val="tx1">
              <a:lumMod val="65000"/>
              <a:lumOff val="35000"/>
            </a:schemeClr>
          </a:solidFill>
        </p:grpSpPr>
        <p:cxnSp>
          <p:nvCxnSpPr>
            <p:cNvPr id="18" name="Straight Connector 17"/>
            <p:cNvCxnSpPr/>
            <p:nvPr/>
          </p:nvCxnSpPr>
          <p:spPr>
            <a:xfrm flipV="1">
              <a:off x="4800600" y="1524000"/>
              <a:ext cx="0" cy="2942957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DRAM"/>
            <p:cNvSpPr/>
            <p:nvPr/>
          </p:nvSpPr>
          <p:spPr>
            <a:xfrm>
              <a:off x="4572000" y="4466957"/>
              <a:ext cx="457200" cy="533400"/>
            </a:xfrm>
            <a:prstGeom prst="roundRect">
              <a:avLst>
                <a:gd name="adj" fmla="val 11319"/>
              </a:avLst>
            </a:prstGeom>
            <a:grpFill/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>
            <a:xfrm flipV="1">
              <a:off x="5257800" y="1524000"/>
              <a:ext cx="0" cy="2942957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DRAM"/>
            <p:cNvSpPr/>
            <p:nvPr/>
          </p:nvSpPr>
          <p:spPr>
            <a:xfrm>
              <a:off x="5029200" y="4466957"/>
              <a:ext cx="457200" cy="533400"/>
            </a:xfrm>
            <a:prstGeom prst="roundRect">
              <a:avLst>
                <a:gd name="adj" fmla="val 11319"/>
              </a:avLst>
            </a:prstGeom>
            <a:grpFill/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>
            <a:xfrm flipV="1">
              <a:off x="5718046" y="1524000"/>
              <a:ext cx="0" cy="2942957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DRAM"/>
            <p:cNvSpPr/>
            <p:nvPr/>
          </p:nvSpPr>
          <p:spPr>
            <a:xfrm>
              <a:off x="5489446" y="4466957"/>
              <a:ext cx="457200" cy="533400"/>
            </a:xfrm>
            <a:prstGeom prst="roundRect">
              <a:avLst>
                <a:gd name="adj" fmla="val 11319"/>
              </a:avLst>
            </a:prstGeom>
            <a:grpFill/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24" name="Straight Connector 23"/>
            <p:cNvCxnSpPr/>
            <p:nvPr/>
          </p:nvCxnSpPr>
          <p:spPr>
            <a:xfrm flipV="1">
              <a:off x="6175246" y="1524000"/>
              <a:ext cx="0" cy="2942957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DRAM"/>
            <p:cNvSpPr/>
            <p:nvPr/>
          </p:nvSpPr>
          <p:spPr>
            <a:xfrm>
              <a:off x="5946646" y="4466957"/>
              <a:ext cx="457200" cy="533400"/>
            </a:xfrm>
            <a:prstGeom prst="roundRect">
              <a:avLst>
                <a:gd name="adj" fmla="val 11319"/>
              </a:avLst>
            </a:prstGeom>
            <a:grpFill/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26" name="Straight Connector 25"/>
            <p:cNvCxnSpPr/>
            <p:nvPr/>
          </p:nvCxnSpPr>
          <p:spPr>
            <a:xfrm flipV="1">
              <a:off x="6629400" y="1524000"/>
              <a:ext cx="0" cy="2942957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DRAM"/>
            <p:cNvSpPr/>
            <p:nvPr/>
          </p:nvSpPr>
          <p:spPr>
            <a:xfrm>
              <a:off x="6400800" y="4466957"/>
              <a:ext cx="457200" cy="533400"/>
            </a:xfrm>
            <a:prstGeom prst="roundRect">
              <a:avLst>
                <a:gd name="adj" fmla="val 11319"/>
              </a:avLst>
            </a:prstGeom>
            <a:grpFill/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28" name="Straight Connector 27"/>
            <p:cNvCxnSpPr/>
            <p:nvPr/>
          </p:nvCxnSpPr>
          <p:spPr>
            <a:xfrm flipV="1">
              <a:off x="7083553" y="1524000"/>
              <a:ext cx="0" cy="2942957"/>
            </a:xfrm>
            <a:prstGeom prst="line">
              <a:avLst/>
            </a:prstGeom>
            <a:grpFill/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DRAM"/>
            <p:cNvSpPr/>
            <p:nvPr/>
          </p:nvSpPr>
          <p:spPr>
            <a:xfrm>
              <a:off x="6854953" y="4466957"/>
              <a:ext cx="457200" cy="533400"/>
            </a:xfrm>
            <a:prstGeom prst="roundRect">
              <a:avLst>
                <a:gd name="adj" fmla="val 11319"/>
              </a:avLst>
            </a:prstGeom>
            <a:grpFill/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5216361" y="1609886"/>
            <a:ext cx="2743200" cy="916305"/>
            <a:chOff x="4572000" y="1609886"/>
            <a:chExt cx="2743200" cy="916305"/>
          </a:xfrm>
          <a:solidFill>
            <a:schemeClr val="accent6">
              <a:lumMod val="75000"/>
            </a:schemeClr>
          </a:solidFill>
        </p:grpSpPr>
        <p:sp>
          <p:nvSpPr>
            <p:cNvPr id="31" name="Oval 30"/>
            <p:cNvSpPr/>
            <p:nvPr/>
          </p:nvSpPr>
          <p:spPr>
            <a:xfrm>
              <a:off x="5486400" y="16117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5486400" y="20689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5943600" y="20689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6400800" y="16117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6400800" y="20689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6858000" y="20670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5943600" y="161179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6858000" y="16098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4572000" y="16098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4572000" y="20670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5029200" y="20670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5029200" y="160988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5216361" y="2977676"/>
            <a:ext cx="2743200" cy="1367790"/>
            <a:chOff x="4572000" y="2977676"/>
            <a:chExt cx="2743200" cy="1367790"/>
          </a:xfrm>
          <a:solidFill>
            <a:schemeClr val="accent6">
              <a:lumMod val="75000"/>
            </a:schemeClr>
          </a:solidFill>
        </p:grpSpPr>
        <p:sp>
          <p:nvSpPr>
            <p:cNvPr id="44" name="Oval 43"/>
            <p:cNvSpPr/>
            <p:nvPr/>
          </p:nvSpPr>
          <p:spPr>
            <a:xfrm>
              <a:off x="5486400" y="297958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5943600" y="297958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6400800" y="297958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7" name="Oval 46"/>
            <p:cNvSpPr/>
            <p:nvPr/>
          </p:nvSpPr>
          <p:spPr>
            <a:xfrm>
              <a:off x="6858000" y="29776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4572000" y="29776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5029200" y="29776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5486400" y="34348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5943600" y="34348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6400800" y="343487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6858000" y="343297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5486400" y="388826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5" name="Oval 54"/>
            <p:cNvSpPr/>
            <p:nvPr/>
          </p:nvSpPr>
          <p:spPr>
            <a:xfrm>
              <a:off x="5943600" y="388826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6" name="Oval 55"/>
            <p:cNvSpPr/>
            <p:nvPr/>
          </p:nvSpPr>
          <p:spPr>
            <a:xfrm>
              <a:off x="6400800" y="3888266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7" name="Oval 56"/>
            <p:cNvSpPr/>
            <p:nvPr/>
          </p:nvSpPr>
          <p:spPr>
            <a:xfrm>
              <a:off x="6858000" y="388636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8" name="Oval 57"/>
            <p:cNvSpPr/>
            <p:nvPr/>
          </p:nvSpPr>
          <p:spPr>
            <a:xfrm>
              <a:off x="4572000" y="343297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5029200" y="343297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0" name="Oval 59"/>
            <p:cNvSpPr/>
            <p:nvPr/>
          </p:nvSpPr>
          <p:spPr>
            <a:xfrm>
              <a:off x="4572000" y="388636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1" name="Oval 60"/>
            <p:cNvSpPr/>
            <p:nvPr/>
          </p:nvSpPr>
          <p:spPr>
            <a:xfrm>
              <a:off x="5029200" y="3886361"/>
              <a:ext cx="457200" cy="457200"/>
            </a:xfrm>
            <a:prstGeom prst="ellipse">
              <a:avLst/>
            </a:prstGeom>
            <a:grpFill/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5224744" y="2526381"/>
            <a:ext cx="2724912" cy="440817"/>
            <a:chOff x="4583430" y="2539526"/>
            <a:chExt cx="2724912" cy="440817"/>
          </a:xfrm>
        </p:grpSpPr>
        <p:sp>
          <p:nvSpPr>
            <p:cNvPr id="63" name="Oval 62"/>
            <p:cNvSpPr/>
            <p:nvPr/>
          </p:nvSpPr>
          <p:spPr>
            <a:xfrm>
              <a:off x="5497830" y="2541431"/>
              <a:ext cx="438912" cy="43891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4" name="Oval 63"/>
            <p:cNvSpPr/>
            <p:nvPr/>
          </p:nvSpPr>
          <p:spPr>
            <a:xfrm>
              <a:off x="5955030" y="2541431"/>
              <a:ext cx="438912" cy="43891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5" name="Oval 64"/>
            <p:cNvSpPr/>
            <p:nvPr/>
          </p:nvSpPr>
          <p:spPr>
            <a:xfrm>
              <a:off x="6412230" y="2541431"/>
              <a:ext cx="438912" cy="43891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6" name="Oval 65"/>
            <p:cNvSpPr/>
            <p:nvPr/>
          </p:nvSpPr>
          <p:spPr>
            <a:xfrm>
              <a:off x="6869430" y="2539526"/>
              <a:ext cx="438912" cy="43891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7" name="Oval 66"/>
            <p:cNvSpPr/>
            <p:nvPr/>
          </p:nvSpPr>
          <p:spPr>
            <a:xfrm>
              <a:off x="4583430" y="2539526"/>
              <a:ext cx="438912" cy="43891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8" name="Oval 67"/>
            <p:cNvSpPr/>
            <p:nvPr/>
          </p:nvSpPr>
          <p:spPr>
            <a:xfrm>
              <a:off x="5040630" y="2539526"/>
              <a:ext cx="438912" cy="43891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5292561" y="2969895"/>
            <a:ext cx="2592325" cy="1455581"/>
            <a:chOff x="4648200" y="2969895"/>
            <a:chExt cx="2592325" cy="1455581"/>
          </a:xfrm>
        </p:grpSpPr>
        <p:sp>
          <p:nvSpPr>
            <p:cNvPr id="70" name="Down Arrow 69"/>
            <p:cNvSpPr/>
            <p:nvPr/>
          </p:nvSpPr>
          <p:spPr>
            <a:xfrm>
              <a:off x="4648200" y="2971800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1" name="Down Arrow 70"/>
            <p:cNvSpPr/>
            <p:nvPr/>
          </p:nvSpPr>
          <p:spPr>
            <a:xfrm>
              <a:off x="5108450" y="2969895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2" name="Down Arrow 71"/>
            <p:cNvSpPr/>
            <p:nvPr/>
          </p:nvSpPr>
          <p:spPr>
            <a:xfrm>
              <a:off x="5562602" y="2977676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3" name="Down Arrow 72"/>
            <p:cNvSpPr/>
            <p:nvPr/>
          </p:nvSpPr>
          <p:spPr>
            <a:xfrm>
              <a:off x="6022852" y="2975771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4" name="Down Arrow 73"/>
            <p:cNvSpPr/>
            <p:nvPr/>
          </p:nvSpPr>
          <p:spPr>
            <a:xfrm>
              <a:off x="6478523" y="2977676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5" name="Down Arrow 74"/>
            <p:cNvSpPr/>
            <p:nvPr/>
          </p:nvSpPr>
          <p:spPr>
            <a:xfrm>
              <a:off x="6938773" y="2975771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 rot="10800000">
            <a:off x="5292561" y="2971800"/>
            <a:ext cx="2592325" cy="1455581"/>
            <a:chOff x="4648200" y="2969895"/>
            <a:chExt cx="2592325" cy="1455581"/>
          </a:xfrm>
        </p:grpSpPr>
        <p:sp>
          <p:nvSpPr>
            <p:cNvPr id="77" name="Down Arrow 76"/>
            <p:cNvSpPr/>
            <p:nvPr/>
          </p:nvSpPr>
          <p:spPr>
            <a:xfrm>
              <a:off x="4648200" y="2971800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8" name="Down Arrow 77"/>
            <p:cNvSpPr/>
            <p:nvPr/>
          </p:nvSpPr>
          <p:spPr>
            <a:xfrm>
              <a:off x="5108450" y="2969895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9" name="Down Arrow 78"/>
            <p:cNvSpPr/>
            <p:nvPr/>
          </p:nvSpPr>
          <p:spPr>
            <a:xfrm>
              <a:off x="5562602" y="2977676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80" name="Down Arrow 79"/>
            <p:cNvSpPr/>
            <p:nvPr/>
          </p:nvSpPr>
          <p:spPr>
            <a:xfrm>
              <a:off x="6022852" y="2975771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81" name="Down Arrow 80"/>
            <p:cNvSpPr/>
            <p:nvPr/>
          </p:nvSpPr>
          <p:spPr>
            <a:xfrm>
              <a:off x="6478523" y="2977676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82" name="Down Arrow 81"/>
            <p:cNvSpPr/>
            <p:nvPr/>
          </p:nvSpPr>
          <p:spPr>
            <a:xfrm>
              <a:off x="6938773" y="2975771"/>
              <a:ext cx="301752" cy="1447800"/>
            </a:xfrm>
            <a:prstGeom prst="downArrow">
              <a:avLst>
                <a:gd name="adj1" fmla="val 50000"/>
                <a:gd name="adj2" fmla="val 125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sp>
        <p:nvSpPr>
          <p:cNvPr id="83" name="TextBox 82"/>
          <p:cNvSpPr txBox="1"/>
          <p:nvPr/>
        </p:nvSpPr>
        <p:spPr>
          <a:xfrm>
            <a:off x="1225301" y="3200400"/>
            <a:ext cx="3084573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600" dirty="0" smtClean="0">
                <a:solidFill>
                  <a:srgbClr val="000000"/>
                </a:solidFill>
                <a:latin typeface="+mj-lt"/>
              </a:rPr>
              <a:t>1. Sensing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1219200" y="3733800"/>
            <a:ext cx="3084573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600" dirty="0" smtClean="0">
                <a:solidFill>
                  <a:srgbClr val="000000"/>
                </a:solidFill>
                <a:latin typeface="+mj-lt"/>
              </a:rPr>
              <a:t>2. Restore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1224066" y="4267200"/>
            <a:ext cx="3084573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600" dirty="0" smtClean="0">
                <a:solidFill>
                  <a:srgbClr val="000000"/>
                </a:solidFill>
                <a:latin typeface="+mj-lt"/>
              </a:rPr>
              <a:t>3. </a:t>
            </a:r>
            <a:r>
              <a:rPr lang="en-US" sz="3600" dirty="0" err="1" smtClean="0">
                <a:solidFill>
                  <a:srgbClr val="000000"/>
                </a:solidFill>
                <a:latin typeface="+mj-lt"/>
              </a:rPr>
              <a:t>Precharge</a:t>
            </a:r>
            <a:endParaRPr lang="en-US" sz="3600" dirty="0" smtClean="0">
              <a:solidFill>
                <a:srgbClr val="000000"/>
              </a:solidFill>
              <a:latin typeface="+mj-lt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6818050" y="841766"/>
            <a:ext cx="2130966" cy="1004789"/>
            <a:chOff x="6818050" y="841766"/>
            <a:chExt cx="2130966" cy="1004789"/>
          </a:xfrm>
        </p:grpSpPr>
        <p:sp>
          <p:nvSpPr>
            <p:cNvPr id="86" name="67Text"/>
            <p:cNvSpPr txBox="1"/>
            <p:nvPr/>
          </p:nvSpPr>
          <p:spPr>
            <a:xfrm>
              <a:off x="7238901" y="841766"/>
              <a:ext cx="1710115" cy="49271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800" i="1" dirty="0" smtClean="0">
                  <a:solidFill>
                    <a:srgbClr val="000000"/>
                  </a:solidFill>
                  <a:latin typeface="+mj-lt"/>
                </a:rPr>
                <a:t>DRAM cell</a:t>
              </a:r>
            </a:p>
          </p:txBody>
        </p:sp>
        <p:sp>
          <p:nvSpPr>
            <p:cNvPr id="2" name="Freeform 1"/>
            <p:cNvSpPr/>
            <p:nvPr/>
          </p:nvSpPr>
          <p:spPr>
            <a:xfrm>
              <a:off x="6818050" y="1127464"/>
              <a:ext cx="443884" cy="719091"/>
            </a:xfrm>
            <a:custGeom>
              <a:avLst/>
              <a:gdLst>
                <a:gd name="connsiteX0" fmla="*/ 443884 w 443884"/>
                <a:gd name="connsiteY0" fmla="*/ 0 h 719091"/>
                <a:gd name="connsiteX1" fmla="*/ 168676 w 443884"/>
                <a:gd name="connsiteY1" fmla="*/ 186431 h 719091"/>
                <a:gd name="connsiteX2" fmla="*/ 0 w 443884"/>
                <a:gd name="connsiteY2" fmla="*/ 719091 h 7190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43884" h="719091">
                  <a:moveTo>
                    <a:pt x="443884" y="0"/>
                  </a:moveTo>
                  <a:cubicBezTo>
                    <a:pt x="343270" y="33291"/>
                    <a:pt x="242657" y="66583"/>
                    <a:pt x="168676" y="186431"/>
                  </a:cubicBezTo>
                  <a:cubicBezTo>
                    <a:pt x="94695" y="306279"/>
                    <a:pt x="47347" y="512685"/>
                    <a:pt x="0" y="719091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headEnd type="none"/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5859262" y="4811697"/>
            <a:ext cx="3089755" cy="839900"/>
            <a:chOff x="5859262" y="4811697"/>
            <a:chExt cx="3089755" cy="839900"/>
          </a:xfrm>
        </p:grpSpPr>
        <p:sp>
          <p:nvSpPr>
            <p:cNvPr id="88" name="67Text"/>
            <p:cNvSpPr txBox="1"/>
            <p:nvPr/>
          </p:nvSpPr>
          <p:spPr>
            <a:xfrm>
              <a:off x="6217248" y="5158885"/>
              <a:ext cx="2731769" cy="492712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800" i="1" dirty="0" smtClean="0">
                  <a:solidFill>
                    <a:srgbClr val="000000"/>
                  </a:solidFill>
                  <a:latin typeface="+mj-lt"/>
                </a:rPr>
                <a:t>Sense amplifier</a:t>
              </a:r>
            </a:p>
          </p:txBody>
        </p:sp>
        <p:sp>
          <p:nvSpPr>
            <p:cNvPr id="5" name="Freeform 4"/>
            <p:cNvSpPr/>
            <p:nvPr/>
          </p:nvSpPr>
          <p:spPr>
            <a:xfrm>
              <a:off x="5859262" y="4811697"/>
              <a:ext cx="532660" cy="612559"/>
            </a:xfrm>
            <a:custGeom>
              <a:avLst/>
              <a:gdLst>
                <a:gd name="connsiteX0" fmla="*/ 532660 w 532660"/>
                <a:gd name="connsiteY0" fmla="*/ 612559 h 612559"/>
                <a:gd name="connsiteX1" fmla="*/ 106532 w 532660"/>
                <a:gd name="connsiteY1" fmla="*/ 390618 h 612559"/>
                <a:gd name="connsiteX2" fmla="*/ 0 w 532660"/>
                <a:gd name="connsiteY2" fmla="*/ 0 h 6125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32660" h="612559">
                  <a:moveTo>
                    <a:pt x="532660" y="612559"/>
                  </a:moveTo>
                  <a:cubicBezTo>
                    <a:pt x="363984" y="552635"/>
                    <a:pt x="195309" y="492711"/>
                    <a:pt x="106532" y="390618"/>
                  </a:cubicBezTo>
                  <a:cubicBezTo>
                    <a:pt x="17755" y="288525"/>
                    <a:pt x="8877" y="144262"/>
                    <a:pt x="0" y="0"/>
                  </a:cubicBezTo>
                </a:path>
              </a:pathLst>
            </a:custGeom>
            <a:noFill/>
            <a:ln w="25400">
              <a:solidFill>
                <a:schemeClr val="tx1"/>
              </a:solidFill>
              <a:tailEnd type="arrow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</p:grpSp>
      <p:sp>
        <p:nvSpPr>
          <p:cNvPr id="91" name="TextBox 90"/>
          <p:cNvSpPr txBox="1"/>
          <p:nvPr/>
        </p:nvSpPr>
        <p:spPr>
          <a:xfrm>
            <a:off x="838200" y="1676400"/>
            <a:ext cx="3935834" cy="139337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600" dirty="0" smtClean="0">
                <a:latin typeface="+mj-lt"/>
              </a:rPr>
              <a:t>Three steps of charge movement</a:t>
            </a:r>
          </a:p>
        </p:txBody>
      </p:sp>
    </p:spTree>
    <p:extLst>
      <p:ext uri="{BB962C8B-B14F-4D97-AF65-F5344CB8AC3E}">
        <p14:creationId xmlns:p14="http://schemas.microsoft.com/office/powerpoint/2010/main" val="3431939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9" dur="indefinite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0" dur="indefinite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5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6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38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39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1" dur="indefinite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42" dur="indefinite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44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45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xit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4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22" presetClass="exit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56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2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7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77" dur="indefinite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8" dur="indefinite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0" dur="indefinite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1" dur="indefinite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9" presetClass="emph" presetSubtype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83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4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/>
      <p:bldP spid="84" grpId="0"/>
      <p:bldP spid="85" grpId="0"/>
      <p:bldP spid="91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67Text"/>
          <p:cNvSpPr txBox="1"/>
          <p:nvPr/>
        </p:nvSpPr>
        <p:spPr>
          <a:xfrm>
            <a:off x="2965172" y="4152803"/>
            <a:ext cx="1317805" cy="37873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800" dirty="0" smtClean="0">
                <a:solidFill>
                  <a:srgbClr val="000000"/>
                </a:solidFill>
                <a:latin typeface="+mj-lt"/>
              </a:rPr>
              <a:t>Sensing</a:t>
            </a:r>
          </a:p>
        </p:txBody>
      </p:sp>
      <p:sp>
        <p:nvSpPr>
          <p:cNvPr id="76" name="67Text"/>
          <p:cNvSpPr txBox="1"/>
          <p:nvPr/>
        </p:nvSpPr>
        <p:spPr>
          <a:xfrm>
            <a:off x="4884572" y="4140528"/>
            <a:ext cx="1317805" cy="37873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800" dirty="0" smtClean="0">
                <a:solidFill>
                  <a:srgbClr val="000000"/>
                </a:solidFill>
                <a:latin typeface="+mj-lt"/>
              </a:rPr>
              <a:t>Restore</a:t>
            </a:r>
          </a:p>
        </p:txBody>
      </p:sp>
      <p:sp>
        <p:nvSpPr>
          <p:cNvPr id="48" name="67Text"/>
          <p:cNvSpPr txBox="1"/>
          <p:nvPr/>
        </p:nvSpPr>
        <p:spPr>
          <a:xfrm>
            <a:off x="-76200" y="4111946"/>
            <a:ext cx="2938003" cy="38158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800" i="1" dirty="0" smtClean="0">
                <a:solidFill>
                  <a:srgbClr val="000000"/>
                </a:solidFill>
                <a:latin typeface="+mj-lt"/>
              </a:rPr>
              <a:t>Timing Parameters</a:t>
            </a:r>
          </a:p>
        </p:txBody>
      </p:sp>
      <p:sp>
        <p:nvSpPr>
          <p:cNvPr id="168" name="DRAM"/>
          <p:cNvSpPr/>
          <p:nvPr/>
        </p:nvSpPr>
        <p:spPr>
          <a:xfrm>
            <a:off x="927299" y="2790455"/>
            <a:ext cx="438912" cy="138230"/>
          </a:xfrm>
          <a:prstGeom prst="roundRect">
            <a:avLst>
              <a:gd name="adj" fmla="val 0"/>
            </a:avLst>
          </a:prstGeom>
          <a:solidFill>
            <a:schemeClr val="accent6">
              <a:lumMod val="75000"/>
            </a:schemeClr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69" name="DRAM"/>
          <p:cNvSpPr/>
          <p:nvPr/>
        </p:nvSpPr>
        <p:spPr>
          <a:xfrm>
            <a:off x="927299" y="2667000"/>
            <a:ext cx="438912" cy="138230"/>
          </a:xfrm>
          <a:prstGeom prst="roundRect">
            <a:avLst>
              <a:gd name="adj" fmla="val 20672"/>
            </a:avLst>
          </a:prstGeom>
          <a:solidFill>
            <a:schemeClr val="accent6">
              <a:lumMod val="75000"/>
            </a:schemeClr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66" name="DRAM"/>
          <p:cNvSpPr/>
          <p:nvPr/>
        </p:nvSpPr>
        <p:spPr>
          <a:xfrm>
            <a:off x="927299" y="2924737"/>
            <a:ext cx="438912" cy="265503"/>
          </a:xfrm>
          <a:prstGeom prst="roundRect">
            <a:avLst>
              <a:gd name="adj" fmla="val 0"/>
            </a:avLst>
          </a:prstGeom>
          <a:solidFill>
            <a:schemeClr val="accent6">
              <a:lumMod val="75000"/>
            </a:schemeClr>
          </a:solidFill>
          <a:ln w="254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grpSp>
        <p:nvGrpSpPr>
          <p:cNvPr id="12" name="Group 11"/>
          <p:cNvGrpSpPr/>
          <p:nvPr/>
        </p:nvGrpSpPr>
        <p:grpSpPr>
          <a:xfrm>
            <a:off x="2743849" y="3229273"/>
            <a:ext cx="6243104" cy="921266"/>
            <a:chOff x="2743849" y="3427979"/>
            <a:chExt cx="6243104" cy="921266"/>
          </a:xfrm>
        </p:grpSpPr>
        <p:sp>
          <p:nvSpPr>
            <p:cNvPr id="35" name="Rectangle 34"/>
            <p:cNvSpPr/>
            <p:nvPr/>
          </p:nvSpPr>
          <p:spPr>
            <a:xfrm>
              <a:off x="2743849" y="3427979"/>
              <a:ext cx="6189223" cy="91440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4" name="67Text"/>
            <p:cNvSpPr txBox="1"/>
            <p:nvPr/>
          </p:nvSpPr>
          <p:spPr>
            <a:xfrm>
              <a:off x="7634774" y="3434845"/>
              <a:ext cx="1352179" cy="9144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800" dirty="0" smtClean="0">
                  <a:solidFill>
                    <a:srgbClr val="000000"/>
                  </a:solidFill>
                  <a:latin typeface="+mj-lt"/>
                </a:rPr>
                <a:t>Data 0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751424" y="1401492"/>
            <a:ext cx="6235662" cy="920247"/>
            <a:chOff x="2751424" y="1600198"/>
            <a:chExt cx="6235662" cy="920247"/>
          </a:xfrm>
        </p:grpSpPr>
        <p:sp>
          <p:nvSpPr>
            <p:cNvPr id="4" name="Rectangle 3"/>
            <p:cNvSpPr/>
            <p:nvPr/>
          </p:nvSpPr>
          <p:spPr>
            <a:xfrm>
              <a:off x="2751424" y="1600198"/>
              <a:ext cx="6181648" cy="914402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2" name="67Text"/>
            <p:cNvSpPr txBox="1"/>
            <p:nvPr/>
          </p:nvSpPr>
          <p:spPr>
            <a:xfrm>
              <a:off x="7620000" y="1606045"/>
              <a:ext cx="1367086" cy="9144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800" dirty="0" smtClean="0">
                  <a:solidFill>
                    <a:srgbClr val="000000"/>
                  </a:solidFill>
                  <a:latin typeface="+mj-lt"/>
                </a:rPr>
                <a:t>Data 1</a:t>
              </a:r>
            </a:p>
          </p:txBody>
        </p:sp>
      </p:grpSp>
      <p:sp>
        <p:nvSpPr>
          <p:cNvPr id="121" name="TextBox 44"/>
          <p:cNvSpPr txBox="1"/>
          <p:nvPr/>
        </p:nvSpPr>
        <p:spPr>
          <a:xfrm>
            <a:off x="2861803" y="990600"/>
            <a:ext cx="769663" cy="4309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c</a:t>
            </a: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ell</a:t>
            </a:r>
          </a:p>
        </p:txBody>
      </p:sp>
      <p:cxnSp>
        <p:nvCxnSpPr>
          <p:cNvPr id="117" name="Straight Arrow Connector 116"/>
          <p:cNvCxnSpPr/>
          <p:nvPr/>
        </p:nvCxnSpPr>
        <p:spPr>
          <a:xfrm flipV="1">
            <a:off x="2743200" y="4114800"/>
            <a:ext cx="6181649" cy="2287"/>
          </a:xfrm>
          <a:prstGeom prst="straightConnector1">
            <a:avLst/>
          </a:prstGeom>
          <a:ln w="38100" cap="rnd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67Text"/>
          <p:cNvSpPr txBox="1"/>
          <p:nvPr/>
        </p:nvSpPr>
        <p:spPr>
          <a:xfrm>
            <a:off x="7637673" y="4150539"/>
            <a:ext cx="1295400" cy="4572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800" b="1" i="1" dirty="0" smtClean="0">
                <a:solidFill>
                  <a:srgbClr val="000000"/>
                </a:solidFill>
                <a:latin typeface="+mj-lt"/>
              </a:rPr>
              <a:t>time</a:t>
            </a:r>
          </a:p>
        </p:txBody>
      </p:sp>
      <p:sp>
        <p:nvSpPr>
          <p:cNvPr id="94" name="67Text"/>
          <p:cNvSpPr txBox="1"/>
          <p:nvPr/>
        </p:nvSpPr>
        <p:spPr>
          <a:xfrm rot="16200000">
            <a:off x="1100750" y="2546882"/>
            <a:ext cx="2742182" cy="45140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smtClean="0">
                <a:solidFill>
                  <a:srgbClr val="000000"/>
                </a:solidFill>
                <a:latin typeface="+mj-lt"/>
              </a:rPr>
              <a:t>charge</a:t>
            </a:r>
            <a:endParaRPr lang="en-US" sz="3200" dirty="0" smtClean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3" name="TextBox 44"/>
          <p:cNvSpPr txBox="1"/>
          <p:nvPr/>
        </p:nvSpPr>
        <p:spPr>
          <a:xfrm>
            <a:off x="2713657" y="2758935"/>
            <a:ext cx="2758999" cy="4309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Sense amplifier</a:t>
            </a:r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377953" y="152401"/>
            <a:ext cx="8382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/>
              <a:t>DRAM Charge over Time</a:t>
            </a:r>
            <a:endParaRPr lang="en-US" sz="5400" dirty="0"/>
          </a:p>
        </p:txBody>
      </p:sp>
      <p:grpSp>
        <p:nvGrpSpPr>
          <p:cNvPr id="64" name="Group 63"/>
          <p:cNvGrpSpPr/>
          <p:nvPr/>
        </p:nvGrpSpPr>
        <p:grpSpPr>
          <a:xfrm>
            <a:off x="3663780" y="1410559"/>
            <a:ext cx="944578" cy="1367157"/>
            <a:chOff x="3611229" y="1661914"/>
            <a:chExt cx="944578" cy="1367157"/>
          </a:xfrm>
        </p:grpSpPr>
        <p:cxnSp>
          <p:nvCxnSpPr>
            <p:cNvPr id="130" name="Straight Arrow Connector 129"/>
            <p:cNvCxnSpPr/>
            <p:nvPr/>
          </p:nvCxnSpPr>
          <p:spPr>
            <a:xfrm>
              <a:off x="3611229" y="1661914"/>
              <a:ext cx="944578" cy="976371"/>
            </a:xfrm>
            <a:prstGeom prst="straightConnector1">
              <a:avLst/>
            </a:prstGeom>
            <a:ln w="25400" cap="rnd">
              <a:solidFill>
                <a:schemeClr val="accent5">
                  <a:lumMod val="75000"/>
                </a:schemeClr>
              </a:solidFill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3" name="Straight Arrow Connector 132"/>
            <p:cNvCxnSpPr/>
            <p:nvPr/>
          </p:nvCxnSpPr>
          <p:spPr>
            <a:xfrm flipV="1">
              <a:off x="3611229" y="2796042"/>
              <a:ext cx="944578" cy="233029"/>
            </a:xfrm>
            <a:prstGeom prst="straightConnector1">
              <a:avLst/>
            </a:prstGeom>
            <a:ln w="25400" cap="rnd">
              <a:solidFill>
                <a:schemeClr val="accent5">
                  <a:lumMod val="75000"/>
                </a:schemeClr>
              </a:solidFill>
              <a:prstDash val="dash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2752230" y="1410559"/>
            <a:ext cx="914400" cy="1369062"/>
            <a:chOff x="2714504" y="1234438"/>
            <a:chExt cx="914400" cy="1369062"/>
          </a:xfrm>
        </p:grpSpPr>
        <p:cxnSp>
          <p:nvCxnSpPr>
            <p:cNvPr id="125" name="Straight Arrow Connector 124"/>
            <p:cNvCxnSpPr/>
            <p:nvPr/>
          </p:nvCxnSpPr>
          <p:spPr>
            <a:xfrm>
              <a:off x="2714504" y="1234438"/>
              <a:ext cx="914400" cy="0"/>
            </a:xfrm>
            <a:prstGeom prst="straightConnector1">
              <a:avLst/>
            </a:prstGeom>
            <a:ln w="25400" cap="rnd">
              <a:solidFill>
                <a:schemeClr val="accent5">
                  <a:lumMod val="75000"/>
                </a:schemeClr>
              </a:solidFill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4" name="Straight Arrow Connector 143"/>
            <p:cNvCxnSpPr/>
            <p:nvPr/>
          </p:nvCxnSpPr>
          <p:spPr>
            <a:xfrm>
              <a:off x="2714701" y="2603500"/>
              <a:ext cx="911353" cy="0"/>
            </a:xfrm>
            <a:prstGeom prst="straightConnector1">
              <a:avLst/>
            </a:prstGeom>
            <a:ln w="25400" cap="rnd">
              <a:solidFill>
                <a:schemeClr val="accent5">
                  <a:lumMod val="75000"/>
                </a:schemeClr>
              </a:solidFill>
              <a:prstDash val="dash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Group 64"/>
          <p:cNvGrpSpPr/>
          <p:nvPr/>
        </p:nvGrpSpPr>
        <p:grpSpPr>
          <a:xfrm>
            <a:off x="4618518" y="1419702"/>
            <a:ext cx="1867094" cy="1116969"/>
            <a:chOff x="4565094" y="1579885"/>
            <a:chExt cx="1867094" cy="1116969"/>
          </a:xfrm>
        </p:grpSpPr>
        <p:cxnSp>
          <p:nvCxnSpPr>
            <p:cNvPr id="139" name="Straight Arrow Connector 138"/>
            <p:cNvCxnSpPr/>
            <p:nvPr/>
          </p:nvCxnSpPr>
          <p:spPr>
            <a:xfrm flipV="1">
              <a:off x="4565094" y="1579885"/>
              <a:ext cx="1867094" cy="1116969"/>
            </a:xfrm>
            <a:prstGeom prst="straightConnector1">
              <a:avLst/>
            </a:prstGeom>
            <a:ln w="25400" cap="rnd">
              <a:solidFill>
                <a:schemeClr val="accent5">
                  <a:lumMod val="75000"/>
                </a:schemeClr>
              </a:solidFill>
              <a:prstDash val="dash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2" name="Straight Arrow Connector 161"/>
            <p:cNvCxnSpPr/>
            <p:nvPr/>
          </p:nvCxnSpPr>
          <p:spPr>
            <a:xfrm flipV="1">
              <a:off x="4565095" y="1582172"/>
              <a:ext cx="1856932" cy="971424"/>
            </a:xfrm>
            <a:prstGeom prst="straightConnector1">
              <a:avLst/>
            </a:prstGeom>
            <a:ln w="25400" cap="rnd">
              <a:solidFill>
                <a:schemeClr val="accent5">
                  <a:lumMod val="75000"/>
                </a:schemeClr>
              </a:solidFill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1" name="Down Arrow 50"/>
          <p:cNvSpPr/>
          <p:nvPr/>
        </p:nvSpPr>
        <p:spPr>
          <a:xfrm>
            <a:off x="3360437" y="1774957"/>
            <a:ext cx="575605" cy="751598"/>
          </a:xfrm>
          <a:prstGeom prst="downArrow">
            <a:avLst>
              <a:gd name="adj1" fmla="val 50000"/>
              <a:gd name="adj2" fmla="val 57660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52" name="Down Arrow 51"/>
          <p:cNvSpPr/>
          <p:nvPr/>
        </p:nvSpPr>
        <p:spPr>
          <a:xfrm rot="10800000">
            <a:off x="4330716" y="1982507"/>
            <a:ext cx="575605" cy="751598"/>
          </a:xfrm>
          <a:prstGeom prst="downArrow">
            <a:avLst>
              <a:gd name="adj1" fmla="val 50000"/>
              <a:gd name="adj2" fmla="val 57660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cxnSp>
        <p:nvCxnSpPr>
          <p:cNvPr id="72" name="Straight Arrow Connector 71"/>
          <p:cNvCxnSpPr/>
          <p:nvPr/>
        </p:nvCxnSpPr>
        <p:spPr>
          <a:xfrm flipH="1">
            <a:off x="4638165" y="4070069"/>
            <a:ext cx="3407" cy="148438"/>
          </a:xfrm>
          <a:prstGeom prst="straightConnector1">
            <a:avLst/>
          </a:prstGeom>
          <a:ln w="34925" cap="rnd">
            <a:solidFill>
              <a:schemeClr val="tx1"/>
            </a:solidFill>
            <a:prstDash val="soli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Punchline"/>
          <p:cNvSpPr txBox="1"/>
          <p:nvPr/>
        </p:nvSpPr>
        <p:spPr>
          <a:xfrm>
            <a:off x="0" y="5486400"/>
            <a:ext cx="9144000" cy="76200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dirty="0" smtClean="0">
                <a:solidFill>
                  <a:srgbClr val="000000"/>
                </a:solidFill>
                <a:latin typeface="+mj-lt"/>
              </a:rPr>
              <a:t>Why does DRAM need the extra timing margin?</a:t>
            </a:r>
            <a:endParaRPr lang="en-US" sz="3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53" name="67Text"/>
          <p:cNvSpPr txBox="1"/>
          <p:nvPr/>
        </p:nvSpPr>
        <p:spPr>
          <a:xfrm>
            <a:off x="914400" y="4500330"/>
            <a:ext cx="1829449" cy="45267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800" i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In theory</a:t>
            </a:r>
          </a:p>
        </p:txBody>
      </p:sp>
      <p:sp>
        <p:nvSpPr>
          <p:cNvPr id="86" name="Oval 85"/>
          <p:cNvSpPr/>
          <p:nvPr/>
        </p:nvSpPr>
        <p:spPr>
          <a:xfrm>
            <a:off x="911833" y="1137459"/>
            <a:ext cx="457200" cy="457200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cxnSp>
        <p:nvCxnSpPr>
          <p:cNvPr id="101" name="Straight Connector 100"/>
          <p:cNvCxnSpPr>
            <a:stCxn id="169" idx="0"/>
            <a:endCxn id="86" idx="4"/>
          </p:cNvCxnSpPr>
          <p:nvPr/>
        </p:nvCxnSpPr>
        <p:spPr>
          <a:xfrm flipH="1" flipV="1">
            <a:off x="1140433" y="1594659"/>
            <a:ext cx="6322" cy="1072341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DRAM"/>
          <p:cNvSpPr/>
          <p:nvPr/>
        </p:nvSpPr>
        <p:spPr>
          <a:xfrm>
            <a:off x="916848" y="2667000"/>
            <a:ext cx="457200" cy="533400"/>
          </a:xfrm>
          <a:prstGeom prst="roundRect">
            <a:avLst>
              <a:gd name="adj" fmla="val 11319"/>
            </a:avLst>
          </a:prstGeom>
          <a:noFill/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48" name="Oval 147"/>
          <p:cNvSpPr/>
          <p:nvPr/>
        </p:nvSpPr>
        <p:spPr>
          <a:xfrm>
            <a:off x="923263" y="1148889"/>
            <a:ext cx="438912" cy="438912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57" name="Down Arrow 156"/>
          <p:cNvSpPr/>
          <p:nvPr/>
        </p:nvSpPr>
        <p:spPr>
          <a:xfrm>
            <a:off x="991842" y="1613200"/>
            <a:ext cx="301752" cy="1046941"/>
          </a:xfrm>
          <a:prstGeom prst="downArrow">
            <a:avLst>
              <a:gd name="adj1" fmla="val 50000"/>
              <a:gd name="adj2" fmla="val 125000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sp>
        <p:nvSpPr>
          <p:cNvPr id="159" name="Down Arrow 158"/>
          <p:cNvSpPr/>
          <p:nvPr/>
        </p:nvSpPr>
        <p:spPr>
          <a:xfrm rot="10800000">
            <a:off x="993747" y="1613199"/>
            <a:ext cx="301752" cy="1053736"/>
          </a:xfrm>
          <a:prstGeom prst="downArrow">
            <a:avLst>
              <a:gd name="adj1" fmla="val 50000"/>
              <a:gd name="adj2" fmla="val 125000"/>
            </a:avLst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cxnSp>
        <p:nvCxnSpPr>
          <p:cNvPr id="167" name="Straight Connector 166"/>
          <p:cNvCxnSpPr>
            <a:endCxn id="86" idx="0"/>
          </p:cNvCxnSpPr>
          <p:nvPr/>
        </p:nvCxnSpPr>
        <p:spPr>
          <a:xfrm>
            <a:off x="1140433" y="1059576"/>
            <a:ext cx="0" cy="77883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25400" cap="rnd">
            <a:solidFill>
              <a:schemeClr val="tx1">
                <a:lumMod val="85000"/>
                <a:lumOff val="1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33"/>
          <p:cNvGrpSpPr/>
          <p:nvPr/>
        </p:nvGrpSpPr>
        <p:grpSpPr>
          <a:xfrm>
            <a:off x="6473686" y="1407347"/>
            <a:ext cx="1378228" cy="3773123"/>
            <a:chOff x="6473686" y="4724657"/>
            <a:chExt cx="1378228" cy="517630"/>
          </a:xfrm>
        </p:grpSpPr>
        <p:sp>
          <p:nvSpPr>
            <p:cNvPr id="31" name="Rectangle 30"/>
            <p:cNvSpPr/>
            <p:nvPr/>
          </p:nvSpPr>
          <p:spPr>
            <a:xfrm>
              <a:off x="6477000" y="4724657"/>
              <a:ext cx="1371600" cy="517630"/>
            </a:xfrm>
            <a:prstGeom prst="rect">
              <a:avLst/>
            </a:prstGeom>
            <a:solidFill>
              <a:srgbClr val="C000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8" name="67Text"/>
            <p:cNvSpPr txBox="1"/>
            <p:nvPr/>
          </p:nvSpPr>
          <p:spPr>
            <a:xfrm>
              <a:off x="6473686" y="5163716"/>
              <a:ext cx="1378228" cy="67963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200" b="1" i="1" dirty="0" smtClean="0">
                  <a:solidFill>
                    <a:schemeClr val="bg1"/>
                  </a:solidFill>
                  <a:latin typeface="+mj-lt"/>
                </a:rPr>
                <a:t>margin</a:t>
              </a:r>
            </a:p>
          </p:txBody>
        </p:sp>
      </p:grpSp>
      <p:sp>
        <p:nvSpPr>
          <p:cNvPr id="56" name="67Text"/>
          <p:cNvSpPr txBox="1"/>
          <p:nvPr/>
        </p:nvSpPr>
        <p:spPr>
          <a:xfrm>
            <a:off x="1318691" y="1104088"/>
            <a:ext cx="974969" cy="49271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rgbClr val="000000"/>
                </a:solidFill>
                <a:latin typeface="+mj-lt"/>
              </a:rPr>
              <a:t>c</a:t>
            </a:r>
            <a:r>
              <a:rPr lang="en-US" sz="2800" dirty="0" smtClean="0">
                <a:solidFill>
                  <a:srgbClr val="000000"/>
                </a:solidFill>
                <a:latin typeface="+mj-lt"/>
              </a:rPr>
              <a:t>ell</a:t>
            </a:r>
          </a:p>
        </p:txBody>
      </p:sp>
      <p:sp>
        <p:nvSpPr>
          <p:cNvPr id="58" name="67Text"/>
          <p:cNvSpPr txBox="1"/>
          <p:nvPr/>
        </p:nvSpPr>
        <p:spPr>
          <a:xfrm>
            <a:off x="-201667" y="3215729"/>
            <a:ext cx="2731769" cy="49271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 smtClean="0">
                <a:solidFill>
                  <a:srgbClr val="000000"/>
                </a:solidFill>
                <a:latin typeface="+mj-lt"/>
              </a:rPr>
              <a:t>Sense amplifier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2734056" y="1178739"/>
            <a:ext cx="3743592" cy="3617899"/>
            <a:chOff x="2743849" y="1143000"/>
            <a:chExt cx="3743592" cy="3617899"/>
          </a:xfrm>
        </p:grpSpPr>
        <p:cxnSp>
          <p:nvCxnSpPr>
            <p:cNvPr id="46" name="Straight Arrow Connector 45"/>
            <p:cNvCxnSpPr/>
            <p:nvPr/>
          </p:nvCxnSpPr>
          <p:spPr>
            <a:xfrm>
              <a:off x="2743849" y="4688662"/>
              <a:ext cx="3743592" cy="0"/>
            </a:xfrm>
            <a:prstGeom prst="straightConnector1">
              <a:avLst/>
            </a:prstGeom>
            <a:ln w="38100" cap="rnd" cmpd="sng">
              <a:solidFill>
                <a:schemeClr val="accent5">
                  <a:lumMod val="75000"/>
                </a:schemeClr>
              </a:solidFill>
              <a:headEnd type="none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 flipH="1">
              <a:off x="2743973" y="4612461"/>
              <a:ext cx="3407" cy="148438"/>
            </a:xfrm>
            <a:prstGeom prst="straightConnector1">
              <a:avLst/>
            </a:prstGeom>
            <a:ln w="38100" cap="rnd" cmpd="sng">
              <a:solidFill>
                <a:schemeClr val="accent5">
                  <a:lumMod val="75000"/>
                </a:schemeClr>
              </a:solidFill>
              <a:prstDash val="soli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/>
            <p:cNvCxnSpPr/>
            <p:nvPr/>
          </p:nvCxnSpPr>
          <p:spPr>
            <a:xfrm>
              <a:off x="6486793" y="1143000"/>
              <a:ext cx="0" cy="3545662"/>
            </a:xfrm>
            <a:prstGeom prst="straightConnector1">
              <a:avLst/>
            </a:prstGeom>
            <a:ln w="38100" cap="rnd" cmpd="sng">
              <a:solidFill>
                <a:schemeClr val="accent5">
                  <a:lumMod val="75000"/>
                </a:schemeClr>
              </a:solidFill>
              <a:prstDash val="soli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23" name="Straight Arrow Connector 122"/>
          <p:cNvCxnSpPr/>
          <p:nvPr/>
        </p:nvCxnSpPr>
        <p:spPr>
          <a:xfrm flipH="1" flipV="1">
            <a:off x="2743201" y="1096694"/>
            <a:ext cx="2446" cy="3015252"/>
          </a:xfrm>
          <a:prstGeom prst="straightConnector1">
            <a:avLst/>
          </a:prstGeom>
          <a:ln w="38100" cap="rnd">
            <a:solidFill>
              <a:schemeClr val="tx1"/>
            </a:solidFill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Straight Arrow Connector 84"/>
          <p:cNvCxnSpPr/>
          <p:nvPr/>
        </p:nvCxnSpPr>
        <p:spPr>
          <a:xfrm flipH="1">
            <a:off x="6477000" y="4038600"/>
            <a:ext cx="2" cy="152400"/>
          </a:xfrm>
          <a:prstGeom prst="straightConnector1">
            <a:avLst/>
          </a:prstGeom>
          <a:ln w="34925" cap="rnd">
            <a:solidFill>
              <a:schemeClr val="tx1"/>
            </a:solidFill>
            <a:prstDash val="soli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/>
          <p:cNvGrpSpPr/>
          <p:nvPr/>
        </p:nvGrpSpPr>
        <p:grpSpPr>
          <a:xfrm>
            <a:off x="914400" y="1143000"/>
            <a:ext cx="6935873" cy="4267200"/>
            <a:chOff x="914400" y="1143000"/>
            <a:chExt cx="6935873" cy="4267200"/>
          </a:xfrm>
        </p:grpSpPr>
        <p:sp>
          <p:nvSpPr>
            <p:cNvPr id="54" name="67Text"/>
            <p:cNvSpPr txBox="1"/>
            <p:nvPr/>
          </p:nvSpPr>
          <p:spPr>
            <a:xfrm>
              <a:off x="914400" y="4950734"/>
              <a:ext cx="1829449" cy="459466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sz="2800" i="1" dirty="0" smtClean="0">
                  <a:solidFill>
                    <a:srgbClr val="C00000"/>
                  </a:solidFill>
                  <a:latin typeface="+mj-lt"/>
                </a:rPr>
                <a:t>In practice</a:t>
              </a:r>
            </a:p>
          </p:txBody>
        </p:sp>
        <p:cxnSp>
          <p:nvCxnSpPr>
            <p:cNvPr id="66" name="Straight Arrow Connector 65"/>
            <p:cNvCxnSpPr/>
            <p:nvPr/>
          </p:nvCxnSpPr>
          <p:spPr>
            <a:xfrm flipH="1">
              <a:off x="2743200" y="5109362"/>
              <a:ext cx="3407" cy="148438"/>
            </a:xfrm>
            <a:prstGeom prst="straightConnector1">
              <a:avLst/>
            </a:prstGeom>
            <a:ln w="34925" cap="rnd">
              <a:solidFill>
                <a:schemeClr val="tx1"/>
              </a:solidFill>
              <a:prstDash val="soli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Arrow Connector 67"/>
            <p:cNvCxnSpPr/>
            <p:nvPr/>
          </p:nvCxnSpPr>
          <p:spPr>
            <a:xfrm>
              <a:off x="7850273" y="1143000"/>
              <a:ext cx="0" cy="4114800"/>
            </a:xfrm>
            <a:prstGeom prst="straightConnector1">
              <a:avLst/>
            </a:prstGeom>
            <a:ln w="34925" cap="rnd">
              <a:solidFill>
                <a:schemeClr val="tx1"/>
              </a:solidFill>
              <a:prstDash val="soli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Arrow Connector 48"/>
            <p:cNvCxnSpPr>
              <a:stCxn id="54" idx="3"/>
            </p:cNvCxnSpPr>
            <p:nvPr/>
          </p:nvCxnSpPr>
          <p:spPr>
            <a:xfrm>
              <a:off x="2743849" y="5180467"/>
              <a:ext cx="5104751" cy="2521"/>
            </a:xfrm>
            <a:prstGeom prst="straightConnector1">
              <a:avLst/>
            </a:prstGeom>
            <a:ln w="25400" cap="rnd">
              <a:solidFill>
                <a:schemeClr val="tx1"/>
              </a:solidFill>
              <a:headEnd type="none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35486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1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xit" presetSubtype="1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2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000"/>
                            </p:stCondLst>
                            <p:childTnLst>
                              <p:par>
                                <p:cTn id="3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xit" presetSubtype="4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500"/>
                            </p:stCondLst>
                            <p:childTnLst>
                              <p:par>
                                <p:cTn id="6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/>
      <p:bldP spid="76" grpId="0"/>
      <p:bldP spid="48" grpId="0"/>
      <p:bldP spid="168" grpId="0" animBg="1"/>
      <p:bldP spid="169" grpId="0" animBg="1"/>
      <p:bldP spid="121" grpId="0"/>
      <p:bldP spid="43" grpId="0"/>
      <p:bldP spid="51" grpId="0" animBg="1"/>
      <p:bldP spid="52" grpId="0" animBg="1"/>
      <p:bldP spid="60" grpId="0"/>
      <p:bldP spid="53" grpId="0"/>
      <p:bldP spid="148" grpId="0" animBg="1"/>
      <p:bldP spid="148" grpId="1" animBg="1"/>
      <p:bldP spid="157" grpId="0" animBg="1"/>
      <p:bldP spid="157" grpId="1" animBg="1"/>
      <p:bldP spid="159" grpId="0" animBg="1"/>
      <p:bldP spid="159" grpId="1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1295400"/>
            <a:ext cx="7990840" cy="2286000"/>
          </a:xfrm>
          <a:prstGeom prst="roundRect">
            <a:avLst>
              <a:gd name="adj" fmla="val 334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3600" dirty="0" smtClean="0">
                <a:solidFill>
                  <a:schemeClr val="tx1"/>
                </a:solidFill>
                <a:latin typeface="Calibri Light"/>
              </a:rPr>
              <a:t>1. Process </a:t>
            </a:r>
            <a:r>
              <a:rPr lang="en-US" sz="3600" dirty="0">
                <a:solidFill>
                  <a:schemeClr val="tx1"/>
                </a:solidFill>
                <a:latin typeface="Calibri Light"/>
              </a:rPr>
              <a:t>Variation 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Calibri Light" panose="020F0302020204030204" pitchFamily="34" charset="0"/>
              <a:buChar char="–"/>
            </a:pPr>
            <a:r>
              <a:rPr lang="en-US" sz="2800" dirty="0" smtClean="0">
                <a:solidFill>
                  <a:schemeClr val="bg1"/>
                </a:solidFill>
                <a:latin typeface="Calibri Light"/>
              </a:rPr>
              <a:t>DRAM cells are not equal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Calibri Light" panose="020F0302020204030204" pitchFamily="34" charset="0"/>
              <a:buChar char="–"/>
            </a:pPr>
            <a:r>
              <a:rPr lang="en-US" sz="2800" dirty="0" smtClean="0">
                <a:solidFill>
                  <a:schemeClr val="bg1"/>
                </a:solidFill>
                <a:latin typeface="Calibri Light"/>
              </a:rPr>
              <a:t>Leads to extra timing margin for cell that can store small amount of charge</a:t>
            </a:r>
          </a:p>
        </p:txBody>
      </p:sp>
      <p:sp>
        <p:nvSpPr>
          <p:cNvPr id="113" name="Rounded Rectangle 112"/>
          <p:cNvSpPr/>
          <p:nvPr/>
        </p:nvSpPr>
        <p:spPr>
          <a:xfrm>
            <a:off x="609600" y="3810000"/>
            <a:ext cx="7990840" cy="2286000"/>
          </a:xfrm>
          <a:prstGeom prst="roundRect">
            <a:avLst>
              <a:gd name="adj" fmla="val 4341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3600" dirty="0" smtClean="0">
                <a:solidFill>
                  <a:schemeClr val="tx1"/>
                </a:solidFill>
                <a:latin typeface="Calibri Light"/>
              </a:rPr>
              <a:t>2. Temperature Dependence </a:t>
            </a:r>
            <a:endParaRPr lang="en-US" sz="3600" dirty="0">
              <a:solidFill>
                <a:schemeClr val="tx1"/>
              </a:solidFill>
              <a:latin typeface="Calibri Light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Calibri Light" panose="020F0302020204030204" pitchFamily="34" charset="0"/>
              <a:buChar char="–"/>
            </a:pPr>
            <a:r>
              <a:rPr lang="en-US" sz="2800" dirty="0" smtClean="0">
                <a:solidFill>
                  <a:schemeClr val="bg1"/>
                </a:solidFill>
                <a:latin typeface="Calibri Light"/>
              </a:rPr>
              <a:t>DRAM </a:t>
            </a:r>
            <a:r>
              <a:rPr lang="en-US" sz="2800" dirty="0">
                <a:solidFill>
                  <a:schemeClr val="bg1"/>
                </a:solidFill>
                <a:latin typeface="Calibri Light"/>
              </a:rPr>
              <a:t>leaks more charge at higher </a:t>
            </a:r>
            <a:r>
              <a:rPr lang="en-US" sz="2800" dirty="0" smtClean="0">
                <a:solidFill>
                  <a:schemeClr val="bg1"/>
                </a:solidFill>
                <a:latin typeface="Calibri Light"/>
              </a:rPr>
              <a:t>temperature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Calibri Light" panose="020F0302020204030204" pitchFamily="34" charset="0"/>
              <a:buChar char="–"/>
            </a:pPr>
            <a:r>
              <a:rPr lang="en-US" sz="2800" dirty="0" smtClean="0">
                <a:solidFill>
                  <a:schemeClr val="bg1"/>
                </a:solidFill>
                <a:latin typeface="Calibri Light"/>
              </a:rPr>
              <a:t>Leads to extra timing margin when operating at low temperature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/>
              <a:t>Two Reasons for Timing Margin</a:t>
            </a:r>
            <a:endParaRPr lang="en-US" sz="5400" dirty="0"/>
          </a:p>
        </p:txBody>
      </p:sp>
      <p:sp>
        <p:nvSpPr>
          <p:cNvPr id="12" name="Rounded Rectangle 11"/>
          <p:cNvSpPr/>
          <p:nvPr/>
        </p:nvSpPr>
        <p:spPr>
          <a:xfrm>
            <a:off x="619760" y="1295400"/>
            <a:ext cx="7990840" cy="2286000"/>
          </a:xfrm>
          <a:prstGeom prst="roundRect">
            <a:avLst>
              <a:gd name="adj" fmla="val 33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3600" dirty="0" smtClean="0">
                <a:solidFill>
                  <a:schemeClr val="bg1"/>
                </a:solidFill>
                <a:latin typeface="Calibri Light"/>
              </a:rPr>
              <a:t>1. Process </a:t>
            </a:r>
            <a:r>
              <a:rPr lang="en-US" sz="3600" dirty="0">
                <a:solidFill>
                  <a:schemeClr val="bg1"/>
                </a:solidFill>
                <a:latin typeface="Calibri Light"/>
              </a:rPr>
              <a:t>Variation 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Calibri Light" panose="020F0302020204030204" pitchFamily="34" charset="0"/>
              <a:buChar char="–"/>
            </a:pPr>
            <a:r>
              <a:rPr lang="en-US" sz="2800" dirty="0" smtClean="0">
                <a:solidFill>
                  <a:schemeClr val="bg1"/>
                </a:solidFill>
                <a:latin typeface="Calibri Light"/>
              </a:rPr>
              <a:t>DRAM cells are not equal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Calibri Light" panose="020F0302020204030204" pitchFamily="34" charset="0"/>
              <a:buChar char="–"/>
            </a:pP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  <a:latin typeface="Calibri Light"/>
              </a:rPr>
              <a:t>Leads to extra timing margin for cell that can store small amount of charge;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09600" y="1295400"/>
            <a:ext cx="7990840" cy="2286000"/>
          </a:xfrm>
          <a:prstGeom prst="roundRect">
            <a:avLst>
              <a:gd name="adj" fmla="val 3340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3600" dirty="0" smtClean="0">
                <a:solidFill>
                  <a:schemeClr val="bg1"/>
                </a:solidFill>
                <a:latin typeface="Calibri Light"/>
              </a:rPr>
              <a:t>1. Process </a:t>
            </a:r>
            <a:r>
              <a:rPr lang="en-US" sz="3600" dirty="0">
                <a:solidFill>
                  <a:schemeClr val="bg1"/>
                </a:solidFill>
                <a:latin typeface="Calibri Light"/>
              </a:rPr>
              <a:t>Variation 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Calibri Light" panose="020F0302020204030204" pitchFamily="34" charset="0"/>
              <a:buChar char="–"/>
            </a:pPr>
            <a:r>
              <a:rPr lang="en-US" sz="2800" dirty="0" smtClean="0">
                <a:solidFill>
                  <a:schemeClr val="bg1"/>
                </a:solidFill>
                <a:latin typeface="Calibri Light"/>
              </a:rPr>
              <a:t>DRAM cells are not equal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Calibri Light" panose="020F0302020204030204" pitchFamily="34" charset="0"/>
              <a:buChar char="–"/>
            </a:pPr>
            <a:r>
              <a:rPr lang="en-US" sz="2800" dirty="0" smtClean="0">
                <a:solidFill>
                  <a:schemeClr val="bg1"/>
                </a:solidFill>
                <a:latin typeface="Calibri Light"/>
              </a:rPr>
              <a:t>Leads to extra timing margin for cells that can store large amount of charge</a:t>
            </a:r>
          </a:p>
        </p:txBody>
      </p:sp>
    </p:spTree>
    <p:extLst>
      <p:ext uri="{BB962C8B-B14F-4D97-AF65-F5344CB8AC3E}">
        <p14:creationId xmlns:p14="http://schemas.microsoft.com/office/powerpoint/2010/main" val="475987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3" grpId="0" animBg="1"/>
      <p:bldP spid="12" grpId="0" animBg="1"/>
      <p:bldP spid="13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TextBox 106"/>
          <p:cNvSpPr txBox="1"/>
          <p:nvPr/>
        </p:nvSpPr>
        <p:spPr>
          <a:xfrm>
            <a:off x="1219200" y="4191000"/>
            <a:ext cx="3660647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Same size 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</a:t>
            </a:r>
            <a:endParaRPr lang="en-US" sz="3200" dirty="0" smtClean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08" name="TextBox 107"/>
          <p:cNvSpPr txBox="1"/>
          <p:nvPr/>
        </p:nvSpPr>
        <p:spPr>
          <a:xfrm>
            <a:off x="1219200" y="4572000"/>
            <a:ext cx="3660647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Same charge </a:t>
            </a:r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+mj-lt"/>
                <a:sym typeface="Wingdings" panose="05000000000000000000" pitchFamily="2" charset="2"/>
              </a:rPr>
              <a:t></a:t>
            </a:r>
            <a:endParaRPr lang="en-US" sz="3200" dirty="0" smtClean="0">
              <a:solidFill>
                <a:schemeClr val="accent6">
                  <a:lumMod val="50000"/>
                </a:schemeClr>
              </a:solidFill>
              <a:latin typeface="+mj-lt"/>
            </a:endParaRPr>
          </a:p>
        </p:txBody>
      </p:sp>
      <p:sp>
        <p:nvSpPr>
          <p:cNvPr id="109" name="TextBox 108"/>
          <p:cNvSpPr txBox="1"/>
          <p:nvPr/>
        </p:nvSpPr>
        <p:spPr>
          <a:xfrm>
            <a:off x="4876800" y="4191000"/>
            <a:ext cx="3810000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+mj-lt"/>
              </a:rPr>
              <a:t>Different size </a:t>
            </a:r>
            <a:r>
              <a:rPr lang="en-US" sz="3200" dirty="0" smtClean="0">
                <a:solidFill>
                  <a:srgbClr val="C00000"/>
                </a:solidFill>
                <a:latin typeface="+mj-lt"/>
                <a:sym typeface="Wingdings" panose="05000000000000000000" pitchFamily="2" charset="2"/>
              </a:rPr>
              <a:t></a:t>
            </a:r>
            <a:endParaRPr lang="en-US" sz="3200" dirty="0" smtClean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10" name="TextBox 109"/>
          <p:cNvSpPr txBox="1"/>
          <p:nvPr/>
        </p:nvSpPr>
        <p:spPr>
          <a:xfrm>
            <a:off x="4876800" y="4572000"/>
            <a:ext cx="3810000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+mj-lt"/>
              </a:rPr>
              <a:t>Different charge </a:t>
            </a:r>
            <a:r>
              <a:rPr lang="en-US" sz="3200" dirty="0" smtClean="0">
                <a:solidFill>
                  <a:srgbClr val="C00000"/>
                </a:solidFill>
                <a:latin typeface="+mj-lt"/>
                <a:sym typeface="Wingdings" panose="05000000000000000000" pitchFamily="2" charset="2"/>
              </a:rPr>
              <a:t></a:t>
            </a:r>
            <a:endParaRPr lang="en-US" sz="3200" dirty="0" smtClean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1219200" y="4953000"/>
            <a:ext cx="3660647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Same latency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4876800" y="4953000"/>
            <a:ext cx="3810000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200" dirty="0" smtClean="0">
                <a:solidFill>
                  <a:srgbClr val="C00000"/>
                </a:solidFill>
                <a:latin typeface="+mj-lt"/>
              </a:rPr>
              <a:t>Different latency</a:t>
            </a:r>
          </a:p>
        </p:txBody>
      </p:sp>
      <p:sp>
        <p:nvSpPr>
          <p:cNvPr id="10" name="Punchline"/>
          <p:cNvSpPr txBox="1"/>
          <p:nvPr/>
        </p:nvSpPr>
        <p:spPr>
          <a:xfrm>
            <a:off x="1219200" y="4267200"/>
            <a:ext cx="6705600" cy="6096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600" dirty="0" smtClean="0">
                <a:solidFill>
                  <a:srgbClr val="000000"/>
                </a:solidFill>
                <a:latin typeface="+mj-lt"/>
              </a:rPr>
              <a:t>Large variation in cell size </a:t>
            </a:r>
            <a:r>
              <a:rPr lang="en-US" sz="3600" dirty="0" smtClean="0">
                <a:solidFill>
                  <a:srgbClr val="000000"/>
                </a:solidFill>
                <a:latin typeface="+mj-lt"/>
                <a:sym typeface="Wingdings" panose="05000000000000000000" pitchFamily="2" charset="2"/>
              </a:rPr>
              <a:t></a:t>
            </a:r>
            <a:endParaRPr lang="en-US" sz="3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22" name="Punchline"/>
          <p:cNvSpPr txBox="1"/>
          <p:nvPr/>
        </p:nvSpPr>
        <p:spPr>
          <a:xfrm>
            <a:off x="1219200" y="4800600"/>
            <a:ext cx="6705600" cy="60960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600" dirty="0" smtClean="0">
                <a:solidFill>
                  <a:srgbClr val="000000"/>
                </a:solidFill>
                <a:latin typeface="+mj-lt"/>
              </a:rPr>
              <a:t>Large variation in charge </a:t>
            </a:r>
            <a:r>
              <a:rPr lang="en-US" sz="3600" dirty="0" smtClean="0">
                <a:solidFill>
                  <a:srgbClr val="000000"/>
                </a:solidFill>
                <a:latin typeface="+mj-lt"/>
                <a:sym typeface="Wingdings" panose="05000000000000000000" pitchFamily="2" charset="2"/>
              </a:rPr>
              <a:t></a:t>
            </a:r>
            <a:endParaRPr lang="en-US" sz="3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23" name="Punchline"/>
          <p:cNvSpPr txBox="1"/>
          <p:nvPr/>
        </p:nvSpPr>
        <p:spPr>
          <a:xfrm>
            <a:off x="1219200" y="5334000"/>
            <a:ext cx="6705600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3600" dirty="0" smtClean="0">
                <a:solidFill>
                  <a:srgbClr val="000000"/>
                </a:solidFill>
                <a:latin typeface="+mj-lt"/>
              </a:rPr>
              <a:t>Large variation in access latency</a:t>
            </a:r>
            <a:endParaRPr lang="en-US" sz="36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/>
              <a:t>DRAM Cells are Not Equal</a:t>
            </a:r>
            <a:endParaRPr lang="en-US" sz="54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4964347" y="1221640"/>
            <a:ext cx="2822278" cy="2987093"/>
            <a:chOff x="4974507" y="1508707"/>
            <a:chExt cx="2822278" cy="2987093"/>
          </a:xfrm>
        </p:grpSpPr>
        <p:cxnSp>
          <p:nvCxnSpPr>
            <p:cNvPr id="14" name="Straight Connector 13"/>
            <p:cNvCxnSpPr/>
            <p:nvPr/>
          </p:nvCxnSpPr>
          <p:spPr>
            <a:xfrm flipH="1" flipV="1">
              <a:off x="5259324" y="1508707"/>
              <a:ext cx="1523" cy="2453694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DRAM"/>
            <p:cNvSpPr/>
            <p:nvPr/>
          </p:nvSpPr>
          <p:spPr>
            <a:xfrm>
              <a:off x="5032247" y="3962400"/>
              <a:ext cx="457200" cy="5334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flipV="1">
              <a:off x="5718047" y="1508707"/>
              <a:ext cx="0" cy="2453694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DRAM"/>
            <p:cNvSpPr/>
            <p:nvPr/>
          </p:nvSpPr>
          <p:spPr>
            <a:xfrm>
              <a:off x="5489447" y="3962400"/>
              <a:ext cx="457200" cy="5334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cxnSp>
          <p:nvCxnSpPr>
            <p:cNvPr id="18" name="Straight Connector 17"/>
            <p:cNvCxnSpPr/>
            <p:nvPr/>
          </p:nvCxnSpPr>
          <p:spPr>
            <a:xfrm flipH="1" flipV="1">
              <a:off x="6175247" y="1508707"/>
              <a:ext cx="3046" cy="2453694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DRAM"/>
            <p:cNvSpPr/>
            <p:nvPr/>
          </p:nvSpPr>
          <p:spPr>
            <a:xfrm>
              <a:off x="5949693" y="3962400"/>
              <a:ext cx="457200" cy="5334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cxnSp>
          <p:nvCxnSpPr>
            <p:cNvPr id="20" name="Straight Connector 19"/>
            <p:cNvCxnSpPr/>
            <p:nvPr/>
          </p:nvCxnSpPr>
          <p:spPr>
            <a:xfrm flipH="1" flipV="1">
              <a:off x="6632447" y="1508707"/>
              <a:ext cx="3046" cy="2453694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DRAM"/>
            <p:cNvSpPr/>
            <p:nvPr/>
          </p:nvSpPr>
          <p:spPr>
            <a:xfrm>
              <a:off x="6406893" y="3962400"/>
              <a:ext cx="457200" cy="5334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>
            <a:xfrm flipV="1">
              <a:off x="7089647" y="1508707"/>
              <a:ext cx="0" cy="2453694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DRAM"/>
            <p:cNvSpPr/>
            <p:nvPr/>
          </p:nvSpPr>
          <p:spPr>
            <a:xfrm>
              <a:off x="6861047" y="3962400"/>
              <a:ext cx="457200" cy="5334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cxnSp>
          <p:nvCxnSpPr>
            <p:cNvPr id="24" name="Straight Connector 23"/>
            <p:cNvCxnSpPr/>
            <p:nvPr/>
          </p:nvCxnSpPr>
          <p:spPr>
            <a:xfrm flipH="1" flipV="1">
              <a:off x="7540755" y="1508707"/>
              <a:ext cx="3045" cy="2453694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DRAM"/>
            <p:cNvSpPr/>
            <p:nvPr/>
          </p:nvSpPr>
          <p:spPr>
            <a:xfrm>
              <a:off x="7315200" y="3962400"/>
              <a:ext cx="457200" cy="5334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6" name="Oval 25"/>
            <p:cNvSpPr/>
            <p:nvPr/>
          </p:nvSpPr>
          <p:spPr>
            <a:xfrm>
              <a:off x="5974588" y="1586386"/>
              <a:ext cx="402336" cy="40233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7" name="Oval 26"/>
            <p:cNvSpPr/>
            <p:nvPr/>
          </p:nvSpPr>
          <p:spPr>
            <a:xfrm>
              <a:off x="6483096" y="1644288"/>
              <a:ext cx="292608" cy="29260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8" name="Oval 27"/>
            <p:cNvSpPr/>
            <p:nvPr/>
          </p:nvSpPr>
          <p:spPr>
            <a:xfrm>
              <a:off x="6899140" y="1580761"/>
              <a:ext cx="393192" cy="39319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29" name="Oval 28"/>
            <p:cNvSpPr/>
            <p:nvPr/>
          </p:nvSpPr>
          <p:spPr>
            <a:xfrm>
              <a:off x="5041390" y="1547827"/>
              <a:ext cx="438912" cy="43891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0" name="Oval 29"/>
            <p:cNvSpPr/>
            <p:nvPr/>
          </p:nvSpPr>
          <p:spPr>
            <a:xfrm>
              <a:off x="5532116" y="1615844"/>
              <a:ext cx="377953" cy="37131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5978650" y="2494031"/>
              <a:ext cx="402336" cy="40233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2" name="Oval 31"/>
            <p:cNvSpPr/>
            <p:nvPr/>
          </p:nvSpPr>
          <p:spPr>
            <a:xfrm>
              <a:off x="6384034" y="2449118"/>
              <a:ext cx="502920" cy="50292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6940296" y="2554878"/>
              <a:ext cx="292608" cy="29260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7312153" y="2440304"/>
              <a:ext cx="484632" cy="48463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5555737" y="2527630"/>
              <a:ext cx="329184" cy="32918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6007314" y="2986703"/>
              <a:ext cx="341571" cy="344431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6431911" y="2961696"/>
              <a:ext cx="411480" cy="41148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6861047" y="2930319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39" name="Oval 38"/>
            <p:cNvSpPr/>
            <p:nvPr/>
          </p:nvSpPr>
          <p:spPr>
            <a:xfrm>
              <a:off x="7365488" y="2974134"/>
              <a:ext cx="365760" cy="36576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6012937" y="3438220"/>
              <a:ext cx="329184" cy="32918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6403847" y="3383709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42" name="Oval 41"/>
            <p:cNvSpPr/>
            <p:nvPr/>
          </p:nvSpPr>
          <p:spPr>
            <a:xfrm>
              <a:off x="7318247" y="3381804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43" name="Oval 42"/>
            <p:cNvSpPr/>
            <p:nvPr/>
          </p:nvSpPr>
          <p:spPr>
            <a:xfrm>
              <a:off x="5047104" y="2960173"/>
              <a:ext cx="411480" cy="41148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44" name="Oval 43"/>
            <p:cNvSpPr/>
            <p:nvPr/>
          </p:nvSpPr>
          <p:spPr>
            <a:xfrm>
              <a:off x="5452874" y="2858489"/>
              <a:ext cx="548640" cy="54864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45" name="Oval 44"/>
            <p:cNvSpPr/>
            <p:nvPr/>
          </p:nvSpPr>
          <p:spPr>
            <a:xfrm>
              <a:off x="5079492" y="3438220"/>
              <a:ext cx="356616" cy="35661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46" name="Oval 45"/>
            <p:cNvSpPr/>
            <p:nvPr/>
          </p:nvSpPr>
          <p:spPr>
            <a:xfrm>
              <a:off x="5504304" y="3413563"/>
              <a:ext cx="411480" cy="41148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47" name="Oval 46"/>
            <p:cNvSpPr/>
            <p:nvPr/>
          </p:nvSpPr>
          <p:spPr>
            <a:xfrm>
              <a:off x="5997835" y="2057496"/>
              <a:ext cx="356616" cy="35661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48" name="Oval 47"/>
            <p:cNvSpPr/>
            <p:nvPr/>
          </p:nvSpPr>
          <p:spPr>
            <a:xfrm>
              <a:off x="6509846" y="2123542"/>
              <a:ext cx="256616" cy="250731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49" name="Oval 48"/>
            <p:cNvSpPr/>
            <p:nvPr/>
          </p:nvSpPr>
          <p:spPr>
            <a:xfrm>
              <a:off x="6853928" y="2013637"/>
              <a:ext cx="512064" cy="51206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50" name="Oval 49"/>
            <p:cNvSpPr/>
            <p:nvPr/>
          </p:nvSpPr>
          <p:spPr>
            <a:xfrm>
              <a:off x="5113019" y="2062597"/>
              <a:ext cx="292608" cy="29260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51" name="Oval 50"/>
            <p:cNvSpPr/>
            <p:nvPr/>
          </p:nvSpPr>
          <p:spPr>
            <a:xfrm>
              <a:off x="5492493" y="2020308"/>
              <a:ext cx="484632" cy="48463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52" name="Oval 51"/>
            <p:cNvSpPr/>
            <p:nvPr/>
          </p:nvSpPr>
          <p:spPr>
            <a:xfrm>
              <a:off x="7360915" y="2050147"/>
              <a:ext cx="377953" cy="37131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53" name="Oval 52"/>
            <p:cNvSpPr/>
            <p:nvPr/>
          </p:nvSpPr>
          <p:spPr>
            <a:xfrm>
              <a:off x="7353295" y="1608909"/>
              <a:ext cx="377953" cy="37131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54" name="Oval 53"/>
            <p:cNvSpPr/>
            <p:nvPr/>
          </p:nvSpPr>
          <p:spPr>
            <a:xfrm>
              <a:off x="6903716" y="3430505"/>
              <a:ext cx="377953" cy="37131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55" name="Oval 54"/>
            <p:cNvSpPr/>
            <p:nvPr/>
          </p:nvSpPr>
          <p:spPr>
            <a:xfrm>
              <a:off x="4974507" y="2383711"/>
              <a:ext cx="548640" cy="54864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</p:grpSp>
      <p:sp>
        <p:nvSpPr>
          <p:cNvPr id="13" name="Punchline"/>
          <p:cNvSpPr txBox="1"/>
          <p:nvPr/>
        </p:nvSpPr>
        <p:spPr>
          <a:xfrm>
            <a:off x="5022087" y="685800"/>
            <a:ext cx="2699001" cy="62733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dirty="0" smtClean="0">
                <a:latin typeface="+mj-lt"/>
              </a:rPr>
              <a:t>Real</a:t>
            </a:r>
            <a:endParaRPr lang="en-US" sz="3600" dirty="0">
              <a:latin typeface="+mj-lt"/>
            </a:endParaRPr>
          </a:p>
        </p:txBody>
      </p:sp>
      <p:grpSp>
        <p:nvGrpSpPr>
          <p:cNvPr id="56" name="Group 55"/>
          <p:cNvGrpSpPr/>
          <p:nvPr/>
        </p:nvGrpSpPr>
        <p:grpSpPr>
          <a:xfrm>
            <a:off x="1364871" y="685800"/>
            <a:ext cx="2746247" cy="3522933"/>
            <a:chOff x="1375031" y="972867"/>
            <a:chExt cx="2746247" cy="3522933"/>
          </a:xfrm>
        </p:grpSpPr>
        <p:grpSp>
          <p:nvGrpSpPr>
            <p:cNvPr id="57" name="Group 56"/>
            <p:cNvGrpSpPr/>
            <p:nvPr/>
          </p:nvGrpSpPr>
          <p:grpSpPr>
            <a:xfrm>
              <a:off x="1375031" y="1508707"/>
              <a:ext cx="2746247" cy="2987093"/>
              <a:chOff x="1375031" y="1508707"/>
              <a:chExt cx="2746247" cy="2987093"/>
            </a:xfrm>
          </p:grpSpPr>
          <p:sp>
            <p:nvSpPr>
              <p:cNvPr id="59" name="Oval 58"/>
              <p:cNvSpPr/>
              <p:nvPr/>
            </p:nvSpPr>
            <p:spPr>
              <a:xfrm>
                <a:off x="2289431" y="2012299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60" name="Oval 59"/>
              <p:cNvSpPr/>
              <p:nvPr/>
            </p:nvSpPr>
            <p:spPr>
              <a:xfrm>
                <a:off x="2746631" y="2012299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61" name="Oval 60"/>
              <p:cNvSpPr/>
              <p:nvPr/>
            </p:nvSpPr>
            <p:spPr>
              <a:xfrm>
                <a:off x="3203831" y="2012299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62" name="Oval 61"/>
              <p:cNvSpPr/>
              <p:nvPr/>
            </p:nvSpPr>
            <p:spPr>
              <a:xfrm>
                <a:off x="3661031" y="2010394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63" name="Oval 62"/>
              <p:cNvSpPr/>
              <p:nvPr/>
            </p:nvSpPr>
            <p:spPr>
              <a:xfrm>
                <a:off x="1375031" y="2010394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64" name="Oval 63"/>
              <p:cNvSpPr/>
              <p:nvPr/>
            </p:nvSpPr>
            <p:spPr>
              <a:xfrm>
                <a:off x="1832231" y="2010394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cxnSp>
            <p:nvCxnSpPr>
              <p:cNvPr id="65" name="Straight Connector 64"/>
              <p:cNvCxnSpPr/>
              <p:nvPr/>
            </p:nvCxnSpPr>
            <p:spPr>
              <a:xfrm flipH="1" flipV="1">
                <a:off x="1600200" y="1508707"/>
                <a:ext cx="6478" cy="2453694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6" name="DRAM"/>
              <p:cNvSpPr/>
              <p:nvPr/>
            </p:nvSpPr>
            <p:spPr>
              <a:xfrm>
                <a:off x="1378078" y="3962400"/>
                <a:ext cx="457200" cy="5334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254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cxnSp>
            <p:nvCxnSpPr>
              <p:cNvPr id="67" name="Straight Connector 66"/>
              <p:cNvCxnSpPr/>
              <p:nvPr/>
            </p:nvCxnSpPr>
            <p:spPr>
              <a:xfrm flipH="1" flipV="1">
                <a:off x="2057400" y="1508707"/>
                <a:ext cx="6478" cy="2453694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68" name="DRAM"/>
              <p:cNvSpPr/>
              <p:nvPr/>
            </p:nvSpPr>
            <p:spPr>
              <a:xfrm>
                <a:off x="1835278" y="3962400"/>
                <a:ext cx="457200" cy="5334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254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cxnSp>
            <p:nvCxnSpPr>
              <p:cNvPr id="69" name="Straight Connector 68"/>
              <p:cNvCxnSpPr/>
              <p:nvPr/>
            </p:nvCxnSpPr>
            <p:spPr>
              <a:xfrm flipH="1" flipV="1">
                <a:off x="2514600" y="1508707"/>
                <a:ext cx="9524" cy="2453694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0" name="DRAM"/>
              <p:cNvSpPr/>
              <p:nvPr/>
            </p:nvSpPr>
            <p:spPr>
              <a:xfrm>
                <a:off x="2295524" y="3962400"/>
                <a:ext cx="457200" cy="5334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254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cxnSp>
            <p:nvCxnSpPr>
              <p:cNvPr id="71" name="Straight Connector 70"/>
              <p:cNvCxnSpPr/>
              <p:nvPr/>
            </p:nvCxnSpPr>
            <p:spPr>
              <a:xfrm flipH="1" flipV="1">
                <a:off x="2975231" y="1508707"/>
                <a:ext cx="6093" cy="2453694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2" name="DRAM"/>
              <p:cNvSpPr/>
              <p:nvPr/>
            </p:nvSpPr>
            <p:spPr>
              <a:xfrm>
                <a:off x="2752724" y="3962400"/>
                <a:ext cx="457200" cy="5334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254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cxnSp>
            <p:nvCxnSpPr>
              <p:cNvPr id="73" name="Straight Connector 72"/>
              <p:cNvCxnSpPr/>
              <p:nvPr/>
            </p:nvCxnSpPr>
            <p:spPr>
              <a:xfrm flipH="1" flipV="1">
                <a:off x="3432431" y="1508707"/>
                <a:ext cx="3047" cy="2453694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4" name="DRAM"/>
              <p:cNvSpPr/>
              <p:nvPr/>
            </p:nvSpPr>
            <p:spPr>
              <a:xfrm>
                <a:off x="3206878" y="3962400"/>
                <a:ext cx="457200" cy="5334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254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cxnSp>
            <p:nvCxnSpPr>
              <p:cNvPr id="75" name="Straight Connector 74"/>
              <p:cNvCxnSpPr/>
              <p:nvPr/>
            </p:nvCxnSpPr>
            <p:spPr>
              <a:xfrm flipV="1">
                <a:off x="3889631" y="1508707"/>
                <a:ext cx="0" cy="2453694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6" name="DRAM"/>
              <p:cNvSpPr/>
              <p:nvPr/>
            </p:nvSpPr>
            <p:spPr>
              <a:xfrm>
                <a:off x="3661031" y="3962400"/>
                <a:ext cx="457200" cy="5334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254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77" name="Oval 76"/>
              <p:cNvSpPr/>
              <p:nvPr/>
            </p:nvSpPr>
            <p:spPr>
              <a:xfrm>
                <a:off x="2292478" y="1564434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78" name="Oval 77"/>
              <p:cNvSpPr/>
              <p:nvPr/>
            </p:nvSpPr>
            <p:spPr>
              <a:xfrm>
                <a:off x="2749678" y="1564434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79" name="Oval 78"/>
              <p:cNvSpPr/>
              <p:nvPr/>
            </p:nvSpPr>
            <p:spPr>
              <a:xfrm>
                <a:off x="3206878" y="1564434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80" name="Oval 79"/>
              <p:cNvSpPr/>
              <p:nvPr/>
            </p:nvSpPr>
            <p:spPr>
              <a:xfrm>
                <a:off x="3664078" y="1562529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81" name="Oval 80"/>
              <p:cNvSpPr/>
              <p:nvPr/>
            </p:nvSpPr>
            <p:spPr>
              <a:xfrm>
                <a:off x="1378078" y="1562529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82" name="Oval 81"/>
              <p:cNvSpPr/>
              <p:nvPr/>
            </p:nvSpPr>
            <p:spPr>
              <a:xfrm>
                <a:off x="1835278" y="1562529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83" name="Oval 82"/>
              <p:cNvSpPr/>
              <p:nvPr/>
            </p:nvSpPr>
            <p:spPr>
              <a:xfrm>
                <a:off x="2292478" y="2475024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84" name="Oval 83"/>
              <p:cNvSpPr/>
              <p:nvPr/>
            </p:nvSpPr>
            <p:spPr>
              <a:xfrm>
                <a:off x="2749678" y="2475024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85" name="Oval 84"/>
              <p:cNvSpPr/>
              <p:nvPr/>
            </p:nvSpPr>
            <p:spPr>
              <a:xfrm>
                <a:off x="3206878" y="2475024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86" name="Oval 85"/>
              <p:cNvSpPr/>
              <p:nvPr/>
            </p:nvSpPr>
            <p:spPr>
              <a:xfrm>
                <a:off x="3664078" y="2473119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87" name="Oval 86"/>
              <p:cNvSpPr/>
              <p:nvPr/>
            </p:nvSpPr>
            <p:spPr>
              <a:xfrm>
                <a:off x="1378078" y="2473119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88" name="Oval 87"/>
              <p:cNvSpPr/>
              <p:nvPr/>
            </p:nvSpPr>
            <p:spPr>
              <a:xfrm>
                <a:off x="1835278" y="2473119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89" name="Oval 88"/>
              <p:cNvSpPr/>
              <p:nvPr/>
            </p:nvSpPr>
            <p:spPr>
              <a:xfrm>
                <a:off x="2292478" y="2930319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90" name="Oval 89"/>
              <p:cNvSpPr/>
              <p:nvPr/>
            </p:nvSpPr>
            <p:spPr>
              <a:xfrm>
                <a:off x="2749678" y="2930319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91" name="Oval 90"/>
              <p:cNvSpPr/>
              <p:nvPr/>
            </p:nvSpPr>
            <p:spPr>
              <a:xfrm>
                <a:off x="3206878" y="2930319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92" name="Oval 91"/>
              <p:cNvSpPr/>
              <p:nvPr/>
            </p:nvSpPr>
            <p:spPr>
              <a:xfrm>
                <a:off x="3664078" y="2928414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93" name="Oval 92"/>
              <p:cNvSpPr/>
              <p:nvPr/>
            </p:nvSpPr>
            <p:spPr>
              <a:xfrm>
                <a:off x="2292478" y="3383709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94" name="Oval 93"/>
              <p:cNvSpPr/>
              <p:nvPr/>
            </p:nvSpPr>
            <p:spPr>
              <a:xfrm>
                <a:off x="2749678" y="3383709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95" name="Oval 94"/>
              <p:cNvSpPr/>
              <p:nvPr/>
            </p:nvSpPr>
            <p:spPr>
              <a:xfrm>
                <a:off x="3206878" y="3383709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96" name="Oval 95"/>
              <p:cNvSpPr/>
              <p:nvPr/>
            </p:nvSpPr>
            <p:spPr>
              <a:xfrm>
                <a:off x="3664078" y="3381804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97" name="Oval 96"/>
              <p:cNvSpPr/>
              <p:nvPr/>
            </p:nvSpPr>
            <p:spPr>
              <a:xfrm>
                <a:off x="1378078" y="2928414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98" name="Oval 97"/>
              <p:cNvSpPr/>
              <p:nvPr/>
            </p:nvSpPr>
            <p:spPr>
              <a:xfrm>
                <a:off x="1835278" y="2928414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99" name="Oval 98"/>
              <p:cNvSpPr/>
              <p:nvPr/>
            </p:nvSpPr>
            <p:spPr>
              <a:xfrm>
                <a:off x="1378078" y="3381804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100" name="Oval 99"/>
              <p:cNvSpPr/>
              <p:nvPr/>
            </p:nvSpPr>
            <p:spPr>
              <a:xfrm>
                <a:off x="1835278" y="3381804"/>
                <a:ext cx="457200" cy="4572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101" name="Oval 100"/>
              <p:cNvSpPr/>
              <p:nvPr/>
            </p:nvSpPr>
            <p:spPr>
              <a:xfrm>
                <a:off x="2300861" y="2023729"/>
                <a:ext cx="438912" cy="438912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102" name="Oval 101"/>
              <p:cNvSpPr/>
              <p:nvPr/>
            </p:nvSpPr>
            <p:spPr>
              <a:xfrm>
                <a:off x="2758061" y="2023729"/>
                <a:ext cx="438912" cy="438912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103" name="Oval 102"/>
              <p:cNvSpPr/>
              <p:nvPr/>
            </p:nvSpPr>
            <p:spPr>
              <a:xfrm>
                <a:off x="3215261" y="2023729"/>
                <a:ext cx="438912" cy="438912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104" name="Oval 103"/>
              <p:cNvSpPr/>
              <p:nvPr/>
            </p:nvSpPr>
            <p:spPr>
              <a:xfrm>
                <a:off x="3672461" y="2021824"/>
                <a:ext cx="438912" cy="438912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105" name="Oval 104"/>
              <p:cNvSpPr/>
              <p:nvPr/>
            </p:nvSpPr>
            <p:spPr>
              <a:xfrm>
                <a:off x="1386461" y="2021824"/>
                <a:ext cx="438912" cy="438912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  <p:sp>
            <p:nvSpPr>
              <p:cNvPr id="106" name="Oval 105"/>
              <p:cNvSpPr/>
              <p:nvPr/>
            </p:nvSpPr>
            <p:spPr>
              <a:xfrm>
                <a:off x="1843661" y="2021824"/>
                <a:ext cx="438912" cy="438912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>
                  <a:latin typeface="+mj-lt"/>
                </a:endParaRPr>
              </a:p>
            </p:txBody>
          </p:sp>
        </p:grpSp>
        <p:sp>
          <p:nvSpPr>
            <p:cNvPr id="58" name="Punchline"/>
            <p:cNvSpPr txBox="1"/>
            <p:nvPr/>
          </p:nvSpPr>
          <p:spPr>
            <a:xfrm>
              <a:off x="1386461" y="972867"/>
              <a:ext cx="2731770" cy="627333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3600" dirty="0" smtClean="0">
                  <a:latin typeface="+mj-lt"/>
                </a:rPr>
                <a:t>Ideal</a:t>
              </a:r>
              <a:endParaRPr lang="en-US" sz="3600" dirty="0">
                <a:latin typeface="+mj-lt"/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5447284" y="2568741"/>
            <a:ext cx="2706116" cy="1404936"/>
            <a:chOff x="5447284" y="3064088"/>
            <a:chExt cx="2706116" cy="1404936"/>
          </a:xfrm>
        </p:grpSpPr>
        <p:grpSp>
          <p:nvGrpSpPr>
            <p:cNvPr id="114" name="Group 113"/>
            <p:cNvGrpSpPr/>
            <p:nvPr/>
          </p:nvGrpSpPr>
          <p:grpSpPr>
            <a:xfrm>
              <a:off x="5718553" y="3629124"/>
              <a:ext cx="2434847" cy="839900"/>
              <a:chOff x="5859262" y="4811697"/>
              <a:chExt cx="2434847" cy="839900"/>
            </a:xfrm>
          </p:grpSpPr>
          <p:sp>
            <p:nvSpPr>
              <p:cNvPr id="115" name="67Text"/>
              <p:cNvSpPr txBox="1"/>
              <p:nvPr/>
            </p:nvSpPr>
            <p:spPr>
              <a:xfrm>
                <a:off x="6217248" y="5158885"/>
                <a:ext cx="2076861" cy="492712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800" i="1" dirty="0" smtClean="0">
                    <a:solidFill>
                      <a:schemeClr val="accent5">
                        <a:lumMod val="75000"/>
                      </a:schemeClr>
                    </a:solidFill>
                    <a:latin typeface="+mj-lt"/>
                  </a:rPr>
                  <a:t>Largest cell</a:t>
                </a:r>
              </a:p>
            </p:txBody>
          </p:sp>
          <p:sp>
            <p:nvSpPr>
              <p:cNvPr id="116" name="Freeform 115"/>
              <p:cNvSpPr/>
              <p:nvPr/>
            </p:nvSpPr>
            <p:spPr>
              <a:xfrm>
                <a:off x="5859262" y="4811697"/>
                <a:ext cx="532660" cy="612559"/>
              </a:xfrm>
              <a:custGeom>
                <a:avLst/>
                <a:gdLst>
                  <a:gd name="connsiteX0" fmla="*/ 532660 w 532660"/>
                  <a:gd name="connsiteY0" fmla="*/ 612559 h 612559"/>
                  <a:gd name="connsiteX1" fmla="*/ 106532 w 532660"/>
                  <a:gd name="connsiteY1" fmla="*/ 390618 h 612559"/>
                  <a:gd name="connsiteX2" fmla="*/ 0 w 532660"/>
                  <a:gd name="connsiteY2" fmla="*/ 0 h 6125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32660" h="612559">
                    <a:moveTo>
                      <a:pt x="532660" y="612559"/>
                    </a:moveTo>
                    <a:cubicBezTo>
                      <a:pt x="363984" y="552635"/>
                      <a:pt x="195309" y="492711"/>
                      <a:pt x="106532" y="390618"/>
                    </a:cubicBezTo>
                    <a:cubicBezTo>
                      <a:pt x="17755" y="288525"/>
                      <a:pt x="8877" y="144262"/>
                      <a:pt x="0" y="0"/>
                    </a:cubicBezTo>
                  </a:path>
                </a:pathLst>
              </a:custGeom>
              <a:noFill/>
              <a:ln w="25400">
                <a:solidFill>
                  <a:schemeClr val="accent1">
                    <a:lumMod val="50000"/>
                  </a:schemeClr>
                </a:solidFill>
                <a:tailEnd type="arrow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17" name="Oval 116"/>
            <p:cNvSpPr/>
            <p:nvPr/>
          </p:nvSpPr>
          <p:spPr>
            <a:xfrm>
              <a:off x="5447284" y="3064088"/>
              <a:ext cx="548640" cy="548640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solidFill>
                  <a:schemeClr val="accent5">
                    <a:lumMod val="75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6499686" y="840379"/>
            <a:ext cx="2524364" cy="1246826"/>
            <a:chOff x="6499686" y="1335726"/>
            <a:chExt cx="2524364" cy="1246826"/>
          </a:xfrm>
        </p:grpSpPr>
        <p:grpSp>
          <p:nvGrpSpPr>
            <p:cNvPr id="111" name="Group 110"/>
            <p:cNvGrpSpPr/>
            <p:nvPr/>
          </p:nvGrpSpPr>
          <p:grpSpPr>
            <a:xfrm>
              <a:off x="6621900" y="1335726"/>
              <a:ext cx="2402150" cy="1004789"/>
              <a:chOff x="6818050" y="841766"/>
              <a:chExt cx="2402150" cy="1004789"/>
            </a:xfrm>
          </p:grpSpPr>
          <p:sp>
            <p:nvSpPr>
              <p:cNvPr id="112" name="67Text"/>
              <p:cNvSpPr txBox="1"/>
              <p:nvPr/>
            </p:nvSpPr>
            <p:spPr>
              <a:xfrm>
                <a:off x="7238901" y="841766"/>
                <a:ext cx="1981299" cy="492712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US" sz="2800" i="1" dirty="0" smtClean="0">
                    <a:solidFill>
                      <a:srgbClr val="C00000"/>
                    </a:solidFill>
                    <a:latin typeface="+mj-lt"/>
                  </a:rPr>
                  <a:t>Smallest cell</a:t>
                </a:r>
              </a:p>
            </p:txBody>
          </p:sp>
          <p:sp>
            <p:nvSpPr>
              <p:cNvPr id="113" name="Freeform 112"/>
              <p:cNvSpPr/>
              <p:nvPr/>
            </p:nvSpPr>
            <p:spPr>
              <a:xfrm>
                <a:off x="6818050" y="1127464"/>
                <a:ext cx="443884" cy="719091"/>
              </a:xfrm>
              <a:custGeom>
                <a:avLst/>
                <a:gdLst>
                  <a:gd name="connsiteX0" fmla="*/ 443884 w 443884"/>
                  <a:gd name="connsiteY0" fmla="*/ 0 h 719091"/>
                  <a:gd name="connsiteX1" fmla="*/ 168676 w 443884"/>
                  <a:gd name="connsiteY1" fmla="*/ 186431 h 719091"/>
                  <a:gd name="connsiteX2" fmla="*/ 0 w 443884"/>
                  <a:gd name="connsiteY2" fmla="*/ 719091 h 7190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43884" h="719091">
                    <a:moveTo>
                      <a:pt x="443884" y="0"/>
                    </a:moveTo>
                    <a:cubicBezTo>
                      <a:pt x="343270" y="33291"/>
                      <a:pt x="242657" y="66583"/>
                      <a:pt x="168676" y="186431"/>
                    </a:cubicBezTo>
                    <a:cubicBezTo>
                      <a:pt x="94695" y="306279"/>
                      <a:pt x="47347" y="512685"/>
                      <a:pt x="0" y="719091"/>
                    </a:cubicBezTo>
                  </a:path>
                </a:pathLst>
              </a:custGeom>
              <a:noFill/>
              <a:ln w="25400">
                <a:solidFill>
                  <a:srgbClr val="C00000"/>
                </a:solidFill>
                <a:headEnd type="none"/>
                <a:tailEnd type="arrow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18" name="Oval 117"/>
            <p:cNvSpPr/>
            <p:nvPr/>
          </p:nvSpPr>
          <p:spPr>
            <a:xfrm>
              <a:off x="6499686" y="2331821"/>
              <a:ext cx="256616" cy="250731"/>
            </a:xfrm>
            <a:prstGeom prst="ellipse">
              <a:avLst/>
            </a:prstGeom>
            <a:solidFill>
              <a:srgbClr val="C00000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65083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8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2"/>
                                      </p:to>
                                    </p:set>
                                    <p:animEffect filter="image" prLst="opacity: 0.2">
                                      <p:cBhvr rctx="IE">
                                        <p:cTn id="29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/>
      <p:bldP spid="107" grpId="1"/>
      <p:bldP spid="108" grpId="0"/>
      <p:bldP spid="108" grpId="1"/>
      <p:bldP spid="109" grpId="0"/>
      <p:bldP spid="109" grpId="1"/>
      <p:bldP spid="110" grpId="0"/>
      <p:bldP spid="110" grpId="1"/>
      <p:bldP spid="119" grpId="0"/>
      <p:bldP spid="119" grpId="1"/>
      <p:bldP spid="120" grpId="0"/>
      <p:bldP spid="120" grpId="1"/>
      <p:bldP spid="10" grpId="0"/>
      <p:bldP spid="122" grpId="0"/>
      <p:bldP spid="123" grpId="0"/>
      <p:bldP spid="13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1295400"/>
            <a:ext cx="7990840" cy="2286000"/>
          </a:xfrm>
          <a:prstGeom prst="roundRect">
            <a:avLst>
              <a:gd name="adj" fmla="val 334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3600" dirty="0" smtClean="0">
                <a:solidFill>
                  <a:schemeClr val="tx1"/>
                </a:solidFill>
                <a:latin typeface="Calibri Light"/>
              </a:rPr>
              <a:t>1. Process </a:t>
            </a:r>
            <a:r>
              <a:rPr lang="en-US" sz="3600" dirty="0">
                <a:solidFill>
                  <a:schemeClr val="tx1"/>
                </a:solidFill>
                <a:latin typeface="Calibri Light"/>
              </a:rPr>
              <a:t>Variation 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Calibri Light" panose="020F0302020204030204" pitchFamily="34" charset="0"/>
              <a:buChar char="–"/>
            </a:pPr>
            <a:r>
              <a:rPr lang="en-US" sz="2800" dirty="0" smtClean="0">
                <a:solidFill>
                  <a:schemeClr val="tx1"/>
                </a:solidFill>
                <a:latin typeface="Calibri Light"/>
              </a:rPr>
              <a:t>DRAM cells are not equal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Calibri Light" panose="020F0302020204030204" pitchFamily="34" charset="0"/>
              <a:buChar char="–"/>
            </a:pPr>
            <a:r>
              <a:rPr lang="en-US" sz="2800" dirty="0" smtClean="0">
                <a:solidFill>
                  <a:schemeClr val="tx1"/>
                </a:solidFill>
                <a:latin typeface="Calibri Light"/>
              </a:rPr>
              <a:t>Leads to </a:t>
            </a:r>
            <a:r>
              <a:rPr lang="en-US" sz="2800" i="1" dirty="0" smtClean="0">
                <a:solidFill>
                  <a:srgbClr val="C00000"/>
                </a:solidFill>
                <a:latin typeface="Calibri Light"/>
              </a:rPr>
              <a:t>extra timing margin </a:t>
            </a:r>
            <a:r>
              <a:rPr lang="en-US" sz="2800" dirty="0" smtClean="0">
                <a:solidFill>
                  <a:schemeClr val="tx1"/>
                </a:solidFill>
                <a:latin typeface="Calibri Light"/>
              </a:rPr>
              <a:t>for cells that can store large amount of charge</a:t>
            </a:r>
          </a:p>
        </p:txBody>
      </p:sp>
      <p:sp>
        <p:nvSpPr>
          <p:cNvPr id="113" name="Rounded Rectangle 112"/>
          <p:cNvSpPr/>
          <p:nvPr/>
        </p:nvSpPr>
        <p:spPr>
          <a:xfrm>
            <a:off x="609600" y="3810000"/>
            <a:ext cx="7990840" cy="2286000"/>
          </a:xfrm>
          <a:prstGeom prst="roundRect">
            <a:avLst>
              <a:gd name="adj" fmla="val 4341"/>
            </a:avLst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3600" dirty="0" smtClean="0">
                <a:solidFill>
                  <a:schemeClr val="tx1"/>
                </a:solidFill>
                <a:latin typeface="Calibri Light"/>
              </a:rPr>
              <a:t>2. Temperature Dependence </a:t>
            </a:r>
            <a:endParaRPr lang="en-US" sz="3600" dirty="0">
              <a:solidFill>
                <a:schemeClr val="tx1"/>
              </a:solidFill>
              <a:latin typeface="Calibri Light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Calibri Light" panose="020F0302020204030204" pitchFamily="34" charset="0"/>
              <a:buChar char="–"/>
            </a:pPr>
            <a:r>
              <a:rPr lang="en-US" sz="2800" dirty="0" smtClean="0">
                <a:solidFill>
                  <a:schemeClr val="bg1"/>
                </a:solidFill>
                <a:latin typeface="Calibri Light"/>
              </a:rPr>
              <a:t>DRAM </a:t>
            </a:r>
            <a:r>
              <a:rPr lang="en-US" sz="2800" dirty="0">
                <a:solidFill>
                  <a:schemeClr val="bg1"/>
                </a:solidFill>
                <a:latin typeface="Calibri Light"/>
              </a:rPr>
              <a:t>leaks more charge at higher </a:t>
            </a:r>
            <a:r>
              <a:rPr lang="en-US" sz="2800" dirty="0" smtClean="0">
                <a:solidFill>
                  <a:schemeClr val="bg1"/>
                </a:solidFill>
                <a:latin typeface="Calibri Light"/>
              </a:rPr>
              <a:t>temperature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Calibri Light" panose="020F0302020204030204" pitchFamily="34" charset="0"/>
              <a:buChar char="–"/>
            </a:pPr>
            <a:r>
              <a:rPr lang="en-US" sz="2800" dirty="0" smtClean="0">
                <a:solidFill>
                  <a:schemeClr val="bg1"/>
                </a:solidFill>
                <a:latin typeface="Calibri Light"/>
              </a:rPr>
              <a:t>Leads to extra timing margin when operating at low temperature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/>
              <a:t>Two Reasons for Timing Margin</a:t>
            </a:r>
            <a:endParaRPr lang="en-US" sz="5400" dirty="0"/>
          </a:p>
        </p:txBody>
      </p:sp>
      <p:sp>
        <p:nvSpPr>
          <p:cNvPr id="7" name="Rounded Rectangle 6"/>
          <p:cNvSpPr/>
          <p:nvPr/>
        </p:nvSpPr>
        <p:spPr>
          <a:xfrm>
            <a:off x="609600" y="3810000"/>
            <a:ext cx="7990840" cy="2286000"/>
          </a:xfrm>
          <a:prstGeom prst="roundRect">
            <a:avLst>
              <a:gd name="adj" fmla="val 4341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3600" dirty="0" smtClean="0">
                <a:solidFill>
                  <a:schemeClr val="bg1"/>
                </a:solidFill>
                <a:latin typeface="Calibri Light"/>
              </a:rPr>
              <a:t>2. Temperature Dependence </a:t>
            </a:r>
            <a:endParaRPr lang="en-US" sz="3600" dirty="0">
              <a:solidFill>
                <a:schemeClr val="bg1"/>
              </a:solidFill>
              <a:latin typeface="Calibri Light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Calibri Light" panose="020F0302020204030204" pitchFamily="34" charset="0"/>
              <a:buChar char="–"/>
            </a:pPr>
            <a:r>
              <a:rPr lang="en-US" sz="2800" dirty="0" smtClean="0">
                <a:solidFill>
                  <a:schemeClr val="bg1"/>
                </a:solidFill>
                <a:latin typeface="Calibri Light"/>
              </a:rPr>
              <a:t>DRAM </a:t>
            </a:r>
            <a:r>
              <a:rPr lang="en-US" sz="2800" dirty="0">
                <a:solidFill>
                  <a:schemeClr val="bg1"/>
                </a:solidFill>
                <a:latin typeface="Calibri Light"/>
              </a:rPr>
              <a:t>leaks more charge at higher </a:t>
            </a:r>
            <a:r>
              <a:rPr lang="en-US" sz="2800" dirty="0" smtClean="0">
                <a:solidFill>
                  <a:schemeClr val="bg1"/>
                </a:solidFill>
                <a:latin typeface="Calibri Light"/>
              </a:rPr>
              <a:t>temperature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Calibri Light" panose="020F0302020204030204" pitchFamily="34" charset="0"/>
              <a:buChar char="–"/>
            </a:pP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  <a:latin typeface="Calibri Light"/>
              </a:rPr>
              <a:t>Leads to extra timing margin when operating at low temperature </a:t>
            </a:r>
            <a:endParaRPr lang="en-US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609600" y="3810000"/>
            <a:ext cx="7990840" cy="2286000"/>
          </a:xfrm>
          <a:prstGeom prst="roundRect">
            <a:avLst>
              <a:gd name="adj" fmla="val 4341"/>
            </a:avLst>
          </a:prstGeom>
          <a:solidFill>
            <a:schemeClr val="accent5">
              <a:lumMod val="75000"/>
            </a:schemeClr>
          </a:soli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sz="3600" dirty="0" smtClean="0">
                <a:solidFill>
                  <a:schemeClr val="bg1"/>
                </a:solidFill>
                <a:latin typeface="Calibri Light"/>
              </a:rPr>
              <a:t>2. Temperature Dependence </a:t>
            </a:r>
            <a:endParaRPr lang="en-US" sz="3600" dirty="0">
              <a:solidFill>
                <a:schemeClr val="bg1"/>
              </a:solidFill>
              <a:latin typeface="Calibri Light"/>
            </a:endParaRP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Calibri Light" panose="020F0302020204030204" pitchFamily="34" charset="0"/>
              <a:buChar char="–"/>
            </a:pPr>
            <a:r>
              <a:rPr lang="en-US" sz="2800" dirty="0" smtClean="0">
                <a:solidFill>
                  <a:schemeClr val="bg1"/>
                </a:solidFill>
                <a:latin typeface="Calibri Light"/>
              </a:rPr>
              <a:t>DRAM </a:t>
            </a:r>
            <a:r>
              <a:rPr lang="en-US" sz="2800" dirty="0">
                <a:solidFill>
                  <a:schemeClr val="bg1"/>
                </a:solidFill>
                <a:latin typeface="Calibri Light"/>
              </a:rPr>
              <a:t>leaks more charge at higher </a:t>
            </a:r>
            <a:r>
              <a:rPr lang="en-US" sz="2800" dirty="0" smtClean="0">
                <a:solidFill>
                  <a:schemeClr val="bg1"/>
                </a:solidFill>
                <a:latin typeface="Calibri Light"/>
              </a:rPr>
              <a:t>temperature</a:t>
            </a:r>
          </a:p>
          <a:p>
            <a:pPr marL="742950" lvl="1" indent="-285750">
              <a:lnSpc>
                <a:spcPct val="90000"/>
              </a:lnSpc>
              <a:spcBef>
                <a:spcPts val="1000"/>
              </a:spcBef>
              <a:buFont typeface="Calibri Light" panose="020F0302020204030204" pitchFamily="34" charset="0"/>
              <a:buChar char="–"/>
            </a:pPr>
            <a:r>
              <a:rPr lang="en-US" sz="2800" dirty="0" smtClean="0">
                <a:solidFill>
                  <a:schemeClr val="bg1"/>
                </a:solidFill>
                <a:latin typeface="Calibri Light"/>
              </a:rPr>
              <a:t>Leads to extra timing margin when operating at low temperature 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7163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Punchline"/>
          <p:cNvSpPr txBox="1"/>
          <p:nvPr/>
        </p:nvSpPr>
        <p:spPr>
          <a:xfrm>
            <a:off x="457199" y="4876800"/>
            <a:ext cx="8305801" cy="1676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lnSpc>
                <a:spcPct val="80000"/>
              </a:lnSpc>
            </a:pPr>
            <a:r>
              <a:rPr lang="en-US" sz="3600" dirty="0" smtClean="0">
                <a:solidFill>
                  <a:srgbClr val="000000"/>
                </a:solidFill>
                <a:latin typeface="+mj-lt"/>
              </a:rPr>
              <a:t>Cells store small charge at high temperature</a:t>
            </a:r>
            <a:r>
              <a:rPr lang="en-US" sz="3600" dirty="0">
                <a:solidFill>
                  <a:srgbClr val="000000"/>
                </a:solidFill>
                <a:latin typeface="+mj-lt"/>
              </a:rPr>
              <a:t> </a:t>
            </a:r>
            <a:endParaRPr lang="en-US" sz="3600" dirty="0" smtClean="0">
              <a:solidFill>
                <a:srgbClr val="000000"/>
              </a:solidFill>
              <a:latin typeface="+mj-lt"/>
            </a:endParaRPr>
          </a:p>
          <a:p>
            <a:pPr>
              <a:lnSpc>
                <a:spcPct val="80000"/>
              </a:lnSpc>
            </a:pPr>
            <a:r>
              <a:rPr lang="en-US" sz="3600" dirty="0" smtClean="0">
                <a:solidFill>
                  <a:srgbClr val="000000"/>
                </a:solidFill>
                <a:latin typeface="+mj-lt"/>
              </a:rPr>
              <a:t>and large charge at low temperature </a:t>
            </a:r>
          </a:p>
          <a:p>
            <a:pPr>
              <a:lnSpc>
                <a:spcPct val="80000"/>
              </a:lnSpc>
            </a:pPr>
            <a:r>
              <a:rPr lang="en-US" sz="3600" dirty="0" smtClean="0">
                <a:solidFill>
                  <a:srgbClr val="000000"/>
                </a:solidFill>
                <a:latin typeface="+mj-lt"/>
                <a:sym typeface="Wingdings"/>
              </a:rPr>
              <a:t> Large variation in access latency</a:t>
            </a:r>
            <a:endParaRPr lang="en-US" sz="3600" dirty="0" smtClean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11" name="Rectangle 110"/>
          <p:cNvSpPr/>
          <p:nvPr/>
        </p:nvSpPr>
        <p:spPr>
          <a:xfrm>
            <a:off x="990600" y="1066800"/>
            <a:ext cx="3581400" cy="3962400"/>
          </a:xfrm>
          <a:prstGeom prst="rect">
            <a:avLst/>
          </a:prstGeom>
          <a:solidFill>
            <a:schemeClr val="accent5">
              <a:lumMod val="75000"/>
              <a:alpha val="50000"/>
            </a:schemeClr>
          </a:solidFill>
          <a:ln>
            <a:solidFill>
              <a:schemeClr val="accent5">
                <a:lumMod val="75000"/>
              </a:schemeClr>
            </a:solidFill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grpSp>
        <p:nvGrpSpPr>
          <p:cNvPr id="100" name="Group 99"/>
          <p:cNvGrpSpPr/>
          <p:nvPr/>
        </p:nvGrpSpPr>
        <p:grpSpPr>
          <a:xfrm>
            <a:off x="1314450" y="1716987"/>
            <a:ext cx="2822278" cy="2987093"/>
            <a:chOff x="4974507" y="1508707"/>
            <a:chExt cx="2822278" cy="2987093"/>
          </a:xfrm>
        </p:grpSpPr>
        <p:cxnSp>
          <p:nvCxnSpPr>
            <p:cNvPr id="101" name="Straight Connector 100"/>
            <p:cNvCxnSpPr/>
            <p:nvPr/>
          </p:nvCxnSpPr>
          <p:spPr>
            <a:xfrm flipH="1" flipV="1">
              <a:off x="5259324" y="1508707"/>
              <a:ext cx="1523" cy="2453694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2" name="DRAM"/>
            <p:cNvSpPr/>
            <p:nvPr/>
          </p:nvSpPr>
          <p:spPr>
            <a:xfrm>
              <a:off x="5032247" y="3962400"/>
              <a:ext cx="457200" cy="5334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cxnSp>
          <p:nvCxnSpPr>
            <p:cNvPr id="103" name="Straight Connector 102"/>
            <p:cNvCxnSpPr/>
            <p:nvPr/>
          </p:nvCxnSpPr>
          <p:spPr>
            <a:xfrm flipV="1">
              <a:off x="5718047" y="1508707"/>
              <a:ext cx="0" cy="2453694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DRAM"/>
            <p:cNvSpPr/>
            <p:nvPr/>
          </p:nvSpPr>
          <p:spPr>
            <a:xfrm>
              <a:off x="5489447" y="3962400"/>
              <a:ext cx="457200" cy="5334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cxnSp>
          <p:nvCxnSpPr>
            <p:cNvPr id="105" name="Straight Connector 104"/>
            <p:cNvCxnSpPr/>
            <p:nvPr/>
          </p:nvCxnSpPr>
          <p:spPr>
            <a:xfrm flipH="1" flipV="1">
              <a:off x="6175247" y="1508707"/>
              <a:ext cx="3046" cy="2453694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DRAM"/>
            <p:cNvSpPr/>
            <p:nvPr/>
          </p:nvSpPr>
          <p:spPr>
            <a:xfrm>
              <a:off x="5949693" y="3962400"/>
              <a:ext cx="457200" cy="5334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cxnSp>
          <p:nvCxnSpPr>
            <p:cNvPr id="107" name="Straight Connector 106"/>
            <p:cNvCxnSpPr/>
            <p:nvPr/>
          </p:nvCxnSpPr>
          <p:spPr>
            <a:xfrm flipH="1" flipV="1">
              <a:off x="6632447" y="1508707"/>
              <a:ext cx="3046" cy="2453694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DRAM"/>
            <p:cNvSpPr/>
            <p:nvPr/>
          </p:nvSpPr>
          <p:spPr>
            <a:xfrm>
              <a:off x="6406893" y="3962400"/>
              <a:ext cx="457200" cy="5334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cxnSp>
          <p:nvCxnSpPr>
            <p:cNvPr id="109" name="Straight Connector 108"/>
            <p:cNvCxnSpPr/>
            <p:nvPr/>
          </p:nvCxnSpPr>
          <p:spPr>
            <a:xfrm flipV="1">
              <a:off x="7089647" y="1508707"/>
              <a:ext cx="0" cy="2453694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DRAM"/>
            <p:cNvSpPr/>
            <p:nvPr/>
          </p:nvSpPr>
          <p:spPr>
            <a:xfrm>
              <a:off x="6861047" y="3962400"/>
              <a:ext cx="457200" cy="5334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cxnSp>
          <p:nvCxnSpPr>
            <p:cNvPr id="114" name="Straight Connector 113"/>
            <p:cNvCxnSpPr/>
            <p:nvPr/>
          </p:nvCxnSpPr>
          <p:spPr>
            <a:xfrm flipH="1" flipV="1">
              <a:off x="7540755" y="1508707"/>
              <a:ext cx="3045" cy="2453694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5" name="DRAM"/>
            <p:cNvSpPr/>
            <p:nvPr/>
          </p:nvSpPr>
          <p:spPr>
            <a:xfrm>
              <a:off x="7315200" y="3962400"/>
              <a:ext cx="457200" cy="5334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17" name="Oval 116"/>
            <p:cNvSpPr/>
            <p:nvPr/>
          </p:nvSpPr>
          <p:spPr>
            <a:xfrm>
              <a:off x="5974588" y="1586386"/>
              <a:ext cx="402336" cy="40233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18" name="Oval 117"/>
            <p:cNvSpPr/>
            <p:nvPr/>
          </p:nvSpPr>
          <p:spPr>
            <a:xfrm>
              <a:off x="6483096" y="1644288"/>
              <a:ext cx="292608" cy="29260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19" name="Oval 118"/>
            <p:cNvSpPr/>
            <p:nvPr/>
          </p:nvSpPr>
          <p:spPr>
            <a:xfrm>
              <a:off x="6899140" y="1580761"/>
              <a:ext cx="393192" cy="39319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20" name="Oval 119"/>
            <p:cNvSpPr/>
            <p:nvPr/>
          </p:nvSpPr>
          <p:spPr>
            <a:xfrm>
              <a:off x="5041390" y="1547827"/>
              <a:ext cx="438912" cy="43891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21" name="Oval 120"/>
            <p:cNvSpPr/>
            <p:nvPr/>
          </p:nvSpPr>
          <p:spPr>
            <a:xfrm>
              <a:off x="5532116" y="1615844"/>
              <a:ext cx="377953" cy="37131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22" name="Oval 121"/>
            <p:cNvSpPr/>
            <p:nvPr/>
          </p:nvSpPr>
          <p:spPr>
            <a:xfrm>
              <a:off x="5978650" y="2494031"/>
              <a:ext cx="402336" cy="40233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23" name="Oval 122"/>
            <p:cNvSpPr/>
            <p:nvPr/>
          </p:nvSpPr>
          <p:spPr>
            <a:xfrm>
              <a:off x="6384034" y="2449118"/>
              <a:ext cx="502920" cy="50292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24" name="Oval 123"/>
            <p:cNvSpPr/>
            <p:nvPr/>
          </p:nvSpPr>
          <p:spPr>
            <a:xfrm>
              <a:off x="6940296" y="2554878"/>
              <a:ext cx="292608" cy="29260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25" name="Oval 124"/>
            <p:cNvSpPr/>
            <p:nvPr/>
          </p:nvSpPr>
          <p:spPr>
            <a:xfrm>
              <a:off x="7312153" y="2440304"/>
              <a:ext cx="484632" cy="48463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26" name="Oval 125"/>
            <p:cNvSpPr/>
            <p:nvPr/>
          </p:nvSpPr>
          <p:spPr>
            <a:xfrm>
              <a:off x="5555737" y="2527630"/>
              <a:ext cx="329184" cy="32918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27" name="Oval 126"/>
            <p:cNvSpPr/>
            <p:nvPr/>
          </p:nvSpPr>
          <p:spPr>
            <a:xfrm>
              <a:off x="6007314" y="2986703"/>
              <a:ext cx="341571" cy="344431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28" name="Oval 127"/>
            <p:cNvSpPr/>
            <p:nvPr/>
          </p:nvSpPr>
          <p:spPr>
            <a:xfrm>
              <a:off x="6431911" y="2961696"/>
              <a:ext cx="411480" cy="41148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29" name="Oval 128"/>
            <p:cNvSpPr/>
            <p:nvPr/>
          </p:nvSpPr>
          <p:spPr>
            <a:xfrm>
              <a:off x="6861047" y="2930319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30" name="Oval 129"/>
            <p:cNvSpPr/>
            <p:nvPr/>
          </p:nvSpPr>
          <p:spPr>
            <a:xfrm>
              <a:off x="7365488" y="2974134"/>
              <a:ext cx="365760" cy="36576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31" name="Oval 130"/>
            <p:cNvSpPr/>
            <p:nvPr/>
          </p:nvSpPr>
          <p:spPr>
            <a:xfrm>
              <a:off x="6012937" y="3438220"/>
              <a:ext cx="329184" cy="32918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32" name="Oval 131"/>
            <p:cNvSpPr/>
            <p:nvPr/>
          </p:nvSpPr>
          <p:spPr>
            <a:xfrm>
              <a:off x="6403847" y="3383709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33" name="Oval 132"/>
            <p:cNvSpPr/>
            <p:nvPr/>
          </p:nvSpPr>
          <p:spPr>
            <a:xfrm>
              <a:off x="7318247" y="3381804"/>
              <a:ext cx="457200" cy="45720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34" name="Oval 133"/>
            <p:cNvSpPr/>
            <p:nvPr/>
          </p:nvSpPr>
          <p:spPr>
            <a:xfrm>
              <a:off x="5047104" y="2960173"/>
              <a:ext cx="411480" cy="41148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35" name="Oval 134"/>
            <p:cNvSpPr/>
            <p:nvPr/>
          </p:nvSpPr>
          <p:spPr>
            <a:xfrm>
              <a:off x="5452874" y="2858489"/>
              <a:ext cx="548640" cy="54864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36" name="Oval 135"/>
            <p:cNvSpPr/>
            <p:nvPr/>
          </p:nvSpPr>
          <p:spPr>
            <a:xfrm>
              <a:off x="5079492" y="3438220"/>
              <a:ext cx="356616" cy="35661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37" name="Oval 136"/>
            <p:cNvSpPr/>
            <p:nvPr/>
          </p:nvSpPr>
          <p:spPr>
            <a:xfrm>
              <a:off x="5504304" y="3413563"/>
              <a:ext cx="411480" cy="41148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38" name="Oval 137"/>
            <p:cNvSpPr/>
            <p:nvPr/>
          </p:nvSpPr>
          <p:spPr>
            <a:xfrm>
              <a:off x="5997835" y="2057496"/>
              <a:ext cx="356616" cy="35661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39" name="Oval 138"/>
            <p:cNvSpPr/>
            <p:nvPr/>
          </p:nvSpPr>
          <p:spPr>
            <a:xfrm>
              <a:off x="6509846" y="2123542"/>
              <a:ext cx="256616" cy="250731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40" name="Oval 139"/>
            <p:cNvSpPr/>
            <p:nvPr/>
          </p:nvSpPr>
          <p:spPr>
            <a:xfrm>
              <a:off x="6853928" y="2013637"/>
              <a:ext cx="512064" cy="51206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41" name="Oval 140"/>
            <p:cNvSpPr/>
            <p:nvPr/>
          </p:nvSpPr>
          <p:spPr>
            <a:xfrm>
              <a:off x="5113019" y="2062597"/>
              <a:ext cx="292608" cy="292608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42" name="Oval 141"/>
            <p:cNvSpPr/>
            <p:nvPr/>
          </p:nvSpPr>
          <p:spPr>
            <a:xfrm>
              <a:off x="5492493" y="2020308"/>
              <a:ext cx="484632" cy="484632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43" name="Oval 142"/>
            <p:cNvSpPr/>
            <p:nvPr/>
          </p:nvSpPr>
          <p:spPr>
            <a:xfrm>
              <a:off x="7360915" y="2050147"/>
              <a:ext cx="377953" cy="37131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44" name="Oval 143"/>
            <p:cNvSpPr/>
            <p:nvPr/>
          </p:nvSpPr>
          <p:spPr>
            <a:xfrm>
              <a:off x="7353295" y="1608909"/>
              <a:ext cx="377953" cy="37131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45" name="Oval 144"/>
            <p:cNvSpPr/>
            <p:nvPr/>
          </p:nvSpPr>
          <p:spPr>
            <a:xfrm>
              <a:off x="6903716" y="3430505"/>
              <a:ext cx="377953" cy="371314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46" name="Oval 145"/>
            <p:cNvSpPr/>
            <p:nvPr/>
          </p:nvSpPr>
          <p:spPr>
            <a:xfrm>
              <a:off x="4974507" y="2383711"/>
              <a:ext cx="548640" cy="548640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</p:grpSp>
      <p:sp>
        <p:nvSpPr>
          <p:cNvPr id="112" name="Rectangle 111"/>
          <p:cNvSpPr/>
          <p:nvPr/>
        </p:nvSpPr>
        <p:spPr>
          <a:xfrm>
            <a:off x="4620511" y="1066800"/>
            <a:ext cx="3581400" cy="3962400"/>
          </a:xfrm>
          <a:prstGeom prst="rect">
            <a:avLst/>
          </a:prstGeom>
          <a:solidFill>
            <a:srgbClr val="C00000">
              <a:alpha val="50000"/>
            </a:srgbClr>
          </a:solidFill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Title 1"/>
              <p:cNvSpPr txBox="1">
                <a:spLocks/>
              </p:cNvSpPr>
              <p:nvPr/>
            </p:nvSpPr>
            <p:spPr>
              <a:xfrm>
                <a:off x="-152400" y="152401"/>
                <a:ext cx="9448800" cy="761999"/>
              </a:xfrm>
              <a:prstGeom prst="rect">
                <a:avLst/>
              </a:prstGeom>
            </p:spPr>
            <p:txBody>
              <a:bodyPr vert="horz" lIns="91440" tIns="45720" rIns="91440" bIns="45720" rtlCol="0" anchor="b">
                <a:noAutofit/>
              </a:bodyPr>
              <a:lstStyle>
                <a:lvl1pPr algn="ctr" defTabSz="914400" rtl="0" eaLnBrk="1" latinLnBrk="0" hangingPunct="1">
                  <a:lnSpc>
                    <a:spcPct val="90000"/>
                  </a:lnSpc>
                  <a:spcBef>
                    <a:spcPct val="0"/>
                  </a:spcBef>
                  <a:buNone/>
                  <a:defRPr sz="6000" kern="1200">
                    <a:solidFill>
                      <a:schemeClr val="tx1"/>
                    </a:solidFill>
                    <a:latin typeface="+mj-lt"/>
                    <a:ea typeface="+mj-ea"/>
                    <a:cs typeface="+mj-cs"/>
                  </a:defRPr>
                </a:lvl1pPr>
              </a:lstStyle>
              <a:p>
                <a:r>
                  <a:rPr lang="en-US" sz="5400" dirty="0" smtClean="0"/>
                  <a:t>Charge Leakage </a:t>
                </a:r>
                <a14:m>
                  <m:oMath xmlns:m="http://schemas.openxmlformats.org/officeDocument/2006/math">
                    <m:r>
                      <a:rPr lang="en-US" sz="5400" i="1" smtClean="0">
                        <a:latin typeface="Cambria Math" charset="0"/>
                        <a:ea typeface="Cambria Math" panose="02040503050406030204" pitchFamily="18" charset="0"/>
                      </a:rPr>
                      <m:t>∝</m:t>
                    </m:r>
                  </m:oMath>
                </a14:m>
                <a:r>
                  <a:rPr lang="en-US" sz="5400" dirty="0" smtClean="0"/>
                  <a:t> Temperature</a:t>
                </a:r>
                <a:endParaRPr lang="en-US" sz="5400" dirty="0"/>
              </a:p>
            </p:txBody>
          </p:sp>
        </mc:Choice>
        <mc:Fallback xmlns="">
          <p:sp>
            <p:nvSpPr>
              <p:cNvPr id="113" name="Title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-152400" y="152401"/>
                <a:ext cx="9448800" cy="761999"/>
              </a:xfrm>
              <a:prstGeom prst="rect">
                <a:avLst/>
              </a:prstGeom>
              <a:blipFill rotWithShape="0">
                <a:blip r:embed="rId3"/>
                <a:stretch>
                  <a:fillRect l="-129" t="-41600" r="-129" b="-488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6" name="Punchline"/>
          <p:cNvSpPr txBox="1"/>
          <p:nvPr/>
        </p:nvSpPr>
        <p:spPr>
          <a:xfrm>
            <a:off x="1066800" y="1125267"/>
            <a:ext cx="3427981" cy="62733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+mj-lt"/>
              </a:rPr>
              <a:t>Room Temp.</a:t>
            </a:r>
            <a:endParaRPr lang="en-US" sz="3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67" name="Punchline"/>
          <p:cNvSpPr txBox="1"/>
          <p:nvPr/>
        </p:nvSpPr>
        <p:spPr>
          <a:xfrm>
            <a:off x="4648200" y="1125267"/>
            <a:ext cx="3505199" cy="627333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dirty="0" smtClean="0">
                <a:solidFill>
                  <a:schemeClr val="bg1"/>
                </a:solidFill>
                <a:latin typeface="+mj-lt"/>
              </a:rPr>
              <a:t>Hot Temp. (85°C)</a:t>
            </a:r>
            <a:endParaRPr lang="en-US" sz="3600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942089" y="4953000"/>
            <a:ext cx="3660647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200" dirty="0" smtClean="0">
                <a:solidFill>
                  <a:schemeClr val="accent6">
                    <a:lumMod val="50000"/>
                  </a:schemeClr>
                </a:solidFill>
                <a:latin typeface="+mj-lt"/>
              </a:rPr>
              <a:t>Small leakage</a:t>
            </a:r>
          </a:p>
        </p:txBody>
      </p:sp>
      <p:sp>
        <p:nvSpPr>
          <p:cNvPr id="217" name="TextBox 216"/>
          <p:cNvSpPr txBox="1"/>
          <p:nvPr/>
        </p:nvSpPr>
        <p:spPr>
          <a:xfrm>
            <a:off x="4494782" y="4953000"/>
            <a:ext cx="3810000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200" dirty="0" smtClean="0">
                <a:solidFill>
                  <a:srgbClr val="C00000"/>
                </a:solidFill>
                <a:latin typeface="+mj-lt"/>
              </a:rPr>
              <a:t>Large leakage</a:t>
            </a:r>
          </a:p>
        </p:txBody>
      </p:sp>
      <p:grpSp>
        <p:nvGrpSpPr>
          <p:cNvPr id="147" name="Group 146"/>
          <p:cNvGrpSpPr/>
          <p:nvPr/>
        </p:nvGrpSpPr>
        <p:grpSpPr>
          <a:xfrm>
            <a:off x="4964347" y="1716987"/>
            <a:ext cx="2822278" cy="2987093"/>
            <a:chOff x="4974507" y="1508707"/>
            <a:chExt cx="2822278" cy="2987093"/>
          </a:xfrm>
        </p:grpSpPr>
        <p:cxnSp>
          <p:nvCxnSpPr>
            <p:cNvPr id="148" name="Straight Connector 147"/>
            <p:cNvCxnSpPr/>
            <p:nvPr/>
          </p:nvCxnSpPr>
          <p:spPr>
            <a:xfrm flipH="1" flipV="1">
              <a:off x="5259324" y="1508707"/>
              <a:ext cx="1523" cy="2453694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DRAM"/>
            <p:cNvSpPr/>
            <p:nvPr/>
          </p:nvSpPr>
          <p:spPr>
            <a:xfrm>
              <a:off x="5032247" y="3962400"/>
              <a:ext cx="457200" cy="5334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cxnSp>
          <p:nvCxnSpPr>
            <p:cNvPr id="150" name="Straight Connector 149"/>
            <p:cNvCxnSpPr/>
            <p:nvPr/>
          </p:nvCxnSpPr>
          <p:spPr>
            <a:xfrm flipV="1">
              <a:off x="5718047" y="1508707"/>
              <a:ext cx="0" cy="2453694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DRAM"/>
            <p:cNvSpPr/>
            <p:nvPr/>
          </p:nvSpPr>
          <p:spPr>
            <a:xfrm>
              <a:off x="5489447" y="3962400"/>
              <a:ext cx="457200" cy="5334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cxnSp>
          <p:nvCxnSpPr>
            <p:cNvPr id="152" name="Straight Connector 151"/>
            <p:cNvCxnSpPr/>
            <p:nvPr/>
          </p:nvCxnSpPr>
          <p:spPr>
            <a:xfrm flipH="1" flipV="1">
              <a:off x="6175247" y="1508707"/>
              <a:ext cx="3046" cy="2453694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3" name="DRAM"/>
            <p:cNvSpPr/>
            <p:nvPr/>
          </p:nvSpPr>
          <p:spPr>
            <a:xfrm>
              <a:off x="5949693" y="3962400"/>
              <a:ext cx="457200" cy="5334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cxnSp>
          <p:nvCxnSpPr>
            <p:cNvPr id="154" name="Straight Connector 153"/>
            <p:cNvCxnSpPr/>
            <p:nvPr/>
          </p:nvCxnSpPr>
          <p:spPr>
            <a:xfrm flipH="1" flipV="1">
              <a:off x="6632447" y="1508707"/>
              <a:ext cx="3046" cy="2453694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5" name="DRAM"/>
            <p:cNvSpPr/>
            <p:nvPr/>
          </p:nvSpPr>
          <p:spPr>
            <a:xfrm>
              <a:off x="6406893" y="3962400"/>
              <a:ext cx="457200" cy="5334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cxnSp>
          <p:nvCxnSpPr>
            <p:cNvPr id="156" name="Straight Connector 155"/>
            <p:cNvCxnSpPr/>
            <p:nvPr/>
          </p:nvCxnSpPr>
          <p:spPr>
            <a:xfrm flipV="1">
              <a:off x="7089647" y="1508707"/>
              <a:ext cx="0" cy="2453694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DRAM"/>
            <p:cNvSpPr/>
            <p:nvPr/>
          </p:nvSpPr>
          <p:spPr>
            <a:xfrm>
              <a:off x="6861047" y="3962400"/>
              <a:ext cx="457200" cy="5334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cxnSp>
          <p:nvCxnSpPr>
            <p:cNvPr id="158" name="Straight Connector 157"/>
            <p:cNvCxnSpPr/>
            <p:nvPr/>
          </p:nvCxnSpPr>
          <p:spPr>
            <a:xfrm flipH="1" flipV="1">
              <a:off x="7540755" y="1508707"/>
              <a:ext cx="3045" cy="2453694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tx1">
                  <a:lumMod val="85000"/>
                  <a:lumOff val="1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9" name="DRAM"/>
            <p:cNvSpPr/>
            <p:nvPr/>
          </p:nvSpPr>
          <p:spPr>
            <a:xfrm>
              <a:off x="7315200" y="3962400"/>
              <a:ext cx="457200" cy="533400"/>
            </a:xfrm>
            <a:prstGeom prst="roundRect">
              <a:avLst>
                <a:gd name="adj" fmla="val 11319"/>
              </a:avLst>
            </a:prstGeom>
            <a:solidFill>
              <a:schemeClr val="tx1">
                <a:lumMod val="65000"/>
                <a:lumOff val="35000"/>
              </a:schemeClr>
            </a:solidFill>
            <a:ln w="2540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60" name="Oval 159"/>
            <p:cNvSpPr/>
            <p:nvPr/>
          </p:nvSpPr>
          <p:spPr>
            <a:xfrm>
              <a:off x="5974588" y="1586386"/>
              <a:ext cx="402336" cy="40233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61" name="Oval 160"/>
            <p:cNvSpPr/>
            <p:nvPr/>
          </p:nvSpPr>
          <p:spPr>
            <a:xfrm>
              <a:off x="6483096" y="1644288"/>
              <a:ext cx="292608" cy="292608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62" name="Oval 161"/>
            <p:cNvSpPr/>
            <p:nvPr/>
          </p:nvSpPr>
          <p:spPr>
            <a:xfrm>
              <a:off x="6899140" y="1580761"/>
              <a:ext cx="393192" cy="39319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63" name="Oval 162"/>
            <p:cNvSpPr/>
            <p:nvPr/>
          </p:nvSpPr>
          <p:spPr>
            <a:xfrm>
              <a:off x="5041390" y="1547827"/>
              <a:ext cx="438912" cy="43891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64" name="Oval 163"/>
            <p:cNvSpPr/>
            <p:nvPr/>
          </p:nvSpPr>
          <p:spPr>
            <a:xfrm>
              <a:off x="5532116" y="1615844"/>
              <a:ext cx="377953" cy="37131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65" name="Oval 164"/>
            <p:cNvSpPr/>
            <p:nvPr/>
          </p:nvSpPr>
          <p:spPr>
            <a:xfrm>
              <a:off x="5978650" y="2494031"/>
              <a:ext cx="402336" cy="40233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66" name="Oval 165"/>
            <p:cNvSpPr/>
            <p:nvPr/>
          </p:nvSpPr>
          <p:spPr>
            <a:xfrm>
              <a:off x="6384034" y="2449118"/>
              <a:ext cx="502920" cy="50292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68" name="Oval 167"/>
            <p:cNvSpPr/>
            <p:nvPr/>
          </p:nvSpPr>
          <p:spPr>
            <a:xfrm>
              <a:off x="6940296" y="2554878"/>
              <a:ext cx="292608" cy="292608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69" name="Oval 168"/>
            <p:cNvSpPr/>
            <p:nvPr/>
          </p:nvSpPr>
          <p:spPr>
            <a:xfrm>
              <a:off x="7312153" y="2440304"/>
              <a:ext cx="484632" cy="48463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70" name="Oval 169"/>
            <p:cNvSpPr/>
            <p:nvPr/>
          </p:nvSpPr>
          <p:spPr>
            <a:xfrm>
              <a:off x="5555737" y="2527630"/>
              <a:ext cx="329184" cy="32918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71" name="Oval 170"/>
            <p:cNvSpPr/>
            <p:nvPr/>
          </p:nvSpPr>
          <p:spPr>
            <a:xfrm>
              <a:off x="6007314" y="2986703"/>
              <a:ext cx="341571" cy="344431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72" name="Oval 171"/>
            <p:cNvSpPr/>
            <p:nvPr/>
          </p:nvSpPr>
          <p:spPr>
            <a:xfrm>
              <a:off x="6431911" y="2961696"/>
              <a:ext cx="411480" cy="41148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73" name="Oval 172"/>
            <p:cNvSpPr/>
            <p:nvPr/>
          </p:nvSpPr>
          <p:spPr>
            <a:xfrm>
              <a:off x="6861047" y="2930319"/>
              <a:ext cx="457200" cy="4572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74" name="Oval 173"/>
            <p:cNvSpPr/>
            <p:nvPr/>
          </p:nvSpPr>
          <p:spPr>
            <a:xfrm>
              <a:off x="7365488" y="2974134"/>
              <a:ext cx="365760" cy="36576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75" name="Oval 174"/>
            <p:cNvSpPr/>
            <p:nvPr/>
          </p:nvSpPr>
          <p:spPr>
            <a:xfrm>
              <a:off x="6012937" y="3438220"/>
              <a:ext cx="329184" cy="32918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76" name="Oval 175"/>
            <p:cNvSpPr/>
            <p:nvPr/>
          </p:nvSpPr>
          <p:spPr>
            <a:xfrm>
              <a:off x="6403847" y="3383709"/>
              <a:ext cx="457200" cy="4572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77" name="Oval 176"/>
            <p:cNvSpPr/>
            <p:nvPr/>
          </p:nvSpPr>
          <p:spPr>
            <a:xfrm>
              <a:off x="7318247" y="3381804"/>
              <a:ext cx="457200" cy="4572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78" name="Oval 177"/>
            <p:cNvSpPr/>
            <p:nvPr/>
          </p:nvSpPr>
          <p:spPr>
            <a:xfrm>
              <a:off x="5047104" y="2960173"/>
              <a:ext cx="411480" cy="41148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79" name="Oval 178"/>
            <p:cNvSpPr/>
            <p:nvPr/>
          </p:nvSpPr>
          <p:spPr>
            <a:xfrm>
              <a:off x="5452874" y="2858489"/>
              <a:ext cx="548640" cy="54864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80" name="Oval 179"/>
            <p:cNvSpPr/>
            <p:nvPr/>
          </p:nvSpPr>
          <p:spPr>
            <a:xfrm>
              <a:off x="5079492" y="3438220"/>
              <a:ext cx="356616" cy="35661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81" name="Oval 180"/>
            <p:cNvSpPr/>
            <p:nvPr/>
          </p:nvSpPr>
          <p:spPr>
            <a:xfrm>
              <a:off x="5504304" y="3413563"/>
              <a:ext cx="411480" cy="41148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82" name="Oval 181"/>
            <p:cNvSpPr/>
            <p:nvPr/>
          </p:nvSpPr>
          <p:spPr>
            <a:xfrm>
              <a:off x="5997835" y="2057496"/>
              <a:ext cx="356616" cy="35661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83" name="Oval 182"/>
            <p:cNvSpPr/>
            <p:nvPr/>
          </p:nvSpPr>
          <p:spPr>
            <a:xfrm>
              <a:off x="6509846" y="2123542"/>
              <a:ext cx="256616" cy="250731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84" name="Oval 183"/>
            <p:cNvSpPr/>
            <p:nvPr/>
          </p:nvSpPr>
          <p:spPr>
            <a:xfrm>
              <a:off x="6853928" y="2013637"/>
              <a:ext cx="512064" cy="51206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85" name="Oval 184"/>
            <p:cNvSpPr/>
            <p:nvPr/>
          </p:nvSpPr>
          <p:spPr>
            <a:xfrm>
              <a:off x="5113019" y="2062597"/>
              <a:ext cx="292608" cy="292608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86" name="Oval 185"/>
            <p:cNvSpPr/>
            <p:nvPr/>
          </p:nvSpPr>
          <p:spPr>
            <a:xfrm>
              <a:off x="5492493" y="2020308"/>
              <a:ext cx="484632" cy="484632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87" name="Oval 186"/>
            <p:cNvSpPr/>
            <p:nvPr/>
          </p:nvSpPr>
          <p:spPr>
            <a:xfrm>
              <a:off x="7360915" y="2050147"/>
              <a:ext cx="377953" cy="37131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88" name="Oval 187"/>
            <p:cNvSpPr/>
            <p:nvPr/>
          </p:nvSpPr>
          <p:spPr>
            <a:xfrm>
              <a:off x="7353295" y="1608909"/>
              <a:ext cx="377953" cy="37131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89" name="Oval 188"/>
            <p:cNvSpPr/>
            <p:nvPr/>
          </p:nvSpPr>
          <p:spPr>
            <a:xfrm>
              <a:off x="6903716" y="3430505"/>
              <a:ext cx="377953" cy="371314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  <p:sp>
          <p:nvSpPr>
            <p:cNvPr id="190" name="Oval 189"/>
            <p:cNvSpPr/>
            <p:nvPr/>
          </p:nvSpPr>
          <p:spPr>
            <a:xfrm>
              <a:off x="4974507" y="2383711"/>
              <a:ext cx="548640" cy="54864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b="1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4752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1" grpId="0" animBg="1"/>
      <p:bldP spid="112" grpId="0" animBg="1"/>
      <p:bldP spid="216" grpId="0"/>
      <p:bldP spid="216" grpId="1"/>
      <p:bldP spid="217" grpId="0"/>
      <p:bldP spid="217" grpId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/>
          <p:cNvSpPr txBox="1">
            <a:spLocks/>
          </p:cNvSpPr>
          <p:nvPr/>
        </p:nvSpPr>
        <p:spPr>
          <a:xfrm>
            <a:off x="381000" y="152401"/>
            <a:ext cx="8382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/>
              <a:t>DRAM Timing Parameters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>
          <a:xfrm>
            <a:off x="381000" y="1143000"/>
            <a:ext cx="8382000" cy="38862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lnSpc>
                <a:spcPts val="3500"/>
              </a:lnSpc>
            </a:pPr>
            <a:r>
              <a:rPr lang="en-US" dirty="0" smtClean="0"/>
              <a:t>DRAM timing parameters are dictated by </a:t>
            </a:r>
            <a:r>
              <a:rPr lang="en-US" i="1" dirty="0" smtClean="0">
                <a:solidFill>
                  <a:srgbClr val="C00000"/>
                </a:solidFill>
              </a:rPr>
              <a:t>the worst case </a:t>
            </a:r>
          </a:p>
          <a:p>
            <a:pPr marL="914400" lvl="1" indent="-457200">
              <a:lnSpc>
                <a:spcPts val="3500"/>
              </a:lnSpc>
              <a:spcBef>
                <a:spcPts val="1000"/>
              </a:spcBef>
            </a:pPr>
            <a:r>
              <a:rPr lang="en-US" dirty="0" smtClean="0"/>
              <a:t>The smallest cell with the smallest charge   </a:t>
            </a:r>
            <a:r>
              <a:rPr lang="en-US" b="1" u="sng" dirty="0" smtClean="0"/>
              <a:t>in all DRAM products</a:t>
            </a:r>
            <a:endParaRPr lang="en-US" b="1" u="sng" dirty="0" smtClean="0">
              <a:solidFill>
                <a:srgbClr val="000000"/>
              </a:solidFill>
            </a:endParaRPr>
          </a:p>
          <a:p>
            <a:pPr marL="914400" lvl="1" indent="-457200">
              <a:lnSpc>
                <a:spcPts val="3500"/>
              </a:lnSpc>
              <a:spcBef>
                <a:spcPts val="1000"/>
              </a:spcBef>
            </a:pPr>
            <a:r>
              <a:rPr lang="en-US" dirty="0" smtClean="0">
                <a:solidFill>
                  <a:srgbClr val="000000"/>
                </a:solidFill>
              </a:rPr>
              <a:t>Operating </a:t>
            </a:r>
            <a:r>
              <a:rPr lang="en-US" dirty="0">
                <a:solidFill>
                  <a:srgbClr val="000000"/>
                </a:solidFill>
              </a:rPr>
              <a:t>at </a:t>
            </a:r>
            <a:r>
              <a:rPr lang="en-US" b="1" u="sng" dirty="0">
                <a:solidFill>
                  <a:srgbClr val="000000"/>
                </a:solidFill>
              </a:rPr>
              <a:t>the highest </a:t>
            </a:r>
            <a:r>
              <a:rPr lang="en-US" b="1" u="sng" dirty="0" smtClean="0">
                <a:solidFill>
                  <a:srgbClr val="000000"/>
                </a:solidFill>
              </a:rPr>
              <a:t>temperature</a:t>
            </a:r>
          </a:p>
          <a:p>
            <a:pPr marL="914400" lvl="1" indent="-457200">
              <a:lnSpc>
                <a:spcPts val="3500"/>
              </a:lnSpc>
              <a:spcBef>
                <a:spcPts val="1000"/>
              </a:spcBef>
            </a:pPr>
            <a:endParaRPr lang="en-US" sz="3600" i="1" dirty="0" smtClean="0">
              <a:solidFill>
                <a:srgbClr val="000000"/>
              </a:solidFill>
            </a:endParaRPr>
          </a:p>
          <a:p>
            <a:pPr marL="457200" lvl="0" indent="-457200">
              <a:lnSpc>
                <a:spcPts val="3500"/>
              </a:lnSpc>
            </a:pPr>
            <a:r>
              <a:rPr lang="en-US" dirty="0" smtClean="0">
                <a:solidFill>
                  <a:srgbClr val="CC0000"/>
                </a:solidFill>
              </a:rPr>
              <a:t>Large </a:t>
            </a:r>
            <a:r>
              <a:rPr lang="en-US" dirty="0">
                <a:solidFill>
                  <a:srgbClr val="CC0000"/>
                </a:solidFill>
              </a:rPr>
              <a:t>timing margin for the </a:t>
            </a:r>
            <a:r>
              <a:rPr lang="en-US" dirty="0" smtClean="0">
                <a:solidFill>
                  <a:srgbClr val="CC0000"/>
                </a:solidFill>
              </a:rPr>
              <a:t>common case</a:t>
            </a:r>
            <a:endParaRPr lang="en-US" dirty="0">
              <a:solidFill>
                <a:srgbClr val="CC0000"/>
              </a:solidFill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457200" y="4724400"/>
            <a:ext cx="8534400" cy="838200"/>
          </a:xfrm>
          <a:prstGeom prst="roundRect">
            <a:avLst>
              <a:gd name="adj" fmla="val 5928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1500" lvl="0" indent="-571500" algn="ctr">
              <a:lnSpc>
                <a:spcPct val="90000"/>
              </a:lnSpc>
              <a:spcBef>
                <a:spcPts val="1000"/>
              </a:spcBef>
              <a:buFont typeface="Wingdings" charset="0"/>
              <a:buChar char="à"/>
            </a:pPr>
            <a:r>
              <a:rPr lang="en-US" sz="3600" i="1" dirty="0" smtClean="0">
                <a:solidFill>
                  <a:schemeClr val="accent5">
                    <a:lumMod val="75000"/>
                  </a:schemeClr>
                </a:solidFill>
                <a:latin typeface="Calibri Light"/>
                <a:sym typeface="Wingdings"/>
              </a:rPr>
              <a:t> </a:t>
            </a:r>
            <a:r>
              <a:rPr lang="en-US" sz="3600" dirty="0" smtClean="0">
                <a:solidFill>
                  <a:schemeClr val="accent5">
                    <a:lumMod val="75000"/>
                  </a:schemeClr>
                </a:solidFill>
                <a:latin typeface="Calibri Light"/>
                <a:sym typeface="Wingdings"/>
              </a:rPr>
              <a:t>Can lower latency for the common case</a:t>
            </a:r>
          </a:p>
        </p:txBody>
      </p:sp>
    </p:spTree>
    <p:extLst>
      <p:ext uri="{BB962C8B-B14F-4D97-AF65-F5344CB8AC3E}">
        <p14:creationId xmlns:p14="http://schemas.microsoft.com/office/powerpoint/2010/main" val="4255854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+mj-lt"/>
              </a:rPr>
              <a:t>DRAM Timing Parameters</a:t>
            </a:r>
            <a:endParaRPr lang="en-US" dirty="0">
              <a:latin typeface="+mj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/>
        <p:txBody>
          <a:bodyPr/>
          <a:lstStyle/>
          <a:p>
            <a:fld id="{13F32364-6BA0-48AA-B029-3ED2192016FC}" type="slidenum">
              <a:rPr lang="en-US" smtClean="0">
                <a:latin typeface="+mj-lt"/>
              </a:rPr>
              <a:pPr/>
              <a:t>43</a:t>
            </a:fld>
            <a:endParaRPr lang="en-US" dirty="0">
              <a:latin typeface="+mj-lt"/>
            </a:endParaRPr>
          </a:p>
        </p:txBody>
      </p:sp>
      <p:cxnSp>
        <p:nvCxnSpPr>
          <p:cNvPr id="267" name="ACT_WL"/>
          <p:cNvCxnSpPr/>
          <p:nvPr/>
        </p:nvCxnSpPr>
        <p:spPr>
          <a:xfrm>
            <a:off x="752133" y="1869783"/>
            <a:ext cx="2472878" cy="0"/>
          </a:xfrm>
          <a:prstGeom prst="line">
            <a:avLst/>
          </a:prstGeom>
          <a:solidFill>
            <a:sysClr val="window" lastClr="FFFFFF">
              <a:lumMod val="85000"/>
            </a:sysClr>
          </a:solidFill>
          <a:ln w="762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grpSp>
        <p:nvGrpSpPr>
          <p:cNvPr id="210" name="subarray"/>
          <p:cNvGrpSpPr/>
          <p:nvPr/>
        </p:nvGrpSpPr>
        <p:grpSpPr>
          <a:xfrm>
            <a:off x="755299" y="1214437"/>
            <a:ext cx="2389565" cy="2138363"/>
            <a:chOff x="5676802" y="1054058"/>
            <a:chExt cx="3018944" cy="2701578"/>
          </a:xfrm>
        </p:grpSpPr>
        <p:cxnSp>
          <p:nvCxnSpPr>
            <p:cNvPr id="212" name="Straight Connector 211"/>
            <p:cNvCxnSpPr>
              <a:endCxn id="222" idx="6"/>
            </p:cNvCxnSpPr>
            <p:nvPr/>
          </p:nvCxnSpPr>
          <p:spPr>
            <a:xfrm flipV="1">
              <a:off x="5676802" y="1427531"/>
              <a:ext cx="3017520" cy="7628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13" name="Straight Connector 212"/>
            <p:cNvCxnSpPr/>
            <p:nvPr/>
          </p:nvCxnSpPr>
          <p:spPr>
            <a:xfrm>
              <a:off x="5678225" y="1879429"/>
              <a:ext cx="3017520" cy="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14" name="Straight Connector 213"/>
            <p:cNvCxnSpPr/>
            <p:nvPr/>
          </p:nvCxnSpPr>
          <p:spPr>
            <a:xfrm>
              <a:off x="5678226" y="2323699"/>
              <a:ext cx="3017520" cy="0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215" name="Straight Connector 214"/>
            <p:cNvCxnSpPr>
              <a:endCxn id="225" idx="6"/>
            </p:cNvCxnSpPr>
            <p:nvPr/>
          </p:nvCxnSpPr>
          <p:spPr>
            <a:xfrm flipV="1">
              <a:off x="5678226" y="2760341"/>
              <a:ext cx="3017520" cy="7628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28575" cap="flat" cmpd="sng" algn="ctr">
              <a:solidFill>
                <a:sysClr val="windowText" lastClr="000000">
                  <a:lumMod val="85000"/>
                  <a:lumOff val="15000"/>
                </a:sysClr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grpSp>
          <p:nvGrpSpPr>
            <p:cNvPr id="216" name="Group 215"/>
            <p:cNvGrpSpPr/>
            <p:nvPr/>
          </p:nvGrpSpPr>
          <p:grpSpPr>
            <a:xfrm>
              <a:off x="5861105" y="1054058"/>
              <a:ext cx="365760" cy="2701578"/>
              <a:chOff x="5861105" y="1054058"/>
              <a:chExt cx="365760" cy="2701578"/>
            </a:xfrm>
          </p:grpSpPr>
          <p:sp>
            <p:nvSpPr>
              <p:cNvPr id="256" name="Rounded Rectangle 255"/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5B9BD5">
                  <a:lumMod val="60000"/>
                  <a:lumOff val="4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51" name="Straight Connector 250"/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52" name="Oval 251"/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53" name="Oval 252"/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54" name="Oval 253"/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55" name="Oval 254"/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217" name="Group 216"/>
            <p:cNvGrpSpPr/>
            <p:nvPr/>
          </p:nvGrpSpPr>
          <p:grpSpPr>
            <a:xfrm>
              <a:off x="6603144" y="1054058"/>
              <a:ext cx="365760" cy="2701578"/>
              <a:chOff x="5861105" y="1054058"/>
              <a:chExt cx="365760" cy="2701578"/>
            </a:xfrm>
          </p:grpSpPr>
          <p:sp>
            <p:nvSpPr>
              <p:cNvPr id="246" name="Rounded Rectangle 245"/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5B9BD5">
                  <a:lumMod val="60000"/>
                  <a:lumOff val="4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41" name="Straight Connector 240"/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42" name="Oval 241"/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43" name="Oval 242"/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44" name="Oval 243"/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45" name="Oval 244"/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218" name="Group 217"/>
            <p:cNvGrpSpPr/>
            <p:nvPr/>
          </p:nvGrpSpPr>
          <p:grpSpPr>
            <a:xfrm>
              <a:off x="7345183" y="1054058"/>
              <a:ext cx="365760" cy="2701578"/>
              <a:chOff x="5861105" y="1054058"/>
              <a:chExt cx="365760" cy="2701578"/>
            </a:xfrm>
          </p:grpSpPr>
          <p:sp>
            <p:nvSpPr>
              <p:cNvPr id="236" name="Rounded Rectangle 235"/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5B9BD5">
                  <a:lumMod val="60000"/>
                  <a:lumOff val="4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31" name="Straight Connector 230"/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32" name="Oval 231"/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33" name="Oval 232"/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34" name="Oval 233"/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35" name="Oval 234"/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219" name="Group 218"/>
            <p:cNvGrpSpPr/>
            <p:nvPr/>
          </p:nvGrpSpPr>
          <p:grpSpPr>
            <a:xfrm>
              <a:off x="8087222" y="1054058"/>
              <a:ext cx="365760" cy="2701578"/>
              <a:chOff x="5861105" y="1054058"/>
              <a:chExt cx="365760" cy="2701578"/>
            </a:xfrm>
          </p:grpSpPr>
          <p:sp>
            <p:nvSpPr>
              <p:cNvPr id="226" name="Rounded Rectangle 225"/>
              <p:cNvSpPr/>
              <p:nvPr/>
            </p:nvSpPr>
            <p:spPr>
              <a:xfrm>
                <a:off x="5861105" y="3065738"/>
                <a:ext cx="365760" cy="689898"/>
              </a:xfrm>
              <a:prstGeom prst="roundRect">
                <a:avLst/>
              </a:prstGeom>
              <a:solidFill>
                <a:srgbClr val="5B9BD5">
                  <a:lumMod val="60000"/>
                  <a:lumOff val="40000"/>
                </a:srgb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cxnSp>
            <p:nvCxnSpPr>
              <p:cNvPr id="221" name="Straight Connector 220"/>
              <p:cNvCxnSpPr/>
              <p:nvPr/>
            </p:nvCxnSpPr>
            <p:spPr>
              <a:xfrm>
                <a:off x="6043985" y="1054058"/>
                <a:ext cx="0" cy="2011680"/>
              </a:xfrm>
              <a:prstGeom prst="line">
                <a:avLst/>
              </a:prstGeom>
              <a:solidFill>
                <a:sysClr val="window" lastClr="FFFFFF">
                  <a:lumMod val="85000"/>
                </a:sysClr>
              </a:solidFill>
              <a:ln w="28575" cap="flat" cmpd="sng" algn="ctr">
                <a:solidFill>
                  <a:sysClr val="windowText" lastClr="000000">
                    <a:lumMod val="85000"/>
                    <a:lumOff val="15000"/>
                  </a:sysClr>
                </a:solidFill>
                <a:prstDash val="solid"/>
                <a:miter lim="800000"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222" name="Oval 221"/>
              <p:cNvSpPr/>
              <p:nvPr/>
            </p:nvSpPr>
            <p:spPr>
              <a:xfrm>
                <a:off x="5861105" y="124465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23" name="Oval 222"/>
              <p:cNvSpPr/>
              <p:nvPr/>
            </p:nvSpPr>
            <p:spPr>
              <a:xfrm>
                <a:off x="5861105" y="168892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24" name="Oval 223"/>
              <p:cNvSpPr/>
              <p:nvPr/>
            </p:nvSpPr>
            <p:spPr>
              <a:xfrm>
                <a:off x="5861105" y="213319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  <p:sp>
            <p:nvSpPr>
              <p:cNvPr id="225" name="Oval 224"/>
              <p:cNvSpPr/>
              <p:nvPr/>
            </p:nvSpPr>
            <p:spPr>
              <a:xfrm>
                <a:off x="5861105" y="2577461"/>
                <a:ext cx="365760" cy="365760"/>
              </a:xfrm>
              <a:prstGeom prst="ellipse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</p:grpSp>
      <p:grpSp>
        <p:nvGrpSpPr>
          <p:cNvPr id="272" name="ACT_BL"/>
          <p:cNvGrpSpPr/>
          <p:nvPr/>
        </p:nvGrpSpPr>
        <p:grpSpPr>
          <a:xfrm>
            <a:off x="1045933" y="1867738"/>
            <a:ext cx="1762024" cy="1104062"/>
            <a:chOff x="904583" y="2098480"/>
            <a:chExt cx="2226117" cy="1394857"/>
          </a:xfrm>
        </p:grpSpPr>
        <p:cxnSp>
          <p:nvCxnSpPr>
            <p:cNvPr id="268" name="Straight Connector 267"/>
            <p:cNvCxnSpPr/>
            <p:nvPr/>
          </p:nvCxnSpPr>
          <p:spPr>
            <a:xfrm>
              <a:off x="904583" y="2098480"/>
              <a:ext cx="0" cy="1394857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5715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arrow" w="sm" len="sm"/>
            </a:ln>
            <a:effectLst/>
          </p:spPr>
        </p:cxnSp>
        <p:cxnSp>
          <p:nvCxnSpPr>
            <p:cNvPr id="269" name="Straight Connector 268"/>
            <p:cNvCxnSpPr/>
            <p:nvPr/>
          </p:nvCxnSpPr>
          <p:spPr>
            <a:xfrm>
              <a:off x="1646622" y="2098480"/>
              <a:ext cx="0" cy="1394857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5715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arrow" w="sm" len="sm"/>
            </a:ln>
            <a:effectLst/>
          </p:spPr>
        </p:cxnSp>
        <p:cxnSp>
          <p:nvCxnSpPr>
            <p:cNvPr id="270" name="Straight Connector 269"/>
            <p:cNvCxnSpPr/>
            <p:nvPr/>
          </p:nvCxnSpPr>
          <p:spPr>
            <a:xfrm>
              <a:off x="2388661" y="2098480"/>
              <a:ext cx="0" cy="1394857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5715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arrow" w="sm" len="sm"/>
            </a:ln>
            <a:effectLst/>
          </p:spPr>
        </p:cxnSp>
        <p:cxnSp>
          <p:nvCxnSpPr>
            <p:cNvPr id="271" name="Straight Connector 270"/>
            <p:cNvCxnSpPr/>
            <p:nvPr/>
          </p:nvCxnSpPr>
          <p:spPr>
            <a:xfrm>
              <a:off x="3130700" y="2098480"/>
              <a:ext cx="0" cy="1394857"/>
            </a:xfrm>
            <a:prstGeom prst="line">
              <a:avLst/>
            </a:prstGeom>
            <a:solidFill>
              <a:sysClr val="window" lastClr="FFFFFF">
                <a:lumMod val="85000"/>
              </a:sysClr>
            </a:solidFill>
            <a:ln w="57150" cap="flat" cmpd="sng" algn="ctr">
              <a:solidFill>
                <a:schemeClr val="accent2"/>
              </a:solidFill>
              <a:prstDash val="solid"/>
              <a:miter lim="800000"/>
              <a:headEnd type="none" w="med" len="med"/>
              <a:tailEnd type="arrow" w="sm" len="sm"/>
            </a:ln>
            <a:effectLst/>
          </p:spPr>
        </p:cxnSp>
      </p:grpSp>
      <p:grpSp>
        <p:nvGrpSpPr>
          <p:cNvPr id="190" name="act row buffer"/>
          <p:cNvGrpSpPr/>
          <p:nvPr/>
        </p:nvGrpSpPr>
        <p:grpSpPr>
          <a:xfrm>
            <a:off x="860951" y="2804950"/>
            <a:ext cx="2123344" cy="546072"/>
            <a:chOff x="7419799" y="5316086"/>
            <a:chExt cx="2682602" cy="689899"/>
          </a:xfrm>
        </p:grpSpPr>
        <p:sp>
          <p:nvSpPr>
            <p:cNvPr id="191" name="Rectangle 190"/>
            <p:cNvSpPr/>
            <p:nvPr/>
          </p:nvSpPr>
          <p:spPr>
            <a:xfrm>
              <a:off x="7419799" y="5318334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92" name="Rectangle 191"/>
            <p:cNvSpPr/>
            <p:nvPr/>
          </p:nvSpPr>
          <p:spPr>
            <a:xfrm>
              <a:off x="8159098" y="5316086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93" name="Rectangle 192"/>
            <p:cNvSpPr/>
            <p:nvPr/>
          </p:nvSpPr>
          <p:spPr>
            <a:xfrm>
              <a:off x="8897524" y="5318903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94" name="Rectangle 193"/>
            <p:cNvSpPr/>
            <p:nvPr/>
          </p:nvSpPr>
          <p:spPr>
            <a:xfrm>
              <a:off x="9645201" y="5316086"/>
              <a:ext cx="457200" cy="687082"/>
            </a:xfrm>
            <a:prstGeom prst="rect">
              <a:avLst/>
            </a:prstGeom>
            <a:solidFill>
              <a:srgbClr val="FF0000">
                <a:alpha val="49000"/>
              </a:srgbClr>
            </a:solidFill>
            <a:ln w="12700" cap="rnd" cmpd="sng" algn="ctr">
              <a:noFill/>
              <a:prstDash val="solid"/>
              <a:round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</a:endParaRPr>
            </a:p>
          </p:txBody>
        </p:sp>
      </p:grpSp>
      <p:grpSp>
        <p:nvGrpSpPr>
          <p:cNvPr id="121" name="timelines"/>
          <p:cNvGrpSpPr/>
          <p:nvPr/>
        </p:nvGrpSpPr>
        <p:grpSpPr>
          <a:xfrm>
            <a:off x="86042" y="3944966"/>
            <a:ext cx="8498471" cy="1655767"/>
            <a:chOff x="605258" y="2062265"/>
            <a:chExt cx="8498471" cy="1655767"/>
          </a:xfrm>
        </p:grpSpPr>
        <p:cxnSp>
          <p:nvCxnSpPr>
            <p:cNvPr id="122" name="timeline"/>
            <p:cNvCxnSpPr/>
            <p:nvPr/>
          </p:nvCxnSpPr>
          <p:spPr>
            <a:xfrm>
              <a:off x="1985396" y="2246926"/>
              <a:ext cx="7118333" cy="0"/>
            </a:xfrm>
            <a:prstGeom prst="line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" name="TextBox 122"/>
            <p:cNvSpPr txBox="1"/>
            <p:nvPr/>
          </p:nvSpPr>
          <p:spPr>
            <a:xfrm>
              <a:off x="605258" y="2062265"/>
              <a:ext cx="126989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Command</a:t>
              </a:r>
              <a:endParaRPr lang="en-US" sz="2000" dirty="0"/>
            </a:p>
          </p:txBody>
        </p:sp>
        <p:cxnSp>
          <p:nvCxnSpPr>
            <p:cNvPr id="125" name="timeline"/>
            <p:cNvCxnSpPr/>
            <p:nvPr/>
          </p:nvCxnSpPr>
          <p:spPr>
            <a:xfrm>
              <a:off x="1985396" y="2872727"/>
              <a:ext cx="7118333" cy="0"/>
            </a:xfrm>
            <a:prstGeom prst="line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TextBox 125"/>
            <p:cNvSpPr txBox="1"/>
            <p:nvPr/>
          </p:nvSpPr>
          <p:spPr>
            <a:xfrm>
              <a:off x="1195163" y="2672672"/>
              <a:ext cx="67999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Data</a:t>
              </a:r>
              <a:endParaRPr lang="en-US" sz="2000" dirty="0"/>
            </a:p>
          </p:txBody>
        </p:sp>
        <p:cxnSp>
          <p:nvCxnSpPr>
            <p:cNvPr id="174" name="timeline"/>
            <p:cNvCxnSpPr/>
            <p:nvPr/>
          </p:nvCxnSpPr>
          <p:spPr>
            <a:xfrm>
              <a:off x="1985395" y="3584325"/>
              <a:ext cx="7118333" cy="0"/>
            </a:xfrm>
            <a:prstGeom prst="line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8" name="TextBox 177"/>
            <p:cNvSpPr txBox="1"/>
            <p:nvPr/>
          </p:nvSpPr>
          <p:spPr>
            <a:xfrm>
              <a:off x="753065" y="3317922"/>
              <a:ext cx="1125629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Duration</a:t>
              </a:r>
              <a:endParaRPr lang="en-US" sz="2000" dirty="0"/>
            </a:p>
          </p:txBody>
        </p:sp>
      </p:grpSp>
      <p:sp>
        <p:nvSpPr>
          <p:cNvPr id="127" name="cmd:act"/>
          <p:cNvSpPr/>
          <p:nvPr/>
        </p:nvSpPr>
        <p:spPr>
          <a:xfrm>
            <a:off x="1686565" y="3940101"/>
            <a:ext cx="1347277" cy="374767"/>
          </a:xfrm>
          <a:prstGeom prst="roundRect">
            <a:avLst/>
          </a:prstGeom>
          <a:solidFill>
            <a:schemeClr val="bg1"/>
          </a:solidFill>
          <a:ln w="25400" cmpd="sng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accent2"/>
                </a:solidFill>
                <a:latin typeface="+mj-lt"/>
                <a:cs typeface="Tw Cen MT"/>
              </a:rPr>
              <a:t>ACTIVATE</a:t>
            </a:r>
          </a:p>
        </p:txBody>
      </p:sp>
      <p:sp>
        <p:nvSpPr>
          <p:cNvPr id="128" name="cmd:read"/>
          <p:cNvSpPr/>
          <p:nvPr/>
        </p:nvSpPr>
        <p:spPr>
          <a:xfrm>
            <a:off x="3896662" y="3940101"/>
            <a:ext cx="910808" cy="374767"/>
          </a:xfrm>
          <a:prstGeom prst="roundRect">
            <a:avLst/>
          </a:prstGeom>
          <a:solidFill>
            <a:schemeClr val="bg1"/>
          </a:solidFill>
          <a:ln w="25400" cmpd="sng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rgbClr val="00B0F0"/>
                </a:solidFill>
                <a:latin typeface="+mj-lt"/>
                <a:cs typeface="Tw Cen MT"/>
              </a:rPr>
              <a:t>READ</a:t>
            </a:r>
          </a:p>
        </p:txBody>
      </p:sp>
      <p:sp>
        <p:nvSpPr>
          <p:cNvPr id="129" name="cmd:pre"/>
          <p:cNvSpPr/>
          <p:nvPr/>
        </p:nvSpPr>
        <p:spPr>
          <a:xfrm>
            <a:off x="6316642" y="3940101"/>
            <a:ext cx="1663897" cy="374767"/>
          </a:xfrm>
          <a:prstGeom prst="roundRect">
            <a:avLst/>
          </a:prstGeom>
          <a:solidFill>
            <a:srgbClr val="FFFFFF"/>
          </a:solidFill>
          <a:ln w="25400" cmpd="sng"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  <a:latin typeface="+mj-lt"/>
                <a:cs typeface="Tw Cen MT"/>
              </a:rPr>
              <a:t>PRECHARGE</a:t>
            </a:r>
          </a:p>
        </p:txBody>
      </p:sp>
      <p:cxnSp>
        <p:nvCxnSpPr>
          <p:cNvPr id="130" name="act line"/>
          <p:cNvCxnSpPr/>
          <p:nvPr/>
        </p:nvCxnSpPr>
        <p:spPr>
          <a:xfrm flipV="1">
            <a:off x="1686565" y="4345076"/>
            <a:ext cx="0" cy="1848195"/>
          </a:xfrm>
          <a:prstGeom prst="line">
            <a:avLst/>
          </a:prstGeom>
          <a:ln w="19050" cap="rnd">
            <a:solidFill>
              <a:srgbClr val="064FBA"/>
            </a:solidFill>
            <a:prstDash val="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1" name="read line"/>
          <p:cNvCxnSpPr/>
          <p:nvPr/>
        </p:nvCxnSpPr>
        <p:spPr>
          <a:xfrm flipV="1">
            <a:off x="3894569" y="4345076"/>
            <a:ext cx="0" cy="1848195"/>
          </a:xfrm>
          <a:prstGeom prst="line">
            <a:avLst/>
          </a:prstGeom>
          <a:ln w="19050" cap="rnd">
            <a:solidFill>
              <a:srgbClr val="064FBA"/>
            </a:solidFill>
            <a:prstDash val="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pre line"/>
          <p:cNvCxnSpPr/>
          <p:nvPr/>
        </p:nvCxnSpPr>
        <p:spPr>
          <a:xfrm flipV="1">
            <a:off x="6316642" y="4345076"/>
            <a:ext cx="0" cy="1848195"/>
          </a:xfrm>
          <a:prstGeom prst="line">
            <a:avLst/>
          </a:prstGeom>
          <a:ln w="19050" cap="rnd">
            <a:solidFill>
              <a:srgbClr val="064FBA"/>
            </a:solidFill>
            <a:prstDash val="dash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src row buffer"/>
          <p:cNvSpPr/>
          <p:nvPr/>
        </p:nvSpPr>
        <p:spPr>
          <a:xfrm>
            <a:off x="1702633" y="5321904"/>
            <a:ext cx="2191936" cy="290244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rnd" cmpd="sng" algn="ctr">
            <a:noFill/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  <p:sp>
        <p:nvSpPr>
          <p:cNvPr id="137" name="src row buffer"/>
          <p:cNvSpPr/>
          <p:nvPr/>
        </p:nvSpPr>
        <p:spPr>
          <a:xfrm>
            <a:off x="6316642" y="5283919"/>
            <a:ext cx="2047190" cy="330826"/>
          </a:xfrm>
          <a:prstGeom prst="rect">
            <a:avLst/>
          </a:prstGeom>
          <a:solidFill>
            <a:schemeClr val="bg1">
              <a:lumMod val="85000"/>
            </a:schemeClr>
          </a:solidFill>
          <a:ln w="12700" cap="rnd" cmpd="sng" algn="ctr">
            <a:noFill/>
            <a:prstDash val="solid"/>
            <a:round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</a:endParaRPr>
          </a:p>
        </p:txBody>
      </p:sp>
      <p:grpSp>
        <p:nvGrpSpPr>
          <p:cNvPr id="139" name="data"/>
          <p:cNvGrpSpPr/>
          <p:nvPr/>
        </p:nvGrpSpPr>
        <p:grpSpPr>
          <a:xfrm>
            <a:off x="4469713" y="4551492"/>
            <a:ext cx="1911101" cy="710919"/>
            <a:chOff x="4560715" y="2668791"/>
            <a:chExt cx="1911101" cy="710919"/>
          </a:xfrm>
        </p:grpSpPr>
        <p:grpSp>
          <p:nvGrpSpPr>
            <p:cNvPr id="140" name="databit"/>
            <p:cNvGrpSpPr/>
            <p:nvPr/>
          </p:nvGrpSpPr>
          <p:grpSpPr>
            <a:xfrm>
              <a:off x="4838486" y="2668791"/>
              <a:ext cx="389850" cy="461665"/>
              <a:chOff x="4838486" y="5410200"/>
              <a:chExt cx="389850" cy="461665"/>
            </a:xfrm>
          </p:grpSpPr>
          <p:sp>
            <p:nvSpPr>
              <p:cNvPr id="151" name="Oval 150"/>
              <p:cNvSpPr/>
              <p:nvPr/>
            </p:nvSpPr>
            <p:spPr>
              <a:xfrm>
                <a:off x="4896251" y="5483945"/>
                <a:ext cx="274320" cy="27643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2" name="1"/>
              <p:cNvSpPr txBox="1"/>
              <p:nvPr/>
            </p:nvSpPr>
            <p:spPr>
              <a:xfrm>
                <a:off x="4838486" y="5410200"/>
                <a:ext cx="3898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  <p:grpSp>
          <p:nvGrpSpPr>
            <p:cNvPr id="141" name="databit"/>
            <p:cNvGrpSpPr/>
            <p:nvPr/>
          </p:nvGrpSpPr>
          <p:grpSpPr>
            <a:xfrm>
              <a:off x="5137451" y="2668791"/>
              <a:ext cx="389850" cy="461665"/>
              <a:chOff x="4838486" y="5410200"/>
              <a:chExt cx="389850" cy="461665"/>
            </a:xfrm>
          </p:grpSpPr>
          <p:sp>
            <p:nvSpPr>
              <p:cNvPr id="149" name="Oval 148"/>
              <p:cNvSpPr/>
              <p:nvPr/>
            </p:nvSpPr>
            <p:spPr>
              <a:xfrm>
                <a:off x="4896251" y="5483945"/>
                <a:ext cx="274320" cy="27643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50" name="1"/>
              <p:cNvSpPr txBox="1"/>
              <p:nvPr/>
            </p:nvSpPr>
            <p:spPr>
              <a:xfrm>
                <a:off x="4838486" y="5410200"/>
                <a:ext cx="3898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  <p:grpSp>
          <p:nvGrpSpPr>
            <p:cNvPr id="142" name="databit"/>
            <p:cNvGrpSpPr/>
            <p:nvPr/>
          </p:nvGrpSpPr>
          <p:grpSpPr>
            <a:xfrm>
              <a:off x="5437275" y="2668791"/>
              <a:ext cx="389850" cy="461665"/>
              <a:chOff x="4838486" y="5410200"/>
              <a:chExt cx="389850" cy="461665"/>
            </a:xfrm>
          </p:grpSpPr>
          <p:sp>
            <p:nvSpPr>
              <p:cNvPr id="147" name="Oval 146"/>
              <p:cNvSpPr/>
              <p:nvPr/>
            </p:nvSpPr>
            <p:spPr>
              <a:xfrm>
                <a:off x="4896251" y="5483945"/>
                <a:ext cx="274320" cy="27643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8" name="1"/>
              <p:cNvSpPr txBox="1"/>
              <p:nvPr/>
            </p:nvSpPr>
            <p:spPr>
              <a:xfrm>
                <a:off x="4838486" y="5410200"/>
                <a:ext cx="3898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  <p:grpSp>
          <p:nvGrpSpPr>
            <p:cNvPr id="143" name="databit"/>
            <p:cNvGrpSpPr/>
            <p:nvPr/>
          </p:nvGrpSpPr>
          <p:grpSpPr>
            <a:xfrm>
              <a:off x="5727572" y="2668791"/>
              <a:ext cx="389850" cy="461665"/>
              <a:chOff x="4838486" y="5410200"/>
              <a:chExt cx="389850" cy="461665"/>
            </a:xfrm>
          </p:grpSpPr>
          <p:sp>
            <p:nvSpPr>
              <p:cNvPr id="145" name="Oval 144"/>
              <p:cNvSpPr/>
              <p:nvPr/>
            </p:nvSpPr>
            <p:spPr>
              <a:xfrm>
                <a:off x="4896251" y="5483945"/>
                <a:ext cx="274320" cy="276430"/>
              </a:xfrm>
              <a:prstGeom prst="ellipse">
                <a:avLst/>
              </a:prstGeom>
              <a:solidFill>
                <a:schemeClr val="bg1">
                  <a:lumMod val="8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46" name="1"/>
              <p:cNvSpPr txBox="1"/>
              <p:nvPr/>
            </p:nvSpPr>
            <p:spPr>
              <a:xfrm>
                <a:off x="4838486" y="5410200"/>
                <a:ext cx="389850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>
                    <a:latin typeface="Arial Black" panose="020B0A04020102020204" pitchFamily="34" charset="0"/>
                  </a:rPr>
                  <a:t>1</a:t>
                </a:r>
              </a:p>
            </p:txBody>
          </p:sp>
        </p:grpSp>
        <p:sp>
          <p:nvSpPr>
            <p:cNvPr id="144" name="TextBox 143"/>
            <p:cNvSpPr txBox="1"/>
            <p:nvPr/>
          </p:nvSpPr>
          <p:spPr>
            <a:xfrm>
              <a:off x="4560715" y="2979600"/>
              <a:ext cx="191110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 smtClean="0"/>
                <a:t>Cache line (64B)</a:t>
              </a:r>
              <a:endParaRPr lang="en-US" sz="2000" dirty="0"/>
            </a:p>
          </p:txBody>
        </p:sp>
      </p:grpSp>
      <p:grpSp>
        <p:nvGrpSpPr>
          <p:cNvPr id="155" name="Group 154"/>
          <p:cNvGrpSpPr/>
          <p:nvPr/>
        </p:nvGrpSpPr>
        <p:grpSpPr>
          <a:xfrm>
            <a:off x="7852964" y="5159403"/>
            <a:ext cx="829073" cy="1380580"/>
            <a:chOff x="8427056" y="3332369"/>
            <a:chExt cx="829073" cy="1380580"/>
          </a:xfrm>
        </p:grpSpPr>
        <p:cxnSp>
          <p:nvCxnSpPr>
            <p:cNvPr id="156" name="pre line"/>
            <p:cNvCxnSpPr/>
            <p:nvPr/>
          </p:nvCxnSpPr>
          <p:spPr>
            <a:xfrm flipV="1">
              <a:off x="8937924" y="3332369"/>
              <a:ext cx="0" cy="745423"/>
            </a:xfrm>
            <a:prstGeom prst="line">
              <a:avLst/>
            </a:prstGeom>
            <a:ln w="19050" cap="rnd">
              <a:solidFill>
                <a:srgbClr val="064FBA"/>
              </a:solidFill>
              <a:prstDash val="dash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7" name="timings label"/>
            <p:cNvSpPr txBox="1"/>
            <p:nvPr/>
          </p:nvSpPr>
          <p:spPr>
            <a:xfrm>
              <a:off x="8427056" y="3881952"/>
              <a:ext cx="829073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400" dirty="0" smtClean="0"/>
                <a:t>Next</a:t>
              </a:r>
            </a:p>
            <a:p>
              <a:pPr algn="ctr"/>
              <a:r>
                <a:rPr lang="en-US" sz="2400" dirty="0" smtClean="0">
                  <a:solidFill>
                    <a:schemeClr val="accent2"/>
                  </a:solidFill>
                </a:rPr>
                <a:t>ACT</a:t>
              </a:r>
              <a:endParaRPr lang="en-US" sz="24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58" name="actlat"/>
          <p:cNvGrpSpPr/>
          <p:nvPr/>
        </p:nvGrpSpPr>
        <p:grpSpPr>
          <a:xfrm>
            <a:off x="2907304" y="1279701"/>
            <a:ext cx="5965904" cy="4196030"/>
            <a:chOff x="511954" y="3941544"/>
            <a:chExt cx="5965904" cy="4196030"/>
          </a:xfrm>
        </p:grpSpPr>
        <p:cxnSp>
          <p:nvCxnSpPr>
            <p:cNvPr id="159" name="Straight Arrow Connector 158"/>
            <p:cNvCxnSpPr/>
            <p:nvPr/>
          </p:nvCxnSpPr>
          <p:spPr>
            <a:xfrm flipV="1">
              <a:off x="511954" y="4523543"/>
              <a:ext cx="1272187" cy="3614031"/>
            </a:xfrm>
            <a:prstGeom prst="straightConnector1">
              <a:avLst/>
            </a:prstGeom>
            <a:ln w="34925" cap="rnd">
              <a:solidFill>
                <a:schemeClr val="bg1">
                  <a:lumMod val="50000"/>
                </a:schemeClr>
              </a:solidFill>
              <a:headEnd type="oval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0" name="timings label"/>
            <p:cNvSpPr txBox="1"/>
            <p:nvPr/>
          </p:nvSpPr>
          <p:spPr>
            <a:xfrm>
              <a:off x="2028242" y="4005559"/>
              <a:ext cx="4449616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 smtClean="0"/>
                <a:t>Activation latency: </a:t>
              </a:r>
              <a:r>
                <a:rPr lang="en-US" sz="2800" b="1" dirty="0" err="1" smtClean="0">
                  <a:solidFill>
                    <a:srgbClr val="064FBA"/>
                  </a:solidFill>
                </a:rPr>
                <a:t>tRCD</a:t>
              </a:r>
              <a:r>
                <a:rPr lang="en-US" sz="2800" b="1" dirty="0" smtClean="0"/>
                <a:t> </a:t>
              </a:r>
              <a:r>
                <a:rPr lang="en-US" sz="2400" b="1" dirty="0" smtClean="0"/>
                <a:t/>
              </a:r>
              <a:br>
                <a:rPr lang="en-US" sz="2400" b="1" dirty="0" smtClean="0"/>
              </a:br>
              <a:r>
                <a:rPr lang="en-US" sz="2400" dirty="0" smtClean="0"/>
                <a:t>(13ns / 50 cycles)</a:t>
              </a:r>
              <a:endParaRPr lang="en-US" sz="2400" dirty="0"/>
            </a:p>
          </p:txBody>
        </p:sp>
        <p:sp>
          <p:nvSpPr>
            <p:cNvPr id="161" name="1"/>
            <p:cNvSpPr txBox="1"/>
            <p:nvPr/>
          </p:nvSpPr>
          <p:spPr>
            <a:xfrm>
              <a:off x="1671311" y="3941544"/>
              <a:ext cx="4924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chemeClr val="bg1">
                      <a:lumMod val="50000"/>
                    </a:schemeClr>
                  </a:solidFill>
                  <a:latin typeface="Arial Black" panose="020B0A04020102020204" pitchFamily="34" charset="0"/>
                </a:rPr>
                <a:t>1</a:t>
              </a:r>
            </a:p>
          </p:txBody>
        </p:sp>
      </p:grpSp>
      <p:grpSp>
        <p:nvGrpSpPr>
          <p:cNvPr id="162" name="prelat"/>
          <p:cNvGrpSpPr/>
          <p:nvPr/>
        </p:nvGrpSpPr>
        <p:grpSpPr>
          <a:xfrm>
            <a:off x="4048374" y="2388052"/>
            <a:ext cx="4466018" cy="3087679"/>
            <a:chOff x="4622466" y="561018"/>
            <a:chExt cx="4466018" cy="3087679"/>
          </a:xfrm>
        </p:grpSpPr>
        <p:sp>
          <p:nvSpPr>
            <p:cNvPr id="163" name="timings label"/>
            <p:cNvSpPr txBox="1"/>
            <p:nvPr/>
          </p:nvSpPr>
          <p:spPr>
            <a:xfrm>
              <a:off x="4997684" y="653353"/>
              <a:ext cx="4090800" cy="892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800" b="1" dirty="0" smtClean="0"/>
                <a:t>Precharge latency: </a:t>
              </a:r>
              <a:r>
                <a:rPr lang="en-US" sz="2800" b="1" dirty="0" err="1" smtClean="0">
                  <a:solidFill>
                    <a:srgbClr val="064FBA"/>
                  </a:solidFill>
                </a:rPr>
                <a:t>tRP</a:t>
              </a:r>
              <a:r>
                <a:rPr lang="en-US" sz="2800" b="1" dirty="0" smtClean="0"/>
                <a:t> </a:t>
              </a:r>
              <a:r>
                <a:rPr lang="en-US" sz="2400" b="1" dirty="0" smtClean="0"/>
                <a:t/>
              </a:r>
              <a:br>
                <a:rPr lang="en-US" sz="2400" b="1" dirty="0" smtClean="0"/>
              </a:br>
              <a:r>
                <a:rPr lang="en-US" sz="2400" dirty="0" smtClean="0"/>
                <a:t>(13ns / 50 cycles)</a:t>
              </a:r>
              <a:endParaRPr lang="en-US" sz="2400" dirty="0"/>
            </a:p>
          </p:txBody>
        </p:sp>
        <p:cxnSp>
          <p:nvCxnSpPr>
            <p:cNvPr id="164" name="Straight Arrow Connector 163"/>
            <p:cNvCxnSpPr/>
            <p:nvPr/>
          </p:nvCxnSpPr>
          <p:spPr>
            <a:xfrm flipH="1" flipV="1">
              <a:off x="6411139" y="1521758"/>
              <a:ext cx="766266" cy="2126939"/>
            </a:xfrm>
            <a:prstGeom prst="straightConnector1">
              <a:avLst/>
            </a:prstGeom>
            <a:ln w="34925" cap="rnd">
              <a:solidFill>
                <a:schemeClr val="bg1">
                  <a:lumMod val="50000"/>
                </a:schemeClr>
              </a:solidFill>
              <a:headEnd type="oval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3"/>
            <p:cNvSpPr txBox="1"/>
            <p:nvPr/>
          </p:nvSpPr>
          <p:spPr>
            <a:xfrm>
              <a:off x="4622466" y="561018"/>
              <a:ext cx="49244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solidFill>
                    <a:schemeClr val="bg1">
                      <a:lumMod val="50000"/>
                    </a:schemeClr>
                  </a:solidFill>
                  <a:latin typeface="Arial Black" panose="020B0A04020102020204" pitchFamily="34" charset="0"/>
                </a:rPr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277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4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1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2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0"/>
                                        <p:tgtEl>
                                          <p:spTgt spid="2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9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" grpId="0" animBg="1"/>
      <p:bldP spid="128" grpId="0" animBg="1"/>
      <p:bldP spid="129" grpId="0" animBg="1"/>
      <p:bldP spid="134" grpId="0" animBg="1"/>
      <p:bldP spid="137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3697" y="2082160"/>
            <a:ext cx="4296607" cy="3328040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0" y="152401"/>
            <a:ext cx="9144000" cy="1523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/>
              <a:t>Design-Induced Variation in Open </a:t>
            </a:r>
            <a:r>
              <a:rPr lang="en-US" sz="5400" dirty="0" err="1" smtClean="0"/>
              <a:t>Bitline</a:t>
            </a:r>
            <a:r>
              <a:rPr lang="en-US" sz="5400" dirty="0" smtClean="0"/>
              <a:t> DRAM</a:t>
            </a:r>
            <a:endParaRPr lang="en-US" sz="5400" dirty="0"/>
          </a:p>
        </p:txBody>
      </p:sp>
    </p:spTree>
    <p:extLst>
      <p:ext uri="{BB962C8B-B14F-4D97-AF65-F5344CB8AC3E}">
        <p14:creationId xmlns:p14="http://schemas.microsoft.com/office/powerpoint/2010/main" val="283247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5105400" y="1752599"/>
            <a:ext cx="2971801" cy="2971800"/>
            <a:chOff x="4876800" y="1447800"/>
            <a:chExt cx="2971801" cy="2971800"/>
          </a:xfrm>
        </p:grpSpPr>
        <p:grpSp>
          <p:nvGrpSpPr>
            <p:cNvPr id="3" name="Group 2"/>
            <p:cNvGrpSpPr/>
            <p:nvPr/>
          </p:nvGrpSpPr>
          <p:grpSpPr>
            <a:xfrm>
              <a:off x="5486400" y="3962400"/>
              <a:ext cx="2209800" cy="457200"/>
              <a:chOff x="5486400" y="3962400"/>
              <a:chExt cx="2209800" cy="457200"/>
            </a:xfrm>
          </p:grpSpPr>
          <p:sp>
            <p:nvSpPr>
              <p:cNvPr id="48" name="DRAM"/>
              <p:cNvSpPr/>
              <p:nvPr/>
            </p:nvSpPr>
            <p:spPr>
              <a:xfrm>
                <a:off x="54864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254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9" name="DRAM"/>
              <p:cNvSpPr/>
              <p:nvPr/>
            </p:nvSpPr>
            <p:spPr>
              <a:xfrm>
                <a:off x="59436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254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0" name="DRAM"/>
              <p:cNvSpPr/>
              <p:nvPr/>
            </p:nvSpPr>
            <p:spPr>
              <a:xfrm>
                <a:off x="64008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254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1" name="DRAM"/>
              <p:cNvSpPr/>
              <p:nvPr/>
            </p:nvSpPr>
            <p:spPr>
              <a:xfrm>
                <a:off x="68580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254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2" name="DRAM"/>
              <p:cNvSpPr/>
              <p:nvPr/>
            </p:nvSpPr>
            <p:spPr>
              <a:xfrm>
                <a:off x="73152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254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4" name="Group 3"/>
            <p:cNvGrpSpPr/>
            <p:nvPr/>
          </p:nvGrpSpPr>
          <p:grpSpPr>
            <a:xfrm>
              <a:off x="4876800" y="1600200"/>
              <a:ext cx="457200" cy="2209800"/>
              <a:chOff x="4876800" y="1600200"/>
              <a:chExt cx="457200" cy="2209800"/>
            </a:xfrm>
          </p:grpSpPr>
          <p:sp>
            <p:nvSpPr>
              <p:cNvPr id="43" name="DRAM"/>
              <p:cNvSpPr/>
              <p:nvPr/>
            </p:nvSpPr>
            <p:spPr>
              <a:xfrm rot="5400000">
                <a:off x="4914900" y="15621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254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" name="DRAM"/>
              <p:cNvSpPr/>
              <p:nvPr/>
            </p:nvSpPr>
            <p:spPr>
              <a:xfrm rot="5400000">
                <a:off x="4914900" y="20193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254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5" name="DRAM"/>
              <p:cNvSpPr/>
              <p:nvPr/>
            </p:nvSpPr>
            <p:spPr>
              <a:xfrm rot="5400000">
                <a:off x="4914900" y="24765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254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6" name="DRAM"/>
              <p:cNvSpPr/>
              <p:nvPr/>
            </p:nvSpPr>
            <p:spPr>
              <a:xfrm rot="5400000">
                <a:off x="4914900" y="29337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254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7" name="DRAM"/>
              <p:cNvSpPr/>
              <p:nvPr/>
            </p:nvSpPr>
            <p:spPr>
              <a:xfrm rot="5400000">
                <a:off x="4914900" y="33909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254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5" name="Group 4"/>
            <p:cNvGrpSpPr/>
            <p:nvPr/>
          </p:nvGrpSpPr>
          <p:grpSpPr>
            <a:xfrm>
              <a:off x="5676900" y="1447800"/>
              <a:ext cx="1828800" cy="2514600"/>
              <a:chOff x="5676900" y="990600"/>
              <a:chExt cx="1828800" cy="2971800"/>
            </a:xfrm>
          </p:grpSpPr>
          <p:cxnSp>
            <p:nvCxnSpPr>
              <p:cNvPr id="38" name="Straight Connector 37"/>
              <p:cNvCxnSpPr>
                <a:endCxn id="48" idx="0"/>
              </p:cNvCxnSpPr>
              <p:nvPr/>
            </p:nvCxnSpPr>
            <p:spPr>
              <a:xfrm>
                <a:off x="56769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Connector 38"/>
              <p:cNvCxnSpPr>
                <a:endCxn id="50" idx="0"/>
              </p:cNvCxnSpPr>
              <p:nvPr/>
            </p:nvCxnSpPr>
            <p:spPr>
              <a:xfrm>
                <a:off x="65913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0" name="Straight Connector 39"/>
              <p:cNvCxnSpPr>
                <a:endCxn id="51" idx="0"/>
              </p:cNvCxnSpPr>
              <p:nvPr/>
            </p:nvCxnSpPr>
            <p:spPr>
              <a:xfrm>
                <a:off x="70485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/>
              <p:cNvCxnSpPr>
                <a:endCxn id="52" idx="0"/>
              </p:cNvCxnSpPr>
              <p:nvPr/>
            </p:nvCxnSpPr>
            <p:spPr>
              <a:xfrm>
                <a:off x="75057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Straight Connector 41"/>
              <p:cNvCxnSpPr>
                <a:endCxn id="49" idx="0"/>
              </p:cNvCxnSpPr>
              <p:nvPr/>
            </p:nvCxnSpPr>
            <p:spPr>
              <a:xfrm>
                <a:off x="61341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Group 5"/>
            <p:cNvGrpSpPr/>
            <p:nvPr/>
          </p:nvGrpSpPr>
          <p:grpSpPr>
            <a:xfrm>
              <a:off x="5334001" y="1790700"/>
              <a:ext cx="2514600" cy="1828800"/>
              <a:chOff x="5334000" y="1790700"/>
              <a:chExt cx="2971799" cy="1828800"/>
            </a:xfrm>
          </p:grpSpPr>
          <p:cxnSp>
            <p:nvCxnSpPr>
              <p:cNvPr id="33" name="Straight Connector 32"/>
              <p:cNvCxnSpPr>
                <a:endCxn id="43" idx="0"/>
              </p:cNvCxnSpPr>
              <p:nvPr/>
            </p:nvCxnSpPr>
            <p:spPr>
              <a:xfrm flipH="1">
                <a:off x="5334000" y="17907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/>
              <p:cNvCxnSpPr>
                <a:endCxn id="44" idx="0"/>
              </p:cNvCxnSpPr>
              <p:nvPr/>
            </p:nvCxnSpPr>
            <p:spPr>
              <a:xfrm flipH="1">
                <a:off x="5334000" y="22479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/>
              <p:cNvCxnSpPr>
                <a:endCxn id="45" idx="0"/>
              </p:cNvCxnSpPr>
              <p:nvPr/>
            </p:nvCxnSpPr>
            <p:spPr>
              <a:xfrm flipH="1">
                <a:off x="5334000" y="27051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Straight Connector 35"/>
              <p:cNvCxnSpPr>
                <a:endCxn id="46" idx="0"/>
              </p:cNvCxnSpPr>
              <p:nvPr/>
            </p:nvCxnSpPr>
            <p:spPr>
              <a:xfrm flipH="1">
                <a:off x="5334000" y="31623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Connector 36"/>
              <p:cNvCxnSpPr>
                <a:endCxn id="47" idx="0"/>
              </p:cNvCxnSpPr>
              <p:nvPr/>
            </p:nvCxnSpPr>
            <p:spPr>
              <a:xfrm flipH="1">
                <a:off x="5334000" y="36195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254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" name="Group 6"/>
            <p:cNvGrpSpPr/>
            <p:nvPr/>
          </p:nvGrpSpPr>
          <p:grpSpPr>
            <a:xfrm>
              <a:off x="5486400" y="1600200"/>
              <a:ext cx="2209800" cy="2209800"/>
              <a:chOff x="5486400" y="1600200"/>
              <a:chExt cx="2209800" cy="2209800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54864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59436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0" name="Oval 9"/>
              <p:cNvSpPr/>
              <p:nvPr/>
            </p:nvSpPr>
            <p:spPr>
              <a:xfrm>
                <a:off x="64008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1" name="Oval 10"/>
              <p:cNvSpPr/>
              <p:nvPr/>
            </p:nvSpPr>
            <p:spPr>
              <a:xfrm>
                <a:off x="68580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2" name="Oval 11"/>
              <p:cNvSpPr/>
              <p:nvPr/>
            </p:nvSpPr>
            <p:spPr>
              <a:xfrm>
                <a:off x="73152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54864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59436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5" name="Oval 14"/>
              <p:cNvSpPr/>
              <p:nvPr/>
            </p:nvSpPr>
            <p:spPr>
              <a:xfrm>
                <a:off x="64008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68580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7" name="Oval 16"/>
              <p:cNvSpPr/>
              <p:nvPr/>
            </p:nvSpPr>
            <p:spPr>
              <a:xfrm>
                <a:off x="73152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8" name="Oval 17"/>
              <p:cNvSpPr/>
              <p:nvPr/>
            </p:nvSpPr>
            <p:spPr>
              <a:xfrm>
                <a:off x="54864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59436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64008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21" name="Oval 20"/>
              <p:cNvSpPr/>
              <p:nvPr/>
            </p:nvSpPr>
            <p:spPr>
              <a:xfrm>
                <a:off x="68580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73152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23" name="Oval 22"/>
              <p:cNvSpPr/>
              <p:nvPr/>
            </p:nvSpPr>
            <p:spPr>
              <a:xfrm>
                <a:off x="54864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59436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64008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26" name="Oval 25"/>
              <p:cNvSpPr/>
              <p:nvPr/>
            </p:nvSpPr>
            <p:spPr>
              <a:xfrm>
                <a:off x="68580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73152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28" name="Oval 27"/>
              <p:cNvSpPr/>
              <p:nvPr/>
            </p:nvSpPr>
            <p:spPr>
              <a:xfrm>
                <a:off x="54864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59436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30" name="Oval 29"/>
              <p:cNvSpPr/>
              <p:nvPr/>
            </p:nvSpPr>
            <p:spPr>
              <a:xfrm>
                <a:off x="64008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68580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32" name="Oval 31"/>
              <p:cNvSpPr/>
              <p:nvPr/>
            </p:nvSpPr>
            <p:spPr>
              <a:xfrm>
                <a:off x="73152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254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</p:grpSp>
      <p:grpSp>
        <p:nvGrpSpPr>
          <p:cNvPr id="67" name="Group 66"/>
          <p:cNvGrpSpPr/>
          <p:nvPr/>
        </p:nvGrpSpPr>
        <p:grpSpPr>
          <a:xfrm>
            <a:off x="4191000" y="1752601"/>
            <a:ext cx="838201" cy="2971800"/>
            <a:chOff x="4191000" y="1752601"/>
            <a:chExt cx="838201" cy="2971800"/>
          </a:xfrm>
        </p:grpSpPr>
        <p:sp>
          <p:nvSpPr>
            <p:cNvPr id="53" name="TextBox 52"/>
            <p:cNvSpPr txBox="1"/>
            <p:nvPr/>
          </p:nvSpPr>
          <p:spPr>
            <a:xfrm rot="5400000">
              <a:off x="2857500" y="3086101"/>
              <a:ext cx="2971800" cy="3048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3200" spc="-100" dirty="0">
                  <a:solidFill>
                    <a:srgbClr val="000000"/>
                  </a:solidFill>
                  <a:latin typeface="+mj-lt"/>
                </a:rPr>
                <a:t>Internal address</a:t>
              </a:r>
            </a:p>
          </p:txBody>
        </p:sp>
        <p:sp>
          <p:nvSpPr>
            <p:cNvPr id="54" name="Down Arrow 53"/>
            <p:cNvSpPr/>
            <p:nvPr/>
          </p:nvSpPr>
          <p:spPr>
            <a:xfrm rot="16200000">
              <a:off x="4533901" y="3009899"/>
              <a:ext cx="533399" cy="457200"/>
            </a:xfrm>
            <a:prstGeom prst="downArrow">
              <a:avLst>
                <a:gd name="adj1" fmla="val 50000"/>
                <a:gd name="adj2" fmla="val 58517"/>
              </a:avLst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sp>
        <p:nvSpPr>
          <p:cNvPr id="55" name="DRAM"/>
          <p:cNvSpPr/>
          <p:nvPr/>
        </p:nvSpPr>
        <p:spPr>
          <a:xfrm rot="16200000">
            <a:off x="3162302" y="38099"/>
            <a:ext cx="3886200" cy="6248400"/>
          </a:xfrm>
          <a:prstGeom prst="roundRect">
            <a:avLst>
              <a:gd name="adj" fmla="val 3640"/>
            </a:avLst>
          </a:prstGeom>
          <a:noFill/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+mj-lt"/>
            </a:endParaRPr>
          </a:p>
        </p:txBody>
      </p:sp>
      <p:grpSp>
        <p:nvGrpSpPr>
          <p:cNvPr id="66" name="Group 65"/>
          <p:cNvGrpSpPr/>
          <p:nvPr/>
        </p:nvGrpSpPr>
        <p:grpSpPr>
          <a:xfrm>
            <a:off x="1066799" y="1676399"/>
            <a:ext cx="838201" cy="3124200"/>
            <a:chOff x="1066799" y="1676399"/>
            <a:chExt cx="838201" cy="3124200"/>
          </a:xfrm>
        </p:grpSpPr>
        <p:sp>
          <p:nvSpPr>
            <p:cNvPr id="56" name="TextBox 55"/>
            <p:cNvSpPr txBox="1"/>
            <p:nvPr/>
          </p:nvSpPr>
          <p:spPr>
            <a:xfrm rot="5400000">
              <a:off x="-342901" y="3086099"/>
              <a:ext cx="3124200" cy="3048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3200" spc="-100" dirty="0">
                  <a:solidFill>
                    <a:srgbClr val="000000"/>
                  </a:solidFill>
                  <a:latin typeface="+mj-lt"/>
                </a:rPr>
                <a:t>External address</a:t>
              </a:r>
            </a:p>
          </p:txBody>
        </p:sp>
        <p:sp>
          <p:nvSpPr>
            <p:cNvPr id="57" name="Down Arrow 56"/>
            <p:cNvSpPr/>
            <p:nvPr/>
          </p:nvSpPr>
          <p:spPr>
            <a:xfrm rot="16200000">
              <a:off x="1409700" y="3009897"/>
              <a:ext cx="533399" cy="457200"/>
            </a:xfrm>
            <a:prstGeom prst="downArrow">
              <a:avLst>
                <a:gd name="adj1" fmla="val 50000"/>
                <a:gd name="adj2" fmla="val 58517"/>
              </a:avLst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sp>
        <p:nvSpPr>
          <p:cNvPr id="58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/>
              <a:t>Challenge: External </a:t>
            </a:r>
            <a:r>
              <a:rPr lang="en-US" sz="5400" dirty="0">
                <a:solidFill>
                  <a:schemeClr val="accent2">
                    <a:lumMod val="75000"/>
                  </a:schemeClr>
                </a:solidFill>
              </a:rPr>
              <a:t>≠</a:t>
            </a:r>
            <a:r>
              <a:rPr lang="en-US" sz="5400" dirty="0"/>
              <a:t> Internal</a:t>
            </a:r>
          </a:p>
        </p:txBody>
      </p:sp>
      <p:sp>
        <p:nvSpPr>
          <p:cNvPr id="59" name="Punchline"/>
          <p:cNvSpPr txBox="1"/>
          <p:nvPr/>
        </p:nvSpPr>
        <p:spPr>
          <a:xfrm>
            <a:off x="0" y="5486396"/>
            <a:ext cx="9144000" cy="609604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+mj-lt"/>
              </a:rPr>
              <a:t>External address </a:t>
            </a:r>
            <a:r>
              <a:rPr lang="en-US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≠</a:t>
            </a:r>
            <a:r>
              <a:rPr lang="en-US" sz="3600" dirty="0">
                <a:solidFill>
                  <a:schemeClr val="bg1"/>
                </a:solidFill>
                <a:latin typeface="+mj-lt"/>
              </a:rPr>
              <a:t> Internal address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1981200" y="1219199"/>
            <a:ext cx="2133600" cy="53340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200" b="1" spc="-100" dirty="0">
                <a:solidFill>
                  <a:srgbClr val="000000"/>
                </a:solidFill>
              </a:rPr>
              <a:t>DRAM chip</a:t>
            </a:r>
          </a:p>
        </p:txBody>
      </p:sp>
      <p:sp>
        <p:nvSpPr>
          <p:cNvPr id="61" name="DRAM"/>
          <p:cNvSpPr/>
          <p:nvPr/>
        </p:nvSpPr>
        <p:spPr>
          <a:xfrm rot="5400000">
            <a:off x="914400" y="3124199"/>
            <a:ext cx="2895600" cy="457200"/>
          </a:xfrm>
          <a:prstGeom prst="roundRect">
            <a:avLst>
              <a:gd name="adj" fmla="val 22430"/>
            </a:avLst>
          </a:prstGeom>
          <a:solidFill>
            <a:schemeClr val="tx1">
              <a:lumMod val="65000"/>
              <a:lumOff val="35000"/>
            </a:schemeClr>
          </a:solidFill>
          <a:ln w="2540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latin typeface="+mj-lt"/>
              </a:rPr>
              <a:t>IO interface</a:t>
            </a:r>
          </a:p>
        </p:txBody>
      </p:sp>
      <p:grpSp>
        <p:nvGrpSpPr>
          <p:cNvPr id="65" name="Group 64"/>
          <p:cNvGrpSpPr/>
          <p:nvPr/>
        </p:nvGrpSpPr>
        <p:grpSpPr>
          <a:xfrm>
            <a:off x="2667000" y="1752599"/>
            <a:ext cx="1447801" cy="2971800"/>
            <a:chOff x="2667000" y="1752599"/>
            <a:chExt cx="1447801" cy="2971800"/>
          </a:xfrm>
        </p:grpSpPr>
        <p:sp>
          <p:nvSpPr>
            <p:cNvPr id="62" name="Down Arrow 61"/>
            <p:cNvSpPr/>
            <p:nvPr/>
          </p:nvSpPr>
          <p:spPr>
            <a:xfrm rot="16200000">
              <a:off x="2628900" y="3009899"/>
              <a:ext cx="533399" cy="457200"/>
            </a:xfrm>
            <a:prstGeom prst="downArrow">
              <a:avLst>
                <a:gd name="adj1" fmla="val 50000"/>
                <a:gd name="adj2" fmla="val 58517"/>
              </a:avLst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3" name="Down Arrow 62"/>
            <p:cNvSpPr/>
            <p:nvPr/>
          </p:nvSpPr>
          <p:spPr>
            <a:xfrm rot="16200000">
              <a:off x="3619501" y="3009899"/>
              <a:ext cx="533399" cy="457200"/>
            </a:xfrm>
            <a:prstGeom prst="downArrow">
              <a:avLst>
                <a:gd name="adj1" fmla="val 50000"/>
                <a:gd name="adj2" fmla="val 58517"/>
              </a:avLst>
            </a:prstGeom>
            <a:solidFill>
              <a:schemeClr val="accent2">
                <a:lumMod val="75000"/>
              </a:schemeClr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64" name="TextBox 63"/>
            <p:cNvSpPr txBox="1"/>
            <p:nvPr/>
          </p:nvSpPr>
          <p:spPr>
            <a:xfrm rot="5400000">
              <a:off x="1866900" y="3086099"/>
              <a:ext cx="2971800" cy="3048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/>
              <a:r>
                <a:rPr lang="en-US" sz="3200" b="1" spc="-100" dirty="0">
                  <a:solidFill>
                    <a:schemeClr val="accent2">
                      <a:lumMod val="75000"/>
                    </a:schemeClr>
                  </a:solidFill>
                  <a:latin typeface="+mj-lt"/>
                </a:rPr>
                <a:t>Address mapping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1819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 txBox="1">
            <a:spLocks/>
          </p:cNvSpPr>
          <p:nvPr/>
        </p:nvSpPr>
        <p:spPr>
          <a:xfrm>
            <a:off x="-76200" y="152401"/>
            <a:ext cx="92964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100" dirty="0">
                <a:sym typeface="Wingdings" panose="05000000000000000000" pitchFamily="2" charset="2"/>
              </a:rPr>
              <a:t>DRAM-Internal vs. DRAM-External</a:t>
            </a:r>
            <a:endParaRPr lang="en-US" sz="5400" spc="-150" dirty="0"/>
          </a:p>
        </p:txBody>
      </p:sp>
      <p:sp>
        <p:nvSpPr>
          <p:cNvPr id="33" name="Punchline"/>
          <p:cNvSpPr txBox="1"/>
          <p:nvPr/>
        </p:nvSpPr>
        <p:spPr>
          <a:xfrm>
            <a:off x="0" y="5181600"/>
            <a:ext cx="9144000" cy="9906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spc="-100" dirty="0">
                <a:latin typeface="+mj-lt"/>
                <a:sym typeface="Wingdings" panose="05000000000000000000" pitchFamily="2" charset="2"/>
              </a:rPr>
              <a:t>Estimated Mapping (External  Internal) </a:t>
            </a:r>
          </a:p>
          <a:p>
            <a:pPr algn="ctr"/>
            <a:r>
              <a:rPr lang="en-US" sz="3600" spc="-100" dirty="0">
                <a:latin typeface="+mj-lt"/>
                <a:sym typeface="Wingdings" panose="05000000000000000000" pitchFamily="2" charset="2"/>
              </a:rPr>
              <a:t>Based on Error Counts for the External Address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4EC5CD1-FEFD-4F50-B729-A887AABC1735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76200" y="1397000"/>
          <a:ext cx="2146299" cy="332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5433">
                  <a:extLst>
                    <a:ext uri="{9D8B030D-6E8A-4147-A177-3AD203B41FA5}">
                      <a16:colId xmlns:a16="http://schemas.microsoft.com/office/drawing/2014/main" val="801690524"/>
                    </a:ext>
                  </a:extLst>
                </a:gridCol>
                <a:gridCol w="715433">
                  <a:extLst>
                    <a:ext uri="{9D8B030D-6E8A-4147-A177-3AD203B41FA5}">
                      <a16:colId xmlns:a16="http://schemas.microsoft.com/office/drawing/2014/main" val="4116767773"/>
                    </a:ext>
                  </a:extLst>
                </a:gridCol>
                <a:gridCol w="715433">
                  <a:extLst>
                    <a:ext uri="{9D8B030D-6E8A-4147-A177-3AD203B41FA5}">
                      <a16:colId xmlns:a16="http://schemas.microsoft.com/office/drawing/2014/main" val="17274766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err="1"/>
                        <a:t>IntMSB</a:t>
                      </a:r>
                      <a:endParaRPr lang="en-US" sz="1700" dirty="0"/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err="1"/>
                        <a:t>IntMID</a:t>
                      </a:r>
                      <a:endParaRPr lang="en-US" sz="1700" dirty="0"/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err="1"/>
                        <a:t>IntLSB</a:t>
                      </a:r>
                      <a:endParaRPr lang="en-US" sz="1700" dirty="0"/>
                    </a:p>
                  </a:txBody>
                  <a:tcPr marL="0" marR="0"/>
                </a:tc>
                <a:extLst>
                  <a:ext uri="{0D108BD9-81ED-4DB2-BD59-A6C34878D82A}">
                    <a16:rowId xmlns:a16="http://schemas.microsoft.com/office/drawing/2014/main" val="722735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 marL="0" marR="0"/>
                </a:tc>
                <a:extLst>
                  <a:ext uri="{0D108BD9-81ED-4DB2-BD59-A6C34878D82A}">
                    <a16:rowId xmlns:a16="http://schemas.microsoft.com/office/drawing/2014/main" val="905839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 marL="0" marR="0"/>
                </a:tc>
                <a:extLst>
                  <a:ext uri="{0D108BD9-81ED-4DB2-BD59-A6C34878D82A}">
                    <a16:rowId xmlns:a16="http://schemas.microsoft.com/office/drawing/2014/main" val="1964697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 marL="0" marR="0"/>
                </a:tc>
                <a:extLst>
                  <a:ext uri="{0D108BD9-81ED-4DB2-BD59-A6C34878D82A}">
                    <a16:rowId xmlns:a16="http://schemas.microsoft.com/office/drawing/2014/main" val="2743551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 marL="0" marR="0"/>
                </a:tc>
                <a:extLst>
                  <a:ext uri="{0D108BD9-81ED-4DB2-BD59-A6C34878D82A}">
                    <a16:rowId xmlns:a16="http://schemas.microsoft.com/office/drawing/2014/main" val="2200183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 marL="0" marR="0"/>
                </a:tc>
                <a:extLst>
                  <a:ext uri="{0D108BD9-81ED-4DB2-BD59-A6C34878D82A}">
                    <a16:rowId xmlns:a16="http://schemas.microsoft.com/office/drawing/2014/main" val="3997511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 marL="0" marR="0"/>
                </a:tc>
                <a:extLst>
                  <a:ext uri="{0D108BD9-81ED-4DB2-BD59-A6C34878D82A}">
                    <a16:rowId xmlns:a16="http://schemas.microsoft.com/office/drawing/2014/main" val="2058308954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 marL="0" marR="0"/>
                </a:tc>
                <a:extLst>
                  <a:ext uri="{0D108BD9-81ED-4DB2-BD59-A6C34878D82A}">
                    <a16:rowId xmlns:a16="http://schemas.microsoft.com/office/drawing/2014/main" val="3191173594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 marL="0" marR="0"/>
                </a:tc>
                <a:extLst>
                  <a:ext uri="{0D108BD9-81ED-4DB2-BD59-A6C34878D82A}">
                    <a16:rowId xmlns:a16="http://schemas.microsoft.com/office/drawing/2014/main" val="2429039706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B0C5AA9-EEF6-4164-A1AA-1F770C33E3D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2209800" y="1397000"/>
          <a:ext cx="469900" cy="332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900">
                  <a:extLst>
                    <a:ext uri="{9D8B030D-6E8A-4147-A177-3AD203B41FA5}">
                      <a16:colId xmlns:a16="http://schemas.microsoft.com/office/drawing/2014/main" val="620472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5261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 marL="0" marR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6146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 marL="0" marR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9886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 marL="0" marR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7614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 marL="0" marR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7286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 marL="0" marR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3767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 marL="0" marR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5791579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 marL="0" marR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405226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 marL="0" marR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0762149"/>
                  </a:ext>
                </a:extLst>
              </a:tr>
            </a:tbl>
          </a:graphicData>
        </a:graphic>
      </p:graphicFrame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39D0A86F-0357-4B4D-8D90-12F5D3866C06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3352800" y="1397000"/>
          <a:ext cx="2222499" cy="33274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40833">
                  <a:extLst>
                    <a:ext uri="{9D8B030D-6E8A-4147-A177-3AD203B41FA5}">
                      <a16:colId xmlns:a16="http://schemas.microsoft.com/office/drawing/2014/main" val="801690524"/>
                    </a:ext>
                  </a:extLst>
                </a:gridCol>
                <a:gridCol w="740833">
                  <a:extLst>
                    <a:ext uri="{9D8B030D-6E8A-4147-A177-3AD203B41FA5}">
                      <a16:colId xmlns:a16="http://schemas.microsoft.com/office/drawing/2014/main" val="4116767773"/>
                    </a:ext>
                  </a:extLst>
                </a:gridCol>
                <a:gridCol w="740833">
                  <a:extLst>
                    <a:ext uri="{9D8B030D-6E8A-4147-A177-3AD203B41FA5}">
                      <a16:colId xmlns:a16="http://schemas.microsoft.com/office/drawing/2014/main" val="17274766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err="1"/>
                        <a:t>ExtMID</a:t>
                      </a:r>
                      <a:endParaRPr lang="en-US" sz="1700" dirty="0"/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err="1"/>
                        <a:t>ExtMSB</a:t>
                      </a:r>
                      <a:endParaRPr lang="en-US" sz="1700" dirty="0"/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700" dirty="0" err="1"/>
                        <a:t>ExtLSB</a:t>
                      </a:r>
                      <a:endParaRPr lang="en-US" sz="1700" dirty="0"/>
                    </a:p>
                  </a:txBody>
                  <a:tcPr marL="0" marR="0"/>
                </a:tc>
                <a:extLst>
                  <a:ext uri="{0D108BD9-81ED-4DB2-BD59-A6C34878D82A}">
                    <a16:rowId xmlns:a16="http://schemas.microsoft.com/office/drawing/2014/main" val="722735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 marL="0" marR="0"/>
                </a:tc>
                <a:extLst>
                  <a:ext uri="{0D108BD9-81ED-4DB2-BD59-A6C34878D82A}">
                    <a16:rowId xmlns:a16="http://schemas.microsoft.com/office/drawing/2014/main" val="905839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 marL="0" marR="0"/>
                </a:tc>
                <a:extLst>
                  <a:ext uri="{0D108BD9-81ED-4DB2-BD59-A6C34878D82A}">
                    <a16:rowId xmlns:a16="http://schemas.microsoft.com/office/drawing/2014/main" val="1964697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 marL="0" marR="0"/>
                </a:tc>
                <a:extLst>
                  <a:ext uri="{0D108BD9-81ED-4DB2-BD59-A6C34878D82A}">
                    <a16:rowId xmlns:a16="http://schemas.microsoft.com/office/drawing/2014/main" val="2743551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 marL="0" marR="0"/>
                </a:tc>
                <a:extLst>
                  <a:ext uri="{0D108BD9-81ED-4DB2-BD59-A6C34878D82A}">
                    <a16:rowId xmlns:a16="http://schemas.microsoft.com/office/drawing/2014/main" val="2200183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C00000"/>
                          </a:solidFill>
                        </a:rPr>
                        <a:t>0</a:t>
                      </a:r>
                    </a:p>
                  </a:txBody>
                  <a:tcPr marL="0" marR="0"/>
                </a:tc>
                <a:extLst>
                  <a:ext uri="{0D108BD9-81ED-4DB2-BD59-A6C34878D82A}">
                    <a16:rowId xmlns:a16="http://schemas.microsoft.com/office/drawing/2014/main" val="3997511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>
                          <a:solidFill>
                            <a:srgbClr val="C00000"/>
                          </a:solidFill>
                        </a:rPr>
                        <a:t>1</a:t>
                      </a:r>
                    </a:p>
                  </a:txBody>
                  <a:tcPr marL="0" marR="0"/>
                </a:tc>
                <a:extLst>
                  <a:ext uri="{0D108BD9-81ED-4DB2-BD59-A6C34878D82A}">
                    <a16:rowId xmlns:a16="http://schemas.microsoft.com/office/drawing/2014/main" val="2058308954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1</a:t>
                      </a:r>
                    </a:p>
                  </a:txBody>
                  <a:tcPr marL="0" marR="0"/>
                </a:tc>
                <a:extLst>
                  <a:ext uri="{0D108BD9-81ED-4DB2-BD59-A6C34878D82A}">
                    <a16:rowId xmlns:a16="http://schemas.microsoft.com/office/drawing/2014/main" val="3191173594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 marL="0" marR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 marL="0" marR="0"/>
                </a:tc>
                <a:extLst>
                  <a:ext uri="{0D108BD9-81ED-4DB2-BD59-A6C34878D82A}">
                    <a16:rowId xmlns:a16="http://schemas.microsoft.com/office/drawing/2014/main" val="2429039706"/>
                  </a:ext>
                </a:extLst>
              </a:tr>
            </a:tbl>
          </a:graphicData>
        </a:graphic>
      </p:graphicFrame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FD4FA6B8-D234-460C-85F2-13165206BC28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5562600" y="1397000"/>
          <a:ext cx="469900" cy="3327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9900">
                  <a:extLst>
                    <a:ext uri="{9D8B030D-6E8A-4147-A177-3AD203B41FA5}">
                      <a16:colId xmlns:a16="http://schemas.microsoft.com/office/drawing/2014/main" val="6204728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0" marR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52614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</a:t>
                      </a:r>
                    </a:p>
                  </a:txBody>
                  <a:tcPr marL="0" marR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6146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</a:t>
                      </a:r>
                    </a:p>
                  </a:txBody>
                  <a:tcPr marL="0" marR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39886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</a:t>
                      </a:r>
                    </a:p>
                  </a:txBody>
                  <a:tcPr marL="0" marR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37614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</a:t>
                      </a:r>
                    </a:p>
                  </a:txBody>
                  <a:tcPr marL="0" marR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37286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3</a:t>
                      </a:r>
                    </a:p>
                  </a:txBody>
                  <a:tcPr marL="0" marR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3767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</a:p>
                  </a:txBody>
                  <a:tcPr marL="0" marR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35791579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</a:p>
                  </a:txBody>
                  <a:tcPr marL="0" marR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405226"/>
                  </a:ext>
                </a:extLst>
              </a:tr>
              <a:tr h="18542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</a:t>
                      </a:r>
                    </a:p>
                  </a:txBody>
                  <a:tcPr marL="0" marR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0762149"/>
                  </a:ext>
                </a:extLst>
              </a:tr>
            </a:tbl>
          </a:graphicData>
        </a:graphic>
      </p:graphicFrame>
      <p:grpSp>
        <p:nvGrpSpPr>
          <p:cNvPr id="38" name="Group 37">
            <a:extLst>
              <a:ext uri="{FF2B5EF4-FFF2-40B4-BE49-F238E27FC236}">
                <a16:creationId xmlns:a16="http://schemas.microsoft.com/office/drawing/2014/main" id="{EB52A262-1DEB-4F22-A284-4A1563E5C653}"/>
              </a:ext>
            </a:extLst>
          </p:cNvPr>
          <p:cNvGrpSpPr/>
          <p:nvPr/>
        </p:nvGrpSpPr>
        <p:grpSpPr>
          <a:xfrm>
            <a:off x="5867400" y="1295400"/>
            <a:ext cx="609600" cy="3581399"/>
            <a:chOff x="2895600" y="1295400"/>
            <a:chExt cx="609600" cy="3581399"/>
          </a:xfrm>
        </p:grpSpPr>
        <p:sp>
          <p:nvSpPr>
            <p:cNvPr id="39" name="Arrow: Up 38">
              <a:extLst>
                <a:ext uri="{FF2B5EF4-FFF2-40B4-BE49-F238E27FC236}">
                  <a16:creationId xmlns:a16="http://schemas.microsoft.com/office/drawing/2014/main" id="{8FC110B8-FD9C-4876-A563-5DA114118862}"/>
                </a:ext>
              </a:extLst>
            </p:cNvPr>
            <p:cNvSpPr/>
            <p:nvPr/>
          </p:nvSpPr>
          <p:spPr>
            <a:xfrm>
              <a:off x="2895600" y="1295400"/>
              <a:ext cx="609600" cy="3505200"/>
            </a:xfrm>
            <a:prstGeom prst="upArrow">
              <a:avLst>
                <a:gd name="adj1" fmla="val 61904"/>
                <a:gd name="adj2" fmla="val 50000"/>
              </a:avLst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2DF4D4E-943C-4D10-B6B2-3A1FF76488C1}"/>
                </a:ext>
              </a:extLst>
            </p:cNvPr>
            <p:cNvSpPr txBox="1"/>
            <p:nvPr/>
          </p:nvSpPr>
          <p:spPr>
            <a:xfrm rot="16200000">
              <a:off x="2743201" y="4267200"/>
              <a:ext cx="914399" cy="3048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600" b="1" dirty="0">
                  <a:solidFill>
                    <a:schemeClr val="bg1"/>
                  </a:solidFill>
                  <a:latin typeface="+mj-lt"/>
                </a:rPr>
                <a:t>low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AE6274A-6E91-4940-AA13-D3B1BCF754B2}"/>
                </a:ext>
              </a:extLst>
            </p:cNvPr>
            <p:cNvSpPr txBox="1"/>
            <p:nvPr/>
          </p:nvSpPr>
          <p:spPr>
            <a:xfrm rot="16200000">
              <a:off x="2743201" y="1600200"/>
              <a:ext cx="914399" cy="3048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600" b="1" dirty="0">
                  <a:solidFill>
                    <a:schemeClr val="bg1"/>
                  </a:solidFill>
                  <a:latin typeface="+mj-lt"/>
                </a:rPr>
                <a:t>high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5E509D4-3F69-4F0D-85F5-5AB793A8BDF3}"/>
              </a:ext>
            </a:extLst>
          </p:cNvPr>
          <p:cNvGrpSpPr/>
          <p:nvPr/>
        </p:nvGrpSpPr>
        <p:grpSpPr>
          <a:xfrm>
            <a:off x="2590800" y="1295400"/>
            <a:ext cx="609600" cy="3581399"/>
            <a:chOff x="2895600" y="1295400"/>
            <a:chExt cx="609600" cy="3581399"/>
          </a:xfrm>
        </p:grpSpPr>
        <p:sp>
          <p:nvSpPr>
            <p:cNvPr id="44" name="Arrow: Up 43">
              <a:extLst>
                <a:ext uri="{FF2B5EF4-FFF2-40B4-BE49-F238E27FC236}">
                  <a16:creationId xmlns:a16="http://schemas.microsoft.com/office/drawing/2014/main" id="{FF5128E7-9DD0-48B9-B14E-CA02937540A8}"/>
                </a:ext>
              </a:extLst>
            </p:cNvPr>
            <p:cNvSpPr/>
            <p:nvPr/>
          </p:nvSpPr>
          <p:spPr>
            <a:xfrm>
              <a:off x="2895600" y="1295400"/>
              <a:ext cx="609600" cy="3505200"/>
            </a:xfrm>
            <a:prstGeom prst="upArrow">
              <a:avLst>
                <a:gd name="adj1" fmla="val 61904"/>
                <a:gd name="adj2" fmla="val 50000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ts val="2000"/>
                </a:lnSpc>
              </a:pPr>
              <a:endParaRPr lang="en-US" sz="2400" spc="-80" dirty="0"/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82CE12CC-145C-44CB-BDA2-EE0F0972A206}"/>
                </a:ext>
              </a:extLst>
            </p:cNvPr>
            <p:cNvSpPr txBox="1"/>
            <p:nvPr/>
          </p:nvSpPr>
          <p:spPr>
            <a:xfrm rot="16200000">
              <a:off x="2743201" y="4267200"/>
              <a:ext cx="914399" cy="3048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600" b="1" dirty="0">
                  <a:solidFill>
                    <a:schemeClr val="bg1"/>
                  </a:solidFill>
                  <a:latin typeface="+mj-lt"/>
                </a:rPr>
                <a:t>near</a:t>
              </a:r>
            </a:p>
          </p:txBody>
        </p:sp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5BB2C4F9-703A-4E5E-8762-CC8061DDE2EE}"/>
                </a:ext>
              </a:extLst>
            </p:cNvPr>
            <p:cNvSpPr txBox="1"/>
            <p:nvPr/>
          </p:nvSpPr>
          <p:spPr>
            <a:xfrm rot="16200000">
              <a:off x="2743201" y="1600200"/>
              <a:ext cx="914399" cy="3048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sz="2600" b="1" dirty="0">
                  <a:solidFill>
                    <a:schemeClr val="bg1"/>
                  </a:solidFill>
                  <a:latin typeface="+mj-lt"/>
                </a:rPr>
                <a:t>far</a:t>
              </a:r>
            </a:p>
          </p:txBody>
        </p:sp>
      </p:grpSp>
      <p:sp>
        <p:nvSpPr>
          <p:cNvPr id="47" name="Punchline">
            <a:extLst>
              <a:ext uri="{FF2B5EF4-FFF2-40B4-BE49-F238E27FC236}">
                <a16:creationId xmlns:a16="http://schemas.microsoft.com/office/drawing/2014/main" id="{304A10BB-42CB-430F-ABD5-AD5230A9669C}"/>
              </a:ext>
            </a:extLst>
          </p:cNvPr>
          <p:cNvSpPr txBox="1"/>
          <p:nvPr/>
        </p:nvSpPr>
        <p:spPr>
          <a:xfrm rot="16200000">
            <a:off x="1240187" y="2840387"/>
            <a:ext cx="3276600" cy="4914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400" b="1" spc="-100" dirty="0">
                <a:latin typeface="+mj-lt"/>
              </a:rPr>
              <a:t>distance from s/a</a:t>
            </a:r>
          </a:p>
        </p:txBody>
      </p:sp>
      <p:sp>
        <p:nvSpPr>
          <p:cNvPr id="48" name="Punchline">
            <a:extLst>
              <a:ext uri="{FF2B5EF4-FFF2-40B4-BE49-F238E27FC236}">
                <a16:creationId xmlns:a16="http://schemas.microsoft.com/office/drawing/2014/main" id="{A6155257-BD1D-47BE-8525-7CF5315D8887}"/>
              </a:ext>
            </a:extLst>
          </p:cNvPr>
          <p:cNvSpPr txBox="1"/>
          <p:nvPr/>
        </p:nvSpPr>
        <p:spPr>
          <a:xfrm rot="16200000">
            <a:off x="4516787" y="2840387"/>
            <a:ext cx="3276600" cy="49142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400" b="1" spc="-100" dirty="0">
                <a:latin typeface="+mj-lt"/>
              </a:rPr>
              <a:t>error count</a:t>
            </a:r>
          </a:p>
        </p:txBody>
      </p:sp>
      <p:sp>
        <p:nvSpPr>
          <p:cNvPr id="49" name="Punchline">
            <a:extLst>
              <a:ext uri="{FF2B5EF4-FFF2-40B4-BE49-F238E27FC236}">
                <a16:creationId xmlns:a16="http://schemas.microsoft.com/office/drawing/2014/main" id="{D8B4A7D0-3CB0-4224-AE97-F52B0CFB26C3}"/>
              </a:ext>
            </a:extLst>
          </p:cNvPr>
          <p:cNvSpPr txBox="1"/>
          <p:nvPr/>
        </p:nvSpPr>
        <p:spPr>
          <a:xfrm>
            <a:off x="6705600" y="1371600"/>
            <a:ext cx="2362200" cy="3429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000" b="1" spc="-100" dirty="0">
                <a:latin typeface="Consolas" panose="020B0609020204030204" pitchFamily="49" charset="0"/>
                <a:cs typeface="Consolas" panose="020B0609020204030204" pitchFamily="49" charset="0"/>
              </a:rPr>
              <a:t>Estimated Mapping</a:t>
            </a:r>
          </a:p>
          <a:p>
            <a:pPr algn="ctr"/>
            <a:r>
              <a:rPr lang="en-US" sz="2000" b="1" spc="-100" dirty="0" err="1">
                <a:latin typeface="Consolas" panose="020B0609020204030204" pitchFamily="49" charset="0"/>
                <a:cs typeface="Consolas" panose="020B0609020204030204" pitchFamily="49" charset="0"/>
              </a:rPr>
              <a:t>External</a:t>
            </a:r>
            <a:r>
              <a:rPr lang="en-US" sz="2000" b="1" spc="-100" dirty="0" err="1">
                <a:latin typeface="Consolas" panose="020B0609020204030204" pitchFamily="49" charset="0"/>
                <a:cs typeface="Consolas" panose="020B0609020204030204" pitchFamily="49" charset="0"/>
                <a:sym typeface="Wingdings" panose="05000000000000000000" pitchFamily="2" charset="2"/>
              </a:rPr>
              <a:t>Internal</a:t>
            </a:r>
            <a:endParaRPr lang="en-US" sz="2000" b="1" spc="-100" dirty="0">
              <a:latin typeface="Consolas" panose="020B0609020204030204" pitchFamily="49" charset="0"/>
              <a:cs typeface="Consolas" panose="020B0609020204030204" pitchFamily="49" charset="0"/>
              <a:sym typeface="Wingdings" panose="05000000000000000000" pitchFamily="2" charset="2"/>
            </a:endParaRPr>
          </a:p>
          <a:p>
            <a:pPr algn="ctr"/>
            <a:endParaRPr lang="en-US" sz="2000" b="1" spc="-100" dirty="0">
              <a:latin typeface="Consolas" panose="020B0609020204030204" pitchFamily="49" charset="0"/>
              <a:cs typeface="Consolas" panose="020B0609020204030204" pitchFamily="49" charset="0"/>
              <a:sym typeface="Wingdings" panose="05000000000000000000" pitchFamily="2" charset="2"/>
            </a:endParaRPr>
          </a:p>
          <a:p>
            <a:pPr algn="ctr"/>
            <a:endParaRPr lang="en-US" sz="2000" b="1" spc="-100" dirty="0">
              <a:latin typeface="Consolas" panose="020B0609020204030204" pitchFamily="49" charset="0"/>
              <a:cs typeface="Consolas" panose="020B0609020204030204" pitchFamily="49" charset="0"/>
              <a:sym typeface="Wingdings" panose="05000000000000000000" pitchFamily="2" charset="2"/>
            </a:endParaRPr>
          </a:p>
          <a:p>
            <a:pPr algn="ctr"/>
            <a:endParaRPr lang="en-US" sz="2000" b="1" spc="-100" dirty="0">
              <a:latin typeface="Consolas" panose="020B0609020204030204" pitchFamily="49" charset="0"/>
              <a:cs typeface="Consolas" panose="020B0609020204030204" pitchFamily="49" charset="0"/>
              <a:sym typeface="Wingdings" panose="05000000000000000000" pitchFamily="2" charset="2"/>
            </a:endParaRPr>
          </a:p>
          <a:p>
            <a:pPr algn="ctr"/>
            <a:endParaRPr lang="en-US" sz="2000" b="1" spc="-100" dirty="0">
              <a:latin typeface="Consolas" panose="020B0609020204030204" pitchFamily="49" charset="0"/>
              <a:cs typeface="Consolas" panose="020B0609020204030204" pitchFamily="49" charset="0"/>
              <a:sym typeface="Wingdings" panose="05000000000000000000" pitchFamily="2" charset="2"/>
            </a:endParaRPr>
          </a:p>
          <a:p>
            <a:pPr algn="ctr"/>
            <a:endParaRPr lang="en-US" sz="2000" b="1" spc="-100" dirty="0">
              <a:latin typeface="Consolas" panose="020B0609020204030204" pitchFamily="49" charset="0"/>
              <a:cs typeface="Consolas" panose="020B0609020204030204" pitchFamily="49" charset="0"/>
              <a:sym typeface="Wingdings" panose="05000000000000000000" pitchFamily="2" charset="2"/>
            </a:endParaRPr>
          </a:p>
          <a:p>
            <a:pPr algn="ctr"/>
            <a:endParaRPr lang="en-US" sz="2000" b="1" spc="-100" dirty="0">
              <a:latin typeface="Consolas" panose="020B0609020204030204" pitchFamily="49" charset="0"/>
              <a:cs typeface="Consolas" panose="020B0609020204030204" pitchFamily="49" charset="0"/>
              <a:sym typeface="Wingdings" panose="05000000000000000000" pitchFamily="2" charset="2"/>
            </a:endParaRPr>
          </a:p>
          <a:p>
            <a:pPr algn="ctr"/>
            <a:endParaRPr lang="en-US" sz="2000" b="1" spc="-100" dirty="0">
              <a:latin typeface="Consolas" panose="020B0609020204030204" pitchFamily="49" charset="0"/>
              <a:cs typeface="Consolas" panose="020B0609020204030204" pitchFamily="49" charset="0"/>
              <a:sym typeface="Wingdings" panose="05000000000000000000" pitchFamily="2" charset="2"/>
            </a:endParaRPr>
          </a:p>
          <a:p>
            <a:pPr algn="ctr"/>
            <a:endParaRPr lang="en-US" sz="2000" b="1" spc="-100" dirty="0">
              <a:latin typeface="Consolas" panose="020B0609020204030204" pitchFamily="49" charset="0"/>
              <a:cs typeface="Consolas" panose="020B0609020204030204" pitchFamily="49" charset="0"/>
              <a:sym typeface="Wingdings" panose="05000000000000000000" pitchFamily="2" charset="2"/>
            </a:endParaRPr>
          </a:p>
          <a:p>
            <a:pPr algn="ctr"/>
            <a:endParaRPr lang="en-US" sz="2000" b="1" spc="-1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0" name="Punchline">
            <a:extLst>
              <a:ext uri="{FF2B5EF4-FFF2-40B4-BE49-F238E27FC236}">
                <a16:creationId xmlns:a16="http://schemas.microsoft.com/office/drawing/2014/main" id="{C68AA332-9E19-4153-BCB4-396887F97AFB}"/>
              </a:ext>
            </a:extLst>
          </p:cNvPr>
          <p:cNvSpPr txBox="1"/>
          <p:nvPr/>
        </p:nvSpPr>
        <p:spPr>
          <a:xfrm>
            <a:off x="6705600" y="2362200"/>
            <a:ext cx="2362200" cy="762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000" b="1" u="sng" spc="-100" dirty="0" err="1">
                <a:latin typeface="Consolas" panose="020B0609020204030204" pitchFamily="49" charset="0"/>
                <a:cs typeface="Consolas" panose="020B0609020204030204" pitchFamily="49" charset="0"/>
              </a:rPr>
              <a:t>ExtMSB</a:t>
            </a:r>
            <a:r>
              <a:rPr lang="en-US" sz="2000" b="1" u="sng" spc="-1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1" u="sng" spc="-100" dirty="0">
                <a:latin typeface="Consolas" panose="020B0609020204030204" pitchFamily="49" charset="0"/>
                <a:cs typeface="Consolas" panose="020B0609020204030204" pitchFamily="49" charset="0"/>
                <a:sym typeface="Wingdings" panose="05000000000000000000" pitchFamily="2" charset="2"/>
              </a:rPr>
              <a:t> </a:t>
            </a:r>
            <a:r>
              <a:rPr lang="en-US" sz="2000" b="1" u="sng" spc="-100" dirty="0" err="1">
                <a:latin typeface="Consolas" panose="020B0609020204030204" pitchFamily="49" charset="0"/>
                <a:cs typeface="Consolas" panose="020B0609020204030204" pitchFamily="49" charset="0"/>
                <a:sym typeface="Wingdings" panose="05000000000000000000" pitchFamily="2" charset="2"/>
              </a:rPr>
              <a:t>IntMID</a:t>
            </a:r>
            <a:endParaRPr lang="en-US" sz="2000" b="1" u="sng" spc="-100" dirty="0">
              <a:latin typeface="Consolas" panose="020B0609020204030204" pitchFamily="49" charset="0"/>
              <a:cs typeface="Consolas" panose="020B0609020204030204" pitchFamily="49" charset="0"/>
              <a:sym typeface="Wingdings" panose="05000000000000000000" pitchFamily="2" charset="2"/>
            </a:endParaRPr>
          </a:p>
          <a:p>
            <a:pPr algn="ctr"/>
            <a:r>
              <a:rPr lang="en-US" sz="2000" b="1" spc="-100" dirty="0">
                <a:latin typeface="Consolas" panose="020B0609020204030204" pitchFamily="49" charset="0"/>
                <a:cs typeface="Consolas" panose="020B0609020204030204" pitchFamily="49" charset="0"/>
                <a:sym typeface="Wingdings" panose="05000000000000000000" pitchFamily="2" charset="2"/>
              </a:rPr>
              <a:t>4/4 = 100%</a:t>
            </a:r>
            <a:endParaRPr lang="en-US" sz="2000" b="1" spc="-1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1" name="Punchline">
            <a:extLst>
              <a:ext uri="{FF2B5EF4-FFF2-40B4-BE49-F238E27FC236}">
                <a16:creationId xmlns:a16="http://schemas.microsoft.com/office/drawing/2014/main" id="{61C00DE4-1238-4FBE-9031-5AEE42A3D5F8}"/>
              </a:ext>
            </a:extLst>
          </p:cNvPr>
          <p:cNvSpPr txBox="1"/>
          <p:nvPr/>
        </p:nvSpPr>
        <p:spPr>
          <a:xfrm>
            <a:off x="6705600" y="3200400"/>
            <a:ext cx="2362200" cy="762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000" b="1" u="sng" spc="-100" dirty="0" err="1">
                <a:latin typeface="Consolas" panose="020B0609020204030204" pitchFamily="49" charset="0"/>
                <a:cs typeface="Consolas" panose="020B0609020204030204" pitchFamily="49" charset="0"/>
              </a:rPr>
              <a:t>ExtMID</a:t>
            </a:r>
            <a:r>
              <a:rPr lang="en-US" sz="2000" b="1" u="sng" spc="-1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1" u="sng" spc="-100" dirty="0">
                <a:latin typeface="Consolas" panose="020B0609020204030204" pitchFamily="49" charset="0"/>
                <a:cs typeface="Consolas" panose="020B0609020204030204" pitchFamily="49" charset="0"/>
                <a:sym typeface="Wingdings" panose="05000000000000000000" pitchFamily="2" charset="2"/>
              </a:rPr>
              <a:t> </a:t>
            </a:r>
            <a:r>
              <a:rPr lang="en-US" sz="2000" b="1" u="sng" spc="-100" dirty="0" err="1">
                <a:latin typeface="Consolas" panose="020B0609020204030204" pitchFamily="49" charset="0"/>
                <a:cs typeface="Consolas" panose="020B0609020204030204" pitchFamily="49" charset="0"/>
                <a:sym typeface="Wingdings" panose="05000000000000000000" pitchFamily="2" charset="2"/>
              </a:rPr>
              <a:t>IntMSB</a:t>
            </a:r>
            <a:endParaRPr lang="en-US" sz="2000" b="1" u="sng" spc="-100" dirty="0">
              <a:latin typeface="Consolas" panose="020B0609020204030204" pitchFamily="49" charset="0"/>
              <a:cs typeface="Consolas" panose="020B0609020204030204" pitchFamily="49" charset="0"/>
              <a:sym typeface="Wingdings" panose="05000000000000000000" pitchFamily="2" charset="2"/>
            </a:endParaRPr>
          </a:p>
          <a:p>
            <a:pPr algn="ctr"/>
            <a:r>
              <a:rPr lang="en-US" sz="2000" b="1" spc="-100" dirty="0">
                <a:latin typeface="Consolas" panose="020B0609020204030204" pitchFamily="49" charset="0"/>
                <a:cs typeface="Consolas" panose="020B0609020204030204" pitchFamily="49" charset="0"/>
                <a:sym typeface="Wingdings" panose="05000000000000000000" pitchFamily="2" charset="2"/>
              </a:rPr>
              <a:t>4/4 = 100%</a:t>
            </a:r>
            <a:endParaRPr lang="en-US" sz="2000" b="1" spc="-1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2" name="Punchline">
            <a:extLst>
              <a:ext uri="{FF2B5EF4-FFF2-40B4-BE49-F238E27FC236}">
                <a16:creationId xmlns:a16="http://schemas.microsoft.com/office/drawing/2014/main" id="{41BD3FC8-AB10-4327-B6B8-B3CB9F754C63}"/>
              </a:ext>
            </a:extLst>
          </p:cNvPr>
          <p:cNvSpPr txBox="1"/>
          <p:nvPr/>
        </p:nvSpPr>
        <p:spPr>
          <a:xfrm>
            <a:off x="6705600" y="4038600"/>
            <a:ext cx="2362200" cy="762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sz="2000" b="1" u="sng" spc="-100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ExtLSB</a:t>
            </a:r>
            <a:r>
              <a:rPr lang="en-US" sz="2000" b="1" u="sng" spc="-1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2000" b="1" u="sng" spc="-1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Wingdings" panose="05000000000000000000" pitchFamily="2" charset="2"/>
              </a:rPr>
              <a:t> </a:t>
            </a:r>
            <a:r>
              <a:rPr lang="en-US" sz="2000" b="1" u="sng" spc="-100" dirty="0" err="1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Wingdings" panose="05000000000000000000" pitchFamily="2" charset="2"/>
              </a:rPr>
              <a:t>IntLSB</a:t>
            </a:r>
            <a:endParaRPr lang="en-US" sz="2000" b="1" u="sng" spc="-100" dirty="0">
              <a:solidFill>
                <a:srgbClr val="C00000"/>
              </a:solidFill>
              <a:latin typeface="Consolas" panose="020B0609020204030204" pitchFamily="49" charset="0"/>
              <a:cs typeface="Consolas" panose="020B0609020204030204" pitchFamily="49" charset="0"/>
              <a:sym typeface="Wingdings" panose="05000000000000000000" pitchFamily="2" charset="2"/>
            </a:endParaRPr>
          </a:p>
          <a:p>
            <a:pPr algn="ctr"/>
            <a:r>
              <a:rPr lang="en-US" sz="2000" b="1" spc="-1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Wingdings" panose="05000000000000000000" pitchFamily="2" charset="2"/>
              </a:rPr>
              <a:t>3</a:t>
            </a:r>
            <a:r>
              <a:rPr lang="en-US" sz="2000" b="1" spc="-100" dirty="0">
                <a:latin typeface="Consolas" panose="020B0609020204030204" pitchFamily="49" charset="0"/>
                <a:cs typeface="Consolas" panose="020B0609020204030204" pitchFamily="49" charset="0"/>
                <a:sym typeface="Wingdings" panose="05000000000000000000" pitchFamily="2" charset="2"/>
              </a:rPr>
              <a:t>/4 = </a:t>
            </a:r>
            <a:r>
              <a:rPr lang="en-US" sz="2000" b="1" spc="-100" dirty="0">
                <a:solidFill>
                  <a:srgbClr val="C00000"/>
                </a:solidFill>
                <a:latin typeface="Consolas" panose="020B0609020204030204" pitchFamily="49" charset="0"/>
                <a:cs typeface="Consolas" panose="020B0609020204030204" pitchFamily="49" charset="0"/>
                <a:sym typeface="Wingdings" panose="05000000000000000000" pitchFamily="2" charset="2"/>
              </a:rPr>
              <a:t>75%</a:t>
            </a:r>
            <a:endParaRPr lang="en-US" sz="2000" b="1" spc="-100" dirty="0">
              <a:solidFill>
                <a:srgbClr val="C00000"/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8982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EE0167AB-9F46-465E-83B2-D8B8B15E1202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149442" y="1524021"/>
          <a:ext cx="6508624" cy="32003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TextBox 1">
            <a:extLst>
              <a:ext uri="{FF2B5EF4-FFF2-40B4-BE49-F238E27FC236}">
                <a16:creationId xmlns:a16="http://schemas.microsoft.com/office/drawing/2014/main" id="{AF5BD699-B6A7-4DDA-8F9B-DEB845CDD918}"/>
              </a:ext>
            </a:extLst>
          </p:cNvPr>
          <p:cNvSpPr txBox="1"/>
          <p:nvPr/>
        </p:nvSpPr>
        <p:spPr>
          <a:xfrm rot="16200000">
            <a:off x="-203093" y="2838440"/>
            <a:ext cx="2285975" cy="419095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 defTabSz="381030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</a:rPr>
              <a:t>Confidence</a:t>
            </a:r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-76200" y="152401"/>
            <a:ext cx="92964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100" dirty="0" smtClean="0">
                <a:sym typeface="Wingdings" panose="05000000000000000000" pitchFamily="2" charset="2"/>
              </a:rPr>
              <a:t>Row Address Mapping Confidence</a:t>
            </a:r>
            <a:endParaRPr lang="en-US" sz="5400" spc="-150" dirty="0"/>
          </a:p>
        </p:txBody>
      </p:sp>
    </p:spTree>
    <p:extLst>
      <p:ext uri="{BB962C8B-B14F-4D97-AF65-F5344CB8AC3E}">
        <p14:creationId xmlns:p14="http://schemas.microsoft.com/office/powerpoint/2010/main" val="120465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100" dirty="0"/>
              <a:t>Expected </a:t>
            </a:r>
            <a:r>
              <a:rPr lang="en-US" sz="5400" spc="-100" dirty="0" smtClean="0"/>
              <a:t>DRAM Characteristics</a:t>
            </a:r>
            <a:endParaRPr lang="en-US" sz="5400" spc="-100" dirty="0"/>
          </a:p>
        </p:txBody>
      </p:sp>
      <p:sp>
        <p:nvSpPr>
          <p:cNvPr id="165" name="Content Placeholder 2"/>
          <p:cNvSpPr>
            <a:spLocks noGrp="1"/>
          </p:cNvSpPr>
          <p:nvPr>
            <p:ph idx="1"/>
          </p:nvPr>
        </p:nvSpPr>
        <p:spPr>
          <a:xfrm>
            <a:off x="0" y="1219200"/>
            <a:ext cx="9144000" cy="4953000"/>
          </a:xfrm>
        </p:spPr>
        <p:txBody>
          <a:bodyPr/>
          <a:lstStyle/>
          <a:p>
            <a:pPr marL="346075" indent="-346075">
              <a:lnSpc>
                <a:spcPts val="3000"/>
              </a:lnSpc>
              <a:spcBef>
                <a:spcPts val="0"/>
              </a:spcBef>
            </a:pPr>
            <a:r>
              <a:rPr lang="en-US" b="1" spc="-50" dirty="0">
                <a:solidFill>
                  <a:srgbClr val="000000"/>
                </a:solidFill>
                <a:ea typeface="Cambria Math" panose="02040503050406030204" pitchFamily="18" charset="0"/>
              </a:rPr>
              <a:t>Variation</a:t>
            </a:r>
          </a:p>
          <a:p>
            <a:pPr marL="803275" lvl="1" indent="-346075">
              <a:lnSpc>
                <a:spcPts val="3000"/>
              </a:lnSpc>
              <a:spcBef>
                <a:spcPts val="0"/>
              </a:spcBef>
            </a:pPr>
            <a:r>
              <a:rPr lang="en-US" spc="-50" dirty="0">
                <a:solidFill>
                  <a:srgbClr val="000000"/>
                </a:solidFill>
                <a:ea typeface="Cambria Math" panose="02040503050406030204" pitchFamily="18" charset="0"/>
              </a:rPr>
              <a:t>Some regions are </a:t>
            </a:r>
            <a:r>
              <a:rPr lang="en-US" b="1" spc="-50" dirty="0">
                <a:solidFill>
                  <a:srgbClr val="C00000"/>
                </a:solidFill>
                <a:latin typeface="+mn-lt"/>
                <a:ea typeface="Cambria Math" panose="02040503050406030204" pitchFamily="18" charset="0"/>
              </a:rPr>
              <a:t>slower</a:t>
            </a:r>
            <a:r>
              <a:rPr lang="en-US" spc="-50" dirty="0">
                <a:solidFill>
                  <a:srgbClr val="000000"/>
                </a:solidFill>
                <a:ea typeface="Cambria Math" panose="02040503050406030204" pitchFamily="18" charset="0"/>
              </a:rPr>
              <a:t> than others</a:t>
            </a:r>
          </a:p>
          <a:p>
            <a:pPr marL="803275" lvl="1" indent="-346075">
              <a:lnSpc>
                <a:spcPts val="3000"/>
              </a:lnSpc>
              <a:spcBef>
                <a:spcPts val="0"/>
              </a:spcBef>
            </a:pPr>
            <a:r>
              <a:rPr lang="en-US" spc="-50" dirty="0">
                <a:solidFill>
                  <a:srgbClr val="000000"/>
                </a:solidFill>
                <a:ea typeface="Cambria Math" panose="02040503050406030204" pitchFamily="18" charset="0"/>
              </a:rPr>
              <a:t>Some regions are </a:t>
            </a:r>
            <a:r>
              <a:rPr lang="en-US" b="1" spc="-50" dirty="0">
                <a:solidFill>
                  <a:srgbClr val="C00000"/>
                </a:solidFill>
                <a:latin typeface="+mn-lt"/>
                <a:ea typeface="Cambria Math" panose="02040503050406030204" pitchFamily="18" charset="0"/>
              </a:rPr>
              <a:t>more vulnerable</a:t>
            </a:r>
            <a:r>
              <a:rPr lang="en-US" spc="-50" dirty="0">
                <a:solidFill>
                  <a:schemeClr val="accent2">
                    <a:lumMod val="75000"/>
                  </a:schemeClr>
                </a:solidFill>
                <a:ea typeface="Cambria Math" panose="02040503050406030204" pitchFamily="18" charset="0"/>
              </a:rPr>
              <a:t> </a:t>
            </a:r>
            <a:r>
              <a:rPr lang="en-US" spc="-50" dirty="0">
                <a:solidFill>
                  <a:srgbClr val="000000"/>
                </a:solidFill>
                <a:ea typeface="Cambria Math" panose="02040503050406030204" pitchFamily="18" charset="0"/>
              </a:rPr>
              <a:t>than others         </a:t>
            </a:r>
          </a:p>
          <a:p>
            <a:pPr marL="803275" lvl="1" indent="-346075">
              <a:lnSpc>
                <a:spcPts val="3000"/>
              </a:lnSpc>
              <a:spcBef>
                <a:spcPts val="0"/>
              </a:spcBef>
              <a:buNone/>
            </a:pPr>
            <a:r>
              <a:rPr lang="en-US" spc="-50" dirty="0">
                <a:solidFill>
                  <a:srgbClr val="000000"/>
                </a:solidFill>
                <a:ea typeface="Cambria Math" panose="02040503050406030204" pitchFamily="18" charset="0"/>
              </a:rPr>
              <a:t>	when accessed with reduced latency </a:t>
            </a:r>
          </a:p>
          <a:p>
            <a:pPr marL="914400" lvl="1" indent="-568325">
              <a:lnSpc>
                <a:spcPts val="3000"/>
              </a:lnSpc>
              <a:spcBef>
                <a:spcPts val="0"/>
              </a:spcBef>
            </a:pPr>
            <a:endParaRPr lang="en-US" sz="2400" spc="-50" dirty="0">
              <a:solidFill>
                <a:srgbClr val="000000"/>
              </a:solidFill>
              <a:ea typeface="Cambria Math" panose="02040503050406030204" pitchFamily="18" charset="0"/>
            </a:endParaRPr>
          </a:p>
          <a:p>
            <a:pPr marL="346075" indent="-346075">
              <a:lnSpc>
                <a:spcPts val="3000"/>
              </a:lnSpc>
              <a:spcBef>
                <a:spcPts val="0"/>
              </a:spcBef>
            </a:pPr>
            <a:r>
              <a:rPr lang="en-US" b="1" spc="-50" dirty="0">
                <a:solidFill>
                  <a:srgbClr val="000000"/>
                </a:solidFill>
                <a:ea typeface="Cambria Math" panose="02040503050406030204" pitchFamily="18" charset="0"/>
              </a:rPr>
              <a:t>Repeatability</a:t>
            </a:r>
          </a:p>
          <a:p>
            <a:pPr marL="803275" lvl="1" indent="-346075">
              <a:lnSpc>
                <a:spcPts val="3000"/>
              </a:lnSpc>
              <a:spcBef>
                <a:spcPts val="0"/>
              </a:spcBef>
            </a:pPr>
            <a:r>
              <a:rPr lang="en-US" spc="-50" dirty="0">
                <a:solidFill>
                  <a:srgbClr val="000000"/>
                </a:solidFill>
                <a:ea typeface="Cambria Math" panose="02040503050406030204" pitchFamily="18" charset="0"/>
              </a:rPr>
              <a:t>Latency (error) characteristics </a:t>
            </a:r>
            <a:r>
              <a:rPr lang="en-US" b="1" spc="-50" dirty="0">
                <a:solidFill>
                  <a:schemeClr val="accent1">
                    <a:lumMod val="75000"/>
                  </a:schemeClr>
                </a:solidFill>
                <a:latin typeface="+mn-lt"/>
                <a:ea typeface="Cambria Math" panose="02040503050406030204" pitchFamily="18" charset="0"/>
              </a:rPr>
              <a:t>repeat periodically</a:t>
            </a:r>
            <a:r>
              <a:rPr lang="en-US" spc="-50" dirty="0">
                <a:solidFill>
                  <a:srgbClr val="000000"/>
                </a:solidFill>
                <a:ea typeface="Cambria Math" panose="02040503050406030204" pitchFamily="18" charset="0"/>
              </a:rPr>
              <a:t>,            </a:t>
            </a:r>
          </a:p>
          <a:p>
            <a:pPr marL="803275" lvl="1" indent="-346075">
              <a:lnSpc>
                <a:spcPts val="3000"/>
              </a:lnSpc>
              <a:spcBef>
                <a:spcPts val="0"/>
              </a:spcBef>
              <a:buNone/>
            </a:pPr>
            <a:r>
              <a:rPr lang="en-US" spc="-50" dirty="0">
                <a:solidFill>
                  <a:srgbClr val="000000"/>
                </a:solidFill>
                <a:ea typeface="Cambria Math" panose="02040503050406030204" pitchFamily="18" charset="0"/>
              </a:rPr>
              <a:t>	if the same component (e.g., mat) is duplicated </a:t>
            </a:r>
          </a:p>
          <a:p>
            <a:pPr marL="457200" lvl="1" indent="0">
              <a:lnSpc>
                <a:spcPts val="3000"/>
              </a:lnSpc>
              <a:spcBef>
                <a:spcPts val="0"/>
              </a:spcBef>
              <a:buNone/>
            </a:pPr>
            <a:endParaRPr lang="en-US" sz="2400" spc="-50" dirty="0">
              <a:solidFill>
                <a:srgbClr val="000000"/>
              </a:solidFill>
              <a:ea typeface="Cambria Math" panose="02040503050406030204" pitchFamily="18" charset="0"/>
            </a:endParaRPr>
          </a:p>
          <a:p>
            <a:pPr marL="346075" indent="-346075">
              <a:lnSpc>
                <a:spcPts val="3000"/>
              </a:lnSpc>
              <a:spcBef>
                <a:spcPts val="0"/>
              </a:spcBef>
            </a:pPr>
            <a:r>
              <a:rPr lang="en-US" b="1" spc="-50" dirty="0">
                <a:solidFill>
                  <a:srgbClr val="000000"/>
                </a:solidFill>
                <a:ea typeface="Cambria Math" panose="02040503050406030204" pitchFamily="18" charset="0"/>
              </a:rPr>
              <a:t>Similarity</a:t>
            </a:r>
          </a:p>
          <a:p>
            <a:pPr marL="803275" lvl="1" indent="-346075">
              <a:lnSpc>
                <a:spcPts val="3000"/>
              </a:lnSpc>
              <a:spcBef>
                <a:spcPts val="0"/>
              </a:spcBef>
            </a:pPr>
            <a:r>
              <a:rPr lang="en-US" spc="-50" dirty="0">
                <a:solidFill>
                  <a:srgbClr val="000000"/>
                </a:solidFill>
                <a:ea typeface="Cambria Math" panose="02040503050406030204" pitchFamily="18" charset="0"/>
              </a:rPr>
              <a:t>Across different organizations (e.g., chip/DIMM) </a:t>
            </a:r>
          </a:p>
          <a:p>
            <a:pPr marL="803275" lvl="1" indent="-346075">
              <a:lnSpc>
                <a:spcPts val="3000"/>
              </a:lnSpc>
              <a:spcBef>
                <a:spcPts val="0"/>
              </a:spcBef>
              <a:buNone/>
            </a:pPr>
            <a:r>
              <a:rPr lang="en-US" spc="-50" dirty="0">
                <a:solidFill>
                  <a:srgbClr val="000000"/>
                </a:solidFill>
                <a:ea typeface="Cambria Math" panose="02040503050406030204" pitchFamily="18" charset="0"/>
              </a:rPr>
              <a:t>	if they share same design</a:t>
            </a:r>
          </a:p>
        </p:txBody>
      </p:sp>
    </p:spTree>
    <p:extLst>
      <p:ext uri="{BB962C8B-B14F-4D97-AF65-F5344CB8AC3E}">
        <p14:creationId xmlns:p14="http://schemas.microsoft.com/office/powerpoint/2010/main" val="2868313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1"/>
          <p:cNvSpPr txBox="1">
            <a:spLocks/>
          </p:cNvSpPr>
          <p:nvPr/>
        </p:nvSpPr>
        <p:spPr>
          <a:xfrm>
            <a:off x="-76200" y="152401"/>
            <a:ext cx="92964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150" dirty="0"/>
              <a:t>1.1. </a:t>
            </a:r>
            <a:r>
              <a:rPr lang="en-US" sz="5400" spc="-150" dirty="0" smtClean="0"/>
              <a:t>Measuring Row Variation</a:t>
            </a:r>
            <a:endParaRPr lang="en-US" sz="5400" spc="-150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/>
          </p:nvPr>
        </p:nvGraphicFramePr>
        <p:xfrm>
          <a:off x="1752600" y="1524000"/>
          <a:ext cx="5410200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505200" y="4800600"/>
            <a:ext cx="2819399" cy="381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400" spc="-150" dirty="0">
                <a:solidFill>
                  <a:srgbClr val="000000"/>
                </a:solidFill>
                <a:latin typeface="+mj-lt"/>
              </a:rPr>
              <a:t>row </a:t>
            </a:r>
            <a:r>
              <a:rPr lang="en-US" sz="2400" spc="-150" dirty="0" smtClean="0">
                <a:solidFill>
                  <a:srgbClr val="000000"/>
                </a:solidFill>
                <a:latin typeface="+mj-lt"/>
              </a:rPr>
              <a:t>address (mod</a:t>
            </a:r>
            <a:r>
              <a:rPr lang="en-US" sz="2400" spc="-150" dirty="0">
                <a:solidFill>
                  <a:srgbClr val="000000"/>
                </a:solidFill>
                <a:latin typeface="+mj-lt"/>
              </a:rPr>
              <a:t>. 512)</a:t>
            </a:r>
          </a:p>
        </p:txBody>
      </p:sp>
      <p:sp>
        <p:nvSpPr>
          <p:cNvPr id="12" name="Punchline"/>
          <p:cNvSpPr txBox="1"/>
          <p:nvPr/>
        </p:nvSpPr>
        <p:spPr>
          <a:xfrm>
            <a:off x="3429001" y="5334000"/>
            <a:ext cx="2590800" cy="9906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3000"/>
              </a:lnSpc>
            </a:pPr>
            <a:r>
              <a:rPr lang="en-US" sz="3600" b="1" i="1" spc="-100" dirty="0">
                <a:solidFill>
                  <a:srgbClr val="0000FF"/>
                </a:solidFill>
                <a:latin typeface="+mj-lt"/>
              </a:rPr>
              <a:t>Periodic</a:t>
            </a:r>
          </a:p>
          <a:p>
            <a:pPr algn="ctr">
              <a:lnSpc>
                <a:spcPts val="3000"/>
              </a:lnSpc>
            </a:pPr>
            <a:r>
              <a:rPr lang="en-US" sz="3600" b="1" i="1" spc="-100" dirty="0">
                <a:solidFill>
                  <a:srgbClr val="0000FF"/>
                </a:solidFill>
                <a:latin typeface="+mj-lt"/>
              </a:rPr>
              <a:t>Errors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0" y="1019755"/>
            <a:ext cx="9144000" cy="42804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ct val="70000"/>
              </a:lnSpc>
            </a:pPr>
            <a:r>
              <a:rPr lang="en-US" sz="4000" b="1" spc="-150" dirty="0" smtClean="0">
                <a:solidFill>
                  <a:srgbClr val="000000"/>
                </a:solidFill>
                <a:latin typeface="+mj-lt"/>
              </a:rPr>
              <a:t>Lower </a:t>
            </a:r>
            <a:r>
              <a:rPr lang="en-US" sz="4000" b="1" spc="-150" dirty="0" err="1" smtClean="0">
                <a:solidFill>
                  <a:srgbClr val="000000"/>
                </a:solidFill>
                <a:latin typeface="+mj-lt"/>
              </a:rPr>
              <a:t>tRP</a:t>
            </a:r>
            <a:r>
              <a:rPr lang="en-US" sz="4000" b="1" spc="-150" dirty="0" smtClean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3200" spc="-150" dirty="0" smtClean="0">
                <a:solidFill>
                  <a:srgbClr val="000000"/>
                </a:solidFill>
                <a:latin typeface="+mj-lt"/>
              </a:rPr>
              <a:t>(</a:t>
            </a:r>
            <a:r>
              <a:rPr lang="en-US" sz="3200" spc="-150" dirty="0" err="1" smtClean="0">
                <a:solidFill>
                  <a:srgbClr val="000000"/>
                </a:solidFill>
                <a:latin typeface="+mj-lt"/>
              </a:rPr>
              <a:t>precharge</a:t>
            </a:r>
            <a:r>
              <a:rPr lang="en-US" sz="3200" spc="-150" dirty="0" smtClean="0">
                <a:solidFill>
                  <a:srgbClr val="000000"/>
                </a:solidFill>
                <a:latin typeface="+mj-lt"/>
              </a:rPr>
              <a:t> timing parameter) </a:t>
            </a:r>
            <a:r>
              <a:rPr lang="en-US" sz="4000" b="1" spc="-150" dirty="0" smtClean="0">
                <a:solidFill>
                  <a:srgbClr val="000000"/>
                </a:solidFill>
                <a:latin typeface="+mj-lt"/>
              </a:rPr>
              <a:t>to 7.5 ns</a:t>
            </a:r>
            <a:endParaRPr lang="en-US" sz="4000" b="1" spc="-15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 rot="16200000">
            <a:off x="571500" y="2971800"/>
            <a:ext cx="2895600" cy="381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400" spc="-150" dirty="0">
                <a:solidFill>
                  <a:srgbClr val="000000"/>
                </a:solidFill>
                <a:latin typeface="+mj-lt"/>
              </a:rPr>
              <a:t>Erroneous Request Count</a:t>
            </a:r>
          </a:p>
        </p:txBody>
      </p:sp>
      <p:sp>
        <p:nvSpPr>
          <p:cNvPr id="18" name="Punchline"/>
          <p:cNvSpPr txBox="1"/>
          <p:nvPr/>
        </p:nvSpPr>
        <p:spPr>
          <a:xfrm>
            <a:off x="0" y="5181600"/>
            <a:ext cx="9144000" cy="1143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spc="-100" dirty="0" smtClean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Need to reverse engineer </a:t>
            </a:r>
            <a:r>
              <a:rPr lang="en-US" sz="3600" b="1" spc="-100" dirty="0" smtClean="0">
                <a:solidFill>
                  <a:schemeClr val="bg1"/>
                </a:solidFill>
                <a:sym typeface="Wingdings" panose="05000000000000000000" pitchFamily="2" charset="2"/>
              </a:rPr>
              <a:t>row address mapping</a:t>
            </a:r>
            <a:endParaRPr lang="en-US" sz="3600" b="1" i="1" spc="-100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algn="ctr"/>
            <a:r>
              <a:rPr lang="en-US" sz="3600" i="1" spc="-100" dirty="0" smtClean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details in our paper</a:t>
            </a:r>
            <a:endParaRPr lang="en-US" sz="3600" spc="-100" dirty="0" smtClean="0">
              <a:solidFill>
                <a:schemeClr val="bg1"/>
              </a:solidFill>
              <a:latin typeface="+mj-lt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38334185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8" grpId="0"/>
      <p:bldP spid="12" grpId="0"/>
      <p:bldP spid="19" grpId="0"/>
      <p:bldP spid="1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 txBox="1">
            <a:spLocks/>
          </p:cNvSpPr>
          <p:nvPr/>
        </p:nvSpPr>
        <p:spPr>
          <a:xfrm>
            <a:off x="-76200" y="152401"/>
            <a:ext cx="92964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150" dirty="0"/>
              <a:t>1.2. </a:t>
            </a:r>
            <a:r>
              <a:rPr lang="en-US" sz="5400" spc="-250" dirty="0" smtClean="0"/>
              <a:t>Periodic Row Variation Behavior</a:t>
            </a:r>
            <a:endParaRPr lang="en-US" sz="5400" spc="-250" dirty="0"/>
          </a:p>
        </p:txBody>
      </p:sp>
      <p:graphicFrame>
        <p:nvGraphicFramePr>
          <p:cNvPr id="23" name="Chart 22"/>
          <p:cNvGraphicFramePr>
            <a:graphicFrameLocks/>
          </p:cNvGraphicFramePr>
          <p:nvPr>
            <p:extLst/>
          </p:nvPr>
        </p:nvGraphicFramePr>
        <p:xfrm>
          <a:off x="1943100" y="1295402"/>
          <a:ext cx="5257800" cy="3657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" name="TextBox 25"/>
          <p:cNvSpPr txBox="1"/>
          <p:nvPr/>
        </p:nvSpPr>
        <p:spPr>
          <a:xfrm>
            <a:off x="2552700" y="4724400"/>
            <a:ext cx="457200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400" spc="-150" dirty="0" smtClean="0">
                <a:solidFill>
                  <a:srgbClr val="000000"/>
                </a:solidFill>
                <a:latin typeface="+mj-lt"/>
              </a:rPr>
              <a:t>sorted row </a:t>
            </a:r>
            <a:r>
              <a:rPr lang="en-US" sz="2400" spc="-150" dirty="0">
                <a:solidFill>
                  <a:srgbClr val="000000"/>
                </a:solidFill>
                <a:latin typeface="+mj-lt"/>
              </a:rPr>
              <a:t>address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171700" y="838200"/>
            <a:ext cx="5257800" cy="685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800" spc="-200" dirty="0" smtClean="0">
                <a:solidFill>
                  <a:srgbClr val="000000"/>
                </a:solidFill>
                <a:latin typeface="+mj-lt"/>
              </a:rPr>
              <a:t>Sorting with Discovered Row Mapping</a:t>
            </a:r>
            <a:endParaRPr lang="en-US" sz="2800" spc="-20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33" name="Punchline"/>
          <p:cNvSpPr txBox="1"/>
          <p:nvPr/>
        </p:nvSpPr>
        <p:spPr>
          <a:xfrm>
            <a:off x="0" y="5181600"/>
            <a:ext cx="9144000" cy="1143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spc="-100" dirty="0" smtClean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Row error </a:t>
            </a:r>
            <a:r>
              <a:rPr lang="en-US" sz="3600" spc="-100" dirty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(latency) </a:t>
            </a:r>
            <a:r>
              <a:rPr lang="en-US" sz="3600" spc="-100" dirty="0" smtClean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characteristics</a:t>
            </a:r>
            <a:br>
              <a:rPr lang="en-US" sz="3600" spc="-100" dirty="0" smtClean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</a:br>
            <a:r>
              <a:rPr lang="en-US" sz="3600" b="1" i="1" spc="-100" dirty="0" smtClean="0">
                <a:solidFill>
                  <a:schemeClr val="bg1"/>
                </a:solidFill>
                <a:sym typeface="Wingdings" panose="05000000000000000000" pitchFamily="2" charset="2"/>
              </a:rPr>
              <a:t>periodically </a:t>
            </a:r>
            <a:r>
              <a:rPr lang="en-US" sz="3600" b="1" i="1" spc="-100" dirty="0">
                <a:solidFill>
                  <a:schemeClr val="bg1"/>
                </a:solidFill>
                <a:sym typeface="Wingdings" panose="05000000000000000000" pitchFamily="2" charset="2"/>
              </a:rPr>
              <a:t>repeat </a:t>
            </a:r>
            <a:r>
              <a:rPr lang="en-US" sz="3600" spc="-100" dirty="0" smtClean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every </a:t>
            </a:r>
            <a:r>
              <a:rPr lang="en-US" sz="3600" spc="-100" dirty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512 rows</a:t>
            </a:r>
          </a:p>
        </p:txBody>
      </p:sp>
      <p:sp>
        <p:nvSpPr>
          <p:cNvPr id="11" name="TextBox 10"/>
          <p:cNvSpPr txBox="1"/>
          <p:nvPr/>
        </p:nvSpPr>
        <p:spPr>
          <a:xfrm rot="16200000">
            <a:off x="419100" y="2705100"/>
            <a:ext cx="2895600" cy="381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400" spc="-150" dirty="0">
                <a:solidFill>
                  <a:srgbClr val="000000"/>
                </a:solidFill>
                <a:latin typeface="+mj-lt"/>
              </a:rPr>
              <a:t>Erroneous Request Count</a:t>
            </a:r>
          </a:p>
        </p:txBody>
      </p:sp>
    </p:spTree>
    <p:extLst>
      <p:ext uri="{BB962C8B-B14F-4D97-AF65-F5344CB8AC3E}">
        <p14:creationId xmlns:p14="http://schemas.microsoft.com/office/powerpoint/2010/main" val="331491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1"/>
          <p:cNvSpPr txBox="1">
            <a:spLocks/>
          </p:cNvSpPr>
          <p:nvPr/>
        </p:nvSpPr>
        <p:spPr>
          <a:xfrm>
            <a:off x="-76200" y="152401"/>
            <a:ext cx="92964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150" dirty="0"/>
              <a:t>1.1. </a:t>
            </a:r>
            <a:r>
              <a:rPr lang="en-US" sz="5400" spc="-150" dirty="0" smtClean="0"/>
              <a:t>Measuring Row Variation</a:t>
            </a:r>
            <a:endParaRPr lang="en-US" sz="5400" spc="-150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/>
          </p:nvPr>
        </p:nvGraphicFramePr>
        <p:xfrm>
          <a:off x="4800600" y="1676400"/>
          <a:ext cx="3200400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/>
          <p:cNvGraphicFramePr>
            <a:graphicFrameLocks/>
          </p:cNvGraphicFramePr>
          <p:nvPr>
            <p:extLst/>
          </p:nvPr>
        </p:nvGraphicFramePr>
        <p:xfrm>
          <a:off x="990600" y="1676400"/>
          <a:ext cx="2819400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600200" y="5105400"/>
            <a:ext cx="236220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400" spc="-150" dirty="0">
                <a:solidFill>
                  <a:srgbClr val="000000"/>
                </a:solidFill>
                <a:latin typeface="+mj-lt"/>
              </a:rPr>
              <a:t>row </a:t>
            </a:r>
            <a:r>
              <a:rPr lang="en-US" sz="2400" spc="-150" dirty="0" err="1">
                <a:solidFill>
                  <a:srgbClr val="000000"/>
                </a:solidFill>
                <a:latin typeface="+mj-lt"/>
              </a:rPr>
              <a:t>addr</a:t>
            </a:r>
            <a:r>
              <a:rPr lang="en-US" sz="2400" spc="-150" dirty="0">
                <a:solidFill>
                  <a:srgbClr val="000000"/>
                </a:solidFill>
                <a:latin typeface="+mj-lt"/>
              </a:rPr>
              <a:t>. (mod. 512)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91201" y="5105400"/>
            <a:ext cx="236220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400" spc="-150" dirty="0">
                <a:solidFill>
                  <a:srgbClr val="000000"/>
                </a:solidFill>
                <a:latin typeface="+mj-lt"/>
              </a:rPr>
              <a:t>row </a:t>
            </a:r>
            <a:r>
              <a:rPr lang="en-US" sz="2400" spc="-150" dirty="0" err="1">
                <a:solidFill>
                  <a:srgbClr val="000000"/>
                </a:solidFill>
                <a:latin typeface="+mj-lt"/>
              </a:rPr>
              <a:t>addr</a:t>
            </a:r>
            <a:r>
              <a:rPr lang="en-US" sz="2400" spc="-150" dirty="0">
                <a:solidFill>
                  <a:srgbClr val="000000"/>
                </a:solidFill>
                <a:latin typeface="+mj-lt"/>
              </a:rPr>
              <a:t>. (mod. 512)</a:t>
            </a:r>
          </a:p>
        </p:txBody>
      </p:sp>
      <p:sp>
        <p:nvSpPr>
          <p:cNvPr id="10" name="TextBox 9"/>
          <p:cNvSpPr txBox="1"/>
          <p:nvPr/>
        </p:nvSpPr>
        <p:spPr>
          <a:xfrm rot="16200000">
            <a:off x="-190500" y="3162300"/>
            <a:ext cx="2895600" cy="381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400" spc="-150" dirty="0">
                <a:solidFill>
                  <a:srgbClr val="000000"/>
                </a:solidFill>
                <a:latin typeface="+mj-lt"/>
              </a:rPr>
              <a:t>Erroneous Request Count</a:t>
            </a:r>
          </a:p>
        </p:txBody>
      </p:sp>
      <p:sp>
        <p:nvSpPr>
          <p:cNvPr id="11" name="Punchline"/>
          <p:cNvSpPr txBox="1"/>
          <p:nvPr/>
        </p:nvSpPr>
        <p:spPr>
          <a:xfrm>
            <a:off x="1447800" y="5486400"/>
            <a:ext cx="2590800" cy="9906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3000"/>
              </a:lnSpc>
            </a:pPr>
            <a:r>
              <a:rPr lang="en-US" sz="3600" b="1" i="1" spc="-1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Random</a:t>
            </a:r>
          </a:p>
          <a:p>
            <a:pPr algn="ctr">
              <a:lnSpc>
                <a:spcPts val="3000"/>
              </a:lnSpc>
            </a:pPr>
            <a:r>
              <a:rPr lang="en-US" sz="3600" b="1" i="1" spc="-1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Errors</a:t>
            </a:r>
          </a:p>
        </p:txBody>
      </p:sp>
      <p:sp>
        <p:nvSpPr>
          <p:cNvPr id="12" name="Punchline"/>
          <p:cNvSpPr txBox="1"/>
          <p:nvPr/>
        </p:nvSpPr>
        <p:spPr>
          <a:xfrm>
            <a:off x="5638801" y="5486400"/>
            <a:ext cx="2590800" cy="9906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3000"/>
              </a:lnSpc>
            </a:pPr>
            <a:r>
              <a:rPr lang="en-US" sz="3600" b="1" i="1" spc="-100" dirty="0">
                <a:solidFill>
                  <a:srgbClr val="0000FF"/>
                </a:solidFill>
                <a:latin typeface="+mj-lt"/>
              </a:rPr>
              <a:t>Periodic</a:t>
            </a:r>
          </a:p>
          <a:p>
            <a:pPr algn="ctr">
              <a:lnSpc>
                <a:spcPts val="3000"/>
              </a:lnSpc>
            </a:pPr>
            <a:r>
              <a:rPr lang="en-US" sz="3600" b="1" i="1" spc="-100" dirty="0">
                <a:solidFill>
                  <a:srgbClr val="0000FF"/>
                </a:solidFill>
                <a:latin typeface="+mj-lt"/>
              </a:rPr>
              <a:t>Errors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00200" y="1371600"/>
            <a:ext cx="2362200" cy="381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800" b="1" spc="-15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10.0 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791201" y="1371600"/>
            <a:ext cx="2362200" cy="381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800" b="1" spc="-150" dirty="0">
                <a:solidFill>
                  <a:srgbClr val="0000FF"/>
                </a:solidFill>
                <a:latin typeface="+mj-lt"/>
              </a:rPr>
              <a:t>7.5 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47850" y="906450"/>
            <a:ext cx="5448300" cy="42804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ct val="70000"/>
              </a:lnSpc>
            </a:pPr>
            <a:r>
              <a:rPr lang="en-US" sz="4000" b="1" spc="-150" dirty="0" err="1" smtClean="0">
                <a:solidFill>
                  <a:srgbClr val="000000"/>
                </a:solidFill>
                <a:latin typeface="+mj-lt"/>
              </a:rPr>
              <a:t>tRP</a:t>
            </a:r>
            <a:r>
              <a:rPr lang="en-US" sz="4000" b="1" spc="-15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3200" spc="-150" dirty="0" smtClean="0">
                <a:solidFill>
                  <a:srgbClr val="000000"/>
                </a:solidFill>
                <a:latin typeface="+mj-lt"/>
              </a:rPr>
              <a:t>(</a:t>
            </a:r>
            <a:r>
              <a:rPr lang="en-US" sz="3200" spc="-150" dirty="0" err="1" smtClean="0">
                <a:solidFill>
                  <a:srgbClr val="000000"/>
                </a:solidFill>
                <a:latin typeface="+mj-lt"/>
              </a:rPr>
              <a:t>precharge</a:t>
            </a:r>
            <a:r>
              <a:rPr lang="en-US" sz="3200" spc="-150" dirty="0" smtClean="0">
                <a:solidFill>
                  <a:srgbClr val="000000"/>
                </a:solidFill>
                <a:latin typeface="+mj-lt"/>
              </a:rPr>
              <a:t> timing parameter)</a:t>
            </a:r>
            <a:endParaRPr lang="en-US" sz="4000" spc="-15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 rot="16200000">
            <a:off x="3619501" y="3162300"/>
            <a:ext cx="2895600" cy="381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400" spc="-150" dirty="0">
                <a:solidFill>
                  <a:srgbClr val="000000"/>
                </a:solidFill>
                <a:latin typeface="+mj-lt"/>
              </a:rPr>
              <a:t>Erroneous Request Count</a:t>
            </a:r>
          </a:p>
        </p:txBody>
      </p:sp>
      <p:sp>
        <p:nvSpPr>
          <p:cNvPr id="18" name="Punchline"/>
          <p:cNvSpPr txBox="1"/>
          <p:nvPr/>
        </p:nvSpPr>
        <p:spPr>
          <a:xfrm>
            <a:off x="0" y="5181600"/>
            <a:ext cx="9144000" cy="1143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spc="-100" dirty="0" smtClean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Need to reverse engineer </a:t>
            </a:r>
            <a:r>
              <a:rPr lang="en-US" sz="3600" b="1" spc="-100" dirty="0" smtClean="0">
                <a:solidFill>
                  <a:schemeClr val="bg1"/>
                </a:solidFill>
                <a:sym typeface="Wingdings" panose="05000000000000000000" pitchFamily="2" charset="2"/>
              </a:rPr>
              <a:t>row address mapping</a:t>
            </a:r>
            <a:endParaRPr lang="en-US" sz="3600" b="1" i="1" spc="-100" dirty="0">
              <a:solidFill>
                <a:schemeClr val="bg1"/>
              </a:solidFill>
              <a:sym typeface="Wingdings" panose="05000000000000000000" pitchFamily="2" charset="2"/>
            </a:endParaRPr>
          </a:p>
          <a:p>
            <a:pPr algn="ctr"/>
            <a:r>
              <a:rPr lang="en-US" sz="3600" i="1" spc="-100" dirty="0" smtClean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details in our paper</a:t>
            </a:r>
            <a:endParaRPr lang="en-US" sz="3600" spc="-100" dirty="0" smtClean="0">
              <a:solidFill>
                <a:schemeClr val="bg1"/>
              </a:solidFill>
              <a:latin typeface="+mj-lt"/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882796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Graphic spid="4" grpId="0">
        <p:bldAsOne/>
      </p:bldGraphic>
      <p:bldGraphic spid="4" grpId="1">
        <p:bldAsOne/>
      </p:bldGraphic>
      <p:bldP spid="7" grpId="0"/>
      <p:bldP spid="7" grpId="1"/>
      <p:bldP spid="8" grpId="0"/>
      <p:bldP spid="10" grpId="0"/>
      <p:bldP spid="10" grpId="1"/>
      <p:bldP spid="11" grpId="0"/>
      <p:bldP spid="11" grpId="1"/>
      <p:bldP spid="12" grpId="0"/>
      <p:bldP spid="14" grpId="0"/>
      <p:bldP spid="14" grpId="1"/>
      <p:bldP spid="15" grpId="0"/>
      <p:bldP spid="17" grpId="0"/>
      <p:bldP spid="19" grpId="0"/>
      <p:bldP spid="18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itle 1"/>
          <p:cNvSpPr txBox="1">
            <a:spLocks/>
          </p:cNvSpPr>
          <p:nvPr/>
        </p:nvSpPr>
        <p:spPr>
          <a:xfrm>
            <a:off x="-76200" y="152401"/>
            <a:ext cx="92964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150" dirty="0"/>
              <a:t>1.1. Variation in Rows</a:t>
            </a:r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/>
          </p:nvPr>
        </p:nvGraphicFramePr>
        <p:xfrm>
          <a:off x="2819399" y="1676400"/>
          <a:ext cx="3200400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/>
          <p:cNvGraphicFramePr>
            <a:graphicFrameLocks/>
          </p:cNvGraphicFramePr>
          <p:nvPr>
            <p:extLst/>
          </p:nvPr>
        </p:nvGraphicFramePr>
        <p:xfrm>
          <a:off x="457200" y="1676400"/>
          <a:ext cx="2819400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/>
          </p:nvPr>
        </p:nvGraphicFramePr>
        <p:xfrm>
          <a:off x="6095999" y="1676400"/>
          <a:ext cx="2743201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66800" y="5105400"/>
            <a:ext cx="236220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400" spc="-150" dirty="0">
                <a:solidFill>
                  <a:srgbClr val="000000"/>
                </a:solidFill>
                <a:latin typeface="+mj-lt"/>
              </a:rPr>
              <a:t>row </a:t>
            </a:r>
            <a:r>
              <a:rPr lang="en-US" sz="2400" spc="-150" dirty="0" err="1">
                <a:solidFill>
                  <a:srgbClr val="000000"/>
                </a:solidFill>
                <a:latin typeface="+mj-lt"/>
              </a:rPr>
              <a:t>addr</a:t>
            </a:r>
            <a:r>
              <a:rPr lang="en-US" sz="2400" spc="-150" dirty="0">
                <a:solidFill>
                  <a:srgbClr val="000000"/>
                </a:solidFill>
                <a:latin typeface="+mj-lt"/>
              </a:rPr>
              <a:t>. (mod. 512)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10000" y="5105400"/>
            <a:ext cx="236220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400" spc="-150" dirty="0">
                <a:solidFill>
                  <a:srgbClr val="000000"/>
                </a:solidFill>
                <a:latin typeface="+mj-lt"/>
              </a:rPr>
              <a:t>row </a:t>
            </a:r>
            <a:r>
              <a:rPr lang="en-US" sz="2400" spc="-150" dirty="0" err="1">
                <a:solidFill>
                  <a:srgbClr val="000000"/>
                </a:solidFill>
                <a:latin typeface="+mj-lt"/>
              </a:rPr>
              <a:t>addr</a:t>
            </a:r>
            <a:r>
              <a:rPr lang="en-US" sz="2400" spc="-150" dirty="0">
                <a:solidFill>
                  <a:srgbClr val="000000"/>
                </a:solidFill>
                <a:latin typeface="+mj-lt"/>
              </a:rPr>
              <a:t>. (mod. 512)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77000" y="5105400"/>
            <a:ext cx="236220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400" spc="-150" dirty="0">
                <a:solidFill>
                  <a:srgbClr val="000000"/>
                </a:solidFill>
                <a:latin typeface="+mj-lt"/>
              </a:rPr>
              <a:t>row </a:t>
            </a:r>
            <a:r>
              <a:rPr lang="en-US" sz="2400" spc="-150" dirty="0" err="1">
                <a:solidFill>
                  <a:srgbClr val="000000"/>
                </a:solidFill>
                <a:latin typeface="+mj-lt"/>
              </a:rPr>
              <a:t>addr</a:t>
            </a:r>
            <a:r>
              <a:rPr lang="en-US" sz="2400" spc="-150" dirty="0">
                <a:solidFill>
                  <a:srgbClr val="000000"/>
                </a:solidFill>
                <a:latin typeface="+mj-lt"/>
              </a:rPr>
              <a:t>. (mod. 512)</a:t>
            </a:r>
          </a:p>
        </p:txBody>
      </p:sp>
      <p:sp>
        <p:nvSpPr>
          <p:cNvPr id="10" name="TextBox 9"/>
          <p:cNvSpPr txBox="1"/>
          <p:nvPr/>
        </p:nvSpPr>
        <p:spPr>
          <a:xfrm rot="16200000">
            <a:off x="-723900" y="3162300"/>
            <a:ext cx="2895600" cy="381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400" spc="-150" dirty="0">
                <a:solidFill>
                  <a:srgbClr val="000000"/>
                </a:solidFill>
                <a:latin typeface="+mj-lt"/>
              </a:rPr>
              <a:t>Erroneous Request Count</a:t>
            </a:r>
          </a:p>
        </p:txBody>
      </p:sp>
      <p:sp>
        <p:nvSpPr>
          <p:cNvPr id="11" name="Punchline"/>
          <p:cNvSpPr txBox="1"/>
          <p:nvPr/>
        </p:nvSpPr>
        <p:spPr>
          <a:xfrm>
            <a:off x="914400" y="5486400"/>
            <a:ext cx="2590800" cy="9906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3000"/>
              </a:lnSpc>
            </a:pPr>
            <a:r>
              <a:rPr lang="en-US" sz="3600" b="1" i="1" spc="-1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Random</a:t>
            </a:r>
          </a:p>
          <a:p>
            <a:pPr algn="ctr">
              <a:lnSpc>
                <a:spcPts val="3000"/>
              </a:lnSpc>
            </a:pPr>
            <a:r>
              <a:rPr lang="en-US" sz="3600" b="1" i="1" spc="-10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Errors</a:t>
            </a:r>
          </a:p>
        </p:txBody>
      </p:sp>
      <p:sp>
        <p:nvSpPr>
          <p:cNvPr id="12" name="Punchline"/>
          <p:cNvSpPr txBox="1"/>
          <p:nvPr/>
        </p:nvSpPr>
        <p:spPr>
          <a:xfrm>
            <a:off x="3657600" y="5486400"/>
            <a:ext cx="2590800" cy="9906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3000"/>
              </a:lnSpc>
            </a:pPr>
            <a:r>
              <a:rPr lang="en-US" sz="3600" b="1" i="1" spc="-100" dirty="0">
                <a:solidFill>
                  <a:srgbClr val="0000FF"/>
                </a:solidFill>
                <a:latin typeface="+mj-lt"/>
              </a:rPr>
              <a:t>Periodic</a:t>
            </a:r>
          </a:p>
          <a:p>
            <a:pPr algn="ctr">
              <a:lnSpc>
                <a:spcPts val="3000"/>
              </a:lnSpc>
            </a:pPr>
            <a:r>
              <a:rPr lang="en-US" sz="3600" b="1" i="1" spc="-100" dirty="0">
                <a:solidFill>
                  <a:srgbClr val="0000FF"/>
                </a:solidFill>
                <a:latin typeface="+mj-lt"/>
              </a:rPr>
              <a:t>Errors</a:t>
            </a:r>
          </a:p>
        </p:txBody>
      </p:sp>
      <p:sp>
        <p:nvSpPr>
          <p:cNvPr id="13" name="Punchline"/>
          <p:cNvSpPr txBox="1"/>
          <p:nvPr/>
        </p:nvSpPr>
        <p:spPr>
          <a:xfrm>
            <a:off x="6324600" y="5486400"/>
            <a:ext cx="2590800" cy="9906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3000"/>
              </a:lnSpc>
            </a:pPr>
            <a:r>
              <a:rPr lang="en-US" sz="3600" b="1" i="1" spc="-1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Mostly</a:t>
            </a:r>
          </a:p>
          <a:p>
            <a:pPr algn="ctr">
              <a:lnSpc>
                <a:spcPts val="3000"/>
              </a:lnSpc>
            </a:pPr>
            <a:r>
              <a:rPr lang="en-US" sz="3600" b="1" i="1" spc="-10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Errors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66800" y="1371600"/>
            <a:ext cx="2362200" cy="381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800" b="1" spc="-150" dirty="0">
                <a:solidFill>
                  <a:schemeClr val="accent6">
                    <a:lumMod val="75000"/>
                  </a:schemeClr>
                </a:solidFill>
                <a:latin typeface="+mj-lt"/>
              </a:rPr>
              <a:t>10.0 ns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810000" y="1371600"/>
            <a:ext cx="2362200" cy="381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800" b="1" spc="-150" dirty="0">
                <a:solidFill>
                  <a:srgbClr val="0000FF"/>
                </a:solidFill>
                <a:latin typeface="+mj-lt"/>
              </a:rPr>
              <a:t>7.5 ns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7000" y="1371600"/>
            <a:ext cx="2362200" cy="381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800" b="1" spc="-150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5.0 ns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847850" y="906450"/>
            <a:ext cx="5448300" cy="42804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ct val="70000"/>
              </a:lnSpc>
            </a:pPr>
            <a:r>
              <a:rPr lang="en-US" sz="4000" b="1" spc="-150" dirty="0" err="1" smtClean="0">
                <a:solidFill>
                  <a:srgbClr val="000000"/>
                </a:solidFill>
                <a:latin typeface="+mj-lt"/>
              </a:rPr>
              <a:t>tRP</a:t>
            </a:r>
            <a:r>
              <a:rPr lang="en-US" sz="4000" b="1" spc="-150" dirty="0">
                <a:solidFill>
                  <a:srgbClr val="000000"/>
                </a:solidFill>
                <a:latin typeface="+mj-lt"/>
              </a:rPr>
              <a:t> </a:t>
            </a:r>
            <a:r>
              <a:rPr lang="en-US" sz="3200" spc="-150" dirty="0" smtClean="0">
                <a:solidFill>
                  <a:srgbClr val="000000"/>
                </a:solidFill>
                <a:latin typeface="+mj-lt"/>
              </a:rPr>
              <a:t>(</a:t>
            </a:r>
            <a:r>
              <a:rPr lang="en-US" sz="3200" spc="-150" dirty="0" err="1" smtClean="0">
                <a:solidFill>
                  <a:srgbClr val="000000"/>
                </a:solidFill>
                <a:latin typeface="+mj-lt"/>
              </a:rPr>
              <a:t>precharge</a:t>
            </a:r>
            <a:r>
              <a:rPr lang="en-US" sz="3200" spc="-150" dirty="0" smtClean="0">
                <a:solidFill>
                  <a:srgbClr val="000000"/>
                </a:solidFill>
                <a:latin typeface="+mj-lt"/>
              </a:rPr>
              <a:t> timing parameter)</a:t>
            </a:r>
            <a:endParaRPr lang="en-US" sz="4000" spc="-15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19" name="TextBox 18"/>
          <p:cNvSpPr txBox="1"/>
          <p:nvPr/>
        </p:nvSpPr>
        <p:spPr>
          <a:xfrm rot="16200000">
            <a:off x="1638300" y="3162300"/>
            <a:ext cx="2895600" cy="381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400" spc="-150" dirty="0">
                <a:solidFill>
                  <a:srgbClr val="000000"/>
                </a:solidFill>
                <a:latin typeface="+mj-lt"/>
              </a:rPr>
              <a:t>Erroneous Request Count</a:t>
            </a:r>
          </a:p>
        </p:txBody>
      </p:sp>
    </p:spTree>
    <p:extLst>
      <p:ext uri="{BB962C8B-B14F-4D97-AF65-F5344CB8AC3E}">
        <p14:creationId xmlns:p14="http://schemas.microsoft.com/office/powerpoint/2010/main" val="2222855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Graphic spid="4" grpId="0">
        <p:bldAsOne/>
      </p:bldGraphic>
      <p:bldGraphic spid="4" grpId="1">
        <p:bldAsOne/>
      </p:bldGraphic>
      <p:bldGraphic spid="5" grpId="0">
        <p:bldAsOne/>
      </p:bldGraphic>
      <p:bldGraphic spid="5" grpId="1">
        <p:bldAsOne/>
      </p:bldGraphic>
      <p:bldP spid="7" grpId="0"/>
      <p:bldP spid="7" grpId="1"/>
      <p:bldP spid="8" grpId="0"/>
      <p:bldP spid="9" grpId="0"/>
      <p:bldP spid="9" grpId="1"/>
      <p:bldP spid="10" grpId="0"/>
      <p:bldP spid="10" grpId="1"/>
      <p:bldP spid="11" grpId="0"/>
      <p:bldP spid="11" grpId="1"/>
      <p:bldP spid="12" grpId="0"/>
      <p:bldP spid="13" grpId="0"/>
      <p:bldP spid="13" grpId="1"/>
      <p:bldP spid="14" grpId="0"/>
      <p:bldP spid="14" grpId="1"/>
      <p:bldP spid="15" grpId="0"/>
      <p:bldP spid="16" grpId="0"/>
      <p:bldP spid="16" grpId="1"/>
      <p:bldP spid="17" grpId="0"/>
      <p:bldP spid="19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/>
          <p:cNvSpPr txBox="1">
            <a:spLocks/>
          </p:cNvSpPr>
          <p:nvPr/>
        </p:nvSpPr>
        <p:spPr>
          <a:xfrm>
            <a:off x="-76200" y="152401"/>
            <a:ext cx="92964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150" dirty="0"/>
              <a:t>1.2. </a:t>
            </a:r>
            <a:r>
              <a:rPr lang="en-US" sz="5400" spc="-250" dirty="0" smtClean="0"/>
              <a:t>Periodic Row Variation Behavior</a:t>
            </a:r>
            <a:endParaRPr lang="en-US" sz="5400" spc="-250" dirty="0"/>
          </a:p>
        </p:txBody>
      </p:sp>
      <p:graphicFrame>
        <p:nvGraphicFramePr>
          <p:cNvPr id="20" name="Chart 19"/>
          <p:cNvGraphicFramePr>
            <a:graphicFrameLocks/>
          </p:cNvGraphicFramePr>
          <p:nvPr>
            <p:extLst/>
          </p:nvPr>
        </p:nvGraphicFramePr>
        <p:xfrm>
          <a:off x="533401" y="1295401"/>
          <a:ext cx="2978331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3" name="Chart 22"/>
          <p:cNvGraphicFramePr>
            <a:graphicFrameLocks/>
          </p:cNvGraphicFramePr>
          <p:nvPr>
            <p:extLst/>
          </p:nvPr>
        </p:nvGraphicFramePr>
        <p:xfrm>
          <a:off x="3657600" y="1295402"/>
          <a:ext cx="5257800" cy="3657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4" name="TextBox 23"/>
          <p:cNvSpPr txBox="1"/>
          <p:nvPr/>
        </p:nvSpPr>
        <p:spPr>
          <a:xfrm rot="16200000">
            <a:off x="-876299" y="2781300"/>
            <a:ext cx="2895600" cy="381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400" spc="-150" dirty="0">
                <a:solidFill>
                  <a:srgbClr val="000000"/>
                </a:solidFill>
                <a:latin typeface="+mj-lt"/>
              </a:rPr>
              <a:t>Erroneous Request Count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4724400"/>
            <a:ext cx="281940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400" spc="-150" dirty="0">
                <a:solidFill>
                  <a:srgbClr val="000000"/>
                </a:solidFill>
                <a:latin typeface="+mj-lt"/>
              </a:rPr>
              <a:t>row address (mod. 512)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267200" y="4724400"/>
            <a:ext cx="457200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400" spc="-150" dirty="0">
                <a:solidFill>
                  <a:srgbClr val="000000"/>
                </a:solidFill>
                <a:latin typeface="+mj-lt"/>
              </a:rPr>
              <a:t>row address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14400" y="838200"/>
            <a:ext cx="3124200" cy="685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800" spc="-150" dirty="0">
                <a:solidFill>
                  <a:srgbClr val="000000"/>
                </a:solidFill>
                <a:latin typeface="+mj-lt"/>
              </a:rPr>
              <a:t>Aggregated &amp; Sorted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886200" y="838200"/>
            <a:ext cx="5257800" cy="685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ts val="2800"/>
              </a:lnSpc>
            </a:pPr>
            <a:r>
              <a:rPr lang="en-US" sz="2800" spc="-200" dirty="0">
                <a:solidFill>
                  <a:srgbClr val="000000"/>
                </a:solidFill>
                <a:latin typeface="+mj-lt"/>
              </a:rPr>
              <a:t>Apply sorted order to each 512-row group</a:t>
            </a:r>
          </a:p>
        </p:txBody>
      </p:sp>
      <p:sp>
        <p:nvSpPr>
          <p:cNvPr id="33" name="Punchline"/>
          <p:cNvSpPr txBox="1"/>
          <p:nvPr/>
        </p:nvSpPr>
        <p:spPr>
          <a:xfrm>
            <a:off x="0" y="5181600"/>
            <a:ext cx="9144000" cy="1143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spc="-100" dirty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Error (latency) characteristics </a:t>
            </a:r>
            <a:r>
              <a:rPr lang="en-US" sz="3600" b="1" i="1" spc="-100" dirty="0">
                <a:solidFill>
                  <a:schemeClr val="bg1"/>
                </a:solidFill>
                <a:sym typeface="Wingdings" panose="05000000000000000000" pitchFamily="2" charset="2"/>
              </a:rPr>
              <a:t>periodically repeat </a:t>
            </a:r>
          </a:p>
          <a:p>
            <a:pPr algn="ctr"/>
            <a:r>
              <a:rPr lang="en-US" sz="3600" spc="-100" dirty="0">
                <a:solidFill>
                  <a:schemeClr val="bg1"/>
                </a:solidFill>
                <a:latin typeface="+mj-lt"/>
                <a:sym typeface="Wingdings" panose="05000000000000000000" pitchFamily="2" charset="2"/>
              </a:rPr>
              <a:t>every 512 rows</a:t>
            </a:r>
          </a:p>
        </p:txBody>
      </p:sp>
    </p:spTree>
    <p:extLst>
      <p:ext uri="{BB962C8B-B14F-4D97-AF65-F5344CB8AC3E}">
        <p14:creationId xmlns:p14="http://schemas.microsoft.com/office/powerpoint/2010/main" val="3098627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3" grpId="0">
        <p:bldAsOne/>
      </p:bldGraphic>
      <p:bldP spid="26" grpId="0"/>
      <p:bldP spid="29" grpId="0"/>
      <p:bldP spid="33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2" name="Group 431"/>
          <p:cNvGrpSpPr/>
          <p:nvPr/>
        </p:nvGrpSpPr>
        <p:grpSpPr>
          <a:xfrm>
            <a:off x="1600200" y="1481328"/>
            <a:ext cx="1490472" cy="1490472"/>
            <a:chOff x="4876800" y="1447800"/>
            <a:chExt cx="2971801" cy="2971800"/>
          </a:xfrm>
        </p:grpSpPr>
        <p:grpSp>
          <p:nvGrpSpPr>
            <p:cNvPr id="433" name="Group 432"/>
            <p:cNvGrpSpPr/>
            <p:nvPr/>
          </p:nvGrpSpPr>
          <p:grpSpPr>
            <a:xfrm>
              <a:off x="5486400" y="3962400"/>
              <a:ext cx="2209800" cy="457200"/>
              <a:chOff x="5486400" y="3962400"/>
              <a:chExt cx="2209800" cy="457200"/>
            </a:xfrm>
          </p:grpSpPr>
          <p:sp>
            <p:nvSpPr>
              <p:cNvPr id="516" name="DRAM"/>
              <p:cNvSpPr/>
              <p:nvPr/>
            </p:nvSpPr>
            <p:spPr>
              <a:xfrm>
                <a:off x="54864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17" name="DRAM"/>
              <p:cNvSpPr/>
              <p:nvPr/>
            </p:nvSpPr>
            <p:spPr>
              <a:xfrm>
                <a:off x="59436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18" name="DRAM"/>
              <p:cNvSpPr/>
              <p:nvPr/>
            </p:nvSpPr>
            <p:spPr>
              <a:xfrm>
                <a:off x="64008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19" name="DRAM"/>
              <p:cNvSpPr/>
              <p:nvPr/>
            </p:nvSpPr>
            <p:spPr>
              <a:xfrm>
                <a:off x="68580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20" name="DRAM"/>
              <p:cNvSpPr/>
              <p:nvPr/>
            </p:nvSpPr>
            <p:spPr>
              <a:xfrm>
                <a:off x="73152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434" name="Group 433"/>
            <p:cNvGrpSpPr/>
            <p:nvPr/>
          </p:nvGrpSpPr>
          <p:grpSpPr>
            <a:xfrm>
              <a:off x="4876800" y="1600200"/>
              <a:ext cx="457200" cy="2209800"/>
              <a:chOff x="4876800" y="1600200"/>
              <a:chExt cx="457200" cy="2209800"/>
            </a:xfrm>
          </p:grpSpPr>
          <p:sp>
            <p:nvSpPr>
              <p:cNvPr id="511" name="DRAM"/>
              <p:cNvSpPr/>
              <p:nvPr/>
            </p:nvSpPr>
            <p:spPr>
              <a:xfrm rot="5400000">
                <a:off x="4914900" y="15621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12" name="DRAM"/>
              <p:cNvSpPr/>
              <p:nvPr/>
            </p:nvSpPr>
            <p:spPr>
              <a:xfrm rot="5400000">
                <a:off x="4914900" y="20193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13" name="DRAM"/>
              <p:cNvSpPr/>
              <p:nvPr/>
            </p:nvSpPr>
            <p:spPr>
              <a:xfrm rot="5400000">
                <a:off x="4914900" y="24765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14" name="DRAM"/>
              <p:cNvSpPr/>
              <p:nvPr/>
            </p:nvSpPr>
            <p:spPr>
              <a:xfrm rot="5400000">
                <a:off x="4914900" y="29337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15" name="DRAM"/>
              <p:cNvSpPr/>
              <p:nvPr/>
            </p:nvSpPr>
            <p:spPr>
              <a:xfrm rot="5400000">
                <a:off x="4914900" y="33909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435" name="Group 434"/>
            <p:cNvGrpSpPr/>
            <p:nvPr/>
          </p:nvGrpSpPr>
          <p:grpSpPr>
            <a:xfrm>
              <a:off x="5676900" y="1447800"/>
              <a:ext cx="1828800" cy="2514600"/>
              <a:chOff x="5676900" y="990600"/>
              <a:chExt cx="1828800" cy="2971800"/>
            </a:xfrm>
          </p:grpSpPr>
          <p:cxnSp>
            <p:nvCxnSpPr>
              <p:cNvPr id="506" name="Straight Connector 505"/>
              <p:cNvCxnSpPr>
                <a:endCxn id="516" idx="0"/>
              </p:cNvCxnSpPr>
              <p:nvPr/>
            </p:nvCxnSpPr>
            <p:spPr>
              <a:xfrm>
                <a:off x="56769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7" name="Straight Connector 506"/>
              <p:cNvCxnSpPr>
                <a:endCxn id="518" idx="0"/>
              </p:cNvCxnSpPr>
              <p:nvPr/>
            </p:nvCxnSpPr>
            <p:spPr>
              <a:xfrm>
                <a:off x="65913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8" name="Straight Connector 507"/>
              <p:cNvCxnSpPr>
                <a:endCxn id="519" idx="0"/>
              </p:cNvCxnSpPr>
              <p:nvPr/>
            </p:nvCxnSpPr>
            <p:spPr>
              <a:xfrm>
                <a:off x="70485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9" name="Straight Connector 508"/>
              <p:cNvCxnSpPr>
                <a:endCxn id="520" idx="0"/>
              </p:cNvCxnSpPr>
              <p:nvPr/>
            </p:nvCxnSpPr>
            <p:spPr>
              <a:xfrm>
                <a:off x="75057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0" name="Straight Connector 509"/>
              <p:cNvCxnSpPr>
                <a:endCxn id="517" idx="0"/>
              </p:cNvCxnSpPr>
              <p:nvPr/>
            </p:nvCxnSpPr>
            <p:spPr>
              <a:xfrm>
                <a:off x="61341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6" name="Group 435"/>
            <p:cNvGrpSpPr/>
            <p:nvPr/>
          </p:nvGrpSpPr>
          <p:grpSpPr>
            <a:xfrm>
              <a:off x="5334001" y="1790700"/>
              <a:ext cx="2514600" cy="1828800"/>
              <a:chOff x="5334000" y="1790700"/>
              <a:chExt cx="2971799" cy="1828800"/>
            </a:xfrm>
          </p:grpSpPr>
          <p:cxnSp>
            <p:nvCxnSpPr>
              <p:cNvPr id="469" name="Straight Connector 468"/>
              <p:cNvCxnSpPr>
                <a:endCxn id="511" idx="0"/>
              </p:cNvCxnSpPr>
              <p:nvPr/>
            </p:nvCxnSpPr>
            <p:spPr>
              <a:xfrm flipH="1">
                <a:off x="5334000" y="17907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2" name="Straight Connector 501"/>
              <p:cNvCxnSpPr>
                <a:endCxn id="512" idx="0"/>
              </p:cNvCxnSpPr>
              <p:nvPr/>
            </p:nvCxnSpPr>
            <p:spPr>
              <a:xfrm flipH="1">
                <a:off x="5334000" y="22479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" name="Straight Connector 502"/>
              <p:cNvCxnSpPr>
                <a:endCxn id="513" idx="0"/>
              </p:cNvCxnSpPr>
              <p:nvPr/>
            </p:nvCxnSpPr>
            <p:spPr>
              <a:xfrm flipH="1">
                <a:off x="5334000" y="27051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4" name="Straight Connector 503"/>
              <p:cNvCxnSpPr>
                <a:endCxn id="514" idx="0"/>
              </p:cNvCxnSpPr>
              <p:nvPr/>
            </p:nvCxnSpPr>
            <p:spPr>
              <a:xfrm flipH="1">
                <a:off x="5334000" y="31623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5" name="Straight Connector 504"/>
              <p:cNvCxnSpPr>
                <a:endCxn id="515" idx="0"/>
              </p:cNvCxnSpPr>
              <p:nvPr/>
            </p:nvCxnSpPr>
            <p:spPr>
              <a:xfrm flipH="1">
                <a:off x="5334000" y="36195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7" name="Group 436"/>
            <p:cNvGrpSpPr/>
            <p:nvPr/>
          </p:nvGrpSpPr>
          <p:grpSpPr>
            <a:xfrm>
              <a:off x="5486400" y="1600200"/>
              <a:ext cx="2209800" cy="2209800"/>
              <a:chOff x="5486400" y="1600200"/>
              <a:chExt cx="2209800" cy="2209800"/>
            </a:xfrm>
          </p:grpSpPr>
          <p:sp>
            <p:nvSpPr>
              <p:cNvPr id="438" name="Oval 437"/>
              <p:cNvSpPr/>
              <p:nvPr/>
            </p:nvSpPr>
            <p:spPr>
              <a:xfrm>
                <a:off x="54864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39" name="Oval 438"/>
              <p:cNvSpPr/>
              <p:nvPr/>
            </p:nvSpPr>
            <p:spPr>
              <a:xfrm>
                <a:off x="59436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0" name="Oval 439"/>
              <p:cNvSpPr/>
              <p:nvPr/>
            </p:nvSpPr>
            <p:spPr>
              <a:xfrm>
                <a:off x="64008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1" name="Oval 440"/>
              <p:cNvSpPr/>
              <p:nvPr/>
            </p:nvSpPr>
            <p:spPr>
              <a:xfrm>
                <a:off x="68580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2" name="Oval 441"/>
              <p:cNvSpPr/>
              <p:nvPr/>
            </p:nvSpPr>
            <p:spPr>
              <a:xfrm>
                <a:off x="73152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3" name="Oval 442"/>
              <p:cNvSpPr/>
              <p:nvPr/>
            </p:nvSpPr>
            <p:spPr>
              <a:xfrm>
                <a:off x="54864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4" name="Oval 443"/>
              <p:cNvSpPr/>
              <p:nvPr/>
            </p:nvSpPr>
            <p:spPr>
              <a:xfrm>
                <a:off x="59436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5" name="Oval 444"/>
              <p:cNvSpPr/>
              <p:nvPr/>
            </p:nvSpPr>
            <p:spPr>
              <a:xfrm>
                <a:off x="64008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6" name="Oval 445"/>
              <p:cNvSpPr/>
              <p:nvPr/>
            </p:nvSpPr>
            <p:spPr>
              <a:xfrm>
                <a:off x="68580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7" name="Oval 446"/>
              <p:cNvSpPr/>
              <p:nvPr/>
            </p:nvSpPr>
            <p:spPr>
              <a:xfrm>
                <a:off x="73152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8" name="Oval 447"/>
              <p:cNvSpPr/>
              <p:nvPr/>
            </p:nvSpPr>
            <p:spPr>
              <a:xfrm>
                <a:off x="54864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9" name="Oval 448"/>
              <p:cNvSpPr/>
              <p:nvPr/>
            </p:nvSpPr>
            <p:spPr>
              <a:xfrm>
                <a:off x="59436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50" name="Oval 449"/>
              <p:cNvSpPr/>
              <p:nvPr/>
            </p:nvSpPr>
            <p:spPr>
              <a:xfrm>
                <a:off x="64008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51" name="Oval 450"/>
              <p:cNvSpPr/>
              <p:nvPr/>
            </p:nvSpPr>
            <p:spPr>
              <a:xfrm>
                <a:off x="68580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52" name="Oval 451"/>
              <p:cNvSpPr/>
              <p:nvPr/>
            </p:nvSpPr>
            <p:spPr>
              <a:xfrm>
                <a:off x="73152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53" name="Oval 452"/>
              <p:cNvSpPr/>
              <p:nvPr/>
            </p:nvSpPr>
            <p:spPr>
              <a:xfrm>
                <a:off x="54864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54" name="Oval 453"/>
              <p:cNvSpPr/>
              <p:nvPr/>
            </p:nvSpPr>
            <p:spPr>
              <a:xfrm>
                <a:off x="59436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55" name="Oval 454"/>
              <p:cNvSpPr/>
              <p:nvPr/>
            </p:nvSpPr>
            <p:spPr>
              <a:xfrm>
                <a:off x="64008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62" name="Oval 461"/>
              <p:cNvSpPr/>
              <p:nvPr/>
            </p:nvSpPr>
            <p:spPr>
              <a:xfrm>
                <a:off x="68580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63" name="Oval 462"/>
              <p:cNvSpPr/>
              <p:nvPr/>
            </p:nvSpPr>
            <p:spPr>
              <a:xfrm>
                <a:off x="73152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64" name="Oval 463"/>
              <p:cNvSpPr/>
              <p:nvPr/>
            </p:nvSpPr>
            <p:spPr>
              <a:xfrm>
                <a:off x="54864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65" name="Oval 464"/>
              <p:cNvSpPr/>
              <p:nvPr/>
            </p:nvSpPr>
            <p:spPr>
              <a:xfrm>
                <a:off x="59436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66" name="Oval 465"/>
              <p:cNvSpPr/>
              <p:nvPr/>
            </p:nvSpPr>
            <p:spPr>
              <a:xfrm>
                <a:off x="64008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67" name="Oval 466"/>
              <p:cNvSpPr/>
              <p:nvPr/>
            </p:nvSpPr>
            <p:spPr>
              <a:xfrm>
                <a:off x="68580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68" name="Oval 467"/>
              <p:cNvSpPr/>
              <p:nvPr/>
            </p:nvSpPr>
            <p:spPr>
              <a:xfrm>
                <a:off x="73152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</p:grpSp>
      <p:grpSp>
        <p:nvGrpSpPr>
          <p:cNvPr id="521" name="Group 520"/>
          <p:cNvGrpSpPr/>
          <p:nvPr/>
        </p:nvGrpSpPr>
        <p:grpSpPr>
          <a:xfrm>
            <a:off x="3157728" y="1481328"/>
            <a:ext cx="1490472" cy="1490472"/>
            <a:chOff x="4876800" y="1447800"/>
            <a:chExt cx="2971801" cy="2971800"/>
          </a:xfrm>
        </p:grpSpPr>
        <p:grpSp>
          <p:nvGrpSpPr>
            <p:cNvPr id="522" name="Group 521"/>
            <p:cNvGrpSpPr/>
            <p:nvPr/>
          </p:nvGrpSpPr>
          <p:grpSpPr>
            <a:xfrm>
              <a:off x="5486400" y="3962400"/>
              <a:ext cx="2209800" cy="457200"/>
              <a:chOff x="5486400" y="3962400"/>
              <a:chExt cx="2209800" cy="457200"/>
            </a:xfrm>
          </p:grpSpPr>
          <p:sp>
            <p:nvSpPr>
              <p:cNvPr id="567" name="DRAM"/>
              <p:cNvSpPr/>
              <p:nvPr/>
            </p:nvSpPr>
            <p:spPr>
              <a:xfrm>
                <a:off x="54864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68" name="DRAM"/>
              <p:cNvSpPr/>
              <p:nvPr/>
            </p:nvSpPr>
            <p:spPr>
              <a:xfrm>
                <a:off x="59436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69" name="DRAM"/>
              <p:cNvSpPr/>
              <p:nvPr/>
            </p:nvSpPr>
            <p:spPr>
              <a:xfrm>
                <a:off x="64008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70" name="DRAM"/>
              <p:cNvSpPr/>
              <p:nvPr/>
            </p:nvSpPr>
            <p:spPr>
              <a:xfrm>
                <a:off x="68580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71" name="DRAM"/>
              <p:cNvSpPr/>
              <p:nvPr/>
            </p:nvSpPr>
            <p:spPr>
              <a:xfrm>
                <a:off x="73152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523" name="Group 522"/>
            <p:cNvGrpSpPr/>
            <p:nvPr/>
          </p:nvGrpSpPr>
          <p:grpSpPr>
            <a:xfrm>
              <a:off x="4876800" y="1600200"/>
              <a:ext cx="457200" cy="2209800"/>
              <a:chOff x="4876800" y="1600200"/>
              <a:chExt cx="457200" cy="2209800"/>
            </a:xfrm>
          </p:grpSpPr>
          <p:sp>
            <p:nvSpPr>
              <p:cNvPr id="562" name="DRAM"/>
              <p:cNvSpPr/>
              <p:nvPr/>
            </p:nvSpPr>
            <p:spPr>
              <a:xfrm rot="5400000">
                <a:off x="4914900" y="15621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63" name="DRAM"/>
              <p:cNvSpPr/>
              <p:nvPr/>
            </p:nvSpPr>
            <p:spPr>
              <a:xfrm rot="5400000">
                <a:off x="4914900" y="20193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64" name="DRAM"/>
              <p:cNvSpPr/>
              <p:nvPr/>
            </p:nvSpPr>
            <p:spPr>
              <a:xfrm rot="5400000">
                <a:off x="4914900" y="24765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65" name="DRAM"/>
              <p:cNvSpPr/>
              <p:nvPr/>
            </p:nvSpPr>
            <p:spPr>
              <a:xfrm rot="5400000">
                <a:off x="4914900" y="29337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66" name="DRAM"/>
              <p:cNvSpPr/>
              <p:nvPr/>
            </p:nvSpPr>
            <p:spPr>
              <a:xfrm rot="5400000">
                <a:off x="4914900" y="33909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524" name="Group 523"/>
            <p:cNvGrpSpPr/>
            <p:nvPr/>
          </p:nvGrpSpPr>
          <p:grpSpPr>
            <a:xfrm>
              <a:off x="5676900" y="1447800"/>
              <a:ext cx="1828800" cy="2514600"/>
              <a:chOff x="5676900" y="990600"/>
              <a:chExt cx="1828800" cy="2971800"/>
            </a:xfrm>
          </p:grpSpPr>
          <p:cxnSp>
            <p:nvCxnSpPr>
              <p:cNvPr id="557" name="Straight Connector 556"/>
              <p:cNvCxnSpPr>
                <a:endCxn id="567" idx="0"/>
              </p:cNvCxnSpPr>
              <p:nvPr/>
            </p:nvCxnSpPr>
            <p:spPr>
              <a:xfrm>
                <a:off x="56769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8" name="Straight Connector 557"/>
              <p:cNvCxnSpPr>
                <a:endCxn id="569" idx="0"/>
              </p:cNvCxnSpPr>
              <p:nvPr/>
            </p:nvCxnSpPr>
            <p:spPr>
              <a:xfrm>
                <a:off x="65913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9" name="Straight Connector 558"/>
              <p:cNvCxnSpPr>
                <a:endCxn id="570" idx="0"/>
              </p:cNvCxnSpPr>
              <p:nvPr/>
            </p:nvCxnSpPr>
            <p:spPr>
              <a:xfrm>
                <a:off x="70485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0" name="Straight Connector 559"/>
              <p:cNvCxnSpPr>
                <a:endCxn id="571" idx="0"/>
              </p:cNvCxnSpPr>
              <p:nvPr/>
            </p:nvCxnSpPr>
            <p:spPr>
              <a:xfrm>
                <a:off x="75057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1" name="Straight Connector 560"/>
              <p:cNvCxnSpPr>
                <a:endCxn id="568" idx="0"/>
              </p:cNvCxnSpPr>
              <p:nvPr/>
            </p:nvCxnSpPr>
            <p:spPr>
              <a:xfrm>
                <a:off x="61341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5" name="Group 524"/>
            <p:cNvGrpSpPr/>
            <p:nvPr/>
          </p:nvGrpSpPr>
          <p:grpSpPr>
            <a:xfrm>
              <a:off x="5334001" y="1790700"/>
              <a:ext cx="2514600" cy="1828800"/>
              <a:chOff x="5334000" y="1790700"/>
              <a:chExt cx="2971799" cy="1828800"/>
            </a:xfrm>
          </p:grpSpPr>
          <p:cxnSp>
            <p:nvCxnSpPr>
              <p:cNvPr id="552" name="Straight Connector 551"/>
              <p:cNvCxnSpPr>
                <a:endCxn id="562" idx="0"/>
              </p:cNvCxnSpPr>
              <p:nvPr/>
            </p:nvCxnSpPr>
            <p:spPr>
              <a:xfrm flipH="1">
                <a:off x="5334000" y="17907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3" name="Straight Connector 552"/>
              <p:cNvCxnSpPr>
                <a:endCxn id="563" idx="0"/>
              </p:cNvCxnSpPr>
              <p:nvPr/>
            </p:nvCxnSpPr>
            <p:spPr>
              <a:xfrm flipH="1">
                <a:off x="5334000" y="22479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4" name="Straight Connector 553"/>
              <p:cNvCxnSpPr>
                <a:endCxn id="564" idx="0"/>
              </p:cNvCxnSpPr>
              <p:nvPr/>
            </p:nvCxnSpPr>
            <p:spPr>
              <a:xfrm flipH="1">
                <a:off x="5334000" y="27051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5" name="Straight Connector 554"/>
              <p:cNvCxnSpPr>
                <a:endCxn id="565" idx="0"/>
              </p:cNvCxnSpPr>
              <p:nvPr/>
            </p:nvCxnSpPr>
            <p:spPr>
              <a:xfrm flipH="1">
                <a:off x="5334000" y="31623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6" name="Straight Connector 555"/>
              <p:cNvCxnSpPr>
                <a:endCxn id="566" idx="0"/>
              </p:cNvCxnSpPr>
              <p:nvPr/>
            </p:nvCxnSpPr>
            <p:spPr>
              <a:xfrm flipH="1">
                <a:off x="5334000" y="36195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6" name="Group 525"/>
            <p:cNvGrpSpPr/>
            <p:nvPr/>
          </p:nvGrpSpPr>
          <p:grpSpPr>
            <a:xfrm>
              <a:off x="5486400" y="1600200"/>
              <a:ext cx="2209800" cy="2209800"/>
              <a:chOff x="5486400" y="1600200"/>
              <a:chExt cx="2209800" cy="2209800"/>
            </a:xfrm>
          </p:grpSpPr>
          <p:sp>
            <p:nvSpPr>
              <p:cNvPr id="527" name="Oval 526"/>
              <p:cNvSpPr/>
              <p:nvPr/>
            </p:nvSpPr>
            <p:spPr>
              <a:xfrm>
                <a:off x="54864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28" name="Oval 527"/>
              <p:cNvSpPr/>
              <p:nvPr/>
            </p:nvSpPr>
            <p:spPr>
              <a:xfrm>
                <a:off x="59436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29" name="Oval 528"/>
              <p:cNvSpPr/>
              <p:nvPr/>
            </p:nvSpPr>
            <p:spPr>
              <a:xfrm>
                <a:off x="64008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0" name="Oval 529"/>
              <p:cNvSpPr/>
              <p:nvPr/>
            </p:nvSpPr>
            <p:spPr>
              <a:xfrm>
                <a:off x="68580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1" name="Oval 530"/>
              <p:cNvSpPr/>
              <p:nvPr/>
            </p:nvSpPr>
            <p:spPr>
              <a:xfrm>
                <a:off x="73152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2" name="Oval 531"/>
              <p:cNvSpPr/>
              <p:nvPr/>
            </p:nvSpPr>
            <p:spPr>
              <a:xfrm>
                <a:off x="54864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3" name="Oval 532"/>
              <p:cNvSpPr/>
              <p:nvPr/>
            </p:nvSpPr>
            <p:spPr>
              <a:xfrm>
                <a:off x="59436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4" name="Oval 533"/>
              <p:cNvSpPr/>
              <p:nvPr/>
            </p:nvSpPr>
            <p:spPr>
              <a:xfrm>
                <a:off x="64008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5" name="Oval 534"/>
              <p:cNvSpPr/>
              <p:nvPr/>
            </p:nvSpPr>
            <p:spPr>
              <a:xfrm>
                <a:off x="68580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6" name="Oval 535"/>
              <p:cNvSpPr/>
              <p:nvPr/>
            </p:nvSpPr>
            <p:spPr>
              <a:xfrm>
                <a:off x="73152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7" name="Oval 536"/>
              <p:cNvSpPr/>
              <p:nvPr/>
            </p:nvSpPr>
            <p:spPr>
              <a:xfrm>
                <a:off x="54864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8" name="Oval 537"/>
              <p:cNvSpPr/>
              <p:nvPr/>
            </p:nvSpPr>
            <p:spPr>
              <a:xfrm>
                <a:off x="59436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9" name="Oval 538"/>
              <p:cNvSpPr/>
              <p:nvPr/>
            </p:nvSpPr>
            <p:spPr>
              <a:xfrm>
                <a:off x="64008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0" name="Oval 539"/>
              <p:cNvSpPr/>
              <p:nvPr/>
            </p:nvSpPr>
            <p:spPr>
              <a:xfrm>
                <a:off x="68580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1" name="Oval 540"/>
              <p:cNvSpPr/>
              <p:nvPr/>
            </p:nvSpPr>
            <p:spPr>
              <a:xfrm>
                <a:off x="73152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2" name="Oval 541"/>
              <p:cNvSpPr/>
              <p:nvPr/>
            </p:nvSpPr>
            <p:spPr>
              <a:xfrm>
                <a:off x="54864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3" name="Oval 542"/>
              <p:cNvSpPr/>
              <p:nvPr/>
            </p:nvSpPr>
            <p:spPr>
              <a:xfrm>
                <a:off x="59436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4" name="Oval 543"/>
              <p:cNvSpPr/>
              <p:nvPr/>
            </p:nvSpPr>
            <p:spPr>
              <a:xfrm>
                <a:off x="64008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5" name="Oval 544"/>
              <p:cNvSpPr/>
              <p:nvPr/>
            </p:nvSpPr>
            <p:spPr>
              <a:xfrm>
                <a:off x="68580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6" name="Oval 545"/>
              <p:cNvSpPr/>
              <p:nvPr/>
            </p:nvSpPr>
            <p:spPr>
              <a:xfrm>
                <a:off x="73152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7" name="Oval 546"/>
              <p:cNvSpPr/>
              <p:nvPr/>
            </p:nvSpPr>
            <p:spPr>
              <a:xfrm>
                <a:off x="54864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8" name="Oval 547"/>
              <p:cNvSpPr/>
              <p:nvPr/>
            </p:nvSpPr>
            <p:spPr>
              <a:xfrm>
                <a:off x="59436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9" name="Oval 548"/>
              <p:cNvSpPr/>
              <p:nvPr/>
            </p:nvSpPr>
            <p:spPr>
              <a:xfrm>
                <a:off x="64008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50" name="Oval 549"/>
              <p:cNvSpPr/>
              <p:nvPr/>
            </p:nvSpPr>
            <p:spPr>
              <a:xfrm>
                <a:off x="68580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51" name="Oval 550"/>
              <p:cNvSpPr/>
              <p:nvPr/>
            </p:nvSpPr>
            <p:spPr>
              <a:xfrm>
                <a:off x="73152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</p:grpSp>
      <p:grpSp>
        <p:nvGrpSpPr>
          <p:cNvPr id="572" name="Group 571"/>
          <p:cNvGrpSpPr/>
          <p:nvPr/>
        </p:nvGrpSpPr>
        <p:grpSpPr>
          <a:xfrm>
            <a:off x="4724400" y="1481328"/>
            <a:ext cx="1490472" cy="1490472"/>
            <a:chOff x="4876800" y="1447800"/>
            <a:chExt cx="2971801" cy="2971800"/>
          </a:xfrm>
        </p:grpSpPr>
        <p:grpSp>
          <p:nvGrpSpPr>
            <p:cNvPr id="573" name="Group 572"/>
            <p:cNvGrpSpPr/>
            <p:nvPr/>
          </p:nvGrpSpPr>
          <p:grpSpPr>
            <a:xfrm>
              <a:off x="5486400" y="3962400"/>
              <a:ext cx="2209800" cy="457200"/>
              <a:chOff x="5486400" y="3962400"/>
              <a:chExt cx="2209800" cy="457200"/>
            </a:xfrm>
          </p:grpSpPr>
          <p:sp>
            <p:nvSpPr>
              <p:cNvPr id="618" name="DRAM"/>
              <p:cNvSpPr/>
              <p:nvPr/>
            </p:nvSpPr>
            <p:spPr>
              <a:xfrm>
                <a:off x="54864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19" name="DRAM"/>
              <p:cNvSpPr/>
              <p:nvPr/>
            </p:nvSpPr>
            <p:spPr>
              <a:xfrm>
                <a:off x="59436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20" name="DRAM"/>
              <p:cNvSpPr/>
              <p:nvPr/>
            </p:nvSpPr>
            <p:spPr>
              <a:xfrm>
                <a:off x="64008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21" name="DRAM"/>
              <p:cNvSpPr/>
              <p:nvPr/>
            </p:nvSpPr>
            <p:spPr>
              <a:xfrm>
                <a:off x="68580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22" name="DRAM"/>
              <p:cNvSpPr/>
              <p:nvPr/>
            </p:nvSpPr>
            <p:spPr>
              <a:xfrm>
                <a:off x="73152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574" name="Group 573"/>
            <p:cNvGrpSpPr/>
            <p:nvPr/>
          </p:nvGrpSpPr>
          <p:grpSpPr>
            <a:xfrm>
              <a:off x="4876800" y="1600200"/>
              <a:ext cx="457200" cy="2209800"/>
              <a:chOff x="4876800" y="1600200"/>
              <a:chExt cx="457200" cy="2209800"/>
            </a:xfrm>
          </p:grpSpPr>
          <p:sp>
            <p:nvSpPr>
              <p:cNvPr id="613" name="DRAM"/>
              <p:cNvSpPr/>
              <p:nvPr/>
            </p:nvSpPr>
            <p:spPr>
              <a:xfrm rot="5400000">
                <a:off x="4914900" y="15621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14" name="DRAM"/>
              <p:cNvSpPr/>
              <p:nvPr/>
            </p:nvSpPr>
            <p:spPr>
              <a:xfrm rot="5400000">
                <a:off x="4914900" y="20193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15" name="DRAM"/>
              <p:cNvSpPr/>
              <p:nvPr/>
            </p:nvSpPr>
            <p:spPr>
              <a:xfrm rot="5400000">
                <a:off x="4914900" y="24765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16" name="DRAM"/>
              <p:cNvSpPr/>
              <p:nvPr/>
            </p:nvSpPr>
            <p:spPr>
              <a:xfrm rot="5400000">
                <a:off x="4914900" y="29337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17" name="DRAM"/>
              <p:cNvSpPr/>
              <p:nvPr/>
            </p:nvSpPr>
            <p:spPr>
              <a:xfrm rot="5400000">
                <a:off x="4914900" y="33909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575" name="Group 574"/>
            <p:cNvGrpSpPr/>
            <p:nvPr/>
          </p:nvGrpSpPr>
          <p:grpSpPr>
            <a:xfrm>
              <a:off x="5676900" y="1447800"/>
              <a:ext cx="1828800" cy="2514600"/>
              <a:chOff x="5676900" y="990600"/>
              <a:chExt cx="1828800" cy="2971800"/>
            </a:xfrm>
          </p:grpSpPr>
          <p:cxnSp>
            <p:nvCxnSpPr>
              <p:cNvPr id="608" name="Straight Connector 607"/>
              <p:cNvCxnSpPr>
                <a:endCxn id="618" idx="0"/>
              </p:cNvCxnSpPr>
              <p:nvPr/>
            </p:nvCxnSpPr>
            <p:spPr>
              <a:xfrm>
                <a:off x="56769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9" name="Straight Connector 608"/>
              <p:cNvCxnSpPr>
                <a:endCxn id="620" idx="0"/>
              </p:cNvCxnSpPr>
              <p:nvPr/>
            </p:nvCxnSpPr>
            <p:spPr>
              <a:xfrm>
                <a:off x="65913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0" name="Straight Connector 609"/>
              <p:cNvCxnSpPr>
                <a:endCxn id="621" idx="0"/>
              </p:cNvCxnSpPr>
              <p:nvPr/>
            </p:nvCxnSpPr>
            <p:spPr>
              <a:xfrm>
                <a:off x="70485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1" name="Straight Connector 610"/>
              <p:cNvCxnSpPr>
                <a:endCxn id="622" idx="0"/>
              </p:cNvCxnSpPr>
              <p:nvPr/>
            </p:nvCxnSpPr>
            <p:spPr>
              <a:xfrm>
                <a:off x="75057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2" name="Straight Connector 611"/>
              <p:cNvCxnSpPr>
                <a:endCxn id="619" idx="0"/>
              </p:cNvCxnSpPr>
              <p:nvPr/>
            </p:nvCxnSpPr>
            <p:spPr>
              <a:xfrm>
                <a:off x="61341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6" name="Group 575"/>
            <p:cNvGrpSpPr/>
            <p:nvPr/>
          </p:nvGrpSpPr>
          <p:grpSpPr>
            <a:xfrm>
              <a:off x="5334001" y="1790700"/>
              <a:ext cx="2514600" cy="1828800"/>
              <a:chOff x="5334000" y="1790700"/>
              <a:chExt cx="2971799" cy="1828800"/>
            </a:xfrm>
          </p:grpSpPr>
          <p:cxnSp>
            <p:nvCxnSpPr>
              <p:cNvPr id="603" name="Straight Connector 602"/>
              <p:cNvCxnSpPr>
                <a:endCxn id="613" idx="0"/>
              </p:cNvCxnSpPr>
              <p:nvPr/>
            </p:nvCxnSpPr>
            <p:spPr>
              <a:xfrm flipH="1">
                <a:off x="5334000" y="17907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4" name="Straight Connector 603"/>
              <p:cNvCxnSpPr>
                <a:endCxn id="614" idx="0"/>
              </p:cNvCxnSpPr>
              <p:nvPr/>
            </p:nvCxnSpPr>
            <p:spPr>
              <a:xfrm flipH="1">
                <a:off x="5334000" y="22479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5" name="Straight Connector 604"/>
              <p:cNvCxnSpPr>
                <a:endCxn id="615" idx="0"/>
              </p:cNvCxnSpPr>
              <p:nvPr/>
            </p:nvCxnSpPr>
            <p:spPr>
              <a:xfrm flipH="1">
                <a:off x="5334000" y="27051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6" name="Straight Connector 605"/>
              <p:cNvCxnSpPr>
                <a:endCxn id="616" idx="0"/>
              </p:cNvCxnSpPr>
              <p:nvPr/>
            </p:nvCxnSpPr>
            <p:spPr>
              <a:xfrm flipH="1">
                <a:off x="5334000" y="31623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7" name="Straight Connector 606"/>
              <p:cNvCxnSpPr>
                <a:endCxn id="617" idx="0"/>
              </p:cNvCxnSpPr>
              <p:nvPr/>
            </p:nvCxnSpPr>
            <p:spPr>
              <a:xfrm flipH="1">
                <a:off x="5334000" y="36195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7" name="Group 576"/>
            <p:cNvGrpSpPr/>
            <p:nvPr/>
          </p:nvGrpSpPr>
          <p:grpSpPr>
            <a:xfrm>
              <a:off x="5486400" y="1600200"/>
              <a:ext cx="2209800" cy="2209800"/>
              <a:chOff x="5486400" y="1600200"/>
              <a:chExt cx="2209800" cy="2209800"/>
            </a:xfrm>
          </p:grpSpPr>
          <p:sp>
            <p:nvSpPr>
              <p:cNvPr id="578" name="Oval 577"/>
              <p:cNvSpPr/>
              <p:nvPr/>
            </p:nvSpPr>
            <p:spPr>
              <a:xfrm>
                <a:off x="54864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79" name="Oval 578"/>
              <p:cNvSpPr/>
              <p:nvPr/>
            </p:nvSpPr>
            <p:spPr>
              <a:xfrm>
                <a:off x="59436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0" name="Oval 579"/>
              <p:cNvSpPr/>
              <p:nvPr/>
            </p:nvSpPr>
            <p:spPr>
              <a:xfrm>
                <a:off x="64008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1" name="Oval 580"/>
              <p:cNvSpPr/>
              <p:nvPr/>
            </p:nvSpPr>
            <p:spPr>
              <a:xfrm>
                <a:off x="68580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2" name="Oval 581"/>
              <p:cNvSpPr/>
              <p:nvPr/>
            </p:nvSpPr>
            <p:spPr>
              <a:xfrm>
                <a:off x="73152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3" name="Oval 582"/>
              <p:cNvSpPr/>
              <p:nvPr/>
            </p:nvSpPr>
            <p:spPr>
              <a:xfrm>
                <a:off x="54864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4" name="Oval 583"/>
              <p:cNvSpPr/>
              <p:nvPr/>
            </p:nvSpPr>
            <p:spPr>
              <a:xfrm>
                <a:off x="59436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5" name="Oval 584"/>
              <p:cNvSpPr/>
              <p:nvPr/>
            </p:nvSpPr>
            <p:spPr>
              <a:xfrm>
                <a:off x="64008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6" name="Oval 585"/>
              <p:cNvSpPr/>
              <p:nvPr/>
            </p:nvSpPr>
            <p:spPr>
              <a:xfrm>
                <a:off x="68580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7" name="Oval 586"/>
              <p:cNvSpPr/>
              <p:nvPr/>
            </p:nvSpPr>
            <p:spPr>
              <a:xfrm>
                <a:off x="73152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8" name="Oval 587"/>
              <p:cNvSpPr/>
              <p:nvPr/>
            </p:nvSpPr>
            <p:spPr>
              <a:xfrm>
                <a:off x="54864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9" name="Oval 588"/>
              <p:cNvSpPr/>
              <p:nvPr/>
            </p:nvSpPr>
            <p:spPr>
              <a:xfrm>
                <a:off x="59436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0" name="Oval 589"/>
              <p:cNvSpPr/>
              <p:nvPr/>
            </p:nvSpPr>
            <p:spPr>
              <a:xfrm>
                <a:off x="64008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1" name="Oval 590"/>
              <p:cNvSpPr/>
              <p:nvPr/>
            </p:nvSpPr>
            <p:spPr>
              <a:xfrm>
                <a:off x="68580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2" name="Oval 591"/>
              <p:cNvSpPr/>
              <p:nvPr/>
            </p:nvSpPr>
            <p:spPr>
              <a:xfrm>
                <a:off x="73152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3" name="Oval 592"/>
              <p:cNvSpPr/>
              <p:nvPr/>
            </p:nvSpPr>
            <p:spPr>
              <a:xfrm>
                <a:off x="54864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4" name="Oval 593"/>
              <p:cNvSpPr/>
              <p:nvPr/>
            </p:nvSpPr>
            <p:spPr>
              <a:xfrm>
                <a:off x="59436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5" name="Oval 594"/>
              <p:cNvSpPr/>
              <p:nvPr/>
            </p:nvSpPr>
            <p:spPr>
              <a:xfrm>
                <a:off x="64008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6" name="Oval 595"/>
              <p:cNvSpPr/>
              <p:nvPr/>
            </p:nvSpPr>
            <p:spPr>
              <a:xfrm>
                <a:off x="68580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7" name="Oval 596"/>
              <p:cNvSpPr/>
              <p:nvPr/>
            </p:nvSpPr>
            <p:spPr>
              <a:xfrm>
                <a:off x="73152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8" name="Oval 597"/>
              <p:cNvSpPr/>
              <p:nvPr/>
            </p:nvSpPr>
            <p:spPr>
              <a:xfrm>
                <a:off x="54864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9" name="Oval 598"/>
              <p:cNvSpPr/>
              <p:nvPr/>
            </p:nvSpPr>
            <p:spPr>
              <a:xfrm>
                <a:off x="59436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00" name="Oval 599"/>
              <p:cNvSpPr/>
              <p:nvPr/>
            </p:nvSpPr>
            <p:spPr>
              <a:xfrm>
                <a:off x="64008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01" name="Oval 600"/>
              <p:cNvSpPr/>
              <p:nvPr/>
            </p:nvSpPr>
            <p:spPr>
              <a:xfrm>
                <a:off x="68580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02" name="Oval 601"/>
              <p:cNvSpPr/>
              <p:nvPr/>
            </p:nvSpPr>
            <p:spPr>
              <a:xfrm>
                <a:off x="73152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</p:grpSp>
      <p:grpSp>
        <p:nvGrpSpPr>
          <p:cNvPr id="623" name="Group 622"/>
          <p:cNvGrpSpPr/>
          <p:nvPr/>
        </p:nvGrpSpPr>
        <p:grpSpPr>
          <a:xfrm>
            <a:off x="6281928" y="1481328"/>
            <a:ext cx="1490472" cy="1490472"/>
            <a:chOff x="4876800" y="1447800"/>
            <a:chExt cx="2971801" cy="2971800"/>
          </a:xfrm>
        </p:grpSpPr>
        <p:grpSp>
          <p:nvGrpSpPr>
            <p:cNvPr id="624" name="Group 623"/>
            <p:cNvGrpSpPr/>
            <p:nvPr/>
          </p:nvGrpSpPr>
          <p:grpSpPr>
            <a:xfrm>
              <a:off x="5486400" y="3962400"/>
              <a:ext cx="2209800" cy="457200"/>
              <a:chOff x="5486400" y="3962400"/>
              <a:chExt cx="2209800" cy="457200"/>
            </a:xfrm>
          </p:grpSpPr>
          <p:sp>
            <p:nvSpPr>
              <p:cNvPr id="669" name="DRAM"/>
              <p:cNvSpPr/>
              <p:nvPr/>
            </p:nvSpPr>
            <p:spPr>
              <a:xfrm>
                <a:off x="54864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70" name="DRAM"/>
              <p:cNvSpPr/>
              <p:nvPr/>
            </p:nvSpPr>
            <p:spPr>
              <a:xfrm>
                <a:off x="59436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71" name="DRAM"/>
              <p:cNvSpPr/>
              <p:nvPr/>
            </p:nvSpPr>
            <p:spPr>
              <a:xfrm>
                <a:off x="64008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72" name="DRAM"/>
              <p:cNvSpPr/>
              <p:nvPr/>
            </p:nvSpPr>
            <p:spPr>
              <a:xfrm>
                <a:off x="68580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73" name="DRAM"/>
              <p:cNvSpPr/>
              <p:nvPr/>
            </p:nvSpPr>
            <p:spPr>
              <a:xfrm>
                <a:off x="73152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625" name="Group 624"/>
            <p:cNvGrpSpPr/>
            <p:nvPr/>
          </p:nvGrpSpPr>
          <p:grpSpPr>
            <a:xfrm>
              <a:off x="4876800" y="1600200"/>
              <a:ext cx="457200" cy="2209800"/>
              <a:chOff x="4876800" y="1600200"/>
              <a:chExt cx="457200" cy="2209800"/>
            </a:xfrm>
          </p:grpSpPr>
          <p:sp>
            <p:nvSpPr>
              <p:cNvPr id="664" name="DRAM"/>
              <p:cNvSpPr/>
              <p:nvPr/>
            </p:nvSpPr>
            <p:spPr>
              <a:xfrm rot="5400000">
                <a:off x="4914900" y="15621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65" name="DRAM"/>
              <p:cNvSpPr/>
              <p:nvPr/>
            </p:nvSpPr>
            <p:spPr>
              <a:xfrm rot="5400000">
                <a:off x="4914900" y="20193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66" name="DRAM"/>
              <p:cNvSpPr/>
              <p:nvPr/>
            </p:nvSpPr>
            <p:spPr>
              <a:xfrm rot="5400000">
                <a:off x="4914900" y="24765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67" name="DRAM"/>
              <p:cNvSpPr/>
              <p:nvPr/>
            </p:nvSpPr>
            <p:spPr>
              <a:xfrm rot="5400000">
                <a:off x="4914900" y="29337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68" name="DRAM"/>
              <p:cNvSpPr/>
              <p:nvPr/>
            </p:nvSpPr>
            <p:spPr>
              <a:xfrm rot="5400000">
                <a:off x="4914900" y="33909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626" name="Group 625"/>
            <p:cNvGrpSpPr/>
            <p:nvPr/>
          </p:nvGrpSpPr>
          <p:grpSpPr>
            <a:xfrm>
              <a:off x="5676900" y="1447800"/>
              <a:ext cx="1828800" cy="2514600"/>
              <a:chOff x="5676900" y="990600"/>
              <a:chExt cx="1828800" cy="2971800"/>
            </a:xfrm>
          </p:grpSpPr>
          <p:cxnSp>
            <p:nvCxnSpPr>
              <p:cNvPr id="659" name="Straight Connector 658"/>
              <p:cNvCxnSpPr>
                <a:endCxn id="669" idx="0"/>
              </p:cNvCxnSpPr>
              <p:nvPr/>
            </p:nvCxnSpPr>
            <p:spPr>
              <a:xfrm>
                <a:off x="56769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0" name="Straight Connector 659"/>
              <p:cNvCxnSpPr>
                <a:endCxn id="671" idx="0"/>
              </p:cNvCxnSpPr>
              <p:nvPr/>
            </p:nvCxnSpPr>
            <p:spPr>
              <a:xfrm>
                <a:off x="65913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1" name="Straight Connector 660"/>
              <p:cNvCxnSpPr>
                <a:endCxn id="672" idx="0"/>
              </p:cNvCxnSpPr>
              <p:nvPr/>
            </p:nvCxnSpPr>
            <p:spPr>
              <a:xfrm>
                <a:off x="70485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2" name="Straight Connector 661"/>
              <p:cNvCxnSpPr>
                <a:endCxn id="673" idx="0"/>
              </p:cNvCxnSpPr>
              <p:nvPr/>
            </p:nvCxnSpPr>
            <p:spPr>
              <a:xfrm>
                <a:off x="75057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3" name="Straight Connector 662"/>
              <p:cNvCxnSpPr>
                <a:endCxn id="670" idx="0"/>
              </p:cNvCxnSpPr>
              <p:nvPr/>
            </p:nvCxnSpPr>
            <p:spPr>
              <a:xfrm>
                <a:off x="61341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27" name="Group 626"/>
            <p:cNvGrpSpPr/>
            <p:nvPr/>
          </p:nvGrpSpPr>
          <p:grpSpPr>
            <a:xfrm>
              <a:off x="5334001" y="1790700"/>
              <a:ext cx="2514600" cy="1828800"/>
              <a:chOff x="5334000" y="1790700"/>
              <a:chExt cx="2971799" cy="1828800"/>
            </a:xfrm>
          </p:grpSpPr>
          <p:cxnSp>
            <p:nvCxnSpPr>
              <p:cNvPr id="654" name="Straight Connector 653"/>
              <p:cNvCxnSpPr>
                <a:endCxn id="664" idx="0"/>
              </p:cNvCxnSpPr>
              <p:nvPr/>
            </p:nvCxnSpPr>
            <p:spPr>
              <a:xfrm flipH="1">
                <a:off x="5334000" y="17907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5" name="Straight Connector 654"/>
              <p:cNvCxnSpPr>
                <a:endCxn id="665" idx="0"/>
              </p:cNvCxnSpPr>
              <p:nvPr/>
            </p:nvCxnSpPr>
            <p:spPr>
              <a:xfrm flipH="1">
                <a:off x="5334000" y="22479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6" name="Straight Connector 655"/>
              <p:cNvCxnSpPr>
                <a:endCxn id="666" idx="0"/>
              </p:cNvCxnSpPr>
              <p:nvPr/>
            </p:nvCxnSpPr>
            <p:spPr>
              <a:xfrm flipH="1">
                <a:off x="5334000" y="27051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7" name="Straight Connector 656"/>
              <p:cNvCxnSpPr>
                <a:endCxn id="667" idx="0"/>
              </p:cNvCxnSpPr>
              <p:nvPr/>
            </p:nvCxnSpPr>
            <p:spPr>
              <a:xfrm flipH="1">
                <a:off x="5334000" y="31623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8" name="Straight Connector 657"/>
              <p:cNvCxnSpPr>
                <a:endCxn id="668" idx="0"/>
              </p:cNvCxnSpPr>
              <p:nvPr/>
            </p:nvCxnSpPr>
            <p:spPr>
              <a:xfrm flipH="1">
                <a:off x="5334000" y="36195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28" name="Group 627"/>
            <p:cNvGrpSpPr/>
            <p:nvPr/>
          </p:nvGrpSpPr>
          <p:grpSpPr>
            <a:xfrm>
              <a:off x="5486400" y="1600200"/>
              <a:ext cx="2209800" cy="2209800"/>
              <a:chOff x="5486400" y="1600200"/>
              <a:chExt cx="2209800" cy="2209800"/>
            </a:xfrm>
          </p:grpSpPr>
          <p:sp>
            <p:nvSpPr>
              <p:cNvPr id="629" name="Oval 628"/>
              <p:cNvSpPr/>
              <p:nvPr/>
            </p:nvSpPr>
            <p:spPr>
              <a:xfrm>
                <a:off x="54864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0" name="Oval 629"/>
              <p:cNvSpPr/>
              <p:nvPr/>
            </p:nvSpPr>
            <p:spPr>
              <a:xfrm>
                <a:off x="59436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1" name="Oval 630"/>
              <p:cNvSpPr/>
              <p:nvPr/>
            </p:nvSpPr>
            <p:spPr>
              <a:xfrm>
                <a:off x="64008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2" name="Oval 631"/>
              <p:cNvSpPr/>
              <p:nvPr/>
            </p:nvSpPr>
            <p:spPr>
              <a:xfrm>
                <a:off x="68580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3" name="Oval 632"/>
              <p:cNvSpPr/>
              <p:nvPr/>
            </p:nvSpPr>
            <p:spPr>
              <a:xfrm>
                <a:off x="73152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4" name="Oval 633"/>
              <p:cNvSpPr/>
              <p:nvPr/>
            </p:nvSpPr>
            <p:spPr>
              <a:xfrm>
                <a:off x="54864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5" name="Oval 634"/>
              <p:cNvSpPr/>
              <p:nvPr/>
            </p:nvSpPr>
            <p:spPr>
              <a:xfrm>
                <a:off x="59436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6" name="Oval 635"/>
              <p:cNvSpPr/>
              <p:nvPr/>
            </p:nvSpPr>
            <p:spPr>
              <a:xfrm>
                <a:off x="64008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7" name="Oval 636"/>
              <p:cNvSpPr/>
              <p:nvPr/>
            </p:nvSpPr>
            <p:spPr>
              <a:xfrm>
                <a:off x="68580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8" name="Oval 637"/>
              <p:cNvSpPr/>
              <p:nvPr/>
            </p:nvSpPr>
            <p:spPr>
              <a:xfrm>
                <a:off x="73152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9" name="Oval 638"/>
              <p:cNvSpPr/>
              <p:nvPr/>
            </p:nvSpPr>
            <p:spPr>
              <a:xfrm>
                <a:off x="54864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0" name="Oval 639"/>
              <p:cNvSpPr/>
              <p:nvPr/>
            </p:nvSpPr>
            <p:spPr>
              <a:xfrm>
                <a:off x="59436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1" name="Oval 640"/>
              <p:cNvSpPr/>
              <p:nvPr/>
            </p:nvSpPr>
            <p:spPr>
              <a:xfrm>
                <a:off x="64008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2" name="Oval 641"/>
              <p:cNvSpPr/>
              <p:nvPr/>
            </p:nvSpPr>
            <p:spPr>
              <a:xfrm>
                <a:off x="68580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3" name="Oval 642"/>
              <p:cNvSpPr/>
              <p:nvPr/>
            </p:nvSpPr>
            <p:spPr>
              <a:xfrm>
                <a:off x="73152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4" name="Oval 643"/>
              <p:cNvSpPr/>
              <p:nvPr/>
            </p:nvSpPr>
            <p:spPr>
              <a:xfrm>
                <a:off x="54864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5" name="Oval 644"/>
              <p:cNvSpPr/>
              <p:nvPr/>
            </p:nvSpPr>
            <p:spPr>
              <a:xfrm>
                <a:off x="59436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6" name="Oval 645"/>
              <p:cNvSpPr/>
              <p:nvPr/>
            </p:nvSpPr>
            <p:spPr>
              <a:xfrm>
                <a:off x="64008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7" name="Oval 646"/>
              <p:cNvSpPr/>
              <p:nvPr/>
            </p:nvSpPr>
            <p:spPr>
              <a:xfrm>
                <a:off x="68580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8" name="Oval 647"/>
              <p:cNvSpPr/>
              <p:nvPr/>
            </p:nvSpPr>
            <p:spPr>
              <a:xfrm>
                <a:off x="73152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9" name="Oval 648"/>
              <p:cNvSpPr/>
              <p:nvPr/>
            </p:nvSpPr>
            <p:spPr>
              <a:xfrm>
                <a:off x="54864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50" name="Oval 649"/>
              <p:cNvSpPr/>
              <p:nvPr/>
            </p:nvSpPr>
            <p:spPr>
              <a:xfrm>
                <a:off x="59436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51" name="Oval 650"/>
              <p:cNvSpPr/>
              <p:nvPr/>
            </p:nvSpPr>
            <p:spPr>
              <a:xfrm>
                <a:off x="64008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52" name="Oval 651"/>
              <p:cNvSpPr/>
              <p:nvPr/>
            </p:nvSpPr>
            <p:spPr>
              <a:xfrm>
                <a:off x="68580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53" name="Oval 652"/>
              <p:cNvSpPr/>
              <p:nvPr/>
            </p:nvSpPr>
            <p:spPr>
              <a:xfrm>
                <a:off x="73152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</p:grpSp>
      <p:sp>
        <p:nvSpPr>
          <p:cNvPr id="425" name="Rectangle 424"/>
          <p:cNvSpPr/>
          <p:nvPr/>
        </p:nvSpPr>
        <p:spPr>
          <a:xfrm>
            <a:off x="1447800" y="1219200"/>
            <a:ext cx="6477000" cy="19050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55" name="Title 1"/>
          <p:cNvSpPr txBox="1">
            <a:spLocks/>
          </p:cNvSpPr>
          <p:nvPr/>
        </p:nvSpPr>
        <p:spPr>
          <a:xfrm>
            <a:off x="-76200" y="152401"/>
            <a:ext cx="92964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60" dirty="0"/>
              <a:t>2. Variation </a:t>
            </a:r>
            <a:r>
              <a:rPr lang="en-US" sz="5400" spc="-60" dirty="0" smtClean="0"/>
              <a:t>Across </a:t>
            </a:r>
            <a:r>
              <a:rPr lang="en-US" sz="5400" spc="-60" dirty="0"/>
              <a:t>Columns</a:t>
            </a:r>
          </a:p>
        </p:txBody>
      </p:sp>
      <p:sp>
        <p:nvSpPr>
          <p:cNvPr id="751" name="Rectangle 750"/>
          <p:cNvSpPr/>
          <p:nvPr/>
        </p:nvSpPr>
        <p:spPr>
          <a:xfrm>
            <a:off x="1447800" y="1219200"/>
            <a:ext cx="6477000" cy="19050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cxnSp>
        <p:nvCxnSpPr>
          <p:cNvPr id="681" name="Straight Connector 680"/>
          <p:cNvCxnSpPr/>
          <p:nvPr/>
        </p:nvCxnSpPr>
        <p:spPr>
          <a:xfrm flipH="1">
            <a:off x="1371600" y="1371600"/>
            <a:ext cx="6403145" cy="0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38100" cap="rnd">
            <a:solidFill>
              <a:schemeClr val="tx1"/>
            </a:solidFill>
            <a:round/>
            <a:headEnd type="none"/>
            <a:tailEnd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1716845" y="1371600"/>
            <a:ext cx="4671060" cy="1219201"/>
            <a:chOff x="2174045" y="1143000"/>
            <a:chExt cx="4671060" cy="1219201"/>
          </a:xfrm>
        </p:grpSpPr>
        <p:cxnSp>
          <p:nvCxnSpPr>
            <p:cNvPr id="682" name="Straight Connector 681"/>
            <p:cNvCxnSpPr/>
            <p:nvPr/>
          </p:nvCxnSpPr>
          <p:spPr>
            <a:xfrm flipV="1">
              <a:off x="2174045" y="1143000"/>
              <a:ext cx="0" cy="1219201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/>
              </a:solidFill>
              <a:round/>
              <a:headEnd type="none" w="lg" len="sm"/>
              <a:tailEnd type="none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3" name="Straight Connector 682"/>
            <p:cNvCxnSpPr/>
            <p:nvPr/>
          </p:nvCxnSpPr>
          <p:spPr>
            <a:xfrm flipV="1">
              <a:off x="3730049" y="1143000"/>
              <a:ext cx="0" cy="1219201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/>
              </a:solidFill>
              <a:round/>
              <a:headEnd type="none" w="lg" len="sm"/>
              <a:tailEnd type="none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4" name="Straight Connector 683"/>
            <p:cNvCxnSpPr/>
            <p:nvPr/>
          </p:nvCxnSpPr>
          <p:spPr>
            <a:xfrm flipV="1">
              <a:off x="5303325" y="1143000"/>
              <a:ext cx="0" cy="1219201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/>
              </a:solidFill>
              <a:round/>
              <a:headEnd type="none" w="lg" len="sm"/>
              <a:tailEnd type="none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5" name="Straight Connector 684"/>
            <p:cNvCxnSpPr/>
            <p:nvPr/>
          </p:nvCxnSpPr>
          <p:spPr>
            <a:xfrm flipV="1">
              <a:off x="6845105" y="1143000"/>
              <a:ext cx="0" cy="1219201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/>
              </a:solidFill>
              <a:round/>
              <a:headEnd type="none" w="lg" len="sm"/>
              <a:tailEnd type="none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98" name="Straight Connector 497"/>
          <p:cNvCxnSpPr/>
          <p:nvPr/>
        </p:nvCxnSpPr>
        <p:spPr>
          <a:xfrm flipH="1">
            <a:off x="1373945" y="1371600"/>
            <a:ext cx="6403145" cy="0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50800" cap="rnd">
            <a:solidFill>
              <a:schemeClr val="accent2">
                <a:lumMod val="75000"/>
              </a:schemeClr>
            </a:solidFill>
            <a:round/>
            <a:headEnd type="none"/>
            <a:tailEnd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0" name="Straight Connector 499"/>
          <p:cNvCxnSpPr/>
          <p:nvPr/>
        </p:nvCxnSpPr>
        <p:spPr>
          <a:xfrm flipV="1">
            <a:off x="1719190" y="1371600"/>
            <a:ext cx="0" cy="91158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50800" cap="rnd">
            <a:solidFill>
              <a:schemeClr val="accent2">
                <a:lumMod val="75000"/>
              </a:schemeClr>
            </a:solidFill>
            <a:round/>
            <a:headEnd type="arrow" w="med" len="sm"/>
            <a:tailEnd type="non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1" name="Straight Connector 500"/>
          <p:cNvCxnSpPr/>
          <p:nvPr/>
        </p:nvCxnSpPr>
        <p:spPr>
          <a:xfrm flipV="1">
            <a:off x="3273289" y="1371600"/>
            <a:ext cx="0" cy="91158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50800" cap="rnd">
            <a:solidFill>
              <a:schemeClr val="accent2">
                <a:lumMod val="75000"/>
              </a:schemeClr>
            </a:solidFill>
            <a:round/>
            <a:headEnd type="arrow" w="med" len="sm"/>
            <a:tailEnd type="non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6" name="Straight Connector 675"/>
          <p:cNvCxnSpPr/>
          <p:nvPr/>
        </p:nvCxnSpPr>
        <p:spPr>
          <a:xfrm flipV="1">
            <a:off x="4848470" y="1371600"/>
            <a:ext cx="0" cy="91158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50800" cap="rnd">
            <a:solidFill>
              <a:schemeClr val="accent2">
                <a:lumMod val="75000"/>
              </a:schemeClr>
            </a:solidFill>
            <a:round/>
            <a:headEnd type="arrow" w="med" len="sm"/>
            <a:tailEnd type="non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6" name="Straight Connector 685"/>
          <p:cNvCxnSpPr/>
          <p:nvPr/>
        </p:nvCxnSpPr>
        <p:spPr>
          <a:xfrm flipV="1">
            <a:off x="6390250" y="1371600"/>
            <a:ext cx="0" cy="91158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50800" cap="rnd">
            <a:solidFill>
              <a:schemeClr val="accent2">
                <a:lumMod val="75000"/>
              </a:schemeClr>
            </a:solidFill>
            <a:round/>
            <a:headEnd type="arrow" w="med" len="sm"/>
            <a:tailEnd type="non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4" name="DRAM"/>
          <p:cNvSpPr/>
          <p:nvPr/>
        </p:nvSpPr>
        <p:spPr>
          <a:xfrm rot="5400000">
            <a:off x="114846" y="1942554"/>
            <a:ext cx="2057400" cy="458292"/>
          </a:xfrm>
          <a:prstGeom prst="roundRect">
            <a:avLst>
              <a:gd name="adj" fmla="val 11319"/>
            </a:avLst>
          </a:prstGeom>
          <a:solidFill>
            <a:schemeClr val="bg1">
              <a:lumMod val="65000"/>
            </a:schemeClr>
          </a:solidFill>
          <a:ln w="1905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spc="-50" dirty="0">
                <a:solidFill>
                  <a:schemeClr val="tx1"/>
                </a:solidFill>
                <a:latin typeface="+mj-lt"/>
              </a:rPr>
              <a:t>row decoder</a:t>
            </a:r>
          </a:p>
        </p:txBody>
      </p:sp>
      <p:grpSp>
        <p:nvGrpSpPr>
          <p:cNvPr id="264" name="Group 263"/>
          <p:cNvGrpSpPr/>
          <p:nvPr/>
        </p:nvGrpSpPr>
        <p:grpSpPr>
          <a:xfrm>
            <a:off x="1905938" y="1480235"/>
            <a:ext cx="5790027" cy="1490472"/>
            <a:chOff x="2134538" y="2243328"/>
            <a:chExt cx="5790027" cy="1490472"/>
          </a:xfrm>
        </p:grpSpPr>
        <p:grpSp>
          <p:nvGrpSpPr>
            <p:cNvPr id="265" name="Group 264"/>
            <p:cNvGrpSpPr/>
            <p:nvPr/>
          </p:nvGrpSpPr>
          <p:grpSpPr>
            <a:xfrm>
              <a:off x="2134538" y="2243328"/>
              <a:ext cx="1108299" cy="1490472"/>
              <a:chOff x="2134538" y="2243328"/>
              <a:chExt cx="1108299" cy="1490472"/>
            </a:xfrm>
          </p:grpSpPr>
          <p:grpSp>
            <p:nvGrpSpPr>
              <p:cNvPr id="305" name="Group 304"/>
              <p:cNvGrpSpPr/>
              <p:nvPr/>
            </p:nvGrpSpPr>
            <p:grpSpPr>
              <a:xfrm>
                <a:off x="2134538" y="3504497"/>
                <a:ext cx="1108299" cy="229303"/>
                <a:chOff x="5486400" y="3962400"/>
                <a:chExt cx="2209800" cy="457200"/>
              </a:xfrm>
            </p:grpSpPr>
            <p:sp>
              <p:nvSpPr>
                <p:cNvPr id="312" name="DRAM"/>
                <p:cNvSpPr/>
                <p:nvPr/>
              </p:nvSpPr>
              <p:spPr>
                <a:xfrm>
                  <a:off x="54864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13" name="DRAM"/>
                <p:cNvSpPr/>
                <p:nvPr/>
              </p:nvSpPr>
              <p:spPr>
                <a:xfrm>
                  <a:off x="59436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14" name="DRAM"/>
                <p:cNvSpPr/>
                <p:nvPr/>
              </p:nvSpPr>
              <p:spPr>
                <a:xfrm>
                  <a:off x="64008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15" name="DRAM"/>
                <p:cNvSpPr/>
                <p:nvPr/>
              </p:nvSpPr>
              <p:spPr>
                <a:xfrm>
                  <a:off x="68580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16" name="DRAM"/>
                <p:cNvSpPr/>
                <p:nvPr/>
              </p:nvSpPr>
              <p:spPr>
                <a:xfrm>
                  <a:off x="73152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</p:grpSp>
          <p:grpSp>
            <p:nvGrpSpPr>
              <p:cNvPr id="306" name="Group 305"/>
              <p:cNvGrpSpPr/>
              <p:nvPr/>
            </p:nvGrpSpPr>
            <p:grpSpPr>
              <a:xfrm>
                <a:off x="2230081" y="2243328"/>
                <a:ext cx="917213" cy="1261169"/>
                <a:chOff x="5676900" y="990600"/>
                <a:chExt cx="1828800" cy="2971800"/>
              </a:xfrm>
            </p:grpSpPr>
            <p:cxnSp>
              <p:nvCxnSpPr>
                <p:cNvPr id="307" name="Straight Connector 306"/>
                <p:cNvCxnSpPr>
                  <a:endCxn id="312" idx="0"/>
                </p:cNvCxnSpPr>
                <p:nvPr/>
              </p:nvCxnSpPr>
              <p:spPr>
                <a:xfrm>
                  <a:off x="56769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8" name="Straight Connector 307"/>
                <p:cNvCxnSpPr>
                  <a:endCxn id="314" idx="0"/>
                </p:cNvCxnSpPr>
                <p:nvPr/>
              </p:nvCxnSpPr>
              <p:spPr>
                <a:xfrm>
                  <a:off x="65913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9" name="Straight Connector 308"/>
                <p:cNvCxnSpPr>
                  <a:endCxn id="315" idx="0"/>
                </p:cNvCxnSpPr>
                <p:nvPr/>
              </p:nvCxnSpPr>
              <p:spPr>
                <a:xfrm>
                  <a:off x="70485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0" name="Straight Connector 309"/>
                <p:cNvCxnSpPr>
                  <a:endCxn id="316" idx="0"/>
                </p:cNvCxnSpPr>
                <p:nvPr/>
              </p:nvCxnSpPr>
              <p:spPr>
                <a:xfrm>
                  <a:off x="75057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1" name="Straight Connector 310"/>
                <p:cNvCxnSpPr>
                  <a:endCxn id="313" idx="0"/>
                </p:cNvCxnSpPr>
                <p:nvPr/>
              </p:nvCxnSpPr>
              <p:spPr>
                <a:xfrm>
                  <a:off x="61341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66" name="Group 265"/>
            <p:cNvGrpSpPr/>
            <p:nvPr/>
          </p:nvGrpSpPr>
          <p:grpSpPr>
            <a:xfrm>
              <a:off x="3692066" y="2243328"/>
              <a:ext cx="1108299" cy="1490472"/>
              <a:chOff x="3692066" y="2243328"/>
              <a:chExt cx="1108299" cy="1490472"/>
            </a:xfrm>
          </p:grpSpPr>
          <p:grpSp>
            <p:nvGrpSpPr>
              <p:cNvPr id="293" name="Group 292"/>
              <p:cNvGrpSpPr/>
              <p:nvPr/>
            </p:nvGrpSpPr>
            <p:grpSpPr>
              <a:xfrm>
                <a:off x="3692066" y="3504497"/>
                <a:ext cx="1108299" cy="229303"/>
                <a:chOff x="5486400" y="3962400"/>
                <a:chExt cx="2209800" cy="457200"/>
              </a:xfrm>
            </p:grpSpPr>
            <p:sp>
              <p:nvSpPr>
                <p:cNvPr id="300" name="DRAM"/>
                <p:cNvSpPr/>
                <p:nvPr/>
              </p:nvSpPr>
              <p:spPr>
                <a:xfrm>
                  <a:off x="54864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01" name="DRAM"/>
                <p:cNvSpPr/>
                <p:nvPr/>
              </p:nvSpPr>
              <p:spPr>
                <a:xfrm>
                  <a:off x="59436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02" name="DRAM"/>
                <p:cNvSpPr/>
                <p:nvPr/>
              </p:nvSpPr>
              <p:spPr>
                <a:xfrm>
                  <a:off x="64008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03" name="DRAM"/>
                <p:cNvSpPr/>
                <p:nvPr/>
              </p:nvSpPr>
              <p:spPr>
                <a:xfrm>
                  <a:off x="68580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04" name="DRAM"/>
                <p:cNvSpPr/>
                <p:nvPr/>
              </p:nvSpPr>
              <p:spPr>
                <a:xfrm>
                  <a:off x="73152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</p:grpSp>
          <p:grpSp>
            <p:nvGrpSpPr>
              <p:cNvPr id="294" name="Group 293"/>
              <p:cNvGrpSpPr/>
              <p:nvPr/>
            </p:nvGrpSpPr>
            <p:grpSpPr>
              <a:xfrm>
                <a:off x="3787609" y="2243328"/>
                <a:ext cx="917213" cy="1261169"/>
                <a:chOff x="5676900" y="990600"/>
                <a:chExt cx="1828800" cy="2971800"/>
              </a:xfrm>
            </p:grpSpPr>
            <p:cxnSp>
              <p:nvCxnSpPr>
                <p:cNvPr id="295" name="Straight Connector 294"/>
                <p:cNvCxnSpPr>
                  <a:endCxn id="300" idx="0"/>
                </p:cNvCxnSpPr>
                <p:nvPr/>
              </p:nvCxnSpPr>
              <p:spPr>
                <a:xfrm>
                  <a:off x="56769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6" name="Straight Connector 295"/>
                <p:cNvCxnSpPr>
                  <a:endCxn id="302" idx="0"/>
                </p:cNvCxnSpPr>
                <p:nvPr/>
              </p:nvCxnSpPr>
              <p:spPr>
                <a:xfrm>
                  <a:off x="65913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7" name="Straight Connector 296"/>
                <p:cNvCxnSpPr>
                  <a:endCxn id="303" idx="0"/>
                </p:cNvCxnSpPr>
                <p:nvPr/>
              </p:nvCxnSpPr>
              <p:spPr>
                <a:xfrm>
                  <a:off x="70485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8" name="Straight Connector 297"/>
                <p:cNvCxnSpPr>
                  <a:endCxn id="304" idx="0"/>
                </p:cNvCxnSpPr>
                <p:nvPr/>
              </p:nvCxnSpPr>
              <p:spPr>
                <a:xfrm>
                  <a:off x="75057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9" name="Straight Connector 298"/>
                <p:cNvCxnSpPr>
                  <a:endCxn id="301" idx="0"/>
                </p:cNvCxnSpPr>
                <p:nvPr/>
              </p:nvCxnSpPr>
              <p:spPr>
                <a:xfrm>
                  <a:off x="61341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67" name="Group 266"/>
            <p:cNvGrpSpPr/>
            <p:nvPr/>
          </p:nvGrpSpPr>
          <p:grpSpPr>
            <a:xfrm>
              <a:off x="5258738" y="2243328"/>
              <a:ext cx="1108299" cy="1490472"/>
              <a:chOff x="5258738" y="2243328"/>
              <a:chExt cx="1108299" cy="1490472"/>
            </a:xfrm>
          </p:grpSpPr>
          <p:grpSp>
            <p:nvGrpSpPr>
              <p:cNvPr id="281" name="Group 280"/>
              <p:cNvGrpSpPr/>
              <p:nvPr/>
            </p:nvGrpSpPr>
            <p:grpSpPr>
              <a:xfrm>
                <a:off x="5258738" y="3504497"/>
                <a:ext cx="1108299" cy="229303"/>
                <a:chOff x="5486400" y="3962400"/>
                <a:chExt cx="2209800" cy="457200"/>
              </a:xfrm>
            </p:grpSpPr>
            <p:sp>
              <p:nvSpPr>
                <p:cNvPr id="288" name="DRAM"/>
                <p:cNvSpPr/>
                <p:nvPr/>
              </p:nvSpPr>
              <p:spPr>
                <a:xfrm>
                  <a:off x="54864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89" name="DRAM"/>
                <p:cNvSpPr/>
                <p:nvPr/>
              </p:nvSpPr>
              <p:spPr>
                <a:xfrm>
                  <a:off x="59436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90" name="DRAM"/>
                <p:cNvSpPr/>
                <p:nvPr/>
              </p:nvSpPr>
              <p:spPr>
                <a:xfrm>
                  <a:off x="64008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91" name="DRAM"/>
                <p:cNvSpPr/>
                <p:nvPr/>
              </p:nvSpPr>
              <p:spPr>
                <a:xfrm>
                  <a:off x="68580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92" name="DRAM"/>
                <p:cNvSpPr/>
                <p:nvPr/>
              </p:nvSpPr>
              <p:spPr>
                <a:xfrm>
                  <a:off x="73152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</p:grpSp>
          <p:grpSp>
            <p:nvGrpSpPr>
              <p:cNvPr id="282" name="Group 281"/>
              <p:cNvGrpSpPr/>
              <p:nvPr/>
            </p:nvGrpSpPr>
            <p:grpSpPr>
              <a:xfrm>
                <a:off x="5354281" y="2243328"/>
                <a:ext cx="917213" cy="1261169"/>
                <a:chOff x="5676900" y="990600"/>
                <a:chExt cx="1828800" cy="2971800"/>
              </a:xfrm>
            </p:grpSpPr>
            <p:cxnSp>
              <p:nvCxnSpPr>
                <p:cNvPr id="283" name="Straight Connector 282"/>
                <p:cNvCxnSpPr>
                  <a:endCxn id="288" idx="0"/>
                </p:cNvCxnSpPr>
                <p:nvPr/>
              </p:nvCxnSpPr>
              <p:spPr>
                <a:xfrm>
                  <a:off x="56769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4" name="Straight Connector 283"/>
                <p:cNvCxnSpPr>
                  <a:endCxn id="290" idx="0"/>
                </p:cNvCxnSpPr>
                <p:nvPr/>
              </p:nvCxnSpPr>
              <p:spPr>
                <a:xfrm>
                  <a:off x="65913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5" name="Straight Connector 284"/>
                <p:cNvCxnSpPr>
                  <a:endCxn id="291" idx="0"/>
                </p:cNvCxnSpPr>
                <p:nvPr/>
              </p:nvCxnSpPr>
              <p:spPr>
                <a:xfrm>
                  <a:off x="70485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6" name="Straight Connector 285"/>
                <p:cNvCxnSpPr>
                  <a:endCxn id="292" idx="0"/>
                </p:cNvCxnSpPr>
                <p:nvPr/>
              </p:nvCxnSpPr>
              <p:spPr>
                <a:xfrm>
                  <a:off x="75057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7" name="Straight Connector 286"/>
                <p:cNvCxnSpPr>
                  <a:endCxn id="289" idx="0"/>
                </p:cNvCxnSpPr>
                <p:nvPr/>
              </p:nvCxnSpPr>
              <p:spPr>
                <a:xfrm>
                  <a:off x="61341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68" name="Group 267"/>
            <p:cNvGrpSpPr/>
            <p:nvPr/>
          </p:nvGrpSpPr>
          <p:grpSpPr>
            <a:xfrm>
              <a:off x="6816266" y="2243328"/>
              <a:ext cx="1108299" cy="1490472"/>
              <a:chOff x="6816266" y="2243328"/>
              <a:chExt cx="1108299" cy="1490472"/>
            </a:xfrm>
          </p:grpSpPr>
          <p:grpSp>
            <p:nvGrpSpPr>
              <p:cNvPr id="269" name="Group 268"/>
              <p:cNvGrpSpPr/>
              <p:nvPr/>
            </p:nvGrpSpPr>
            <p:grpSpPr>
              <a:xfrm>
                <a:off x="6816266" y="3504497"/>
                <a:ext cx="1108299" cy="229303"/>
                <a:chOff x="5486400" y="3962400"/>
                <a:chExt cx="2209800" cy="457200"/>
              </a:xfrm>
            </p:grpSpPr>
            <p:sp>
              <p:nvSpPr>
                <p:cNvPr id="276" name="DRAM"/>
                <p:cNvSpPr/>
                <p:nvPr/>
              </p:nvSpPr>
              <p:spPr>
                <a:xfrm>
                  <a:off x="54864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77" name="DRAM"/>
                <p:cNvSpPr/>
                <p:nvPr/>
              </p:nvSpPr>
              <p:spPr>
                <a:xfrm>
                  <a:off x="59436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78" name="DRAM"/>
                <p:cNvSpPr/>
                <p:nvPr/>
              </p:nvSpPr>
              <p:spPr>
                <a:xfrm>
                  <a:off x="64008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79" name="DRAM"/>
                <p:cNvSpPr/>
                <p:nvPr/>
              </p:nvSpPr>
              <p:spPr>
                <a:xfrm>
                  <a:off x="68580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80" name="DRAM"/>
                <p:cNvSpPr/>
                <p:nvPr/>
              </p:nvSpPr>
              <p:spPr>
                <a:xfrm>
                  <a:off x="73152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</p:grpSp>
          <p:grpSp>
            <p:nvGrpSpPr>
              <p:cNvPr id="270" name="Group 269"/>
              <p:cNvGrpSpPr/>
              <p:nvPr/>
            </p:nvGrpSpPr>
            <p:grpSpPr>
              <a:xfrm>
                <a:off x="6911809" y="2243328"/>
                <a:ext cx="917213" cy="1261169"/>
                <a:chOff x="5676900" y="990600"/>
                <a:chExt cx="1828800" cy="2971800"/>
              </a:xfrm>
            </p:grpSpPr>
            <p:cxnSp>
              <p:nvCxnSpPr>
                <p:cNvPr id="271" name="Straight Connector 270"/>
                <p:cNvCxnSpPr>
                  <a:endCxn id="276" idx="0"/>
                </p:cNvCxnSpPr>
                <p:nvPr/>
              </p:nvCxnSpPr>
              <p:spPr>
                <a:xfrm>
                  <a:off x="56769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2" name="Straight Connector 271"/>
                <p:cNvCxnSpPr>
                  <a:endCxn id="278" idx="0"/>
                </p:cNvCxnSpPr>
                <p:nvPr/>
              </p:nvCxnSpPr>
              <p:spPr>
                <a:xfrm>
                  <a:off x="65913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3" name="Straight Connector 272"/>
                <p:cNvCxnSpPr>
                  <a:endCxn id="279" idx="0"/>
                </p:cNvCxnSpPr>
                <p:nvPr/>
              </p:nvCxnSpPr>
              <p:spPr>
                <a:xfrm>
                  <a:off x="70485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4" name="Straight Connector 273"/>
                <p:cNvCxnSpPr>
                  <a:endCxn id="280" idx="0"/>
                </p:cNvCxnSpPr>
                <p:nvPr/>
              </p:nvCxnSpPr>
              <p:spPr>
                <a:xfrm>
                  <a:off x="75057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5" name="Straight Connector 274"/>
                <p:cNvCxnSpPr>
                  <a:endCxn id="277" idx="0"/>
                </p:cNvCxnSpPr>
                <p:nvPr/>
              </p:nvCxnSpPr>
              <p:spPr>
                <a:xfrm>
                  <a:off x="61341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19" name="Group 718"/>
          <p:cNvGrpSpPr/>
          <p:nvPr/>
        </p:nvGrpSpPr>
        <p:grpSpPr>
          <a:xfrm>
            <a:off x="1600199" y="2245672"/>
            <a:ext cx="1490473" cy="191087"/>
            <a:chOff x="1828799" y="2017072"/>
            <a:chExt cx="1490473" cy="191087"/>
          </a:xfrm>
        </p:grpSpPr>
        <p:sp>
          <p:nvSpPr>
            <p:cNvPr id="720" name="DRAM"/>
            <p:cNvSpPr/>
            <p:nvPr/>
          </p:nvSpPr>
          <p:spPr>
            <a:xfrm rot="5400000">
              <a:off x="1847908" y="1997964"/>
              <a:ext cx="191086" cy="229303"/>
            </a:xfrm>
            <a:prstGeom prst="roundRect">
              <a:avLst>
                <a:gd name="adj" fmla="val 11319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721" name="Straight Connector 720"/>
            <p:cNvCxnSpPr>
              <a:endCxn id="720" idx="0"/>
            </p:cNvCxnSpPr>
            <p:nvPr/>
          </p:nvCxnSpPr>
          <p:spPr>
            <a:xfrm flipH="1">
              <a:off x="2058104" y="2112617"/>
              <a:ext cx="1261168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accent2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2" name="Oval 721"/>
            <p:cNvSpPr/>
            <p:nvPr/>
          </p:nvSpPr>
          <p:spPr>
            <a:xfrm>
              <a:off x="2134538" y="2017072"/>
              <a:ext cx="191086" cy="191086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23" name="Oval 722"/>
            <p:cNvSpPr/>
            <p:nvPr/>
          </p:nvSpPr>
          <p:spPr>
            <a:xfrm>
              <a:off x="2363841" y="2017072"/>
              <a:ext cx="191086" cy="191086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24" name="Oval 723"/>
            <p:cNvSpPr/>
            <p:nvPr/>
          </p:nvSpPr>
          <p:spPr>
            <a:xfrm>
              <a:off x="2593144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25" name="Oval 724"/>
            <p:cNvSpPr/>
            <p:nvPr/>
          </p:nvSpPr>
          <p:spPr>
            <a:xfrm>
              <a:off x="2822448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26" name="Oval 725"/>
            <p:cNvSpPr/>
            <p:nvPr/>
          </p:nvSpPr>
          <p:spPr>
            <a:xfrm>
              <a:off x="3051751" y="2017072"/>
              <a:ext cx="191086" cy="19108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727" name="Group 726"/>
          <p:cNvGrpSpPr/>
          <p:nvPr/>
        </p:nvGrpSpPr>
        <p:grpSpPr>
          <a:xfrm>
            <a:off x="3157727" y="2245672"/>
            <a:ext cx="1490473" cy="191087"/>
            <a:chOff x="3386327" y="2017072"/>
            <a:chExt cx="1490473" cy="191087"/>
          </a:xfrm>
        </p:grpSpPr>
        <p:sp>
          <p:nvSpPr>
            <p:cNvPr id="728" name="DRAM"/>
            <p:cNvSpPr/>
            <p:nvPr/>
          </p:nvSpPr>
          <p:spPr>
            <a:xfrm rot="5400000">
              <a:off x="3405436" y="1997964"/>
              <a:ext cx="191086" cy="229303"/>
            </a:xfrm>
            <a:prstGeom prst="roundRect">
              <a:avLst>
                <a:gd name="adj" fmla="val 11319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729" name="Straight Connector 728"/>
            <p:cNvCxnSpPr>
              <a:endCxn id="728" idx="0"/>
            </p:cNvCxnSpPr>
            <p:nvPr/>
          </p:nvCxnSpPr>
          <p:spPr>
            <a:xfrm flipH="1">
              <a:off x="3615632" y="2112617"/>
              <a:ext cx="1261168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accent2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0" name="Oval 729"/>
            <p:cNvSpPr/>
            <p:nvPr/>
          </p:nvSpPr>
          <p:spPr>
            <a:xfrm>
              <a:off x="3692066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31" name="Oval 730"/>
            <p:cNvSpPr/>
            <p:nvPr/>
          </p:nvSpPr>
          <p:spPr>
            <a:xfrm>
              <a:off x="3921369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32" name="Oval 731"/>
            <p:cNvSpPr/>
            <p:nvPr/>
          </p:nvSpPr>
          <p:spPr>
            <a:xfrm>
              <a:off x="4150672" y="2017072"/>
              <a:ext cx="191086" cy="19108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33" name="Oval 732"/>
            <p:cNvSpPr/>
            <p:nvPr/>
          </p:nvSpPr>
          <p:spPr>
            <a:xfrm>
              <a:off x="4379976" y="2017072"/>
              <a:ext cx="191086" cy="19108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34" name="Oval 733"/>
            <p:cNvSpPr/>
            <p:nvPr/>
          </p:nvSpPr>
          <p:spPr>
            <a:xfrm>
              <a:off x="4609279" y="2017072"/>
              <a:ext cx="191086" cy="191086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735" name="Group 734"/>
          <p:cNvGrpSpPr/>
          <p:nvPr/>
        </p:nvGrpSpPr>
        <p:grpSpPr>
          <a:xfrm>
            <a:off x="4724399" y="2245672"/>
            <a:ext cx="1490473" cy="191087"/>
            <a:chOff x="4952999" y="2017072"/>
            <a:chExt cx="1490473" cy="191087"/>
          </a:xfrm>
        </p:grpSpPr>
        <p:sp>
          <p:nvSpPr>
            <p:cNvPr id="736" name="DRAM"/>
            <p:cNvSpPr/>
            <p:nvPr/>
          </p:nvSpPr>
          <p:spPr>
            <a:xfrm rot="5400000">
              <a:off x="4972108" y="1997964"/>
              <a:ext cx="191086" cy="229303"/>
            </a:xfrm>
            <a:prstGeom prst="roundRect">
              <a:avLst>
                <a:gd name="adj" fmla="val 11319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737" name="Straight Connector 736"/>
            <p:cNvCxnSpPr>
              <a:endCxn id="736" idx="0"/>
            </p:cNvCxnSpPr>
            <p:nvPr/>
          </p:nvCxnSpPr>
          <p:spPr>
            <a:xfrm flipH="1">
              <a:off x="5182304" y="2112617"/>
              <a:ext cx="1261168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accent2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8" name="Oval 737"/>
            <p:cNvSpPr/>
            <p:nvPr/>
          </p:nvSpPr>
          <p:spPr>
            <a:xfrm>
              <a:off x="5258738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39" name="Oval 738"/>
            <p:cNvSpPr/>
            <p:nvPr/>
          </p:nvSpPr>
          <p:spPr>
            <a:xfrm>
              <a:off x="5488041" y="2017072"/>
              <a:ext cx="191086" cy="19108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40" name="Oval 739"/>
            <p:cNvSpPr/>
            <p:nvPr/>
          </p:nvSpPr>
          <p:spPr>
            <a:xfrm>
              <a:off x="5717344" y="2017072"/>
              <a:ext cx="191086" cy="19108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41" name="Oval 740"/>
            <p:cNvSpPr/>
            <p:nvPr/>
          </p:nvSpPr>
          <p:spPr>
            <a:xfrm>
              <a:off x="5946648" y="2017072"/>
              <a:ext cx="191086" cy="191086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42" name="Oval 741"/>
            <p:cNvSpPr/>
            <p:nvPr/>
          </p:nvSpPr>
          <p:spPr>
            <a:xfrm>
              <a:off x="6175951" y="2017072"/>
              <a:ext cx="191086" cy="191086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743" name="Group 742"/>
          <p:cNvGrpSpPr/>
          <p:nvPr/>
        </p:nvGrpSpPr>
        <p:grpSpPr>
          <a:xfrm>
            <a:off x="6281927" y="2245672"/>
            <a:ext cx="1490473" cy="191087"/>
            <a:chOff x="6510527" y="2017072"/>
            <a:chExt cx="1490473" cy="191087"/>
          </a:xfrm>
        </p:grpSpPr>
        <p:sp>
          <p:nvSpPr>
            <p:cNvPr id="744" name="DRAM"/>
            <p:cNvSpPr/>
            <p:nvPr/>
          </p:nvSpPr>
          <p:spPr>
            <a:xfrm rot="5400000">
              <a:off x="6529636" y="1997964"/>
              <a:ext cx="191086" cy="229303"/>
            </a:xfrm>
            <a:prstGeom prst="roundRect">
              <a:avLst>
                <a:gd name="adj" fmla="val 11319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745" name="Straight Connector 744"/>
            <p:cNvCxnSpPr>
              <a:endCxn id="744" idx="0"/>
            </p:cNvCxnSpPr>
            <p:nvPr/>
          </p:nvCxnSpPr>
          <p:spPr>
            <a:xfrm flipH="1">
              <a:off x="6739832" y="2112617"/>
              <a:ext cx="1261168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accent2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6" name="Oval 745"/>
            <p:cNvSpPr/>
            <p:nvPr/>
          </p:nvSpPr>
          <p:spPr>
            <a:xfrm>
              <a:off x="6816266" y="2017072"/>
              <a:ext cx="191086" cy="19108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47" name="Oval 746"/>
            <p:cNvSpPr/>
            <p:nvPr/>
          </p:nvSpPr>
          <p:spPr>
            <a:xfrm>
              <a:off x="7045569" y="2017072"/>
              <a:ext cx="191086" cy="19108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48" name="Oval 747"/>
            <p:cNvSpPr/>
            <p:nvPr/>
          </p:nvSpPr>
          <p:spPr>
            <a:xfrm>
              <a:off x="7274872" y="2017072"/>
              <a:ext cx="191086" cy="191086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49" name="Oval 748"/>
            <p:cNvSpPr/>
            <p:nvPr/>
          </p:nvSpPr>
          <p:spPr>
            <a:xfrm>
              <a:off x="7504176" y="2017072"/>
              <a:ext cx="191086" cy="191086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50" name="Oval 749"/>
            <p:cNvSpPr/>
            <p:nvPr/>
          </p:nvSpPr>
          <p:spPr>
            <a:xfrm>
              <a:off x="7733479" y="2017072"/>
              <a:ext cx="191086" cy="191086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418" name="Group 417"/>
          <p:cNvGrpSpPr/>
          <p:nvPr/>
        </p:nvGrpSpPr>
        <p:grpSpPr>
          <a:xfrm>
            <a:off x="1600200" y="3732707"/>
            <a:ext cx="6248400" cy="1373786"/>
            <a:chOff x="1600200" y="3732707"/>
            <a:chExt cx="6248400" cy="1373786"/>
          </a:xfrm>
        </p:grpSpPr>
        <p:grpSp>
          <p:nvGrpSpPr>
            <p:cNvPr id="419" name="Group 418"/>
            <p:cNvGrpSpPr/>
            <p:nvPr/>
          </p:nvGrpSpPr>
          <p:grpSpPr>
            <a:xfrm>
              <a:off x="1600200" y="3732707"/>
              <a:ext cx="6248400" cy="1373786"/>
              <a:chOff x="1600200" y="3732707"/>
              <a:chExt cx="6248400" cy="1373786"/>
            </a:xfrm>
          </p:grpSpPr>
          <p:grpSp>
            <p:nvGrpSpPr>
              <p:cNvPr id="421" name="Group 420"/>
              <p:cNvGrpSpPr/>
              <p:nvPr/>
            </p:nvGrpSpPr>
            <p:grpSpPr>
              <a:xfrm>
                <a:off x="1600200" y="3732707"/>
                <a:ext cx="6248400" cy="1373786"/>
                <a:chOff x="1828800" y="3732707"/>
                <a:chExt cx="6248400" cy="1373786"/>
              </a:xfrm>
            </p:grpSpPr>
            <p:cxnSp>
              <p:nvCxnSpPr>
                <p:cNvPr id="426" name="Straight Connector 425"/>
                <p:cNvCxnSpPr/>
                <p:nvPr/>
              </p:nvCxnSpPr>
              <p:spPr>
                <a:xfrm>
                  <a:off x="4952999" y="4495800"/>
                  <a:ext cx="0" cy="610693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  <a:tailEnd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7" name="Straight Connector 426"/>
                <p:cNvCxnSpPr>
                  <a:stCxn id="706" idx="2"/>
                  <a:endCxn id="428" idx="0"/>
                </p:cNvCxnSpPr>
                <p:nvPr/>
              </p:nvCxnSpPr>
              <p:spPr>
                <a:xfrm>
                  <a:off x="4953000" y="3732707"/>
                  <a:ext cx="0" cy="459386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  <a:tailEnd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8" name="DRAM"/>
                <p:cNvSpPr/>
                <p:nvPr/>
              </p:nvSpPr>
              <p:spPr>
                <a:xfrm>
                  <a:off x="1828800" y="4192093"/>
                  <a:ext cx="6248400" cy="458293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bg1">
                    <a:lumMod val="65000"/>
                  </a:schemeClr>
                </a:solidFill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tx1"/>
                      </a:solidFill>
                      <a:latin typeface="+mj-lt"/>
                    </a:rPr>
                    <a:t>IO interface</a:t>
                  </a:r>
                </a:p>
              </p:txBody>
            </p:sp>
          </p:grpSp>
          <p:cxnSp>
            <p:nvCxnSpPr>
              <p:cNvPr id="422" name="Straight Connector 421"/>
              <p:cNvCxnSpPr/>
              <p:nvPr/>
            </p:nvCxnSpPr>
            <p:spPr>
              <a:xfrm flipH="1">
                <a:off x="4648200" y="3885107"/>
                <a:ext cx="152400" cy="153493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  <a:tailEnd w="lg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3" name="Straight Connector 422"/>
              <p:cNvCxnSpPr/>
              <p:nvPr/>
            </p:nvCxnSpPr>
            <p:spPr>
              <a:xfrm flipH="1">
                <a:off x="4648200" y="4800600"/>
                <a:ext cx="152400" cy="153493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  <a:tailEnd w="lg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4" name="TextBox 423"/>
              <p:cNvSpPr txBox="1"/>
              <p:nvPr/>
            </p:nvSpPr>
            <p:spPr>
              <a:xfrm>
                <a:off x="4876800" y="3809062"/>
                <a:ext cx="1143001" cy="304800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>
                  <a:lnSpc>
                    <a:spcPts val="3000"/>
                  </a:lnSpc>
                </a:pPr>
                <a:r>
                  <a:rPr lang="en-US" sz="2600" dirty="0">
                    <a:solidFill>
                      <a:srgbClr val="000000"/>
                    </a:solidFill>
                    <a:latin typeface="+mj-lt"/>
                  </a:rPr>
                  <a:t>64 bits</a:t>
                </a:r>
              </a:p>
            </p:txBody>
          </p:sp>
        </p:grpSp>
        <p:sp>
          <p:nvSpPr>
            <p:cNvPr id="420" name="TextBox 419"/>
            <p:cNvSpPr txBox="1"/>
            <p:nvPr/>
          </p:nvSpPr>
          <p:spPr>
            <a:xfrm>
              <a:off x="4876799" y="4724400"/>
              <a:ext cx="2589863" cy="3048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>
                <a:lnSpc>
                  <a:spcPts val="3000"/>
                </a:lnSpc>
              </a:pPr>
              <a:r>
                <a:rPr lang="en-US" sz="2600" dirty="0">
                  <a:solidFill>
                    <a:srgbClr val="000000"/>
                  </a:solidFill>
                  <a:latin typeface="+mj-lt"/>
                </a:rPr>
                <a:t>8 bits X 8 </a:t>
              </a:r>
              <a:r>
                <a:rPr lang="en-US" sz="2600" dirty="0" smtClean="0">
                  <a:solidFill>
                    <a:srgbClr val="000000"/>
                  </a:solidFill>
                  <a:latin typeface="+mj-lt"/>
                </a:rPr>
                <a:t>bursts</a:t>
              </a:r>
              <a:endParaRPr lang="en-US" sz="2600" dirty="0">
                <a:solidFill>
                  <a:srgbClr val="000000"/>
                </a:solidFill>
                <a:latin typeface="+mj-lt"/>
              </a:endParaRPr>
            </a:p>
          </p:txBody>
        </p:sp>
      </p:grpSp>
      <p:grpSp>
        <p:nvGrpSpPr>
          <p:cNvPr id="697" name="Group 696"/>
          <p:cNvGrpSpPr/>
          <p:nvPr/>
        </p:nvGrpSpPr>
        <p:grpSpPr>
          <a:xfrm>
            <a:off x="1600200" y="2854963"/>
            <a:ext cx="6248400" cy="877744"/>
            <a:chOff x="1828800" y="2854963"/>
            <a:chExt cx="6248400" cy="877744"/>
          </a:xfrm>
        </p:grpSpPr>
        <p:cxnSp>
          <p:nvCxnSpPr>
            <p:cNvPr id="698" name="Straight Connector 697"/>
            <p:cNvCxnSpPr/>
            <p:nvPr/>
          </p:nvCxnSpPr>
          <p:spPr>
            <a:xfrm flipH="1">
              <a:off x="2134539" y="2854963"/>
              <a:ext cx="1108299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>
                  <a:lumMod val="85000"/>
                  <a:lumOff val="15000"/>
                </a:schemeClr>
              </a:solidFill>
              <a:round/>
              <a:tailEnd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9" name="Straight Connector 698"/>
            <p:cNvCxnSpPr/>
            <p:nvPr/>
          </p:nvCxnSpPr>
          <p:spPr>
            <a:xfrm flipH="1">
              <a:off x="3692067" y="2854963"/>
              <a:ext cx="1108299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>
                  <a:lumMod val="85000"/>
                  <a:lumOff val="15000"/>
                </a:schemeClr>
              </a:solidFill>
              <a:round/>
              <a:tailEnd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0" name="Straight Connector 699"/>
            <p:cNvCxnSpPr/>
            <p:nvPr/>
          </p:nvCxnSpPr>
          <p:spPr>
            <a:xfrm flipH="1">
              <a:off x="5258739" y="2862232"/>
              <a:ext cx="1108299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>
                  <a:lumMod val="85000"/>
                  <a:lumOff val="15000"/>
                </a:schemeClr>
              </a:solidFill>
              <a:round/>
              <a:tailEnd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1" name="Straight Connector 700"/>
            <p:cNvCxnSpPr/>
            <p:nvPr/>
          </p:nvCxnSpPr>
          <p:spPr>
            <a:xfrm flipH="1">
              <a:off x="6816267" y="2854963"/>
              <a:ext cx="1108299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>
                  <a:lumMod val="85000"/>
                  <a:lumOff val="15000"/>
                </a:schemeClr>
              </a:solidFill>
              <a:round/>
              <a:tailEnd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2" name="Straight Connector 701"/>
            <p:cNvCxnSpPr/>
            <p:nvPr/>
          </p:nvCxnSpPr>
          <p:spPr>
            <a:xfrm flipV="1">
              <a:off x="2688688" y="2865278"/>
              <a:ext cx="0" cy="561692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>
                  <a:lumMod val="85000"/>
                  <a:lumOff val="15000"/>
                </a:schemeClr>
              </a:solidFill>
              <a:round/>
              <a:tailEnd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3" name="Straight Connector 702"/>
            <p:cNvCxnSpPr/>
            <p:nvPr/>
          </p:nvCxnSpPr>
          <p:spPr>
            <a:xfrm flipV="1">
              <a:off x="4246216" y="2865278"/>
              <a:ext cx="0" cy="561691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>
                  <a:lumMod val="85000"/>
                  <a:lumOff val="15000"/>
                </a:schemeClr>
              </a:solidFill>
              <a:round/>
              <a:tailEnd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4" name="Straight Connector 703"/>
            <p:cNvCxnSpPr/>
            <p:nvPr/>
          </p:nvCxnSpPr>
          <p:spPr>
            <a:xfrm flipV="1">
              <a:off x="5812888" y="2865278"/>
              <a:ext cx="0" cy="561692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>
                  <a:lumMod val="85000"/>
                  <a:lumOff val="15000"/>
                </a:schemeClr>
              </a:solidFill>
              <a:round/>
              <a:tailEnd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5" name="Straight Connector 704"/>
            <p:cNvCxnSpPr/>
            <p:nvPr/>
          </p:nvCxnSpPr>
          <p:spPr>
            <a:xfrm flipV="1">
              <a:off x="7370416" y="2865278"/>
              <a:ext cx="0" cy="561692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>
                  <a:lumMod val="85000"/>
                  <a:lumOff val="15000"/>
                </a:schemeClr>
              </a:solidFill>
              <a:round/>
              <a:tailEnd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6" name="DRAM"/>
            <p:cNvSpPr/>
            <p:nvPr/>
          </p:nvSpPr>
          <p:spPr>
            <a:xfrm>
              <a:off x="1828800" y="3274414"/>
              <a:ext cx="6248400" cy="458293"/>
            </a:xfrm>
            <a:prstGeom prst="roundRect">
              <a:avLst>
                <a:gd name="adj" fmla="val 11319"/>
              </a:avLst>
            </a:prstGeom>
            <a:solidFill>
              <a:schemeClr val="bg1">
                <a:lumMod val="65000"/>
              </a:schemeClr>
            </a:solidFill>
            <a:ln w="1905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+mj-lt"/>
                </a:rPr>
                <a:t>global sense amplifier</a:t>
              </a:r>
            </a:p>
          </p:txBody>
        </p:sp>
      </p:grpSp>
      <p:sp>
        <p:nvSpPr>
          <p:cNvPr id="707" name="Rounded Rectangle 706"/>
          <p:cNvSpPr/>
          <p:nvPr/>
        </p:nvSpPr>
        <p:spPr>
          <a:xfrm flipH="1">
            <a:off x="2364543" y="2737576"/>
            <a:ext cx="190619" cy="234224"/>
          </a:xfrm>
          <a:prstGeom prst="roundRect">
            <a:avLst>
              <a:gd name="adj" fmla="val 23959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708" name="Rounded Rectangle 707"/>
          <p:cNvSpPr/>
          <p:nvPr/>
        </p:nvSpPr>
        <p:spPr>
          <a:xfrm flipH="1">
            <a:off x="3923087" y="2737576"/>
            <a:ext cx="190619" cy="234224"/>
          </a:xfrm>
          <a:prstGeom prst="roundRect">
            <a:avLst>
              <a:gd name="adj" fmla="val 23959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709" name="Rounded Rectangle 708"/>
          <p:cNvSpPr/>
          <p:nvPr/>
        </p:nvSpPr>
        <p:spPr>
          <a:xfrm flipH="1">
            <a:off x="5490882" y="2739062"/>
            <a:ext cx="190619" cy="234224"/>
          </a:xfrm>
          <a:prstGeom prst="roundRect">
            <a:avLst>
              <a:gd name="adj" fmla="val 23959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710" name="Rounded Rectangle 709"/>
          <p:cNvSpPr/>
          <p:nvPr/>
        </p:nvSpPr>
        <p:spPr>
          <a:xfrm flipH="1">
            <a:off x="7048381" y="2739390"/>
            <a:ext cx="190619" cy="234224"/>
          </a:xfrm>
          <a:prstGeom prst="roundRect">
            <a:avLst>
              <a:gd name="adj" fmla="val 23959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756" name="Down Arrow 755"/>
          <p:cNvSpPr/>
          <p:nvPr/>
        </p:nvSpPr>
        <p:spPr>
          <a:xfrm rot="16200000">
            <a:off x="6836783" y="2645780"/>
            <a:ext cx="609597" cy="1109239"/>
          </a:xfrm>
          <a:prstGeom prst="downArrow">
            <a:avLst>
              <a:gd name="adj1" fmla="val 50000"/>
              <a:gd name="adj2" fmla="val 58517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>
              <a:lnSpc>
                <a:spcPts val="2800"/>
              </a:lnSpc>
            </a:pPr>
            <a:r>
              <a:rPr lang="en-US" sz="2400" spc="-100" dirty="0">
                <a:latin typeface="+mj-lt"/>
              </a:rPr>
              <a:t>column</a:t>
            </a:r>
          </a:p>
        </p:txBody>
      </p:sp>
      <p:sp>
        <p:nvSpPr>
          <p:cNvPr id="757" name="Down Arrow 756"/>
          <p:cNvSpPr/>
          <p:nvPr/>
        </p:nvSpPr>
        <p:spPr>
          <a:xfrm rot="16200000">
            <a:off x="5279022" y="2645780"/>
            <a:ext cx="609597" cy="1109239"/>
          </a:xfrm>
          <a:prstGeom prst="downArrow">
            <a:avLst>
              <a:gd name="adj1" fmla="val 50000"/>
              <a:gd name="adj2" fmla="val 58517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>
              <a:lnSpc>
                <a:spcPts val="2800"/>
              </a:lnSpc>
            </a:pPr>
            <a:r>
              <a:rPr lang="en-US" sz="2400" spc="-100" dirty="0">
                <a:latin typeface="+mj-lt"/>
              </a:rPr>
              <a:t>column</a:t>
            </a:r>
          </a:p>
        </p:txBody>
      </p:sp>
      <p:sp>
        <p:nvSpPr>
          <p:cNvPr id="758" name="Down Arrow 757"/>
          <p:cNvSpPr/>
          <p:nvPr/>
        </p:nvSpPr>
        <p:spPr>
          <a:xfrm rot="16200000">
            <a:off x="3712582" y="2645781"/>
            <a:ext cx="609599" cy="1109239"/>
          </a:xfrm>
          <a:prstGeom prst="downArrow">
            <a:avLst>
              <a:gd name="adj1" fmla="val 50000"/>
              <a:gd name="adj2" fmla="val 58517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>
              <a:lnSpc>
                <a:spcPts val="2800"/>
              </a:lnSpc>
            </a:pPr>
            <a:r>
              <a:rPr lang="en-US" sz="2400" spc="-100" dirty="0">
                <a:latin typeface="+mj-lt"/>
              </a:rPr>
              <a:t>column</a:t>
            </a:r>
          </a:p>
        </p:txBody>
      </p:sp>
      <p:sp>
        <p:nvSpPr>
          <p:cNvPr id="759" name="Down Arrow 758"/>
          <p:cNvSpPr/>
          <p:nvPr/>
        </p:nvSpPr>
        <p:spPr>
          <a:xfrm rot="16200000">
            <a:off x="2154821" y="2645781"/>
            <a:ext cx="609599" cy="1109239"/>
          </a:xfrm>
          <a:prstGeom prst="downArrow">
            <a:avLst>
              <a:gd name="adj1" fmla="val 50000"/>
              <a:gd name="adj2" fmla="val 58517"/>
            </a:avLst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algn="ctr">
              <a:lnSpc>
                <a:spcPts val="2800"/>
              </a:lnSpc>
            </a:pPr>
            <a:r>
              <a:rPr lang="en-US" sz="2400" spc="-100" dirty="0">
                <a:latin typeface="+mj-lt"/>
              </a:rPr>
              <a:t>column</a:t>
            </a:r>
          </a:p>
        </p:txBody>
      </p:sp>
      <p:sp>
        <p:nvSpPr>
          <p:cNvPr id="760" name="Punchline"/>
          <p:cNvSpPr txBox="1"/>
          <p:nvPr/>
        </p:nvSpPr>
        <p:spPr>
          <a:xfrm>
            <a:off x="0" y="5181600"/>
            <a:ext cx="9144000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spc="-100" dirty="0">
                <a:latin typeface="+mj-lt"/>
              </a:rPr>
              <a:t>Different columns </a:t>
            </a:r>
            <a:r>
              <a:rPr lang="en-US" sz="3600" spc="-100" dirty="0">
                <a:latin typeface="+mj-lt"/>
                <a:sym typeface="Wingdings" panose="05000000000000000000" pitchFamily="2" charset="2"/>
              </a:rPr>
              <a:t> data from </a:t>
            </a:r>
            <a:r>
              <a:rPr lang="en-US" sz="3600" b="1" spc="-100" dirty="0">
                <a:solidFill>
                  <a:schemeClr val="accent5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different locations</a:t>
            </a:r>
            <a:endParaRPr lang="en-US" sz="3600" b="1" spc="-100" dirty="0">
              <a:solidFill>
                <a:schemeClr val="accent5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61" name="Punchline"/>
          <p:cNvSpPr txBox="1"/>
          <p:nvPr/>
        </p:nvSpPr>
        <p:spPr>
          <a:xfrm>
            <a:off x="0" y="5638800"/>
            <a:ext cx="9144000" cy="5334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spc="-100" dirty="0">
                <a:latin typeface="+mj-lt"/>
                <a:sym typeface="Wingdings" panose="05000000000000000000" pitchFamily="2" charset="2"/>
              </a:rPr>
              <a:t>                       </a:t>
            </a:r>
            <a:r>
              <a:rPr lang="en-US" sz="3600" spc="-100" dirty="0" smtClean="0">
                <a:latin typeface="+mj-lt"/>
                <a:sym typeface="Wingdings" panose="05000000000000000000" pitchFamily="2" charset="2"/>
              </a:rPr>
              <a:t>   </a:t>
            </a:r>
            <a:r>
              <a:rPr lang="en-US" sz="3600" b="1" spc="-100" dirty="0">
                <a:solidFill>
                  <a:schemeClr val="accent5">
                    <a:lumMod val="75000"/>
                  </a:schemeClr>
                </a:solidFill>
                <a:latin typeface="+mj-lt"/>
                <a:sym typeface="Wingdings" panose="05000000000000000000" pitchFamily="2" charset="2"/>
              </a:rPr>
              <a:t>different characteristics</a:t>
            </a:r>
            <a:endParaRPr lang="en-US" sz="3600" b="1" spc="-100" dirty="0">
              <a:solidFill>
                <a:schemeClr val="accent5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762" name="TextBox 761"/>
          <p:cNvSpPr txBox="1"/>
          <p:nvPr/>
        </p:nvSpPr>
        <p:spPr>
          <a:xfrm>
            <a:off x="5334000" y="914400"/>
            <a:ext cx="2663952" cy="4572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2800" dirty="0">
                <a:solidFill>
                  <a:srgbClr val="000000"/>
                </a:solidFill>
                <a:latin typeface="+mj-lt"/>
              </a:rPr>
              <a:t>global </a:t>
            </a:r>
            <a:r>
              <a:rPr lang="en-US" sz="2800" dirty="0" err="1">
                <a:solidFill>
                  <a:srgbClr val="000000"/>
                </a:solidFill>
                <a:latin typeface="+mj-lt"/>
              </a:rPr>
              <a:t>wordline</a:t>
            </a:r>
            <a:endParaRPr lang="en-US" sz="2800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420478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3000"/>
                                        <p:tgtEl>
                                          <p:spTgt spid="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0"/>
                                        <p:tgtEl>
                                          <p:spTgt spid="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1000"/>
                                        <p:tgtEl>
                                          <p:spTgt spid="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3000"/>
                                        <p:tgtEl>
                                          <p:spTgt spid="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3000"/>
                                        <p:tgtEl>
                                          <p:spTgt spid="7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1000"/>
                                        <p:tgtEl>
                                          <p:spTgt spid="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3000"/>
                                        <p:tgtEl>
                                          <p:spTgt spid="7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1000"/>
                                        <p:tgtEl>
                                          <p:spTgt spid="2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7037E-6 L -0.00104 0.09445 " pathEditMode="relative" rAng="0" ptsTypes="AA">
                                      <p:cBhvr>
                                        <p:cTn id="82" dur="1000" fill="hold"/>
                                        <p:tgtEl>
                                          <p:spTgt spid="7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4722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3.7037E-6 L 0.00069 0.09445 " pathEditMode="relative" rAng="0" ptsTypes="AA">
                                      <p:cBhvr>
                                        <p:cTn id="84" dur="1000" fill="hold"/>
                                        <p:tgtEl>
                                          <p:spTgt spid="7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4722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81481E-6 L -0.00139 0.09421 " pathEditMode="relative" rAng="0" ptsTypes="AA">
                                      <p:cBhvr>
                                        <p:cTn id="86" dur="1000" fill="hold"/>
                                        <p:tgtEl>
                                          <p:spTgt spid="7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4699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-0.00017 0.09421 " pathEditMode="relative" rAng="0" ptsTypes="AA">
                                      <p:cBhvr>
                                        <p:cTn id="88" dur="1000" fill="hold"/>
                                        <p:tgtEl>
                                          <p:spTgt spid="7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4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7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6" dur="500"/>
                                        <p:tgtEl>
                                          <p:spTgt spid="7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7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7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5" grpId="0" animBg="1"/>
      <p:bldP spid="751" grpId="0" animBg="1"/>
      <p:bldP spid="707" grpId="0" animBg="1"/>
      <p:bldP spid="707" grpId="1" animBg="1"/>
      <p:bldP spid="708" grpId="0" animBg="1"/>
      <p:bldP spid="708" grpId="1" animBg="1"/>
      <p:bldP spid="709" grpId="0" animBg="1"/>
      <p:bldP spid="709" grpId="1" animBg="1"/>
      <p:bldP spid="710" grpId="0" animBg="1"/>
      <p:bldP spid="710" grpId="1" animBg="1"/>
      <p:bldP spid="756" grpId="0" animBg="1"/>
      <p:bldP spid="757" grpId="0" animBg="1"/>
      <p:bldP spid="758" grpId="0" animBg="1"/>
      <p:bldP spid="759" grpId="0" animBg="1"/>
      <p:bldP spid="760" grpId="0"/>
      <p:bldP spid="761" grpId="0"/>
      <p:bldP spid="762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2" name="Group 431"/>
          <p:cNvGrpSpPr/>
          <p:nvPr/>
        </p:nvGrpSpPr>
        <p:grpSpPr>
          <a:xfrm>
            <a:off x="1600200" y="1481328"/>
            <a:ext cx="1490472" cy="1490472"/>
            <a:chOff x="4876800" y="1447800"/>
            <a:chExt cx="2971801" cy="2971800"/>
          </a:xfrm>
        </p:grpSpPr>
        <p:grpSp>
          <p:nvGrpSpPr>
            <p:cNvPr id="433" name="Group 432"/>
            <p:cNvGrpSpPr/>
            <p:nvPr/>
          </p:nvGrpSpPr>
          <p:grpSpPr>
            <a:xfrm>
              <a:off x="5486400" y="3962400"/>
              <a:ext cx="2209800" cy="457200"/>
              <a:chOff x="5486400" y="3962400"/>
              <a:chExt cx="2209800" cy="457200"/>
            </a:xfrm>
          </p:grpSpPr>
          <p:sp>
            <p:nvSpPr>
              <p:cNvPr id="516" name="DRAM"/>
              <p:cNvSpPr/>
              <p:nvPr/>
            </p:nvSpPr>
            <p:spPr>
              <a:xfrm>
                <a:off x="54864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17" name="DRAM"/>
              <p:cNvSpPr/>
              <p:nvPr/>
            </p:nvSpPr>
            <p:spPr>
              <a:xfrm>
                <a:off x="59436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18" name="DRAM"/>
              <p:cNvSpPr/>
              <p:nvPr/>
            </p:nvSpPr>
            <p:spPr>
              <a:xfrm>
                <a:off x="64008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19" name="DRAM"/>
              <p:cNvSpPr/>
              <p:nvPr/>
            </p:nvSpPr>
            <p:spPr>
              <a:xfrm>
                <a:off x="68580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20" name="DRAM"/>
              <p:cNvSpPr/>
              <p:nvPr/>
            </p:nvSpPr>
            <p:spPr>
              <a:xfrm>
                <a:off x="73152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434" name="Group 433"/>
            <p:cNvGrpSpPr/>
            <p:nvPr/>
          </p:nvGrpSpPr>
          <p:grpSpPr>
            <a:xfrm>
              <a:off x="4876800" y="1600200"/>
              <a:ext cx="457200" cy="2209800"/>
              <a:chOff x="4876800" y="1600200"/>
              <a:chExt cx="457200" cy="2209800"/>
            </a:xfrm>
          </p:grpSpPr>
          <p:sp>
            <p:nvSpPr>
              <p:cNvPr id="511" name="DRAM"/>
              <p:cNvSpPr/>
              <p:nvPr/>
            </p:nvSpPr>
            <p:spPr>
              <a:xfrm rot="5400000">
                <a:off x="4914900" y="15621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12" name="DRAM"/>
              <p:cNvSpPr/>
              <p:nvPr/>
            </p:nvSpPr>
            <p:spPr>
              <a:xfrm rot="5400000">
                <a:off x="4914900" y="20193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13" name="DRAM"/>
              <p:cNvSpPr/>
              <p:nvPr/>
            </p:nvSpPr>
            <p:spPr>
              <a:xfrm rot="5400000">
                <a:off x="4914900" y="24765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14" name="DRAM"/>
              <p:cNvSpPr/>
              <p:nvPr/>
            </p:nvSpPr>
            <p:spPr>
              <a:xfrm rot="5400000">
                <a:off x="4914900" y="29337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15" name="DRAM"/>
              <p:cNvSpPr/>
              <p:nvPr/>
            </p:nvSpPr>
            <p:spPr>
              <a:xfrm rot="5400000">
                <a:off x="4914900" y="33909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435" name="Group 434"/>
            <p:cNvGrpSpPr/>
            <p:nvPr/>
          </p:nvGrpSpPr>
          <p:grpSpPr>
            <a:xfrm>
              <a:off x="5676900" y="1447800"/>
              <a:ext cx="1828800" cy="2514600"/>
              <a:chOff x="5676900" y="990600"/>
              <a:chExt cx="1828800" cy="2971800"/>
            </a:xfrm>
          </p:grpSpPr>
          <p:cxnSp>
            <p:nvCxnSpPr>
              <p:cNvPr id="506" name="Straight Connector 505"/>
              <p:cNvCxnSpPr>
                <a:endCxn id="516" idx="0"/>
              </p:cNvCxnSpPr>
              <p:nvPr/>
            </p:nvCxnSpPr>
            <p:spPr>
              <a:xfrm>
                <a:off x="56769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7" name="Straight Connector 506"/>
              <p:cNvCxnSpPr>
                <a:endCxn id="518" idx="0"/>
              </p:cNvCxnSpPr>
              <p:nvPr/>
            </p:nvCxnSpPr>
            <p:spPr>
              <a:xfrm>
                <a:off x="65913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8" name="Straight Connector 507"/>
              <p:cNvCxnSpPr>
                <a:endCxn id="519" idx="0"/>
              </p:cNvCxnSpPr>
              <p:nvPr/>
            </p:nvCxnSpPr>
            <p:spPr>
              <a:xfrm>
                <a:off x="70485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9" name="Straight Connector 508"/>
              <p:cNvCxnSpPr>
                <a:endCxn id="520" idx="0"/>
              </p:cNvCxnSpPr>
              <p:nvPr/>
            </p:nvCxnSpPr>
            <p:spPr>
              <a:xfrm>
                <a:off x="75057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0" name="Straight Connector 509"/>
              <p:cNvCxnSpPr>
                <a:endCxn id="517" idx="0"/>
              </p:cNvCxnSpPr>
              <p:nvPr/>
            </p:nvCxnSpPr>
            <p:spPr>
              <a:xfrm>
                <a:off x="61341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6" name="Group 435"/>
            <p:cNvGrpSpPr/>
            <p:nvPr/>
          </p:nvGrpSpPr>
          <p:grpSpPr>
            <a:xfrm>
              <a:off x="5334001" y="1790700"/>
              <a:ext cx="2514600" cy="1828800"/>
              <a:chOff x="5334000" y="1790700"/>
              <a:chExt cx="2971799" cy="1828800"/>
            </a:xfrm>
          </p:grpSpPr>
          <p:cxnSp>
            <p:nvCxnSpPr>
              <p:cNvPr id="469" name="Straight Connector 468"/>
              <p:cNvCxnSpPr>
                <a:endCxn id="511" idx="0"/>
              </p:cNvCxnSpPr>
              <p:nvPr/>
            </p:nvCxnSpPr>
            <p:spPr>
              <a:xfrm flipH="1">
                <a:off x="5334000" y="17907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2" name="Straight Connector 501"/>
              <p:cNvCxnSpPr>
                <a:endCxn id="512" idx="0"/>
              </p:cNvCxnSpPr>
              <p:nvPr/>
            </p:nvCxnSpPr>
            <p:spPr>
              <a:xfrm flipH="1">
                <a:off x="5334000" y="22479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3" name="Straight Connector 502"/>
              <p:cNvCxnSpPr>
                <a:endCxn id="513" idx="0"/>
              </p:cNvCxnSpPr>
              <p:nvPr/>
            </p:nvCxnSpPr>
            <p:spPr>
              <a:xfrm flipH="1">
                <a:off x="5334000" y="27051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4" name="Straight Connector 503"/>
              <p:cNvCxnSpPr>
                <a:endCxn id="514" idx="0"/>
              </p:cNvCxnSpPr>
              <p:nvPr/>
            </p:nvCxnSpPr>
            <p:spPr>
              <a:xfrm flipH="1">
                <a:off x="5334000" y="31623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05" name="Straight Connector 504"/>
              <p:cNvCxnSpPr>
                <a:endCxn id="515" idx="0"/>
              </p:cNvCxnSpPr>
              <p:nvPr/>
            </p:nvCxnSpPr>
            <p:spPr>
              <a:xfrm flipH="1">
                <a:off x="5334000" y="36195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7" name="Group 436"/>
            <p:cNvGrpSpPr/>
            <p:nvPr/>
          </p:nvGrpSpPr>
          <p:grpSpPr>
            <a:xfrm>
              <a:off x="5486400" y="1600200"/>
              <a:ext cx="2209800" cy="2209800"/>
              <a:chOff x="5486400" y="1600200"/>
              <a:chExt cx="2209800" cy="2209800"/>
            </a:xfrm>
          </p:grpSpPr>
          <p:sp>
            <p:nvSpPr>
              <p:cNvPr id="438" name="Oval 437"/>
              <p:cNvSpPr/>
              <p:nvPr/>
            </p:nvSpPr>
            <p:spPr>
              <a:xfrm>
                <a:off x="54864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39" name="Oval 438"/>
              <p:cNvSpPr/>
              <p:nvPr/>
            </p:nvSpPr>
            <p:spPr>
              <a:xfrm>
                <a:off x="59436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0" name="Oval 439"/>
              <p:cNvSpPr/>
              <p:nvPr/>
            </p:nvSpPr>
            <p:spPr>
              <a:xfrm>
                <a:off x="64008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1" name="Oval 440"/>
              <p:cNvSpPr/>
              <p:nvPr/>
            </p:nvSpPr>
            <p:spPr>
              <a:xfrm>
                <a:off x="68580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2" name="Oval 441"/>
              <p:cNvSpPr/>
              <p:nvPr/>
            </p:nvSpPr>
            <p:spPr>
              <a:xfrm>
                <a:off x="73152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3" name="Oval 442"/>
              <p:cNvSpPr/>
              <p:nvPr/>
            </p:nvSpPr>
            <p:spPr>
              <a:xfrm>
                <a:off x="54864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4" name="Oval 443"/>
              <p:cNvSpPr/>
              <p:nvPr/>
            </p:nvSpPr>
            <p:spPr>
              <a:xfrm>
                <a:off x="59436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5" name="Oval 444"/>
              <p:cNvSpPr/>
              <p:nvPr/>
            </p:nvSpPr>
            <p:spPr>
              <a:xfrm>
                <a:off x="64008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6" name="Oval 445"/>
              <p:cNvSpPr/>
              <p:nvPr/>
            </p:nvSpPr>
            <p:spPr>
              <a:xfrm>
                <a:off x="68580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7" name="Oval 446"/>
              <p:cNvSpPr/>
              <p:nvPr/>
            </p:nvSpPr>
            <p:spPr>
              <a:xfrm>
                <a:off x="73152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8" name="Oval 447"/>
              <p:cNvSpPr/>
              <p:nvPr/>
            </p:nvSpPr>
            <p:spPr>
              <a:xfrm>
                <a:off x="54864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49" name="Oval 448"/>
              <p:cNvSpPr/>
              <p:nvPr/>
            </p:nvSpPr>
            <p:spPr>
              <a:xfrm>
                <a:off x="59436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50" name="Oval 449"/>
              <p:cNvSpPr/>
              <p:nvPr/>
            </p:nvSpPr>
            <p:spPr>
              <a:xfrm>
                <a:off x="64008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51" name="Oval 450"/>
              <p:cNvSpPr/>
              <p:nvPr/>
            </p:nvSpPr>
            <p:spPr>
              <a:xfrm>
                <a:off x="68580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52" name="Oval 451"/>
              <p:cNvSpPr/>
              <p:nvPr/>
            </p:nvSpPr>
            <p:spPr>
              <a:xfrm>
                <a:off x="73152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53" name="Oval 452"/>
              <p:cNvSpPr/>
              <p:nvPr/>
            </p:nvSpPr>
            <p:spPr>
              <a:xfrm>
                <a:off x="54864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54" name="Oval 453"/>
              <p:cNvSpPr/>
              <p:nvPr/>
            </p:nvSpPr>
            <p:spPr>
              <a:xfrm>
                <a:off x="59436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55" name="Oval 454"/>
              <p:cNvSpPr/>
              <p:nvPr/>
            </p:nvSpPr>
            <p:spPr>
              <a:xfrm>
                <a:off x="64008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62" name="Oval 461"/>
              <p:cNvSpPr/>
              <p:nvPr/>
            </p:nvSpPr>
            <p:spPr>
              <a:xfrm>
                <a:off x="68580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63" name="Oval 462"/>
              <p:cNvSpPr/>
              <p:nvPr/>
            </p:nvSpPr>
            <p:spPr>
              <a:xfrm>
                <a:off x="73152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64" name="Oval 463"/>
              <p:cNvSpPr/>
              <p:nvPr/>
            </p:nvSpPr>
            <p:spPr>
              <a:xfrm>
                <a:off x="54864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65" name="Oval 464"/>
              <p:cNvSpPr/>
              <p:nvPr/>
            </p:nvSpPr>
            <p:spPr>
              <a:xfrm>
                <a:off x="59436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66" name="Oval 465"/>
              <p:cNvSpPr/>
              <p:nvPr/>
            </p:nvSpPr>
            <p:spPr>
              <a:xfrm>
                <a:off x="64008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67" name="Oval 466"/>
              <p:cNvSpPr/>
              <p:nvPr/>
            </p:nvSpPr>
            <p:spPr>
              <a:xfrm>
                <a:off x="68580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468" name="Oval 467"/>
              <p:cNvSpPr/>
              <p:nvPr/>
            </p:nvSpPr>
            <p:spPr>
              <a:xfrm>
                <a:off x="73152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</p:grpSp>
      <p:grpSp>
        <p:nvGrpSpPr>
          <p:cNvPr id="521" name="Group 520"/>
          <p:cNvGrpSpPr/>
          <p:nvPr/>
        </p:nvGrpSpPr>
        <p:grpSpPr>
          <a:xfrm>
            <a:off x="3157728" y="1481328"/>
            <a:ext cx="1490472" cy="1490472"/>
            <a:chOff x="4876800" y="1447800"/>
            <a:chExt cx="2971801" cy="2971800"/>
          </a:xfrm>
        </p:grpSpPr>
        <p:grpSp>
          <p:nvGrpSpPr>
            <p:cNvPr id="522" name="Group 521"/>
            <p:cNvGrpSpPr/>
            <p:nvPr/>
          </p:nvGrpSpPr>
          <p:grpSpPr>
            <a:xfrm>
              <a:off x="5486400" y="3962400"/>
              <a:ext cx="2209800" cy="457200"/>
              <a:chOff x="5486400" y="3962400"/>
              <a:chExt cx="2209800" cy="457200"/>
            </a:xfrm>
          </p:grpSpPr>
          <p:sp>
            <p:nvSpPr>
              <p:cNvPr id="567" name="DRAM"/>
              <p:cNvSpPr/>
              <p:nvPr/>
            </p:nvSpPr>
            <p:spPr>
              <a:xfrm>
                <a:off x="54864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68" name="DRAM"/>
              <p:cNvSpPr/>
              <p:nvPr/>
            </p:nvSpPr>
            <p:spPr>
              <a:xfrm>
                <a:off x="59436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69" name="DRAM"/>
              <p:cNvSpPr/>
              <p:nvPr/>
            </p:nvSpPr>
            <p:spPr>
              <a:xfrm>
                <a:off x="64008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70" name="DRAM"/>
              <p:cNvSpPr/>
              <p:nvPr/>
            </p:nvSpPr>
            <p:spPr>
              <a:xfrm>
                <a:off x="68580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71" name="DRAM"/>
              <p:cNvSpPr/>
              <p:nvPr/>
            </p:nvSpPr>
            <p:spPr>
              <a:xfrm>
                <a:off x="73152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523" name="Group 522"/>
            <p:cNvGrpSpPr/>
            <p:nvPr/>
          </p:nvGrpSpPr>
          <p:grpSpPr>
            <a:xfrm>
              <a:off x="4876800" y="1600200"/>
              <a:ext cx="457200" cy="2209800"/>
              <a:chOff x="4876800" y="1600200"/>
              <a:chExt cx="457200" cy="2209800"/>
            </a:xfrm>
          </p:grpSpPr>
          <p:sp>
            <p:nvSpPr>
              <p:cNvPr id="562" name="DRAM"/>
              <p:cNvSpPr/>
              <p:nvPr/>
            </p:nvSpPr>
            <p:spPr>
              <a:xfrm rot="5400000">
                <a:off x="4914900" y="15621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63" name="DRAM"/>
              <p:cNvSpPr/>
              <p:nvPr/>
            </p:nvSpPr>
            <p:spPr>
              <a:xfrm rot="5400000">
                <a:off x="4914900" y="20193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64" name="DRAM"/>
              <p:cNvSpPr/>
              <p:nvPr/>
            </p:nvSpPr>
            <p:spPr>
              <a:xfrm rot="5400000">
                <a:off x="4914900" y="24765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65" name="DRAM"/>
              <p:cNvSpPr/>
              <p:nvPr/>
            </p:nvSpPr>
            <p:spPr>
              <a:xfrm rot="5400000">
                <a:off x="4914900" y="29337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66" name="DRAM"/>
              <p:cNvSpPr/>
              <p:nvPr/>
            </p:nvSpPr>
            <p:spPr>
              <a:xfrm rot="5400000">
                <a:off x="4914900" y="33909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524" name="Group 523"/>
            <p:cNvGrpSpPr/>
            <p:nvPr/>
          </p:nvGrpSpPr>
          <p:grpSpPr>
            <a:xfrm>
              <a:off x="5676900" y="1447800"/>
              <a:ext cx="1828800" cy="2514600"/>
              <a:chOff x="5676900" y="990600"/>
              <a:chExt cx="1828800" cy="2971800"/>
            </a:xfrm>
          </p:grpSpPr>
          <p:cxnSp>
            <p:nvCxnSpPr>
              <p:cNvPr id="557" name="Straight Connector 556"/>
              <p:cNvCxnSpPr>
                <a:endCxn id="567" idx="0"/>
              </p:cNvCxnSpPr>
              <p:nvPr/>
            </p:nvCxnSpPr>
            <p:spPr>
              <a:xfrm>
                <a:off x="56769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8" name="Straight Connector 557"/>
              <p:cNvCxnSpPr>
                <a:endCxn id="569" idx="0"/>
              </p:cNvCxnSpPr>
              <p:nvPr/>
            </p:nvCxnSpPr>
            <p:spPr>
              <a:xfrm>
                <a:off x="65913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9" name="Straight Connector 558"/>
              <p:cNvCxnSpPr>
                <a:endCxn id="570" idx="0"/>
              </p:cNvCxnSpPr>
              <p:nvPr/>
            </p:nvCxnSpPr>
            <p:spPr>
              <a:xfrm>
                <a:off x="70485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0" name="Straight Connector 559"/>
              <p:cNvCxnSpPr>
                <a:endCxn id="571" idx="0"/>
              </p:cNvCxnSpPr>
              <p:nvPr/>
            </p:nvCxnSpPr>
            <p:spPr>
              <a:xfrm>
                <a:off x="75057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1" name="Straight Connector 560"/>
              <p:cNvCxnSpPr>
                <a:endCxn id="568" idx="0"/>
              </p:cNvCxnSpPr>
              <p:nvPr/>
            </p:nvCxnSpPr>
            <p:spPr>
              <a:xfrm>
                <a:off x="61341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5" name="Group 524"/>
            <p:cNvGrpSpPr/>
            <p:nvPr/>
          </p:nvGrpSpPr>
          <p:grpSpPr>
            <a:xfrm>
              <a:off x="5334001" y="1790700"/>
              <a:ext cx="2514600" cy="1828800"/>
              <a:chOff x="5334000" y="1790700"/>
              <a:chExt cx="2971799" cy="1828800"/>
            </a:xfrm>
          </p:grpSpPr>
          <p:cxnSp>
            <p:nvCxnSpPr>
              <p:cNvPr id="552" name="Straight Connector 551"/>
              <p:cNvCxnSpPr>
                <a:endCxn id="562" idx="0"/>
              </p:cNvCxnSpPr>
              <p:nvPr/>
            </p:nvCxnSpPr>
            <p:spPr>
              <a:xfrm flipH="1">
                <a:off x="5334000" y="17907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3" name="Straight Connector 552"/>
              <p:cNvCxnSpPr>
                <a:endCxn id="563" idx="0"/>
              </p:cNvCxnSpPr>
              <p:nvPr/>
            </p:nvCxnSpPr>
            <p:spPr>
              <a:xfrm flipH="1">
                <a:off x="5334000" y="22479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4" name="Straight Connector 553"/>
              <p:cNvCxnSpPr>
                <a:endCxn id="564" idx="0"/>
              </p:cNvCxnSpPr>
              <p:nvPr/>
            </p:nvCxnSpPr>
            <p:spPr>
              <a:xfrm flipH="1">
                <a:off x="5334000" y="27051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5" name="Straight Connector 554"/>
              <p:cNvCxnSpPr>
                <a:endCxn id="565" idx="0"/>
              </p:cNvCxnSpPr>
              <p:nvPr/>
            </p:nvCxnSpPr>
            <p:spPr>
              <a:xfrm flipH="1">
                <a:off x="5334000" y="31623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6" name="Straight Connector 555"/>
              <p:cNvCxnSpPr>
                <a:endCxn id="566" idx="0"/>
              </p:cNvCxnSpPr>
              <p:nvPr/>
            </p:nvCxnSpPr>
            <p:spPr>
              <a:xfrm flipH="1">
                <a:off x="5334000" y="36195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6" name="Group 525"/>
            <p:cNvGrpSpPr/>
            <p:nvPr/>
          </p:nvGrpSpPr>
          <p:grpSpPr>
            <a:xfrm>
              <a:off x="5486400" y="1600200"/>
              <a:ext cx="2209800" cy="2209800"/>
              <a:chOff x="5486400" y="1600200"/>
              <a:chExt cx="2209800" cy="2209800"/>
            </a:xfrm>
          </p:grpSpPr>
          <p:sp>
            <p:nvSpPr>
              <p:cNvPr id="527" name="Oval 526"/>
              <p:cNvSpPr/>
              <p:nvPr/>
            </p:nvSpPr>
            <p:spPr>
              <a:xfrm>
                <a:off x="54864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28" name="Oval 527"/>
              <p:cNvSpPr/>
              <p:nvPr/>
            </p:nvSpPr>
            <p:spPr>
              <a:xfrm>
                <a:off x="59436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29" name="Oval 528"/>
              <p:cNvSpPr/>
              <p:nvPr/>
            </p:nvSpPr>
            <p:spPr>
              <a:xfrm>
                <a:off x="64008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0" name="Oval 529"/>
              <p:cNvSpPr/>
              <p:nvPr/>
            </p:nvSpPr>
            <p:spPr>
              <a:xfrm>
                <a:off x="68580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1" name="Oval 530"/>
              <p:cNvSpPr/>
              <p:nvPr/>
            </p:nvSpPr>
            <p:spPr>
              <a:xfrm>
                <a:off x="73152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2" name="Oval 531"/>
              <p:cNvSpPr/>
              <p:nvPr/>
            </p:nvSpPr>
            <p:spPr>
              <a:xfrm>
                <a:off x="54864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3" name="Oval 532"/>
              <p:cNvSpPr/>
              <p:nvPr/>
            </p:nvSpPr>
            <p:spPr>
              <a:xfrm>
                <a:off x="59436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4" name="Oval 533"/>
              <p:cNvSpPr/>
              <p:nvPr/>
            </p:nvSpPr>
            <p:spPr>
              <a:xfrm>
                <a:off x="64008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5" name="Oval 534"/>
              <p:cNvSpPr/>
              <p:nvPr/>
            </p:nvSpPr>
            <p:spPr>
              <a:xfrm>
                <a:off x="68580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6" name="Oval 535"/>
              <p:cNvSpPr/>
              <p:nvPr/>
            </p:nvSpPr>
            <p:spPr>
              <a:xfrm>
                <a:off x="73152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7" name="Oval 536"/>
              <p:cNvSpPr/>
              <p:nvPr/>
            </p:nvSpPr>
            <p:spPr>
              <a:xfrm>
                <a:off x="54864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8" name="Oval 537"/>
              <p:cNvSpPr/>
              <p:nvPr/>
            </p:nvSpPr>
            <p:spPr>
              <a:xfrm>
                <a:off x="59436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39" name="Oval 538"/>
              <p:cNvSpPr/>
              <p:nvPr/>
            </p:nvSpPr>
            <p:spPr>
              <a:xfrm>
                <a:off x="64008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0" name="Oval 539"/>
              <p:cNvSpPr/>
              <p:nvPr/>
            </p:nvSpPr>
            <p:spPr>
              <a:xfrm>
                <a:off x="68580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1" name="Oval 540"/>
              <p:cNvSpPr/>
              <p:nvPr/>
            </p:nvSpPr>
            <p:spPr>
              <a:xfrm>
                <a:off x="73152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2" name="Oval 541"/>
              <p:cNvSpPr/>
              <p:nvPr/>
            </p:nvSpPr>
            <p:spPr>
              <a:xfrm>
                <a:off x="54864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3" name="Oval 542"/>
              <p:cNvSpPr/>
              <p:nvPr/>
            </p:nvSpPr>
            <p:spPr>
              <a:xfrm>
                <a:off x="59436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4" name="Oval 543"/>
              <p:cNvSpPr/>
              <p:nvPr/>
            </p:nvSpPr>
            <p:spPr>
              <a:xfrm>
                <a:off x="64008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5" name="Oval 544"/>
              <p:cNvSpPr/>
              <p:nvPr/>
            </p:nvSpPr>
            <p:spPr>
              <a:xfrm>
                <a:off x="68580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6" name="Oval 545"/>
              <p:cNvSpPr/>
              <p:nvPr/>
            </p:nvSpPr>
            <p:spPr>
              <a:xfrm>
                <a:off x="73152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7" name="Oval 546"/>
              <p:cNvSpPr/>
              <p:nvPr/>
            </p:nvSpPr>
            <p:spPr>
              <a:xfrm>
                <a:off x="54864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8" name="Oval 547"/>
              <p:cNvSpPr/>
              <p:nvPr/>
            </p:nvSpPr>
            <p:spPr>
              <a:xfrm>
                <a:off x="59436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49" name="Oval 548"/>
              <p:cNvSpPr/>
              <p:nvPr/>
            </p:nvSpPr>
            <p:spPr>
              <a:xfrm>
                <a:off x="64008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50" name="Oval 549"/>
              <p:cNvSpPr/>
              <p:nvPr/>
            </p:nvSpPr>
            <p:spPr>
              <a:xfrm>
                <a:off x="68580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51" name="Oval 550"/>
              <p:cNvSpPr/>
              <p:nvPr/>
            </p:nvSpPr>
            <p:spPr>
              <a:xfrm>
                <a:off x="73152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</p:grpSp>
      <p:grpSp>
        <p:nvGrpSpPr>
          <p:cNvPr id="572" name="Group 571"/>
          <p:cNvGrpSpPr/>
          <p:nvPr/>
        </p:nvGrpSpPr>
        <p:grpSpPr>
          <a:xfrm>
            <a:off x="4724400" y="1481328"/>
            <a:ext cx="1490472" cy="1490472"/>
            <a:chOff x="4876800" y="1447800"/>
            <a:chExt cx="2971801" cy="2971800"/>
          </a:xfrm>
        </p:grpSpPr>
        <p:grpSp>
          <p:nvGrpSpPr>
            <p:cNvPr id="573" name="Group 572"/>
            <p:cNvGrpSpPr/>
            <p:nvPr/>
          </p:nvGrpSpPr>
          <p:grpSpPr>
            <a:xfrm>
              <a:off x="5486400" y="3962400"/>
              <a:ext cx="2209800" cy="457200"/>
              <a:chOff x="5486400" y="3962400"/>
              <a:chExt cx="2209800" cy="457200"/>
            </a:xfrm>
          </p:grpSpPr>
          <p:sp>
            <p:nvSpPr>
              <p:cNvPr id="618" name="DRAM"/>
              <p:cNvSpPr/>
              <p:nvPr/>
            </p:nvSpPr>
            <p:spPr>
              <a:xfrm>
                <a:off x="54864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19" name="DRAM"/>
              <p:cNvSpPr/>
              <p:nvPr/>
            </p:nvSpPr>
            <p:spPr>
              <a:xfrm>
                <a:off x="59436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20" name="DRAM"/>
              <p:cNvSpPr/>
              <p:nvPr/>
            </p:nvSpPr>
            <p:spPr>
              <a:xfrm>
                <a:off x="64008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21" name="DRAM"/>
              <p:cNvSpPr/>
              <p:nvPr/>
            </p:nvSpPr>
            <p:spPr>
              <a:xfrm>
                <a:off x="68580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22" name="DRAM"/>
              <p:cNvSpPr/>
              <p:nvPr/>
            </p:nvSpPr>
            <p:spPr>
              <a:xfrm>
                <a:off x="73152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574" name="Group 573"/>
            <p:cNvGrpSpPr/>
            <p:nvPr/>
          </p:nvGrpSpPr>
          <p:grpSpPr>
            <a:xfrm>
              <a:off x="4876800" y="1600200"/>
              <a:ext cx="457200" cy="2209800"/>
              <a:chOff x="4876800" y="1600200"/>
              <a:chExt cx="457200" cy="2209800"/>
            </a:xfrm>
          </p:grpSpPr>
          <p:sp>
            <p:nvSpPr>
              <p:cNvPr id="613" name="DRAM"/>
              <p:cNvSpPr/>
              <p:nvPr/>
            </p:nvSpPr>
            <p:spPr>
              <a:xfrm rot="5400000">
                <a:off x="4914900" y="15621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14" name="DRAM"/>
              <p:cNvSpPr/>
              <p:nvPr/>
            </p:nvSpPr>
            <p:spPr>
              <a:xfrm rot="5400000">
                <a:off x="4914900" y="20193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15" name="DRAM"/>
              <p:cNvSpPr/>
              <p:nvPr/>
            </p:nvSpPr>
            <p:spPr>
              <a:xfrm rot="5400000">
                <a:off x="4914900" y="24765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16" name="DRAM"/>
              <p:cNvSpPr/>
              <p:nvPr/>
            </p:nvSpPr>
            <p:spPr>
              <a:xfrm rot="5400000">
                <a:off x="4914900" y="29337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17" name="DRAM"/>
              <p:cNvSpPr/>
              <p:nvPr/>
            </p:nvSpPr>
            <p:spPr>
              <a:xfrm rot="5400000">
                <a:off x="4914900" y="33909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575" name="Group 574"/>
            <p:cNvGrpSpPr/>
            <p:nvPr/>
          </p:nvGrpSpPr>
          <p:grpSpPr>
            <a:xfrm>
              <a:off x="5676900" y="1447800"/>
              <a:ext cx="1828800" cy="2514600"/>
              <a:chOff x="5676900" y="990600"/>
              <a:chExt cx="1828800" cy="2971800"/>
            </a:xfrm>
          </p:grpSpPr>
          <p:cxnSp>
            <p:nvCxnSpPr>
              <p:cNvPr id="608" name="Straight Connector 607"/>
              <p:cNvCxnSpPr>
                <a:endCxn id="618" idx="0"/>
              </p:cNvCxnSpPr>
              <p:nvPr/>
            </p:nvCxnSpPr>
            <p:spPr>
              <a:xfrm>
                <a:off x="56769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9" name="Straight Connector 608"/>
              <p:cNvCxnSpPr>
                <a:endCxn id="620" idx="0"/>
              </p:cNvCxnSpPr>
              <p:nvPr/>
            </p:nvCxnSpPr>
            <p:spPr>
              <a:xfrm>
                <a:off x="65913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0" name="Straight Connector 609"/>
              <p:cNvCxnSpPr>
                <a:endCxn id="621" idx="0"/>
              </p:cNvCxnSpPr>
              <p:nvPr/>
            </p:nvCxnSpPr>
            <p:spPr>
              <a:xfrm>
                <a:off x="70485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1" name="Straight Connector 610"/>
              <p:cNvCxnSpPr>
                <a:endCxn id="622" idx="0"/>
              </p:cNvCxnSpPr>
              <p:nvPr/>
            </p:nvCxnSpPr>
            <p:spPr>
              <a:xfrm>
                <a:off x="75057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12" name="Straight Connector 611"/>
              <p:cNvCxnSpPr>
                <a:endCxn id="619" idx="0"/>
              </p:cNvCxnSpPr>
              <p:nvPr/>
            </p:nvCxnSpPr>
            <p:spPr>
              <a:xfrm>
                <a:off x="61341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6" name="Group 575"/>
            <p:cNvGrpSpPr/>
            <p:nvPr/>
          </p:nvGrpSpPr>
          <p:grpSpPr>
            <a:xfrm>
              <a:off x="5334001" y="1790700"/>
              <a:ext cx="2514600" cy="1828800"/>
              <a:chOff x="5334000" y="1790700"/>
              <a:chExt cx="2971799" cy="1828800"/>
            </a:xfrm>
          </p:grpSpPr>
          <p:cxnSp>
            <p:nvCxnSpPr>
              <p:cNvPr id="603" name="Straight Connector 602"/>
              <p:cNvCxnSpPr>
                <a:endCxn id="613" idx="0"/>
              </p:cNvCxnSpPr>
              <p:nvPr/>
            </p:nvCxnSpPr>
            <p:spPr>
              <a:xfrm flipH="1">
                <a:off x="5334000" y="17907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4" name="Straight Connector 603"/>
              <p:cNvCxnSpPr>
                <a:endCxn id="614" idx="0"/>
              </p:cNvCxnSpPr>
              <p:nvPr/>
            </p:nvCxnSpPr>
            <p:spPr>
              <a:xfrm flipH="1">
                <a:off x="5334000" y="22479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5" name="Straight Connector 604"/>
              <p:cNvCxnSpPr>
                <a:endCxn id="615" idx="0"/>
              </p:cNvCxnSpPr>
              <p:nvPr/>
            </p:nvCxnSpPr>
            <p:spPr>
              <a:xfrm flipH="1">
                <a:off x="5334000" y="27051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6" name="Straight Connector 605"/>
              <p:cNvCxnSpPr>
                <a:endCxn id="616" idx="0"/>
              </p:cNvCxnSpPr>
              <p:nvPr/>
            </p:nvCxnSpPr>
            <p:spPr>
              <a:xfrm flipH="1">
                <a:off x="5334000" y="31623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07" name="Straight Connector 606"/>
              <p:cNvCxnSpPr>
                <a:endCxn id="617" idx="0"/>
              </p:cNvCxnSpPr>
              <p:nvPr/>
            </p:nvCxnSpPr>
            <p:spPr>
              <a:xfrm flipH="1">
                <a:off x="5334000" y="36195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77" name="Group 576"/>
            <p:cNvGrpSpPr/>
            <p:nvPr/>
          </p:nvGrpSpPr>
          <p:grpSpPr>
            <a:xfrm>
              <a:off x="5486400" y="1600200"/>
              <a:ext cx="2209800" cy="2209800"/>
              <a:chOff x="5486400" y="1600200"/>
              <a:chExt cx="2209800" cy="2209800"/>
            </a:xfrm>
          </p:grpSpPr>
          <p:sp>
            <p:nvSpPr>
              <p:cNvPr id="578" name="Oval 577"/>
              <p:cNvSpPr/>
              <p:nvPr/>
            </p:nvSpPr>
            <p:spPr>
              <a:xfrm>
                <a:off x="54864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79" name="Oval 578"/>
              <p:cNvSpPr/>
              <p:nvPr/>
            </p:nvSpPr>
            <p:spPr>
              <a:xfrm>
                <a:off x="59436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0" name="Oval 579"/>
              <p:cNvSpPr/>
              <p:nvPr/>
            </p:nvSpPr>
            <p:spPr>
              <a:xfrm>
                <a:off x="64008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1" name="Oval 580"/>
              <p:cNvSpPr/>
              <p:nvPr/>
            </p:nvSpPr>
            <p:spPr>
              <a:xfrm>
                <a:off x="68580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2" name="Oval 581"/>
              <p:cNvSpPr/>
              <p:nvPr/>
            </p:nvSpPr>
            <p:spPr>
              <a:xfrm>
                <a:off x="73152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3" name="Oval 582"/>
              <p:cNvSpPr/>
              <p:nvPr/>
            </p:nvSpPr>
            <p:spPr>
              <a:xfrm>
                <a:off x="54864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4" name="Oval 583"/>
              <p:cNvSpPr/>
              <p:nvPr/>
            </p:nvSpPr>
            <p:spPr>
              <a:xfrm>
                <a:off x="59436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5" name="Oval 584"/>
              <p:cNvSpPr/>
              <p:nvPr/>
            </p:nvSpPr>
            <p:spPr>
              <a:xfrm>
                <a:off x="64008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6" name="Oval 585"/>
              <p:cNvSpPr/>
              <p:nvPr/>
            </p:nvSpPr>
            <p:spPr>
              <a:xfrm>
                <a:off x="68580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7" name="Oval 586"/>
              <p:cNvSpPr/>
              <p:nvPr/>
            </p:nvSpPr>
            <p:spPr>
              <a:xfrm>
                <a:off x="73152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8" name="Oval 587"/>
              <p:cNvSpPr/>
              <p:nvPr/>
            </p:nvSpPr>
            <p:spPr>
              <a:xfrm>
                <a:off x="54864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89" name="Oval 588"/>
              <p:cNvSpPr/>
              <p:nvPr/>
            </p:nvSpPr>
            <p:spPr>
              <a:xfrm>
                <a:off x="59436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0" name="Oval 589"/>
              <p:cNvSpPr/>
              <p:nvPr/>
            </p:nvSpPr>
            <p:spPr>
              <a:xfrm>
                <a:off x="64008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1" name="Oval 590"/>
              <p:cNvSpPr/>
              <p:nvPr/>
            </p:nvSpPr>
            <p:spPr>
              <a:xfrm>
                <a:off x="68580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2" name="Oval 591"/>
              <p:cNvSpPr/>
              <p:nvPr/>
            </p:nvSpPr>
            <p:spPr>
              <a:xfrm>
                <a:off x="73152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3" name="Oval 592"/>
              <p:cNvSpPr/>
              <p:nvPr/>
            </p:nvSpPr>
            <p:spPr>
              <a:xfrm>
                <a:off x="54864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4" name="Oval 593"/>
              <p:cNvSpPr/>
              <p:nvPr/>
            </p:nvSpPr>
            <p:spPr>
              <a:xfrm>
                <a:off x="59436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5" name="Oval 594"/>
              <p:cNvSpPr/>
              <p:nvPr/>
            </p:nvSpPr>
            <p:spPr>
              <a:xfrm>
                <a:off x="64008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6" name="Oval 595"/>
              <p:cNvSpPr/>
              <p:nvPr/>
            </p:nvSpPr>
            <p:spPr>
              <a:xfrm>
                <a:off x="68580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7" name="Oval 596"/>
              <p:cNvSpPr/>
              <p:nvPr/>
            </p:nvSpPr>
            <p:spPr>
              <a:xfrm>
                <a:off x="73152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8" name="Oval 597"/>
              <p:cNvSpPr/>
              <p:nvPr/>
            </p:nvSpPr>
            <p:spPr>
              <a:xfrm>
                <a:off x="54864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599" name="Oval 598"/>
              <p:cNvSpPr/>
              <p:nvPr/>
            </p:nvSpPr>
            <p:spPr>
              <a:xfrm>
                <a:off x="59436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00" name="Oval 599"/>
              <p:cNvSpPr/>
              <p:nvPr/>
            </p:nvSpPr>
            <p:spPr>
              <a:xfrm>
                <a:off x="64008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01" name="Oval 600"/>
              <p:cNvSpPr/>
              <p:nvPr/>
            </p:nvSpPr>
            <p:spPr>
              <a:xfrm>
                <a:off x="68580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02" name="Oval 601"/>
              <p:cNvSpPr/>
              <p:nvPr/>
            </p:nvSpPr>
            <p:spPr>
              <a:xfrm>
                <a:off x="73152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</p:grpSp>
      <p:grpSp>
        <p:nvGrpSpPr>
          <p:cNvPr id="623" name="Group 622"/>
          <p:cNvGrpSpPr/>
          <p:nvPr/>
        </p:nvGrpSpPr>
        <p:grpSpPr>
          <a:xfrm>
            <a:off x="6281928" y="1481328"/>
            <a:ext cx="1490472" cy="1490472"/>
            <a:chOff x="4876800" y="1447800"/>
            <a:chExt cx="2971801" cy="2971800"/>
          </a:xfrm>
        </p:grpSpPr>
        <p:grpSp>
          <p:nvGrpSpPr>
            <p:cNvPr id="624" name="Group 623"/>
            <p:cNvGrpSpPr/>
            <p:nvPr/>
          </p:nvGrpSpPr>
          <p:grpSpPr>
            <a:xfrm>
              <a:off x="5486400" y="3962400"/>
              <a:ext cx="2209800" cy="457200"/>
              <a:chOff x="5486400" y="3962400"/>
              <a:chExt cx="2209800" cy="457200"/>
            </a:xfrm>
          </p:grpSpPr>
          <p:sp>
            <p:nvSpPr>
              <p:cNvPr id="669" name="DRAM"/>
              <p:cNvSpPr/>
              <p:nvPr/>
            </p:nvSpPr>
            <p:spPr>
              <a:xfrm>
                <a:off x="54864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70" name="DRAM"/>
              <p:cNvSpPr/>
              <p:nvPr/>
            </p:nvSpPr>
            <p:spPr>
              <a:xfrm>
                <a:off x="59436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71" name="DRAM"/>
              <p:cNvSpPr/>
              <p:nvPr/>
            </p:nvSpPr>
            <p:spPr>
              <a:xfrm>
                <a:off x="64008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72" name="DRAM"/>
              <p:cNvSpPr/>
              <p:nvPr/>
            </p:nvSpPr>
            <p:spPr>
              <a:xfrm>
                <a:off x="68580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73" name="DRAM"/>
              <p:cNvSpPr/>
              <p:nvPr/>
            </p:nvSpPr>
            <p:spPr>
              <a:xfrm>
                <a:off x="7315200" y="39624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625" name="Group 624"/>
            <p:cNvGrpSpPr/>
            <p:nvPr/>
          </p:nvGrpSpPr>
          <p:grpSpPr>
            <a:xfrm>
              <a:off x="4876800" y="1600200"/>
              <a:ext cx="457200" cy="2209800"/>
              <a:chOff x="4876800" y="1600200"/>
              <a:chExt cx="457200" cy="2209800"/>
            </a:xfrm>
          </p:grpSpPr>
          <p:sp>
            <p:nvSpPr>
              <p:cNvPr id="664" name="DRAM"/>
              <p:cNvSpPr/>
              <p:nvPr/>
            </p:nvSpPr>
            <p:spPr>
              <a:xfrm rot="5400000">
                <a:off x="4914900" y="15621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65" name="DRAM"/>
              <p:cNvSpPr/>
              <p:nvPr/>
            </p:nvSpPr>
            <p:spPr>
              <a:xfrm rot="5400000">
                <a:off x="4914900" y="20193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66" name="DRAM"/>
              <p:cNvSpPr/>
              <p:nvPr/>
            </p:nvSpPr>
            <p:spPr>
              <a:xfrm rot="5400000">
                <a:off x="4914900" y="24765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67" name="DRAM"/>
              <p:cNvSpPr/>
              <p:nvPr/>
            </p:nvSpPr>
            <p:spPr>
              <a:xfrm rot="5400000">
                <a:off x="4914900" y="29337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68" name="DRAM"/>
              <p:cNvSpPr/>
              <p:nvPr/>
            </p:nvSpPr>
            <p:spPr>
              <a:xfrm rot="5400000">
                <a:off x="4914900" y="3390900"/>
                <a:ext cx="381000" cy="457200"/>
              </a:xfrm>
              <a:prstGeom prst="roundRect">
                <a:avLst>
                  <a:gd name="adj" fmla="val 11319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 w="12700">
                <a:solidFill>
                  <a:schemeClr val="tx1">
                    <a:lumMod val="85000"/>
                    <a:lumOff val="15000"/>
                  </a:schemeClr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  <p:grpSp>
          <p:nvGrpSpPr>
            <p:cNvPr id="626" name="Group 625"/>
            <p:cNvGrpSpPr/>
            <p:nvPr/>
          </p:nvGrpSpPr>
          <p:grpSpPr>
            <a:xfrm>
              <a:off x="5676900" y="1447800"/>
              <a:ext cx="1828800" cy="2514600"/>
              <a:chOff x="5676900" y="990600"/>
              <a:chExt cx="1828800" cy="2971800"/>
            </a:xfrm>
          </p:grpSpPr>
          <p:cxnSp>
            <p:nvCxnSpPr>
              <p:cNvPr id="659" name="Straight Connector 658"/>
              <p:cNvCxnSpPr>
                <a:endCxn id="669" idx="0"/>
              </p:cNvCxnSpPr>
              <p:nvPr/>
            </p:nvCxnSpPr>
            <p:spPr>
              <a:xfrm>
                <a:off x="56769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0" name="Straight Connector 659"/>
              <p:cNvCxnSpPr>
                <a:endCxn id="671" idx="0"/>
              </p:cNvCxnSpPr>
              <p:nvPr/>
            </p:nvCxnSpPr>
            <p:spPr>
              <a:xfrm>
                <a:off x="65913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1" name="Straight Connector 660"/>
              <p:cNvCxnSpPr>
                <a:endCxn id="672" idx="0"/>
              </p:cNvCxnSpPr>
              <p:nvPr/>
            </p:nvCxnSpPr>
            <p:spPr>
              <a:xfrm>
                <a:off x="70485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2" name="Straight Connector 661"/>
              <p:cNvCxnSpPr>
                <a:endCxn id="673" idx="0"/>
              </p:cNvCxnSpPr>
              <p:nvPr/>
            </p:nvCxnSpPr>
            <p:spPr>
              <a:xfrm>
                <a:off x="75057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63" name="Straight Connector 662"/>
              <p:cNvCxnSpPr>
                <a:endCxn id="670" idx="0"/>
              </p:cNvCxnSpPr>
              <p:nvPr/>
            </p:nvCxnSpPr>
            <p:spPr>
              <a:xfrm>
                <a:off x="6134100" y="990600"/>
                <a:ext cx="0" cy="297180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27" name="Group 626"/>
            <p:cNvGrpSpPr/>
            <p:nvPr/>
          </p:nvGrpSpPr>
          <p:grpSpPr>
            <a:xfrm>
              <a:off x="5334001" y="1790700"/>
              <a:ext cx="2514600" cy="1828800"/>
              <a:chOff x="5334000" y="1790700"/>
              <a:chExt cx="2971799" cy="1828800"/>
            </a:xfrm>
          </p:grpSpPr>
          <p:cxnSp>
            <p:nvCxnSpPr>
              <p:cNvPr id="654" name="Straight Connector 653"/>
              <p:cNvCxnSpPr>
                <a:endCxn id="664" idx="0"/>
              </p:cNvCxnSpPr>
              <p:nvPr/>
            </p:nvCxnSpPr>
            <p:spPr>
              <a:xfrm flipH="1">
                <a:off x="5334000" y="17907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5" name="Straight Connector 654"/>
              <p:cNvCxnSpPr>
                <a:endCxn id="665" idx="0"/>
              </p:cNvCxnSpPr>
              <p:nvPr/>
            </p:nvCxnSpPr>
            <p:spPr>
              <a:xfrm flipH="1">
                <a:off x="5334000" y="22479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6" name="Straight Connector 655"/>
              <p:cNvCxnSpPr>
                <a:endCxn id="666" idx="0"/>
              </p:cNvCxnSpPr>
              <p:nvPr/>
            </p:nvCxnSpPr>
            <p:spPr>
              <a:xfrm flipH="1">
                <a:off x="5334000" y="27051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7" name="Straight Connector 656"/>
              <p:cNvCxnSpPr>
                <a:endCxn id="667" idx="0"/>
              </p:cNvCxnSpPr>
              <p:nvPr/>
            </p:nvCxnSpPr>
            <p:spPr>
              <a:xfrm flipH="1">
                <a:off x="5334000" y="31623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58" name="Straight Connector 657"/>
              <p:cNvCxnSpPr>
                <a:endCxn id="668" idx="0"/>
              </p:cNvCxnSpPr>
              <p:nvPr/>
            </p:nvCxnSpPr>
            <p:spPr>
              <a:xfrm flipH="1">
                <a:off x="5334000" y="3619500"/>
                <a:ext cx="2971799" cy="0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127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28" name="Group 627"/>
            <p:cNvGrpSpPr/>
            <p:nvPr/>
          </p:nvGrpSpPr>
          <p:grpSpPr>
            <a:xfrm>
              <a:off x="5486400" y="1600200"/>
              <a:ext cx="2209800" cy="2209800"/>
              <a:chOff x="5486400" y="1600200"/>
              <a:chExt cx="2209800" cy="2209800"/>
            </a:xfrm>
          </p:grpSpPr>
          <p:sp>
            <p:nvSpPr>
              <p:cNvPr id="629" name="Oval 628"/>
              <p:cNvSpPr/>
              <p:nvPr/>
            </p:nvSpPr>
            <p:spPr>
              <a:xfrm>
                <a:off x="54864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0" name="Oval 629"/>
              <p:cNvSpPr/>
              <p:nvPr/>
            </p:nvSpPr>
            <p:spPr>
              <a:xfrm>
                <a:off x="59436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1" name="Oval 630"/>
              <p:cNvSpPr/>
              <p:nvPr/>
            </p:nvSpPr>
            <p:spPr>
              <a:xfrm>
                <a:off x="64008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2" name="Oval 631"/>
              <p:cNvSpPr/>
              <p:nvPr/>
            </p:nvSpPr>
            <p:spPr>
              <a:xfrm>
                <a:off x="68580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3" name="Oval 632"/>
              <p:cNvSpPr/>
              <p:nvPr/>
            </p:nvSpPr>
            <p:spPr>
              <a:xfrm>
                <a:off x="7315200" y="16002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4" name="Oval 633"/>
              <p:cNvSpPr/>
              <p:nvPr/>
            </p:nvSpPr>
            <p:spPr>
              <a:xfrm>
                <a:off x="54864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5" name="Oval 634"/>
              <p:cNvSpPr/>
              <p:nvPr/>
            </p:nvSpPr>
            <p:spPr>
              <a:xfrm>
                <a:off x="59436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6" name="Oval 635"/>
              <p:cNvSpPr/>
              <p:nvPr/>
            </p:nvSpPr>
            <p:spPr>
              <a:xfrm>
                <a:off x="64008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7" name="Oval 636"/>
              <p:cNvSpPr/>
              <p:nvPr/>
            </p:nvSpPr>
            <p:spPr>
              <a:xfrm>
                <a:off x="68580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8" name="Oval 637"/>
              <p:cNvSpPr/>
              <p:nvPr/>
            </p:nvSpPr>
            <p:spPr>
              <a:xfrm>
                <a:off x="7315200" y="20574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39" name="Oval 638"/>
              <p:cNvSpPr/>
              <p:nvPr/>
            </p:nvSpPr>
            <p:spPr>
              <a:xfrm>
                <a:off x="54864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0" name="Oval 639"/>
              <p:cNvSpPr/>
              <p:nvPr/>
            </p:nvSpPr>
            <p:spPr>
              <a:xfrm>
                <a:off x="59436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1" name="Oval 640"/>
              <p:cNvSpPr/>
              <p:nvPr/>
            </p:nvSpPr>
            <p:spPr>
              <a:xfrm>
                <a:off x="64008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2" name="Oval 641"/>
              <p:cNvSpPr/>
              <p:nvPr/>
            </p:nvSpPr>
            <p:spPr>
              <a:xfrm>
                <a:off x="68580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3" name="Oval 642"/>
              <p:cNvSpPr/>
              <p:nvPr/>
            </p:nvSpPr>
            <p:spPr>
              <a:xfrm>
                <a:off x="7315200" y="25146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4" name="Oval 643"/>
              <p:cNvSpPr/>
              <p:nvPr/>
            </p:nvSpPr>
            <p:spPr>
              <a:xfrm>
                <a:off x="54864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5" name="Oval 644"/>
              <p:cNvSpPr/>
              <p:nvPr/>
            </p:nvSpPr>
            <p:spPr>
              <a:xfrm>
                <a:off x="59436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6" name="Oval 645"/>
              <p:cNvSpPr/>
              <p:nvPr/>
            </p:nvSpPr>
            <p:spPr>
              <a:xfrm>
                <a:off x="64008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7" name="Oval 646"/>
              <p:cNvSpPr/>
              <p:nvPr/>
            </p:nvSpPr>
            <p:spPr>
              <a:xfrm>
                <a:off x="68580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8" name="Oval 647"/>
              <p:cNvSpPr/>
              <p:nvPr/>
            </p:nvSpPr>
            <p:spPr>
              <a:xfrm>
                <a:off x="7315200" y="29718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49" name="Oval 648"/>
              <p:cNvSpPr/>
              <p:nvPr/>
            </p:nvSpPr>
            <p:spPr>
              <a:xfrm>
                <a:off x="54864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50" name="Oval 649"/>
              <p:cNvSpPr/>
              <p:nvPr/>
            </p:nvSpPr>
            <p:spPr>
              <a:xfrm>
                <a:off x="59436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51" name="Oval 650"/>
              <p:cNvSpPr/>
              <p:nvPr/>
            </p:nvSpPr>
            <p:spPr>
              <a:xfrm>
                <a:off x="64008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52" name="Oval 651"/>
              <p:cNvSpPr/>
              <p:nvPr/>
            </p:nvSpPr>
            <p:spPr>
              <a:xfrm>
                <a:off x="68580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  <p:sp>
            <p:nvSpPr>
              <p:cNvPr id="653" name="Oval 652"/>
              <p:cNvSpPr/>
              <p:nvPr/>
            </p:nvSpPr>
            <p:spPr>
              <a:xfrm>
                <a:off x="7315200" y="3429000"/>
                <a:ext cx="381000" cy="381000"/>
              </a:xfrm>
              <a:prstGeom prst="ellipse">
                <a:avLst/>
              </a:prstGeom>
              <a:solidFill>
                <a:schemeClr val="accent6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+mj-lt"/>
                </a:endParaRPr>
              </a:p>
            </p:txBody>
          </p:sp>
        </p:grpSp>
      </p:grpSp>
      <p:sp>
        <p:nvSpPr>
          <p:cNvPr id="425" name="Rectangle 424"/>
          <p:cNvSpPr/>
          <p:nvPr/>
        </p:nvSpPr>
        <p:spPr>
          <a:xfrm>
            <a:off x="1447800" y="1219200"/>
            <a:ext cx="6477000" cy="19050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55" name="Title 1"/>
          <p:cNvSpPr txBox="1">
            <a:spLocks/>
          </p:cNvSpPr>
          <p:nvPr/>
        </p:nvSpPr>
        <p:spPr>
          <a:xfrm>
            <a:off x="-76200" y="152401"/>
            <a:ext cx="92964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60" dirty="0"/>
              <a:t>3. Variation in Data Bits</a:t>
            </a:r>
          </a:p>
        </p:txBody>
      </p:sp>
      <p:sp>
        <p:nvSpPr>
          <p:cNvPr id="751" name="Rectangle 750"/>
          <p:cNvSpPr/>
          <p:nvPr/>
        </p:nvSpPr>
        <p:spPr>
          <a:xfrm>
            <a:off x="1447800" y="1219200"/>
            <a:ext cx="6477000" cy="1905000"/>
          </a:xfrm>
          <a:prstGeom prst="rect">
            <a:avLst/>
          </a:prstGeom>
          <a:solidFill>
            <a:schemeClr val="bg1">
              <a:alpha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cxnSp>
        <p:nvCxnSpPr>
          <p:cNvPr id="681" name="Straight Connector 680"/>
          <p:cNvCxnSpPr/>
          <p:nvPr/>
        </p:nvCxnSpPr>
        <p:spPr>
          <a:xfrm flipH="1">
            <a:off x="1371600" y="1371600"/>
            <a:ext cx="6403145" cy="0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38100" cap="rnd">
            <a:solidFill>
              <a:schemeClr val="tx1"/>
            </a:solidFill>
            <a:round/>
            <a:headEnd type="none"/>
            <a:tailEnd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Group 10"/>
          <p:cNvGrpSpPr/>
          <p:nvPr/>
        </p:nvGrpSpPr>
        <p:grpSpPr>
          <a:xfrm>
            <a:off x="1716845" y="1371600"/>
            <a:ext cx="4671060" cy="1219201"/>
            <a:chOff x="2174045" y="1143000"/>
            <a:chExt cx="4671060" cy="1219201"/>
          </a:xfrm>
        </p:grpSpPr>
        <p:cxnSp>
          <p:nvCxnSpPr>
            <p:cNvPr id="682" name="Straight Connector 681"/>
            <p:cNvCxnSpPr/>
            <p:nvPr/>
          </p:nvCxnSpPr>
          <p:spPr>
            <a:xfrm flipV="1">
              <a:off x="2174045" y="1143000"/>
              <a:ext cx="0" cy="1219201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/>
              </a:solidFill>
              <a:round/>
              <a:headEnd type="none" w="lg" len="sm"/>
              <a:tailEnd type="none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3" name="Straight Connector 682"/>
            <p:cNvCxnSpPr/>
            <p:nvPr/>
          </p:nvCxnSpPr>
          <p:spPr>
            <a:xfrm flipV="1">
              <a:off x="3730049" y="1143000"/>
              <a:ext cx="0" cy="1219201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/>
              </a:solidFill>
              <a:round/>
              <a:headEnd type="none" w="lg" len="sm"/>
              <a:tailEnd type="none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4" name="Straight Connector 683"/>
            <p:cNvCxnSpPr/>
            <p:nvPr/>
          </p:nvCxnSpPr>
          <p:spPr>
            <a:xfrm flipV="1">
              <a:off x="5303325" y="1143000"/>
              <a:ext cx="0" cy="1219201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/>
              </a:solidFill>
              <a:round/>
              <a:headEnd type="none" w="lg" len="sm"/>
              <a:tailEnd type="none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5" name="Straight Connector 684"/>
            <p:cNvCxnSpPr/>
            <p:nvPr/>
          </p:nvCxnSpPr>
          <p:spPr>
            <a:xfrm flipV="1">
              <a:off x="6845105" y="1143000"/>
              <a:ext cx="0" cy="1219201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/>
              </a:solidFill>
              <a:round/>
              <a:headEnd type="none" w="lg" len="sm"/>
              <a:tailEnd type="none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98" name="Straight Connector 497"/>
          <p:cNvCxnSpPr/>
          <p:nvPr/>
        </p:nvCxnSpPr>
        <p:spPr>
          <a:xfrm flipH="1">
            <a:off x="1373945" y="1371600"/>
            <a:ext cx="6403145" cy="0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50800" cap="rnd">
            <a:solidFill>
              <a:schemeClr val="accent2">
                <a:lumMod val="75000"/>
              </a:schemeClr>
            </a:solidFill>
            <a:round/>
            <a:headEnd type="none"/>
            <a:tailEnd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0" name="Straight Connector 499"/>
          <p:cNvCxnSpPr/>
          <p:nvPr/>
        </p:nvCxnSpPr>
        <p:spPr>
          <a:xfrm flipV="1">
            <a:off x="1719190" y="1371600"/>
            <a:ext cx="0" cy="91158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50800" cap="rnd">
            <a:solidFill>
              <a:schemeClr val="accent2">
                <a:lumMod val="75000"/>
              </a:schemeClr>
            </a:solidFill>
            <a:round/>
            <a:headEnd type="arrow" w="med" len="sm"/>
            <a:tailEnd type="non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1" name="Straight Connector 500"/>
          <p:cNvCxnSpPr/>
          <p:nvPr/>
        </p:nvCxnSpPr>
        <p:spPr>
          <a:xfrm flipV="1">
            <a:off x="3273289" y="1371600"/>
            <a:ext cx="0" cy="91158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50800" cap="rnd">
            <a:solidFill>
              <a:schemeClr val="accent2">
                <a:lumMod val="75000"/>
              </a:schemeClr>
            </a:solidFill>
            <a:round/>
            <a:headEnd type="arrow" w="med" len="sm"/>
            <a:tailEnd type="non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6" name="Straight Connector 675"/>
          <p:cNvCxnSpPr/>
          <p:nvPr/>
        </p:nvCxnSpPr>
        <p:spPr>
          <a:xfrm flipV="1">
            <a:off x="4848470" y="1371600"/>
            <a:ext cx="0" cy="91158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50800" cap="rnd">
            <a:solidFill>
              <a:schemeClr val="accent2">
                <a:lumMod val="75000"/>
              </a:schemeClr>
            </a:solidFill>
            <a:round/>
            <a:headEnd type="arrow" w="med" len="sm"/>
            <a:tailEnd type="non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6" name="Straight Connector 685"/>
          <p:cNvCxnSpPr/>
          <p:nvPr/>
        </p:nvCxnSpPr>
        <p:spPr>
          <a:xfrm flipV="1">
            <a:off x="6390250" y="1371600"/>
            <a:ext cx="0" cy="911587"/>
          </a:xfrm>
          <a:prstGeom prst="line">
            <a:avLst/>
          </a:prstGeom>
          <a:solidFill>
            <a:schemeClr val="tx1">
              <a:lumMod val="65000"/>
              <a:lumOff val="35000"/>
            </a:schemeClr>
          </a:solidFill>
          <a:ln w="50800" cap="rnd">
            <a:solidFill>
              <a:schemeClr val="accent2">
                <a:lumMod val="75000"/>
              </a:schemeClr>
            </a:solidFill>
            <a:round/>
            <a:headEnd type="arrow" w="med" len="sm"/>
            <a:tailEnd type="none" w="lg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4" name="DRAM"/>
          <p:cNvSpPr/>
          <p:nvPr/>
        </p:nvSpPr>
        <p:spPr>
          <a:xfrm rot="5400000">
            <a:off x="114846" y="1942554"/>
            <a:ext cx="2057400" cy="458292"/>
          </a:xfrm>
          <a:prstGeom prst="roundRect">
            <a:avLst>
              <a:gd name="adj" fmla="val 11319"/>
            </a:avLst>
          </a:prstGeom>
          <a:solidFill>
            <a:schemeClr val="bg1">
              <a:lumMod val="65000"/>
            </a:schemeClr>
          </a:solidFill>
          <a:ln w="19050">
            <a:solidFill>
              <a:schemeClr val="tx1">
                <a:lumMod val="85000"/>
                <a:lumOff val="15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spc="-50" dirty="0">
                <a:solidFill>
                  <a:schemeClr val="tx1"/>
                </a:solidFill>
                <a:latin typeface="+mj-lt"/>
              </a:rPr>
              <a:t>row decoder</a:t>
            </a:r>
          </a:p>
        </p:txBody>
      </p:sp>
      <p:grpSp>
        <p:nvGrpSpPr>
          <p:cNvPr id="264" name="Group 263"/>
          <p:cNvGrpSpPr/>
          <p:nvPr/>
        </p:nvGrpSpPr>
        <p:grpSpPr>
          <a:xfrm>
            <a:off x="1905938" y="1480235"/>
            <a:ext cx="5790027" cy="1490472"/>
            <a:chOff x="2134538" y="2243328"/>
            <a:chExt cx="5790027" cy="1490472"/>
          </a:xfrm>
        </p:grpSpPr>
        <p:grpSp>
          <p:nvGrpSpPr>
            <p:cNvPr id="265" name="Group 264"/>
            <p:cNvGrpSpPr/>
            <p:nvPr/>
          </p:nvGrpSpPr>
          <p:grpSpPr>
            <a:xfrm>
              <a:off x="2134538" y="2243328"/>
              <a:ext cx="1108299" cy="1490472"/>
              <a:chOff x="2134538" y="2243328"/>
              <a:chExt cx="1108299" cy="1490472"/>
            </a:xfrm>
          </p:grpSpPr>
          <p:grpSp>
            <p:nvGrpSpPr>
              <p:cNvPr id="305" name="Group 304"/>
              <p:cNvGrpSpPr/>
              <p:nvPr/>
            </p:nvGrpSpPr>
            <p:grpSpPr>
              <a:xfrm>
                <a:off x="2134538" y="3504497"/>
                <a:ext cx="1108299" cy="229303"/>
                <a:chOff x="5486400" y="3962400"/>
                <a:chExt cx="2209800" cy="457200"/>
              </a:xfrm>
            </p:grpSpPr>
            <p:sp>
              <p:nvSpPr>
                <p:cNvPr id="312" name="DRAM"/>
                <p:cNvSpPr/>
                <p:nvPr/>
              </p:nvSpPr>
              <p:spPr>
                <a:xfrm>
                  <a:off x="54864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13" name="DRAM"/>
                <p:cNvSpPr/>
                <p:nvPr/>
              </p:nvSpPr>
              <p:spPr>
                <a:xfrm>
                  <a:off x="59436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14" name="DRAM"/>
                <p:cNvSpPr/>
                <p:nvPr/>
              </p:nvSpPr>
              <p:spPr>
                <a:xfrm>
                  <a:off x="64008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15" name="DRAM"/>
                <p:cNvSpPr/>
                <p:nvPr/>
              </p:nvSpPr>
              <p:spPr>
                <a:xfrm>
                  <a:off x="68580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16" name="DRAM"/>
                <p:cNvSpPr/>
                <p:nvPr/>
              </p:nvSpPr>
              <p:spPr>
                <a:xfrm>
                  <a:off x="73152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</p:grpSp>
          <p:grpSp>
            <p:nvGrpSpPr>
              <p:cNvPr id="306" name="Group 305"/>
              <p:cNvGrpSpPr/>
              <p:nvPr/>
            </p:nvGrpSpPr>
            <p:grpSpPr>
              <a:xfrm>
                <a:off x="2230081" y="2243328"/>
                <a:ext cx="917213" cy="1261169"/>
                <a:chOff x="5676900" y="990600"/>
                <a:chExt cx="1828800" cy="2971800"/>
              </a:xfrm>
            </p:grpSpPr>
            <p:cxnSp>
              <p:nvCxnSpPr>
                <p:cNvPr id="307" name="Straight Connector 306"/>
                <p:cNvCxnSpPr>
                  <a:endCxn id="312" idx="0"/>
                </p:cNvCxnSpPr>
                <p:nvPr/>
              </p:nvCxnSpPr>
              <p:spPr>
                <a:xfrm>
                  <a:off x="56769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8" name="Straight Connector 307"/>
                <p:cNvCxnSpPr>
                  <a:endCxn id="314" idx="0"/>
                </p:cNvCxnSpPr>
                <p:nvPr/>
              </p:nvCxnSpPr>
              <p:spPr>
                <a:xfrm>
                  <a:off x="65913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9" name="Straight Connector 308"/>
                <p:cNvCxnSpPr>
                  <a:endCxn id="315" idx="0"/>
                </p:cNvCxnSpPr>
                <p:nvPr/>
              </p:nvCxnSpPr>
              <p:spPr>
                <a:xfrm>
                  <a:off x="70485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0" name="Straight Connector 309"/>
                <p:cNvCxnSpPr>
                  <a:endCxn id="316" idx="0"/>
                </p:cNvCxnSpPr>
                <p:nvPr/>
              </p:nvCxnSpPr>
              <p:spPr>
                <a:xfrm>
                  <a:off x="75057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1" name="Straight Connector 310"/>
                <p:cNvCxnSpPr>
                  <a:endCxn id="313" idx="0"/>
                </p:cNvCxnSpPr>
                <p:nvPr/>
              </p:nvCxnSpPr>
              <p:spPr>
                <a:xfrm>
                  <a:off x="61341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66" name="Group 265"/>
            <p:cNvGrpSpPr/>
            <p:nvPr/>
          </p:nvGrpSpPr>
          <p:grpSpPr>
            <a:xfrm>
              <a:off x="3692066" y="2243328"/>
              <a:ext cx="1108299" cy="1490472"/>
              <a:chOff x="3692066" y="2243328"/>
              <a:chExt cx="1108299" cy="1490472"/>
            </a:xfrm>
          </p:grpSpPr>
          <p:grpSp>
            <p:nvGrpSpPr>
              <p:cNvPr id="293" name="Group 292"/>
              <p:cNvGrpSpPr/>
              <p:nvPr/>
            </p:nvGrpSpPr>
            <p:grpSpPr>
              <a:xfrm>
                <a:off x="3692066" y="3504497"/>
                <a:ext cx="1108299" cy="229303"/>
                <a:chOff x="5486400" y="3962400"/>
                <a:chExt cx="2209800" cy="457200"/>
              </a:xfrm>
            </p:grpSpPr>
            <p:sp>
              <p:nvSpPr>
                <p:cNvPr id="300" name="DRAM"/>
                <p:cNvSpPr/>
                <p:nvPr/>
              </p:nvSpPr>
              <p:spPr>
                <a:xfrm>
                  <a:off x="54864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01" name="DRAM"/>
                <p:cNvSpPr/>
                <p:nvPr/>
              </p:nvSpPr>
              <p:spPr>
                <a:xfrm>
                  <a:off x="59436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02" name="DRAM"/>
                <p:cNvSpPr/>
                <p:nvPr/>
              </p:nvSpPr>
              <p:spPr>
                <a:xfrm>
                  <a:off x="64008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03" name="DRAM"/>
                <p:cNvSpPr/>
                <p:nvPr/>
              </p:nvSpPr>
              <p:spPr>
                <a:xfrm>
                  <a:off x="68580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304" name="DRAM"/>
                <p:cNvSpPr/>
                <p:nvPr/>
              </p:nvSpPr>
              <p:spPr>
                <a:xfrm>
                  <a:off x="73152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</p:grpSp>
          <p:grpSp>
            <p:nvGrpSpPr>
              <p:cNvPr id="294" name="Group 293"/>
              <p:cNvGrpSpPr/>
              <p:nvPr/>
            </p:nvGrpSpPr>
            <p:grpSpPr>
              <a:xfrm>
                <a:off x="3787609" y="2243328"/>
                <a:ext cx="917213" cy="1261169"/>
                <a:chOff x="5676900" y="990600"/>
                <a:chExt cx="1828800" cy="2971800"/>
              </a:xfrm>
            </p:grpSpPr>
            <p:cxnSp>
              <p:nvCxnSpPr>
                <p:cNvPr id="295" name="Straight Connector 294"/>
                <p:cNvCxnSpPr>
                  <a:endCxn id="300" idx="0"/>
                </p:cNvCxnSpPr>
                <p:nvPr/>
              </p:nvCxnSpPr>
              <p:spPr>
                <a:xfrm>
                  <a:off x="56769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6" name="Straight Connector 295"/>
                <p:cNvCxnSpPr>
                  <a:endCxn id="302" idx="0"/>
                </p:cNvCxnSpPr>
                <p:nvPr/>
              </p:nvCxnSpPr>
              <p:spPr>
                <a:xfrm>
                  <a:off x="65913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7" name="Straight Connector 296"/>
                <p:cNvCxnSpPr>
                  <a:endCxn id="303" idx="0"/>
                </p:cNvCxnSpPr>
                <p:nvPr/>
              </p:nvCxnSpPr>
              <p:spPr>
                <a:xfrm>
                  <a:off x="70485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8" name="Straight Connector 297"/>
                <p:cNvCxnSpPr>
                  <a:endCxn id="304" idx="0"/>
                </p:cNvCxnSpPr>
                <p:nvPr/>
              </p:nvCxnSpPr>
              <p:spPr>
                <a:xfrm>
                  <a:off x="75057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9" name="Straight Connector 298"/>
                <p:cNvCxnSpPr>
                  <a:endCxn id="301" idx="0"/>
                </p:cNvCxnSpPr>
                <p:nvPr/>
              </p:nvCxnSpPr>
              <p:spPr>
                <a:xfrm>
                  <a:off x="61341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67" name="Group 266"/>
            <p:cNvGrpSpPr/>
            <p:nvPr/>
          </p:nvGrpSpPr>
          <p:grpSpPr>
            <a:xfrm>
              <a:off x="5258738" y="2243328"/>
              <a:ext cx="1108299" cy="1490472"/>
              <a:chOff x="5258738" y="2243328"/>
              <a:chExt cx="1108299" cy="1490472"/>
            </a:xfrm>
          </p:grpSpPr>
          <p:grpSp>
            <p:nvGrpSpPr>
              <p:cNvPr id="281" name="Group 280"/>
              <p:cNvGrpSpPr/>
              <p:nvPr/>
            </p:nvGrpSpPr>
            <p:grpSpPr>
              <a:xfrm>
                <a:off x="5258738" y="3504497"/>
                <a:ext cx="1108299" cy="229303"/>
                <a:chOff x="5486400" y="3962400"/>
                <a:chExt cx="2209800" cy="457200"/>
              </a:xfrm>
            </p:grpSpPr>
            <p:sp>
              <p:nvSpPr>
                <p:cNvPr id="288" name="DRAM"/>
                <p:cNvSpPr/>
                <p:nvPr/>
              </p:nvSpPr>
              <p:spPr>
                <a:xfrm>
                  <a:off x="54864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89" name="DRAM"/>
                <p:cNvSpPr/>
                <p:nvPr/>
              </p:nvSpPr>
              <p:spPr>
                <a:xfrm>
                  <a:off x="59436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90" name="DRAM"/>
                <p:cNvSpPr/>
                <p:nvPr/>
              </p:nvSpPr>
              <p:spPr>
                <a:xfrm>
                  <a:off x="64008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91" name="DRAM"/>
                <p:cNvSpPr/>
                <p:nvPr/>
              </p:nvSpPr>
              <p:spPr>
                <a:xfrm>
                  <a:off x="68580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92" name="DRAM"/>
                <p:cNvSpPr/>
                <p:nvPr/>
              </p:nvSpPr>
              <p:spPr>
                <a:xfrm>
                  <a:off x="73152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</p:grpSp>
          <p:grpSp>
            <p:nvGrpSpPr>
              <p:cNvPr id="282" name="Group 281"/>
              <p:cNvGrpSpPr/>
              <p:nvPr/>
            </p:nvGrpSpPr>
            <p:grpSpPr>
              <a:xfrm>
                <a:off x="5354281" y="2243328"/>
                <a:ext cx="917213" cy="1261169"/>
                <a:chOff x="5676900" y="990600"/>
                <a:chExt cx="1828800" cy="2971800"/>
              </a:xfrm>
            </p:grpSpPr>
            <p:cxnSp>
              <p:nvCxnSpPr>
                <p:cNvPr id="283" name="Straight Connector 282"/>
                <p:cNvCxnSpPr>
                  <a:endCxn id="288" idx="0"/>
                </p:cNvCxnSpPr>
                <p:nvPr/>
              </p:nvCxnSpPr>
              <p:spPr>
                <a:xfrm>
                  <a:off x="56769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4" name="Straight Connector 283"/>
                <p:cNvCxnSpPr>
                  <a:endCxn id="290" idx="0"/>
                </p:cNvCxnSpPr>
                <p:nvPr/>
              </p:nvCxnSpPr>
              <p:spPr>
                <a:xfrm>
                  <a:off x="65913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5" name="Straight Connector 284"/>
                <p:cNvCxnSpPr>
                  <a:endCxn id="291" idx="0"/>
                </p:cNvCxnSpPr>
                <p:nvPr/>
              </p:nvCxnSpPr>
              <p:spPr>
                <a:xfrm>
                  <a:off x="70485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6" name="Straight Connector 285"/>
                <p:cNvCxnSpPr>
                  <a:endCxn id="292" idx="0"/>
                </p:cNvCxnSpPr>
                <p:nvPr/>
              </p:nvCxnSpPr>
              <p:spPr>
                <a:xfrm>
                  <a:off x="75057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7" name="Straight Connector 286"/>
                <p:cNvCxnSpPr>
                  <a:endCxn id="289" idx="0"/>
                </p:cNvCxnSpPr>
                <p:nvPr/>
              </p:nvCxnSpPr>
              <p:spPr>
                <a:xfrm>
                  <a:off x="61341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268" name="Group 267"/>
            <p:cNvGrpSpPr/>
            <p:nvPr/>
          </p:nvGrpSpPr>
          <p:grpSpPr>
            <a:xfrm>
              <a:off x="6816266" y="2243328"/>
              <a:ext cx="1108299" cy="1490472"/>
              <a:chOff x="6816266" y="2243328"/>
              <a:chExt cx="1108299" cy="1490472"/>
            </a:xfrm>
          </p:grpSpPr>
          <p:grpSp>
            <p:nvGrpSpPr>
              <p:cNvPr id="269" name="Group 268"/>
              <p:cNvGrpSpPr/>
              <p:nvPr/>
            </p:nvGrpSpPr>
            <p:grpSpPr>
              <a:xfrm>
                <a:off x="6816266" y="3504497"/>
                <a:ext cx="1108299" cy="229303"/>
                <a:chOff x="5486400" y="3962400"/>
                <a:chExt cx="2209800" cy="457200"/>
              </a:xfrm>
            </p:grpSpPr>
            <p:sp>
              <p:nvSpPr>
                <p:cNvPr id="276" name="DRAM"/>
                <p:cNvSpPr/>
                <p:nvPr/>
              </p:nvSpPr>
              <p:spPr>
                <a:xfrm>
                  <a:off x="54864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77" name="DRAM"/>
                <p:cNvSpPr/>
                <p:nvPr/>
              </p:nvSpPr>
              <p:spPr>
                <a:xfrm>
                  <a:off x="59436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78" name="DRAM"/>
                <p:cNvSpPr/>
                <p:nvPr/>
              </p:nvSpPr>
              <p:spPr>
                <a:xfrm>
                  <a:off x="64008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79" name="DRAM"/>
                <p:cNvSpPr/>
                <p:nvPr/>
              </p:nvSpPr>
              <p:spPr>
                <a:xfrm>
                  <a:off x="68580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  <p:sp>
              <p:nvSpPr>
                <p:cNvPr id="280" name="DRAM"/>
                <p:cNvSpPr/>
                <p:nvPr/>
              </p:nvSpPr>
              <p:spPr>
                <a:xfrm>
                  <a:off x="7315200" y="3962400"/>
                  <a:ext cx="381000" cy="457200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25400">
                  <a:solidFill>
                    <a:schemeClr val="accent2">
                      <a:lumMod val="7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+mj-lt"/>
                  </a:endParaRPr>
                </a:p>
              </p:txBody>
            </p:sp>
          </p:grpSp>
          <p:grpSp>
            <p:nvGrpSpPr>
              <p:cNvPr id="270" name="Group 269"/>
              <p:cNvGrpSpPr/>
              <p:nvPr/>
            </p:nvGrpSpPr>
            <p:grpSpPr>
              <a:xfrm>
                <a:off x="6911809" y="2243328"/>
                <a:ext cx="917213" cy="1261169"/>
                <a:chOff x="5676900" y="990600"/>
                <a:chExt cx="1828800" cy="2971800"/>
              </a:xfrm>
            </p:grpSpPr>
            <p:cxnSp>
              <p:nvCxnSpPr>
                <p:cNvPr id="271" name="Straight Connector 270"/>
                <p:cNvCxnSpPr>
                  <a:endCxn id="276" idx="0"/>
                </p:cNvCxnSpPr>
                <p:nvPr/>
              </p:nvCxnSpPr>
              <p:spPr>
                <a:xfrm>
                  <a:off x="56769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2" name="Straight Connector 271"/>
                <p:cNvCxnSpPr>
                  <a:endCxn id="278" idx="0"/>
                </p:cNvCxnSpPr>
                <p:nvPr/>
              </p:nvCxnSpPr>
              <p:spPr>
                <a:xfrm>
                  <a:off x="65913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3" name="Straight Connector 272"/>
                <p:cNvCxnSpPr>
                  <a:endCxn id="279" idx="0"/>
                </p:cNvCxnSpPr>
                <p:nvPr/>
              </p:nvCxnSpPr>
              <p:spPr>
                <a:xfrm>
                  <a:off x="70485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4" name="Straight Connector 273"/>
                <p:cNvCxnSpPr>
                  <a:endCxn id="280" idx="0"/>
                </p:cNvCxnSpPr>
                <p:nvPr/>
              </p:nvCxnSpPr>
              <p:spPr>
                <a:xfrm>
                  <a:off x="75057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5" name="Straight Connector 274"/>
                <p:cNvCxnSpPr>
                  <a:endCxn id="277" idx="0"/>
                </p:cNvCxnSpPr>
                <p:nvPr/>
              </p:nvCxnSpPr>
              <p:spPr>
                <a:xfrm>
                  <a:off x="6134100" y="990600"/>
                  <a:ext cx="0" cy="2971800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25400" cap="rnd">
                  <a:solidFill>
                    <a:schemeClr val="accent2">
                      <a:lumMod val="75000"/>
                    </a:schemeClr>
                  </a:solidFill>
                  <a:round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719" name="Group 718"/>
          <p:cNvGrpSpPr/>
          <p:nvPr/>
        </p:nvGrpSpPr>
        <p:grpSpPr>
          <a:xfrm>
            <a:off x="1600199" y="2245672"/>
            <a:ext cx="1490473" cy="191087"/>
            <a:chOff x="1828799" y="2017072"/>
            <a:chExt cx="1490473" cy="191087"/>
          </a:xfrm>
        </p:grpSpPr>
        <p:sp>
          <p:nvSpPr>
            <p:cNvPr id="720" name="DRAM"/>
            <p:cNvSpPr/>
            <p:nvPr/>
          </p:nvSpPr>
          <p:spPr>
            <a:xfrm rot="5400000">
              <a:off x="1847908" y="1997964"/>
              <a:ext cx="191086" cy="229303"/>
            </a:xfrm>
            <a:prstGeom prst="roundRect">
              <a:avLst>
                <a:gd name="adj" fmla="val 11319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721" name="Straight Connector 720"/>
            <p:cNvCxnSpPr>
              <a:endCxn id="720" idx="0"/>
            </p:cNvCxnSpPr>
            <p:nvPr/>
          </p:nvCxnSpPr>
          <p:spPr>
            <a:xfrm flipH="1">
              <a:off x="2058104" y="2112617"/>
              <a:ext cx="1261168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accent2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2" name="Oval 721"/>
            <p:cNvSpPr/>
            <p:nvPr/>
          </p:nvSpPr>
          <p:spPr>
            <a:xfrm>
              <a:off x="2134538" y="2017072"/>
              <a:ext cx="191086" cy="191086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23" name="Oval 722"/>
            <p:cNvSpPr/>
            <p:nvPr/>
          </p:nvSpPr>
          <p:spPr>
            <a:xfrm>
              <a:off x="2363841" y="2017072"/>
              <a:ext cx="191086" cy="191086"/>
            </a:xfrm>
            <a:prstGeom prst="ellipse">
              <a:avLst/>
            </a:prstGeom>
            <a:solidFill>
              <a:schemeClr val="accent6">
                <a:lumMod val="5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24" name="Oval 723"/>
            <p:cNvSpPr/>
            <p:nvPr/>
          </p:nvSpPr>
          <p:spPr>
            <a:xfrm>
              <a:off x="2593144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25" name="Oval 724"/>
            <p:cNvSpPr/>
            <p:nvPr/>
          </p:nvSpPr>
          <p:spPr>
            <a:xfrm>
              <a:off x="2822448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26" name="Oval 725"/>
            <p:cNvSpPr/>
            <p:nvPr/>
          </p:nvSpPr>
          <p:spPr>
            <a:xfrm>
              <a:off x="3051751" y="2017072"/>
              <a:ext cx="191086" cy="19108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727" name="Group 726"/>
          <p:cNvGrpSpPr/>
          <p:nvPr/>
        </p:nvGrpSpPr>
        <p:grpSpPr>
          <a:xfrm>
            <a:off x="3157727" y="2245672"/>
            <a:ext cx="1490473" cy="191087"/>
            <a:chOff x="3386327" y="2017072"/>
            <a:chExt cx="1490473" cy="191087"/>
          </a:xfrm>
        </p:grpSpPr>
        <p:sp>
          <p:nvSpPr>
            <p:cNvPr id="728" name="DRAM"/>
            <p:cNvSpPr/>
            <p:nvPr/>
          </p:nvSpPr>
          <p:spPr>
            <a:xfrm rot="5400000">
              <a:off x="3405436" y="1997964"/>
              <a:ext cx="191086" cy="229303"/>
            </a:xfrm>
            <a:prstGeom prst="roundRect">
              <a:avLst>
                <a:gd name="adj" fmla="val 11319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729" name="Straight Connector 728"/>
            <p:cNvCxnSpPr>
              <a:endCxn id="728" idx="0"/>
            </p:cNvCxnSpPr>
            <p:nvPr/>
          </p:nvCxnSpPr>
          <p:spPr>
            <a:xfrm flipH="1">
              <a:off x="3615632" y="2112617"/>
              <a:ext cx="1261168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accent2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0" name="Oval 729"/>
            <p:cNvSpPr/>
            <p:nvPr/>
          </p:nvSpPr>
          <p:spPr>
            <a:xfrm>
              <a:off x="3692066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31" name="Oval 730"/>
            <p:cNvSpPr/>
            <p:nvPr/>
          </p:nvSpPr>
          <p:spPr>
            <a:xfrm>
              <a:off x="3921369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32" name="Oval 731"/>
            <p:cNvSpPr/>
            <p:nvPr/>
          </p:nvSpPr>
          <p:spPr>
            <a:xfrm>
              <a:off x="4150672" y="2017072"/>
              <a:ext cx="191086" cy="19108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33" name="Oval 732"/>
            <p:cNvSpPr/>
            <p:nvPr/>
          </p:nvSpPr>
          <p:spPr>
            <a:xfrm>
              <a:off x="4379976" y="2017072"/>
              <a:ext cx="191086" cy="19108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34" name="Oval 733"/>
            <p:cNvSpPr/>
            <p:nvPr/>
          </p:nvSpPr>
          <p:spPr>
            <a:xfrm>
              <a:off x="4609279" y="2017072"/>
              <a:ext cx="191086" cy="191086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735" name="Group 734"/>
          <p:cNvGrpSpPr/>
          <p:nvPr/>
        </p:nvGrpSpPr>
        <p:grpSpPr>
          <a:xfrm>
            <a:off x="4724399" y="2245672"/>
            <a:ext cx="1490473" cy="191087"/>
            <a:chOff x="4952999" y="2017072"/>
            <a:chExt cx="1490473" cy="191087"/>
          </a:xfrm>
        </p:grpSpPr>
        <p:sp>
          <p:nvSpPr>
            <p:cNvPr id="736" name="DRAM"/>
            <p:cNvSpPr/>
            <p:nvPr/>
          </p:nvSpPr>
          <p:spPr>
            <a:xfrm rot="5400000">
              <a:off x="4972108" y="1997964"/>
              <a:ext cx="191086" cy="229303"/>
            </a:xfrm>
            <a:prstGeom prst="roundRect">
              <a:avLst>
                <a:gd name="adj" fmla="val 11319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737" name="Straight Connector 736"/>
            <p:cNvCxnSpPr>
              <a:endCxn id="736" idx="0"/>
            </p:cNvCxnSpPr>
            <p:nvPr/>
          </p:nvCxnSpPr>
          <p:spPr>
            <a:xfrm flipH="1">
              <a:off x="5182304" y="2112617"/>
              <a:ext cx="1261168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accent2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8" name="Oval 737"/>
            <p:cNvSpPr/>
            <p:nvPr/>
          </p:nvSpPr>
          <p:spPr>
            <a:xfrm>
              <a:off x="5258738" y="2017072"/>
              <a:ext cx="191086" cy="191086"/>
            </a:xfrm>
            <a:prstGeom prst="ellipse">
              <a:avLst/>
            </a:prstGeom>
            <a:solidFill>
              <a:schemeClr val="accent6">
                <a:lumMod val="75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39" name="Oval 738"/>
            <p:cNvSpPr/>
            <p:nvPr/>
          </p:nvSpPr>
          <p:spPr>
            <a:xfrm>
              <a:off x="5488041" y="2017072"/>
              <a:ext cx="191086" cy="19108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40" name="Oval 739"/>
            <p:cNvSpPr/>
            <p:nvPr/>
          </p:nvSpPr>
          <p:spPr>
            <a:xfrm>
              <a:off x="5717344" y="2017072"/>
              <a:ext cx="191086" cy="19108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41" name="Oval 740"/>
            <p:cNvSpPr/>
            <p:nvPr/>
          </p:nvSpPr>
          <p:spPr>
            <a:xfrm>
              <a:off x="5946648" y="2017072"/>
              <a:ext cx="191086" cy="191086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42" name="Oval 741"/>
            <p:cNvSpPr/>
            <p:nvPr/>
          </p:nvSpPr>
          <p:spPr>
            <a:xfrm>
              <a:off x="6175951" y="2017072"/>
              <a:ext cx="191086" cy="191086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743" name="Group 742"/>
          <p:cNvGrpSpPr/>
          <p:nvPr/>
        </p:nvGrpSpPr>
        <p:grpSpPr>
          <a:xfrm>
            <a:off x="6281927" y="2245672"/>
            <a:ext cx="1490473" cy="191087"/>
            <a:chOff x="6510527" y="2017072"/>
            <a:chExt cx="1490473" cy="191087"/>
          </a:xfrm>
        </p:grpSpPr>
        <p:sp>
          <p:nvSpPr>
            <p:cNvPr id="744" name="DRAM"/>
            <p:cNvSpPr/>
            <p:nvPr/>
          </p:nvSpPr>
          <p:spPr>
            <a:xfrm rot="5400000">
              <a:off x="6529636" y="1997964"/>
              <a:ext cx="191086" cy="229303"/>
            </a:xfrm>
            <a:prstGeom prst="roundRect">
              <a:avLst>
                <a:gd name="adj" fmla="val 11319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cxnSp>
          <p:nvCxnSpPr>
            <p:cNvPr id="745" name="Straight Connector 744"/>
            <p:cNvCxnSpPr>
              <a:endCxn id="744" idx="0"/>
            </p:cNvCxnSpPr>
            <p:nvPr/>
          </p:nvCxnSpPr>
          <p:spPr>
            <a:xfrm flipH="1">
              <a:off x="6739832" y="2112617"/>
              <a:ext cx="1261168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25400" cap="rnd">
              <a:solidFill>
                <a:schemeClr val="accent2">
                  <a:lumMod val="75000"/>
                </a:schemeClr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46" name="Oval 745"/>
            <p:cNvSpPr/>
            <p:nvPr/>
          </p:nvSpPr>
          <p:spPr>
            <a:xfrm>
              <a:off x="6816266" y="2017072"/>
              <a:ext cx="191086" cy="19108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47" name="Oval 746"/>
            <p:cNvSpPr/>
            <p:nvPr/>
          </p:nvSpPr>
          <p:spPr>
            <a:xfrm>
              <a:off x="7045569" y="2017072"/>
              <a:ext cx="191086" cy="191086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48" name="Oval 747"/>
            <p:cNvSpPr/>
            <p:nvPr/>
          </p:nvSpPr>
          <p:spPr>
            <a:xfrm>
              <a:off x="7274872" y="2017072"/>
              <a:ext cx="191086" cy="191086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49" name="Oval 748"/>
            <p:cNvSpPr/>
            <p:nvPr/>
          </p:nvSpPr>
          <p:spPr>
            <a:xfrm>
              <a:off x="7504176" y="2017072"/>
              <a:ext cx="191086" cy="191086"/>
            </a:xfrm>
            <a:prstGeom prst="ellipse">
              <a:avLst/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  <p:sp>
          <p:nvSpPr>
            <p:cNvPr id="750" name="Oval 749"/>
            <p:cNvSpPr/>
            <p:nvPr/>
          </p:nvSpPr>
          <p:spPr>
            <a:xfrm>
              <a:off x="7733479" y="2017072"/>
              <a:ext cx="191086" cy="191086"/>
            </a:xfrm>
            <a:prstGeom prst="ellipse">
              <a:avLst/>
            </a:prstGeom>
            <a:solidFill>
              <a:schemeClr val="bg1"/>
            </a:solidFill>
            <a:ln w="254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+mj-lt"/>
              </a:endParaRPr>
            </a:p>
          </p:txBody>
        </p:sp>
      </p:grpSp>
      <p:grpSp>
        <p:nvGrpSpPr>
          <p:cNvPr id="418" name="Group 417"/>
          <p:cNvGrpSpPr/>
          <p:nvPr/>
        </p:nvGrpSpPr>
        <p:grpSpPr>
          <a:xfrm>
            <a:off x="1600200" y="3732707"/>
            <a:ext cx="6248400" cy="1373786"/>
            <a:chOff x="1600200" y="3732707"/>
            <a:chExt cx="6248400" cy="1373786"/>
          </a:xfrm>
        </p:grpSpPr>
        <p:grpSp>
          <p:nvGrpSpPr>
            <p:cNvPr id="419" name="Group 418"/>
            <p:cNvGrpSpPr/>
            <p:nvPr/>
          </p:nvGrpSpPr>
          <p:grpSpPr>
            <a:xfrm>
              <a:off x="1600200" y="3732707"/>
              <a:ext cx="6248400" cy="1373786"/>
              <a:chOff x="1600200" y="3732707"/>
              <a:chExt cx="6248400" cy="1373786"/>
            </a:xfrm>
          </p:grpSpPr>
          <p:grpSp>
            <p:nvGrpSpPr>
              <p:cNvPr id="421" name="Group 420"/>
              <p:cNvGrpSpPr/>
              <p:nvPr/>
            </p:nvGrpSpPr>
            <p:grpSpPr>
              <a:xfrm>
                <a:off x="1600200" y="3732707"/>
                <a:ext cx="6248400" cy="1373786"/>
                <a:chOff x="1828800" y="3732707"/>
                <a:chExt cx="6248400" cy="1373786"/>
              </a:xfrm>
            </p:grpSpPr>
            <p:cxnSp>
              <p:nvCxnSpPr>
                <p:cNvPr id="426" name="Straight Connector 425"/>
                <p:cNvCxnSpPr/>
                <p:nvPr/>
              </p:nvCxnSpPr>
              <p:spPr>
                <a:xfrm>
                  <a:off x="4952999" y="4495800"/>
                  <a:ext cx="0" cy="610693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  <a:tailEnd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27" name="Straight Connector 426"/>
                <p:cNvCxnSpPr>
                  <a:stCxn id="706" idx="2"/>
                  <a:endCxn id="428" idx="0"/>
                </p:cNvCxnSpPr>
                <p:nvPr/>
              </p:nvCxnSpPr>
              <p:spPr>
                <a:xfrm>
                  <a:off x="4953000" y="3732707"/>
                  <a:ext cx="0" cy="459386"/>
                </a:xfrm>
                <a:prstGeom prst="line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 w="38100" cap="rnd">
                  <a:solidFill>
                    <a:schemeClr val="tx1">
                      <a:lumMod val="85000"/>
                      <a:lumOff val="15000"/>
                    </a:schemeClr>
                  </a:solidFill>
                  <a:round/>
                  <a:tailEnd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428" name="DRAM"/>
                <p:cNvSpPr/>
                <p:nvPr/>
              </p:nvSpPr>
              <p:spPr>
                <a:xfrm>
                  <a:off x="1828800" y="4192093"/>
                  <a:ext cx="6248400" cy="458293"/>
                </a:xfrm>
                <a:prstGeom prst="roundRect">
                  <a:avLst>
                    <a:gd name="adj" fmla="val 11319"/>
                  </a:avLst>
                </a:prstGeom>
                <a:solidFill>
                  <a:schemeClr val="bg1">
                    <a:lumMod val="65000"/>
                  </a:schemeClr>
                </a:solidFill>
                <a:ln w="19050">
                  <a:solidFill>
                    <a:schemeClr val="tx1">
                      <a:lumMod val="85000"/>
                      <a:lumOff val="15000"/>
                    </a:schemeClr>
                  </a:solidFill>
                  <a:prstDash val="solid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r>
                    <a:rPr lang="en-US" sz="2800" dirty="0">
                      <a:solidFill>
                        <a:schemeClr val="tx1"/>
                      </a:solidFill>
                      <a:latin typeface="+mj-lt"/>
                    </a:rPr>
                    <a:t>IO interface</a:t>
                  </a:r>
                </a:p>
              </p:txBody>
            </p:sp>
          </p:grpSp>
          <p:cxnSp>
            <p:nvCxnSpPr>
              <p:cNvPr id="422" name="Straight Connector 421"/>
              <p:cNvCxnSpPr/>
              <p:nvPr/>
            </p:nvCxnSpPr>
            <p:spPr>
              <a:xfrm flipH="1">
                <a:off x="4648200" y="3885107"/>
                <a:ext cx="152400" cy="153493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  <a:tailEnd w="lg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3" name="Straight Connector 422"/>
              <p:cNvCxnSpPr/>
              <p:nvPr/>
            </p:nvCxnSpPr>
            <p:spPr>
              <a:xfrm flipH="1">
                <a:off x="4648200" y="4800600"/>
                <a:ext cx="152400" cy="153493"/>
              </a:xfrm>
              <a:prstGeom prst="lin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 w="38100" cap="rnd">
                <a:solidFill>
                  <a:schemeClr val="tx1">
                    <a:lumMod val="85000"/>
                    <a:lumOff val="15000"/>
                  </a:schemeClr>
                </a:solidFill>
                <a:round/>
                <a:tailEnd w="lg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4" name="TextBox 423"/>
              <p:cNvSpPr txBox="1"/>
              <p:nvPr/>
            </p:nvSpPr>
            <p:spPr>
              <a:xfrm>
                <a:off x="4876800" y="3809062"/>
                <a:ext cx="1143001" cy="304800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>
                  <a:lnSpc>
                    <a:spcPts val="3000"/>
                  </a:lnSpc>
                </a:pPr>
                <a:r>
                  <a:rPr lang="en-US" sz="2600" dirty="0">
                    <a:solidFill>
                      <a:srgbClr val="000000"/>
                    </a:solidFill>
                    <a:latin typeface="+mj-lt"/>
                  </a:rPr>
                  <a:t>64 bits</a:t>
                </a:r>
              </a:p>
            </p:txBody>
          </p:sp>
        </p:grpSp>
        <p:sp>
          <p:nvSpPr>
            <p:cNvPr id="420" name="TextBox 419"/>
            <p:cNvSpPr txBox="1"/>
            <p:nvPr/>
          </p:nvSpPr>
          <p:spPr>
            <a:xfrm>
              <a:off x="4876799" y="4724400"/>
              <a:ext cx="2514601" cy="304800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pPr>
                <a:lnSpc>
                  <a:spcPts val="3000"/>
                </a:lnSpc>
              </a:pPr>
              <a:r>
                <a:rPr lang="en-US" sz="2600" dirty="0">
                  <a:solidFill>
                    <a:srgbClr val="000000"/>
                  </a:solidFill>
                  <a:latin typeface="+mj-lt"/>
                </a:rPr>
                <a:t>8 bits X 8 </a:t>
              </a:r>
              <a:r>
                <a:rPr lang="en-US" sz="2600" dirty="0" smtClean="0">
                  <a:solidFill>
                    <a:srgbClr val="000000"/>
                  </a:solidFill>
                  <a:latin typeface="+mj-lt"/>
                </a:rPr>
                <a:t>bursts</a:t>
              </a:r>
              <a:endParaRPr lang="en-US" sz="2600" dirty="0">
                <a:solidFill>
                  <a:srgbClr val="000000"/>
                </a:solidFill>
                <a:latin typeface="+mj-lt"/>
              </a:endParaRPr>
            </a:p>
          </p:txBody>
        </p:sp>
      </p:grpSp>
      <p:grpSp>
        <p:nvGrpSpPr>
          <p:cNvPr id="697" name="Group 696"/>
          <p:cNvGrpSpPr/>
          <p:nvPr/>
        </p:nvGrpSpPr>
        <p:grpSpPr>
          <a:xfrm>
            <a:off x="1600200" y="2854963"/>
            <a:ext cx="6248400" cy="877744"/>
            <a:chOff x="1828800" y="2854963"/>
            <a:chExt cx="6248400" cy="877744"/>
          </a:xfrm>
        </p:grpSpPr>
        <p:cxnSp>
          <p:nvCxnSpPr>
            <p:cNvPr id="698" name="Straight Connector 697"/>
            <p:cNvCxnSpPr/>
            <p:nvPr/>
          </p:nvCxnSpPr>
          <p:spPr>
            <a:xfrm flipH="1">
              <a:off x="2134539" y="2854963"/>
              <a:ext cx="1108299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>
                  <a:lumMod val="85000"/>
                  <a:lumOff val="15000"/>
                </a:schemeClr>
              </a:solidFill>
              <a:round/>
              <a:tailEnd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9" name="Straight Connector 698"/>
            <p:cNvCxnSpPr/>
            <p:nvPr/>
          </p:nvCxnSpPr>
          <p:spPr>
            <a:xfrm flipH="1">
              <a:off x="3692067" y="2854963"/>
              <a:ext cx="1108299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>
                  <a:lumMod val="85000"/>
                  <a:lumOff val="15000"/>
                </a:schemeClr>
              </a:solidFill>
              <a:round/>
              <a:tailEnd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0" name="Straight Connector 699"/>
            <p:cNvCxnSpPr/>
            <p:nvPr/>
          </p:nvCxnSpPr>
          <p:spPr>
            <a:xfrm flipH="1">
              <a:off x="5258739" y="2862232"/>
              <a:ext cx="1108299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>
                  <a:lumMod val="85000"/>
                  <a:lumOff val="15000"/>
                </a:schemeClr>
              </a:solidFill>
              <a:round/>
              <a:tailEnd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1" name="Straight Connector 700"/>
            <p:cNvCxnSpPr/>
            <p:nvPr/>
          </p:nvCxnSpPr>
          <p:spPr>
            <a:xfrm flipH="1">
              <a:off x="6816267" y="2854963"/>
              <a:ext cx="1108299" cy="0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>
                  <a:lumMod val="85000"/>
                  <a:lumOff val="15000"/>
                </a:schemeClr>
              </a:solidFill>
              <a:round/>
              <a:tailEnd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2" name="Straight Connector 701"/>
            <p:cNvCxnSpPr/>
            <p:nvPr/>
          </p:nvCxnSpPr>
          <p:spPr>
            <a:xfrm flipV="1">
              <a:off x="2688688" y="2865278"/>
              <a:ext cx="0" cy="561692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>
                  <a:lumMod val="85000"/>
                  <a:lumOff val="15000"/>
                </a:schemeClr>
              </a:solidFill>
              <a:round/>
              <a:tailEnd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3" name="Straight Connector 702"/>
            <p:cNvCxnSpPr/>
            <p:nvPr/>
          </p:nvCxnSpPr>
          <p:spPr>
            <a:xfrm flipV="1">
              <a:off x="4246216" y="2865278"/>
              <a:ext cx="0" cy="561691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>
                  <a:lumMod val="85000"/>
                  <a:lumOff val="15000"/>
                </a:schemeClr>
              </a:solidFill>
              <a:round/>
              <a:tailEnd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4" name="Straight Connector 703"/>
            <p:cNvCxnSpPr/>
            <p:nvPr/>
          </p:nvCxnSpPr>
          <p:spPr>
            <a:xfrm flipV="1">
              <a:off x="5812888" y="2865278"/>
              <a:ext cx="0" cy="561692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>
                  <a:lumMod val="85000"/>
                  <a:lumOff val="15000"/>
                </a:schemeClr>
              </a:solidFill>
              <a:round/>
              <a:tailEnd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5" name="Straight Connector 704"/>
            <p:cNvCxnSpPr/>
            <p:nvPr/>
          </p:nvCxnSpPr>
          <p:spPr>
            <a:xfrm flipV="1">
              <a:off x="7370416" y="2865278"/>
              <a:ext cx="0" cy="561692"/>
            </a:xfrm>
            <a:prstGeom prst="line">
              <a:avLst/>
            </a:prstGeom>
            <a:solidFill>
              <a:schemeClr val="tx1">
                <a:lumMod val="65000"/>
                <a:lumOff val="35000"/>
              </a:schemeClr>
            </a:solidFill>
            <a:ln w="38100" cap="rnd">
              <a:solidFill>
                <a:schemeClr val="tx1">
                  <a:lumMod val="85000"/>
                  <a:lumOff val="15000"/>
                </a:schemeClr>
              </a:solidFill>
              <a:round/>
              <a:tailEnd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6" name="DRAM"/>
            <p:cNvSpPr/>
            <p:nvPr/>
          </p:nvSpPr>
          <p:spPr>
            <a:xfrm>
              <a:off x="1828800" y="3274414"/>
              <a:ext cx="6248400" cy="458293"/>
            </a:xfrm>
            <a:prstGeom prst="roundRect">
              <a:avLst>
                <a:gd name="adj" fmla="val 11319"/>
              </a:avLst>
            </a:prstGeom>
            <a:solidFill>
              <a:schemeClr val="bg1">
                <a:lumMod val="65000"/>
              </a:schemeClr>
            </a:solidFill>
            <a:ln w="19050">
              <a:solidFill>
                <a:schemeClr val="tx1">
                  <a:lumMod val="85000"/>
                  <a:lumOff val="15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dirty="0">
                  <a:solidFill>
                    <a:schemeClr val="tx1"/>
                  </a:solidFill>
                  <a:latin typeface="+mj-lt"/>
                </a:rPr>
                <a:t>global sense amplifier</a:t>
              </a:r>
            </a:p>
          </p:txBody>
        </p:sp>
      </p:grpSp>
      <p:sp>
        <p:nvSpPr>
          <p:cNvPr id="707" name="Rounded Rectangle 706"/>
          <p:cNvSpPr/>
          <p:nvPr/>
        </p:nvSpPr>
        <p:spPr>
          <a:xfrm flipH="1">
            <a:off x="2364543" y="2737576"/>
            <a:ext cx="190619" cy="234224"/>
          </a:xfrm>
          <a:prstGeom prst="roundRect">
            <a:avLst>
              <a:gd name="adj" fmla="val 23959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708" name="Rounded Rectangle 707"/>
          <p:cNvSpPr/>
          <p:nvPr/>
        </p:nvSpPr>
        <p:spPr>
          <a:xfrm flipH="1">
            <a:off x="3923087" y="2737576"/>
            <a:ext cx="190619" cy="234224"/>
          </a:xfrm>
          <a:prstGeom prst="roundRect">
            <a:avLst>
              <a:gd name="adj" fmla="val 23959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709" name="Rounded Rectangle 708"/>
          <p:cNvSpPr/>
          <p:nvPr/>
        </p:nvSpPr>
        <p:spPr>
          <a:xfrm flipH="1">
            <a:off x="5490882" y="2739062"/>
            <a:ext cx="190619" cy="234224"/>
          </a:xfrm>
          <a:prstGeom prst="roundRect">
            <a:avLst>
              <a:gd name="adj" fmla="val 23959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710" name="Rounded Rectangle 709"/>
          <p:cNvSpPr/>
          <p:nvPr/>
        </p:nvSpPr>
        <p:spPr>
          <a:xfrm flipH="1">
            <a:off x="7048381" y="2739390"/>
            <a:ext cx="190619" cy="234224"/>
          </a:xfrm>
          <a:prstGeom prst="roundRect">
            <a:avLst>
              <a:gd name="adj" fmla="val 23959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711" name="Rounded Rectangle 710"/>
          <p:cNvSpPr/>
          <p:nvPr/>
        </p:nvSpPr>
        <p:spPr>
          <a:xfrm flipH="1">
            <a:off x="4351608" y="3392566"/>
            <a:ext cx="753792" cy="234224"/>
          </a:xfrm>
          <a:prstGeom prst="roundRect">
            <a:avLst>
              <a:gd name="adj" fmla="val 23959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712" name="Rounded Rectangle 711"/>
          <p:cNvSpPr/>
          <p:nvPr/>
        </p:nvSpPr>
        <p:spPr>
          <a:xfrm flipH="1">
            <a:off x="4495799" y="4304756"/>
            <a:ext cx="457199" cy="234224"/>
          </a:xfrm>
          <a:prstGeom prst="roundRect">
            <a:avLst>
              <a:gd name="adj" fmla="val 23959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713" name="Rounded Rectangle 712"/>
          <p:cNvSpPr/>
          <p:nvPr/>
        </p:nvSpPr>
        <p:spPr>
          <a:xfrm flipH="1">
            <a:off x="4498848" y="4306824"/>
            <a:ext cx="457199" cy="234224"/>
          </a:xfrm>
          <a:prstGeom prst="roundRect">
            <a:avLst>
              <a:gd name="adj" fmla="val 23959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714" name="Rounded Rectangle 713"/>
          <p:cNvSpPr/>
          <p:nvPr/>
        </p:nvSpPr>
        <p:spPr>
          <a:xfrm flipH="1">
            <a:off x="4498848" y="4306824"/>
            <a:ext cx="457199" cy="234224"/>
          </a:xfrm>
          <a:prstGeom prst="roundRect">
            <a:avLst>
              <a:gd name="adj" fmla="val 23959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715" name="Rounded Rectangle 714"/>
          <p:cNvSpPr/>
          <p:nvPr/>
        </p:nvSpPr>
        <p:spPr>
          <a:xfrm flipH="1">
            <a:off x="4498848" y="4306824"/>
            <a:ext cx="457199" cy="234224"/>
          </a:xfrm>
          <a:prstGeom prst="roundRect">
            <a:avLst>
              <a:gd name="adj" fmla="val 23959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716" name="Rounded Rectangle 715"/>
          <p:cNvSpPr/>
          <p:nvPr/>
        </p:nvSpPr>
        <p:spPr>
          <a:xfrm flipH="1">
            <a:off x="4498848" y="4306824"/>
            <a:ext cx="457199" cy="234224"/>
          </a:xfrm>
          <a:prstGeom prst="roundRect">
            <a:avLst>
              <a:gd name="adj" fmla="val 23959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717" name="Rounded Rectangle 716"/>
          <p:cNvSpPr/>
          <p:nvPr/>
        </p:nvSpPr>
        <p:spPr>
          <a:xfrm flipH="1">
            <a:off x="4498848" y="4306824"/>
            <a:ext cx="457199" cy="234224"/>
          </a:xfrm>
          <a:prstGeom prst="roundRect">
            <a:avLst>
              <a:gd name="adj" fmla="val 23959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718" name="Rounded Rectangle 717"/>
          <p:cNvSpPr/>
          <p:nvPr/>
        </p:nvSpPr>
        <p:spPr>
          <a:xfrm flipH="1">
            <a:off x="4498848" y="4306824"/>
            <a:ext cx="457199" cy="234224"/>
          </a:xfrm>
          <a:prstGeom prst="roundRect">
            <a:avLst>
              <a:gd name="adj" fmla="val 23959"/>
            </a:avLst>
          </a:prstGeom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ts val="2000"/>
              </a:lnSpc>
            </a:pPr>
            <a:endParaRPr lang="en-US" sz="2400" spc="-80" dirty="0"/>
          </a:p>
        </p:txBody>
      </p:sp>
      <p:sp>
        <p:nvSpPr>
          <p:cNvPr id="341" name="Punchline"/>
          <p:cNvSpPr txBox="1"/>
          <p:nvPr/>
        </p:nvSpPr>
        <p:spPr>
          <a:xfrm>
            <a:off x="0" y="5181600"/>
            <a:ext cx="9144000" cy="1066802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sz="3600" spc="-150" dirty="0">
                <a:latin typeface="+mj-lt"/>
              </a:rPr>
              <a:t>Data in a request </a:t>
            </a:r>
            <a:r>
              <a:rPr lang="en-US" sz="3600" spc="-150" dirty="0">
                <a:latin typeface="+mj-lt"/>
                <a:sym typeface="Wingdings" panose="05000000000000000000" pitchFamily="2" charset="2"/>
              </a:rPr>
              <a:t> </a:t>
            </a:r>
            <a:r>
              <a:rPr lang="en-US" sz="3600" spc="-150" dirty="0">
                <a:latin typeface="+mj-lt"/>
              </a:rPr>
              <a:t>transferred as </a:t>
            </a:r>
            <a:r>
              <a:rPr lang="en-US" sz="3600" b="1" spc="-150" dirty="0">
                <a:solidFill>
                  <a:schemeClr val="accent5">
                    <a:lumMod val="75000"/>
                  </a:schemeClr>
                </a:solidFill>
                <a:latin typeface="+mj-lt"/>
              </a:rPr>
              <a:t>multiple data bursts</a:t>
            </a:r>
          </a:p>
        </p:txBody>
      </p:sp>
    </p:spTree>
    <p:extLst>
      <p:ext uri="{BB962C8B-B14F-4D97-AF65-F5344CB8AC3E}">
        <p14:creationId xmlns:p14="http://schemas.microsoft.com/office/powerpoint/2010/main" val="1377253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42" presetClass="path" presetSubtype="0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-3.7037E-6 L -0.00104 0.09445 " pathEditMode="relative" rAng="0" ptsTypes="AA">
                                      <p:cBhvr>
                                        <p:cTn id="19" dur="1000" fill="hold"/>
                                        <p:tgtEl>
                                          <p:spTgt spid="7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2" y="4722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3.7037E-6 L 0.00069 0.09445 " pathEditMode="relative" rAng="0" ptsTypes="AA">
                                      <p:cBhvr>
                                        <p:cTn id="21" dur="1000" fill="hold"/>
                                        <p:tgtEl>
                                          <p:spTgt spid="7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4722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81481E-6 L -0.00139 0.09421 " pathEditMode="relative" rAng="0" ptsTypes="AA">
                                      <p:cBhvr>
                                        <p:cTn id="23" dur="1000" fill="hold"/>
                                        <p:tgtEl>
                                          <p:spTgt spid="7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9" y="4699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81481E-6 L -0.00017 0.09421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7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46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63" presetClass="path" presetSubtype="0" accel="50000" decel="50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0.09445 L 0.07726 0.09445 " pathEditMode="relative" rAng="0" ptsTypes="AA">
                                      <p:cBhvr>
                                        <p:cTn id="28" dur="1000" fill="hold"/>
                                        <p:tgtEl>
                                          <p:spTgt spid="7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854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04 0.09445 L 0.24775 0.09445 " pathEditMode="relative" rAng="0" ptsTypes="AA">
                                      <p:cBhvr>
                                        <p:cTn id="30" dur="1000" fill="hold"/>
                                        <p:tgtEl>
                                          <p:spTgt spid="7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378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139 0.09421 L -0.09427 0.09421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70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53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0.09421 L -0.26458 0.09398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7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229" y="-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" presetClass="exit" presetSubtype="0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4.44444E-6 L -0.00034 0.1324 " pathEditMode="relative" rAng="0" ptsTypes="AA">
                                      <p:cBhvr>
                                        <p:cTn id="54" dur="1000" fill="hold"/>
                                        <p:tgtEl>
                                          <p:spTgt spid="7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" y="6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4.07407E-6 L 0.00069 0.09444 " pathEditMode="relative" rAng="0" ptsTypes="AA">
                                      <p:cBhvr>
                                        <p:cTn id="61" dur="500" fill="hold"/>
                                        <p:tgtEl>
                                          <p:spTgt spid="7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11111E-6 L 0.0007 0.09444 " pathEditMode="relative" rAng="0" ptsTypes="AA">
                                      <p:cBhvr>
                                        <p:cTn id="70" dur="500" fill="hold"/>
                                        <p:tgtEl>
                                          <p:spTgt spid="7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11111E-6 L 0.0007 0.09444 " pathEditMode="relative" rAng="0" ptsTypes="AA">
                                      <p:cBhvr>
                                        <p:cTn id="79" dur="500" fill="hold"/>
                                        <p:tgtEl>
                                          <p:spTgt spid="7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500"/>
                            </p:stCondLst>
                            <p:childTnLst>
                              <p:par>
                                <p:cTn id="81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500"/>
                            </p:stCondLst>
                            <p:childTnLst>
                              <p:par>
                                <p:cTn id="84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11111E-6 L 0.0007 0.09444 " pathEditMode="relative" rAng="0" ptsTypes="AA">
                                      <p:cBhvr>
                                        <p:cTn id="88" dur="500" fill="hold"/>
                                        <p:tgtEl>
                                          <p:spTgt spid="7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000"/>
                            </p:stCondLst>
                            <p:childTnLst>
                              <p:par>
                                <p:cTn id="90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000"/>
                            </p:stCondLst>
                            <p:childTnLst>
                              <p:par>
                                <p:cTn id="93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11111E-6 L 0.0007 0.09444 " pathEditMode="relative" rAng="0" ptsTypes="AA">
                                      <p:cBhvr>
                                        <p:cTn id="97" dur="500" fill="hold"/>
                                        <p:tgtEl>
                                          <p:spTgt spid="7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2500"/>
                            </p:stCondLst>
                            <p:childTnLst>
                              <p:par>
                                <p:cTn id="99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500"/>
                            </p:stCondLst>
                            <p:childTnLst>
                              <p:par>
                                <p:cTn id="102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11111E-6 L 0.0007 0.09444 " pathEditMode="relative" rAng="0" ptsTypes="AA">
                                      <p:cBhvr>
                                        <p:cTn id="106" dur="500" fill="hold"/>
                                        <p:tgtEl>
                                          <p:spTgt spid="7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000"/>
                            </p:stCondLst>
                            <p:childTnLst>
                              <p:par>
                                <p:cTn id="108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1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88889E-6 1.11111E-6 L 0.0007 0.09444 " pathEditMode="relative" rAng="0" ptsTypes="AA">
                                      <p:cBhvr>
                                        <p:cTn id="115" dur="500" fill="hold"/>
                                        <p:tgtEl>
                                          <p:spTgt spid="7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5" y="47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17" presetID="1" presetClass="exit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0" dur="500"/>
                                        <p:tgtEl>
                                          <p:spTgt spid="7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7" grpId="0" animBg="1"/>
      <p:bldP spid="707" grpId="1" animBg="1"/>
      <p:bldP spid="707" grpId="2" animBg="1"/>
      <p:bldP spid="707" grpId="3" animBg="1"/>
      <p:bldP spid="708" grpId="0" animBg="1"/>
      <p:bldP spid="708" grpId="1" animBg="1"/>
      <p:bldP spid="708" grpId="2" animBg="1"/>
      <p:bldP spid="708" grpId="3" animBg="1"/>
      <p:bldP spid="709" grpId="0" animBg="1"/>
      <p:bldP spid="709" grpId="1" animBg="1"/>
      <p:bldP spid="709" grpId="2" animBg="1"/>
      <p:bldP spid="709" grpId="3" animBg="1"/>
      <p:bldP spid="710" grpId="0" animBg="1"/>
      <p:bldP spid="710" grpId="1" animBg="1"/>
      <p:bldP spid="710" grpId="2" animBg="1"/>
      <p:bldP spid="710" grpId="3" animBg="1"/>
      <p:bldP spid="711" grpId="0" animBg="1"/>
      <p:bldP spid="711" grpId="1" animBg="1"/>
      <p:bldP spid="711" grpId="2" animBg="1"/>
      <p:bldP spid="712" grpId="0" animBg="1"/>
      <p:bldP spid="712" grpId="1" animBg="1"/>
      <p:bldP spid="712" grpId="2" animBg="1"/>
      <p:bldP spid="713" grpId="0" animBg="1"/>
      <p:bldP spid="713" grpId="1" animBg="1"/>
      <p:bldP spid="713" grpId="2" animBg="1"/>
      <p:bldP spid="714" grpId="0" animBg="1"/>
      <p:bldP spid="714" grpId="1" animBg="1"/>
      <p:bldP spid="714" grpId="2" animBg="1"/>
      <p:bldP spid="715" grpId="0" animBg="1"/>
      <p:bldP spid="715" grpId="1" animBg="1"/>
      <p:bldP spid="715" grpId="2" animBg="1"/>
      <p:bldP spid="716" grpId="0" animBg="1"/>
      <p:bldP spid="716" grpId="1" animBg="1"/>
      <p:bldP spid="716" grpId="2" animBg="1"/>
      <p:bldP spid="717" grpId="0" animBg="1"/>
      <p:bldP spid="717" grpId="1" animBg="1"/>
      <p:bldP spid="717" grpId="2" animBg="1"/>
      <p:bldP spid="718" grpId="0" animBg="1"/>
      <p:bldP spid="718" grpId="1" animBg="1"/>
      <p:bldP spid="718" grpId="2" animBg="1"/>
      <p:bldP spid="341" grpId="0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24118" y="2438400"/>
            <a:ext cx="7495765" cy="2471517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-76200" y="152401"/>
            <a:ext cx="92964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spc="-250" dirty="0" smtClean="0"/>
              <a:t>DIVA-DRAM Evaluation Methodology</a:t>
            </a:r>
            <a:endParaRPr lang="en-US" sz="5400" spc="-250" dirty="0"/>
          </a:p>
        </p:txBody>
      </p:sp>
      <p:sp>
        <p:nvSpPr>
          <p:cNvPr id="8" name="TextBox 7"/>
          <p:cNvSpPr txBox="1"/>
          <p:nvPr/>
        </p:nvSpPr>
        <p:spPr>
          <a:xfrm>
            <a:off x="1190625" y="1351066"/>
            <a:ext cx="6762750" cy="115095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>
              <a:lnSpc>
                <a:spcPct val="70000"/>
              </a:lnSpc>
            </a:pPr>
            <a:r>
              <a:rPr lang="en-US" sz="4000" spc="-150" dirty="0" smtClean="0">
                <a:solidFill>
                  <a:srgbClr val="000000"/>
                </a:solidFill>
                <a:latin typeface="+mj-lt"/>
              </a:rPr>
              <a:t>Modified version of </a:t>
            </a:r>
            <a:r>
              <a:rPr lang="en-US" sz="4000" spc="-150" dirty="0" err="1" smtClean="0">
                <a:solidFill>
                  <a:srgbClr val="000000"/>
                </a:solidFill>
                <a:latin typeface="+mj-lt"/>
              </a:rPr>
              <a:t>Ramulator</a:t>
            </a:r>
            <a:endParaRPr lang="en-US" sz="4000" spc="-150" dirty="0" smtClean="0">
              <a:solidFill>
                <a:srgbClr val="000000"/>
              </a:solidFill>
              <a:latin typeface="+mj-lt"/>
            </a:endParaRPr>
          </a:p>
          <a:p>
            <a:pPr algn="ctr">
              <a:lnSpc>
                <a:spcPct val="70000"/>
              </a:lnSpc>
            </a:pPr>
            <a:r>
              <a:rPr lang="en-US" sz="4000" spc="-150" dirty="0" smtClean="0">
                <a:solidFill>
                  <a:srgbClr val="000000"/>
                </a:solidFill>
                <a:latin typeface="+mj-lt"/>
              </a:rPr>
              <a:t>(cycle accurate DRAM simulator)</a:t>
            </a:r>
            <a:endParaRPr lang="en-US" sz="4000" spc="-150" dirty="0">
              <a:solidFill>
                <a:srgbClr val="0000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22103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 txBox="1">
            <a:spLocks/>
          </p:cNvSpPr>
          <p:nvPr/>
        </p:nvSpPr>
        <p:spPr>
          <a:xfrm>
            <a:off x="0" y="152401"/>
            <a:ext cx="9144000" cy="76199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/>
              <a:t>Conclusion</a:t>
            </a:r>
            <a:endParaRPr lang="en-US" sz="54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0" y="990600"/>
            <a:ext cx="9220200" cy="58674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85750" indent="-28575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 Light" panose="020F0302020204030204" pitchFamily="34" charset="0"/>
              <a:buChar char="–"/>
              <a:defRPr sz="32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lnSpc>
                <a:spcPct val="75000"/>
              </a:lnSpc>
              <a:spcBef>
                <a:spcPts val="1800"/>
              </a:spcBef>
            </a:pPr>
            <a:r>
              <a:rPr lang="en-US" sz="3200" b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Design-Induced Variation</a:t>
            </a:r>
            <a:r>
              <a:rPr lang="en-US" sz="32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200" dirty="0" smtClean="0"/>
              <a:t>exists in DRAM</a:t>
            </a:r>
            <a:endParaRPr lang="en-US" sz="3200" dirty="0"/>
          </a:p>
          <a:p>
            <a:pPr marL="914400" lvl="1" indent="-457200">
              <a:lnSpc>
                <a:spcPct val="75000"/>
              </a:lnSpc>
              <a:spcBef>
                <a:spcPts val="300"/>
              </a:spcBef>
            </a:pPr>
            <a:r>
              <a:rPr lang="en-US" sz="2800" b="1" spc="-100" dirty="0" smtClean="0">
                <a:solidFill>
                  <a:srgbClr val="C00000"/>
                </a:solidFill>
                <a:latin typeface="+mn-lt"/>
              </a:rPr>
              <a:t>Inherently </a:t>
            </a:r>
            <a:r>
              <a:rPr lang="en-US" sz="2800" b="1" spc="-100" dirty="0">
                <a:solidFill>
                  <a:srgbClr val="C00000"/>
                </a:solidFill>
                <a:latin typeface="+mn-lt"/>
              </a:rPr>
              <a:t>slow regions</a:t>
            </a:r>
            <a:r>
              <a:rPr lang="en-US" sz="2800" spc="-100" dirty="0">
                <a:solidFill>
                  <a:srgbClr val="C00000"/>
                </a:solidFill>
              </a:rPr>
              <a:t> </a:t>
            </a:r>
            <a:r>
              <a:rPr lang="en-US" sz="2800" spc="-100" dirty="0"/>
              <a:t>due to </a:t>
            </a:r>
            <a:r>
              <a:rPr lang="en-US" sz="2800" spc="-100" dirty="0" smtClean="0"/>
              <a:t>DRAM </a:t>
            </a:r>
            <a:r>
              <a:rPr lang="en-US" sz="2800" spc="-100" dirty="0"/>
              <a:t>cell array </a:t>
            </a:r>
            <a:r>
              <a:rPr lang="en-US" sz="2800" spc="-100" dirty="0" smtClean="0"/>
              <a:t>organization</a:t>
            </a:r>
          </a:p>
          <a:p>
            <a:pPr marL="914400" lvl="1" indent="-457200">
              <a:lnSpc>
                <a:spcPct val="75000"/>
              </a:lnSpc>
              <a:spcBef>
                <a:spcPts val="300"/>
              </a:spcBef>
            </a:pPr>
            <a:r>
              <a:rPr lang="en-US" sz="2800" spc="-100" dirty="0" smtClean="0">
                <a:solidFill>
                  <a:srgbClr val="C00000"/>
                </a:solidFill>
              </a:rPr>
              <a:t>Leads </a:t>
            </a:r>
            <a:r>
              <a:rPr lang="en-US" sz="2800" spc="-100" dirty="0">
                <a:solidFill>
                  <a:srgbClr val="C00000"/>
                </a:solidFill>
              </a:rPr>
              <a:t>to </a:t>
            </a:r>
            <a:r>
              <a:rPr lang="en-US" sz="2800" b="1" spc="-100" dirty="0">
                <a:solidFill>
                  <a:srgbClr val="C00000"/>
                </a:solidFill>
                <a:latin typeface="+mn-lt"/>
              </a:rPr>
              <a:t>high DRAM </a:t>
            </a:r>
            <a:r>
              <a:rPr lang="en-US" sz="2800" b="1" spc="-100" dirty="0" smtClean="0">
                <a:solidFill>
                  <a:srgbClr val="C00000"/>
                </a:solidFill>
                <a:latin typeface="+mn-lt"/>
              </a:rPr>
              <a:t>latency</a:t>
            </a:r>
            <a:endParaRPr lang="en-US" sz="2800" b="1" i="1" spc="-100" dirty="0">
              <a:solidFill>
                <a:schemeClr val="accent5"/>
              </a:solidFill>
              <a:latin typeface="+mn-lt"/>
            </a:endParaRPr>
          </a:p>
          <a:p>
            <a:pPr marL="457200" indent="-457200">
              <a:lnSpc>
                <a:spcPct val="75000"/>
              </a:lnSpc>
              <a:spcBef>
                <a:spcPts val="1800"/>
              </a:spcBef>
            </a:pPr>
            <a:r>
              <a:rPr lang="en-US" sz="3200" dirty="0">
                <a:solidFill>
                  <a:srgbClr val="000000"/>
                </a:solidFill>
              </a:rPr>
              <a:t>Analysis: Characterization </a:t>
            </a:r>
            <a:r>
              <a:rPr lang="en-US" sz="3200" dirty="0" smtClean="0">
                <a:solidFill>
                  <a:srgbClr val="000000"/>
                </a:solidFill>
              </a:rPr>
              <a:t>of </a:t>
            </a:r>
            <a:r>
              <a:rPr lang="en-US" sz="3200" b="1" dirty="0" smtClean="0">
                <a:solidFill>
                  <a:srgbClr val="000000"/>
                </a:solidFill>
                <a:latin typeface="+mn-lt"/>
              </a:rPr>
              <a:t>real DRAM modules</a:t>
            </a:r>
          </a:p>
          <a:p>
            <a:pPr marL="914400" lvl="1" indent="-457200">
              <a:lnSpc>
                <a:spcPct val="75000"/>
              </a:lnSpc>
              <a:spcBef>
                <a:spcPts val="300"/>
              </a:spcBef>
            </a:pPr>
            <a:r>
              <a:rPr lang="en-US" sz="2800" dirty="0" smtClean="0">
                <a:solidFill>
                  <a:srgbClr val="000000"/>
                </a:solidFill>
              </a:rPr>
              <a:t>Measured design-induced variation in </a:t>
            </a:r>
            <a:r>
              <a:rPr lang="en-US" sz="2800" b="1" dirty="0" smtClean="0">
                <a:solidFill>
                  <a:srgbClr val="000000"/>
                </a:solidFill>
              </a:rPr>
              <a:t>96 modules</a:t>
            </a:r>
            <a:endParaRPr lang="en-US" sz="2800" b="1" dirty="0">
              <a:solidFill>
                <a:srgbClr val="000000"/>
              </a:solidFill>
            </a:endParaRPr>
          </a:p>
          <a:p>
            <a:pPr marL="914400" lvl="1" indent="-457200">
              <a:lnSpc>
                <a:spcPct val="75000"/>
              </a:lnSpc>
              <a:spcBef>
                <a:spcPts val="300"/>
              </a:spcBef>
            </a:pPr>
            <a:r>
              <a:rPr lang="en-US" sz="2800" spc="-100" dirty="0">
                <a:solidFill>
                  <a:srgbClr val="000000"/>
                </a:solidFill>
              </a:rPr>
              <a:t>Great </a:t>
            </a:r>
            <a:r>
              <a:rPr lang="en-US" sz="2800" b="1" i="1" spc="-100" dirty="0">
                <a:solidFill>
                  <a:srgbClr val="000000"/>
                </a:solidFill>
                <a:latin typeface="+mn-lt"/>
              </a:rPr>
              <a:t>potential</a:t>
            </a:r>
            <a:r>
              <a:rPr lang="en-US" sz="2800" spc="-100" dirty="0">
                <a:solidFill>
                  <a:srgbClr val="000000"/>
                </a:solidFill>
              </a:rPr>
              <a:t> to </a:t>
            </a:r>
            <a:r>
              <a:rPr lang="en-US" sz="2800" b="1" i="1" spc="-100" dirty="0">
                <a:solidFill>
                  <a:schemeClr val="accent1">
                    <a:lumMod val="75000"/>
                  </a:schemeClr>
                </a:solidFill>
                <a:latin typeface="+mn-lt"/>
              </a:rPr>
              <a:t>lower DRAM timing parameters </a:t>
            </a:r>
            <a:endParaRPr lang="en-US" sz="2800" i="1" dirty="0">
              <a:solidFill>
                <a:schemeClr val="accent1">
                  <a:lumMod val="75000"/>
                </a:schemeClr>
              </a:solidFill>
              <a:latin typeface="+mn-lt"/>
            </a:endParaRPr>
          </a:p>
          <a:p>
            <a:pPr marL="457200" indent="-457200">
              <a:lnSpc>
                <a:spcPct val="75000"/>
              </a:lnSpc>
              <a:spcBef>
                <a:spcPts val="1800"/>
              </a:spcBef>
            </a:pPr>
            <a:r>
              <a:rPr lang="en-US" sz="3200" dirty="0" smtClean="0"/>
              <a:t>Our </a:t>
            </a:r>
            <a:r>
              <a:rPr lang="en-US" sz="3200" dirty="0"/>
              <a:t>Approach: </a:t>
            </a:r>
            <a:r>
              <a:rPr lang="en-US" sz="3200" b="1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DIVA-DRAM</a:t>
            </a:r>
            <a:r>
              <a:rPr lang="en-US" sz="3200" b="1" dirty="0">
                <a:solidFill>
                  <a:srgbClr val="5B9BD5">
                    <a:lumMod val="75000"/>
                  </a:srgbClr>
                </a:solidFill>
                <a:latin typeface="Calibri"/>
              </a:rPr>
              <a:t> </a:t>
            </a:r>
            <a:r>
              <a:rPr lang="en-US" sz="2800" spc="-200" dirty="0">
                <a:solidFill>
                  <a:prstClr val="black"/>
                </a:solidFill>
              </a:rPr>
              <a:t>(Design-Induced Variation Aware)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914400" lvl="1" indent="-457200">
              <a:lnSpc>
                <a:spcPct val="75000"/>
              </a:lnSpc>
              <a:spcBef>
                <a:spcPts val="300"/>
              </a:spcBef>
            </a:pPr>
            <a:r>
              <a:rPr lang="en-US" sz="2800" b="1" spc="-100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DIVA Profiling</a:t>
            </a:r>
            <a:r>
              <a:rPr lang="en-US" sz="2800" spc="-100" dirty="0" smtClean="0">
                <a:solidFill>
                  <a:srgbClr val="000000"/>
                </a:solidFill>
              </a:rPr>
              <a:t>: </a:t>
            </a:r>
            <a:r>
              <a:rPr lang="en-US" sz="2800" spc="-100" dirty="0" smtClean="0"/>
              <a:t>Profile </a:t>
            </a:r>
            <a:r>
              <a:rPr lang="en-US" sz="2800" b="1" i="1" spc="-100" dirty="0" smtClean="0">
                <a:solidFill>
                  <a:schemeClr val="accent1">
                    <a:lumMod val="75000"/>
                  </a:schemeClr>
                </a:solidFill>
              </a:rPr>
              <a:t>only</a:t>
            </a:r>
            <a:r>
              <a:rPr lang="en-US" sz="2800" spc="-100" dirty="0" smtClean="0"/>
              <a:t> </a:t>
            </a:r>
            <a:r>
              <a:rPr lang="en-US" sz="2800" b="1" i="1" spc="-100" dirty="0" smtClean="0">
                <a:solidFill>
                  <a:schemeClr val="accent2">
                    <a:lumMod val="75000"/>
                  </a:schemeClr>
                </a:solidFill>
              </a:rPr>
              <a:t>inherently slow regions </a:t>
            </a:r>
            <a:r>
              <a:rPr lang="en-US" sz="2800" spc="-100" dirty="0" smtClean="0"/>
              <a:t>to determine latency </a:t>
            </a:r>
            <a:r>
              <a:rPr lang="en-US" sz="2800" spc="-100" dirty="0" smtClean="0">
                <a:sym typeface="Wingdings" panose="05000000000000000000" pitchFamily="2" charset="2"/>
              </a:rPr>
              <a:t> </a:t>
            </a:r>
            <a:r>
              <a:rPr lang="en-US" sz="2800" spc="-110" dirty="0" smtClean="0">
                <a:sym typeface="Wingdings" panose="05000000000000000000" pitchFamily="2" charset="2"/>
              </a:rPr>
              <a:t>dynamic &amp; low-cost latency optimization</a:t>
            </a:r>
            <a:endParaRPr lang="en-US" sz="2800" spc="-110" dirty="0" smtClean="0"/>
          </a:p>
          <a:p>
            <a:pPr marL="914400" lvl="1" indent="-457200">
              <a:lnSpc>
                <a:spcPct val="75000"/>
              </a:lnSpc>
              <a:spcBef>
                <a:spcPts val="300"/>
              </a:spcBef>
            </a:pPr>
            <a:r>
              <a:rPr lang="en-US" sz="2800" b="1" spc="-100" dirty="0" smtClean="0">
                <a:solidFill>
                  <a:schemeClr val="accent1">
                    <a:lumMod val="75000"/>
                  </a:schemeClr>
                </a:solidFill>
                <a:latin typeface="+mn-lt"/>
              </a:rPr>
              <a:t>DIVA Shuffling</a:t>
            </a:r>
            <a:r>
              <a:rPr lang="en-US" sz="2800" spc="-100" dirty="0" smtClean="0"/>
              <a:t>: Distribute data from slow regions to </a:t>
            </a:r>
            <a:r>
              <a:rPr lang="en-US" sz="2800" b="1" spc="-100" dirty="0" smtClean="0">
                <a:solidFill>
                  <a:schemeClr val="accent1">
                    <a:lumMod val="75000"/>
                  </a:schemeClr>
                </a:solidFill>
              </a:rPr>
              <a:t>different</a:t>
            </a:r>
            <a:r>
              <a:rPr lang="en-US" sz="2800" b="1" spc="-100" dirty="0" smtClean="0">
                <a:solidFill>
                  <a:schemeClr val="accent5"/>
                </a:solidFill>
              </a:rPr>
              <a:t> </a:t>
            </a:r>
            <a:r>
              <a:rPr lang="en-US" sz="2800" b="1" spc="-100" dirty="0" smtClean="0">
                <a:solidFill>
                  <a:schemeClr val="accent1">
                    <a:lumMod val="75000"/>
                  </a:schemeClr>
                </a:solidFill>
              </a:rPr>
              <a:t>error correction </a:t>
            </a:r>
            <a:r>
              <a:rPr lang="en-US" sz="2800" b="1" spc="-100" dirty="0" err="1" smtClean="0">
                <a:solidFill>
                  <a:schemeClr val="accent1">
                    <a:lumMod val="75000"/>
                  </a:schemeClr>
                </a:solidFill>
              </a:rPr>
              <a:t>codewords</a:t>
            </a:r>
            <a:r>
              <a:rPr lang="en-US" sz="2800" spc="-100" dirty="0" smtClean="0"/>
              <a:t> </a:t>
            </a:r>
            <a:r>
              <a:rPr lang="en-US" sz="2800" spc="-100" dirty="0" smtClean="0">
                <a:sym typeface="Wingdings" panose="05000000000000000000" pitchFamily="2" charset="2"/>
              </a:rPr>
              <a:t> avoid uncorrectable errors</a:t>
            </a:r>
            <a:endParaRPr lang="en-US" sz="2800" i="1" dirty="0" smtClean="0">
              <a:solidFill>
                <a:srgbClr val="0000FF"/>
              </a:solidFill>
            </a:endParaRPr>
          </a:p>
          <a:p>
            <a:pPr marL="457200" indent="-457200">
              <a:lnSpc>
                <a:spcPct val="75000"/>
              </a:lnSpc>
              <a:spcBef>
                <a:spcPts val="1800"/>
              </a:spcBef>
            </a:pPr>
            <a:r>
              <a:rPr lang="en-US" sz="3200" spc="-100" dirty="0" smtClean="0">
                <a:solidFill>
                  <a:srgbClr val="000000"/>
                </a:solidFill>
              </a:rPr>
              <a:t>Significant </a:t>
            </a:r>
            <a:r>
              <a:rPr lang="en-US" sz="3200" b="1" i="1" spc="-100" dirty="0" smtClean="0">
                <a:solidFill>
                  <a:schemeClr val="accent6">
                    <a:lumMod val="75000"/>
                  </a:schemeClr>
                </a:solidFill>
              </a:rPr>
              <a:t>system performance improvement</a:t>
            </a:r>
            <a:r>
              <a:rPr lang="en-US" sz="3200" i="1" spc="-100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sz="3200" i="1" spc="-100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en-US" sz="3200" spc="-100" dirty="0" smtClean="0">
                <a:solidFill>
                  <a:schemeClr val="tx2"/>
                </a:solidFill>
              </a:rPr>
              <a:t>(</a:t>
            </a:r>
            <a:r>
              <a:rPr lang="en-US" sz="3200" spc="-100" dirty="0" smtClean="0">
                <a:solidFill>
                  <a:schemeClr val="accent6">
                    <a:lumMod val="75000"/>
                  </a:schemeClr>
                </a:solidFill>
              </a:rPr>
              <a:t>15</a:t>
            </a:r>
            <a:r>
              <a:rPr lang="en-US" sz="3200" spc="-100" dirty="0">
                <a:solidFill>
                  <a:schemeClr val="accent6">
                    <a:lumMod val="75000"/>
                  </a:schemeClr>
                </a:solidFill>
              </a:rPr>
              <a:t>%</a:t>
            </a:r>
            <a:r>
              <a:rPr lang="en-US" sz="3200" spc="-1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200" spc="-100" dirty="0">
                <a:solidFill>
                  <a:srgbClr val="000000"/>
                </a:solidFill>
              </a:rPr>
              <a:t>for memory-intensive workloads)</a:t>
            </a:r>
          </a:p>
        </p:txBody>
      </p:sp>
    </p:spTree>
    <p:extLst>
      <p:ext uri="{BB962C8B-B14F-4D97-AF65-F5344CB8AC3E}">
        <p14:creationId xmlns:p14="http://schemas.microsoft.com/office/powerpoint/2010/main" val="35971442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17" name="Chart 1216">
            <a:extLst>
              <a:ext uri="{FF2B5EF4-FFF2-40B4-BE49-F238E27FC236}">
                <a16:creationId xmlns:a16="http://schemas.microsoft.com/office/drawing/2014/main" id="{67D11028-A02F-480F-AB45-AE1298713E5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35586359"/>
              </p:ext>
            </p:extLst>
          </p:nvPr>
        </p:nvGraphicFramePr>
        <p:xfrm>
          <a:off x="609600" y="1524000"/>
          <a:ext cx="8267652" cy="38861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73209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22" name="Chart 1221">
            <a:extLst>
              <a:ext uri="{FF2B5EF4-FFF2-40B4-BE49-F238E27FC236}">
                <a16:creationId xmlns:a16="http://schemas.microsoft.com/office/drawing/2014/main" id="{B3A6C885-45BD-4A30-B13F-A6B8751E1C8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86331826"/>
              </p:ext>
            </p:extLst>
          </p:nvPr>
        </p:nvGraphicFramePr>
        <p:xfrm>
          <a:off x="990600" y="1447800"/>
          <a:ext cx="7315157" cy="38099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79941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4709605A-43D9-485A-956A-7424C1829B9F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762041" y="1447822"/>
          <a:ext cx="3848058" cy="35051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1DF4EF64-99B3-4EC2-BB68-120A041ECFBA}"/>
              </a:ext>
            </a:extLst>
          </p:cNvPr>
          <p:cNvGrpSpPr/>
          <p:nvPr/>
        </p:nvGrpSpPr>
        <p:grpSpPr>
          <a:xfrm>
            <a:off x="533444" y="1398413"/>
            <a:ext cx="3657560" cy="3562281"/>
            <a:chOff x="1280266" y="1298790"/>
            <a:chExt cx="8778144" cy="8549475"/>
          </a:xfrm>
        </p:grpSpPr>
        <p:sp>
          <p:nvSpPr>
            <p:cNvPr id="8" name="TextBox 1">
              <a:extLst>
                <a:ext uri="{FF2B5EF4-FFF2-40B4-BE49-F238E27FC236}">
                  <a16:creationId xmlns:a16="http://schemas.microsoft.com/office/drawing/2014/main" id="{7DDBE761-A48D-4559-969A-99BA6070CE5D}"/>
                </a:ext>
              </a:extLst>
            </p:cNvPr>
            <p:cNvSpPr txBox="1"/>
            <p:nvPr/>
          </p:nvSpPr>
          <p:spPr>
            <a:xfrm>
              <a:off x="1411092" y="4503148"/>
              <a:ext cx="1332198" cy="795761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r" defTabSz="38103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33" dirty="0">
                  <a:solidFill>
                    <a:srgbClr val="000000"/>
                  </a:solidFill>
                  <a:latin typeface="Calibri" panose="020F0502020204030204" pitchFamily="34" charset="0"/>
                </a:rPr>
                <a:t>100</a:t>
              </a:r>
            </a:p>
          </p:txBody>
        </p:sp>
        <p:sp>
          <p:nvSpPr>
            <p:cNvPr id="9" name="TextBox 1">
              <a:extLst>
                <a:ext uri="{FF2B5EF4-FFF2-40B4-BE49-F238E27FC236}">
                  <a16:creationId xmlns:a16="http://schemas.microsoft.com/office/drawing/2014/main" id="{F6AD5DAD-D763-41B1-8BEF-9997FB481C76}"/>
                </a:ext>
              </a:extLst>
            </p:cNvPr>
            <p:cNvSpPr txBox="1"/>
            <p:nvPr/>
          </p:nvSpPr>
          <p:spPr>
            <a:xfrm>
              <a:off x="1411092" y="2930736"/>
              <a:ext cx="1332198" cy="795761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r" defTabSz="38103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33" dirty="0">
                  <a:solidFill>
                    <a:srgbClr val="000000"/>
                  </a:solidFill>
                  <a:latin typeface="Calibri" panose="020F0502020204030204" pitchFamily="34" charset="0"/>
                </a:rPr>
                <a:t>1K</a:t>
              </a:r>
            </a:p>
          </p:txBody>
        </p:sp>
        <p:sp>
          <p:nvSpPr>
            <p:cNvPr id="10" name="TextBox 1">
              <a:extLst>
                <a:ext uri="{FF2B5EF4-FFF2-40B4-BE49-F238E27FC236}">
                  <a16:creationId xmlns:a16="http://schemas.microsoft.com/office/drawing/2014/main" id="{1A1F92D4-DCB7-4B92-B57E-C21D5A957112}"/>
                </a:ext>
              </a:extLst>
            </p:cNvPr>
            <p:cNvSpPr txBox="1"/>
            <p:nvPr/>
          </p:nvSpPr>
          <p:spPr>
            <a:xfrm>
              <a:off x="1354551" y="1298790"/>
              <a:ext cx="1389275" cy="795760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r" defTabSz="38103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33" dirty="0">
                  <a:solidFill>
                    <a:srgbClr val="000000"/>
                  </a:solidFill>
                  <a:latin typeface="Calibri" panose="020F0502020204030204" pitchFamily="34" charset="0"/>
                </a:rPr>
                <a:t>10K</a:t>
              </a:r>
            </a:p>
          </p:txBody>
        </p:sp>
        <p:sp>
          <p:nvSpPr>
            <p:cNvPr id="11" name="TextBox 1">
              <a:extLst>
                <a:ext uri="{FF2B5EF4-FFF2-40B4-BE49-F238E27FC236}">
                  <a16:creationId xmlns:a16="http://schemas.microsoft.com/office/drawing/2014/main" id="{8FADCC3D-F372-47D0-8C78-23A20E720881}"/>
                </a:ext>
              </a:extLst>
            </p:cNvPr>
            <p:cNvSpPr txBox="1"/>
            <p:nvPr/>
          </p:nvSpPr>
          <p:spPr>
            <a:xfrm rot="16200000">
              <a:off x="-1554343" y="4434859"/>
              <a:ext cx="6400730" cy="731512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defTabSz="38103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 dirty="0">
                  <a:solidFill>
                    <a:srgbClr val="000000"/>
                  </a:solidFill>
                  <a:latin typeface="Calibri" panose="020F0502020204030204" pitchFamily="34" charset="0"/>
                </a:rPr>
                <a:t>Error Count Ratio</a:t>
              </a:r>
            </a:p>
          </p:txBody>
        </p:sp>
        <p:sp>
          <p:nvSpPr>
            <p:cNvPr id="12" name="TextBox 1">
              <a:extLst>
                <a:ext uri="{FF2B5EF4-FFF2-40B4-BE49-F238E27FC236}">
                  <a16:creationId xmlns:a16="http://schemas.microsoft.com/office/drawing/2014/main" id="{F9F46A9D-8D87-4B43-9DD1-0DF6D470C8BF}"/>
                </a:ext>
              </a:extLst>
            </p:cNvPr>
            <p:cNvSpPr txBox="1"/>
            <p:nvPr/>
          </p:nvSpPr>
          <p:spPr>
            <a:xfrm>
              <a:off x="2758660" y="8000980"/>
              <a:ext cx="2270605" cy="914390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defTabSz="38103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 dirty="0">
                  <a:solidFill>
                    <a:srgbClr val="000000"/>
                  </a:solidFill>
                  <a:latin typeface="Calibri" panose="020F0502020204030204" pitchFamily="34" charset="0"/>
                </a:rPr>
                <a:t>vendor A</a:t>
              </a:r>
            </a:p>
          </p:txBody>
        </p:sp>
        <p:sp>
          <p:nvSpPr>
            <p:cNvPr id="15" name="TextBox 1">
              <a:extLst>
                <a:ext uri="{FF2B5EF4-FFF2-40B4-BE49-F238E27FC236}">
                  <a16:creationId xmlns:a16="http://schemas.microsoft.com/office/drawing/2014/main" id="{F3FC9486-AF7C-4638-8AEE-38CD421503C9}"/>
                </a:ext>
              </a:extLst>
            </p:cNvPr>
            <p:cNvSpPr txBox="1"/>
            <p:nvPr/>
          </p:nvSpPr>
          <p:spPr>
            <a:xfrm>
              <a:off x="2731716" y="8678159"/>
              <a:ext cx="7326694" cy="1170106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defTabSz="38103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 dirty="0">
                  <a:solidFill>
                    <a:srgbClr val="000000"/>
                  </a:solidFill>
                  <a:latin typeface="Calibri" panose="020F0502020204030204" pitchFamily="34" charset="0"/>
                </a:rPr>
                <a:t>Tested DIMMs</a:t>
              </a:r>
            </a:p>
          </p:txBody>
        </p:sp>
        <p:sp>
          <p:nvSpPr>
            <p:cNvPr id="16" name="TextBox 1">
              <a:extLst>
                <a:ext uri="{FF2B5EF4-FFF2-40B4-BE49-F238E27FC236}">
                  <a16:creationId xmlns:a16="http://schemas.microsoft.com/office/drawing/2014/main" id="{8464FFC5-E5CF-4BD2-8902-68C26000A318}"/>
                </a:ext>
              </a:extLst>
            </p:cNvPr>
            <p:cNvSpPr txBox="1"/>
            <p:nvPr/>
          </p:nvSpPr>
          <p:spPr>
            <a:xfrm>
              <a:off x="1411092" y="6057611"/>
              <a:ext cx="1332198" cy="795761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r" defTabSz="38103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33" dirty="0">
                  <a:solidFill>
                    <a:srgbClr val="000000"/>
                  </a:solidFill>
                  <a:latin typeface="Calibri" panose="020F0502020204030204" pitchFamily="34" charset="0"/>
                </a:rPr>
                <a:t>10</a:t>
              </a:r>
            </a:p>
          </p:txBody>
        </p:sp>
        <p:sp>
          <p:nvSpPr>
            <p:cNvPr id="17" name="TextBox 1">
              <a:extLst>
                <a:ext uri="{FF2B5EF4-FFF2-40B4-BE49-F238E27FC236}">
                  <a16:creationId xmlns:a16="http://schemas.microsoft.com/office/drawing/2014/main" id="{3F840A1D-5D3B-4716-8943-2854EF9D99CD}"/>
                </a:ext>
              </a:extLst>
            </p:cNvPr>
            <p:cNvSpPr txBox="1"/>
            <p:nvPr/>
          </p:nvSpPr>
          <p:spPr>
            <a:xfrm>
              <a:off x="1399517" y="7685564"/>
              <a:ext cx="1332198" cy="795761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r" defTabSz="38103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33" dirty="0">
                  <a:solidFill>
                    <a:srgbClr val="000000"/>
                  </a:solidFill>
                  <a:latin typeface="Calibri" panose="020F0502020204030204" pitchFamily="34" charset="0"/>
                </a:rPr>
                <a:t>1</a:t>
              </a:r>
            </a:p>
          </p:txBody>
        </p:sp>
        <p:sp>
          <p:nvSpPr>
            <p:cNvPr id="18" name="TextBox 1">
              <a:extLst>
                <a:ext uri="{FF2B5EF4-FFF2-40B4-BE49-F238E27FC236}">
                  <a16:creationId xmlns:a16="http://schemas.microsoft.com/office/drawing/2014/main" id="{8CD07B6C-8D6E-4B2B-91F8-233D2E836D87}"/>
                </a:ext>
              </a:extLst>
            </p:cNvPr>
            <p:cNvSpPr txBox="1"/>
            <p:nvPr/>
          </p:nvSpPr>
          <p:spPr>
            <a:xfrm>
              <a:off x="5044635" y="8000981"/>
              <a:ext cx="2270605" cy="914390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defTabSz="38103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 dirty="0">
                  <a:solidFill>
                    <a:srgbClr val="000000"/>
                  </a:solidFill>
                  <a:latin typeface="Calibri" panose="020F0502020204030204" pitchFamily="34" charset="0"/>
                </a:rPr>
                <a:t>vendor B</a:t>
              </a:r>
            </a:p>
          </p:txBody>
        </p:sp>
        <p:sp>
          <p:nvSpPr>
            <p:cNvPr id="19" name="TextBox 1">
              <a:extLst>
                <a:ext uri="{FF2B5EF4-FFF2-40B4-BE49-F238E27FC236}">
                  <a16:creationId xmlns:a16="http://schemas.microsoft.com/office/drawing/2014/main" id="{CF288540-A233-4942-B52A-3D2F9E1F497B}"/>
                </a:ext>
              </a:extLst>
            </p:cNvPr>
            <p:cNvSpPr txBox="1"/>
            <p:nvPr/>
          </p:nvSpPr>
          <p:spPr>
            <a:xfrm>
              <a:off x="7315240" y="8000979"/>
              <a:ext cx="2743170" cy="896939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defTabSz="38103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 dirty="0">
                  <a:solidFill>
                    <a:srgbClr val="000000"/>
                  </a:solidFill>
                  <a:latin typeface="Calibri" panose="020F0502020204030204" pitchFamily="34" charset="0"/>
                </a:rPr>
                <a:t>vendor C</a:t>
              </a:r>
            </a:p>
          </p:txBody>
        </p:sp>
      </p:grpSp>
      <p:graphicFrame>
        <p:nvGraphicFramePr>
          <p:cNvPr id="21" name="Chart 20">
            <a:extLst>
              <a:ext uri="{FF2B5EF4-FFF2-40B4-BE49-F238E27FC236}">
                <a16:creationId xmlns:a16="http://schemas.microsoft.com/office/drawing/2014/main" id="{AF610EFC-EE50-4205-BF81-644DFF2B7CD5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4876797" y="1415515"/>
          <a:ext cx="3733759" cy="32707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3" name="Group 22">
            <a:extLst>
              <a:ext uri="{FF2B5EF4-FFF2-40B4-BE49-F238E27FC236}">
                <a16:creationId xmlns:a16="http://schemas.microsoft.com/office/drawing/2014/main" id="{FFB28957-8998-4E2A-BFF4-1EF9ABE22A1D}"/>
              </a:ext>
            </a:extLst>
          </p:cNvPr>
          <p:cNvGrpSpPr/>
          <p:nvPr/>
        </p:nvGrpSpPr>
        <p:grpSpPr>
          <a:xfrm>
            <a:off x="4724398" y="1397630"/>
            <a:ext cx="3657560" cy="3562281"/>
            <a:chOff x="1280266" y="1298790"/>
            <a:chExt cx="8778144" cy="8549475"/>
          </a:xfrm>
        </p:grpSpPr>
        <p:sp>
          <p:nvSpPr>
            <p:cNvPr id="24" name="TextBox 1">
              <a:extLst>
                <a:ext uri="{FF2B5EF4-FFF2-40B4-BE49-F238E27FC236}">
                  <a16:creationId xmlns:a16="http://schemas.microsoft.com/office/drawing/2014/main" id="{B44D6BAD-F61B-4716-B15B-C47F448526C9}"/>
                </a:ext>
              </a:extLst>
            </p:cNvPr>
            <p:cNvSpPr txBox="1"/>
            <p:nvPr/>
          </p:nvSpPr>
          <p:spPr>
            <a:xfrm>
              <a:off x="1411092" y="4503148"/>
              <a:ext cx="1332198" cy="795761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r" defTabSz="38103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33" dirty="0">
                  <a:solidFill>
                    <a:srgbClr val="000000"/>
                  </a:solidFill>
                  <a:latin typeface="Calibri" panose="020F0502020204030204" pitchFamily="34" charset="0"/>
                </a:rPr>
                <a:t>100</a:t>
              </a:r>
            </a:p>
          </p:txBody>
        </p:sp>
        <p:sp>
          <p:nvSpPr>
            <p:cNvPr id="25" name="TextBox 1">
              <a:extLst>
                <a:ext uri="{FF2B5EF4-FFF2-40B4-BE49-F238E27FC236}">
                  <a16:creationId xmlns:a16="http://schemas.microsoft.com/office/drawing/2014/main" id="{4DBC844A-9F83-4370-9803-EB50F90995BB}"/>
                </a:ext>
              </a:extLst>
            </p:cNvPr>
            <p:cNvSpPr txBox="1"/>
            <p:nvPr/>
          </p:nvSpPr>
          <p:spPr>
            <a:xfrm>
              <a:off x="1411092" y="2930736"/>
              <a:ext cx="1332198" cy="795761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r" defTabSz="38103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33" dirty="0">
                  <a:solidFill>
                    <a:srgbClr val="000000"/>
                  </a:solidFill>
                  <a:latin typeface="Calibri" panose="020F0502020204030204" pitchFamily="34" charset="0"/>
                </a:rPr>
                <a:t>1K</a:t>
              </a:r>
            </a:p>
          </p:txBody>
        </p:sp>
        <p:sp>
          <p:nvSpPr>
            <p:cNvPr id="26" name="TextBox 1">
              <a:extLst>
                <a:ext uri="{FF2B5EF4-FFF2-40B4-BE49-F238E27FC236}">
                  <a16:creationId xmlns:a16="http://schemas.microsoft.com/office/drawing/2014/main" id="{2D8AC4D1-9A8F-455B-BD2C-A2FC4402123B}"/>
                </a:ext>
              </a:extLst>
            </p:cNvPr>
            <p:cNvSpPr txBox="1"/>
            <p:nvPr/>
          </p:nvSpPr>
          <p:spPr>
            <a:xfrm>
              <a:off x="1354551" y="1298790"/>
              <a:ext cx="1389275" cy="795760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r" defTabSz="38103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33" dirty="0">
                  <a:solidFill>
                    <a:srgbClr val="000000"/>
                  </a:solidFill>
                  <a:latin typeface="Calibri" panose="020F0502020204030204" pitchFamily="34" charset="0"/>
                </a:rPr>
                <a:t>10K</a:t>
              </a:r>
            </a:p>
          </p:txBody>
        </p:sp>
        <p:sp>
          <p:nvSpPr>
            <p:cNvPr id="27" name="TextBox 1">
              <a:extLst>
                <a:ext uri="{FF2B5EF4-FFF2-40B4-BE49-F238E27FC236}">
                  <a16:creationId xmlns:a16="http://schemas.microsoft.com/office/drawing/2014/main" id="{23E7FC90-1C9B-4357-9307-3E90DFDB6997}"/>
                </a:ext>
              </a:extLst>
            </p:cNvPr>
            <p:cNvSpPr txBox="1"/>
            <p:nvPr/>
          </p:nvSpPr>
          <p:spPr>
            <a:xfrm rot="16200000">
              <a:off x="-1554343" y="4434859"/>
              <a:ext cx="6400730" cy="731512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defTabSz="38103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 dirty="0">
                  <a:solidFill>
                    <a:srgbClr val="000000"/>
                  </a:solidFill>
                  <a:latin typeface="Calibri" panose="020F0502020204030204" pitchFamily="34" charset="0"/>
                </a:rPr>
                <a:t>Error Count Ratio</a:t>
              </a:r>
            </a:p>
          </p:txBody>
        </p:sp>
        <p:sp>
          <p:nvSpPr>
            <p:cNvPr id="28" name="TextBox 1">
              <a:extLst>
                <a:ext uri="{FF2B5EF4-FFF2-40B4-BE49-F238E27FC236}">
                  <a16:creationId xmlns:a16="http://schemas.microsoft.com/office/drawing/2014/main" id="{81FDE7CE-CFC9-4511-903F-6F294707ACC4}"/>
                </a:ext>
              </a:extLst>
            </p:cNvPr>
            <p:cNvSpPr txBox="1"/>
            <p:nvPr/>
          </p:nvSpPr>
          <p:spPr>
            <a:xfrm>
              <a:off x="2758660" y="8000980"/>
              <a:ext cx="2270605" cy="914390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defTabSz="38103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 dirty="0">
                  <a:solidFill>
                    <a:srgbClr val="000000"/>
                  </a:solidFill>
                  <a:latin typeface="Calibri" panose="020F0502020204030204" pitchFamily="34" charset="0"/>
                </a:rPr>
                <a:t>vendor A</a:t>
              </a:r>
            </a:p>
          </p:txBody>
        </p:sp>
        <p:sp>
          <p:nvSpPr>
            <p:cNvPr id="29" name="TextBox 1">
              <a:extLst>
                <a:ext uri="{FF2B5EF4-FFF2-40B4-BE49-F238E27FC236}">
                  <a16:creationId xmlns:a16="http://schemas.microsoft.com/office/drawing/2014/main" id="{0FB6097D-3AE4-46F0-BF58-322742D83E2D}"/>
                </a:ext>
              </a:extLst>
            </p:cNvPr>
            <p:cNvSpPr txBox="1"/>
            <p:nvPr/>
          </p:nvSpPr>
          <p:spPr>
            <a:xfrm>
              <a:off x="2731716" y="8678159"/>
              <a:ext cx="7326694" cy="1170106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defTabSz="38103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 dirty="0">
                  <a:solidFill>
                    <a:srgbClr val="000000"/>
                  </a:solidFill>
                  <a:latin typeface="Calibri" panose="020F0502020204030204" pitchFamily="34" charset="0"/>
                </a:rPr>
                <a:t>Tested DIMMs</a:t>
              </a:r>
            </a:p>
          </p:txBody>
        </p:sp>
        <p:sp>
          <p:nvSpPr>
            <p:cNvPr id="30" name="TextBox 1">
              <a:extLst>
                <a:ext uri="{FF2B5EF4-FFF2-40B4-BE49-F238E27FC236}">
                  <a16:creationId xmlns:a16="http://schemas.microsoft.com/office/drawing/2014/main" id="{6CE6C60E-4078-4067-A43B-280701B9A5CF}"/>
                </a:ext>
              </a:extLst>
            </p:cNvPr>
            <p:cNvSpPr txBox="1"/>
            <p:nvPr/>
          </p:nvSpPr>
          <p:spPr>
            <a:xfrm>
              <a:off x="1411092" y="6057611"/>
              <a:ext cx="1332198" cy="795761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r" defTabSz="38103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33" dirty="0">
                  <a:solidFill>
                    <a:srgbClr val="000000"/>
                  </a:solidFill>
                  <a:latin typeface="Calibri" panose="020F0502020204030204" pitchFamily="34" charset="0"/>
                </a:rPr>
                <a:t>10</a:t>
              </a:r>
            </a:p>
          </p:txBody>
        </p:sp>
        <p:sp>
          <p:nvSpPr>
            <p:cNvPr id="31" name="TextBox 1">
              <a:extLst>
                <a:ext uri="{FF2B5EF4-FFF2-40B4-BE49-F238E27FC236}">
                  <a16:creationId xmlns:a16="http://schemas.microsoft.com/office/drawing/2014/main" id="{B603CA2C-662B-4A82-B610-452C75558735}"/>
                </a:ext>
              </a:extLst>
            </p:cNvPr>
            <p:cNvSpPr txBox="1"/>
            <p:nvPr/>
          </p:nvSpPr>
          <p:spPr>
            <a:xfrm>
              <a:off x="1399517" y="7685564"/>
              <a:ext cx="1332198" cy="795761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r" defTabSz="38103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333" dirty="0">
                  <a:solidFill>
                    <a:srgbClr val="000000"/>
                  </a:solidFill>
                  <a:latin typeface="Calibri" panose="020F0502020204030204" pitchFamily="34" charset="0"/>
                </a:rPr>
                <a:t>1</a:t>
              </a:r>
            </a:p>
          </p:txBody>
        </p:sp>
        <p:sp>
          <p:nvSpPr>
            <p:cNvPr id="32" name="TextBox 1">
              <a:extLst>
                <a:ext uri="{FF2B5EF4-FFF2-40B4-BE49-F238E27FC236}">
                  <a16:creationId xmlns:a16="http://schemas.microsoft.com/office/drawing/2014/main" id="{E89CD1C2-7FD7-4099-B49B-28C5A6DF5964}"/>
                </a:ext>
              </a:extLst>
            </p:cNvPr>
            <p:cNvSpPr txBox="1"/>
            <p:nvPr/>
          </p:nvSpPr>
          <p:spPr>
            <a:xfrm>
              <a:off x="5044635" y="8000981"/>
              <a:ext cx="2270605" cy="914390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defTabSz="38103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 dirty="0">
                  <a:solidFill>
                    <a:srgbClr val="000000"/>
                  </a:solidFill>
                  <a:latin typeface="Calibri" panose="020F0502020204030204" pitchFamily="34" charset="0"/>
                </a:rPr>
                <a:t>vendor B</a:t>
              </a:r>
            </a:p>
          </p:txBody>
        </p:sp>
        <p:sp>
          <p:nvSpPr>
            <p:cNvPr id="33" name="TextBox 1">
              <a:extLst>
                <a:ext uri="{FF2B5EF4-FFF2-40B4-BE49-F238E27FC236}">
                  <a16:creationId xmlns:a16="http://schemas.microsoft.com/office/drawing/2014/main" id="{ED97BFF9-5839-499C-B359-4ADA8B6D7F25}"/>
                </a:ext>
              </a:extLst>
            </p:cNvPr>
            <p:cNvSpPr txBox="1"/>
            <p:nvPr/>
          </p:nvSpPr>
          <p:spPr>
            <a:xfrm>
              <a:off x="7315240" y="8000979"/>
              <a:ext cx="2743170" cy="896939"/>
            </a:xfrm>
            <a:prstGeom prst="rect">
              <a:avLst/>
            </a:prstGeom>
          </p:spPr>
          <p:txBody>
            <a:bodyPr wrap="square" rtlCol="0"/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pPr algn="ctr" defTabSz="38103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500" dirty="0">
                  <a:solidFill>
                    <a:srgbClr val="000000"/>
                  </a:solidFill>
                  <a:latin typeface="Calibri" panose="020F0502020204030204" pitchFamily="34" charset="0"/>
                </a:rPr>
                <a:t>vendor 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0757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Rectangle 1315"/>
          <p:cNvSpPr/>
          <p:nvPr/>
        </p:nvSpPr>
        <p:spPr>
          <a:xfrm>
            <a:off x="6608740" y="3657598"/>
            <a:ext cx="2535260" cy="236220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1030" fontAlgn="base">
              <a:spcBef>
                <a:spcPct val="0"/>
              </a:spcBef>
              <a:spcAft>
                <a:spcPct val="0"/>
              </a:spcAft>
            </a:pPr>
            <a:endParaRPr lang="en-US" sz="750">
              <a:solidFill>
                <a:srgbClr val="FFFFFF"/>
              </a:solidFill>
              <a:latin typeface="Trebuchet MS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1524000" y="1142998"/>
            <a:ext cx="9734810" cy="5029200"/>
            <a:chOff x="1974999" y="897550"/>
            <a:chExt cx="6559358" cy="3388697"/>
          </a:xfrm>
        </p:grpSpPr>
        <p:sp>
          <p:nvSpPr>
            <p:cNvPr id="1302" name="Rectangle: Rounded Corners 1301"/>
            <p:cNvSpPr/>
            <p:nvPr/>
          </p:nvSpPr>
          <p:spPr>
            <a:xfrm>
              <a:off x="2548938" y="1333490"/>
              <a:ext cx="2518357" cy="380220"/>
            </a:xfrm>
            <a:prstGeom prst="roundRect">
              <a:avLst>
                <a:gd name="adj" fmla="val 4440"/>
              </a:avLst>
            </a:prstGeom>
            <a:solidFill>
              <a:schemeClr val="tx1">
                <a:lumMod val="65000"/>
              </a:schemeClr>
            </a:solidFill>
            <a:ln cap="rnd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1030" fontAlgn="base">
                <a:spcBef>
                  <a:spcPct val="0"/>
                </a:spcBef>
                <a:spcAft>
                  <a:spcPct val="0"/>
                </a:spcAft>
              </a:pPr>
              <a:endParaRPr lang="en-US" sz="750">
                <a:solidFill>
                  <a:srgbClr val="FFFFFF"/>
                </a:solidFill>
                <a:latin typeface="Trebuchet MS"/>
              </a:endParaRPr>
            </a:p>
          </p:txBody>
        </p:sp>
        <p:sp>
          <p:nvSpPr>
            <p:cNvPr id="1301" name="Rectangle: Rounded Corners 1300"/>
            <p:cNvSpPr/>
            <p:nvPr/>
          </p:nvSpPr>
          <p:spPr>
            <a:xfrm>
              <a:off x="3529452" y="1428773"/>
              <a:ext cx="276648" cy="2609822"/>
            </a:xfrm>
            <a:prstGeom prst="roundRect">
              <a:avLst>
                <a:gd name="adj" fmla="val 4440"/>
              </a:avLst>
            </a:prstGeom>
            <a:solidFill>
              <a:schemeClr val="tx1">
                <a:lumMod val="65000"/>
              </a:schemeClr>
            </a:solidFill>
            <a:ln cap="rnd">
              <a:noFill/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1030" fontAlgn="base">
                <a:spcBef>
                  <a:spcPct val="0"/>
                </a:spcBef>
                <a:spcAft>
                  <a:spcPct val="0"/>
                </a:spcAft>
              </a:pPr>
              <a:endParaRPr lang="en-US" sz="7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1333" name="Group 1332"/>
            <p:cNvGrpSpPr/>
            <p:nvPr/>
          </p:nvGrpSpPr>
          <p:grpSpPr>
            <a:xfrm>
              <a:off x="3058152" y="1562121"/>
              <a:ext cx="782629" cy="2133576"/>
              <a:chOff x="13898848" y="960177"/>
              <a:chExt cx="1878310" cy="5120582"/>
            </a:xfrm>
          </p:grpSpPr>
          <p:cxnSp>
            <p:nvCxnSpPr>
              <p:cNvPr id="1334" name="Straight Connector 1333"/>
              <p:cNvCxnSpPr>
                <a:cxnSpLocks/>
              </p:cNvCxnSpPr>
              <p:nvPr/>
            </p:nvCxnSpPr>
            <p:spPr>
              <a:xfrm>
                <a:off x="15544750" y="1417370"/>
                <a:ext cx="0" cy="182878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35" name="Group 1334"/>
              <p:cNvGrpSpPr/>
              <p:nvPr/>
            </p:nvGrpSpPr>
            <p:grpSpPr>
              <a:xfrm>
                <a:off x="13898848" y="960177"/>
                <a:ext cx="1645902" cy="640073"/>
                <a:chOff x="6766546" y="800125"/>
                <a:chExt cx="1645902" cy="640073"/>
              </a:xfrm>
            </p:grpSpPr>
            <p:cxnSp>
              <p:nvCxnSpPr>
                <p:cNvPr id="1449" name="Straight Connector 1448"/>
                <p:cNvCxnSpPr>
                  <a:cxnSpLocks/>
                </p:cNvCxnSpPr>
                <p:nvPr/>
              </p:nvCxnSpPr>
              <p:spPr>
                <a:xfrm flipH="1">
                  <a:off x="8046692" y="1257320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0" name="Straight Connector 1449"/>
                <p:cNvCxnSpPr>
                  <a:cxnSpLocks/>
                </p:cNvCxnSpPr>
                <p:nvPr/>
              </p:nvCxnSpPr>
              <p:spPr>
                <a:xfrm flipH="1">
                  <a:off x="7498058" y="1257320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1" name="Straight Connector 1450"/>
                <p:cNvCxnSpPr>
                  <a:cxnSpLocks/>
                </p:cNvCxnSpPr>
                <p:nvPr/>
              </p:nvCxnSpPr>
              <p:spPr>
                <a:xfrm flipH="1">
                  <a:off x="7680936" y="1074442"/>
                  <a:ext cx="365756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2" name="Straight Connector 1451"/>
                <p:cNvCxnSpPr>
                  <a:cxnSpLocks/>
                </p:cNvCxnSpPr>
                <p:nvPr/>
              </p:nvCxnSpPr>
              <p:spPr>
                <a:xfrm flipV="1">
                  <a:off x="7680936" y="1074442"/>
                  <a:ext cx="0" cy="18287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3" name="Straight Connector 1452"/>
                <p:cNvCxnSpPr>
                  <a:cxnSpLocks/>
                </p:cNvCxnSpPr>
                <p:nvPr/>
              </p:nvCxnSpPr>
              <p:spPr>
                <a:xfrm flipV="1">
                  <a:off x="8046692" y="1074442"/>
                  <a:ext cx="0" cy="18287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4" name="Straight Connector 1453"/>
                <p:cNvCxnSpPr>
                  <a:cxnSpLocks/>
                </p:cNvCxnSpPr>
                <p:nvPr/>
              </p:nvCxnSpPr>
              <p:spPr>
                <a:xfrm flipH="1">
                  <a:off x="7680936" y="983003"/>
                  <a:ext cx="365756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5" name="Straight Connector 1454"/>
                <p:cNvCxnSpPr>
                  <a:cxnSpLocks/>
                </p:cNvCxnSpPr>
                <p:nvPr/>
              </p:nvCxnSpPr>
              <p:spPr>
                <a:xfrm>
                  <a:off x="7132302" y="1074442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6" name="Straight Connector 1455"/>
                <p:cNvCxnSpPr>
                  <a:cxnSpLocks/>
                </p:cNvCxnSpPr>
                <p:nvPr/>
              </p:nvCxnSpPr>
              <p:spPr>
                <a:xfrm>
                  <a:off x="7040863" y="1074442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7" name="Straight Connector 1456"/>
                <p:cNvCxnSpPr>
                  <a:cxnSpLocks/>
                </p:cNvCxnSpPr>
                <p:nvPr/>
              </p:nvCxnSpPr>
              <p:spPr>
                <a:xfrm flipH="1">
                  <a:off x="6766546" y="1257320"/>
                  <a:ext cx="274317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8" name="Straight Connector 1457"/>
                <p:cNvCxnSpPr>
                  <a:cxnSpLocks/>
                </p:cNvCxnSpPr>
                <p:nvPr/>
              </p:nvCxnSpPr>
              <p:spPr>
                <a:xfrm flipV="1">
                  <a:off x="7863814" y="800125"/>
                  <a:ext cx="0" cy="18287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9" name="Straight Connector 1458"/>
                <p:cNvCxnSpPr>
                  <a:cxnSpLocks/>
                </p:cNvCxnSpPr>
                <p:nvPr/>
              </p:nvCxnSpPr>
              <p:spPr>
                <a:xfrm flipH="1">
                  <a:off x="7132302" y="1257320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0" name="Straight Connector 1459"/>
                <p:cNvCxnSpPr>
                  <a:cxnSpLocks/>
                </p:cNvCxnSpPr>
                <p:nvPr/>
              </p:nvCxnSpPr>
              <p:spPr>
                <a:xfrm>
                  <a:off x="7315180" y="1257320"/>
                  <a:ext cx="182878" cy="0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61" name="Straight Connector 1460"/>
                <p:cNvCxnSpPr>
                  <a:cxnSpLocks/>
                </p:cNvCxnSpPr>
                <p:nvPr/>
              </p:nvCxnSpPr>
              <p:spPr>
                <a:xfrm>
                  <a:off x="8229570" y="1257320"/>
                  <a:ext cx="182878" cy="0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36" name="Straight Connector 1335"/>
              <p:cNvCxnSpPr>
                <a:cxnSpLocks/>
              </p:cNvCxnSpPr>
              <p:nvPr/>
            </p:nvCxnSpPr>
            <p:spPr>
              <a:xfrm>
                <a:off x="15544750" y="2240323"/>
                <a:ext cx="0" cy="731512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37" name="Group 1336"/>
              <p:cNvGrpSpPr/>
              <p:nvPr/>
            </p:nvGrpSpPr>
            <p:grpSpPr>
              <a:xfrm>
                <a:off x="13898848" y="2423203"/>
                <a:ext cx="1645902" cy="640073"/>
                <a:chOff x="6766546" y="800125"/>
                <a:chExt cx="1645902" cy="640073"/>
              </a:xfrm>
            </p:grpSpPr>
            <p:cxnSp>
              <p:nvCxnSpPr>
                <p:cNvPr id="1436" name="Straight Connector 1435"/>
                <p:cNvCxnSpPr>
                  <a:cxnSpLocks/>
                </p:cNvCxnSpPr>
                <p:nvPr/>
              </p:nvCxnSpPr>
              <p:spPr>
                <a:xfrm flipH="1">
                  <a:off x="8046692" y="1257320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7" name="Straight Connector 1436"/>
                <p:cNvCxnSpPr>
                  <a:cxnSpLocks/>
                </p:cNvCxnSpPr>
                <p:nvPr/>
              </p:nvCxnSpPr>
              <p:spPr>
                <a:xfrm flipH="1">
                  <a:off x="7498058" y="1257320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8" name="Straight Connector 1437"/>
                <p:cNvCxnSpPr>
                  <a:cxnSpLocks/>
                </p:cNvCxnSpPr>
                <p:nvPr/>
              </p:nvCxnSpPr>
              <p:spPr>
                <a:xfrm flipH="1">
                  <a:off x="7680936" y="1074442"/>
                  <a:ext cx="365756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9" name="Straight Connector 1438"/>
                <p:cNvCxnSpPr>
                  <a:cxnSpLocks/>
                </p:cNvCxnSpPr>
                <p:nvPr/>
              </p:nvCxnSpPr>
              <p:spPr>
                <a:xfrm flipV="1">
                  <a:off x="7680936" y="1074442"/>
                  <a:ext cx="0" cy="18287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0" name="Straight Connector 1439"/>
                <p:cNvCxnSpPr>
                  <a:cxnSpLocks/>
                </p:cNvCxnSpPr>
                <p:nvPr/>
              </p:nvCxnSpPr>
              <p:spPr>
                <a:xfrm flipV="1">
                  <a:off x="8046692" y="1074442"/>
                  <a:ext cx="0" cy="18287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1" name="Straight Connector 1440"/>
                <p:cNvCxnSpPr>
                  <a:cxnSpLocks/>
                </p:cNvCxnSpPr>
                <p:nvPr/>
              </p:nvCxnSpPr>
              <p:spPr>
                <a:xfrm flipH="1">
                  <a:off x="7680936" y="983003"/>
                  <a:ext cx="365756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2" name="Straight Connector 1441"/>
                <p:cNvCxnSpPr>
                  <a:cxnSpLocks/>
                </p:cNvCxnSpPr>
                <p:nvPr/>
              </p:nvCxnSpPr>
              <p:spPr>
                <a:xfrm>
                  <a:off x="7132302" y="1074442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3" name="Straight Connector 1442"/>
                <p:cNvCxnSpPr>
                  <a:cxnSpLocks/>
                </p:cNvCxnSpPr>
                <p:nvPr/>
              </p:nvCxnSpPr>
              <p:spPr>
                <a:xfrm>
                  <a:off x="7040863" y="1074442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4" name="Straight Connector 1443"/>
                <p:cNvCxnSpPr>
                  <a:cxnSpLocks/>
                </p:cNvCxnSpPr>
                <p:nvPr/>
              </p:nvCxnSpPr>
              <p:spPr>
                <a:xfrm flipH="1">
                  <a:off x="6766546" y="1257320"/>
                  <a:ext cx="274317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5" name="Straight Connector 1444"/>
                <p:cNvCxnSpPr>
                  <a:cxnSpLocks/>
                </p:cNvCxnSpPr>
                <p:nvPr/>
              </p:nvCxnSpPr>
              <p:spPr>
                <a:xfrm flipV="1">
                  <a:off x="7863814" y="800125"/>
                  <a:ext cx="0" cy="18287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6" name="Straight Connector 1445"/>
                <p:cNvCxnSpPr>
                  <a:cxnSpLocks/>
                </p:cNvCxnSpPr>
                <p:nvPr/>
              </p:nvCxnSpPr>
              <p:spPr>
                <a:xfrm flipH="1">
                  <a:off x="7132302" y="1257320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7" name="Straight Connector 1446"/>
                <p:cNvCxnSpPr>
                  <a:cxnSpLocks/>
                </p:cNvCxnSpPr>
                <p:nvPr/>
              </p:nvCxnSpPr>
              <p:spPr>
                <a:xfrm>
                  <a:off x="7315180" y="1257320"/>
                  <a:ext cx="182878" cy="0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8" name="Straight Connector 1447"/>
                <p:cNvCxnSpPr>
                  <a:cxnSpLocks/>
                </p:cNvCxnSpPr>
                <p:nvPr/>
              </p:nvCxnSpPr>
              <p:spPr>
                <a:xfrm>
                  <a:off x="8229570" y="1257320"/>
                  <a:ext cx="182878" cy="0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38" name="Group 1337"/>
              <p:cNvGrpSpPr/>
              <p:nvPr/>
            </p:nvGrpSpPr>
            <p:grpSpPr>
              <a:xfrm>
                <a:off x="13898848" y="5166371"/>
                <a:ext cx="1645902" cy="640073"/>
                <a:chOff x="6766546" y="800125"/>
                <a:chExt cx="1645902" cy="640073"/>
              </a:xfrm>
            </p:grpSpPr>
            <p:cxnSp>
              <p:nvCxnSpPr>
                <p:cNvPr id="1423" name="Straight Connector 1422"/>
                <p:cNvCxnSpPr>
                  <a:cxnSpLocks/>
                </p:cNvCxnSpPr>
                <p:nvPr/>
              </p:nvCxnSpPr>
              <p:spPr>
                <a:xfrm flipH="1">
                  <a:off x="8046692" y="1257320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4" name="Straight Connector 1423"/>
                <p:cNvCxnSpPr>
                  <a:cxnSpLocks/>
                </p:cNvCxnSpPr>
                <p:nvPr/>
              </p:nvCxnSpPr>
              <p:spPr>
                <a:xfrm flipH="1">
                  <a:off x="7498058" y="1257320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5" name="Straight Connector 1424"/>
                <p:cNvCxnSpPr>
                  <a:cxnSpLocks/>
                </p:cNvCxnSpPr>
                <p:nvPr/>
              </p:nvCxnSpPr>
              <p:spPr>
                <a:xfrm flipH="1">
                  <a:off x="7680936" y="1074442"/>
                  <a:ext cx="365756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6" name="Straight Connector 1425"/>
                <p:cNvCxnSpPr>
                  <a:cxnSpLocks/>
                </p:cNvCxnSpPr>
                <p:nvPr/>
              </p:nvCxnSpPr>
              <p:spPr>
                <a:xfrm flipV="1">
                  <a:off x="7680936" y="1074442"/>
                  <a:ext cx="0" cy="18287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7" name="Straight Connector 1426"/>
                <p:cNvCxnSpPr>
                  <a:cxnSpLocks/>
                </p:cNvCxnSpPr>
                <p:nvPr/>
              </p:nvCxnSpPr>
              <p:spPr>
                <a:xfrm flipV="1">
                  <a:off x="8046692" y="1074442"/>
                  <a:ext cx="0" cy="18287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8" name="Straight Connector 1427"/>
                <p:cNvCxnSpPr>
                  <a:cxnSpLocks/>
                </p:cNvCxnSpPr>
                <p:nvPr/>
              </p:nvCxnSpPr>
              <p:spPr>
                <a:xfrm flipH="1">
                  <a:off x="7680936" y="983003"/>
                  <a:ext cx="365756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9" name="Straight Connector 1428"/>
                <p:cNvCxnSpPr>
                  <a:cxnSpLocks/>
                </p:cNvCxnSpPr>
                <p:nvPr/>
              </p:nvCxnSpPr>
              <p:spPr>
                <a:xfrm>
                  <a:off x="7132302" y="1074442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0" name="Straight Connector 1429"/>
                <p:cNvCxnSpPr>
                  <a:cxnSpLocks/>
                </p:cNvCxnSpPr>
                <p:nvPr/>
              </p:nvCxnSpPr>
              <p:spPr>
                <a:xfrm>
                  <a:off x="7040863" y="1074442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1" name="Straight Connector 1430"/>
                <p:cNvCxnSpPr>
                  <a:cxnSpLocks/>
                </p:cNvCxnSpPr>
                <p:nvPr/>
              </p:nvCxnSpPr>
              <p:spPr>
                <a:xfrm flipH="1">
                  <a:off x="6766546" y="1257320"/>
                  <a:ext cx="274317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2" name="Straight Connector 1431"/>
                <p:cNvCxnSpPr>
                  <a:cxnSpLocks/>
                </p:cNvCxnSpPr>
                <p:nvPr/>
              </p:nvCxnSpPr>
              <p:spPr>
                <a:xfrm flipV="1">
                  <a:off x="7863814" y="800125"/>
                  <a:ext cx="0" cy="18287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3" name="Straight Connector 1432"/>
                <p:cNvCxnSpPr>
                  <a:cxnSpLocks/>
                </p:cNvCxnSpPr>
                <p:nvPr/>
              </p:nvCxnSpPr>
              <p:spPr>
                <a:xfrm flipH="1">
                  <a:off x="7132302" y="1257320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4" name="Straight Connector 1433"/>
                <p:cNvCxnSpPr>
                  <a:cxnSpLocks/>
                </p:cNvCxnSpPr>
                <p:nvPr/>
              </p:nvCxnSpPr>
              <p:spPr>
                <a:xfrm>
                  <a:off x="7315180" y="1257320"/>
                  <a:ext cx="182878" cy="0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35" name="Straight Connector 1434"/>
                <p:cNvCxnSpPr>
                  <a:cxnSpLocks/>
                </p:cNvCxnSpPr>
                <p:nvPr/>
              </p:nvCxnSpPr>
              <p:spPr>
                <a:xfrm>
                  <a:off x="8229570" y="1257320"/>
                  <a:ext cx="182878" cy="0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339" name="Straight Connector 1338"/>
              <p:cNvCxnSpPr>
                <a:cxnSpLocks/>
              </p:cNvCxnSpPr>
              <p:nvPr/>
            </p:nvCxnSpPr>
            <p:spPr>
              <a:xfrm>
                <a:off x="15544750" y="4983500"/>
                <a:ext cx="0" cy="1097259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41" name="Group 1340"/>
              <p:cNvGrpSpPr/>
              <p:nvPr/>
            </p:nvGrpSpPr>
            <p:grpSpPr>
              <a:xfrm>
                <a:off x="15178994" y="1600243"/>
                <a:ext cx="411476" cy="640080"/>
                <a:chOff x="7680944" y="1440198"/>
                <a:chExt cx="822943" cy="1280146"/>
              </a:xfrm>
            </p:grpSpPr>
            <p:cxnSp>
              <p:nvCxnSpPr>
                <p:cNvPr id="1397" name="Straight Connector 1396"/>
                <p:cNvCxnSpPr>
                  <a:cxnSpLocks/>
                </p:cNvCxnSpPr>
                <p:nvPr/>
              </p:nvCxnSpPr>
              <p:spPr>
                <a:xfrm>
                  <a:off x="8138131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8" name="Straight Connector 1397"/>
                <p:cNvCxnSpPr>
                  <a:cxnSpLocks/>
                </p:cNvCxnSpPr>
                <p:nvPr/>
              </p:nvCxnSpPr>
              <p:spPr>
                <a:xfrm>
                  <a:off x="8046692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9" name="Straight Connector 1398"/>
                <p:cNvCxnSpPr>
                  <a:cxnSpLocks/>
                </p:cNvCxnSpPr>
                <p:nvPr/>
              </p:nvCxnSpPr>
              <p:spPr>
                <a:xfrm rot="5400000" flipH="1">
                  <a:off x="7863816" y="1897397"/>
                  <a:ext cx="4" cy="36574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0" name="Straight Connector 1399"/>
                <p:cNvCxnSpPr>
                  <a:cxnSpLocks/>
                </p:cNvCxnSpPr>
                <p:nvPr/>
              </p:nvCxnSpPr>
              <p:spPr>
                <a:xfrm flipH="1">
                  <a:off x="8138131" y="2080271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401" name="Group 1400"/>
                <p:cNvGrpSpPr/>
                <p:nvPr/>
              </p:nvGrpSpPr>
              <p:grpSpPr>
                <a:xfrm>
                  <a:off x="8321009" y="1440198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1414" name="Straight Connector 1413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15" name="Straight Connector 1414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16" name="Straight Connector 1415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17" name="Straight Connector 1416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18" name="Straight Connector 1417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19" name="Straight Connector 1418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20" name="Straight Connector 1419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21" name="Straight Connector 1420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22" name="Straight Connector 1421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402" name="Group 1401"/>
                <p:cNvGrpSpPr/>
                <p:nvPr/>
              </p:nvGrpSpPr>
              <p:grpSpPr>
                <a:xfrm>
                  <a:off x="8321009" y="2171710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1405" name="Straight Connector 1404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06" name="Straight Connector 1405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07" name="Straight Connector 1406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08" name="Straight Connector 1407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09" name="Straight Connector 1408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10" name="Straight Connector 1409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11" name="Straight Connector 1410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12" name="Straight Connector 1411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13" name="Straight Connector 1412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403" name="Straight Connector 1402"/>
                <p:cNvCxnSpPr>
                  <a:cxnSpLocks/>
                </p:cNvCxnSpPr>
                <p:nvPr/>
              </p:nvCxnSpPr>
              <p:spPr>
                <a:xfrm>
                  <a:off x="8412448" y="1988832"/>
                  <a:ext cx="0" cy="182878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4" name="Straight Connector 1403"/>
                <p:cNvCxnSpPr>
                  <a:cxnSpLocks/>
                </p:cNvCxnSpPr>
                <p:nvPr/>
              </p:nvCxnSpPr>
              <p:spPr>
                <a:xfrm flipV="1">
                  <a:off x="8321009" y="2080270"/>
                  <a:ext cx="91439" cy="1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42" name="Group 1341"/>
              <p:cNvGrpSpPr/>
              <p:nvPr/>
            </p:nvGrpSpPr>
            <p:grpSpPr>
              <a:xfrm>
                <a:off x="15178994" y="2971835"/>
                <a:ext cx="411476" cy="640080"/>
                <a:chOff x="7680944" y="1440198"/>
                <a:chExt cx="822943" cy="1280146"/>
              </a:xfrm>
            </p:grpSpPr>
            <p:cxnSp>
              <p:nvCxnSpPr>
                <p:cNvPr id="1371" name="Straight Connector 1370"/>
                <p:cNvCxnSpPr>
                  <a:cxnSpLocks/>
                </p:cNvCxnSpPr>
                <p:nvPr/>
              </p:nvCxnSpPr>
              <p:spPr>
                <a:xfrm>
                  <a:off x="8138131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2" name="Straight Connector 1371"/>
                <p:cNvCxnSpPr>
                  <a:cxnSpLocks/>
                </p:cNvCxnSpPr>
                <p:nvPr/>
              </p:nvCxnSpPr>
              <p:spPr>
                <a:xfrm>
                  <a:off x="8046692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3" name="Straight Connector 1372"/>
                <p:cNvCxnSpPr>
                  <a:cxnSpLocks/>
                </p:cNvCxnSpPr>
                <p:nvPr/>
              </p:nvCxnSpPr>
              <p:spPr>
                <a:xfrm rot="5400000" flipH="1">
                  <a:off x="7863816" y="1897397"/>
                  <a:ext cx="4" cy="36574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4" name="Straight Connector 1373"/>
                <p:cNvCxnSpPr>
                  <a:cxnSpLocks/>
                </p:cNvCxnSpPr>
                <p:nvPr/>
              </p:nvCxnSpPr>
              <p:spPr>
                <a:xfrm flipH="1">
                  <a:off x="8138131" y="2080271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375" name="Group 1374"/>
                <p:cNvGrpSpPr/>
                <p:nvPr/>
              </p:nvGrpSpPr>
              <p:grpSpPr>
                <a:xfrm>
                  <a:off x="8321009" y="1440198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1388" name="Straight Connector 1387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9" name="Straight Connector 1388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90" name="Straight Connector 1389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91" name="Straight Connector 1390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92" name="Straight Connector 1391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93" name="Straight Connector 1392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94" name="Straight Connector 1393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95" name="Straight Connector 1394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96" name="Straight Connector 1395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376" name="Group 1375"/>
                <p:cNvGrpSpPr/>
                <p:nvPr/>
              </p:nvGrpSpPr>
              <p:grpSpPr>
                <a:xfrm>
                  <a:off x="8321009" y="2171710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1379" name="Straight Connector 1378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0" name="Straight Connector 1379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1" name="Straight Connector 1380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2" name="Straight Connector 1381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3" name="Straight Connector 1382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4" name="Straight Connector 1383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5" name="Straight Connector 1384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6" name="Straight Connector 1385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87" name="Straight Connector 1386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377" name="Straight Connector 1376"/>
                <p:cNvCxnSpPr>
                  <a:cxnSpLocks/>
                </p:cNvCxnSpPr>
                <p:nvPr/>
              </p:nvCxnSpPr>
              <p:spPr>
                <a:xfrm>
                  <a:off x="8412448" y="1988832"/>
                  <a:ext cx="0" cy="182878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8" name="Straight Connector 1377"/>
                <p:cNvCxnSpPr>
                  <a:cxnSpLocks/>
                </p:cNvCxnSpPr>
                <p:nvPr/>
              </p:nvCxnSpPr>
              <p:spPr>
                <a:xfrm flipV="1">
                  <a:off x="8321009" y="2080270"/>
                  <a:ext cx="91439" cy="1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43" name="Group 1342"/>
              <p:cNvGrpSpPr/>
              <p:nvPr/>
            </p:nvGrpSpPr>
            <p:grpSpPr>
              <a:xfrm>
                <a:off x="15178994" y="4343420"/>
                <a:ext cx="411476" cy="640080"/>
                <a:chOff x="7680944" y="1440198"/>
                <a:chExt cx="822943" cy="1280146"/>
              </a:xfrm>
            </p:grpSpPr>
            <p:cxnSp>
              <p:nvCxnSpPr>
                <p:cNvPr id="1345" name="Straight Connector 1344"/>
                <p:cNvCxnSpPr>
                  <a:cxnSpLocks/>
                </p:cNvCxnSpPr>
                <p:nvPr/>
              </p:nvCxnSpPr>
              <p:spPr>
                <a:xfrm>
                  <a:off x="8138131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6" name="Straight Connector 1345"/>
                <p:cNvCxnSpPr>
                  <a:cxnSpLocks/>
                </p:cNvCxnSpPr>
                <p:nvPr/>
              </p:nvCxnSpPr>
              <p:spPr>
                <a:xfrm>
                  <a:off x="8046692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7" name="Straight Connector 1346"/>
                <p:cNvCxnSpPr>
                  <a:cxnSpLocks/>
                </p:cNvCxnSpPr>
                <p:nvPr/>
              </p:nvCxnSpPr>
              <p:spPr>
                <a:xfrm rot="5400000" flipH="1">
                  <a:off x="7863816" y="1897397"/>
                  <a:ext cx="4" cy="36574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8" name="Straight Connector 1347"/>
                <p:cNvCxnSpPr>
                  <a:cxnSpLocks/>
                </p:cNvCxnSpPr>
                <p:nvPr/>
              </p:nvCxnSpPr>
              <p:spPr>
                <a:xfrm flipH="1">
                  <a:off x="8138131" y="2080271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349" name="Group 1348"/>
                <p:cNvGrpSpPr/>
                <p:nvPr/>
              </p:nvGrpSpPr>
              <p:grpSpPr>
                <a:xfrm>
                  <a:off x="8321009" y="1440198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1362" name="Straight Connector 1361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63" name="Straight Connector 1362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64" name="Straight Connector 1363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65" name="Straight Connector 1364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66" name="Straight Connector 1365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67" name="Straight Connector 1366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68" name="Straight Connector 1367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69" name="Straight Connector 1368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70" name="Straight Connector 1369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350" name="Group 1349"/>
                <p:cNvGrpSpPr/>
                <p:nvPr/>
              </p:nvGrpSpPr>
              <p:grpSpPr>
                <a:xfrm>
                  <a:off x="8321009" y="2171710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1353" name="Straight Connector 1352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54" name="Straight Connector 1353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55" name="Straight Connector 1354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56" name="Straight Connector 1355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57" name="Straight Connector 1356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58" name="Straight Connector 1357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59" name="Straight Connector 1358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60" name="Straight Connector 1359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61" name="Straight Connector 1360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351" name="Straight Connector 1350"/>
                <p:cNvCxnSpPr>
                  <a:cxnSpLocks/>
                </p:cNvCxnSpPr>
                <p:nvPr/>
              </p:nvCxnSpPr>
              <p:spPr>
                <a:xfrm>
                  <a:off x="8412448" y="1988832"/>
                  <a:ext cx="0" cy="182878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2" name="Straight Connector 1351"/>
                <p:cNvCxnSpPr>
                  <a:cxnSpLocks/>
                </p:cNvCxnSpPr>
                <p:nvPr/>
              </p:nvCxnSpPr>
              <p:spPr>
                <a:xfrm flipV="1">
                  <a:off x="8321009" y="2080270"/>
                  <a:ext cx="91439" cy="1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44" name="Rectangle 1343"/>
              <p:cNvSpPr/>
              <p:nvPr/>
            </p:nvSpPr>
            <p:spPr>
              <a:xfrm rot="5400000">
                <a:off x="15274246" y="3848128"/>
                <a:ext cx="731511" cy="274312"/>
              </a:xfrm>
              <a:prstGeom prst="rect">
                <a:avLst/>
              </a:prstGeom>
              <a:noFill/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8100" tIns="19050" rIns="38100" bIns="1905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8103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50" b="1" dirty="0">
                    <a:solidFill>
                      <a:srgbClr val="000000"/>
                    </a:solidFill>
                    <a:latin typeface="Trebuchet MS"/>
                  </a:rPr>
                  <a:t>. . .</a:t>
                </a:r>
              </a:p>
            </p:txBody>
          </p:sp>
        </p:grpSp>
        <p:grpSp>
          <p:nvGrpSpPr>
            <p:cNvPr id="1462" name="Group 1461"/>
            <p:cNvGrpSpPr/>
            <p:nvPr/>
          </p:nvGrpSpPr>
          <p:grpSpPr>
            <a:xfrm>
              <a:off x="4429737" y="1562121"/>
              <a:ext cx="782629" cy="2133576"/>
              <a:chOff x="13898848" y="960177"/>
              <a:chExt cx="1878310" cy="5120582"/>
            </a:xfrm>
          </p:grpSpPr>
          <p:cxnSp>
            <p:nvCxnSpPr>
              <p:cNvPr id="1463" name="Straight Connector 1462"/>
              <p:cNvCxnSpPr>
                <a:cxnSpLocks/>
              </p:cNvCxnSpPr>
              <p:nvPr/>
            </p:nvCxnSpPr>
            <p:spPr>
              <a:xfrm>
                <a:off x="15544750" y="1417370"/>
                <a:ext cx="0" cy="182878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64" name="Group 1463"/>
              <p:cNvGrpSpPr/>
              <p:nvPr/>
            </p:nvGrpSpPr>
            <p:grpSpPr>
              <a:xfrm>
                <a:off x="13898848" y="960177"/>
                <a:ext cx="1645902" cy="640073"/>
                <a:chOff x="6766546" y="800125"/>
                <a:chExt cx="1645902" cy="640073"/>
              </a:xfrm>
            </p:grpSpPr>
            <p:cxnSp>
              <p:nvCxnSpPr>
                <p:cNvPr id="1578" name="Straight Connector 1577"/>
                <p:cNvCxnSpPr>
                  <a:cxnSpLocks/>
                </p:cNvCxnSpPr>
                <p:nvPr/>
              </p:nvCxnSpPr>
              <p:spPr>
                <a:xfrm flipH="1">
                  <a:off x="8046692" y="1257320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9" name="Straight Connector 1578"/>
                <p:cNvCxnSpPr>
                  <a:cxnSpLocks/>
                </p:cNvCxnSpPr>
                <p:nvPr/>
              </p:nvCxnSpPr>
              <p:spPr>
                <a:xfrm flipH="1">
                  <a:off x="7498058" y="1257320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0" name="Straight Connector 1579"/>
                <p:cNvCxnSpPr>
                  <a:cxnSpLocks/>
                </p:cNvCxnSpPr>
                <p:nvPr/>
              </p:nvCxnSpPr>
              <p:spPr>
                <a:xfrm flipH="1">
                  <a:off x="7680936" y="1074442"/>
                  <a:ext cx="365756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1" name="Straight Connector 1580"/>
                <p:cNvCxnSpPr>
                  <a:cxnSpLocks/>
                </p:cNvCxnSpPr>
                <p:nvPr/>
              </p:nvCxnSpPr>
              <p:spPr>
                <a:xfrm flipV="1">
                  <a:off x="7680936" y="1074442"/>
                  <a:ext cx="0" cy="18287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2" name="Straight Connector 1581"/>
                <p:cNvCxnSpPr>
                  <a:cxnSpLocks/>
                </p:cNvCxnSpPr>
                <p:nvPr/>
              </p:nvCxnSpPr>
              <p:spPr>
                <a:xfrm flipV="1">
                  <a:off x="8046692" y="1074442"/>
                  <a:ext cx="0" cy="18287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3" name="Straight Connector 1582"/>
                <p:cNvCxnSpPr>
                  <a:cxnSpLocks/>
                </p:cNvCxnSpPr>
                <p:nvPr/>
              </p:nvCxnSpPr>
              <p:spPr>
                <a:xfrm flipH="1">
                  <a:off x="7680936" y="983003"/>
                  <a:ext cx="365756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4" name="Straight Connector 1583"/>
                <p:cNvCxnSpPr>
                  <a:cxnSpLocks/>
                </p:cNvCxnSpPr>
                <p:nvPr/>
              </p:nvCxnSpPr>
              <p:spPr>
                <a:xfrm>
                  <a:off x="7132302" y="1074442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5" name="Straight Connector 1584"/>
                <p:cNvCxnSpPr>
                  <a:cxnSpLocks/>
                </p:cNvCxnSpPr>
                <p:nvPr/>
              </p:nvCxnSpPr>
              <p:spPr>
                <a:xfrm>
                  <a:off x="7040863" y="1074442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6" name="Straight Connector 1585"/>
                <p:cNvCxnSpPr>
                  <a:cxnSpLocks/>
                </p:cNvCxnSpPr>
                <p:nvPr/>
              </p:nvCxnSpPr>
              <p:spPr>
                <a:xfrm flipH="1">
                  <a:off x="6766546" y="1257320"/>
                  <a:ext cx="274317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7" name="Straight Connector 1586"/>
                <p:cNvCxnSpPr>
                  <a:cxnSpLocks/>
                </p:cNvCxnSpPr>
                <p:nvPr/>
              </p:nvCxnSpPr>
              <p:spPr>
                <a:xfrm flipV="1">
                  <a:off x="7863814" y="800125"/>
                  <a:ext cx="0" cy="18287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8" name="Straight Connector 1587"/>
                <p:cNvCxnSpPr>
                  <a:cxnSpLocks/>
                </p:cNvCxnSpPr>
                <p:nvPr/>
              </p:nvCxnSpPr>
              <p:spPr>
                <a:xfrm flipH="1">
                  <a:off x="7132302" y="1257320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89" name="Straight Connector 1588"/>
                <p:cNvCxnSpPr>
                  <a:cxnSpLocks/>
                </p:cNvCxnSpPr>
                <p:nvPr/>
              </p:nvCxnSpPr>
              <p:spPr>
                <a:xfrm>
                  <a:off x="7315180" y="1257320"/>
                  <a:ext cx="182878" cy="0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90" name="Straight Connector 1589"/>
                <p:cNvCxnSpPr>
                  <a:cxnSpLocks/>
                </p:cNvCxnSpPr>
                <p:nvPr/>
              </p:nvCxnSpPr>
              <p:spPr>
                <a:xfrm>
                  <a:off x="8229570" y="1257320"/>
                  <a:ext cx="182878" cy="0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465" name="Straight Connector 1464"/>
              <p:cNvCxnSpPr>
                <a:cxnSpLocks/>
              </p:cNvCxnSpPr>
              <p:nvPr/>
            </p:nvCxnSpPr>
            <p:spPr>
              <a:xfrm>
                <a:off x="15544750" y="2240323"/>
                <a:ext cx="0" cy="731512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66" name="Group 1465"/>
              <p:cNvGrpSpPr/>
              <p:nvPr/>
            </p:nvGrpSpPr>
            <p:grpSpPr>
              <a:xfrm>
                <a:off x="13898848" y="2423203"/>
                <a:ext cx="1645902" cy="640073"/>
                <a:chOff x="6766546" y="800125"/>
                <a:chExt cx="1645902" cy="640073"/>
              </a:xfrm>
            </p:grpSpPr>
            <p:cxnSp>
              <p:nvCxnSpPr>
                <p:cNvPr id="1565" name="Straight Connector 1564"/>
                <p:cNvCxnSpPr>
                  <a:cxnSpLocks/>
                </p:cNvCxnSpPr>
                <p:nvPr/>
              </p:nvCxnSpPr>
              <p:spPr>
                <a:xfrm flipH="1">
                  <a:off x="8046692" y="1257320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6" name="Straight Connector 1565"/>
                <p:cNvCxnSpPr>
                  <a:cxnSpLocks/>
                </p:cNvCxnSpPr>
                <p:nvPr/>
              </p:nvCxnSpPr>
              <p:spPr>
                <a:xfrm flipH="1">
                  <a:off x="7498058" y="1257320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7" name="Straight Connector 1566"/>
                <p:cNvCxnSpPr>
                  <a:cxnSpLocks/>
                </p:cNvCxnSpPr>
                <p:nvPr/>
              </p:nvCxnSpPr>
              <p:spPr>
                <a:xfrm flipH="1">
                  <a:off x="7680936" y="1074442"/>
                  <a:ext cx="365756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8" name="Straight Connector 1567"/>
                <p:cNvCxnSpPr>
                  <a:cxnSpLocks/>
                </p:cNvCxnSpPr>
                <p:nvPr/>
              </p:nvCxnSpPr>
              <p:spPr>
                <a:xfrm flipV="1">
                  <a:off x="7680936" y="1074442"/>
                  <a:ext cx="0" cy="18287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9" name="Straight Connector 1568"/>
                <p:cNvCxnSpPr>
                  <a:cxnSpLocks/>
                </p:cNvCxnSpPr>
                <p:nvPr/>
              </p:nvCxnSpPr>
              <p:spPr>
                <a:xfrm flipV="1">
                  <a:off x="8046692" y="1074442"/>
                  <a:ext cx="0" cy="18287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0" name="Straight Connector 1569"/>
                <p:cNvCxnSpPr>
                  <a:cxnSpLocks/>
                </p:cNvCxnSpPr>
                <p:nvPr/>
              </p:nvCxnSpPr>
              <p:spPr>
                <a:xfrm flipH="1">
                  <a:off x="7680936" y="983003"/>
                  <a:ext cx="365756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1" name="Straight Connector 1570"/>
                <p:cNvCxnSpPr>
                  <a:cxnSpLocks/>
                </p:cNvCxnSpPr>
                <p:nvPr/>
              </p:nvCxnSpPr>
              <p:spPr>
                <a:xfrm>
                  <a:off x="7132302" y="1074442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2" name="Straight Connector 1571"/>
                <p:cNvCxnSpPr>
                  <a:cxnSpLocks/>
                </p:cNvCxnSpPr>
                <p:nvPr/>
              </p:nvCxnSpPr>
              <p:spPr>
                <a:xfrm>
                  <a:off x="7040863" y="1074442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3" name="Straight Connector 1572"/>
                <p:cNvCxnSpPr>
                  <a:cxnSpLocks/>
                </p:cNvCxnSpPr>
                <p:nvPr/>
              </p:nvCxnSpPr>
              <p:spPr>
                <a:xfrm flipH="1">
                  <a:off x="6766546" y="1257320"/>
                  <a:ext cx="274317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4" name="Straight Connector 1573"/>
                <p:cNvCxnSpPr>
                  <a:cxnSpLocks/>
                </p:cNvCxnSpPr>
                <p:nvPr/>
              </p:nvCxnSpPr>
              <p:spPr>
                <a:xfrm flipV="1">
                  <a:off x="7863814" y="800125"/>
                  <a:ext cx="0" cy="18287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5" name="Straight Connector 1574"/>
                <p:cNvCxnSpPr>
                  <a:cxnSpLocks/>
                </p:cNvCxnSpPr>
                <p:nvPr/>
              </p:nvCxnSpPr>
              <p:spPr>
                <a:xfrm flipH="1">
                  <a:off x="7132302" y="1257320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6" name="Straight Connector 1575"/>
                <p:cNvCxnSpPr>
                  <a:cxnSpLocks/>
                </p:cNvCxnSpPr>
                <p:nvPr/>
              </p:nvCxnSpPr>
              <p:spPr>
                <a:xfrm>
                  <a:off x="7315180" y="1257320"/>
                  <a:ext cx="182878" cy="0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77" name="Straight Connector 1576"/>
                <p:cNvCxnSpPr>
                  <a:cxnSpLocks/>
                </p:cNvCxnSpPr>
                <p:nvPr/>
              </p:nvCxnSpPr>
              <p:spPr>
                <a:xfrm>
                  <a:off x="8229570" y="1257320"/>
                  <a:ext cx="182878" cy="0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67" name="Group 1466"/>
              <p:cNvGrpSpPr/>
              <p:nvPr/>
            </p:nvGrpSpPr>
            <p:grpSpPr>
              <a:xfrm>
                <a:off x="13898848" y="5166371"/>
                <a:ext cx="1645902" cy="640073"/>
                <a:chOff x="6766546" y="800125"/>
                <a:chExt cx="1645902" cy="640073"/>
              </a:xfrm>
            </p:grpSpPr>
            <p:cxnSp>
              <p:nvCxnSpPr>
                <p:cNvPr id="1552" name="Straight Connector 1551"/>
                <p:cNvCxnSpPr>
                  <a:cxnSpLocks/>
                </p:cNvCxnSpPr>
                <p:nvPr/>
              </p:nvCxnSpPr>
              <p:spPr>
                <a:xfrm flipH="1">
                  <a:off x="8046692" y="1257320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53" name="Straight Connector 1552"/>
                <p:cNvCxnSpPr>
                  <a:cxnSpLocks/>
                </p:cNvCxnSpPr>
                <p:nvPr/>
              </p:nvCxnSpPr>
              <p:spPr>
                <a:xfrm flipH="1">
                  <a:off x="7498058" y="1257320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54" name="Straight Connector 1553"/>
                <p:cNvCxnSpPr>
                  <a:cxnSpLocks/>
                </p:cNvCxnSpPr>
                <p:nvPr/>
              </p:nvCxnSpPr>
              <p:spPr>
                <a:xfrm flipH="1">
                  <a:off x="7680936" y="1074442"/>
                  <a:ext cx="365756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55" name="Straight Connector 1554"/>
                <p:cNvCxnSpPr>
                  <a:cxnSpLocks/>
                </p:cNvCxnSpPr>
                <p:nvPr/>
              </p:nvCxnSpPr>
              <p:spPr>
                <a:xfrm flipV="1">
                  <a:off x="7680936" y="1074442"/>
                  <a:ext cx="0" cy="18287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56" name="Straight Connector 1555"/>
                <p:cNvCxnSpPr>
                  <a:cxnSpLocks/>
                </p:cNvCxnSpPr>
                <p:nvPr/>
              </p:nvCxnSpPr>
              <p:spPr>
                <a:xfrm flipV="1">
                  <a:off x="8046692" y="1074442"/>
                  <a:ext cx="0" cy="18287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57" name="Straight Connector 1556"/>
                <p:cNvCxnSpPr>
                  <a:cxnSpLocks/>
                </p:cNvCxnSpPr>
                <p:nvPr/>
              </p:nvCxnSpPr>
              <p:spPr>
                <a:xfrm flipH="1">
                  <a:off x="7680936" y="983003"/>
                  <a:ext cx="365756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58" name="Straight Connector 1557"/>
                <p:cNvCxnSpPr>
                  <a:cxnSpLocks/>
                </p:cNvCxnSpPr>
                <p:nvPr/>
              </p:nvCxnSpPr>
              <p:spPr>
                <a:xfrm>
                  <a:off x="7132302" y="1074442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59" name="Straight Connector 1558"/>
                <p:cNvCxnSpPr>
                  <a:cxnSpLocks/>
                </p:cNvCxnSpPr>
                <p:nvPr/>
              </p:nvCxnSpPr>
              <p:spPr>
                <a:xfrm>
                  <a:off x="7040863" y="1074442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0" name="Straight Connector 1559"/>
                <p:cNvCxnSpPr>
                  <a:cxnSpLocks/>
                </p:cNvCxnSpPr>
                <p:nvPr/>
              </p:nvCxnSpPr>
              <p:spPr>
                <a:xfrm flipH="1">
                  <a:off x="6766546" y="1257320"/>
                  <a:ext cx="274317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1" name="Straight Connector 1560"/>
                <p:cNvCxnSpPr>
                  <a:cxnSpLocks/>
                </p:cNvCxnSpPr>
                <p:nvPr/>
              </p:nvCxnSpPr>
              <p:spPr>
                <a:xfrm flipV="1">
                  <a:off x="7863814" y="800125"/>
                  <a:ext cx="0" cy="18287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2" name="Straight Connector 1561"/>
                <p:cNvCxnSpPr>
                  <a:cxnSpLocks/>
                </p:cNvCxnSpPr>
                <p:nvPr/>
              </p:nvCxnSpPr>
              <p:spPr>
                <a:xfrm flipH="1">
                  <a:off x="7132302" y="1257320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3" name="Straight Connector 1562"/>
                <p:cNvCxnSpPr>
                  <a:cxnSpLocks/>
                </p:cNvCxnSpPr>
                <p:nvPr/>
              </p:nvCxnSpPr>
              <p:spPr>
                <a:xfrm>
                  <a:off x="7315180" y="1257320"/>
                  <a:ext cx="182878" cy="0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64" name="Straight Connector 1563"/>
                <p:cNvCxnSpPr>
                  <a:cxnSpLocks/>
                </p:cNvCxnSpPr>
                <p:nvPr/>
              </p:nvCxnSpPr>
              <p:spPr>
                <a:xfrm>
                  <a:off x="8229570" y="1257320"/>
                  <a:ext cx="182878" cy="0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468" name="Straight Connector 1467"/>
              <p:cNvCxnSpPr>
                <a:cxnSpLocks/>
              </p:cNvCxnSpPr>
              <p:nvPr/>
            </p:nvCxnSpPr>
            <p:spPr>
              <a:xfrm>
                <a:off x="15544750" y="4983500"/>
                <a:ext cx="0" cy="1097259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470" name="Group 1469"/>
              <p:cNvGrpSpPr/>
              <p:nvPr/>
            </p:nvGrpSpPr>
            <p:grpSpPr>
              <a:xfrm>
                <a:off x="15178994" y="1600243"/>
                <a:ext cx="411476" cy="640080"/>
                <a:chOff x="7680944" y="1440198"/>
                <a:chExt cx="822943" cy="1280146"/>
              </a:xfrm>
            </p:grpSpPr>
            <p:cxnSp>
              <p:nvCxnSpPr>
                <p:cNvPr id="1526" name="Straight Connector 1525"/>
                <p:cNvCxnSpPr>
                  <a:cxnSpLocks/>
                </p:cNvCxnSpPr>
                <p:nvPr/>
              </p:nvCxnSpPr>
              <p:spPr>
                <a:xfrm>
                  <a:off x="8138131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27" name="Straight Connector 1526"/>
                <p:cNvCxnSpPr>
                  <a:cxnSpLocks/>
                </p:cNvCxnSpPr>
                <p:nvPr/>
              </p:nvCxnSpPr>
              <p:spPr>
                <a:xfrm>
                  <a:off x="8046692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28" name="Straight Connector 1527"/>
                <p:cNvCxnSpPr>
                  <a:cxnSpLocks/>
                </p:cNvCxnSpPr>
                <p:nvPr/>
              </p:nvCxnSpPr>
              <p:spPr>
                <a:xfrm rot="5400000" flipH="1">
                  <a:off x="7863816" y="1897397"/>
                  <a:ext cx="4" cy="36574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29" name="Straight Connector 1528"/>
                <p:cNvCxnSpPr>
                  <a:cxnSpLocks/>
                </p:cNvCxnSpPr>
                <p:nvPr/>
              </p:nvCxnSpPr>
              <p:spPr>
                <a:xfrm flipH="1">
                  <a:off x="8138131" y="2080271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530" name="Group 1529"/>
                <p:cNvGrpSpPr/>
                <p:nvPr/>
              </p:nvGrpSpPr>
              <p:grpSpPr>
                <a:xfrm>
                  <a:off x="8321009" y="1440198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1543" name="Straight Connector 1542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44" name="Straight Connector 1543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45" name="Straight Connector 1544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46" name="Straight Connector 1545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47" name="Straight Connector 1546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48" name="Straight Connector 1547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49" name="Straight Connector 1548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50" name="Straight Connector 1549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51" name="Straight Connector 1550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531" name="Group 1530"/>
                <p:cNvGrpSpPr/>
                <p:nvPr/>
              </p:nvGrpSpPr>
              <p:grpSpPr>
                <a:xfrm>
                  <a:off x="8321009" y="2171710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1534" name="Straight Connector 1533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35" name="Straight Connector 1534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36" name="Straight Connector 1535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37" name="Straight Connector 1536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38" name="Straight Connector 1537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39" name="Straight Connector 1538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40" name="Straight Connector 1539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41" name="Straight Connector 1540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42" name="Straight Connector 1541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532" name="Straight Connector 1531"/>
                <p:cNvCxnSpPr>
                  <a:cxnSpLocks/>
                </p:cNvCxnSpPr>
                <p:nvPr/>
              </p:nvCxnSpPr>
              <p:spPr>
                <a:xfrm>
                  <a:off x="8412448" y="1988832"/>
                  <a:ext cx="0" cy="182878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33" name="Straight Connector 1532"/>
                <p:cNvCxnSpPr>
                  <a:cxnSpLocks/>
                </p:cNvCxnSpPr>
                <p:nvPr/>
              </p:nvCxnSpPr>
              <p:spPr>
                <a:xfrm flipV="1">
                  <a:off x="8321009" y="2080270"/>
                  <a:ext cx="91439" cy="1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71" name="Group 1470"/>
              <p:cNvGrpSpPr/>
              <p:nvPr/>
            </p:nvGrpSpPr>
            <p:grpSpPr>
              <a:xfrm>
                <a:off x="15178994" y="2971835"/>
                <a:ext cx="411476" cy="640080"/>
                <a:chOff x="7680944" y="1440198"/>
                <a:chExt cx="822943" cy="1280146"/>
              </a:xfrm>
            </p:grpSpPr>
            <p:cxnSp>
              <p:nvCxnSpPr>
                <p:cNvPr id="1500" name="Straight Connector 1499"/>
                <p:cNvCxnSpPr>
                  <a:cxnSpLocks/>
                </p:cNvCxnSpPr>
                <p:nvPr/>
              </p:nvCxnSpPr>
              <p:spPr>
                <a:xfrm>
                  <a:off x="8138131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01" name="Straight Connector 1500"/>
                <p:cNvCxnSpPr>
                  <a:cxnSpLocks/>
                </p:cNvCxnSpPr>
                <p:nvPr/>
              </p:nvCxnSpPr>
              <p:spPr>
                <a:xfrm>
                  <a:off x="8046692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02" name="Straight Connector 1501"/>
                <p:cNvCxnSpPr>
                  <a:cxnSpLocks/>
                </p:cNvCxnSpPr>
                <p:nvPr/>
              </p:nvCxnSpPr>
              <p:spPr>
                <a:xfrm rot="5400000" flipH="1">
                  <a:off x="7863816" y="1897397"/>
                  <a:ext cx="4" cy="36574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03" name="Straight Connector 1502"/>
                <p:cNvCxnSpPr>
                  <a:cxnSpLocks/>
                </p:cNvCxnSpPr>
                <p:nvPr/>
              </p:nvCxnSpPr>
              <p:spPr>
                <a:xfrm flipH="1">
                  <a:off x="8138131" y="2080271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504" name="Group 1503"/>
                <p:cNvGrpSpPr/>
                <p:nvPr/>
              </p:nvGrpSpPr>
              <p:grpSpPr>
                <a:xfrm>
                  <a:off x="8321009" y="1440198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1517" name="Straight Connector 1516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18" name="Straight Connector 1517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19" name="Straight Connector 1518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20" name="Straight Connector 1519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21" name="Straight Connector 1520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22" name="Straight Connector 1521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23" name="Straight Connector 1522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24" name="Straight Connector 1523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25" name="Straight Connector 1524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505" name="Group 1504"/>
                <p:cNvGrpSpPr/>
                <p:nvPr/>
              </p:nvGrpSpPr>
              <p:grpSpPr>
                <a:xfrm>
                  <a:off x="8321009" y="2171710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1508" name="Straight Connector 1507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09" name="Straight Connector 1508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10" name="Straight Connector 1509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11" name="Straight Connector 1510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12" name="Straight Connector 1511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13" name="Straight Connector 1512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14" name="Straight Connector 1513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15" name="Straight Connector 1514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516" name="Straight Connector 1515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506" name="Straight Connector 1505"/>
                <p:cNvCxnSpPr>
                  <a:cxnSpLocks/>
                </p:cNvCxnSpPr>
                <p:nvPr/>
              </p:nvCxnSpPr>
              <p:spPr>
                <a:xfrm>
                  <a:off x="8412448" y="1988832"/>
                  <a:ext cx="0" cy="182878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507" name="Straight Connector 1506"/>
                <p:cNvCxnSpPr>
                  <a:cxnSpLocks/>
                </p:cNvCxnSpPr>
                <p:nvPr/>
              </p:nvCxnSpPr>
              <p:spPr>
                <a:xfrm flipV="1">
                  <a:off x="8321009" y="2080270"/>
                  <a:ext cx="91439" cy="1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472" name="Group 1471"/>
              <p:cNvGrpSpPr/>
              <p:nvPr/>
            </p:nvGrpSpPr>
            <p:grpSpPr>
              <a:xfrm>
                <a:off x="15178994" y="4343420"/>
                <a:ext cx="411476" cy="640080"/>
                <a:chOff x="7680944" y="1440198"/>
                <a:chExt cx="822943" cy="1280146"/>
              </a:xfrm>
            </p:grpSpPr>
            <p:cxnSp>
              <p:nvCxnSpPr>
                <p:cNvPr id="1474" name="Straight Connector 1473"/>
                <p:cNvCxnSpPr>
                  <a:cxnSpLocks/>
                </p:cNvCxnSpPr>
                <p:nvPr/>
              </p:nvCxnSpPr>
              <p:spPr>
                <a:xfrm>
                  <a:off x="8138131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5" name="Straight Connector 1474"/>
                <p:cNvCxnSpPr>
                  <a:cxnSpLocks/>
                </p:cNvCxnSpPr>
                <p:nvPr/>
              </p:nvCxnSpPr>
              <p:spPr>
                <a:xfrm>
                  <a:off x="8046692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6" name="Straight Connector 1475"/>
                <p:cNvCxnSpPr>
                  <a:cxnSpLocks/>
                </p:cNvCxnSpPr>
                <p:nvPr/>
              </p:nvCxnSpPr>
              <p:spPr>
                <a:xfrm rot="5400000" flipH="1">
                  <a:off x="7863816" y="1897397"/>
                  <a:ext cx="4" cy="36574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77" name="Straight Connector 1476"/>
                <p:cNvCxnSpPr>
                  <a:cxnSpLocks/>
                </p:cNvCxnSpPr>
                <p:nvPr/>
              </p:nvCxnSpPr>
              <p:spPr>
                <a:xfrm flipH="1">
                  <a:off x="8138131" y="2080271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478" name="Group 1477"/>
                <p:cNvGrpSpPr/>
                <p:nvPr/>
              </p:nvGrpSpPr>
              <p:grpSpPr>
                <a:xfrm>
                  <a:off x="8321009" y="1440198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1491" name="Straight Connector 1490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92" name="Straight Connector 1491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93" name="Straight Connector 1492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94" name="Straight Connector 1493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95" name="Straight Connector 1494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96" name="Straight Connector 1495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97" name="Straight Connector 1496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98" name="Straight Connector 1497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99" name="Straight Connector 1498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479" name="Group 1478"/>
                <p:cNvGrpSpPr/>
                <p:nvPr/>
              </p:nvGrpSpPr>
              <p:grpSpPr>
                <a:xfrm>
                  <a:off x="8321009" y="2171710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1482" name="Straight Connector 1481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83" name="Straight Connector 1482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84" name="Straight Connector 1483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85" name="Straight Connector 1484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86" name="Straight Connector 1485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87" name="Straight Connector 1486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88" name="Straight Connector 1487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89" name="Straight Connector 1488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490" name="Straight Connector 1489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480" name="Straight Connector 1479"/>
                <p:cNvCxnSpPr>
                  <a:cxnSpLocks/>
                </p:cNvCxnSpPr>
                <p:nvPr/>
              </p:nvCxnSpPr>
              <p:spPr>
                <a:xfrm>
                  <a:off x="8412448" y="1988832"/>
                  <a:ext cx="0" cy="182878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81" name="Straight Connector 1480"/>
                <p:cNvCxnSpPr>
                  <a:cxnSpLocks/>
                </p:cNvCxnSpPr>
                <p:nvPr/>
              </p:nvCxnSpPr>
              <p:spPr>
                <a:xfrm flipV="1">
                  <a:off x="8321009" y="2080270"/>
                  <a:ext cx="91439" cy="1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73" name="Rectangle 1472"/>
              <p:cNvSpPr/>
              <p:nvPr/>
            </p:nvSpPr>
            <p:spPr>
              <a:xfrm rot="5400000">
                <a:off x="15274246" y="3848128"/>
                <a:ext cx="731511" cy="274312"/>
              </a:xfrm>
              <a:prstGeom prst="rect">
                <a:avLst/>
              </a:prstGeom>
              <a:noFill/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8100" tIns="19050" rIns="38100" bIns="1905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8103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50" b="1" dirty="0">
                    <a:solidFill>
                      <a:srgbClr val="000000"/>
                    </a:solidFill>
                    <a:latin typeface="Trebuchet MS"/>
                  </a:rPr>
                  <a:t>. . .</a:t>
                </a:r>
              </a:p>
            </p:txBody>
          </p:sp>
        </p:grpSp>
        <p:grpSp>
          <p:nvGrpSpPr>
            <p:cNvPr id="1591" name="Group 1590"/>
            <p:cNvGrpSpPr/>
            <p:nvPr/>
          </p:nvGrpSpPr>
          <p:grpSpPr>
            <a:xfrm>
              <a:off x="2908257" y="1428773"/>
              <a:ext cx="1981179" cy="247647"/>
              <a:chOff x="13533091" y="548702"/>
              <a:chExt cx="4754829" cy="594353"/>
            </a:xfrm>
          </p:grpSpPr>
          <p:grpSp>
            <p:nvGrpSpPr>
              <p:cNvPr id="1593" name="Group 1592"/>
              <p:cNvGrpSpPr/>
              <p:nvPr/>
            </p:nvGrpSpPr>
            <p:grpSpPr>
              <a:xfrm rot="16200000">
                <a:off x="13921711" y="617277"/>
                <a:ext cx="411476" cy="640080"/>
                <a:chOff x="7680944" y="1440198"/>
                <a:chExt cx="822943" cy="1280146"/>
              </a:xfrm>
            </p:grpSpPr>
            <p:cxnSp>
              <p:nvCxnSpPr>
                <p:cNvPr id="1656" name="Straight Connector 1655"/>
                <p:cNvCxnSpPr>
                  <a:cxnSpLocks/>
                </p:cNvCxnSpPr>
                <p:nvPr/>
              </p:nvCxnSpPr>
              <p:spPr>
                <a:xfrm>
                  <a:off x="8138131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57" name="Straight Connector 1656"/>
                <p:cNvCxnSpPr>
                  <a:cxnSpLocks/>
                </p:cNvCxnSpPr>
                <p:nvPr/>
              </p:nvCxnSpPr>
              <p:spPr>
                <a:xfrm>
                  <a:off x="8046692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58" name="Straight Connector 1657"/>
                <p:cNvCxnSpPr>
                  <a:cxnSpLocks/>
                </p:cNvCxnSpPr>
                <p:nvPr/>
              </p:nvCxnSpPr>
              <p:spPr>
                <a:xfrm rot="5400000" flipH="1">
                  <a:off x="7863816" y="1897397"/>
                  <a:ext cx="4" cy="36574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59" name="Straight Connector 1658"/>
                <p:cNvCxnSpPr>
                  <a:cxnSpLocks/>
                </p:cNvCxnSpPr>
                <p:nvPr/>
              </p:nvCxnSpPr>
              <p:spPr>
                <a:xfrm flipH="1">
                  <a:off x="8138131" y="2080271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660" name="Group 1659"/>
                <p:cNvGrpSpPr/>
                <p:nvPr/>
              </p:nvGrpSpPr>
              <p:grpSpPr>
                <a:xfrm>
                  <a:off x="8321009" y="1440198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1673" name="Straight Connector 1672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74" name="Straight Connector 1673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75" name="Straight Connector 1674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76" name="Straight Connector 1675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77" name="Straight Connector 1676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78" name="Straight Connector 1677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79" name="Straight Connector 1678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80" name="Straight Connector 1679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81" name="Straight Connector 1680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661" name="Group 1660"/>
                <p:cNvGrpSpPr/>
                <p:nvPr/>
              </p:nvGrpSpPr>
              <p:grpSpPr>
                <a:xfrm>
                  <a:off x="8321009" y="2171710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1664" name="Straight Connector 1663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65" name="Straight Connector 1664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66" name="Straight Connector 1665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67" name="Straight Connector 1666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68" name="Straight Connector 1667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69" name="Straight Connector 1668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70" name="Straight Connector 1669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71" name="Straight Connector 1670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72" name="Straight Connector 1671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662" name="Straight Connector 1661"/>
                <p:cNvCxnSpPr>
                  <a:cxnSpLocks/>
                </p:cNvCxnSpPr>
                <p:nvPr/>
              </p:nvCxnSpPr>
              <p:spPr>
                <a:xfrm>
                  <a:off x="8412448" y="1988832"/>
                  <a:ext cx="0" cy="182878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63" name="Straight Connector 1662"/>
                <p:cNvCxnSpPr>
                  <a:cxnSpLocks/>
                </p:cNvCxnSpPr>
                <p:nvPr/>
              </p:nvCxnSpPr>
              <p:spPr>
                <a:xfrm flipV="1">
                  <a:off x="8321009" y="2080270"/>
                  <a:ext cx="91439" cy="1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594" name="Straight Connector 1593"/>
              <p:cNvCxnSpPr>
                <a:cxnSpLocks/>
              </p:cNvCxnSpPr>
              <p:nvPr/>
            </p:nvCxnSpPr>
            <p:spPr>
              <a:xfrm flipH="1">
                <a:off x="13533091" y="777299"/>
                <a:ext cx="274318" cy="1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5" name="Straight Connector 1594"/>
              <p:cNvCxnSpPr>
                <a:cxnSpLocks/>
              </p:cNvCxnSpPr>
              <p:nvPr/>
            </p:nvCxnSpPr>
            <p:spPr>
              <a:xfrm flipH="1">
                <a:off x="14447483" y="777287"/>
                <a:ext cx="1097259" cy="12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6" name="Straight Connector 1595"/>
              <p:cNvCxnSpPr>
                <a:cxnSpLocks/>
              </p:cNvCxnSpPr>
              <p:nvPr/>
            </p:nvCxnSpPr>
            <p:spPr>
              <a:xfrm>
                <a:off x="14996116" y="777298"/>
                <a:ext cx="0" cy="182868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597" name="Group 1596"/>
              <p:cNvGrpSpPr/>
              <p:nvPr/>
            </p:nvGrpSpPr>
            <p:grpSpPr>
              <a:xfrm rot="16200000">
                <a:off x="15659045" y="617277"/>
                <a:ext cx="411476" cy="640080"/>
                <a:chOff x="7680944" y="1440198"/>
                <a:chExt cx="822943" cy="1280146"/>
              </a:xfrm>
            </p:grpSpPr>
            <p:cxnSp>
              <p:nvCxnSpPr>
                <p:cNvPr id="1630" name="Straight Connector 1629"/>
                <p:cNvCxnSpPr>
                  <a:cxnSpLocks/>
                </p:cNvCxnSpPr>
                <p:nvPr/>
              </p:nvCxnSpPr>
              <p:spPr>
                <a:xfrm>
                  <a:off x="8138131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31" name="Straight Connector 1630"/>
                <p:cNvCxnSpPr>
                  <a:cxnSpLocks/>
                </p:cNvCxnSpPr>
                <p:nvPr/>
              </p:nvCxnSpPr>
              <p:spPr>
                <a:xfrm>
                  <a:off x="8046692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32" name="Straight Connector 1631"/>
                <p:cNvCxnSpPr>
                  <a:cxnSpLocks/>
                </p:cNvCxnSpPr>
                <p:nvPr/>
              </p:nvCxnSpPr>
              <p:spPr>
                <a:xfrm rot="5400000" flipH="1">
                  <a:off x="7863816" y="1897397"/>
                  <a:ext cx="4" cy="36574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33" name="Straight Connector 1632"/>
                <p:cNvCxnSpPr>
                  <a:cxnSpLocks/>
                </p:cNvCxnSpPr>
                <p:nvPr/>
              </p:nvCxnSpPr>
              <p:spPr>
                <a:xfrm flipH="1">
                  <a:off x="8138131" y="2080271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634" name="Group 1633"/>
                <p:cNvGrpSpPr/>
                <p:nvPr/>
              </p:nvGrpSpPr>
              <p:grpSpPr>
                <a:xfrm>
                  <a:off x="8321009" y="1440198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1647" name="Straight Connector 1646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48" name="Straight Connector 1647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49" name="Straight Connector 1648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50" name="Straight Connector 1649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51" name="Straight Connector 1650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52" name="Straight Connector 1651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53" name="Straight Connector 1652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54" name="Straight Connector 1653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55" name="Straight Connector 1654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635" name="Group 1634"/>
                <p:cNvGrpSpPr/>
                <p:nvPr/>
              </p:nvGrpSpPr>
              <p:grpSpPr>
                <a:xfrm>
                  <a:off x="8321009" y="2171710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1638" name="Straight Connector 1637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39" name="Straight Connector 1638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40" name="Straight Connector 1639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41" name="Straight Connector 1640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42" name="Straight Connector 1641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43" name="Straight Connector 1642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44" name="Straight Connector 1643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45" name="Straight Connector 1644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46" name="Straight Connector 1645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636" name="Straight Connector 1635"/>
                <p:cNvCxnSpPr>
                  <a:cxnSpLocks/>
                </p:cNvCxnSpPr>
                <p:nvPr/>
              </p:nvCxnSpPr>
              <p:spPr>
                <a:xfrm>
                  <a:off x="8412448" y="1988832"/>
                  <a:ext cx="0" cy="182878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37" name="Straight Connector 1636"/>
                <p:cNvCxnSpPr>
                  <a:cxnSpLocks/>
                </p:cNvCxnSpPr>
                <p:nvPr/>
              </p:nvCxnSpPr>
              <p:spPr>
                <a:xfrm flipV="1">
                  <a:off x="8321009" y="2080270"/>
                  <a:ext cx="91439" cy="1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598" name="Group 1597"/>
              <p:cNvGrpSpPr/>
              <p:nvPr/>
            </p:nvGrpSpPr>
            <p:grpSpPr>
              <a:xfrm rot="16200000">
                <a:off x="17122069" y="617277"/>
                <a:ext cx="411476" cy="640080"/>
                <a:chOff x="7680944" y="1440198"/>
                <a:chExt cx="822943" cy="1280146"/>
              </a:xfrm>
            </p:grpSpPr>
            <p:cxnSp>
              <p:nvCxnSpPr>
                <p:cNvPr id="1604" name="Straight Connector 1603"/>
                <p:cNvCxnSpPr>
                  <a:cxnSpLocks/>
                </p:cNvCxnSpPr>
                <p:nvPr/>
              </p:nvCxnSpPr>
              <p:spPr>
                <a:xfrm>
                  <a:off x="8138131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5" name="Straight Connector 1604"/>
                <p:cNvCxnSpPr>
                  <a:cxnSpLocks/>
                </p:cNvCxnSpPr>
                <p:nvPr/>
              </p:nvCxnSpPr>
              <p:spPr>
                <a:xfrm>
                  <a:off x="8046692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6" name="Straight Connector 1605"/>
                <p:cNvCxnSpPr>
                  <a:cxnSpLocks/>
                </p:cNvCxnSpPr>
                <p:nvPr/>
              </p:nvCxnSpPr>
              <p:spPr>
                <a:xfrm rot="5400000" flipH="1">
                  <a:off x="7863816" y="1897397"/>
                  <a:ext cx="4" cy="36574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07" name="Straight Connector 1606"/>
                <p:cNvCxnSpPr>
                  <a:cxnSpLocks/>
                </p:cNvCxnSpPr>
                <p:nvPr/>
              </p:nvCxnSpPr>
              <p:spPr>
                <a:xfrm flipH="1">
                  <a:off x="8138131" y="2080271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608" name="Group 1607"/>
                <p:cNvGrpSpPr/>
                <p:nvPr/>
              </p:nvGrpSpPr>
              <p:grpSpPr>
                <a:xfrm>
                  <a:off x="8321009" y="1440198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1621" name="Straight Connector 1620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22" name="Straight Connector 1621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23" name="Straight Connector 1622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24" name="Straight Connector 1623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25" name="Straight Connector 1624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26" name="Straight Connector 1625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27" name="Straight Connector 1626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28" name="Straight Connector 1627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29" name="Straight Connector 1628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609" name="Group 1608"/>
                <p:cNvGrpSpPr/>
                <p:nvPr/>
              </p:nvGrpSpPr>
              <p:grpSpPr>
                <a:xfrm>
                  <a:off x="8321009" y="2171710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1612" name="Straight Connector 1611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13" name="Straight Connector 1612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14" name="Straight Connector 1613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15" name="Straight Connector 1614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16" name="Straight Connector 1615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17" name="Straight Connector 1616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18" name="Straight Connector 1617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19" name="Straight Connector 1618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620" name="Straight Connector 1619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610" name="Straight Connector 1609"/>
                <p:cNvCxnSpPr>
                  <a:cxnSpLocks/>
                </p:cNvCxnSpPr>
                <p:nvPr/>
              </p:nvCxnSpPr>
              <p:spPr>
                <a:xfrm>
                  <a:off x="8412448" y="1988832"/>
                  <a:ext cx="0" cy="182878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11" name="Straight Connector 1610"/>
                <p:cNvCxnSpPr>
                  <a:cxnSpLocks/>
                </p:cNvCxnSpPr>
                <p:nvPr/>
              </p:nvCxnSpPr>
              <p:spPr>
                <a:xfrm flipV="1">
                  <a:off x="8321009" y="2080270"/>
                  <a:ext cx="91439" cy="1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599" name="Straight Connector 1598"/>
              <p:cNvCxnSpPr>
                <a:cxnSpLocks/>
              </p:cNvCxnSpPr>
              <p:nvPr/>
            </p:nvCxnSpPr>
            <p:spPr>
              <a:xfrm flipH="1">
                <a:off x="17647848" y="777287"/>
                <a:ext cx="640072" cy="24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0" name="Straight Connector 1599"/>
              <p:cNvCxnSpPr>
                <a:cxnSpLocks/>
              </p:cNvCxnSpPr>
              <p:nvPr/>
            </p:nvCxnSpPr>
            <p:spPr>
              <a:xfrm>
                <a:off x="18287920" y="777310"/>
                <a:ext cx="0" cy="182868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1" name="Straight Connector 1600"/>
              <p:cNvCxnSpPr>
                <a:cxnSpLocks/>
              </p:cNvCxnSpPr>
              <p:nvPr/>
            </p:nvCxnSpPr>
            <p:spPr>
              <a:xfrm flipH="1">
                <a:off x="16184825" y="777287"/>
                <a:ext cx="137144" cy="56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02" name="Straight Connector 1601"/>
              <p:cNvCxnSpPr>
                <a:cxnSpLocks/>
              </p:cNvCxnSpPr>
              <p:nvPr/>
            </p:nvCxnSpPr>
            <p:spPr>
              <a:xfrm flipH="1">
                <a:off x="16879714" y="777231"/>
                <a:ext cx="137144" cy="56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03" name="Rectangle 1602"/>
              <p:cNvSpPr/>
              <p:nvPr/>
            </p:nvSpPr>
            <p:spPr>
              <a:xfrm>
                <a:off x="16238163" y="548702"/>
                <a:ext cx="731511" cy="274312"/>
              </a:xfrm>
              <a:prstGeom prst="rect">
                <a:avLst/>
              </a:prstGeom>
              <a:noFill/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8100" tIns="19050" rIns="38100" bIns="1905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8103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50" b="1" dirty="0">
                    <a:solidFill>
                      <a:srgbClr val="000000"/>
                    </a:solidFill>
                    <a:latin typeface="Trebuchet MS"/>
                  </a:rPr>
                  <a:t>. . .</a:t>
                </a:r>
              </a:p>
            </p:txBody>
          </p:sp>
        </p:grpSp>
        <p:grpSp>
          <p:nvGrpSpPr>
            <p:cNvPr id="1973" name="Group 1972"/>
            <p:cNvGrpSpPr/>
            <p:nvPr/>
          </p:nvGrpSpPr>
          <p:grpSpPr>
            <a:xfrm>
              <a:off x="2095527" y="1276431"/>
              <a:ext cx="3787489" cy="245787"/>
              <a:chOff x="5029265" y="1463091"/>
              <a:chExt cx="9089974" cy="589888"/>
            </a:xfrm>
          </p:grpSpPr>
          <p:cxnSp>
            <p:nvCxnSpPr>
              <p:cNvPr id="1864" name="Straight Connector 1863"/>
              <p:cNvCxnSpPr>
                <a:cxnSpLocks/>
              </p:cNvCxnSpPr>
              <p:nvPr/>
            </p:nvCxnSpPr>
            <p:spPr>
              <a:xfrm flipH="1">
                <a:off x="5029265" y="1515532"/>
                <a:ext cx="7539899" cy="0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871" name="Group 1870"/>
              <p:cNvGrpSpPr/>
              <p:nvPr/>
            </p:nvGrpSpPr>
            <p:grpSpPr>
              <a:xfrm rot="16200000">
                <a:off x="12683467" y="1348789"/>
                <a:ext cx="411476" cy="640080"/>
                <a:chOff x="7680944" y="1440198"/>
                <a:chExt cx="822943" cy="1280146"/>
              </a:xfrm>
            </p:grpSpPr>
            <p:cxnSp>
              <p:nvCxnSpPr>
                <p:cNvPr id="1904" name="Straight Connector 1903"/>
                <p:cNvCxnSpPr>
                  <a:cxnSpLocks/>
                </p:cNvCxnSpPr>
                <p:nvPr/>
              </p:nvCxnSpPr>
              <p:spPr>
                <a:xfrm>
                  <a:off x="8138131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05" name="Straight Connector 1904"/>
                <p:cNvCxnSpPr>
                  <a:cxnSpLocks/>
                </p:cNvCxnSpPr>
                <p:nvPr/>
              </p:nvCxnSpPr>
              <p:spPr>
                <a:xfrm>
                  <a:off x="8046692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06" name="Straight Connector 1905"/>
                <p:cNvCxnSpPr>
                  <a:cxnSpLocks/>
                </p:cNvCxnSpPr>
                <p:nvPr/>
              </p:nvCxnSpPr>
              <p:spPr>
                <a:xfrm rot="5400000" flipH="1">
                  <a:off x="7863816" y="1897397"/>
                  <a:ext cx="4" cy="36574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07" name="Straight Connector 1906"/>
                <p:cNvCxnSpPr>
                  <a:cxnSpLocks/>
                </p:cNvCxnSpPr>
                <p:nvPr/>
              </p:nvCxnSpPr>
              <p:spPr>
                <a:xfrm flipH="1">
                  <a:off x="8138131" y="2080271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1908" name="Group 1907"/>
                <p:cNvGrpSpPr/>
                <p:nvPr/>
              </p:nvGrpSpPr>
              <p:grpSpPr>
                <a:xfrm>
                  <a:off x="8321009" y="1440198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1921" name="Straight Connector 1920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22" name="Straight Connector 1921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23" name="Straight Connector 1922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24" name="Straight Connector 1923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25" name="Straight Connector 1924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26" name="Straight Connector 1925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27" name="Straight Connector 1926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28" name="Straight Connector 1927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29" name="Straight Connector 1928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909" name="Group 1908"/>
                <p:cNvGrpSpPr/>
                <p:nvPr/>
              </p:nvGrpSpPr>
              <p:grpSpPr>
                <a:xfrm>
                  <a:off x="8321009" y="2171710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1912" name="Straight Connector 1911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13" name="Straight Connector 1912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14" name="Straight Connector 1913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15" name="Straight Connector 1914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16" name="Straight Connector 1915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17" name="Straight Connector 1916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18" name="Straight Connector 1917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19" name="Straight Connector 1918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920" name="Straight Connector 1919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1910" name="Straight Connector 1909"/>
                <p:cNvCxnSpPr>
                  <a:cxnSpLocks/>
                </p:cNvCxnSpPr>
                <p:nvPr/>
              </p:nvCxnSpPr>
              <p:spPr>
                <a:xfrm>
                  <a:off x="8412448" y="1988832"/>
                  <a:ext cx="0" cy="182878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11" name="Straight Connector 1910"/>
                <p:cNvCxnSpPr>
                  <a:cxnSpLocks/>
                </p:cNvCxnSpPr>
                <p:nvPr/>
              </p:nvCxnSpPr>
              <p:spPr>
                <a:xfrm flipV="1">
                  <a:off x="8321009" y="2080270"/>
                  <a:ext cx="91439" cy="1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1957" name="Straight Connector 1956"/>
              <p:cNvCxnSpPr>
                <a:cxnSpLocks/>
                <a:endCxn id="1201" idx="1"/>
              </p:cNvCxnSpPr>
              <p:nvPr/>
            </p:nvCxnSpPr>
            <p:spPr>
              <a:xfrm flipH="1">
                <a:off x="6608334" y="1508537"/>
                <a:ext cx="5728" cy="544442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58" name="Straight Connector 1957"/>
              <p:cNvCxnSpPr>
                <a:cxnSpLocks/>
              </p:cNvCxnSpPr>
              <p:nvPr/>
            </p:nvCxnSpPr>
            <p:spPr>
              <a:xfrm flipV="1">
                <a:off x="13209244" y="1515532"/>
                <a:ext cx="909995" cy="1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60" name="Straight Connector 1959"/>
              <p:cNvCxnSpPr>
                <a:cxnSpLocks/>
                <a:endCxn id="1207" idx="1"/>
              </p:cNvCxnSpPr>
              <p:nvPr/>
            </p:nvCxnSpPr>
            <p:spPr>
              <a:xfrm flipH="1">
                <a:off x="13806617" y="1515532"/>
                <a:ext cx="792" cy="532034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41" name="Group 2040"/>
            <p:cNvGrpSpPr/>
            <p:nvPr/>
          </p:nvGrpSpPr>
          <p:grpSpPr>
            <a:xfrm>
              <a:off x="2095527" y="1885968"/>
              <a:ext cx="3822325" cy="246943"/>
              <a:chOff x="5029265" y="1463091"/>
              <a:chExt cx="9173580" cy="592664"/>
            </a:xfrm>
          </p:grpSpPr>
          <p:cxnSp>
            <p:nvCxnSpPr>
              <p:cNvPr id="2042" name="Straight Connector 2041"/>
              <p:cNvCxnSpPr>
                <a:cxnSpLocks/>
              </p:cNvCxnSpPr>
              <p:nvPr/>
            </p:nvCxnSpPr>
            <p:spPr>
              <a:xfrm flipH="1">
                <a:off x="5029265" y="1515532"/>
                <a:ext cx="7539899" cy="0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43" name="Group 2042"/>
              <p:cNvGrpSpPr/>
              <p:nvPr/>
            </p:nvGrpSpPr>
            <p:grpSpPr>
              <a:xfrm rot="16200000">
                <a:off x="12683467" y="1348789"/>
                <a:ext cx="411476" cy="640080"/>
                <a:chOff x="7680944" y="1440198"/>
                <a:chExt cx="822943" cy="1280146"/>
              </a:xfrm>
            </p:grpSpPr>
            <p:cxnSp>
              <p:nvCxnSpPr>
                <p:cNvPr id="2048" name="Straight Connector 2047"/>
                <p:cNvCxnSpPr>
                  <a:cxnSpLocks/>
                </p:cNvCxnSpPr>
                <p:nvPr/>
              </p:nvCxnSpPr>
              <p:spPr>
                <a:xfrm>
                  <a:off x="8138131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49" name="Straight Connector 2048"/>
                <p:cNvCxnSpPr>
                  <a:cxnSpLocks/>
                </p:cNvCxnSpPr>
                <p:nvPr/>
              </p:nvCxnSpPr>
              <p:spPr>
                <a:xfrm>
                  <a:off x="8046692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0" name="Straight Connector 2049"/>
                <p:cNvCxnSpPr>
                  <a:cxnSpLocks/>
                </p:cNvCxnSpPr>
                <p:nvPr/>
              </p:nvCxnSpPr>
              <p:spPr>
                <a:xfrm rot="5400000" flipH="1">
                  <a:off x="7863816" y="1897397"/>
                  <a:ext cx="4" cy="36574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1" name="Straight Connector 2050"/>
                <p:cNvCxnSpPr>
                  <a:cxnSpLocks/>
                </p:cNvCxnSpPr>
                <p:nvPr/>
              </p:nvCxnSpPr>
              <p:spPr>
                <a:xfrm flipH="1">
                  <a:off x="8138131" y="2080271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052" name="Group 2051"/>
                <p:cNvGrpSpPr/>
                <p:nvPr/>
              </p:nvGrpSpPr>
              <p:grpSpPr>
                <a:xfrm>
                  <a:off x="8321009" y="1440198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065" name="Straight Connector 2064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66" name="Straight Connector 2065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67" name="Straight Connector 2066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68" name="Straight Connector 2067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69" name="Straight Connector 2068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70" name="Straight Connector 2069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71" name="Straight Connector 2070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72" name="Straight Connector 2071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73" name="Straight Connector 2072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053" name="Group 2052"/>
                <p:cNvGrpSpPr/>
                <p:nvPr/>
              </p:nvGrpSpPr>
              <p:grpSpPr>
                <a:xfrm>
                  <a:off x="8321009" y="2171710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056" name="Straight Connector 2055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57" name="Straight Connector 2056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58" name="Straight Connector 2057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59" name="Straight Connector 2058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60" name="Straight Connector 2059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61" name="Straight Connector 2060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62" name="Straight Connector 2061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63" name="Straight Connector 2062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64" name="Straight Connector 2063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054" name="Straight Connector 2053"/>
                <p:cNvCxnSpPr>
                  <a:cxnSpLocks/>
                </p:cNvCxnSpPr>
                <p:nvPr/>
              </p:nvCxnSpPr>
              <p:spPr>
                <a:xfrm>
                  <a:off x="8412448" y="1988832"/>
                  <a:ext cx="0" cy="182878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55" name="Straight Connector 2054"/>
                <p:cNvCxnSpPr>
                  <a:cxnSpLocks/>
                </p:cNvCxnSpPr>
                <p:nvPr/>
              </p:nvCxnSpPr>
              <p:spPr>
                <a:xfrm flipV="1">
                  <a:off x="8321009" y="2080270"/>
                  <a:ext cx="91439" cy="1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45" name="Straight Connector 2044"/>
              <p:cNvCxnSpPr>
                <a:cxnSpLocks/>
                <a:endCxn id="1199" idx="1"/>
              </p:cNvCxnSpPr>
              <p:nvPr/>
            </p:nvCxnSpPr>
            <p:spPr>
              <a:xfrm flipH="1">
                <a:off x="6623522" y="1508674"/>
                <a:ext cx="2114" cy="547081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6" name="Straight Connector 2045"/>
              <p:cNvCxnSpPr>
                <a:cxnSpLocks/>
              </p:cNvCxnSpPr>
              <p:nvPr/>
            </p:nvCxnSpPr>
            <p:spPr>
              <a:xfrm>
                <a:off x="13209244" y="1515532"/>
                <a:ext cx="993601" cy="0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47" name="Straight Connector 2046"/>
              <p:cNvCxnSpPr>
                <a:cxnSpLocks/>
                <a:endCxn id="1206" idx="1"/>
              </p:cNvCxnSpPr>
              <p:nvPr/>
            </p:nvCxnSpPr>
            <p:spPr>
              <a:xfrm flipH="1">
                <a:off x="13821805" y="1528294"/>
                <a:ext cx="5783" cy="522048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074" name="Group 2073"/>
            <p:cNvGrpSpPr/>
            <p:nvPr/>
          </p:nvGrpSpPr>
          <p:grpSpPr>
            <a:xfrm>
              <a:off x="2095527" y="3028955"/>
              <a:ext cx="3733759" cy="246761"/>
              <a:chOff x="5029265" y="1463091"/>
              <a:chExt cx="8961022" cy="592226"/>
            </a:xfrm>
          </p:grpSpPr>
          <p:cxnSp>
            <p:nvCxnSpPr>
              <p:cNvPr id="2075" name="Straight Connector 2074"/>
              <p:cNvCxnSpPr>
                <a:cxnSpLocks/>
              </p:cNvCxnSpPr>
              <p:nvPr/>
            </p:nvCxnSpPr>
            <p:spPr>
              <a:xfrm flipH="1">
                <a:off x="5029265" y="1515532"/>
                <a:ext cx="7539899" cy="0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076" name="Group 2075"/>
              <p:cNvGrpSpPr/>
              <p:nvPr/>
            </p:nvGrpSpPr>
            <p:grpSpPr>
              <a:xfrm rot="16200000">
                <a:off x="12683467" y="1348789"/>
                <a:ext cx="411476" cy="640080"/>
                <a:chOff x="7680944" y="1440198"/>
                <a:chExt cx="822943" cy="1280146"/>
              </a:xfrm>
            </p:grpSpPr>
            <p:cxnSp>
              <p:nvCxnSpPr>
                <p:cNvPr id="2081" name="Straight Connector 2080"/>
                <p:cNvCxnSpPr>
                  <a:cxnSpLocks/>
                </p:cNvCxnSpPr>
                <p:nvPr/>
              </p:nvCxnSpPr>
              <p:spPr>
                <a:xfrm>
                  <a:off x="8138131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2" name="Straight Connector 2081"/>
                <p:cNvCxnSpPr>
                  <a:cxnSpLocks/>
                </p:cNvCxnSpPr>
                <p:nvPr/>
              </p:nvCxnSpPr>
              <p:spPr>
                <a:xfrm>
                  <a:off x="8046692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3" name="Straight Connector 2082"/>
                <p:cNvCxnSpPr>
                  <a:cxnSpLocks/>
                </p:cNvCxnSpPr>
                <p:nvPr/>
              </p:nvCxnSpPr>
              <p:spPr>
                <a:xfrm rot="5400000" flipH="1">
                  <a:off x="7863816" y="1897397"/>
                  <a:ext cx="4" cy="36574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4" name="Straight Connector 2083"/>
                <p:cNvCxnSpPr>
                  <a:cxnSpLocks/>
                </p:cNvCxnSpPr>
                <p:nvPr/>
              </p:nvCxnSpPr>
              <p:spPr>
                <a:xfrm flipH="1">
                  <a:off x="8138131" y="2080271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085" name="Group 2084"/>
                <p:cNvGrpSpPr/>
                <p:nvPr/>
              </p:nvGrpSpPr>
              <p:grpSpPr>
                <a:xfrm>
                  <a:off x="8321009" y="1440198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098" name="Straight Connector 2097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99" name="Straight Connector 2098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00" name="Straight Connector 2099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01" name="Straight Connector 2100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02" name="Straight Connector 2101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03" name="Straight Connector 2102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04" name="Straight Connector 2103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05" name="Straight Connector 2104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06" name="Straight Connector 2105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086" name="Group 2085"/>
                <p:cNvGrpSpPr/>
                <p:nvPr/>
              </p:nvGrpSpPr>
              <p:grpSpPr>
                <a:xfrm>
                  <a:off x="8321009" y="2171710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089" name="Straight Connector 2088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90" name="Straight Connector 2089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91" name="Straight Connector 2090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92" name="Straight Connector 2091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93" name="Straight Connector 2092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94" name="Straight Connector 2093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95" name="Straight Connector 2094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96" name="Straight Connector 2095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097" name="Straight Connector 2096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087" name="Straight Connector 2086"/>
                <p:cNvCxnSpPr>
                  <a:cxnSpLocks/>
                </p:cNvCxnSpPr>
                <p:nvPr/>
              </p:nvCxnSpPr>
              <p:spPr>
                <a:xfrm>
                  <a:off x="8412448" y="1988832"/>
                  <a:ext cx="0" cy="182878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88" name="Straight Connector 2087"/>
                <p:cNvCxnSpPr>
                  <a:cxnSpLocks/>
                </p:cNvCxnSpPr>
                <p:nvPr/>
              </p:nvCxnSpPr>
              <p:spPr>
                <a:xfrm flipV="1">
                  <a:off x="8321009" y="2080270"/>
                  <a:ext cx="91439" cy="1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078" name="Straight Connector 2077"/>
              <p:cNvCxnSpPr>
                <a:cxnSpLocks/>
                <a:endCxn id="1203" idx="1"/>
              </p:cNvCxnSpPr>
              <p:nvPr/>
            </p:nvCxnSpPr>
            <p:spPr>
              <a:xfrm flipH="1">
                <a:off x="6624484" y="1508674"/>
                <a:ext cx="1152" cy="546643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79" name="Straight Connector 2078"/>
              <p:cNvCxnSpPr>
                <a:cxnSpLocks/>
              </p:cNvCxnSpPr>
              <p:nvPr/>
            </p:nvCxnSpPr>
            <p:spPr>
              <a:xfrm>
                <a:off x="13209244" y="1515532"/>
                <a:ext cx="781043" cy="0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80" name="Straight Connector 2079"/>
              <p:cNvCxnSpPr>
                <a:cxnSpLocks/>
                <a:endCxn id="1208" idx="1"/>
              </p:cNvCxnSpPr>
              <p:nvPr/>
            </p:nvCxnSpPr>
            <p:spPr>
              <a:xfrm flipH="1">
                <a:off x="13822767" y="1515531"/>
                <a:ext cx="8819" cy="534373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07" name="Group 2106"/>
            <p:cNvGrpSpPr/>
            <p:nvPr/>
          </p:nvGrpSpPr>
          <p:grpSpPr>
            <a:xfrm>
              <a:off x="2909845" y="2038366"/>
              <a:ext cx="1981179" cy="247647"/>
              <a:chOff x="13533091" y="548702"/>
              <a:chExt cx="4754829" cy="594353"/>
            </a:xfrm>
          </p:grpSpPr>
          <p:grpSp>
            <p:nvGrpSpPr>
              <p:cNvPr id="2109" name="Group 2108"/>
              <p:cNvGrpSpPr/>
              <p:nvPr/>
            </p:nvGrpSpPr>
            <p:grpSpPr>
              <a:xfrm rot="16200000">
                <a:off x="13921711" y="617277"/>
                <a:ext cx="411476" cy="640080"/>
                <a:chOff x="7680944" y="1440198"/>
                <a:chExt cx="822943" cy="1280146"/>
              </a:xfrm>
            </p:grpSpPr>
            <p:cxnSp>
              <p:nvCxnSpPr>
                <p:cNvPr id="2172" name="Straight Connector 2171"/>
                <p:cNvCxnSpPr>
                  <a:cxnSpLocks/>
                </p:cNvCxnSpPr>
                <p:nvPr/>
              </p:nvCxnSpPr>
              <p:spPr>
                <a:xfrm>
                  <a:off x="8138131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73" name="Straight Connector 2172"/>
                <p:cNvCxnSpPr>
                  <a:cxnSpLocks/>
                </p:cNvCxnSpPr>
                <p:nvPr/>
              </p:nvCxnSpPr>
              <p:spPr>
                <a:xfrm>
                  <a:off x="8046692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74" name="Straight Connector 2173"/>
                <p:cNvCxnSpPr>
                  <a:cxnSpLocks/>
                </p:cNvCxnSpPr>
                <p:nvPr/>
              </p:nvCxnSpPr>
              <p:spPr>
                <a:xfrm rot="5400000" flipH="1">
                  <a:off x="7863816" y="1897397"/>
                  <a:ext cx="4" cy="36574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75" name="Straight Connector 2174"/>
                <p:cNvCxnSpPr>
                  <a:cxnSpLocks/>
                </p:cNvCxnSpPr>
                <p:nvPr/>
              </p:nvCxnSpPr>
              <p:spPr>
                <a:xfrm flipH="1">
                  <a:off x="8138131" y="2080271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176" name="Group 2175"/>
                <p:cNvGrpSpPr/>
                <p:nvPr/>
              </p:nvGrpSpPr>
              <p:grpSpPr>
                <a:xfrm>
                  <a:off x="8321009" y="1440198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189" name="Straight Connector 2188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90" name="Straight Connector 2189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91" name="Straight Connector 2190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92" name="Straight Connector 2191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93" name="Straight Connector 2192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94" name="Straight Connector 2193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95" name="Straight Connector 2194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96" name="Straight Connector 2195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97" name="Straight Connector 2196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177" name="Group 2176"/>
                <p:cNvGrpSpPr/>
                <p:nvPr/>
              </p:nvGrpSpPr>
              <p:grpSpPr>
                <a:xfrm>
                  <a:off x="8321009" y="2171710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180" name="Straight Connector 2179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81" name="Straight Connector 2180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82" name="Straight Connector 2181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83" name="Straight Connector 2182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84" name="Straight Connector 2183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85" name="Straight Connector 2184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86" name="Straight Connector 2185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87" name="Straight Connector 2186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88" name="Straight Connector 2187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178" name="Straight Connector 2177"/>
                <p:cNvCxnSpPr>
                  <a:cxnSpLocks/>
                </p:cNvCxnSpPr>
                <p:nvPr/>
              </p:nvCxnSpPr>
              <p:spPr>
                <a:xfrm>
                  <a:off x="8412448" y="1988832"/>
                  <a:ext cx="0" cy="182878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79" name="Straight Connector 2178"/>
                <p:cNvCxnSpPr>
                  <a:cxnSpLocks/>
                </p:cNvCxnSpPr>
                <p:nvPr/>
              </p:nvCxnSpPr>
              <p:spPr>
                <a:xfrm flipV="1">
                  <a:off x="8321009" y="2080270"/>
                  <a:ext cx="91439" cy="1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110" name="Straight Connector 2109"/>
              <p:cNvCxnSpPr>
                <a:cxnSpLocks/>
              </p:cNvCxnSpPr>
              <p:nvPr/>
            </p:nvCxnSpPr>
            <p:spPr>
              <a:xfrm flipH="1">
                <a:off x="13533091" y="777299"/>
                <a:ext cx="274318" cy="1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1" name="Straight Connector 2110"/>
              <p:cNvCxnSpPr>
                <a:cxnSpLocks/>
              </p:cNvCxnSpPr>
              <p:nvPr/>
            </p:nvCxnSpPr>
            <p:spPr>
              <a:xfrm flipH="1">
                <a:off x="14447483" y="777287"/>
                <a:ext cx="1097259" cy="12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2" name="Straight Connector 2111"/>
              <p:cNvCxnSpPr>
                <a:cxnSpLocks/>
              </p:cNvCxnSpPr>
              <p:nvPr/>
            </p:nvCxnSpPr>
            <p:spPr>
              <a:xfrm>
                <a:off x="14996116" y="777298"/>
                <a:ext cx="0" cy="182868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113" name="Group 2112"/>
              <p:cNvGrpSpPr/>
              <p:nvPr/>
            </p:nvGrpSpPr>
            <p:grpSpPr>
              <a:xfrm rot="16200000">
                <a:off x="15659045" y="617277"/>
                <a:ext cx="411476" cy="640080"/>
                <a:chOff x="7680944" y="1440198"/>
                <a:chExt cx="822943" cy="1280146"/>
              </a:xfrm>
            </p:grpSpPr>
            <p:cxnSp>
              <p:nvCxnSpPr>
                <p:cNvPr id="2146" name="Straight Connector 2145"/>
                <p:cNvCxnSpPr>
                  <a:cxnSpLocks/>
                </p:cNvCxnSpPr>
                <p:nvPr/>
              </p:nvCxnSpPr>
              <p:spPr>
                <a:xfrm>
                  <a:off x="8138131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47" name="Straight Connector 2146"/>
                <p:cNvCxnSpPr>
                  <a:cxnSpLocks/>
                </p:cNvCxnSpPr>
                <p:nvPr/>
              </p:nvCxnSpPr>
              <p:spPr>
                <a:xfrm>
                  <a:off x="8046692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48" name="Straight Connector 2147"/>
                <p:cNvCxnSpPr>
                  <a:cxnSpLocks/>
                </p:cNvCxnSpPr>
                <p:nvPr/>
              </p:nvCxnSpPr>
              <p:spPr>
                <a:xfrm rot="5400000" flipH="1">
                  <a:off x="7863816" y="1897397"/>
                  <a:ext cx="4" cy="36574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49" name="Straight Connector 2148"/>
                <p:cNvCxnSpPr>
                  <a:cxnSpLocks/>
                </p:cNvCxnSpPr>
                <p:nvPr/>
              </p:nvCxnSpPr>
              <p:spPr>
                <a:xfrm flipH="1">
                  <a:off x="8138131" y="2080271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150" name="Group 2149"/>
                <p:cNvGrpSpPr/>
                <p:nvPr/>
              </p:nvGrpSpPr>
              <p:grpSpPr>
                <a:xfrm>
                  <a:off x="8321009" y="1440198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163" name="Straight Connector 2162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64" name="Straight Connector 2163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65" name="Straight Connector 2164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66" name="Straight Connector 2165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67" name="Straight Connector 2166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68" name="Straight Connector 2167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69" name="Straight Connector 2168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70" name="Straight Connector 2169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71" name="Straight Connector 2170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151" name="Group 2150"/>
                <p:cNvGrpSpPr/>
                <p:nvPr/>
              </p:nvGrpSpPr>
              <p:grpSpPr>
                <a:xfrm>
                  <a:off x="8321009" y="2171710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154" name="Straight Connector 2153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55" name="Straight Connector 2154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56" name="Straight Connector 2155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57" name="Straight Connector 2156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58" name="Straight Connector 2157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59" name="Straight Connector 2158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60" name="Straight Connector 2159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61" name="Straight Connector 2160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62" name="Straight Connector 2161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152" name="Straight Connector 2151"/>
                <p:cNvCxnSpPr>
                  <a:cxnSpLocks/>
                </p:cNvCxnSpPr>
                <p:nvPr/>
              </p:nvCxnSpPr>
              <p:spPr>
                <a:xfrm>
                  <a:off x="8412448" y="1988832"/>
                  <a:ext cx="0" cy="182878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53" name="Straight Connector 2152"/>
                <p:cNvCxnSpPr>
                  <a:cxnSpLocks/>
                </p:cNvCxnSpPr>
                <p:nvPr/>
              </p:nvCxnSpPr>
              <p:spPr>
                <a:xfrm flipV="1">
                  <a:off x="8321009" y="2080270"/>
                  <a:ext cx="91439" cy="1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114" name="Group 2113"/>
              <p:cNvGrpSpPr/>
              <p:nvPr/>
            </p:nvGrpSpPr>
            <p:grpSpPr>
              <a:xfrm rot="16200000">
                <a:off x="17122069" y="617277"/>
                <a:ext cx="411476" cy="640080"/>
                <a:chOff x="7680944" y="1440198"/>
                <a:chExt cx="822943" cy="1280146"/>
              </a:xfrm>
            </p:grpSpPr>
            <p:cxnSp>
              <p:nvCxnSpPr>
                <p:cNvPr id="2120" name="Straight Connector 2119"/>
                <p:cNvCxnSpPr>
                  <a:cxnSpLocks/>
                </p:cNvCxnSpPr>
                <p:nvPr/>
              </p:nvCxnSpPr>
              <p:spPr>
                <a:xfrm>
                  <a:off x="8138131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21" name="Straight Connector 2120"/>
                <p:cNvCxnSpPr>
                  <a:cxnSpLocks/>
                </p:cNvCxnSpPr>
                <p:nvPr/>
              </p:nvCxnSpPr>
              <p:spPr>
                <a:xfrm>
                  <a:off x="8046692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22" name="Straight Connector 2121"/>
                <p:cNvCxnSpPr>
                  <a:cxnSpLocks/>
                </p:cNvCxnSpPr>
                <p:nvPr/>
              </p:nvCxnSpPr>
              <p:spPr>
                <a:xfrm rot="5400000" flipH="1">
                  <a:off x="7863816" y="1897397"/>
                  <a:ext cx="4" cy="36574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23" name="Straight Connector 2122"/>
                <p:cNvCxnSpPr>
                  <a:cxnSpLocks/>
                </p:cNvCxnSpPr>
                <p:nvPr/>
              </p:nvCxnSpPr>
              <p:spPr>
                <a:xfrm flipH="1">
                  <a:off x="8138131" y="2080271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124" name="Group 2123"/>
                <p:cNvGrpSpPr/>
                <p:nvPr/>
              </p:nvGrpSpPr>
              <p:grpSpPr>
                <a:xfrm>
                  <a:off x="8321009" y="1440198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137" name="Straight Connector 2136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38" name="Straight Connector 2137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39" name="Straight Connector 2138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40" name="Straight Connector 2139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41" name="Straight Connector 2140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42" name="Straight Connector 2141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43" name="Straight Connector 2142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44" name="Straight Connector 2143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45" name="Straight Connector 2144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125" name="Group 2124"/>
                <p:cNvGrpSpPr/>
                <p:nvPr/>
              </p:nvGrpSpPr>
              <p:grpSpPr>
                <a:xfrm>
                  <a:off x="8321009" y="2171710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128" name="Straight Connector 2127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29" name="Straight Connector 2128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30" name="Straight Connector 2129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31" name="Straight Connector 2130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32" name="Straight Connector 2131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33" name="Straight Connector 2132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34" name="Straight Connector 2133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35" name="Straight Connector 2134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36" name="Straight Connector 2135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126" name="Straight Connector 2125"/>
                <p:cNvCxnSpPr>
                  <a:cxnSpLocks/>
                </p:cNvCxnSpPr>
                <p:nvPr/>
              </p:nvCxnSpPr>
              <p:spPr>
                <a:xfrm>
                  <a:off x="8412448" y="1988832"/>
                  <a:ext cx="0" cy="182878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127" name="Straight Connector 2126"/>
                <p:cNvCxnSpPr>
                  <a:cxnSpLocks/>
                </p:cNvCxnSpPr>
                <p:nvPr/>
              </p:nvCxnSpPr>
              <p:spPr>
                <a:xfrm flipV="1">
                  <a:off x="8321009" y="2080270"/>
                  <a:ext cx="91439" cy="1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115" name="Straight Connector 2114"/>
              <p:cNvCxnSpPr>
                <a:cxnSpLocks/>
              </p:cNvCxnSpPr>
              <p:nvPr/>
            </p:nvCxnSpPr>
            <p:spPr>
              <a:xfrm flipH="1">
                <a:off x="17647848" y="777287"/>
                <a:ext cx="640072" cy="24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6" name="Straight Connector 2115"/>
              <p:cNvCxnSpPr>
                <a:cxnSpLocks/>
              </p:cNvCxnSpPr>
              <p:nvPr/>
            </p:nvCxnSpPr>
            <p:spPr>
              <a:xfrm>
                <a:off x="18287920" y="777310"/>
                <a:ext cx="0" cy="182868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7" name="Straight Connector 2116"/>
              <p:cNvCxnSpPr>
                <a:cxnSpLocks/>
              </p:cNvCxnSpPr>
              <p:nvPr/>
            </p:nvCxnSpPr>
            <p:spPr>
              <a:xfrm flipH="1">
                <a:off x="16184825" y="777287"/>
                <a:ext cx="137144" cy="56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18" name="Straight Connector 2117"/>
              <p:cNvCxnSpPr>
                <a:cxnSpLocks/>
              </p:cNvCxnSpPr>
              <p:nvPr/>
            </p:nvCxnSpPr>
            <p:spPr>
              <a:xfrm flipH="1">
                <a:off x="16879714" y="777231"/>
                <a:ext cx="137144" cy="56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19" name="Rectangle 2118"/>
              <p:cNvSpPr/>
              <p:nvPr/>
            </p:nvSpPr>
            <p:spPr>
              <a:xfrm>
                <a:off x="16238163" y="548702"/>
                <a:ext cx="731511" cy="274312"/>
              </a:xfrm>
              <a:prstGeom prst="rect">
                <a:avLst/>
              </a:prstGeom>
              <a:noFill/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8100" tIns="19050" rIns="38100" bIns="1905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8103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50" b="1" dirty="0">
                    <a:solidFill>
                      <a:srgbClr val="000000"/>
                    </a:solidFill>
                    <a:latin typeface="Trebuchet MS"/>
                  </a:rPr>
                  <a:t>. . .</a:t>
                </a:r>
              </a:p>
            </p:txBody>
          </p:sp>
        </p:grpSp>
        <p:grpSp>
          <p:nvGrpSpPr>
            <p:cNvPr id="2198" name="Group 2197"/>
            <p:cNvGrpSpPr/>
            <p:nvPr/>
          </p:nvGrpSpPr>
          <p:grpSpPr>
            <a:xfrm>
              <a:off x="2909845" y="3181354"/>
              <a:ext cx="1981179" cy="247647"/>
              <a:chOff x="13533091" y="548702"/>
              <a:chExt cx="4754829" cy="594353"/>
            </a:xfrm>
          </p:grpSpPr>
          <p:grpSp>
            <p:nvGrpSpPr>
              <p:cNvPr id="2200" name="Group 2199"/>
              <p:cNvGrpSpPr/>
              <p:nvPr/>
            </p:nvGrpSpPr>
            <p:grpSpPr>
              <a:xfrm rot="16200000">
                <a:off x="13921711" y="617277"/>
                <a:ext cx="411476" cy="640080"/>
                <a:chOff x="7680944" y="1440198"/>
                <a:chExt cx="822943" cy="1280146"/>
              </a:xfrm>
            </p:grpSpPr>
            <p:cxnSp>
              <p:nvCxnSpPr>
                <p:cNvPr id="2263" name="Straight Connector 2262"/>
                <p:cNvCxnSpPr>
                  <a:cxnSpLocks/>
                </p:cNvCxnSpPr>
                <p:nvPr/>
              </p:nvCxnSpPr>
              <p:spPr>
                <a:xfrm>
                  <a:off x="8138131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64" name="Straight Connector 2263"/>
                <p:cNvCxnSpPr>
                  <a:cxnSpLocks/>
                </p:cNvCxnSpPr>
                <p:nvPr/>
              </p:nvCxnSpPr>
              <p:spPr>
                <a:xfrm>
                  <a:off x="8046692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65" name="Straight Connector 2264"/>
                <p:cNvCxnSpPr>
                  <a:cxnSpLocks/>
                </p:cNvCxnSpPr>
                <p:nvPr/>
              </p:nvCxnSpPr>
              <p:spPr>
                <a:xfrm rot="5400000" flipH="1">
                  <a:off x="7863816" y="1897397"/>
                  <a:ext cx="4" cy="36574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66" name="Straight Connector 2265"/>
                <p:cNvCxnSpPr>
                  <a:cxnSpLocks/>
                </p:cNvCxnSpPr>
                <p:nvPr/>
              </p:nvCxnSpPr>
              <p:spPr>
                <a:xfrm flipH="1">
                  <a:off x="8138131" y="2080271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267" name="Group 2266"/>
                <p:cNvGrpSpPr/>
                <p:nvPr/>
              </p:nvGrpSpPr>
              <p:grpSpPr>
                <a:xfrm>
                  <a:off x="8321009" y="1440198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280" name="Straight Connector 2279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81" name="Straight Connector 2280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82" name="Straight Connector 2281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83" name="Straight Connector 2282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84" name="Straight Connector 2283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85" name="Straight Connector 2284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86" name="Straight Connector 2285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87" name="Straight Connector 2286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88" name="Straight Connector 2287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68" name="Group 2267"/>
                <p:cNvGrpSpPr/>
                <p:nvPr/>
              </p:nvGrpSpPr>
              <p:grpSpPr>
                <a:xfrm>
                  <a:off x="8321009" y="2171710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271" name="Straight Connector 2270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72" name="Straight Connector 2271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73" name="Straight Connector 2272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74" name="Straight Connector 2273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75" name="Straight Connector 2274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76" name="Straight Connector 2275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77" name="Straight Connector 2276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78" name="Straight Connector 2277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79" name="Straight Connector 2278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269" name="Straight Connector 2268"/>
                <p:cNvCxnSpPr>
                  <a:cxnSpLocks/>
                </p:cNvCxnSpPr>
                <p:nvPr/>
              </p:nvCxnSpPr>
              <p:spPr>
                <a:xfrm>
                  <a:off x="8412448" y="1988832"/>
                  <a:ext cx="0" cy="182878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70" name="Straight Connector 2269"/>
                <p:cNvCxnSpPr>
                  <a:cxnSpLocks/>
                </p:cNvCxnSpPr>
                <p:nvPr/>
              </p:nvCxnSpPr>
              <p:spPr>
                <a:xfrm flipV="1">
                  <a:off x="8321009" y="2080270"/>
                  <a:ext cx="91439" cy="1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201" name="Straight Connector 2200"/>
              <p:cNvCxnSpPr>
                <a:cxnSpLocks/>
              </p:cNvCxnSpPr>
              <p:nvPr/>
            </p:nvCxnSpPr>
            <p:spPr>
              <a:xfrm flipH="1">
                <a:off x="13533091" y="777299"/>
                <a:ext cx="274318" cy="1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2" name="Straight Connector 2201"/>
              <p:cNvCxnSpPr>
                <a:cxnSpLocks/>
              </p:cNvCxnSpPr>
              <p:nvPr/>
            </p:nvCxnSpPr>
            <p:spPr>
              <a:xfrm flipH="1">
                <a:off x="14447483" y="777287"/>
                <a:ext cx="1097259" cy="12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3" name="Straight Connector 2202"/>
              <p:cNvCxnSpPr>
                <a:cxnSpLocks/>
              </p:cNvCxnSpPr>
              <p:nvPr/>
            </p:nvCxnSpPr>
            <p:spPr>
              <a:xfrm>
                <a:off x="14996116" y="777298"/>
                <a:ext cx="0" cy="182868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204" name="Group 2203"/>
              <p:cNvGrpSpPr/>
              <p:nvPr/>
            </p:nvGrpSpPr>
            <p:grpSpPr>
              <a:xfrm rot="16200000">
                <a:off x="15659045" y="617277"/>
                <a:ext cx="411476" cy="640080"/>
                <a:chOff x="7680944" y="1440198"/>
                <a:chExt cx="822943" cy="1280146"/>
              </a:xfrm>
            </p:grpSpPr>
            <p:cxnSp>
              <p:nvCxnSpPr>
                <p:cNvPr id="2237" name="Straight Connector 2236"/>
                <p:cNvCxnSpPr>
                  <a:cxnSpLocks/>
                </p:cNvCxnSpPr>
                <p:nvPr/>
              </p:nvCxnSpPr>
              <p:spPr>
                <a:xfrm>
                  <a:off x="8138131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38" name="Straight Connector 2237"/>
                <p:cNvCxnSpPr>
                  <a:cxnSpLocks/>
                </p:cNvCxnSpPr>
                <p:nvPr/>
              </p:nvCxnSpPr>
              <p:spPr>
                <a:xfrm>
                  <a:off x="8046692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39" name="Straight Connector 2238"/>
                <p:cNvCxnSpPr>
                  <a:cxnSpLocks/>
                </p:cNvCxnSpPr>
                <p:nvPr/>
              </p:nvCxnSpPr>
              <p:spPr>
                <a:xfrm rot="5400000" flipH="1">
                  <a:off x="7863816" y="1897397"/>
                  <a:ext cx="4" cy="36574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40" name="Straight Connector 2239"/>
                <p:cNvCxnSpPr>
                  <a:cxnSpLocks/>
                </p:cNvCxnSpPr>
                <p:nvPr/>
              </p:nvCxnSpPr>
              <p:spPr>
                <a:xfrm flipH="1">
                  <a:off x="8138131" y="2080271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241" name="Group 2240"/>
                <p:cNvGrpSpPr/>
                <p:nvPr/>
              </p:nvGrpSpPr>
              <p:grpSpPr>
                <a:xfrm>
                  <a:off x="8321009" y="1440198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254" name="Straight Connector 2253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55" name="Straight Connector 2254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56" name="Straight Connector 2255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57" name="Straight Connector 2256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58" name="Straight Connector 2257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59" name="Straight Connector 2258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60" name="Straight Connector 2259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61" name="Straight Connector 2260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62" name="Straight Connector 2261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42" name="Group 2241"/>
                <p:cNvGrpSpPr/>
                <p:nvPr/>
              </p:nvGrpSpPr>
              <p:grpSpPr>
                <a:xfrm>
                  <a:off x="8321009" y="2171710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245" name="Straight Connector 2244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46" name="Straight Connector 2245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47" name="Straight Connector 2246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48" name="Straight Connector 2247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49" name="Straight Connector 2248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50" name="Straight Connector 2249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51" name="Straight Connector 2250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52" name="Straight Connector 2251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53" name="Straight Connector 2252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243" name="Straight Connector 2242"/>
                <p:cNvCxnSpPr>
                  <a:cxnSpLocks/>
                </p:cNvCxnSpPr>
                <p:nvPr/>
              </p:nvCxnSpPr>
              <p:spPr>
                <a:xfrm>
                  <a:off x="8412448" y="1988832"/>
                  <a:ext cx="0" cy="182878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44" name="Straight Connector 2243"/>
                <p:cNvCxnSpPr>
                  <a:cxnSpLocks/>
                </p:cNvCxnSpPr>
                <p:nvPr/>
              </p:nvCxnSpPr>
              <p:spPr>
                <a:xfrm flipV="1">
                  <a:off x="8321009" y="2080270"/>
                  <a:ext cx="91439" cy="1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05" name="Group 2204"/>
              <p:cNvGrpSpPr/>
              <p:nvPr/>
            </p:nvGrpSpPr>
            <p:grpSpPr>
              <a:xfrm rot="16200000">
                <a:off x="17122069" y="617277"/>
                <a:ext cx="411476" cy="640080"/>
                <a:chOff x="7680944" y="1440198"/>
                <a:chExt cx="822943" cy="1280146"/>
              </a:xfrm>
            </p:grpSpPr>
            <p:cxnSp>
              <p:nvCxnSpPr>
                <p:cNvPr id="2211" name="Straight Connector 2210"/>
                <p:cNvCxnSpPr>
                  <a:cxnSpLocks/>
                </p:cNvCxnSpPr>
                <p:nvPr/>
              </p:nvCxnSpPr>
              <p:spPr>
                <a:xfrm>
                  <a:off x="8138131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2" name="Straight Connector 2211"/>
                <p:cNvCxnSpPr>
                  <a:cxnSpLocks/>
                </p:cNvCxnSpPr>
                <p:nvPr/>
              </p:nvCxnSpPr>
              <p:spPr>
                <a:xfrm>
                  <a:off x="8046692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3" name="Straight Connector 2212"/>
                <p:cNvCxnSpPr>
                  <a:cxnSpLocks/>
                </p:cNvCxnSpPr>
                <p:nvPr/>
              </p:nvCxnSpPr>
              <p:spPr>
                <a:xfrm rot="5400000" flipH="1">
                  <a:off x="7863816" y="1897397"/>
                  <a:ext cx="4" cy="36574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4" name="Straight Connector 2213"/>
                <p:cNvCxnSpPr>
                  <a:cxnSpLocks/>
                </p:cNvCxnSpPr>
                <p:nvPr/>
              </p:nvCxnSpPr>
              <p:spPr>
                <a:xfrm flipH="1">
                  <a:off x="8138131" y="2080271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215" name="Group 2214"/>
                <p:cNvGrpSpPr/>
                <p:nvPr/>
              </p:nvGrpSpPr>
              <p:grpSpPr>
                <a:xfrm>
                  <a:off x="8321009" y="1440198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228" name="Straight Connector 2227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29" name="Straight Connector 2228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30" name="Straight Connector 2229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31" name="Straight Connector 2230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32" name="Straight Connector 2231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33" name="Straight Connector 2232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34" name="Straight Connector 2233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35" name="Straight Connector 2234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36" name="Straight Connector 2235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216" name="Group 2215"/>
                <p:cNvGrpSpPr/>
                <p:nvPr/>
              </p:nvGrpSpPr>
              <p:grpSpPr>
                <a:xfrm>
                  <a:off x="8321009" y="2171710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219" name="Straight Connector 2218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20" name="Straight Connector 2219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21" name="Straight Connector 2220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22" name="Straight Connector 2221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23" name="Straight Connector 2222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24" name="Straight Connector 2223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25" name="Straight Connector 2224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26" name="Straight Connector 2225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27" name="Straight Connector 2226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217" name="Straight Connector 2216"/>
                <p:cNvCxnSpPr>
                  <a:cxnSpLocks/>
                </p:cNvCxnSpPr>
                <p:nvPr/>
              </p:nvCxnSpPr>
              <p:spPr>
                <a:xfrm>
                  <a:off x="8412448" y="1988832"/>
                  <a:ext cx="0" cy="182878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218" name="Straight Connector 2217"/>
                <p:cNvCxnSpPr>
                  <a:cxnSpLocks/>
                </p:cNvCxnSpPr>
                <p:nvPr/>
              </p:nvCxnSpPr>
              <p:spPr>
                <a:xfrm flipV="1">
                  <a:off x="8321009" y="2080270"/>
                  <a:ext cx="91439" cy="1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206" name="Straight Connector 2205"/>
              <p:cNvCxnSpPr>
                <a:cxnSpLocks/>
              </p:cNvCxnSpPr>
              <p:nvPr/>
            </p:nvCxnSpPr>
            <p:spPr>
              <a:xfrm flipH="1">
                <a:off x="17647848" y="777287"/>
                <a:ext cx="640072" cy="24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7" name="Straight Connector 2206"/>
              <p:cNvCxnSpPr>
                <a:cxnSpLocks/>
              </p:cNvCxnSpPr>
              <p:nvPr/>
            </p:nvCxnSpPr>
            <p:spPr>
              <a:xfrm>
                <a:off x="18287920" y="777310"/>
                <a:ext cx="0" cy="182868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8" name="Straight Connector 2207"/>
              <p:cNvCxnSpPr>
                <a:cxnSpLocks/>
              </p:cNvCxnSpPr>
              <p:nvPr/>
            </p:nvCxnSpPr>
            <p:spPr>
              <a:xfrm flipH="1">
                <a:off x="16184825" y="777287"/>
                <a:ext cx="137144" cy="56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09" name="Straight Connector 2208"/>
              <p:cNvCxnSpPr>
                <a:cxnSpLocks/>
              </p:cNvCxnSpPr>
              <p:nvPr/>
            </p:nvCxnSpPr>
            <p:spPr>
              <a:xfrm flipH="1">
                <a:off x="16879714" y="777231"/>
                <a:ext cx="137144" cy="56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10" name="Rectangle 2209"/>
              <p:cNvSpPr/>
              <p:nvPr/>
            </p:nvSpPr>
            <p:spPr>
              <a:xfrm>
                <a:off x="16238163" y="548702"/>
                <a:ext cx="731511" cy="274312"/>
              </a:xfrm>
              <a:prstGeom prst="rect">
                <a:avLst/>
              </a:prstGeom>
              <a:noFill/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8100" tIns="19050" rIns="38100" bIns="1905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8103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50" b="1" dirty="0">
                    <a:solidFill>
                      <a:srgbClr val="000000"/>
                    </a:solidFill>
                    <a:latin typeface="Trebuchet MS"/>
                  </a:rPr>
                  <a:t>. . .</a:t>
                </a:r>
              </a:p>
            </p:txBody>
          </p:sp>
        </p:grpSp>
        <p:grpSp>
          <p:nvGrpSpPr>
            <p:cNvPr id="2289" name="Group 2288"/>
            <p:cNvGrpSpPr/>
            <p:nvPr/>
          </p:nvGrpSpPr>
          <p:grpSpPr>
            <a:xfrm>
              <a:off x="5887533" y="1428773"/>
              <a:ext cx="1981179" cy="247647"/>
              <a:chOff x="13533091" y="548702"/>
              <a:chExt cx="4754829" cy="594353"/>
            </a:xfrm>
          </p:grpSpPr>
          <p:grpSp>
            <p:nvGrpSpPr>
              <p:cNvPr id="2291" name="Group 2290"/>
              <p:cNvGrpSpPr/>
              <p:nvPr/>
            </p:nvGrpSpPr>
            <p:grpSpPr>
              <a:xfrm rot="16200000">
                <a:off x="13921711" y="617277"/>
                <a:ext cx="411476" cy="640080"/>
                <a:chOff x="7680944" y="1440198"/>
                <a:chExt cx="822943" cy="1280146"/>
              </a:xfrm>
            </p:grpSpPr>
            <p:cxnSp>
              <p:nvCxnSpPr>
                <p:cNvPr id="2354" name="Straight Connector 2353"/>
                <p:cNvCxnSpPr>
                  <a:cxnSpLocks/>
                </p:cNvCxnSpPr>
                <p:nvPr/>
              </p:nvCxnSpPr>
              <p:spPr>
                <a:xfrm>
                  <a:off x="8138131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55" name="Straight Connector 2354"/>
                <p:cNvCxnSpPr>
                  <a:cxnSpLocks/>
                </p:cNvCxnSpPr>
                <p:nvPr/>
              </p:nvCxnSpPr>
              <p:spPr>
                <a:xfrm>
                  <a:off x="8046692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56" name="Straight Connector 2355"/>
                <p:cNvCxnSpPr>
                  <a:cxnSpLocks/>
                </p:cNvCxnSpPr>
                <p:nvPr/>
              </p:nvCxnSpPr>
              <p:spPr>
                <a:xfrm rot="5400000" flipH="1">
                  <a:off x="7863816" y="1897397"/>
                  <a:ext cx="4" cy="36574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57" name="Straight Connector 2356"/>
                <p:cNvCxnSpPr>
                  <a:cxnSpLocks/>
                </p:cNvCxnSpPr>
                <p:nvPr/>
              </p:nvCxnSpPr>
              <p:spPr>
                <a:xfrm flipH="1">
                  <a:off x="8138131" y="2080271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358" name="Group 2357"/>
                <p:cNvGrpSpPr/>
                <p:nvPr/>
              </p:nvGrpSpPr>
              <p:grpSpPr>
                <a:xfrm>
                  <a:off x="8321009" y="1440198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371" name="Straight Connector 2370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72" name="Straight Connector 2371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73" name="Straight Connector 2372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74" name="Straight Connector 2373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75" name="Straight Connector 2374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76" name="Straight Connector 2375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77" name="Straight Connector 2376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78" name="Straight Connector 2377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79" name="Straight Connector 2378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359" name="Group 2358"/>
                <p:cNvGrpSpPr/>
                <p:nvPr/>
              </p:nvGrpSpPr>
              <p:grpSpPr>
                <a:xfrm>
                  <a:off x="8321009" y="2171710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362" name="Straight Connector 2361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63" name="Straight Connector 2362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64" name="Straight Connector 2363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65" name="Straight Connector 2364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66" name="Straight Connector 2365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67" name="Straight Connector 2366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68" name="Straight Connector 2367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69" name="Straight Connector 2368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70" name="Straight Connector 2369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360" name="Straight Connector 2359"/>
                <p:cNvCxnSpPr>
                  <a:cxnSpLocks/>
                </p:cNvCxnSpPr>
                <p:nvPr/>
              </p:nvCxnSpPr>
              <p:spPr>
                <a:xfrm>
                  <a:off x="8412448" y="1988832"/>
                  <a:ext cx="0" cy="182878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61" name="Straight Connector 2360"/>
                <p:cNvCxnSpPr>
                  <a:cxnSpLocks/>
                </p:cNvCxnSpPr>
                <p:nvPr/>
              </p:nvCxnSpPr>
              <p:spPr>
                <a:xfrm flipV="1">
                  <a:off x="8321009" y="2080270"/>
                  <a:ext cx="91439" cy="1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292" name="Straight Connector 2291"/>
              <p:cNvCxnSpPr>
                <a:cxnSpLocks/>
              </p:cNvCxnSpPr>
              <p:nvPr/>
            </p:nvCxnSpPr>
            <p:spPr>
              <a:xfrm flipH="1">
                <a:off x="13533091" y="777299"/>
                <a:ext cx="274318" cy="1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3" name="Straight Connector 2292"/>
              <p:cNvCxnSpPr>
                <a:cxnSpLocks/>
              </p:cNvCxnSpPr>
              <p:nvPr/>
            </p:nvCxnSpPr>
            <p:spPr>
              <a:xfrm flipH="1">
                <a:off x="14447483" y="777287"/>
                <a:ext cx="1097259" cy="12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4" name="Straight Connector 2293"/>
              <p:cNvCxnSpPr>
                <a:cxnSpLocks/>
              </p:cNvCxnSpPr>
              <p:nvPr/>
            </p:nvCxnSpPr>
            <p:spPr>
              <a:xfrm>
                <a:off x="14996116" y="777298"/>
                <a:ext cx="0" cy="182868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295" name="Group 2294"/>
              <p:cNvGrpSpPr/>
              <p:nvPr/>
            </p:nvGrpSpPr>
            <p:grpSpPr>
              <a:xfrm rot="16200000">
                <a:off x="15659045" y="617277"/>
                <a:ext cx="411476" cy="640080"/>
                <a:chOff x="7680944" y="1440198"/>
                <a:chExt cx="822943" cy="1280146"/>
              </a:xfrm>
            </p:grpSpPr>
            <p:cxnSp>
              <p:nvCxnSpPr>
                <p:cNvPr id="2328" name="Straight Connector 2327"/>
                <p:cNvCxnSpPr>
                  <a:cxnSpLocks/>
                </p:cNvCxnSpPr>
                <p:nvPr/>
              </p:nvCxnSpPr>
              <p:spPr>
                <a:xfrm>
                  <a:off x="8138131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29" name="Straight Connector 2328"/>
                <p:cNvCxnSpPr>
                  <a:cxnSpLocks/>
                </p:cNvCxnSpPr>
                <p:nvPr/>
              </p:nvCxnSpPr>
              <p:spPr>
                <a:xfrm>
                  <a:off x="8046692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30" name="Straight Connector 2329"/>
                <p:cNvCxnSpPr>
                  <a:cxnSpLocks/>
                </p:cNvCxnSpPr>
                <p:nvPr/>
              </p:nvCxnSpPr>
              <p:spPr>
                <a:xfrm rot="5400000" flipH="1">
                  <a:off x="7863816" y="1897397"/>
                  <a:ext cx="4" cy="36574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31" name="Straight Connector 2330"/>
                <p:cNvCxnSpPr>
                  <a:cxnSpLocks/>
                </p:cNvCxnSpPr>
                <p:nvPr/>
              </p:nvCxnSpPr>
              <p:spPr>
                <a:xfrm flipH="1">
                  <a:off x="8138131" y="2080271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332" name="Group 2331"/>
                <p:cNvGrpSpPr/>
                <p:nvPr/>
              </p:nvGrpSpPr>
              <p:grpSpPr>
                <a:xfrm>
                  <a:off x="8321009" y="1440198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345" name="Straight Connector 2344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46" name="Straight Connector 2345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47" name="Straight Connector 2346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48" name="Straight Connector 2347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49" name="Straight Connector 2348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50" name="Straight Connector 2349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51" name="Straight Connector 2350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52" name="Straight Connector 2351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53" name="Straight Connector 2352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333" name="Group 2332"/>
                <p:cNvGrpSpPr/>
                <p:nvPr/>
              </p:nvGrpSpPr>
              <p:grpSpPr>
                <a:xfrm>
                  <a:off x="8321009" y="2171710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336" name="Straight Connector 2335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37" name="Straight Connector 2336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38" name="Straight Connector 2337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39" name="Straight Connector 2338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40" name="Straight Connector 2339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41" name="Straight Connector 2340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42" name="Straight Connector 2341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43" name="Straight Connector 2342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44" name="Straight Connector 2343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334" name="Straight Connector 2333"/>
                <p:cNvCxnSpPr>
                  <a:cxnSpLocks/>
                </p:cNvCxnSpPr>
                <p:nvPr/>
              </p:nvCxnSpPr>
              <p:spPr>
                <a:xfrm>
                  <a:off x="8412448" y="1988832"/>
                  <a:ext cx="0" cy="182878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35" name="Straight Connector 2334"/>
                <p:cNvCxnSpPr>
                  <a:cxnSpLocks/>
                </p:cNvCxnSpPr>
                <p:nvPr/>
              </p:nvCxnSpPr>
              <p:spPr>
                <a:xfrm flipV="1">
                  <a:off x="8321009" y="2080270"/>
                  <a:ext cx="91439" cy="1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296" name="Group 2295"/>
              <p:cNvGrpSpPr/>
              <p:nvPr/>
            </p:nvGrpSpPr>
            <p:grpSpPr>
              <a:xfrm rot="16200000">
                <a:off x="17122069" y="617277"/>
                <a:ext cx="411476" cy="640080"/>
                <a:chOff x="7680944" y="1440198"/>
                <a:chExt cx="822943" cy="1280146"/>
              </a:xfrm>
            </p:grpSpPr>
            <p:cxnSp>
              <p:nvCxnSpPr>
                <p:cNvPr id="2302" name="Straight Connector 2301"/>
                <p:cNvCxnSpPr>
                  <a:cxnSpLocks/>
                </p:cNvCxnSpPr>
                <p:nvPr/>
              </p:nvCxnSpPr>
              <p:spPr>
                <a:xfrm>
                  <a:off x="8138131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03" name="Straight Connector 2302"/>
                <p:cNvCxnSpPr>
                  <a:cxnSpLocks/>
                </p:cNvCxnSpPr>
                <p:nvPr/>
              </p:nvCxnSpPr>
              <p:spPr>
                <a:xfrm>
                  <a:off x="8046692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04" name="Straight Connector 2303"/>
                <p:cNvCxnSpPr>
                  <a:cxnSpLocks/>
                </p:cNvCxnSpPr>
                <p:nvPr/>
              </p:nvCxnSpPr>
              <p:spPr>
                <a:xfrm rot="5400000" flipH="1">
                  <a:off x="7863816" y="1897397"/>
                  <a:ext cx="4" cy="36574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05" name="Straight Connector 2304"/>
                <p:cNvCxnSpPr>
                  <a:cxnSpLocks/>
                </p:cNvCxnSpPr>
                <p:nvPr/>
              </p:nvCxnSpPr>
              <p:spPr>
                <a:xfrm flipH="1">
                  <a:off x="8138131" y="2080271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306" name="Group 2305"/>
                <p:cNvGrpSpPr/>
                <p:nvPr/>
              </p:nvGrpSpPr>
              <p:grpSpPr>
                <a:xfrm>
                  <a:off x="8321009" y="1440198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319" name="Straight Connector 2318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20" name="Straight Connector 2319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21" name="Straight Connector 2320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22" name="Straight Connector 2321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23" name="Straight Connector 2322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24" name="Straight Connector 2323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25" name="Straight Connector 2324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26" name="Straight Connector 2325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27" name="Straight Connector 2326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307" name="Group 2306"/>
                <p:cNvGrpSpPr/>
                <p:nvPr/>
              </p:nvGrpSpPr>
              <p:grpSpPr>
                <a:xfrm>
                  <a:off x="8321009" y="2171710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310" name="Straight Connector 2309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11" name="Straight Connector 2310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12" name="Straight Connector 2311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13" name="Straight Connector 2312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14" name="Straight Connector 2313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15" name="Straight Connector 2314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16" name="Straight Connector 2315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17" name="Straight Connector 2316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18" name="Straight Connector 2317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308" name="Straight Connector 2307"/>
                <p:cNvCxnSpPr>
                  <a:cxnSpLocks/>
                </p:cNvCxnSpPr>
                <p:nvPr/>
              </p:nvCxnSpPr>
              <p:spPr>
                <a:xfrm>
                  <a:off x="8412448" y="1988832"/>
                  <a:ext cx="0" cy="182878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09" name="Straight Connector 2308"/>
                <p:cNvCxnSpPr>
                  <a:cxnSpLocks/>
                </p:cNvCxnSpPr>
                <p:nvPr/>
              </p:nvCxnSpPr>
              <p:spPr>
                <a:xfrm flipV="1">
                  <a:off x="8321009" y="2080270"/>
                  <a:ext cx="91439" cy="1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297" name="Straight Connector 2296"/>
              <p:cNvCxnSpPr>
                <a:cxnSpLocks/>
              </p:cNvCxnSpPr>
              <p:nvPr/>
            </p:nvCxnSpPr>
            <p:spPr>
              <a:xfrm flipH="1">
                <a:off x="17647848" y="777287"/>
                <a:ext cx="640072" cy="24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8" name="Straight Connector 2297"/>
              <p:cNvCxnSpPr>
                <a:cxnSpLocks/>
              </p:cNvCxnSpPr>
              <p:nvPr/>
            </p:nvCxnSpPr>
            <p:spPr>
              <a:xfrm>
                <a:off x="18287920" y="777310"/>
                <a:ext cx="0" cy="182868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99" name="Straight Connector 2298"/>
              <p:cNvCxnSpPr>
                <a:cxnSpLocks/>
              </p:cNvCxnSpPr>
              <p:nvPr/>
            </p:nvCxnSpPr>
            <p:spPr>
              <a:xfrm flipH="1">
                <a:off x="16184825" y="777287"/>
                <a:ext cx="137144" cy="56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00" name="Straight Connector 2299"/>
              <p:cNvCxnSpPr>
                <a:cxnSpLocks/>
              </p:cNvCxnSpPr>
              <p:nvPr/>
            </p:nvCxnSpPr>
            <p:spPr>
              <a:xfrm flipH="1">
                <a:off x="16879714" y="777231"/>
                <a:ext cx="137144" cy="56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01" name="Rectangle 2300"/>
              <p:cNvSpPr/>
              <p:nvPr/>
            </p:nvSpPr>
            <p:spPr>
              <a:xfrm>
                <a:off x="16238163" y="548702"/>
                <a:ext cx="731511" cy="274312"/>
              </a:xfrm>
              <a:prstGeom prst="rect">
                <a:avLst/>
              </a:prstGeom>
              <a:noFill/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8100" tIns="19050" rIns="38100" bIns="1905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8103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50" b="1" dirty="0">
                    <a:solidFill>
                      <a:srgbClr val="000000"/>
                    </a:solidFill>
                    <a:latin typeface="Trebuchet MS"/>
                  </a:rPr>
                  <a:t>. . .</a:t>
                </a:r>
              </a:p>
            </p:txBody>
          </p:sp>
        </p:grpSp>
        <p:grpSp>
          <p:nvGrpSpPr>
            <p:cNvPr id="2380" name="Group 2379"/>
            <p:cNvGrpSpPr/>
            <p:nvPr/>
          </p:nvGrpSpPr>
          <p:grpSpPr>
            <a:xfrm>
              <a:off x="5889121" y="2038366"/>
              <a:ext cx="1981179" cy="247647"/>
              <a:chOff x="13533091" y="548702"/>
              <a:chExt cx="4754829" cy="594353"/>
            </a:xfrm>
          </p:grpSpPr>
          <p:grpSp>
            <p:nvGrpSpPr>
              <p:cNvPr id="2382" name="Group 2381"/>
              <p:cNvGrpSpPr/>
              <p:nvPr/>
            </p:nvGrpSpPr>
            <p:grpSpPr>
              <a:xfrm rot="16200000">
                <a:off x="13921711" y="617277"/>
                <a:ext cx="411476" cy="640080"/>
                <a:chOff x="7680944" y="1440198"/>
                <a:chExt cx="822943" cy="1280146"/>
              </a:xfrm>
            </p:grpSpPr>
            <p:cxnSp>
              <p:nvCxnSpPr>
                <p:cNvPr id="2445" name="Straight Connector 2444"/>
                <p:cNvCxnSpPr>
                  <a:cxnSpLocks/>
                </p:cNvCxnSpPr>
                <p:nvPr/>
              </p:nvCxnSpPr>
              <p:spPr>
                <a:xfrm>
                  <a:off x="8138131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46" name="Straight Connector 2445"/>
                <p:cNvCxnSpPr>
                  <a:cxnSpLocks/>
                </p:cNvCxnSpPr>
                <p:nvPr/>
              </p:nvCxnSpPr>
              <p:spPr>
                <a:xfrm>
                  <a:off x="8046692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47" name="Straight Connector 2446"/>
                <p:cNvCxnSpPr>
                  <a:cxnSpLocks/>
                </p:cNvCxnSpPr>
                <p:nvPr/>
              </p:nvCxnSpPr>
              <p:spPr>
                <a:xfrm rot="5400000" flipH="1">
                  <a:off x="7863816" y="1897397"/>
                  <a:ext cx="4" cy="36574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48" name="Straight Connector 2447"/>
                <p:cNvCxnSpPr>
                  <a:cxnSpLocks/>
                </p:cNvCxnSpPr>
                <p:nvPr/>
              </p:nvCxnSpPr>
              <p:spPr>
                <a:xfrm flipH="1">
                  <a:off x="8138131" y="2080271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449" name="Group 2448"/>
                <p:cNvGrpSpPr/>
                <p:nvPr/>
              </p:nvGrpSpPr>
              <p:grpSpPr>
                <a:xfrm>
                  <a:off x="8321009" y="1440198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462" name="Straight Connector 2461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63" name="Straight Connector 2462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64" name="Straight Connector 2463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65" name="Straight Connector 2464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66" name="Straight Connector 2465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67" name="Straight Connector 2466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68" name="Straight Connector 2467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69" name="Straight Connector 2468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70" name="Straight Connector 2469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450" name="Group 2449"/>
                <p:cNvGrpSpPr/>
                <p:nvPr/>
              </p:nvGrpSpPr>
              <p:grpSpPr>
                <a:xfrm>
                  <a:off x="8321009" y="2171710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453" name="Straight Connector 2452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54" name="Straight Connector 2453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55" name="Straight Connector 2454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56" name="Straight Connector 2455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57" name="Straight Connector 2456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58" name="Straight Connector 2457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59" name="Straight Connector 2458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60" name="Straight Connector 2459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61" name="Straight Connector 2460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451" name="Straight Connector 2450"/>
                <p:cNvCxnSpPr>
                  <a:cxnSpLocks/>
                </p:cNvCxnSpPr>
                <p:nvPr/>
              </p:nvCxnSpPr>
              <p:spPr>
                <a:xfrm>
                  <a:off x="8412448" y="1988832"/>
                  <a:ext cx="0" cy="182878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52" name="Straight Connector 2451"/>
                <p:cNvCxnSpPr>
                  <a:cxnSpLocks/>
                </p:cNvCxnSpPr>
                <p:nvPr/>
              </p:nvCxnSpPr>
              <p:spPr>
                <a:xfrm flipV="1">
                  <a:off x="8321009" y="2080270"/>
                  <a:ext cx="91439" cy="1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383" name="Straight Connector 2382"/>
              <p:cNvCxnSpPr>
                <a:cxnSpLocks/>
              </p:cNvCxnSpPr>
              <p:nvPr/>
            </p:nvCxnSpPr>
            <p:spPr>
              <a:xfrm flipH="1">
                <a:off x="13533091" y="777299"/>
                <a:ext cx="274318" cy="1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4" name="Straight Connector 2383"/>
              <p:cNvCxnSpPr>
                <a:cxnSpLocks/>
              </p:cNvCxnSpPr>
              <p:nvPr/>
            </p:nvCxnSpPr>
            <p:spPr>
              <a:xfrm flipH="1">
                <a:off x="14447483" y="777287"/>
                <a:ext cx="1097259" cy="12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5" name="Straight Connector 2384"/>
              <p:cNvCxnSpPr>
                <a:cxnSpLocks/>
              </p:cNvCxnSpPr>
              <p:nvPr/>
            </p:nvCxnSpPr>
            <p:spPr>
              <a:xfrm>
                <a:off x="14996116" y="777298"/>
                <a:ext cx="0" cy="182868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386" name="Group 2385"/>
              <p:cNvGrpSpPr/>
              <p:nvPr/>
            </p:nvGrpSpPr>
            <p:grpSpPr>
              <a:xfrm rot="16200000">
                <a:off x="15659045" y="617277"/>
                <a:ext cx="411476" cy="640080"/>
                <a:chOff x="7680944" y="1440198"/>
                <a:chExt cx="822943" cy="1280146"/>
              </a:xfrm>
            </p:grpSpPr>
            <p:cxnSp>
              <p:nvCxnSpPr>
                <p:cNvPr id="2419" name="Straight Connector 2418"/>
                <p:cNvCxnSpPr>
                  <a:cxnSpLocks/>
                </p:cNvCxnSpPr>
                <p:nvPr/>
              </p:nvCxnSpPr>
              <p:spPr>
                <a:xfrm>
                  <a:off x="8138131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20" name="Straight Connector 2419"/>
                <p:cNvCxnSpPr>
                  <a:cxnSpLocks/>
                </p:cNvCxnSpPr>
                <p:nvPr/>
              </p:nvCxnSpPr>
              <p:spPr>
                <a:xfrm>
                  <a:off x="8046692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21" name="Straight Connector 2420"/>
                <p:cNvCxnSpPr>
                  <a:cxnSpLocks/>
                </p:cNvCxnSpPr>
                <p:nvPr/>
              </p:nvCxnSpPr>
              <p:spPr>
                <a:xfrm rot="5400000" flipH="1">
                  <a:off x="7863816" y="1897397"/>
                  <a:ext cx="4" cy="36574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22" name="Straight Connector 2421"/>
                <p:cNvCxnSpPr>
                  <a:cxnSpLocks/>
                </p:cNvCxnSpPr>
                <p:nvPr/>
              </p:nvCxnSpPr>
              <p:spPr>
                <a:xfrm flipH="1">
                  <a:off x="8138131" y="2080271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423" name="Group 2422"/>
                <p:cNvGrpSpPr/>
                <p:nvPr/>
              </p:nvGrpSpPr>
              <p:grpSpPr>
                <a:xfrm>
                  <a:off x="8321009" y="1440198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436" name="Straight Connector 2435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37" name="Straight Connector 2436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38" name="Straight Connector 2437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39" name="Straight Connector 2438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40" name="Straight Connector 2439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41" name="Straight Connector 2440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42" name="Straight Connector 2441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43" name="Straight Connector 2442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44" name="Straight Connector 2443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424" name="Group 2423"/>
                <p:cNvGrpSpPr/>
                <p:nvPr/>
              </p:nvGrpSpPr>
              <p:grpSpPr>
                <a:xfrm>
                  <a:off x="8321009" y="2171710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427" name="Straight Connector 2426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28" name="Straight Connector 2427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29" name="Straight Connector 2428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30" name="Straight Connector 2429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31" name="Straight Connector 2430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32" name="Straight Connector 2431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33" name="Straight Connector 2432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34" name="Straight Connector 2433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35" name="Straight Connector 2434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425" name="Straight Connector 2424"/>
                <p:cNvCxnSpPr>
                  <a:cxnSpLocks/>
                </p:cNvCxnSpPr>
                <p:nvPr/>
              </p:nvCxnSpPr>
              <p:spPr>
                <a:xfrm>
                  <a:off x="8412448" y="1988832"/>
                  <a:ext cx="0" cy="182878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26" name="Straight Connector 2425"/>
                <p:cNvCxnSpPr>
                  <a:cxnSpLocks/>
                </p:cNvCxnSpPr>
                <p:nvPr/>
              </p:nvCxnSpPr>
              <p:spPr>
                <a:xfrm flipV="1">
                  <a:off x="8321009" y="2080270"/>
                  <a:ext cx="91439" cy="1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387" name="Group 2386"/>
              <p:cNvGrpSpPr/>
              <p:nvPr/>
            </p:nvGrpSpPr>
            <p:grpSpPr>
              <a:xfrm rot="16200000">
                <a:off x="17122069" y="617277"/>
                <a:ext cx="411476" cy="640080"/>
                <a:chOff x="7680944" y="1440198"/>
                <a:chExt cx="822943" cy="1280146"/>
              </a:xfrm>
            </p:grpSpPr>
            <p:cxnSp>
              <p:nvCxnSpPr>
                <p:cNvPr id="2393" name="Straight Connector 2392"/>
                <p:cNvCxnSpPr>
                  <a:cxnSpLocks/>
                </p:cNvCxnSpPr>
                <p:nvPr/>
              </p:nvCxnSpPr>
              <p:spPr>
                <a:xfrm>
                  <a:off x="8138131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94" name="Straight Connector 2393"/>
                <p:cNvCxnSpPr>
                  <a:cxnSpLocks/>
                </p:cNvCxnSpPr>
                <p:nvPr/>
              </p:nvCxnSpPr>
              <p:spPr>
                <a:xfrm>
                  <a:off x="8046692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95" name="Straight Connector 2394"/>
                <p:cNvCxnSpPr>
                  <a:cxnSpLocks/>
                </p:cNvCxnSpPr>
                <p:nvPr/>
              </p:nvCxnSpPr>
              <p:spPr>
                <a:xfrm rot="5400000" flipH="1">
                  <a:off x="7863816" y="1897397"/>
                  <a:ext cx="4" cy="36574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96" name="Straight Connector 2395"/>
                <p:cNvCxnSpPr>
                  <a:cxnSpLocks/>
                </p:cNvCxnSpPr>
                <p:nvPr/>
              </p:nvCxnSpPr>
              <p:spPr>
                <a:xfrm flipH="1">
                  <a:off x="8138131" y="2080271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397" name="Group 2396"/>
                <p:cNvGrpSpPr/>
                <p:nvPr/>
              </p:nvGrpSpPr>
              <p:grpSpPr>
                <a:xfrm>
                  <a:off x="8321009" y="1440198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410" name="Straight Connector 2409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11" name="Straight Connector 2410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12" name="Straight Connector 2411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13" name="Straight Connector 2412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14" name="Straight Connector 2413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15" name="Straight Connector 2414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16" name="Straight Connector 2415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17" name="Straight Connector 2416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18" name="Straight Connector 2417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398" name="Group 2397"/>
                <p:cNvGrpSpPr/>
                <p:nvPr/>
              </p:nvGrpSpPr>
              <p:grpSpPr>
                <a:xfrm>
                  <a:off x="8321009" y="2171710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401" name="Straight Connector 2400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02" name="Straight Connector 2401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03" name="Straight Connector 2402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04" name="Straight Connector 2403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05" name="Straight Connector 2404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06" name="Straight Connector 2405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07" name="Straight Connector 2406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08" name="Straight Connector 2407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09" name="Straight Connector 2408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399" name="Straight Connector 2398"/>
                <p:cNvCxnSpPr>
                  <a:cxnSpLocks/>
                </p:cNvCxnSpPr>
                <p:nvPr/>
              </p:nvCxnSpPr>
              <p:spPr>
                <a:xfrm>
                  <a:off x="8412448" y="1988832"/>
                  <a:ext cx="0" cy="182878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00" name="Straight Connector 2399"/>
                <p:cNvCxnSpPr>
                  <a:cxnSpLocks/>
                </p:cNvCxnSpPr>
                <p:nvPr/>
              </p:nvCxnSpPr>
              <p:spPr>
                <a:xfrm flipV="1">
                  <a:off x="8321009" y="2080270"/>
                  <a:ext cx="91439" cy="1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388" name="Straight Connector 2387"/>
              <p:cNvCxnSpPr>
                <a:cxnSpLocks/>
              </p:cNvCxnSpPr>
              <p:nvPr/>
            </p:nvCxnSpPr>
            <p:spPr>
              <a:xfrm flipH="1">
                <a:off x="17647848" y="777287"/>
                <a:ext cx="640072" cy="24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89" name="Straight Connector 2388"/>
              <p:cNvCxnSpPr>
                <a:cxnSpLocks/>
              </p:cNvCxnSpPr>
              <p:nvPr/>
            </p:nvCxnSpPr>
            <p:spPr>
              <a:xfrm>
                <a:off x="18287920" y="777310"/>
                <a:ext cx="0" cy="182868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90" name="Straight Connector 2389"/>
              <p:cNvCxnSpPr>
                <a:cxnSpLocks/>
              </p:cNvCxnSpPr>
              <p:nvPr/>
            </p:nvCxnSpPr>
            <p:spPr>
              <a:xfrm flipH="1">
                <a:off x="16184825" y="777287"/>
                <a:ext cx="137144" cy="56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91" name="Straight Connector 2390"/>
              <p:cNvCxnSpPr>
                <a:cxnSpLocks/>
              </p:cNvCxnSpPr>
              <p:nvPr/>
            </p:nvCxnSpPr>
            <p:spPr>
              <a:xfrm flipH="1">
                <a:off x="16879714" y="777231"/>
                <a:ext cx="137144" cy="56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92" name="Rectangle 2391"/>
              <p:cNvSpPr/>
              <p:nvPr/>
            </p:nvSpPr>
            <p:spPr>
              <a:xfrm>
                <a:off x="16238163" y="548702"/>
                <a:ext cx="731511" cy="274312"/>
              </a:xfrm>
              <a:prstGeom prst="rect">
                <a:avLst/>
              </a:prstGeom>
              <a:noFill/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8100" tIns="19050" rIns="38100" bIns="1905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8103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50" b="1" dirty="0">
                    <a:solidFill>
                      <a:srgbClr val="000000"/>
                    </a:solidFill>
                    <a:latin typeface="Trebuchet MS"/>
                  </a:rPr>
                  <a:t>. . .</a:t>
                </a:r>
              </a:p>
            </p:txBody>
          </p:sp>
        </p:grpSp>
        <p:grpSp>
          <p:nvGrpSpPr>
            <p:cNvPr id="2471" name="Group 2470"/>
            <p:cNvGrpSpPr/>
            <p:nvPr/>
          </p:nvGrpSpPr>
          <p:grpSpPr>
            <a:xfrm>
              <a:off x="5889121" y="3181354"/>
              <a:ext cx="1981179" cy="247647"/>
              <a:chOff x="13533091" y="548702"/>
              <a:chExt cx="4754829" cy="594353"/>
            </a:xfrm>
          </p:grpSpPr>
          <p:grpSp>
            <p:nvGrpSpPr>
              <p:cNvPr id="2473" name="Group 2472"/>
              <p:cNvGrpSpPr/>
              <p:nvPr/>
            </p:nvGrpSpPr>
            <p:grpSpPr>
              <a:xfrm rot="16200000">
                <a:off x="13921711" y="617277"/>
                <a:ext cx="411476" cy="640080"/>
                <a:chOff x="7680944" y="1440198"/>
                <a:chExt cx="822943" cy="1280146"/>
              </a:xfrm>
            </p:grpSpPr>
            <p:cxnSp>
              <p:nvCxnSpPr>
                <p:cNvPr id="2536" name="Straight Connector 2535"/>
                <p:cNvCxnSpPr>
                  <a:cxnSpLocks/>
                </p:cNvCxnSpPr>
                <p:nvPr/>
              </p:nvCxnSpPr>
              <p:spPr>
                <a:xfrm>
                  <a:off x="8138131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37" name="Straight Connector 2536"/>
                <p:cNvCxnSpPr>
                  <a:cxnSpLocks/>
                </p:cNvCxnSpPr>
                <p:nvPr/>
              </p:nvCxnSpPr>
              <p:spPr>
                <a:xfrm>
                  <a:off x="8046692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38" name="Straight Connector 2537"/>
                <p:cNvCxnSpPr>
                  <a:cxnSpLocks/>
                </p:cNvCxnSpPr>
                <p:nvPr/>
              </p:nvCxnSpPr>
              <p:spPr>
                <a:xfrm rot="5400000" flipH="1">
                  <a:off x="7863816" y="1897397"/>
                  <a:ext cx="4" cy="36574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39" name="Straight Connector 2538"/>
                <p:cNvCxnSpPr>
                  <a:cxnSpLocks/>
                </p:cNvCxnSpPr>
                <p:nvPr/>
              </p:nvCxnSpPr>
              <p:spPr>
                <a:xfrm flipH="1">
                  <a:off x="8138131" y="2080271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540" name="Group 2539"/>
                <p:cNvGrpSpPr/>
                <p:nvPr/>
              </p:nvGrpSpPr>
              <p:grpSpPr>
                <a:xfrm>
                  <a:off x="8321009" y="1440198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553" name="Straight Connector 2552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54" name="Straight Connector 2553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55" name="Straight Connector 2554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56" name="Straight Connector 2555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57" name="Straight Connector 2556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58" name="Straight Connector 2557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59" name="Straight Connector 2558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60" name="Straight Connector 2559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61" name="Straight Connector 2560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541" name="Group 2540"/>
                <p:cNvGrpSpPr/>
                <p:nvPr/>
              </p:nvGrpSpPr>
              <p:grpSpPr>
                <a:xfrm>
                  <a:off x="8321009" y="2171710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544" name="Straight Connector 2543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45" name="Straight Connector 2544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46" name="Straight Connector 2545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47" name="Straight Connector 2546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48" name="Straight Connector 2547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49" name="Straight Connector 2548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50" name="Straight Connector 2549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51" name="Straight Connector 2550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52" name="Straight Connector 2551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542" name="Straight Connector 2541"/>
                <p:cNvCxnSpPr>
                  <a:cxnSpLocks/>
                </p:cNvCxnSpPr>
                <p:nvPr/>
              </p:nvCxnSpPr>
              <p:spPr>
                <a:xfrm>
                  <a:off x="8412448" y="1988832"/>
                  <a:ext cx="0" cy="182878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43" name="Straight Connector 2542"/>
                <p:cNvCxnSpPr>
                  <a:cxnSpLocks/>
                </p:cNvCxnSpPr>
                <p:nvPr/>
              </p:nvCxnSpPr>
              <p:spPr>
                <a:xfrm flipV="1">
                  <a:off x="8321009" y="2080270"/>
                  <a:ext cx="91439" cy="1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474" name="Straight Connector 2473"/>
              <p:cNvCxnSpPr>
                <a:cxnSpLocks/>
              </p:cNvCxnSpPr>
              <p:nvPr/>
            </p:nvCxnSpPr>
            <p:spPr>
              <a:xfrm flipH="1">
                <a:off x="13533091" y="777299"/>
                <a:ext cx="274318" cy="1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5" name="Straight Connector 2474"/>
              <p:cNvCxnSpPr>
                <a:cxnSpLocks/>
              </p:cNvCxnSpPr>
              <p:nvPr/>
            </p:nvCxnSpPr>
            <p:spPr>
              <a:xfrm flipH="1">
                <a:off x="14447483" y="777287"/>
                <a:ext cx="1097259" cy="12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76" name="Straight Connector 2475"/>
              <p:cNvCxnSpPr>
                <a:cxnSpLocks/>
              </p:cNvCxnSpPr>
              <p:nvPr/>
            </p:nvCxnSpPr>
            <p:spPr>
              <a:xfrm>
                <a:off x="14996116" y="777298"/>
                <a:ext cx="0" cy="182868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477" name="Group 2476"/>
              <p:cNvGrpSpPr/>
              <p:nvPr/>
            </p:nvGrpSpPr>
            <p:grpSpPr>
              <a:xfrm rot="16200000">
                <a:off x="15659045" y="617277"/>
                <a:ext cx="411476" cy="640080"/>
                <a:chOff x="7680944" y="1440198"/>
                <a:chExt cx="822943" cy="1280146"/>
              </a:xfrm>
            </p:grpSpPr>
            <p:cxnSp>
              <p:nvCxnSpPr>
                <p:cNvPr id="2510" name="Straight Connector 2509"/>
                <p:cNvCxnSpPr>
                  <a:cxnSpLocks/>
                </p:cNvCxnSpPr>
                <p:nvPr/>
              </p:nvCxnSpPr>
              <p:spPr>
                <a:xfrm>
                  <a:off x="8138131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11" name="Straight Connector 2510"/>
                <p:cNvCxnSpPr>
                  <a:cxnSpLocks/>
                </p:cNvCxnSpPr>
                <p:nvPr/>
              </p:nvCxnSpPr>
              <p:spPr>
                <a:xfrm>
                  <a:off x="8046692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12" name="Straight Connector 2511"/>
                <p:cNvCxnSpPr>
                  <a:cxnSpLocks/>
                </p:cNvCxnSpPr>
                <p:nvPr/>
              </p:nvCxnSpPr>
              <p:spPr>
                <a:xfrm rot="5400000" flipH="1">
                  <a:off x="7863816" y="1897397"/>
                  <a:ext cx="4" cy="36574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13" name="Straight Connector 2512"/>
                <p:cNvCxnSpPr>
                  <a:cxnSpLocks/>
                </p:cNvCxnSpPr>
                <p:nvPr/>
              </p:nvCxnSpPr>
              <p:spPr>
                <a:xfrm flipH="1">
                  <a:off x="8138131" y="2080271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514" name="Group 2513"/>
                <p:cNvGrpSpPr/>
                <p:nvPr/>
              </p:nvGrpSpPr>
              <p:grpSpPr>
                <a:xfrm>
                  <a:off x="8321009" y="1440198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527" name="Straight Connector 2526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28" name="Straight Connector 2527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29" name="Straight Connector 2528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30" name="Straight Connector 2529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31" name="Straight Connector 2530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32" name="Straight Connector 2531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33" name="Straight Connector 2532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34" name="Straight Connector 2533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35" name="Straight Connector 2534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515" name="Group 2514"/>
                <p:cNvGrpSpPr/>
                <p:nvPr/>
              </p:nvGrpSpPr>
              <p:grpSpPr>
                <a:xfrm>
                  <a:off x="8321009" y="2171710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518" name="Straight Connector 2517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19" name="Straight Connector 2518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20" name="Straight Connector 2519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21" name="Straight Connector 2520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22" name="Straight Connector 2521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23" name="Straight Connector 2522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24" name="Straight Connector 2523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25" name="Straight Connector 2524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26" name="Straight Connector 2525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516" name="Straight Connector 2515"/>
                <p:cNvCxnSpPr>
                  <a:cxnSpLocks/>
                </p:cNvCxnSpPr>
                <p:nvPr/>
              </p:nvCxnSpPr>
              <p:spPr>
                <a:xfrm>
                  <a:off x="8412448" y="1988832"/>
                  <a:ext cx="0" cy="182878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17" name="Straight Connector 2516"/>
                <p:cNvCxnSpPr>
                  <a:cxnSpLocks/>
                </p:cNvCxnSpPr>
                <p:nvPr/>
              </p:nvCxnSpPr>
              <p:spPr>
                <a:xfrm flipV="1">
                  <a:off x="8321009" y="2080270"/>
                  <a:ext cx="91439" cy="1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78" name="Group 2477"/>
              <p:cNvGrpSpPr/>
              <p:nvPr/>
            </p:nvGrpSpPr>
            <p:grpSpPr>
              <a:xfrm rot="16200000">
                <a:off x="17122069" y="617277"/>
                <a:ext cx="411476" cy="640080"/>
                <a:chOff x="7680944" y="1440198"/>
                <a:chExt cx="822943" cy="1280146"/>
              </a:xfrm>
            </p:grpSpPr>
            <p:cxnSp>
              <p:nvCxnSpPr>
                <p:cNvPr id="2484" name="Straight Connector 2483"/>
                <p:cNvCxnSpPr>
                  <a:cxnSpLocks/>
                </p:cNvCxnSpPr>
                <p:nvPr/>
              </p:nvCxnSpPr>
              <p:spPr>
                <a:xfrm>
                  <a:off x="8138131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85" name="Straight Connector 2484"/>
                <p:cNvCxnSpPr>
                  <a:cxnSpLocks/>
                </p:cNvCxnSpPr>
                <p:nvPr/>
              </p:nvCxnSpPr>
              <p:spPr>
                <a:xfrm>
                  <a:off x="8046692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86" name="Straight Connector 2485"/>
                <p:cNvCxnSpPr>
                  <a:cxnSpLocks/>
                </p:cNvCxnSpPr>
                <p:nvPr/>
              </p:nvCxnSpPr>
              <p:spPr>
                <a:xfrm rot="5400000" flipH="1">
                  <a:off x="7863816" y="1897397"/>
                  <a:ext cx="4" cy="36574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87" name="Straight Connector 2486"/>
                <p:cNvCxnSpPr>
                  <a:cxnSpLocks/>
                </p:cNvCxnSpPr>
                <p:nvPr/>
              </p:nvCxnSpPr>
              <p:spPr>
                <a:xfrm flipH="1">
                  <a:off x="8138131" y="2080271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488" name="Group 2487"/>
                <p:cNvGrpSpPr/>
                <p:nvPr/>
              </p:nvGrpSpPr>
              <p:grpSpPr>
                <a:xfrm>
                  <a:off x="8321009" y="1440198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501" name="Straight Connector 2500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02" name="Straight Connector 2501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03" name="Straight Connector 2502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04" name="Straight Connector 2503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05" name="Straight Connector 2504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06" name="Straight Connector 2505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07" name="Straight Connector 2506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08" name="Straight Connector 2507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09" name="Straight Connector 2508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489" name="Group 2488"/>
                <p:cNvGrpSpPr/>
                <p:nvPr/>
              </p:nvGrpSpPr>
              <p:grpSpPr>
                <a:xfrm>
                  <a:off x="8321009" y="2171710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492" name="Straight Connector 2491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93" name="Straight Connector 2492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94" name="Straight Connector 2493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95" name="Straight Connector 2494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96" name="Straight Connector 2495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97" name="Straight Connector 2496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98" name="Straight Connector 2497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99" name="Straight Connector 2498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00" name="Straight Connector 2499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490" name="Straight Connector 2489"/>
                <p:cNvCxnSpPr>
                  <a:cxnSpLocks/>
                </p:cNvCxnSpPr>
                <p:nvPr/>
              </p:nvCxnSpPr>
              <p:spPr>
                <a:xfrm>
                  <a:off x="8412448" y="1988832"/>
                  <a:ext cx="0" cy="182878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91" name="Straight Connector 2490"/>
                <p:cNvCxnSpPr>
                  <a:cxnSpLocks/>
                </p:cNvCxnSpPr>
                <p:nvPr/>
              </p:nvCxnSpPr>
              <p:spPr>
                <a:xfrm flipV="1">
                  <a:off x="8321009" y="2080270"/>
                  <a:ext cx="91439" cy="1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479" name="Straight Connector 2478"/>
              <p:cNvCxnSpPr>
                <a:cxnSpLocks/>
              </p:cNvCxnSpPr>
              <p:nvPr/>
            </p:nvCxnSpPr>
            <p:spPr>
              <a:xfrm flipH="1">
                <a:off x="17647848" y="777287"/>
                <a:ext cx="640072" cy="24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0" name="Straight Connector 2479"/>
              <p:cNvCxnSpPr>
                <a:cxnSpLocks/>
              </p:cNvCxnSpPr>
              <p:nvPr/>
            </p:nvCxnSpPr>
            <p:spPr>
              <a:xfrm>
                <a:off x="18287920" y="777310"/>
                <a:ext cx="0" cy="182868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1" name="Straight Connector 2480"/>
              <p:cNvCxnSpPr>
                <a:cxnSpLocks/>
              </p:cNvCxnSpPr>
              <p:nvPr/>
            </p:nvCxnSpPr>
            <p:spPr>
              <a:xfrm flipH="1">
                <a:off x="16184825" y="777287"/>
                <a:ext cx="137144" cy="56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82" name="Straight Connector 2481"/>
              <p:cNvCxnSpPr>
                <a:cxnSpLocks/>
              </p:cNvCxnSpPr>
              <p:nvPr/>
            </p:nvCxnSpPr>
            <p:spPr>
              <a:xfrm flipH="1">
                <a:off x="16879714" y="777231"/>
                <a:ext cx="137144" cy="56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483" name="Rectangle 2482"/>
              <p:cNvSpPr/>
              <p:nvPr/>
            </p:nvSpPr>
            <p:spPr>
              <a:xfrm>
                <a:off x="16238163" y="548702"/>
                <a:ext cx="731511" cy="274312"/>
              </a:xfrm>
              <a:prstGeom prst="rect">
                <a:avLst/>
              </a:prstGeom>
              <a:noFill/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8100" tIns="19050" rIns="38100" bIns="1905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8103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50" b="1" dirty="0">
                    <a:solidFill>
                      <a:srgbClr val="000000"/>
                    </a:solidFill>
                    <a:latin typeface="Trebuchet MS"/>
                  </a:rPr>
                  <a:t>. . .</a:t>
                </a:r>
              </a:p>
            </p:txBody>
          </p:sp>
        </p:grpSp>
        <p:grpSp>
          <p:nvGrpSpPr>
            <p:cNvPr id="2562" name="Group 2561"/>
            <p:cNvGrpSpPr/>
            <p:nvPr/>
          </p:nvGrpSpPr>
          <p:grpSpPr>
            <a:xfrm>
              <a:off x="6037246" y="1562121"/>
              <a:ext cx="782629" cy="2438373"/>
              <a:chOff x="13898848" y="960177"/>
              <a:chExt cx="1878310" cy="5852096"/>
            </a:xfrm>
          </p:grpSpPr>
          <p:cxnSp>
            <p:nvCxnSpPr>
              <p:cNvPr id="2563" name="Straight Connector 2562"/>
              <p:cNvCxnSpPr>
                <a:cxnSpLocks/>
              </p:cNvCxnSpPr>
              <p:nvPr/>
            </p:nvCxnSpPr>
            <p:spPr>
              <a:xfrm>
                <a:off x="15544750" y="1417370"/>
                <a:ext cx="0" cy="182878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64" name="Group 2563"/>
              <p:cNvGrpSpPr/>
              <p:nvPr/>
            </p:nvGrpSpPr>
            <p:grpSpPr>
              <a:xfrm>
                <a:off x="13898848" y="960177"/>
                <a:ext cx="1645902" cy="640073"/>
                <a:chOff x="6766546" y="800125"/>
                <a:chExt cx="1645902" cy="640073"/>
              </a:xfrm>
            </p:grpSpPr>
            <p:cxnSp>
              <p:nvCxnSpPr>
                <p:cNvPr id="2678" name="Straight Connector 2677"/>
                <p:cNvCxnSpPr>
                  <a:cxnSpLocks/>
                </p:cNvCxnSpPr>
                <p:nvPr/>
              </p:nvCxnSpPr>
              <p:spPr>
                <a:xfrm flipH="1">
                  <a:off x="8046692" y="1257320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79" name="Straight Connector 2678"/>
                <p:cNvCxnSpPr>
                  <a:cxnSpLocks/>
                </p:cNvCxnSpPr>
                <p:nvPr/>
              </p:nvCxnSpPr>
              <p:spPr>
                <a:xfrm flipH="1">
                  <a:off x="7498058" y="1257320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80" name="Straight Connector 2679"/>
                <p:cNvCxnSpPr>
                  <a:cxnSpLocks/>
                </p:cNvCxnSpPr>
                <p:nvPr/>
              </p:nvCxnSpPr>
              <p:spPr>
                <a:xfrm flipH="1">
                  <a:off x="7680936" y="1074442"/>
                  <a:ext cx="365756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81" name="Straight Connector 2680"/>
                <p:cNvCxnSpPr>
                  <a:cxnSpLocks/>
                </p:cNvCxnSpPr>
                <p:nvPr/>
              </p:nvCxnSpPr>
              <p:spPr>
                <a:xfrm flipV="1">
                  <a:off x="7680936" y="1074442"/>
                  <a:ext cx="0" cy="18287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82" name="Straight Connector 2681"/>
                <p:cNvCxnSpPr>
                  <a:cxnSpLocks/>
                </p:cNvCxnSpPr>
                <p:nvPr/>
              </p:nvCxnSpPr>
              <p:spPr>
                <a:xfrm flipV="1">
                  <a:off x="8046692" y="1074442"/>
                  <a:ext cx="0" cy="18287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83" name="Straight Connector 2682"/>
                <p:cNvCxnSpPr>
                  <a:cxnSpLocks/>
                </p:cNvCxnSpPr>
                <p:nvPr/>
              </p:nvCxnSpPr>
              <p:spPr>
                <a:xfrm flipH="1">
                  <a:off x="7680936" y="983003"/>
                  <a:ext cx="365756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84" name="Straight Connector 2683"/>
                <p:cNvCxnSpPr>
                  <a:cxnSpLocks/>
                </p:cNvCxnSpPr>
                <p:nvPr/>
              </p:nvCxnSpPr>
              <p:spPr>
                <a:xfrm>
                  <a:off x="7132302" y="1074442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85" name="Straight Connector 2684"/>
                <p:cNvCxnSpPr>
                  <a:cxnSpLocks/>
                </p:cNvCxnSpPr>
                <p:nvPr/>
              </p:nvCxnSpPr>
              <p:spPr>
                <a:xfrm>
                  <a:off x="7040863" y="1074442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86" name="Straight Connector 2685"/>
                <p:cNvCxnSpPr>
                  <a:cxnSpLocks/>
                </p:cNvCxnSpPr>
                <p:nvPr/>
              </p:nvCxnSpPr>
              <p:spPr>
                <a:xfrm flipH="1">
                  <a:off x="6766546" y="1257320"/>
                  <a:ext cx="274317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87" name="Straight Connector 2686"/>
                <p:cNvCxnSpPr>
                  <a:cxnSpLocks/>
                </p:cNvCxnSpPr>
                <p:nvPr/>
              </p:nvCxnSpPr>
              <p:spPr>
                <a:xfrm flipV="1">
                  <a:off x="7863814" y="800125"/>
                  <a:ext cx="0" cy="18287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88" name="Straight Connector 2687"/>
                <p:cNvCxnSpPr>
                  <a:cxnSpLocks/>
                </p:cNvCxnSpPr>
                <p:nvPr/>
              </p:nvCxnSpPr>
              <p:spPr>
                <a:xfrm flipH="1">
                  <a:off x="7132302" y="1257320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89" name="Straight Connector 2688"/>
                <p:cNvCxnSpPr>
                  <a:cxnSpLocks/>
                </p:cNvCxnSpPr>
                <p:nvPr/>
              </p:nvCxnSpPr>
              <p:spPr>
                <a:xfrm>
                  <a:off x="7315180" y="1257320"/>
                  <a:ext cx="182878" cy="0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90" name="Straight Connector 2689"/>
                <p:cNvCxnSpPr>
                  <a:cxnSpLocks/>
                </p:cNvCxnSpPr>
                <p:nvPr/>
              </p:nvCxnSpPr>
              <p:spPr>
                <a:xfrm>
                  <a:off x="8229570" y="1257320"/>
                  <a:ext cx="182878" cy="0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565" name="Straight Connector 2564"/>
              <p:cNvCxnSpPr>
                <a:cxnSpLocks/>
              </p:cNvCxnSpPr>
              <p:nvPr/>
            </p:nvCxnSpPr>
            <p:spPr>
              <a:xfrm>
                <a:off x="15544750" y="2240323"/>
                <a:ext cx="0" cy="731512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66" name="Group 2565"/>
              <p:cNvGrpSpPr/>
              <p:nvPr/>
            </p:nvGrpSpPr>
            <p:grpSpPr>
              <a:xfrm>
                <a:off x="13898848" y="2423203"/>
                <a:ext cx="1645902" cy="640073"/>
                <a:chOff x="6766546" y="800125"/>
                <a:chExt cx="1645902" cy="640073"/>
              </a:xfrm>
            </p:grpSpPr>
            <p:cxnSp>
              <p:nvCxnSpPr>
                <p:cNvPr id="2665" name="Straight Connector 2664"/>
                <p:cNvCxnSpPr>
                  <a:cxnSpLocks/>
                </p:cNvCxnSpPr>
                <p:nvPr/>
              </p:nvCxnSpPr>
              <p:spPr>
                <a:xfrm flipH="1">
                  <a:off x="8046692" y="1257320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66" name="Straight Connector 2665"/>
                <p:cNvCxnSpPr>
                  <a:cxnSpLocks/>
                </p:cNvCxnSpPr>
                <p:nvPr/>
              </p:nvCxnSpPr>
              <p:spPr>
                <a:xfrm flipH="1">
                  <a:off x="7498058" y="1257320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67" name="Straight Connector 2666"/>
                <p:cNvCxnSpPr>
                  <a:cxnSpLocks/>
                </p:cNvCxnSpPr>
                <p:nvPr/>
              </p:nvCxnSpPr>
              <p:spPr>
                <a:xfrm flipH="1">
                  <a:off x="7680936" y="1074442"/>
                  <a:ext cx="365756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68" name="Straight Connector 2667"/>
                <p:cNvCxnSpPr>
                  <a:cxnSpLocks/>
                </p:cNvCxnSpPr>
                <p:nvPr/>
              </p:nvCxnSpPr>
              <p:spPr>
                <a:xfrm flipV="1">
                  <a:off x="7680936" y="1074442"/>
                  <a:ext cx="0" cy="18287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69" name="Straight Connector 2668"/>
                <p:cNvCxnSpPr>
                  <a:cxnSpLocks/>
                </p:cNvCxnSpPr>
                <p:nvPr/>
              </p:nvCxnSpPr>
              <p:spPr>
                <a:xfrm flipV="1">
                  <a:off x="8046692" y="1074442"/>
                  <a:ext cx="0" cy="18287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70" name="Straight Connector 2669"/>
                <p:cNvCxnSpPr>
                  <a:cxnSpLocks/>
                </p:cNvCxnSpPr>
                <p:nvPr/>
              </p:nvCxnSpPr>
              <p:spPr>
                <a:xfrm flipH="1">
                  <a:off x="7680936" y="983003"/>
                  <a:ext cx="365756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71" name="Straight Connector 2670"/>
                <p:cNvCxnSpPr>
                  <a:cxnSpLocks/>
                </p:cNvCxnSpPr>
                <p:nvPr/>
              </p:nvCxnSpPr>
              <p:spPr>
                <a:xfrm>
                  <a:off x="7132302" y="1074442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72" name="Straight Connector 2671"/>
                <p:cNvCxnSpPr>
                  <a:cxnSpLocks/>
                </p:cNvCxnSpPr>
                <p:nvPr/>
              </p:nvCxnSpPr>
              <p:spPr>
                <a:xfrm>
                  <a:off x="7040863" y="1074442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73" name="Straight Connector 2672"/>
                <p:cNvCxnSpPr>
                  <a:cxnSpLocks/>
                </p:cNvCxnSpPr>
                <p:nvPr/>
              </p:nvCxnSpPr>
              <p:spPr>
                <a:xfrm flipH="1">
                  <a:off x="6766546" y="1257320"/>
                  <a:ext cx="274317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74" name="Straight Connector 2673"/>
                <p:cNvCxnSpPr>
                  <a:cxnSpLocks/>
                </p:cNvCxnSpPr>
                <p:nvPr/>
              </p:nvCxnSpPr>
              <p:spPr>
                <a:xfrm flipV="1">
                  <a:off x="7863814" y="800125"/>
                  <a:ext cx="0" cy="18287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75" name="Straight Connector 2674"/>
                <p:cNvCxnSpPr>
                  <a:cxnSpLocks/>
                </p:cNvCxnSpPr>
                <p:nvPr/>
              </p:nvCxnSpPr>
              <p:spPr>
                <a:xfrm flipH="1">
                  <a:off x="7132302" y="1257320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76" name="Straight Connector 2675"/>
                <p:cNvCxnSpPr>
                  <a:cxnSpLocks/>
                </p:cNvCxnSpPr>
                <p:nvPr/>
              </p:nvCxnSpPr>
              <p:spPr>
                <a:xfrm>
                  <a:off x="7315180" y="1257320"/>
                  <a:ext cx="182878" cy="0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77" name="Straight Connector 2676"/>
                <p:cNvCxnSpPr>
                  <a:cxnSpLocks/>
                </p:cNvCxnSpPr>
                <p:nvPr/>
              </p:nvCxnSpPr>
              <p:spPr>
                <a:xfrm>
                  <a:off x="8229570" y="1257320"/>
                  <a:ext cx="182878" cy="0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67" name="Group 2566"/>
              <p:cNvGrpSpPr/>
              <p:nvPr/>
            </p:nvGrpSpPr>
            <p:grpSpPr>
              <a:xfrm>
                <a:off x="13898848" y="5166371"/>
                <a:ext cx="1645902" cy="640073"/>
                <a:chOff x="6766546" y="800125"/>
                <a:chExt cx="1645902" cy="640073"/>
              </a:xfrm>
            </p:grpSpPr>
            <p:cxnSp>
              <p:nvCxnSpPr>
                <p:cNvPr id="2652" name="Straight Connector 2651"/>
                <p:cNvCxnSpPr>
                  <a:cxnSpLocks/>
                </p:cNvCxnSpPr>
                <p:nvPr/>
              </p:nvCxnSpPr>
              <p:spPr>
                <a:xfrm flipH="1">
                  <a:off x="8046692" y="1257320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53" name="Straight Connector 2652"/>
                <p:cNvCxnSpPr>
                  <a:cxnSpLocks/>
                </p:cNvCxnSpPr>
                <p:nvPr/>
              </p:nvCxnSpPr>
              <p:spPr>
                <a:xfrm flipH="1">
                  <a:off x="7498058" y="1257320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54" name="Straight Connector 2653"/>
                <p:cNvCxnSpPr>
                  <a:cxnSpLocks/>
                </p:cNvCxnSpPr>
                <p:nvPr/>
              </p:nvCxnSpPr>
              <p:spPr>
                <a:xfrm flipH="1">
                  <a:off x="7680936" y="1074442"/>
                  <a:ext cx="365756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55" name="Straight Connector 2654"/>
                <p:cNvCxnSpPr>
                  <a:cxnSpLocks/>
                </p:cNvCxnSpPr>
                <p:nvPr/>
              </p:nvCxnSpPr>
              <p:spPr>
                <a:xfrm flipV="1">
                  <a:off x="7680936" y="1074442"/>
                  <a:ext cx="0" cy="18287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56" name="Straight Connector 2655"/>
                <p:cNvCxnSpPr>
                  <a:cxnSpLocks/>
                </p:cNvCxnSpPr>
                <p:nvPr/>
              </p:nvCxnSpPr>
              <p:spPr>
                <a:xfrm flipV="1">
                  <a:off x="8046692" y="1074442"/>
                  <a:ext cx="0" cy="18287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57" name="Straight Connector 2656"/>
                <p:cNvCxnSpPr>
                  <a:cxnSpLocks/>
                </p:cNvCxnSpPr>
                <p:nvPr/>
              </p:nvCxnSpPr>
              <p:spPr>
                <a:xfrm flipH="1">
                  <a:off x="7680936" y="983003"/>
                  <a:ext cx="365756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58" name="Straight Connector 2657"/>
                <p:cNvCxnSpPr>
                  <a:cxnSpLocks/>
                </p:cNvCxnSpPr>
                <p:nvPr/>
              </p:nvCxnSpPr>
              <p:spPr>
                <a:xfrm>
                  <a:off x="7132302" y="1074442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59" name="Straight Connector 2658"/>
                <p:cNvCxnSpPr>
                  <a:cxnSpLocks/>
                </p:cNvCxnSpPr>
                <p:nvPr/>
              </p:nvCxnSpPr>
              <p:spPr>
                <a:xfrm>
                  <a:off x="7040863" y="1074442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60" name="Straight Connector 2659"/>
                <p:cNvCxnSpPr>
                  <a:cxnSpLocks/>
                </p:cNvCxnSpPr>
                <p:nvPr/>
              </p:nvCxnSpPr>
              <p:spPr>
                <a:xfrm flipH="1">
                  <a:off x="6766546" y="1257320"/>
                  <a:ext cx="274317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61" name="Straight Connector 2660"/>
                <p:cNvCxnSpPr>
                  <a:cxnSpLocks/>
                </p:cNvCxnSpPr>
                <p:nvPr/>
              </p:nvCxnSpPr>
              <p:spPr>
                <a:xfrm flipV="1">
                  <a:off x="7863814" y="800125"/>
                  <a:ext cx="0" cy="18287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62" name="Straight Connector 2661"/>
                <p:cNvCxnSpPr>
                  <a:cxnSpLocks/>
                </p:cNvCxnSpPr>
                <p:nvPr/>
              </p:nvCxnSpPr>
              <p:spPr>
                <a:xfrm flipH="1">
                  <a:off x="7132302" y="1257320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63" name="Straight Connector 2662"/>
                <p:cNvCxnSpPr>
                  <a:cxnSpLocks/>
                </p:cNvCxnSpPr>
                <p:nvPr/>
              </p:nvCxnSpPr>
              <p:spPr>
                <a:xfrm>
                  <a:off x="7315180" y="1257320"/>
                  <a:ext cx="182878" cy="0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64" name="Straight Connector 2663"/>
                <p:cNvCxnSpPr>
                  <a:cxnSpLocks/>
                </p:cNvCxnSpPr>
                <p:nvPr/>
              </p:nvCxnSpPr>
              <p:spPr>
                <a:xfrm>
                  <a:off x="8229570" y="1257320"/>
                  <a:ext cx="182878" cy="0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568" name="Straight Connector 2567"/>
              <p:cNvCxnSpPr>
                <a:cxnSpLocks/>
              </p:cNvCxnSpPr>
              <p:nvPr/>
            </p:nvCxnSpPr>
            <p:spPr>
              <a:xfrm>
                <a:off x="15544750" y="4983500"/>
                <a:ext cx="0" cy="1005820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69" name="Rectangle 2568"/>
              <p:cNvSpPr/>
              <p:nvPr/>
            </p:nvSpPr>
            <p:spPr>
              <a:xfrm>
                <a:off x="13898848" y="5989322"/>
                <a:ext cx="1645902" cy="822951"/>
              </a:xfrm>
              <a:prstGeom prst="rect">
                <a:avLst/>
              </a:prstGeom>
              <a:noFill/>
              <a:ln w="254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8100" tIns="19050" rIns="38100" bIns="1905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8103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50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local </a:t>
                </a:r>
              </a:p>
              <a:p>
                <a:pPr algn="ctr" defTabSz="38103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50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sense amplifier</a:t>
                </a:r>
              </a:p>
            </p:txBody>
          </p:sp>
          <p:grpSp>
            <p:nvGrpSpPr>
              <p:cNvPr id="2570" name="Group 2569"/>
              <p:cNvGrpSpPr/>
              <p:nvPr/>
            </p:nvGrpSpPr>
            <p:grpSpPr>
              <a:xfrm>
                <a:off x="15178994" y="1600243"/>
                <a:ext cx="411476" cy="640080"/>
                <a:chOff x="7680944" y="1440198"/>
                <a:chExt cx="822943" cy="1280146"/>
              </a:xfrm>
            </p:grpSpPr>
            <p:cxnSp>
              <p:nvCxnSpPr>
                <p:cNvPr id="2626" name="Straight Connector 2625"/>
                <p:cNvCxnSpPr>
                  <a:cxnSpLocks/>
                </p:cNvCxnSpPr>
                <p:nvPr/>
              </p:nvCxnSpPr>
              <p:spPr>
                <a:xfrm>
                  <a:off x="8138131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27" name="Straight Connector 2626"/>
                <p:cNvCxnSpPr>
                  <a:cxnSpLocks/>
                </p:cNvCxnSpPr>
                <p:nvPr/>
              </p:nvCxnSpPr>
              <p:spPr>
                <a:xfrm>
                  <a:off x="8046692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28" name="Straight Connector 2627"/>
                <p:cNvCxnSpPr>
                  <a:cxnSpLocks/>
                </p:cNvCxnSpPr>
                <p:nvPr/>
              </p:nvCxnSpPr>
              <p:spPr>
                <a:xfrm rot="5400000" flipH="1">
                  <a:off x="7863816" y="1897397"/>
                  <a:ext cx="4" cy="36574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29" name="Straight Connector 2628"/>
                <p:cNvCxnSpPr>
                  <a:cxnSpLocks/>
                </p:cNvCxnSpPr>
                <p:nvPr/>
              </p:nvCxnSpPr>
              <p:spPr>
                <a:xfrm flipH="1">
                  <a:off x="8138131" y="2080271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630" name="Group 2629"/>
                <p:cNvGrpSpPr/>
                <p:nvPr/>
              </p:nvGrpSpPr>
              <p:grpSpPr>
                <a:xfrm>
                  <a:off x="8321009" y="1440198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643" name="Straight Connector 2642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44" name="Straight Connector 2643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45" name="Straight Connector 2644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46" name="Straight Connector 2645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47" name="Straight Connector 2646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48" name="Straight Connector 2647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49" name="Straight Connector 2648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50" name="Straight Connector 2649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51" name="Straight Connector 2650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631" name="Group 2630"/>
                <p:cNvGrpSpPr/>
                <p:nvPr/>
              </p:nvGrpSpPr>
              <p:grpSpPr>
                <a:xfrm>
                  <a:off x="8321009" y="2171710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634" name="Straight Connector 2633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35" name="Straight Connector 2634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36" name="Straight Connector 2635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37" name="Straight Connector 2636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38" name="Straight Connector 2637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39" name="Straight Connector 2638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40" name="Straight Connector 2639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41" name="Straight Connector 2640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42" name="Straight Connector 2641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632" name="Straight Connector 2631"/>
                <p:cNvCxnSpPr>
                  <a:cxnSpLocks/>
                </p:cNvCxnSpPr>
                <p:nvPr/>
              </p:nvCxnSpPr>
              <p:spPr>
                <a:xfrm>
                  <a:off x="8412448" y="1988832"/>
                  <a:ext cx="0" cy="182878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33" name="Straight Connector 2632"/>
                <p:cNvCxnSpPr>
                  <a:cxnSpLocks/>
                </p:cNvCxnSpPr>
                <p:nvPr/>
              </p:nvCxnSpPr>
              <p:spPr>
                <a:xfrm flipV="1">
                  <a:off x="8321009" y="2080270"/>
                  <a:ext cx="91439" cy="1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71" name="Group 2570"/>
              <p:cNvGrpSpPr/>
              <p:nvPr/>
            </p:nvGrpSpPr>
            <p:grpSpPr>
              <a:xfrm>
                <a:off x="15178994" y="2971835"/>
                <a:ext cx="411476" cy="640080"/>
                <a:chOff x="7680944" y="1440198"/>
                <a:chExt cx="822943" cy="1280146"/>
              </a:xfrm>
            </p:grpSpPr>
            <p:cxnSp>
              <p:nvCxnSpPr>
                <p:cNvPr id="2600" name="Straight Connector 2599"/>
                <p:cNvCxnSpPr>
                  <a:cxnSpLocks/>
                </p:cNvCxnSpPr>
                <p:nvPr/>
              </p:nvCxnSpPr>
              <p:spPr>
                <a:xfrm>
                  <a:off x="8138131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01" name="Straight Connector 2600"/>
                <p:cNvCxnSpPr>
                  <a:cxnSpLocks/>
                </p:cNvCxnSpPr>
                <p:nvPr/>
              </p:nvCxnSpPr>
              <p:spPr>
                <a:xfrm>
                  <a:off x="8046692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02" name="Straight Connector 2601"/>
                <p:cNvCxnSpPr>
                  <a:cxnSpLocks/>
                </p:cNvCxnSpPr>
                <p:nvPr/>
              </p:nvCxnSpPr>
              <p:spPr>
                <a:xfrm rot="5400000" flipH="1">
                  <a:off x="7863816" y="1897397"/>
                  <a:ext cx="4" cy="36574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03" name="Straight Connector 2602"/>
                <p:cNvCxnSpPr>
                  <a:cxnSpLocks/>
                </p:cNvCxnSpPr>
                <p:nvPr/>
              </p:nvCxnSpPr>
              <p:spPr>
                <a:xfrm flipH="1">
                  <a:off x="8138131" y="2080271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604" name="Group 2603"/>
                <p:cNvGrpSpPr/>
                <p:nvPr/>
              </p:nvGrpSpPr>
              <p:grpSpPr>
                <a:xfrm>
                  <a:off x="8321009" y="1440198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617" name="Straight Connector 2616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18" name="Straight Connector 2617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19" name="Straight Connector 2618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20" name="Straight Connector 2619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21" name="Straight Connector 2620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22" name="Straight Connector 2621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23" name="Straight Connector 2622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24" name="Straight Connector 2623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25" name="Straight Connector 2624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605" name="Group 2604"/>
                <p:cNvGrpSpPr/>
                <p:nvPr/>
              </p:nvGrpSpPr>
              <p:grpSpPr>
                <a:xfrm>
                  <a:off x="8321009" y="2171710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608" name="Straight Connector 2607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09" name="Straight Connector 2608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10" name="Straight Connector 2609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11" name="Straight Connector 2610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12" name="Straight Connector 2611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13" name="Straight Connector 2612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14" name="Straight Connector 2613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15" name="Straight Connector 2614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16" name="Straight Connector 2615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606" name="Straight Connector 2605"/>
                <p:cNvCxnSpPr>
                  <a:cxnSpLocks/>
                </p:cNvCxnSpPr>
                <p:nvPr/>
              </p:nvCxnSpPr>
              <p:spPr>
                <a:xfrm>
                  <a:off x="8412448" y="1988832"/>
                  <a:ext cx="0" cy="182878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07" name="Straight Connector 2606"/>
                <p:cNvCxnSpPr>
                  <a:cxnSpLocks/>
                </p:cNvCxnSpPr>
                <p:nvPr/>
              </p:nvCxnSpPr>
              <p:spPr>
                <a:xfrm flipV="1">
                  <a:off x="8321009" y="2080270"/>
                  <a:ext cx="91439" cy="1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72" name="Group 2571"/>
              <p:cNvGrpSpPr/>
              <p:nvPr/>
            </p:nvGrpSpPr>
            <p:grpSpPr>
              <a:xfrm>
                <a:off x="15178994" y="4343420"/>
                <a:ext cx="411476" cy="640080"/>
                <a:chOff x="7680944" y="1440198"/>
                <a:chExt cx="822943" cy="1280146"/>
              </a:xfrm>
            </p:grpSpPr>
            <p:cxnSp>
              <p:nvCxnSpPr>
                <p:cNvPr id="2574" name="Straight Connector 2573"/>
                <p:cNvCxnSpPr>
                  <a:cxnSpLocks/>
                </p:cNvCxnSpPr>
                <p:nvPr/>
              </p:nvCxnSpPr>
              <p:spPr>
                <a:xfrm>
                  <a:off x="8138131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75" name="Straight Connector 2574"/>
                <p:cNvCxnSpPr>
                  <a:cxnSpLocks/>
                </p:cNvCxnSpPr>
                <p:nvPr/>
              </p:nvCxnSpPr>
              <p:spPr>
                <a:xfrm>
                  <a:off x="8046692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76" name="Straight Connector 2575"/>
                <p:cNvCxnSpPr>
                  <a:cxnSpLocks/>
                </p:cNvCxnSpPr>
                <p:nvPr/>
              </p:nvCxnSpPr>
              <p:spPr>
                <a:xfrm rot="5400000" flipH="1">
                  <a:off x="7863816" y="1897397"/>
                  <a:ext cx="4" cy="36574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77" name="Straight Connector 2576"/>
                <p:cNvCxnSpPr>
                  <a:cxnSpLocks/>
                </p:cNvCxnSpPr>
                <p:nvPr/>
              </p:nvCxnSpPr>
              <p:spPr>
                <a:xfrm flipH="1">
                  <a:off x="8138131" y="2080271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578" name="Group 2577"/>
                <p:cNvGrpSpPr/>
                <p:nvPr/>
              </p:nvGrpSpPr>
              <p:grpSpPr>
                <a:xfrm>
                  <a:off x="8321009" y="1440198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591" name="Straight Connector 2590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92" name="Straight Connector 2591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93" name="Straight Connector 2592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94" name="Straight Connector 2593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95" name="Straight Connector 2594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96" name="Straight Connector 2595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97" name="Straight Connector 2596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98" name="Straight Connector 2597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99" name="Straight Connector 2598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579" name="Group 2578"/>
                <p:cNvGrpSpPr/>
                <p:nvPr/>
              </p:nvGrpSpPr>
              <p:grpSpPr>
                <a:xfrm>
                  <a:off x="8321009" y="2171710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582" name="Straight Connector 2581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83" name="Straight Connector 2582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84" name="Straight Connector 2583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85" name="Straight Connector 2584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86" name="Straight Connector 2585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87" name="Straight Connector 2586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88" name="Straight Connector 2587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89" name="Straight Connector 2588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90" name="Straight Connector 2589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580" name="Straight Connector 2579"/>
                <p:cNvCxnSpPr>
                  <a:cxnSpLocks/>
                </p:cNvCxnSpPr>
                <p:nvPr/>
              </p:nvCxnSpPr>
              <p:spPr>
                <a:xfrm>
                  <a:off x="8412448" y="1988832"/>
                  <a:ext cx="0" cy="182878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81" name="Straight Connector 2580"/>
                <p:cNvCxnSpPr>
                  <a:cxnSpLocks/>
                </p:cNvCxnSpPr>
                <p:nvPr/>
              </p:nvCxnSpPr>
              <p:spPr>
                <a:xfrm flipV="1">
                  <a:off x="8321009" y="2080270"/>
                  <a:ext cx="91439" cy="1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573" name="Rectangle 2572"/>
              <p:cNvSpPr/>
              <p:nvPr/>
            </p:nvSpPr>
            <p:spPr>
              <a:xfrm rot="5400000">
                <a:off x="15274246" y="3848128"/>
                <a:ext cx="731511" cy="274312"/>
              </a:xfrm>
              <a:prstGeom prst="rect">
                <a:avLst/>
              </a:prstGeom>
              <a:noFill/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8100" tIns="19050" rIns="38100" bIns="1905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8103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50" b="1" dirty="0">
                    <a:solidFill>
                      <a:srgbClr val="000000"/>
                    </a:solidFill>
                    <a:latin typeface="Trebuchet MS"/>
                  </a:rPr>
                  <a:t>. . .</a:t>
                </a:r>
              </a:p>
            </p:txBody>
          </p:sp>
        </p:grpSp>
        <p:grpSp>
          <p:nvGrpSpPr>
            <p:cNvPr id="2691" name="Group 2690"/>
            <p:cNvGrpSpPr/>
            <p:nvPr/>
          </p:nvGrpSpPr>
          <p:grpSpPr>
            <a:xfrm>
              <a:off x="7408831" y="1562121"/>
              <a:ext cx="782629" cy="2438373"/>
              <a:chOff x="13898848" y="960177"/>
              <a:chExt cx="1878310" cy="5852096"/>
            </a:xfrm>
          </p:grpSpPr>
          <p:cxnSp>
            <p:nvCxnSpPr>
              <p:cNvPr id="2692" name="Straight Connector 2691"/>
              <p:cNvCxnSpPr>
                <a:cxnSpLocks/>
              </p:cNvCxnSpPr>
              <p:nvPr/>
            </p:nvCxnSpPr>
            <p:spPr>
              <a:xfrm>
                <a:off x="15544750" y="1417370"/>
                <a:ext cx="0" cy="182878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693" name="Group 2692"/>
              <p:cNvGrpSpPr/>
              <p:nvPr/>
            </p:nvGrpSpPr>
            <p:grpSpPr>
              <a:xfrm>
                <a:off x="13898848" y="960177"/>
                <a:ext cx="1645902" cy="640073"/>
                <a:chOff x="6766546" y="800125"/>
                <a:chExt cx="1645902" cy="640073"/>
              </a:xfrm>
            </p:grpSpPr>
            <p:cxnSp>
              <p:nvCxnSpPr>
                <p:cNvPr id="2807" name="Straight Connector 2806"/>
                <p:cNvCxnSpPr>
                  <a:cxnSpLocks/>
                </p:cNvCxnSpPr>
                <p:nvPr/>
              </p:nvCxnSpPr>
              <p:spPr>
                <a:xfrm flipH="1">
                  <a:off x="8046692" y="1257320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08" name="Straight Connector 2807"/>
                <p:cNvCxnSpPr>
                  <a:cxnSpLocks/>
                </p:cNvCxnSpPr>
                <p:nvPr/>
              </p:nvCxnSpPr>
              <p:spPr>
                <a:xfrm flipH="1">
                  <a:off x="7498058" y="1257320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09" name="Straight Connector 2808"/>
                <p:cNvCxnSpPr>
                  <a:cxnSpLocks/>
                </p:cNvCxnSpPr>
                <p:nvPr/>
              </p:nvCxnSpPr>
              <p:spPr>
                <a:xfrm flipH="1">
                  <a:off x="7680936" y="1074442"/>
                  <a:ext cx="365756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10" name="Straight Connector 2809"/>
                <p:cNvCxnSpPr>
                  <a:cxnSpLocks/>
                </p:cNvCxnSpPr>
                <p:nvPr/>
              </p:nvCxnSpPr>
              <p:spPr>
                <a:xfrm flipV="1">
                  <a:off x="7680936" y="1074442"/>
                  <a:ext cx="0" cy="18287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11" name="Straight Connector 2810"/>
                <p:cNvCxnSpPr>
                  <a:cxnSpLocks/>
                </p:cNvCxnSpPr>
                <p:nvPr/>
              </p:nvCxnSpPr>
              <p:spPr>
                <a:xfrm flipV="1">
                  <a:off x="8046692" y="1074442"/>
                  <a:ext cx="0" cy="18287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12" name="Straight Connector 2811"/>
                <p:cNvCxnSpPr>
                  <a:cxnSpLocks/>
                </p:cNvCxnSpPr>
                <p:nvPr/>
              </p:nvCxnSpPr>
              <p:spPr>
                <a:xfrm flipH="1">
                  <a:off x="7680936" y="983003"/>
                  <a:ext cx="365756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13" name="Straight Connector 2812"/>
                <p:cNvCxnSpPr>
                  <a:cxnSpLocks/>
                </p:cNvCxnSpPr>
                <p:nvPr/>
              </p:nvCxnSpPr>
              <p:spPr>
                <a:xfrm>
                  <a:off x="7132302" y="1074442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14" name="Straight Connector 2813"/>
                <p:cNvCxnSpPr>
                  <a:cxnSpLocks/>
                </p:cNvCxnSpPr>
                <p:nvPr/>
              </p:nvCxnSpPr>
              <p:spPr>
                <a:xfrm>
                  <a:off x="7040863" y="1074442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15" name="Straight Connector 2814"/>
                <p:cNvCxnSpPr>
                  <a:cxnSpLocks/>
                </p:cNvCxnSpPr>
                <p:nvPr/>
              </p:nvCxnSpPr>
              <p:spPr>
                <a:xfrm flipH="1">
                  <a:off x="6766546" y="1257320"/>
                  <a:ext cx="274317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16" name="Straight Connector 2815"/>
                <p:cNvCxnSpPr>
                  <a:cxnSpLocks/>
                </p:cNvCxnSpPr>
                <p:nvPr/>
              </p:nvCxnSpPr>
              <p:spPr>
                <a:xfrm flipV="1">
                  <a:off x="7863814" y="800125"/>
                  <a:ext cx="0" cy="18287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17" name="Straight Connector 2816"/>
                <p:cNvCxnSpPr>
                  <a:cxnSpLocks/>
                </p:cNvCxnSpPr>
                <p:nvPr/>
              </p:nvCxnSpPr>
              <p:spPr>
                <a:xfrm flipH="1">
                  <a:off x="7132302" y="1257320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18" name="Straight Connector 2817"/>
                <p:cNvCxnSpPr>
                  <a:cxnSpLocks/>
                </p:cNvCxnSpPr>
                <p:nvPr/>
              </p:nvCxnSpPr>
              <p:spPr>
                <a:xfrm>
                  <a:off x="7315180" y="1257320"/>
                  <a:ext cx="182878" cy="0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19" name="Straight Connector 2818"/>
                <p:cNvCxnSpPr>
                  <a:cxnSpLocks/>
                </p:cNvCxnSpPr>
                <p:nvPr/>
              </p:nvCxnSpPr>
              <p:spPr>
                <a:xfrm>
                  <a:off x="8229570" y="1257320"/>
                  <a:ext cx="182878" cy="0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694" name="Straight Connector 2693"/>
              <p:cNvCxnSpPr>
                <a:cxnSpLocks/>
              </p:cNvCxnSpPr>
              <p:nvPr/>
            </p:nvCxnSpPr>
            <p:spPr>
              <a:xfrm>
                <a:off x="15544750" y="2240323"/>
                <a:ext cx="0" cy="731512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695" name="Group 2694"/>
              <p:cNvGrpSpPr/>
              <p:nvPr/>
            </p:nvGrpSpPr>
            <p:grpSpPr>
              <a:xfrm>
                <a:off x="13898848" y="2423203"/>
                <a:ext cx="1645902" cy="640073"/>
                <a:chOff x="6766546" y="800125"/>
                <a:chExt cx="1645902" cy="640073"/>
              </a:xfrm>
            </p:grpSpPr>
            <p:cxnSp>
              <p:nvCxnSpPr>
                <p:cNvPr id="2794" name="Straight Connector 2793"/>
                <p:cNvCxnSpPr>
                  <a:cxnSpLocks/>
                </p:cNvCxnSpPr>
                <p:nvPr/>
              </p:nvCxnSpPr>
              <p:spPr>
                <a:xfrm flipH="1">
                  <a:off x="8046692" y="1257320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95" name="Straight Connector 2794"/>
                <p:cNvCxnSpPr>
                  <a:cxnSpLocks/>
                </p:cNvCxnSpPr>
                <p:nvPr/>
              </p:nvCxnSpPr>
              <p:spPr>
                <a:xfrm flipH="1">
                  <a:off x="7498058" y="1257320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96" name="Straight Connector 2795"/>
                <p:cNvCxnSpPr>
                  <a:cxnSpLocks/>
                </p:cNvCxnSpPr>
                <p:nvPr/>
              </p:nvCxnSpPr>
              <p:spPr>
                <a:xfrm flipH="1">
                  <a:off x="7680936" y="1074442"/>
                  <a:ext cx="365756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97" name="Straight Connector 2796"/>
                <p:cNvCxnSpPr>
                  <a:cxnSpLocks/>
                </p:cNvCxnSpPr>
                <p:nvPr/>
              </p:nvCxnSpPr>
              <p:spPr>
                <a:xfrm flipV="1">
                  <a:off x="7680936" y="1074442"/>
                  <a:ext cx="0" cy="18287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98" name="Straight Connector 2797"/>
                <p:cNvCxnSpPr>
                  <a:cxnSpLocks/>
                </p:cNvCxnSpPr>
                <p:nvPr/>
              </p:nvCxnSpPr>
              <p:spPr>
                <a:xfrm flipV="1">
                  <a:off x="8046692" y="1074442"/>
                  <a:ext cx="0" cy="18287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99" name="Straight Connector 2798"/>
                <p:cNvCxnSpPr>
                  <a:cxnSpLocks/>
                </p:cNvCxnSpPr>
                <p:nvPr/>
              </p:nvCxnSpPr>
              <p:spPr>
                <a:xfrm flipH="1">
                  <a:off x="7680936" y="983003"/>
                  <a:ext cx="365756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00" name="Straight Connector 2799"/>
                <p:cNvCxnSpPr>
                  <a:cxnSpLocks/>
                </p:cNvCxnSpPr>
                <p:nvPr/>
              </p:nvCxnSpPr>
              <p:spPr>
                <a:xfrm>
                  <a:off x="7132302" y="1074442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01" name="Straight Connector 2800"/>
                <p:cNvCxnSpPr>
                  <a:cxnSpLocks/>
                </p:cNvCxnSpPr>
                <p:nvPr/>
              </p:nvCxnSpPr>
              <p:spPr>
                <a:xfrm>
                  <a:off x="7040863" y="1074442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02" name="Straight Connector 2801"/>
                <p:cNvCxnSpPr>
                  <a:cxnSpLocks/>
                </p:cNvCxnSpPr>
                <p:nvPr/>
              </p:nvCxnSpPr>
              <p:spPr>
                <a:xfrm flipH="1">
                  <a:off x="6766546" y="1257320"/>
                  <a:ext cx="274317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03" name="Straight Connector 2802"/>
                <p:cNvCxnSpPr>
                  <a:cxnSpLocks/>
                </p:cNvCxnSpPr>
                <p:nvPr/>
              </p:nvCxnSpPr>
              <p:spPr>
                <a:xfrm flipV="1">
                  <a:off x="7863814" y="800125"/>
                  <a:ext cx="0" cy="18287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04" name="Straight Connector 2803"/>
                <p:cNvCxnSpPr>
                  <a:cxnSpLocks/>
                </p:cNvCxnSpPr>
                <p:nvPr/>
              </p:nvCxnSpPr>
              <p:spPr>
                <a:xfrm flipH="1">
                  <a:off x="7132302" y="1257320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05" name="Straight Connector 2804"/>
                <p:cNvCxnSpPr>
                  <a:cxnSpLocks/>
                </p:cNvCxnSpPr>
                <p:nvPr/>
              </p:nvCxnSpPr>
              <p:spPr>
                <a:xfrm>
                  <a:off x="7315180" y="1257320"/>
                  <a:ext cx="182878" cy="0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06" name="Straight Connector 2805"/>
                <p:cNvCxnSpPr>
                  <a:cxnSpLocks/>
                </p:cNvCxnSpPr>
                <p:nvPr/>
              </p:nvCxnSpPr>
              <p:spPr>
                <a:xfrm>
                  <a:off x="8229570" y="1257320"/>
                  <a:ext cx="182878" cy="0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96" name="Group 2695"/>
              <p:cNvGrpSpPr/>
              <p:nvPr/>
            </p:nvGrpSpPr>
            <p:grpSpPr>
              <a:xfrm>
                <a:off x="13898848" y="5166371"/>
                <a:ext cx="1645902" cy="640073"/>
                <a:chOff x="6766546" y="800125"/>
                <a:chExt cx="1645902" cy="640073"/>
              </a:xfrm>
            </p:grpSpPr>
            <p:cxnSp>
              <p:nvCxnSpPr>
                <p:cNvPr id="2781" name="Straight Connector 2780"/>
                <p:cNvCxnSpPr>
                  <a:cxnSpLocks/>
                </p:cNvCxnSpPr>
                <p:nvPr/>
              </p:nvCxnSpPr>
              <p:spPr>
                <a:xfrm flipH="1">
                  <a:off x="8046692" y="1257320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82" name="Straight Connector 2781"/>
                <p:cNvCxnSpPr>
                  <a:cxnSpLocks/>
                </p:cNvCxnSpPr>
                <p:nvPr/>
              </p:nvCxnSpPr>
              <p:spPr>
                <a:xfrm flipH="1">
                  <a:off x="7498058" y="1257320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83" name="Straight Connector 2782"/>
                <p:cNvCxnSpPr>
                  <a:cxnSpLocks/>
                </p:cNvCxnSpPr>
                <p:nvPr/>
              </p:nvCxnSpPr>
              <p:spPr>
                <a:xfrm flipH="1">
                  <a:off x="7680936" y="1074442"/>
                  <a:ext cx="365756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84" name="Straight Connector 2783"/>
                <p:cNvCxnSpPr>
                  <a:cxnSpLocks/>
                </p:cNvCxnSpPr>
                <p:nvPr/>
              </p:nvCxnSpPr>
              <p:spPr>
                <a:xfrm flipV="1">
                  <a:off x="7680936" y="1074442"/>
                  <a:ext cx="0" cy="18287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85" name="Straight Connector 2784"/>
                <p:cNvCxnSpPr>
                  <a:cxnSpLocks/>
                </p:cNvCxnSpPr>
                <p:nvPr/>
              </p:nvCxnSpPr>
              <p:spPr>
                <a:xfrm flipV="1">
                  <a:off x="8046692" y="1074442"/>
                  <a:ext cx="0" cy="18287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86" name="Straight Connector 2785"/>
                <p:cNvCxnSpPr>
                  <a:cxnSpLocks/>
                </p:cNvCxnSpPr>
                <p:nvPr/>
              </p:nvCxnSpPr>
              <p:spPr>
                <a:xfrm flipH="1">
                  <a:off x="7680936" y="983003"/>
                  <a:ext cx="365756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87" name="Straight Connector 2786"/>
                <p:cNvCxnSpPr>
                  <a:cxnSpLocks/>
                </p:cNvCxnSpPr>
                <p:nvPr/>
              </p:nvCxnSpPr>
              <p:spPr>
                <a:xfrm>
                  <a:off x="7132302" y="1074442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88" name="Straight Connector 2787"/>
                <p:cNvCxnSpPr>
                  <a:cxnSpLocks/>
                </p:cNvCxnSpPr>
                <p:nvPr/>
              </p:nvCxnSpPr>
              <p:spPr>
                <a:xfrm>
                  <a:off x="7040863" y="1074442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89" name="Straight Connector 2788"/>
                <p:cNvCxnSpPr>
                  <a:cxnSpLocks/>
                </p:cNvCxnSpPr>
                <p:nvPr/>
              </p:nvCxnSpPr>
              <p:spPr>
                <a:xfrm flipH="1">
                  <a:off x="6766546" y="1257320"/>
                  <a:ext cx="274317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90" name="Straight Connector 2789"/>
                <p:cNvCxnSpPr>
                  <a:cxnSpLocks/>
                </p:cNvCxnSpPr>
                <p:nvPr/>
              </p:nvCxnSpPr>
              <p:spPr>
                <a:xfrm flipV="1">
                  <a:off x="7863814" y="800125"/>
                  <a:ext cx="0" cy="18287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91" name="Straight Connector 2790"/>
                <p:cNvCxnSpPr>
                  <a:cxnSpLocks/>
                </p:cNvCxnSpPr>
                <p:nvPr/>
              </p:nvCxnSpPr>
              <p:spPr>
                <a:xfrm flipH="1">
                  <a:off x="7132302" y="1257320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92" name="Straight Connector 2791"/>
                <p:cNvCxnSpPr>
                  <a:cxnSpLocks/>
                </p:cNvCxnSpPr>
                <p:nvPr/>
              </p:nvCxnSpPr>
              <p:spPr>
                <a:xfrm>
                  <a:off x="7315180" y="1257320"/>
                  <a:ext cx="182878" cy="0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93" name="Straight Connector 2792"/>
                <p:cNvCxnSpPr>
                  <a:cxnSpLocks/>
                </p:cNvCxnSpPr>
                <p:nvPr/>
              </p:nvCxnSpPr>
              <p:spPr>
                <a:xfrm>
                  <a:off x="8229570" y="1257320"/>
                  <a:ext cx="182878" cy="0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cxnSp>
            <p:nvCxnSpPr>
              <p:cNvPr id="2697" name="Straight Connector 2696"/>
              <p:cNvCxnSpPr>
                <a:cxnSpLocks/>
              </p:cNvCxnSpPr>
              <p:nvPr/>
            </p:nvCxnSpPr>
            <p:spPr>
              <a:xfrm>
                <a:off x="15544750" y="4983500"/>
                <a:ext cx="0" cy="1005820"/>
              </a:xfrm>
              <a:prstGeom prst="line">
                <a:avLst/>
              </a:prstGeom>
              <a:ln w="12700" cap="rnd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98" name="Rectangle 2697"/>
              <p:cNvSpPr/>
              <p:nvPr/>
            </p:nvSpPr>
            <p:spPr>
              <a:xfrm>
                <a:off x="13898848" y="5989322"/>
                <a:ext cx="1645902" cy="822951"/>
              </a:xfrm>
              <a:prstGeom prst="rect">
                <a:avLst/>
              </a:prstGeom>
              <a:noFill/>
              <a:ln w="25400">
                <a:solidFill>
                  <a:schemeClr val="accent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8100" tIns="19050" rIns="38100" bIns="1905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8103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50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local </a:t>
                </a:r>
              </a:p>
              <a:p>
                <a:pPr algn="ctr" defTabSz="38103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50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sense amplifier</a:t>
                </a:r>
              </a:p>
            </p:txBody>
          </p:sp>
          <p:grpSp>
            <p:nvGrpSpPr>
              <p:cNvPr id="2699" name="Group 2698"/>
              <p:cNvGrpSpPr/>
              <p:nvPr/>
            </p:nvGrpSpPr>
            <p:grpSpPr>
              <a:xfrm>
                <a:off x="15178994" y="1600243"/>
                <a:ext cx="411476" cy="640080"/>
                <a:chOff x="7680944" y="1440198"/>
                <a:chExt cx="822943" cy="1280146"/>
              </a:xfrm>
            </p:grpSpPr>
            <p:cxnSp>
              <p:nvCxnSpPr>
                <p:cNvPr id="2755" name="Straight Connector 2754"/>
                <p:cNvCxnSpPr>
                  <a:cxnSpLocks/>
                </p:cNvCxnSpPr>
                <p:nvPr/>
              </p:nvCxnSpPr>
              <p:spPr>
                <a:xfrm>
                  <a:off x="8138131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56" name="Straight Connector 2755"/>
                <p:cNvCxnSpPr>
                  <a:cxnSpLocks/>
                </p:cNvCxnSpPr>
                <p:nvPr/>
              </p:nvCxnSpPr>
              <p:spPr>
                <a:xfrm>
                  <a:off x="8046692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57" name="Straight Connector 2756"/>
                <p:cNvCxnSpPr>
                  <a:cxnSpLocks/>
                </p:cNvCxnSpPr>
                <p:nvPr/>
              </p:nvCxnSpPr>
              <p:spPr>
                <a:xfrm rot="5400000" flipH="1">
                  <a:off x="7863816" y="1897397"/>
                  <a:ext cx="4" cy="36574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58" name="Straight Connector 2757"/>
                <p:cNvCxnSpPr>
                  <a:cxnSpLocks/>
                </p:cNvCxnSpPr>
                <p:nvPr/>
              </p:nvCxnSpPr>
              <p:spPr>
                <a:xfrm flipH="1">
                  <a:off x="8138131" y="2080271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759" name="Group 2758"/>
                <p:cNvGrpSpPr/>
                <p:nvPr/>
              </p:nvGrpSpPr>
              <p:grpSpPr>
                <a:xfrm>
                  <a:off x="8321009" y="1440198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772" name="Straight Connector 2771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73" name="Straight Connector 2772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74" name="Straight Connector 2773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75" name="Straight Connector 2774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76" name="Straight Connector 2775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77" name="Straight Connector 2776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78" name="Straight Connector 2777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79" name="Straight Connector 2778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80" name="Straight Connector 2779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760" name="Group 2759"/>
                <p:cNvGrpSpPr/>
                <p:nvPr/>
              </p:nvGrpSpPr>
              <p:grpSpPr>
                <a:xfrm>
                  <a:off x="8321009" y="2171710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763" name="Straight Connector 2762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64" name="Straight Connector 2763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65" name="Straight Connector 2764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66" name="Straight Connector 2765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67" name="Straight Connector 2766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68" name="Straight Connector 2767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69" name="Straight Connector 2768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70" name="Straight Connector 2769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71" name="Straight Connector 2770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761" name="Straight Connector 2760"/>
                <p:cNvCxnSpPr>
                  <a:cxnSpLocks/>
                </p:cNvCxnSpPr>
                <p:nvPr/>
              </p:nvCxnSpPr>
              <p:spPr>
                <a:xfrm>
                  <a:off x="8412448" y="1988832"/>
                  <a:ext cx="0" cy="182878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62" name="Straight Connector 2761"/>
                <p:cNvCxnSpPr>
                  <a:cxnSpLocks/>
                </p:cNvCxnSpPr>
                <p:nvPr/>
              </p:nvCxnSpPr>
              <p:spPr>
                <a:xfrm flipV="1">
                  <a:off x="8321009" y="2080270"/>
                  <a:ext cx="91439" cy="1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00" name="Group 2699"/>
              <p:cNvGrpSpPr/>
              <p:nvPr/>
            </p:nvGrpSpPr>
            <p:grpSpPr>
              <a:xfrm>
                <a:off x="15178994" y="2971835"/>
                <a:ext cx="411476" cy="640080"/>
                <a:chOff x="7680944" y="1440198"/>
                <a:chExt cx="822943" cy="1280146"/>
              </a:xfrm>
            </p:grpSpPr>
            <p:cxnSp>
              <p:nvCxnSpPr>
                <p:cNvPr id="2729" name="Straight Connector 2728"/>
                <p:cNvCxnSpPr>
                  <a:cxnSpLocks/>
                </p:cNvCxnSpPr>
                <p:nvPr/>
              </p:nvCxnSpPr>
              <p:spPr>
                <a:xfrm>
                  <a:off x="8138131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30" name="Straight Connector 2729"/>
                <p:cNvCxnSpPr>
                  <a:cxnSpLocks/>
                </p:cNvCxnSpPr>
                <p:nvPr/>
              </p:nvCxnSpPr>
              <p:spPr>
                <a:xfrm>
                  <a:off x="8046692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31" name="Straight Connector 2730"/>
                <p:cNvCxnSpPr>
                  <a:cxnSpLocks/>
                </p:cNvCxnSpPr>
                <p:nvPr/>
              </p:nvCxnSpPr>
              <p:spPr>
                <a:xfrm rot="5400000" flipH="1">
                  <a:off x="7863816" y="1897397"/>
                  <a:ext cx="4" cy="36574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32" name="Straight Connector 2731"/>
                <p:cNvCxnSpPr>
                  <a:cxnSpLocks/>
                </p:cNvCxnSpPr>
                <p:nvPr/>
              </p:nvCxnSpPr>
              <p:spPr>
                <a:xfrm flipH="1">
                  <a:off x="8138131" y="2080271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733" name="Group 2732"/>
                <p:cNvGrpSpPr/>
                <p:nvPr/>
              </p:nvGrpSpPr>
              <p:grpSpPr>
                <a:xfrm>
                  <a:off x="8321009" y="1440198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746" name="Straight Connector 2745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47" name="Straight Connector 2746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48" name="Straight Connector 2747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49" name="Straight Connector 2748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50" name="Straight Connector 2749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51" name="Straight Connector 2750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52" name="Straight Connector 2751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53" name="Straight Connector 2752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54" name="Straight Connector 2753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734" name="Group 2733"/>
                <p:cNvGrpSpPr/>
                <p:nvPr/>
              </p:nvGrpSpPr>
              <p:grpSpPr>
                <a:xfrm>
                  <a:off x="8321009" y="2171710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737" name="Straight Connector 2736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38" name="Straight Connector 2737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39" name="Straight Connector 2738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40" name="Straight Connector 2739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41" name="Straight Connector 2740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42" name="Straight Connector 2741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43" name="Straight Connector 2742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44" name="Straight Connector 2743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45" name="Straight Connector 2744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735" name="Straight Connector 2734"/>
                <p:cNvCxnSpPr>
                  <a:cxnSpLocks/>
                </p:cNvCxnSpPr>
                <p:nvPr/>
              </p:nvCxnSpPr>
              <p:spPr>
                <a:xfrm>
                  <a:off x="8412448" y="1988832"/>
                  <a:ext cx="0" cy="182878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36" name="Straight Connector 2735"/>
                <p:cNvCxnSpPr>
                  <a:cxnSpLocks/>
                </p:cNvCxnSpPr>
                <p:nvPr/>
              </p:nvCxnSpPr>
              <p:spPr>
                <a:xfrm flipV="1">
                  <a:off x="8321009" y="2080270"/>
                  <a:ext cx="91439" cy="1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701" name="Group 2700"/>
              <p:cNvGrpSpPr/>
              <p:nvPr/>
            </p:nvGrpSpPr>
            <p:grpSpPr>
              <a:xfrm>
                <a:off x="15178994" y="4343420"/>
                <a:ext cx="411476" cy="640080"/>
                <a:chOff x="7680944" y="1440198"/>
                <a:chExt cx="822943" cy="1280146"/>
              </a:xfrm>
            </p:grpSpPr>
            <p:cxnSp>
              <p:nvCxnSpPr>
                <p:cNvPr id="2703" name="Straight Connector 2702"/>
                <p:cNvCxnSpPr>
                  <a:cxnSpLocks/>
                </p:cNvCxnSpPr>
                <p:nvPr/>
              </p:nvCxnSpPr>
              <p:spPr>
                <a:xfrm>
                  <a:off x="8138131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04" name="Straight Connector 2703"/>
                <p:cNvCxnSpPr>
                  <a:cxnSpLocks/>
                </p:cNvCxnSpPr>
                <p:nvPr/>
              </p:nvCxnSpPr>
              <p:spPr>
                <a:xfrm>
                  <a:off x="8046692" y="1897393"/>
                  <a:ext cx="0" cy="365756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05" name="Straight Connector 2704"/>
                <p:cNvCxnSpPr>
                  <a:cxnSpLocks/>
                </p:cNvCxnSpPr>
                <p:nvPr/>
              </p:nvCxnSpPr>
              <p:spPr>
                <a:xfrm rot="5400000" flipH="1">
                  <a:off x="7863816" y="1897397"/>
                  <a:ext cx="4" cy="365748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  <a:tailEnd type="arrow" w="lg" len="sm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06" name="Straight Connector 2705"/>
                <p:cNvCxnSpPr>
                  <a:cxnSpLocks/>
                </p:cNvCxnSpPr>
                <p:nvPr/>
              </p:nvCxnSpPr>
              <p:spPr>
                <a:xfrm flipH="1">
                  <a:off x="8138131" y="2080271"/>
                  <a:ext cx="182878" cy="0"/>
                </a:xfrm>
                <a:prstGeom prst="line">
                  <a:avLst/>
                </a:prstGeom>
                <a:ln w="254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grpSp>
              <p:nvGrpSpPr>
                <p:cNvPr id="2707" name="Group 2706"/>
                <p:cNvGrpSpPr/>
                <p:nvPr/>
              </p:nvGrpSpPr>
              <p:grpSpPr>
                <a:xfrm>
                  <a:off x="8321009" y="1440198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720" name="Straight Connector 2719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21" name="Straight Connector 2720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22" name="Straight Connector 2721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23" name="Straight Connector 2722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24" name="Straight Connector 2723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25" name="Straight Connector 2724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26" name="Straight Connector 2725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27" name="Straight Connector 2726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28" name="Straight Connector 2727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708" name="Group 2707"/>
                <p:cNvGrpSpPr/>
                <p:nvPr/>
              </p:nvGrpSpPr>
              <p:grpSpPr>
                <a:xfrm>
                  <a:off x="8321009" y="2171710"/>
                  <a:ext cx="182878" cy="548634"/>
                  <a:chOff x="9052521" y="1988832"/>
                  <a:chExt cx="182878" cy="548634"/>
                </a:xfrm>
              </p:grpSpPr>
              <p:cxnSp>
                <p:nvCxnSpPr>
                  <p:cNvPr id="2711" name="Straight Connector 2710"/>
                  <p:cNvCxnSpPr>
                    <a:cxnSpLocks/>
                  </p:cNvCxnSpPr>
                  <p:nvPr/>
                </p:nvCxnSpPr>
                <p:spPr>
                  <a:xfrm>
                    <a:off x="9143960" y="2080271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12" name="Straight Connector 2711"/>
                  <p:cNvCxnSpPr>
                    <a:cxnSpLocks/>
                  </p:cNvCxnSpPr>
                  <p:nvPr/>
                </p:nvCxnSpPr>
                <p:spPr>
                  <a:xfrm>
                    <a:off x="9052521" y="2171710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13" name="Straight Connector 2712"/>
                  <p:cNvCxnSpPr>
                    <a:cxnSpLocks/>
                  </p:cNvCxnSpPr>
                  <p:nvPr/>
                </p:nvCxnSpPr>
                <p:spPr>
                  <a:xfrm flipH="1">
                    <a:off x="9052521" y="2171710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14" name="Straight Connector 2713"/>
                  <p:cNvCxnSpPr>
                    <a:cxnSpLocks/>
                  </p:cNvCxnSpPr>
                  <p:nvPr/>
                </p:nvCxnSpPr>
                <p:spPr>
                  <a:xfrm>
                    <a:off x="9052521" y="2354588"/>
                    <a:ext cx="91439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15" name="Straight Connector 2714"/>
                  <p:cNvCxnSpPr>
                    <a:cxnSpLocks/>
                  </p:cNvCxnSpPr>
                  <p:nvPr/>
                </p:nvCxnSpPr>
                <p:spPr>
                  <a:xfrm flipH="1">
                    <a:off x="9052521" y="2354588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16" name="Straight Connector 2715"/>
                  <p:cNvCxnSpPr>
                    <a:cxnSpLocks/>
                  </p:cNvCxnSpPr>
                  <p:nvPr/>
                </p:nvCxnSpPr>
                <p:spPr>
                  <a:xfrm>
                    <a:off x="9052521" y="2263149"/>
                    <a:ext cx="182878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17" name="Straight Connector 2716"/>
                  <p:cNvCxnSpPr>
                    <a:cxnSpLocks/>
                  </p:cNvCxnSpPr>
                  <p:nvPr/>
                </p:nvCxnSpPr>
                <p:spPr>
                  <a:xfrm flipH="1">
                    <a:off x="9052521" y="2263149"/>
                    <a:ext cx="182878" cy="0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18" name="Straight Connector 2717"/>
                  <p:cNvCxnSpPr>
                    <a:cxnSpLocks/>
                  </p:cNvCxnSpPr>
                  <p:nvPr/>
                </p:nvCxnSpPr>
                <p:spPr>
                  <a:xfrm flipV="1">
                    <a:off x="9143960" y="1988832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19" name="Straight Connector 2718"/>
                  <p:cNvCxnSpPr>
                    <a:cxnSpLocks/>
                  </p:cNvCxnSpPr>
                  <p:nvPr/>
                </p:nvCxnSpPr>
                <p:spPr>
                  <a:xfrm flipV="1">
                    <a:off x="9143960" y="2446027"/>
                    <a:ext cx="0" cy="91439"/>
                  </a:xfrm>
                  <a:prstGeom prst="line">
                    <a:avLst/>
                  </a:prstGeom>
                  <a:ln w="25400" cap="rnd">
                    <a:solidFill>
                      <a:schemeClr val="accent4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cxnSp>
              <p:nvCxnSpPr>
                <p:cNvPr id="2709" name="Straight Connector 2708"/>
                <p:cNvCxnSpPr>
                  <a:cxnSpLocks/>
                </p:cNvCxnSpPr>
                <p:nvPr/>
              </p:nvCxnSpPr>
              <p:spPr>
                <a:xfrm>
                  <a:off x="8412448" y="1988832"/>
                  <a:ext cx="0" cy="182878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10" name="Straight Connector 2709"/>
                <p:cNvCxnSpPr>
                  <a:cxnSpLocks/>
                </p:cNvCxnSpPr>
                <p:nvPr/>
              </p:nvCxnSpPr>
              <p:spPr>
                <a:xfrm flipV="1">
                  <a:off x="8321009" y="2080270"/>
                  <a:ext cx="91439" cy="1"/>
                </a:xfrm>
                <a:prstGeom prst="line">
                  <a:avLst/>
                </a:prstGeom>
                <a:ln w="12700" cap="rnd">
                  <a:solidFill>
                    <a:schemeClr val="accent4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702" name="Rectangle 2701"/>
              <p:cNvSpPr/>
              <p:nvPr/>
            </p:nvSpPr>
            <p:spPr>
              <a:xfrm rot="5400000">
                <a:off x="15274246" y="3848128"/>
                <a:ext cx="731511" cy="274312"/>
              </a:xfrm>
              <a:prstGeom prst="rect">
                <a:avLst/>
              </a:prstGeom>
              <a:noFill/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38100" tIns="19050" rIns="38100" bIns="1905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 defTabSz="381030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50" b="1" dirty="0">
                    <a:solidFill>
                      <a:srgbClr val="000000"/>
                    </a:solidFill>
                    <a:latin typeface="Trebuchet MS"/>
                  </a:rPr>
                  <a:t>. . .</a:t>
                </a:r>
              </a:p>
            </p:txBody>
          </p:sp>
        </p:grpSp>
        <p:sp>
          <p:nvSpPr>
            <p:cNvPr id="2820" name="Rectangle: Rounded Corners 2819"/>
            <p:cNvSpPr/>
            <p:nvPr/>
          </p:nvSpPr>
          <p:spPr>
            <a:xfrm>
              <a:off x="2552722" y="1143026"/>
              <a:ext cx="2622644" cy="2933668"/>
            </a:xfrm>
            <a:prstGeom prst="roundRect">
              <a:avLst>
                <a:gd name="adj" fmla="val 4440"/>
              </a:avLst>
            </a:prstGeom>
            <a:noFill/>
            <a:ln cap="rnd">
              <a:solidFill>
                <a:schemeClr val="accent4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1030" fontAlgn="base">
                <a:spcBef>
                  <a:spcPct val="0"/>
                </a:spcBef>
                <a:spcAft>
                  <a:spcPct val="0"/>
                </a:spcAft>
              </a:pPr>
              <a:endParaRPr lang="en-US" sz="750">
                <a:solidFill>
                  <a:srgbClr val="FFFFFF"/>
                </a:solidFill>
                <a:latin typeface="Trebuchet MS"/>
              </a:endParaRPr>
            </a:p>
          </p:txBody>
        </p:sp>
        <p:sp>
          <p:nvSpPr>
            <p:cNvPr id="2821" name="Rectangle: Rounded Corners 2820"/>
            <p:cNvSpPr/>
            <p:nvPr/>
          </p:nvSpPr>
          <p:spPr>
            <a:xfrm>
              <a:off x="5535828" y="1143026"/>
              <a:ext cx="2622644" cy="2933668"/>
            </a:xfrm>
            <a:prstGeom prst="roundRect">
              <a:avLst>
                <a:gd name="adj" fmla="val 4440"/>
              </a:avLst>
            </a:prstGeom>
            <a:noFill/>
            <a:ln cap="rnd">
              <a:solidFill>
                <a:schemeClr val="accent4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1030" fontAlgn="base">
                <a:spcBef>
                  <a:spcPct val="0"/>
                </a:spcBef>
                <a:spcAft>
                  <a:spcPct val="0"/>
                </a:spcAft>
              </a:pPr>
              <a:endParaRPr lang="en-US" sz="750">
                <a:solidFill>
                  <a:srgbClr val="FFFFFF"/>
                </a:solidFill>
                <a:latin typeface="Trebuchet MS"/>
              </a:endParaRPr>
            </a:p>
          </p:txBody>
        </p:sp>
        <p:sp>
          <p:nvSpPr>
            <p:cNvPr id="2827" name="Rectangle 2826"/>
            <p:cNvSpPr/>
            <p:nvPr/>
          </p:nvSpPr>
          <p:spPr>
            <a:xfrm>
              <a:off x="5524490" y="4076694"/>
              <a:ext cx="477343" cy="193298"/>
            </a:xfrm>
            <a:prstGeom prst="rect">
              <a:avLst/>
            </a:prstGeom>
            <a:no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8100" tIns="19050" rIns="38100" bIns="1905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8103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Arial Narrow" panose="020B0606020202030204" pitchFamily="34" charset="0"/>
                </a:rPr>
                <a:t>mat</a:t>
              </a:r>
            </a:p>
          </p:txBody>
        </p:sp>
        <p:sp>
          <p:nvSpPr>
            <p:cNvPr id="2831" name="Oval 2830"/>
            <p:cNvSpPr/>
            <p:nvPr/>
          </p:nvSpPr>
          <p:spPr>
            <a:xfrm>
              <a:off x="3771907" y="346710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103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FFFFFF"/>
                  </a:solidFill>
                  <a:latin typeface="Trebuchet MS"/>
                </a:rPr>
                <a:t>1</a:t>
              </a:r>
            </a:p>
          </p:txBody>
        </p:sp>
        <p:sp>
          <p:nvSpPr>
            <p:cNvPr id="2833" name="Oval 2832"/>
            <p:cNvSpPr/>
            <p:nvPr/>
          </p:nvSpPr>
          <p:spPr>
            <a:xfrm>
              <a:off x="3771909" y="167642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103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FFFFFF"/>
                  </a:solidFill>
                  <a:latin typeface="Trebuchet MS"/>
                </a:rPr>
                <a:t>2</a:t>
              </a:r>
            </a:p>
          </p:txBody>
        </p:sp>
        <p:sp>
          <p:nvSpPr>
            <p:cNvPr id="2834" name="Oval 2833"/>
            <p:cNvSpPr/>
            <p:nvPr/>
          </p:nvSpPr>
          <p:spPr>
            <a:xfrm>
              <a:off x="5143494" y="1676420"/>
              <a:ext cx="152400" cy="1524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103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FFFFFF"/>
                  </a:solidFill>
                  <a:latin typeface="Trebuchet MS"/>
                </a:rPr>
                <a:t>3</a:t>
              </a:r>
            </a:p>
          </p:txBody>
        </p:sp>
        <p:sp>
          <p:nvSpPr>
            <p:cNvPr id="2" name="Rectangle 1"/>
            <p:cNvSpPr/>
            <p:nvPr/>
          </p:nvSpPr>
          <p:spPr>
            <a:xfrm>
              <a:off x="5898159" y="1009649"/>
              <a:ext cx="2636198" cy="325841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1030" fontAlgn="base">
                <a:spcBef>
                  <a:spcPct val="0"/>
                </a:spcBef>
                <a:spcAft>
                  <a:spcPct val="0"/>
                </a:spcAft>
              </a:pPr>
              <a:endParaRPr lang="en-US" sz="750">
                <a:solidFill>
                  <a:srgbClr val="FFFFFF"/>
                </a:solidFill>
                <a:latin typeface="Trebuchet MS"/>
              </a:endParaRPr>
            </a:p>
          </p:txBody>
        </p:sp>
        <p:sp>
          <p:nvSpPr>
            <p:cNvPr id="3" name="TextBox 2"/>
            <p:cNvSpPr txBox="1"/>
            <p:nvPr/>
          </p:nvSpPr>
          <p:spPr>
            <a:xfrm rot="5400000">
              <a:off x="3274955" y="2667479"/>
              <a:ext cx="699163" cy="230832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 defTabSz="38103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bitline</a:t>
              </a:r>
              <a:endParaRPr lang="en-US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04" name="TextBox 1303"/>
            <p:cNvSpPr txBox="1"/>
            <p:nvPr/>
          </p:nvSpPr>
          <p:spPr>
            <a:xfrm>
              <a:off x="3436888" y="1300338"/>
              <a:ext cx="699163" cy="230832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 defTabSz="38103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 err="1">
                  <a:solidFill>
                    <a:srgbClr val="FFFF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wordline</a:t>
              </a:r>
              <a:endParaRPr lang="en-US" sz="10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" name="Oval 3"/>
            <p:cNvSpPr/>
            <p:nvPr/>
          </p:nvSpPr>
          <p:spPr>
            <a:xfrm>
              <a:off x="3581410" y="2953131"/>
              <a:ext cx="259371" cy="304416"/>
            </a:xfrm>
            <a:prstGeom prst="ellipse">
              <a:avLst/>
            </a:prstGeom>
            <a:noFill/>
            <a:ln w="12700">
              <a:solidFill>
                <a:schemeClr val="accent4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1030" fontAlgn="base">
                <a:spcBef>
                  <a:spcPct val="0"/>
                </a:spcBef>
                <a:spcAft>
                  <a:spcPct val="0"/>
                </a:spcAft>
              </a:pPr>
              <a:endParaRPr lang="en-US" sz="750">
                <a:solidFill>
                  <a:srgbClr val="FFFFFF"/>
                </a:solidFill>
                <a:latin typeface="Trebuchet MS"/>
              </a:endParaRPr>
            </a:p>
          </p:txBody>
        </p:sp>
        <p:sp>
          <p:nvSpPr>
            <p:cNvPr id="1306" name="TextBox 1305"/>
            <p:cNvSpPr txBox="1"/>
            <p:nvPr/>
          </p:nvSpPr>
          <p:spPr>
            <a:xfrm>
              <a:off x="3886208" y="2608617"/>
              <a:ext cx="1144395" cy="403957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 defTabSz="38103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7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parasitic </a:t>
              </a:r>
            </a:p>
            <a:p>
              <a:pPr algn="ctr" defTabSz="38103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7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resistance &amp; capacitance</a:t>
              </a:r>
            </a:p>
          </p:txBody>
        </p:sp>
        <p:cxnSp>
          <p:nvCxnSpPr>
            <p:cNvPr id="1307" name="Straight Connector 1306"/>
            <p:cNvCxnSpPr>
              <a:cxnSpLocks/>
              <a:endCxn id="4" idx="7"/>
            </p:cNvCxnSpPr>
            <p:nvPr/>
          </p:nvCxnSpPr>
          <p:spPr>
            <a:xfrm flipH="1">
              <a:off x="3802797" y="2933707"/>
              <a:ext cx="105451" cy="64005"/>
            </a:xfrm>
            <a:prstGeom prst="line">
              <a:avLst/>
            </a:prstGeom>
            <a:ln w="12700" cap="rnd">
              <a:solidFill>
                <a:schemeClr val="accent4"/>
              </a:solidFill>
              <a:prstDash val="sysDash"/>
              <a:head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2" name="Oval 1311"/>
            <p:cNvSpPr/>
            <p:nvPr/>
          </p:nvSpPr>
          <p:spPr>
            <a:xfrm rot="5400000">
              <a:off x="4365925" y="1387201"/>
              <a:ext cx="259371" cy="304416"/>
            </a:xfrm>
            <a:prstGeom prst="ellipse">
              <a:avLst/>
            </a:prstGeom>
            <a:noFill/>
            <a:ln w="12700">
              <a:solidFill>
                <a:schemeClr val="accent4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1030" fontAlgn="base">
                <a:spcBef>
                  <a:spcPct val="0"/>
                </a:spcBef>
                <a:spcAft>
                  <a:spcPct val="0"/>
                </a:spcAft>
              </a:pPr>
              <a:endParaRPr lang="en-US" sz="750">
                <a:solidFill>
                  <a:srgbClr val="FFFFFF"/>
                </a:solidFill>
                <a:latin typeface="Trebuchet MS"/>
              </a:endParaRPr>
            </a:p>
          </p:txBody>
        </p:sp>
        <p:cxnSp>
          <p:nvCxnSpPr>
            <p:cNvPr id="1313" name="Straight Connector 1312"/>
            <p:cNvCxnSpPr>
              <a:cxnSpLocks/>
              <a:endCxn id="1312" idx="5"/>
            </p:cNvCxnSpPr>
            <p:nvPr/>
          </p:nvCxnSpPr>
          <p:spPr>
            <a:xfrm flipV="1">
              <a:off x="4297817" y="1631110"/>
              <a:ext cx="90166" cy="1076742"/>
            </a:xfrm>
            <a:prstGeom prst="line">
              <a:avLst/>
            </a:prstGeom>
            <a:ln w="12700" cap="rnd">
              <a:solidFill>
                <a:schemeClr val="accent4"/>
              </a:solidFill>
              <a:prstDash val="sysDash"/>
              <a:head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8" name="Straight Connector 1317"/>
            <p:cNvCxnSpPr>
              <a:cxnSpLocks/>
              <a:endCxn id="1322" idx="1"/>
            </p:cNvCxnSpPr>
            <p:nvPr/>
          </p:nvCxnSpPr>
          <p:spPr>
            <a:xfrm flipH="1">
              <a:off x="4666738" y="1066827"/>
              <a:ext cx="143324" cy="604971"/>
            </a:xfrm>
            <a:prstGeom prst="line">
              <a:avLst/>
            </a:prstGeom>
            <a:ln w="12700" cap="rnd">
              <a:solidFill>
                <a:schemeClr val="accent4"/>
              </a:solidFill>
              <a:prstDash val="sysDash"/>
              <a:head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2" name="Oval 1321"/>
            <p:cNvSpPr/>
            <p:nvPr/>
          </p:nvSpPr>
          <p:spPr>
            <a:xfrm rot="5400000">
              <a:off x="4444812" y="1600412"/>
              <a:ext cx="228597" cy="304416"/>
            </a:xfrm>
            <a:prstGeom prst="ellipse">
              <a:avLst/>
            </a:prstGeom>
            <a:noFill/>
            <a:ln w="12700">
              <a:solidFill>
                <a:schemeClr val="accent4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1030" fontAlgn="base">
                <a:spcBef>
                  <a:spcPct val="0"/>
                </a:spcBef>
                <a:spcAft>
                  <a:spcPct val="0"/>
                </a:spcAft>
              </a:pPr>
              <a:endParaRPr lang="en-US" sz="750">
                <a:solidFill>
                  <a:srgbClr val="FFFFFF"/>
                </a:solidFill>
                <a:latin typeface="Trebuchet MS"/>
              </a:endParaRPr>
            </a:p>
          </p:txBody>
        </p:sp>
        <p:sp>
          <p:nvSpPr>
            <p:cNvPr id="1323" name="Oval 1322"/>
            <p:cNvSpPr/>
            <p:nvPr/>
          </p:nvSpPr>
          <p:spPr>
            <a:xfrm rot="5400000">
              <a:off x="4754866" y="1548139"/>
              <a:ext cx="266696" cy="294661"/>
            </a:xfrm>
            <a:prstGeom prst="ellipse">
              <a:avLst/>
            </a:prstGeom>
            <a:noFill/>
            <a:ln w="12700">
              <a:solidFill>
                <a:schemeClr val="accent4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1030" fontAlgn="base">
                <a:spcBef>
                  <a:spcPct val="0"/>
                </a:spcBef>
                <a:spcAft>
                  <a:spcPct val="0"/>
                </a:spcAft>
              </a:pPr>
              <a:endParaRPr lang="en-US" sz="750">
                <a:solidFill>
                  <a:srgbClr val="FFFFFF"/>
                </a:solidFill>
                <a:latin typeface="Trebuchet MS"/>
              </a:endParaRPr>
            </a:p>
          </p:txBody>
        </p:sp>
        <p:cxnSp>
          <p:nvCxnSpPr>
            <p:cNvPr id="1325" name="Straight Connector 1324"/>
            <p:cNvCxnSpPr>
              <a:cxnSpLocks/>
              <a:endCxn id="1323" idx="1"/>
            </p:cNvCxnSpPr>
            <p:nvPr/>
          </p:nvCxnSpPr>
          <p:spPr>
            <a:xfrm flipH="1">
              <a:off x="4992392" y="1066827"/>
              <a:ext cx="188041" cy="534351"/>
            </a:xfrm>
            <a:prstGeom prst="line">
              <a:avLst/>
            </a:prstGeom>
            <a:ln w="12700" cap="rnd">
              <a:solidFill>
                <a:schemeClr val="accent4"/>
              </a:solidFill>
              <a:prstDash val="sysDash"/>
              <a:head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9" name="TextBox 1328"/>
            <p:cNvSpPr txBox="1"/>
            <p:nvPr/>
          </p:nvSpPr>
          <p:spPr>
            <a:xfrm>
              <a:off x="4171582" y="897550"/>
              <a:ext cx="895713" cy="196208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 defTabSz="38103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7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cell capacitor</a:t>
              </a:r>
            </a:p>
          </p:txBody>
        </p:sp>
        <p:sp>
          <p:nvSpPr>
            <p:cNvPr id="1330" name="TextBox 1329"/>
            <p:cNvSpPr txBox="1"/>
            <p:nvPr/>
          </p:nvSpPr>
          <p:spPr>
            <a:xfrm>
              <a:off x="5105394" y="897550"/>
              <a:ext cx="895713" cy="196208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 defTabSz="38103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7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access transistor</a:t>
              </a:r>
            </a:p>
          </p:txBody>
        </p:sp>
        <p:sp>
          <p:nvSpPr>
            <p:cNvPr id="1332" name="Rectangle 1331"/>
            <p:cNvSpPr/>
            <p:nvPr/>
          </p:nvSpPr>
          <p:spPr>
            <a:xfrm>
              <a:off x="2532574" y="4076693"/>
              <a:ext cx="477343" cy="193298"/>
            </a:xfrm>
            <a:prstGeom prst="rect">
              <a:avLst/>
            </a:prstGeom>
            <a:noFill/>
            <a:ln w="254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38100" tIns="19050" rIns="38100" bIns="1905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 defTabSz="381030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000" dirty="0">
                  <a:solidFill>
                    <a:srgbClr val="000000"/>
                  </a:solidFill>
                  <a:latin typeface="Arial Narrow" panose="020B0606020202030204" pitchFamily="34" charset="0"/>
                </a:rPr>
                <a:t>mat</a:t>
              </a: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2971818" y="4057642"/>
              <a:ext cx="2171676" cy="228605"/>
              <a:chOff x="7132362" y="7680939"/>
              <a:chExt cx="5212023" cy="548653"/>
            </a:xfrm>
          </p:grpSpPr>
          <p:sp>
            <p:nvSpPr>
              <p:cNvPr id="5" name="Arrow: Left-Right 4"/>
              <p:cNvSpPr/>
              <p:nvPr/>
            </p:nvSpPr>
            <p:spPr>
              <a:xfrm>
                <a:off x="7132362" y="7680939"/>
                <a:ext cx="5212023" cy="548653"/>
              </a:xfrm>
              <a:prstGeom prst="leftRightArrow">
                <a:avLst/>
              </a:prstGeom>
              <a:solidFill>
                <a:schemeClr val="tx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8103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750">
                  <a:solidFill>
                    <a:srgbClr val="FFFFFF"/>
                  </a:solidFill>
                  <a:latin typeface="Trebuchet MS"/>
                </a:endParaRPr>
              </a:p>
            </p:txBody>
          </p:sp>
          <p:sp>
            <p:nvSpPr>
              <p:cNvPr id="1188" name="TextBox 1187"/>
              <p:cNvSpPr txBox="1"/>
              <p:nvPr/>
            </p:nvSpPr>
            <p:spPr>
              <a:xfrm>
                <a:off x="7132362" y="7740430"/>
                <a:ext cx="5212023" cy="470900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algn="ctr" defTabSz="38103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5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512 columns (cells per </a:t>
                </a:r>
                <a:r>
                  <a:rPr lang="en-US" sz="750" dirty="0" err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wordline</a:t>
                </a:r>
                <a:r>
                  <a:rPr lang="en-US" sz="75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</a:p>
            </p:txBody>
          </p:sp>
        </p:grpSp>
        <p:sp>
          <p:nvSpPr>
            <p:cNvPr id="7" name="Isosceles Triangle 6"/>
            <p:cNvSpPr/>
            <p:nvPr/>
          </p:nvSpPr>
          <p:spPr>
            <a:xfrm rot="5400000">
              <a:off x="2167940" y="1145767"/>
              <a:ext cx="323847" cy="304798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1030" fontAlgn="base">
                <a:spcBef>
                  <a:spcPct val="0"/>
                </a:spcBef>
                <a:spcAft>
                  <a:spcPct val="0"/>
                </a:spcAft>
              </a:pPr>
              <a:endParaRPr lang="en-US" sz="750">
                <a:solidFill>
                  <a:srgbClr val="FFFFFF"/>
                </a:solidFill>
                <a:latin typeface="Trebuchet MS"/>
              </a:endParaRPr>
            </a:p>
          </p:txBody>
        </p:sp>
        <p:sp>
          <p:nvSpPr>
            <p:cNvPr id="1194" name="Isosceles Triangle 1193"/>
            <p:cNvSpPr/>
            <p:nvPr/>
          </p:nvSpPr>
          <p:spPr>
            <a:xfrm rot="5400000">
              <a:off x="2162906" y="1752561"/>
              <a:ext cx="323847" cy="304798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1030" fontAlgn="base">
                <a:spcBef>
                  <a:spcPct val="0"/>
                </a:spcBef>
                <a:spcAft>
                  <a:spcPct val="0"/>
                </a:spcAft>
              </a:pPr>
              <a:endParaRPr lang="en-US" sz="750">
                <a:solidFill>
                  <a:srgbClr val="FFFFFF"/>
                </a:solidFill>
                <a:latin typeface="Trebuchet MS"/>
              </a:endParaRPr>
            </a:p>
          </p:txBody>
        </p:sp>
        <p:sp>
          <p:nvSpPr>
            <p:cNvPr id="1195" name="Isosceles Triangle 1194"/>
            <p:cNvSpPr/>
            <p:nvPr/>
          </p:nvSpPr>
          <p:spPr>
            <a:xfrm rot="5400000">
              <a:off x="2167517" y="2895549"/>
              <a:ext cx="323847" cy="304798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1030" fontAlgn="base">
                <a:spcBef>
                  <a:spcPct val="0"/>
                </a:spcBef>
                <a:spcAft>
                  <a:spcPct val="0"/>
                </a:spcAft>
              </a:pPr>
              <a:endParaRPr lang="en-US" sz="750">
                <a:solidFill>
                  <a:srgbClr val="FFFFFF"/>
                </a:solidFill>
                <a:latin typeface="Trebuchet MS"/>
              </a:endParaRPr>
            </a:p>
          </p:txBody>
        </p:sp>
        <p:sp>
          <p:nvSpPr>
            <p:cNvPr id="1197" name="TextBox 1196"/>
            <p:cNvSpPr txBox="1"/>
            <p:nvPr/>
          </p:nvSpPr>
          <p:spPr>
            <a:xfrm>
              <a:off x="1974999" y="898182"/>
              <a:ext cx="1144395" cy="196208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 defTabSz="38103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7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global </a:t>
              </a:r>
              <a:r>
                <a:rPr lang="en-US" sz="75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wordline</a:t>
              </a:r>
              <a:r>
                <a:rPr lang="en-US" sz="7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driver</a:t>
              </a:r>
            </a:p>
          </p:txBody>
        </p:sp>
        <p:pic>
          <p:nvPicPr>
            <p:cNvPr id="1199" name="Picture 1198" descr="amp.wmf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9801" y="2003621"/>
              <a:ext cx="281464" cy="258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01" name="Picture 1200" descr="amp.wmf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53473" y="1392928"/>
              <a:ext cx="281464" cy="258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03" name="Picture 1202" descr="amp.wmf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60202" y="3146426"/>
              <a:ext cx="281464" cy="258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06" name="Picture 1205" descr="amp.wmf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9086" y="2001365"/>
              <a:ext cx="281464" cy="258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07" name="Picture 1206" descr="amp.wmf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2757" y="1390673"/>
              <a:ext cx="281464" cy="258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08" name="Picture 1207" descr="amp.wmf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59486" y="3144170"/>
              <a:ext cx="281464" cy="2585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1190" name="Group 1189"/>
            <p:cNvGrpSpPr/>
            <p:nvPr/>
          </p:nvGrpSpPr>
          <p:grpSpPr>
            <a:xfrm rot="5400000">
              <a:off x="4940538" y="2252645"/>
              <a:ext cx="2171676" cy="228605"/>
              <a:chOff x="7132362" y="7680939"/>
              <a:chExt cx="5212024" cy="548653"/>
            </a:xfrm>
          </p:grpSpPr>
          <p:sp>
            <p:nvSpPr>
              <p:cNvPr id="1191" name="Arrow: Left-Right 1190"/>
              <p:cNvSpPr/>
              <p:nvPr/>
            </p:nvSpPr>
            <p:spPr>
              <a:xfrm>
                <a:off x="7132362" y="7680939"/>
                <a:ext cx="5212023" cy="548653"/>
              </a:xfrm>
              <a:prstGeom prst="leftRightArrow">
                <a:avLst/>
              </a:prstGeom>
              <a:solidFill>
                <a:schemeClr val="tx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381030" fontAlgn="base">
                  <a:spcBef>
                    <a:spcPct val="0"/>
                  </a:spcBef>
                  <a:spcAft>
                    <a:spcPct val="0"/>
                  </a:spcAft>
                </a:pPr>
                <a:endParaRPr lang="en-US" sz="750">
                  <a:solidFill>
                    <a:srgbClr val="FFFFFF"/>
                  </a:solidFill>
                  <a:latin typeface="Trebuchet MS"/>
                </a:endParaRPr>
              </a:p>
            </p:txBody>
          </p:sp>
          <p:sp>
            <p:nvSpPr>
              <p:cNvPr id="1192" name="TextBox 1191"/>
              <p:cNvSpPr txBox="1"/>
              <p:nvPr/>
            </p:nvSpPr>
            <p:spPr>
              <a:xfrm>
                <a:off x="7132363" y="7740429"/>
                <a:ext cx="5212023" cy="470900"/>
              </a:xfrm>
              <a:prstGeom prst="rect">
                <a:avLst/>
              </a:prstGeom>
              <a:noFill/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spAutoFit/>
              </a:bodyPr>
              <a:lstStyle/>
              <a:p>
                <a:pPr algn="ctr" defTabSz="38103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n-US" sz="75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512 rows (cells per </a:t>
                </a:r>
                <a:r>
                  <a:rPr lang="en-US" sz="750" dirty="0" err="1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bitline</a:t>
                </a:r>
                <a:r>
                  <a:rPr lang="en-US" sz="750" dirty="0">
                    <a:solidFill>
                      <a:srgbClr val="000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</a:p>
            </p:txBody>
          </p:sp>
        </p:grpSp>
        <p:pic>
          <p:nvPicPr>
            <p:cNvPr id="1219" name="Picture 1218" descr="amp.wmf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3515371" y="3736337"/>
              <a:ext cx="266698" cy="190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20" name="Picture 1219" descr="amp.wmf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3705869" y="3736337"/>
              <a:ext cx="266698" cy="190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221" name="Straight Connector 1220"/>
            <p:cNvCxnSpPr>
              <a:cxnSpLocks/>
              <a:stCxn id="1219" idx="1"/>
              <a:endCxn id="1220" idx="3"/>
            </p:cNvCxnSpPr>
            <p:nvPr/>
          </p:nvCxnSpPr>
          <p:spPr>
            <a:xfrm>
              <a:off x="3648720" y="3698238"/>
              <a:ext cx="190499" cy="0"/>
            </a:xfrm>
            <a:prstGeom prst="line">
              <a:avLst/>
            </a:prstGeom>
            <a:ln w="1270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4" name="Straight Connector 1223"/>
            <p:cNvCxnSpPr>
              <a:cxnSpLocks/>
              <a:stCxn id="1219" idx="3"/>
              <a:endCxn id="1220" idx="1"/>
            </p:cNvCxnSpPr>
            <p:nvPr/>
          </p:nvCxnSpPr>
          <p:spPr>
            <a:xfrm>
              <a:off x="3648720" y="3964935"/>
              <a:ext cx="190499" cy="0"/>
            </a:xfrm>
            <a:prstGeom prst="line">
              <a:avLst/>
            </a:prstGeom>
            <a:ln w="1270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227" name="Picture 1226" descr="amp.wmf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400000">
              <a:off x="4888650" y="3736337"/>
              <a:ext cx="266698" cy="190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28" name="Picture 1227" descr="amp.wmf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5079148" y="3736337"/>
              <a:ext cx="266698" cy="190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229" name="Straight Connector 1228"/>
            <p:cNvCxnSpPr>
              <a:cxnSpLocks/>
              <a:stCxn id="1227" idx="1"/>
              <a:endCxn id="1228" idx="3"/>
            </p:cNvCxnSpPr>
            <p:nvPr/>
          </p:nvCxnSpPr>
          <p:spPr>
            <a:xfrm>
              <a:off x="5021999" y="3698238"/>
              <a:ext cx="190499" cy="0"/>
            </a:xfrm>
            <a:prstGeom prst="line">
              <a:avLst/>
            </a:prstGeom>
            <a:ln w="1270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0" name="Straight Connector 1229"/>
            <p:cNvCxnSpPr>
              <a:cxnSpLocks/>
              <a:stCxn id="1227" idx="3"/>
              <a:endCxn id="1228" idx="1"/>
            </p:cNvCxnSpPr>
            <p:nvPr/>
          </p:nvCxnSpPr>
          <p:spPr>
            <a:xfrm>
              <a:off x="5021999" y="3964935"/>
              <a:ext cx="190499" cy="0"/>
            </a:xfrm>
            <a:prstGeom prst="line">
              <a:avLst/>
            </a:prstGeom>
            <a:ln w="1270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33" name="TextBox 1232"/>
            <p:cNvSpPr txBox="1"/>
            <p:nvPr/>
          </p:nvSpPr>
          <p:spPr>
            <a:xfrm>
              <a:off x="3855522" y="3579546"/>
              <a:ext cx="1144395" cy="196208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 defTabSz="38103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7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local sense amplifier</a:t>
              </a:r>
            </a:p>
          </p:txBody>
        </p:sp>
        <p:cxnSp>
          <p:nvCxnSpPr>
            <p:cNvPr id="1210" name="Straight Connector 1209"/>
            <p:cNvCxnSpPr>
              <a:cxnSpLocks/>
            </p:cNvCxnSpPr>
            <p:nvPr/>
          </p:nvCxnSpPr>
          <p:spPr>
            <a:xfrm>
              <a:off x="2242250" y="1055831"/>
              <a:ext cx="51586" cy="239536"/>
            </a:xfrm>
            <a:prstGeom prst="line">
              <a:avLst/>
            </a:prstGeom>
            <a:ln w="12700" cap="rnd">
              <a:solidFill>
                <a:schemeClr val="accent4"/>
              </a:solidFill>
              <a:prstDash val="sysDash"/>
              <a:head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1" name="TextBox 1210"/>
            <p:cNvSpPr txBox="1"/>
            <p:nvPr/>
          </p:nvSpPr>
          <p:spPr>
            <a:xfrm>
              <a:off x="2981273" y="900283"/>
              <a:ext cx="1144395" cy="196208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spAutoFit/>
            </a:bodyPr>
            <a:lstStyle/>
            <a:p>
              <a:pPr algn="ctr" defTabSz="381030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n-US" sz="7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local </a:t>
              </a:r>
              <a:r>
                <a:rPr lang="en-US" sz="750" dirty="0" err="1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wordline</a:t>
              </a:r>
              <a:r>
                <a:rPr lang="en-US" sz="750" dirty="0">
                  <a:solidFill>
                    <a:srgbClr val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driver</a:t>
              </a:r>
            </a:p>
          </p:txBody>
        </p:sp>
        <p:cxnSp>
          <p:nvCxnSpPr>
            <p:cNvPr id="1212" name="Straight Connector 1211"/>
            <p:cNvCxnSpPr>
              <a:cxnSpLocks/>
            </p:cNvCxnSpPr>
            <p:nvPr/>
          </p:nvCxnSpPr>
          <p:spPr>
            <a:xfrm flipH="1">
              <a:off x="2889208" y="1073680"/>
              <a:ext cx="310222" cy="443556"/>
            </a:xfrm>
            <a:prstGeom prst="line">
              <a:avLst/>
            </a:prstGeom>
            <a:ln w="12700" cap="rnd">
              <a:solidFill>
                <a:schemeClr val="accent4"/>
              </a:solidFill>
              <a:prstDash val="sysDash"/>
              <a:head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4" name="Rectangle: Rounded Corners 1213"/>
            <p:cNvSpPr/>
            <p:nvPr/>
          </p:nvSpPr>
          <p:spPr>
            <a:xfrm>
              <a:off x="3532192" y="3663199"/>
              <a:ext cx="418979" cy="334495"/>
            </a:xfrm>
            <a:prstGeom prst="roundRect">
              <a:avLst>
                <a:gd name="adj" fmla="val 4440"/>
              </a:avLst>
            </a:prstGeom>
            <a:noFill/>
            <a:ln cap="rnd">
              <a:solidFill>
                <a:schemeClr val="accent4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1030" fontAlgn="base">
                <a:spcBef>
                  <a:spcPct val="0"/>
                </a:spcBef>
                <a:spcAft>
                  <a:spcPct val="0"/>
                </a:spcAft>
              </a:pPr>
              <a:endParaRPr lang="en-US" sz="750">
                <a:solidFill>
                  <a:srgbClr val="FFFFFF"/>
                </a:solidFill>
                <a:latin typeface="Trebuchet MS"/>
              </a:endParaRPr>
            </a:p>
          </p:txBody>
        </p:sp>
        <p:sp>
          <p:nvSpPr>
            <p:cNvPr id="1215" name="Rectangle: Rounded Corners 1214"/>
            <p:cNvSpPr/>
            <p:nvPr/>
          </p:nvSpPr>
          <p:spPr>
            <a:xfrm>
              <a:off x="4913423" y="3659570"/>
              <a:ext cx="418979" cy="334495"/>
            </a:xfrm>
            <a:prstGeom prst="roundRect">
              <a:avLst>
                <a:gd name="adj" fmla="val 4440"/>
              </a:avLst>
            </a:prstGeom>
            <a:noFill/>
            <a:ln cap="rnd">
              <a:solidFill>
                <a:schemeClr val="accent4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381030" fontAlgn="base">
                <a:spcBef>
                  <a:spcPct val="0"/>
                </a:spcBef>
                <a:spcAft>
                  <a:spcPct val="0"/>
                </a:spcAft>
              </a:pPr>
              <a:endParaRPr lang="en-US" sz="750">
                <a:solidFill>
                  <a:srgbClr val="FFFFFF"/>
                </a:solidFill>
                <a:latin typeface="Trebuchet MS"/>
              </a:endParaRPr>
            </a:p>
          </p:txBody>
        </p:sp>
        <p:cxnSp>
          <p:nvCxnSpPr>
            <p:cNvPr id="1216" name="Straight Connector 1215"/>
            <p:cNvCxnSpPr>
              <a:cxnSpLocks/>
            </p:cNvCxnSpPr>
            <p:nvPr/>
          </p:nvCxnSpPr>
          <p:spPr>
            <a:xfrm flipH="1">
              <a:off x="3952703" y="3739398"/>
              <a:ext cx="193541" cy="100013"/>
            </a:xfrm>
            <a:prstGeom prst="line">
              <a:avLst/>
            </a:prstGeom>
            <a:ln w="12700" cap="rnd">
              <a:solidFill>
                <a:schemeClr val="accent4"/>
              </a:solidFill>
              <a:prstDash val="sysDash"/>
              <a:headEnd type="arrow" w="lg" len="sm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96302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Rectangle 1315"/>
          <p:cNvSpPr/>
          <p:nvPr/>
        </p:nvSpPr>
        <p:spPr>
          <a:xfrm>
            <a:off x="6608740" y="5295880"/>
            <a:ext cx="2535260" cy="7239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1030" fontAlgn="base">
              <a:spcBef>
                <a:spcPct val="0"/>
              </a:spcBef>
              <a:spcAft>
                <a:spcPct val="0"/>
              </a:spcAft>
            </a:pPr>
            <a:endParaRPr lang="en-US" sz="750">
              <a:solidFill>
                <a:srgbClr val="FFFFFF"/>
              </a:solidFill>
              <a:latin typeface="Trebuchet M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" y="1143000"/>
            <a:ext cx="9907189" cy="594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409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" name="Rectangle 1315"/>
          <p:cNvSpPr/>
          <p:nvPr/>
        </p:nvSpPr>
        <p:spPr>
          <a:xfrm>
            <a:off x="6608740" y="5372079"/>
            <a:ext cx="2535260" cy="64772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81030" fontAlgn="base">
              <a:spcBef>
                <a:spcPct val="0"/>
              </a:spcBef>
              <a:spcAft>
                <a:spcPct val="0"/>
              </a:spcAft>
            </a:pPr>
            <a:endParaRPr lang="en-US" sz="750">
              <a:solidFill>
                <a:srgbClr val="FFFFFF"/>
              </a:solidFill>
              <a:latin typeface="Trebuchet M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04800" y="1143000"/>
            <a:ext cx="9907189" cy="594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561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lIns="0" tIns="0" rIns="0" bIns="0" rtlCol="0" anchor="ctr"/>
      <a:lstStyle>
        <a:defPPr algn="ctr">
          <a:lnSpc>
            <a:spcPts val="2000"/>
          </a:lnSpc>
          <a:defRPr sz="2400" spc="-8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itle &amp; Bullet">
  <a:themeElements>
    <a:clrScheme name="Custom 1">
      <a:dk1>
        <a:srgbClr val="B3B3B3"/>
      </a:dk1>
      <a:lt1>
        <a:srgbClr val="FFFFFF"/>
      </a:lt1>
      <a:dk2>
        <a:srgbClr val="000000"/>
      </a:dk2>
      <a:lt2>
        <a:srgbClr val="76B900"/>
      </a:lt2>
      <a:accent1>
        <a:srgbClr val="0071C5"/>
      </a:accent1>
      <a:accent2>
        <a:srgbClr val="007450"/>
      </a:accent2>
      <a:accent3>
        <a:srgbClr val="9A4216"/>
      </a:accent3>
      <a:accent4>
        <a:srgbClr val="505050"/>
      </a:accent4>
      <a:accent5>
        <a:srgbClr val="9E1212"/>
      </a:accent5>
      <a:accent6>
        <a:srgbClr val="0D3481"/>
      </a:accent6>
      <a:hlink>
        <a:srgbClr val="76B900"/>
      </a:hlink>
      <a:folHlink>
        <a:srgbClr val="004827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4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  <a:ln w="6350">
          <a:noFill/>
        </a:ln>
      </a:spPr>
      <a:bodyPr wrap="none" rtlCol="0" anchor="ctr">
        <a:spAutoFit/>
      </a:bodyPr>
      <a:lstStyle>
        <a:defPPr algn="ctr">
          <a:lnSpc>
            <a:spcPct val="90000"/>
          </a:lnSpc>
          <a:defRPr dirty="0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txDef>
  </a:objectDefaults>
  <a:extraClrSchemeLst>
    <a:extraClrScheme>
      <a:clrScheme name="PPT_Template_Corp_16x9_rev2 1">
        <a:dk1>
          <a:srgbClr val="808080"/>
        </a:dk1>
        <a:lt1>
          <a:srgbClr val="FFFFFF"/>
        </a:lt1>
        <a:dk2>
          <a:srgbClr val="000000"/>
        </a:dk2>
        <a:lt2>
          <a:srgbClr val="B9E700"/>
        </a:lt2>
        <a:accent1>
          <a:srgbClr val="33CCCC"/>
        </a:accent1>
        <a:accent2>
          <a:srgbClr val="FF9933"/>
        </a:accent2>
        <a:accent3>
          <a:srgbClr val="AAAAAA"/>
        </a:accent3>
        <a:accent4>
          <a:srgbClr val="DADADA"/>
        </a:accent4>
        <a:accent5>
          <a:srgbClr val="ADE2E2"/>
        </a:accent5>
        <a:accent6>
          <a:srgbClr val="E78A2D"/>
        </a:accent6>
        <a:hlink>
          <a:srgbClr val="99CC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35326</TotalTime>
  <Words>6022</Words>
  <Application>Microsoft Office PowerPoint</Application>
  <PresentationFormat>On-screen Show (4:3)</PresentationFormat>
  <Paragraphs>1176</Paragraphs>
  <Slides>63</Slides>
  <Notes>51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63</vt:i4>
      </vt:variant>
    </vt:vector>
  </HeadingPairs>
  <TitlesOfParts>
    <vt:vector size="75" baseType="lpstr">
      <vt:lpstr>Arial</vt:lpstr>
      <vt:lpstr>Arial Black</vt:lpstr>
      <vt:lpstr>Arial Narrow</vt:lpstr>
      <vt:lpstr>Calibri</vt:lpstr>
      <vt:lpstr>Calibri Light</vt:lpstr>
      <vt:lpstr>Cambria Math</vt:lpstr>
      <vt:lpstr>Consolas</vt:lpstr>
      <vt:lpstr>Trebuchet MS</vt:lpstr>
      <vt:lpstr>Tw Cen MT</vt:lpstr>
      <vt:lpstr>Wingdings</vt:lpstr>
      <vt:lpstr>Office Theme</vt:lpstr>
      <vt:lpstr>Title &amp; Bullet</vt:lpstr>
      <vt:lpstr>Design-Induced Latency Variation  in Modern DRAM Chips: Characterization, Analysis, and Latency Reduction Mechanisms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DRAM Testing Infrastructure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Design-Induced Latency Variation  in Modern DRAM Chips: Characterization, Analysis, and Latency Reduction Mechanisms</vt:lpstr>
      <vt:lpstr>Backup Slides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DRAM Timing Parameters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yoongu</dc:creator>
  <cp:lastModifiedBy>Saugata Ghose</cp:lastModifiedBy>
  <cp:revision>2517</cp:revision>
  <cp:lastPrinted>2015-10-02T09:54:58Z</cp:lastPrinted>
  <dcterms:created xsi:type="dcterms:W3CDTF">2014-06-05T00:32:34Z</dcterms:created>
  <dcterms:modified xsi:type="dcterms:W3CDTF">2017-06-07T14:20:49Z</dcterms:modified>
</cp:coreProperties>
</file>