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7" r:id="rId2"/>
  </p:sldMasterIdLst>
  <p:notesMasterIdLst>
    <p:notesMasterId r:id="rId84"/>
  </p:notesMasterIdLst>
  <p:handoutMasterIdLst>
    <p:handoutMasterId r:id="rId85"/>
  </p:handoutMasterIdLst>
  <p:sldIdLst>
    <p:sldId id="1420" r:id="rId3"/>
    <p:sldId id="1421" r:id="rId4"/>
    <p:sldId id="1422" r:id="rId5"/>
    <p:sldId id="1423" r:id="rId6"/>
    <p:sldId id="1424" r:id="rId7"/>
    <p:sldId id="1425" r:id="rId8"/>
    <p:sldId id="1426" r:id="rId9"/>
    <p:sldId id="1427" r:id="rId10"/>
    <p:sldId id="1428" r:id="rId11"/>
    <p:sldId id="1429" r:id="rId12"/>
    <p:sldId id="1430" r:id="rId13"/>
    <p:sldId id="1431" r:id="rId14"/>
    <p:sldId id="1432" r:id="rId15"/>
    <p:sldId id="1433" r:id="rId16"/>
    <p:sldId id="1434" r:id="rId17"/>
    <p:sldId id="1435" r:id="rId18"/>
    <p:sldId id="1497" r:id="rId19"/>
    <p:sldId id="1498" r:id="rId20"/>
    <p:sldId id="1499" r:id="rId21"/>
    <p:sldId id="1500" r:id="rId22"/>
    <p:sldId id="1501" r:id="rId23"/>
    <p:sldId id="1446" r:id="rId24"/>
    <p:sldId id="1447" r:id="rId25"/>
    <p:sldId id="1505" r:id="rId26"/>
    <p:sldId id="1506" r:id="rId27"/>
    <p:sldId id="1507" r:id="rId28"/>
    <p:sldId id="1508" r:id="rId29"/>
    <p:sldId id="1509" r:id="rId30"/>
    <p:sldId id="1510" r:id="rId31"/>
    <p:sldId id="1511" r:id="rId32"/>
    <p:sldId id="1512" r:id="rId33"/>
    <p:sldId id="1513" r:id="rId34"/>
    <p:sldId id="1514" r:id="rId35"/>
    <p:sldId id="1515" r:id="rId36"/>
    <p:sldId id="1516" r:id="rId37"/>
    <p:sldId id="1517" r:id="rId38"/>
    <p:sldId id="1518" r:id="rId39"/>
    <p:sldId id="1519" r:id="rId40"/>
    <p:sldId id="1520" r:id="rId41"/>
    <p:sldId id="1521" r:id="rId42"/>
    <p:sldId id="1522" r:id="rId43"/>
    <p:sldId id="1523" r:id="rId44"/>
    <p:sldId id="1524" r:id="rId45"/>
    <p:sldId id="1525" r:id="rId46"/>
    <p:sldId id="1526" r:id="rId47"/>
    <p:sldId id="1473" r:id="rId48"/>
    <p:sldId id="1474" r:id="rId49"/>
    <p:sldId id="1475" r:id="rId50"/>
    <p:sldId id="1538" r:id="rId51"/>
    <p:sldId id="1544" r:id="rId52"/>
    <p:sldId id="1539" r:id="rId53"/>
    <p:sldId id="1545" r:id="rId54"/>
    <p:sldId id="1540" r:id="rId55"/>
    <p:sldId id="1546" r:id="rId56"/>
    <p:sldId id="1542" r:id="rId57"/>
    <p:sldId id="1543" r:id="rId58"/>
    <p:sldId id="1527" r:id="rId59"/>
    <p:sldId id="1529" r:id="rId60"/>
    <p:sldId id="1530" r:id="rId61"/>
    <p:sldId id="1531" r:id="rId62"/>
    <p:sldId id="1532" r:id="rId63"/>
    <p:sldId id="1533" r:id="rId64"/>
    <p:sldId id="1483" r:id="rId65"/>
    <p:sldId id="1484" r:id="rId66"/>
    <p:sldId id="1485" r:id="rId67"/>
    <p:sldId id="1486" r:id="rId68"/>
    <p:sldId id="1487" r:id="rId69"/>
    <p:sldId id="1488" r:id="rId70"/>
    <p:sldId id="1534" r:id="rId71"/>
    <p:sldId id="1489" r:id="rId72"/>
    <p:sldId id="1490" r:id="rId73"/>
    <p:sldId id="1491" r:id="rId74"/>
    <p:sldId id="1492" r:id="rId75"/>
    <p:sldId id="1390" r:id="rId76"/>
    <p:sldId id="1327" r:id="rId77"/>
    <p:sldId id="1418" r:id="rId78"/>
    <p:sldId id="1419" r:id="rId79"/>
    <p:sldId id="1535" r:id="rId80"/>
    <p:sldId id="1536" r:id="rId81"/>
    <p:sldId id="1537" r:id="rId82"/>
    <p:sldId id="1547" r:id="rId8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3F02"/>
    <a:srgbClr val="E1257C"/>
    <a:srgbClr val="306CE3"/>
    <a:srgbClr val="E6B9B8"/>
    <a:srgbClr val="C4D7FD"/>
    <a:srgbClr val="F9D3E5"/>
    <a:srgbClr val="FFE0D5"/>
    <a:srgbClr val="FFEBCD"/>
    <a:srgbClr val="6D40DC"/>
    <a:srgbClr val="3D8B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8F7BA7-2841-43A4-88D8-079AFD1A9FC5}" v="1610" dt="2024-10-28T07:30:18.735"/>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Orta Stil 4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53" autoAdjust="0"/>
    <p:restoredTop sz="65347" autoAdjust="0"/>
  </p:normalViewPr>
  <p:slideViewPr>
    <p:cSldViewPr snapToGrid="0">
      <p:cViewPr varScale="1">
        <p:scale>
          <a:sx n="102" d="100"/>
          <a:sy n="102" d="100"/>
        </p:scale>
        <p:origin x="4280" y="1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70" d="100"/>
        <a:sy n="7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microsoft.com/office/2016/11/relationships/changesInfo" Target="changesInfos/changesInfo1.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ğuzhan Canpolat" userId="e29dbb906724f66b" providerId="LiveId" clId="{F68F7BA7-2841-43A4-88D8-079AFD1A9FC5}"/>
    <pc:docChg chg="undo redo custSel addSld delSld modSld sldOrd">
      <pc:chgData name="Oğuzhan Canpolat" userId="e29dbb906724f66b" providerId="LiveId" clId="{F68F7BA7-2841-43A4-88D8-079AFD1A9FC5}" dt="2024-10-28T07:30:35.861" v="6211" actId="1038"/>
      <pc:docMkLst>
        <pc:docMk/>
      </pc:docMkLst>
      <pc:sldChg chg="addSp delSp modSp mod addAnim delAnim modAnim">
        <pc:chgData name="Oğuzhan Canpolat" userId="e29dbb906724f66b" providerId="LiveId" clId="{F68F7BA7-2841-43A4-88D8-079AFD1A9FC5}" dt="2024-10-28T03:07:11.345" v="4763"/>
        <pc:sldMkLst>
          <pc:docMk/>
          <pc:sldMk cId="930983860" sldId="262"/>
        </pc:sldMkLst>
        <pc:spChg chg="add mod">
          <ac:chgData name="Oğuzhan Canpolat" userId="e29dbb906724f66b" providerId="LiveId" clId="{F68F7BA7-2841-43A4-88D8-079AFD1A9FC5}" dt="2024-10-28T03:05:30.094" v="4728" actId="465"/>
          <ac:spMkLst>
            <pc:docMk/>
            <pc:sldMk cId="930983860" sldId="262"/>
            <ac:spMk id="3" creationId="{C1F9945D-0DB2-59ED-C1B1-BA3CE8F78959}"/>
          </ac:spMkLst>
        </pc:spChg>
        <pc:spChg chg="mod">
          <ac:chgData name="Oğuzhan Canpolat" userId="e29dbb906724f66b" providerId="LiveId" clId="{F68F7BA7-2841-43A4-88D8-079AFD1A9FC5}" dt="2024-10-28T03:05:27.247" v="4727" actId="12788"/>
          <ac:spMkLst>
            <pc:docMk/>
            <pc:sldMk cId="930983860" sldId="262"/>
            <ac:spMk id="5" creationId="{0C5013E1-369D-7256-F55D-13002CECF8FA}"/>
          </ac:spMkLst>
        </pc:spChg>
        <pc:spChg chg="mod">
          <ac:chgData name="Oğuzhan Canpolat" userId="e29dbb906724f66b" providerId="LiveId" clId="{F68F7BA7-2841-43A4-88D8-079AFD1A9FC5}" dt="2024-10-28T03:05:27.247" v="4727" actId="12788"/>
          <ac:spMkLst>
            <pc:docMk/>
            <pc:sldMk cId="930983860" sldId="262"/>
            <ac:spMk id="6" creationId="{115ECDD3-B1AE-AEEA-2EF5-91D29FB900E4}"/>
          </ac:spMkLst>
        </pc:spChg>
        <pc:spChg chg="mod">
          <ac:chgData name="Oğuzhan Canpolat" userId="e29dbb906724f66b" providerId="LiveId" clId="{F68F7BA7-2841-43A4-88D8-079AFD1A9FC5}" dt="2024-10-28T03:06:17.374" v="4757" actId="20577"/>
          <ac:spMkLst>
            <pc:docMk/>
            <pc:sldMk cId="930983860" sldId="262"/>
            <ac:spMk id="7" creationId="{3CF65CF0-EA7E-C86E-8532-5F2DA279025F}"/>
          </ac:spMkLst>
        </pc:spChg>
        <pc:spChg chg="add del mod">
          <ac:chgData name="Oğuzhan Canpolat" userId="e29dbb906724f66b" providerId="LiveId" clId="{F68F7BA7-2841-43A4-88D8-079AFD1A9FC5}" dt="2024-10-28T02:58:08.624" v="4405" actId="478"/>
          <ac:spMkLst>
            <pc:docMk/>
            <pc:sldMk cId="930983860" sldId="262"/>
            <ac:spMk id="8" creationId="{598DB241-7077-3130-CCE9-0080586FAA7E}"/>
          </ac:spMkLst>
        </pc:spChg>
        <pc:spChg chg="add mod">
          <ac:chgData name="Oğuzhan Canpolat" userId="e29dbb906724f66b" providerId="LiveId" clId="{F68F7BA7-2841-43A4-88D8-079AFD1A9FC5}" dt="2024-10-28T03:05:41.295" v="4731" actId="20577"/>
          <ac:spMkLst>
            <pc:docMk/>
            <pc:sldMk cId="930983860" sldId="262"/>
            <ac:spMk id="9" creationId="{2C1B74F9-0437-4E5F-A819-3846474A586C}"/>
          </ac:spMkLst>
        </pc:spChg>
      </pc:sldChg>
      <pc:sldChg chg="modSp add mod">
        <pc:chgData name="Oğuzhan Canpolat" userId="e29dbb906724f66b" providerId="LiveId" clId="{F68F7BA7-2841-43A4-88D8-079AFD1A9FC5}" dt="2024-10-27T13:16:36.552" v="1876" actId="20577"/>
        <pc:sldMkLst>
          <pc:docMk/>
          <pc:sldMk cId="3285675303" sldId="373"/>
        </pc:sldMkLst>
        <pc:spChg chg="mod">
          <ac:chgData name="Oğuzhan Canpolat" userId="e29dbb906724f66b" providerId="LiveId" clId="{F68F7BA7-2841-43A4-88D8-079AFD1A9FC5}" dt="2024-10-27T13:16:36.552" v="1876" actId="20577"/>
          <ac:spMkLst>
            <pc:docMk/>
            <pc:sldMk cId="3285675303" sldId="373"/>
            <ac:spMk id="2" creationId="{9AB7D038-08B5-1BE1-27F3-0899F3EA26FA}"/>
          </ac:spMkLst>
        </pc:spChg>
      </pc:sldChg>
      <pc:sldChg chg="addSp delSp modSp mod">
        <pc:chgData name="Oğuzhan Canpolat" userId="e29dbb906724f66b" providerId="LiveId" clId="{F68F7BA7-2841-43A4-88D8-079AFD1A9FC5}" dt="2024-10-28T07:24:08.218" v="6108" actId="20577"/>
        <pc:sldMkLst>
          <pc:docMk/>
          <pc:sldMk cId="709661590" sldId="404"/>
        </pc:sldMkLst>
        <pc:spChg chg="mod">
          <ac:chgData name="Oğuzhan Canpolat" userId="e29dbb906724f66b" providerId="LiveId" clId="{F68F7BA7-2841-43A4-88D8-079AFD1A9FC5}" dt="2024-10-27T13:37:34.940" v="2596" actId="1076"/>
          <ac:spMkLst>
            <pc:docMk/>
            <pc:sldMk cId="709661590" sldId="404"/>
            <ac:spMk id="3" creationId="{1D4471AA-C2CF-1AE1-474C-2CD44991E8D6}"/>
          </ac:spMkLst>
        </pc:spChg>
        <pc:spChg chg="mod">
          <ac:chgData name="Oğuzhan Canpolat" userId="e29dbb906724f66b" providerId="LiveId" clId="{F68F7BA7-2841-43A4-88D8-079AFD1A9FC5}" dt="2024-10-28T07:24:08.218" v="6108" actId="20577"/>
          <ac:spMkLst>
            <pc:docMk/>
            <pc:sldMk cId="709661590" sldId="404"/>
            <ac:spMk id="6" creationId="{AEB1FB2E-65CB-C911-3D5A-2AA0C327A711}"/>
          </ac:spMkLst>
        </pc:spChg>
        <pc:picChg chg="add del mod">
          <ac:chgData name="Oğuzhan Canpolat" userId="e29dbb906724f66b" providerId="LiveId" clId="{F68F7BA7-2841-43A4-88D8-079AFD1A9FC5}" dt="2024-10-27T13:36:04.728" v="2558" actId="478"/>
          <ac:picMkLst>
            <pc:docMk/>
            <pc:sldMk cId="709661590" sldId="404"/>
            <ac:picMk id="2" creationId="{9468A4A3-AE77-BC91-2226-EF30C325A79F}"/>
          </ac:picMkLst>
        </pc:picChg>
        <pc:picChg chg="add del mod">
          <ac:chgData name="Oğuzhan Canpolat" userId="e29dbb906724f66b" providerId="LiveId" clId="{F68F7BA7-2841-43A4-88D8-079AFD1A9FC5}" dt="2024-10-27T13:36:00.599" v="2556" actId="478"/>
          <ac:picMkLst>
            <pc:docMk/>
            <pc:sldMk cId="709661590" sldId="404"/>
            <ac:picMk id="4" creationId="{C2F27060-EDA0-206E-08B8-D5287BA64637}"/>
          </ac:picMkLst>
        </pc:picChg>
        <pc:picChg chg="add del mod">
          <ac:chgData name="Oğuzhan Canpolat" userId="e29dbb906724f66b" providerId="LiveId" clId="{F68F7BA7-2841-43A4-88D8-079AFD1A9FC5}" dt="2024-10-27T13:36:05.153" v="2559" actId="478"/>
          <ac:picMkLst>
            <pc:docMk/>
            <pc:sldMk cId="709661590" sldId="404"/>
            <ac:picMk id="5" creationId="{B5C43430-81F9-E130-21D4-7911623FC063}"/>
          </ac:picMkLst>
        </pc:picChg>
        <pc:picChg chg="add del mod">
          <ac:chgData name="Oğuzhan Canpolat" userId="e29dbb906724f66b" providerId="LiveId" clId="{F68F7BA7-2841-43A4-88D8-079AFD1A9FC5}" dt="2024-10-27T13:36:05.457" v="2560" actId="478"/>
          <ac:picMkLst>
            <pc:docMk/>
            <pc:sldMk cId="709661590" sldId="404"/>
            <ac:picMk id="7" creationId="{C6139692-0F7E-AD65-A2AB-C9AEBE69ECDF}"/>
          </ac:picMkLst>
        </pc:picChg>
        <pc:picChg chg="add del mod">
          <ac:chgData name="Oğuzhan Canpolat" userId="e29dbb906724f66b" providerId="LiveId" clId="{F68F7BA7-2841-43A4-88D8-079AFD1A9FC5}" dt="2024-10-27T13:36:41.768" v="2571" actId="478"/>
          <ac:picMkLst>
            <pc:docMk/>
            <pc:sldMk cId="709661590" sldId="404"/>
            <ac:picMk id="8" creationId="{A4EC6483-B327-D635-9B9F-8B6E534C3265}"/>
          </ac:picMkLst>
        </pc:picChg>
        <pc:picChg chg="add mod">
          <ac:chgData name="Oğuzhan Canpolat" userId="e29dbb906724f66b" providerId="LiveId" clId="{F68F7BA7-2841-43A4-88D8-079AFD1A9FC5}" dt="2024-10-27T13:38:39.477" v="2616" actId="408"/>
          <ac:picMkLst>
            <pc:docMk/>
            <pc:sldMk cId="709661590" sldId="404"/>
            <ac:picMk id="9" creationId="{F10823A5-0CD5-4F97-9B1E-C11EA2BD9F0A}"/>
          </ac:picMkLst>
        </pc:picChg>
        <pc:picChg chg="add mod">
          <ac:chgData name="Oğuzhan Canpolat" userId="e29dbb906724f66b" providerId="LiveId" clId="{F68F7BA7-2841-43A4-88D8-079AFD1A9FC5}" dt="2024-10-27T13:38:39.477" v="2616" actId="408"/>
          <ac:picMkLst>
            <pc:docMk/>
            <pc:sldMk cId="709661590" sldId="404"/>
            <ac:picMk id="10" creationId="{109FC05E-2C27-A413-85F4-137211470D7F}"/>
          </ac:picMkLst>
        </pc:picChg>
        <pc:picChg chg="add">
          <ac:chgData name="Oğuzhan Canpolat" userId="e29dbb906724f66b" providerId="LiveId" clId="{F68F7BA7-2841-43A4-88D8-079AFD1A9FC5}" dt="2024-10-27T13:36:01.360" v="2557"/>
          <ac:picMkLst>
            <pc:docMk/>
            <pc:sldMk cId="709661590" sldId="404"/>
            <ac:picMk id="2050" creationId="{B307B813-4FD5-9C43-B15E-707B6FB2278C}"/>
          </ac:picMkLst>
        </pc:picChg>
        <pc:picChg chg="add del">
          <ac:chgData name="Oğuzhan Canpolat" userId="e29dbb906724f66b" providerId="LiveId" clId="{F68F7BA7-2841-43A4-88D8-079AFD1A9FC5}" dt="2024-10-27T13:36:46.995" v="2576" actId="21"/>
          <ac:picMkLst>
            <pc:docMk/>
            <pc:sldMk cId="709661590" sldId="404"/>
            <ac:picMk id="2052" creationId="{109FC05E-2C27-A413-85F4-137211470D7F}"/>
          </ac:picMkLst>
        </pc:picChg>
        <pc:picChg chg="add del mod">
          <ac:chgData name="Oğuzhan Canpolat" userId="e29dbb906724f66b" providerId="LiveId" clId="{F68F7BA7-2841-43A4-88D8-079AFD1A9FC5}" dt="2024-10-27T13:36:44.263" v="2574" actId="21"/>
          <ac:picMkLst>
            <pc:docMk/>
            <pc:sldMk cId="709661590" sldId="404"/>
            <ac:picMk id="2054" creationId="{F10823A5-0CD5-4F97-9B1E-C11EA2BD9F0A}"/>
          </ac:picMkLst>
        </pc:picChg>
        <pc:picChg chg="add mod">
          <ac:chgData name="Oğuzhan Canpolat" userId="e29dbb906724f66b" providerId="LiveId" clId="{F68F7BA7-2841-43A4-88D8-079AFD1A9FC5}" dt="2024-10-27T13:38:39.477" v="2616" actId="408"/>
          <ac:picMkLst>
            <pc:docMk/>
            <pc:sldMk cId="709661590" sldId="404"/>
            <ac:picMk id="3074" creationId="{1411AEF1-9A29-84D2-44EC-5BDCCD8D31D1}"/>
          </ac:picMkLst>
        </pc:picChg>
        <pc:picChg chg="add mod">
          <ac:chgData name="Oğuzhan Canpolat" userId="e29dbb906724f66b" providerId="LiveId" clId="{F68F7BA7-2841-43A4-88D8-079AFD1A9FC5}" dt="2024-10-27T13:38:39.477" v="2616" actId="408"/>
          <ac:picMkLst>
            <pc:docMk/>
            <pc:sldMk cId="709661590" sldId="404"/>
            <ac:picMk id="3076" creationId="{1CFEEBC1-B34D-2016-BD24-00923D1A78E4}"/>
          </ac:picMkLst>
        </pc:picChg>
      </pc:sldChg>
      <pc:sldChg chg="modSp add mod">
        <pc:chgData name="Oğuzhan Canpolat" userId="e29dbb906724f66b" providerId="LiveId" clId="{F68F7BA7-2841-43A4-88D8-079AFD1A9FC5}" dt="2024-10-27T13:16:40.090" v="1882" actId="20577"/>
        <pc:sldMkLst>
          <pc:docMk/>
          <pc:sldMk cId="2397554955" sldId="410"/>
        </pc:sldMkLst>
        <pc:spChg chg="mod">
          <ac:chgData name="Oğuzhan Canpolat" userId="e29dbb906724f66b" providerId="LiveId" clId="{F68F7BA7-2841-43A4-88D8-079AFD1A9FC5}" dt="2024-10-27T13:16:40.090" v="1882" actId="20577"/>
          <ac:spMkLst>
            <pc:docMk/>
            <pc:sldMk cId="2397554955" sldId="410"/>
            <ac:spMk id="2" creationId="{A8EA2119-1C27-80C1-BFB6-A8C61BE5E2E6}"/>
          </ac:spMkLst>
        </pc:spChg>
      </pc:sldChg>
      <pc:sldChg chg="modSp mod ord">
        <pc:chgData name="Oğuzhan Canpolat" userId="e29dbb906724f66b" providerId="LiveId" clId="{F68F7BA7-2841-43A4-88D8-079AFD1A9FC5}" dt="2024-10-27T13:16:03.825" v="1872" actId="20577"/>
        <pc:sldMkLst>
          <pc:docMk/>
          <pc:sldMk cId="3681655207" sldId="1156"/>
        </pc:sldMkLst>
        <pc:spChg chg="mod">
          <ac:chgData name="Oğuzhan Canpolat" userId="e29dbb906724f66b" providerId="LiveId" clId="{F68F7BA7-2841-43A4-88D8-079AFD1A9FC5}" dt="2024-10-27T13:15:50.917" v="1838" actId="1076"/>
          <ac:spMkLst>
            <pc:docMk/>
            <pc:sldMk cId="3681655207" sldId="1156"/>
            <ac:spMk id="4" creationId="{BDE442AC-CF16-886C-66A2-293DAFC7C6E2}"/>
          </ac:spMkLst>
        </pc:spChg>
        <pc:spChg chg="mod">
          <ac:chgData name="Oğuzhan Canpolat" userId="e29dbb906724f66b" providerId="LiveId" clId="{F68F7BA7-2841-43A4-88D8-079AFD1A9FC5}" dt="2024-10-27T13:16:03.825" v="1872" actId="20577"/>
          <ac:spMkLst>
            <pc:docMk/>
            <pc:sldMk cId="3681655207" sldId="1156"/>
            <ac:spMk id="8" creationId="{0C2C4E9E-2789-AAED-544A-F82F6BDDB705}"/>
          </ac:spMkLst>
        </pc:spChg>
      </pc:sldChg>
      <pc:sldChg chg="delSp modSp mod">
        <pc:chgData name="Oğuzhan Canpolat" userId="e29dbb906724f66b" providerId="LiveId" clId="{F68F7BA7-2841-43A4-88D8-079AFD1A9FC5}" dt="2024-10-27T13:18:59.380" v="2027"/>
        <pc:sldMkLst>
          <pc:docMk/>
          <pc:sldMk cId="3353071391" sldId="1179"/>
        </pc:sldMkLst>
        <pc:spChg chg="mod">
          <ac:chgData name="Oğuzhan Canpolat" userId="e29dbb906724f66b" providerId="LiveId" clId="{F68F7BA7-2841-43A4-88D8-079AFD1A9FC5}" dt="2024-10-27T13:18:31.017" v="1999" actId="1036"/>
          <ac:spMkLst>
            <pc:docMk/>
            <pc:sldMk cId="3353071391" sldId="1179"/>
            <ac:spMk id="6" creationId="{84DA5216-D996-E0C9-AF44-B8576C7C46C0}"/>
          </ac:spMkLst>
        </pc:spChg>
        <pc:spChg chg="del">
          <ac:chgData name="Oğuzhan Canpolat" userId="e29dbb906724f66b" providerId="LiveId" clId="{F68F7BA7-2841-43A4-88D8-079AFD1A9FC5}" dt="2024-10-27T13:17:43.119" v="1911" actId="478"/>
          <ac:spMkLst>
            <pc:docMk/>
            <pc:sldMk cId="3353071391" sldId="1179"/>
            <ac:spMk id="7" creationId="{A89F7E1E-1B8E-8BD4-6EA8-97B5990B0A3A}"/>
          </ac:spMkLst>
        </pc:spChg>
        <pc:spChg chg="mod">
          <ac:chgData name="Oğuzhan Canpolat" userId="e29dbb906724f66b" providerId="LiveId" clId="{F68F7BA7-2841-43A4-88D8-079AFD1A9FC5}" dt="2024-10-27T13:18:27.633" v="1982" actId="1035"/>
          <ac:spMkLst>
            <pc:docMk/>
            <pc:sldMk cId="3353071391" sldId="1179"/>
            <ac:spMk id="8" creationId="{5D8C3795-B170-0E0A-3DB2-692C004BF4DE}"/>
          </ac:spMkLst>
        </pc:spChg>
        <pc:spChg chg="mod">
          <ac:chgData name="Oğuzhan Canpolat" userId="e29dbb906724f66b" providerId="LiveId" clId="{F68F7BA7-2841-43A4-88D8-079AFD1A9FC5}" dt="2024-10-27T13:18:59.380" v="2027"/>
          <ac:spMkLst>
            <pc:docMk/>
            <pc:sldMk cId="3353071391" sldId="1179"/>
            <ac:spMk id="9" creationId="{B2F4DE34-1646-F5A6-2C2F-435B9BE29A4E}"/>
          </ac:spMkLst>
        </pc:spChg>
        <pc:spChg chg="mod">
          <ac:chgData name="Oğuzhan Canpolat" userId="e29dbb906724f66b" providerId="LiveId" clId="{F68F7BA7-2841-43A4-88D8-079AFD1A9FC5}" dt="2024-10-27T13:18:37.425" v="2000" actId="465"/>
          <ac:spMkLst>
            <pc:docMk/>
            <pc:sldMk cId="3353071391" sldId="1179"/>
            <ac:spMk id="10" creationId="{5AD8A99D-B32F-19AB-39CD-6346CA2F1E88}"/>
          </ac:spMkLst>
        </pc:spChg>
      </pc:sldChg>
      <pc:sldChg chg="del">
        <pc:chgData name="Oğuzhan Canpolat" userId="e29dbb906724f66b" providerId="LiveId" clId="{F68F7BA7-2841-43A4-88D8-079AFD1A9FC5}" dt="2024-10-27T13:17:22.253" v="1887" actId="47"/>
        <pc:sldMkLst>
          <pc:docMk/>
          <pc:sldMk cId="3320477281" sldId="1192"/>
        </pc:sldMkLst>
      </pc:sldChg>
      <pc:sldChg chg="del">
        <pc:chgData name="Oğuzhan Canpolat" userId="e29dbb906724f66b" providerId="LiveId" clId="{F68F7BA7-2841-43A4-88D8-079AFD1A9FC5}" dt="2024-10-27T13:18:45.868" v="2001" actId="47"/>
        <pc:sldMkLst>
          <pc:docMk/>
          <pc:sldMk cId="3458077581" sldId="1193"/>
        </pc:sldMkLst>
      </pc:sldChg>
      <pc:sldChg chg="addSp delSp modSp mod ord delAnim modAnim">
        <pc:chgData name="Oğuzhan Canpolat" userId="e29dbb906724f66b" providerId="LiveId" clId="{F68F7BA7-2841-43A4-88D8-079AFD1A9FC5}" dt="2024-10-28T02:49:44.463" v="4132" actId="20577"/>
        <pc:sldMkLst>
          <pc:docMk/>
          <pc:sldMk cId="2925641210" sldId="1194"/>
        </pc:sldMkLst>
        <pc:spChg chg="add del mod">
          <ac:chgData name="Oğuzhan Canpolat" userId="e29dbb906724f66b" providerId="LiveId" clId="{F68F7BA7-2841-43A4-88D8-079AFD1A9FC5}" dt="2024-10-28T02:00:26.455" v="3005" actId="478"/>
          <ac:spMkLst>
            <pc:docMk/>
            <pc:sldMk cId="2925641210" sldId="1194"/>
            <ac:spMk id="6" creationId="{0DB6AA10-50B8-8143-2158-FC7D6889E1BA}"/>
          </ac:spMkLst>
        </pc:spChg>
        <pc:spChg chg="add del mod">
          <ac:chgData name="Oğuzhan Canpolat" userId="e29dbb906724f66b" providerId="LiveId" clId="{F68F7BA7-2841-43A4-88D8-079AFD1A9FC5}" dt="2024-10-28T02:07:57.004" v="3216" actId="478"/>
          <ac:spMkLst>
            <pc:docMk/>
            <pc:sldMk cId="2925641210" sldId="1194"/>
            <ac:spMk id="7" creationId="{A3FE959C-8CEE-4131-6C97-83E4680A6E04}"/>
          </ac:spMkLst>
        </pc:spChg>
        <pc:spChg chg="add del mod">
          <ac:chgData name="Oğuzhan Canpolat" userId="e29dbb906724f66b" providerId="LiveId" clId="{F68F7BA7-2841-43A4-88D8-079AFD1A9FC5}" dt="2024-10-28T02:07:56.602" v="3215" actId="478"/>
          <ac:spMkLst>
            <pc:docMk/>
            <pc:sldMk cId="2925641210" sldId="1194"/>
            <ac:spMk id="8" creationId="{DEF9FAFA-3FE6-38E9-807B-58B8F2DAD4BC}"/>
          </ac:spMkLst>
        </pc:spChg>
        <pc:spChg chg="add mod">
          <ac:chgData name="Oğuzhan Canpolat" userId="e29dbb906724f66b" providerId="LiveId" clId="{F68F7BA7-2841-43A4-88D8-079AFD1A9FC5}" dt="2024-10-28T02:01:46.743" v="3099"/>
          <ac:spMkLst>
            <pc:docMk/>
            <pc:sldMk cId="2925641210" sldId="1194"/>
            <ac:spMk id="9" creationId="{C7FD50AB-A938-ED64-CA98-0E1686C15C11}"/>
          </ac:spMkLst>
        </pc:spChg>
        <pc:spChg chg="add mod">
          <ac:chgData name="Oğuzhan Canpolat" userId="e29dbb906724f66b" providerId="LiveId" clId="{F68F7BA7-2841-43A4-88D8-079AFD1A9FC5}" dt="2024-10-28T02:01:46.830" v="3100"/>
          <ac:spMkLst>
            <pc:docMk/>
            <pc:sldMk cId="2925641210" sldId="1194"/>
            <ac:spMk id="10" creationId="{0063078A-B28A-82F4-45F0-F7D14933B507}"/>
          </ac:spMkLst>
        </pc:spChg>
        <pc:spChg chg="add del mod">
          <ac:chgData name="Oğuzhan Canpolat" userId="e29dbb906724f66b" providerId="LiveId" clId="{F68F7BA7-2841-43A4-88D8-079AFD1A9FC5}" dt="2024-10-28T02:07:56.222" v="3214" actId="478"/>
          <ac:spMkLst>
            <pc:docMk/>
            <pc:sldMk cId="2925641210" sldId="1194"/>
            <ac:spMk id="11" creationId="{042E2015-78B6-D19A-493B-0C3185248CA4}"/>
          </ac:spMkLst>
        </pc:spChg>
        <pc:spChg chg="add del mod">
          <ac:chgData name="Oğuzhan Canpolat" userId="e29dbb906724f66b" providerId="LiveId" clId="{F68F7BA7-2841-43A4-88D8-079AFD1A9FC5}" dt="2024-10-28T02:07:55.213" v="3213" actId="478"/>
          <ac:spMkLst>
            <pc:docMk/>
            <pc:sldMk cId="2925641210" sldId="1194"/>
            <ac:spMk id="12" creationId="{72801575-3A7D-FC75-C2EB-FE086CA5C45E}"/>
          </ac:spMkLst>
        </pc:spChg>
        <pc:spChg chg="add del mod">
          <ac:chgData name="Oğuzhan Canpolat" userId="e29dbb906724f66b" providerId="LiveId" clId="{F68F7BA7-2841-43A4-88D8-079AFD1A9FC5}" dt="2024-10-28T02:07:54.902" v="3212" actId="478"/>
          <ac:spMkLst>
            <pc:docMk/>
            <pc:sldMk cId="2925641210" sldId="1194"/>
            <ac:spMk id="13" creationId="{590A5163-2E45-FE10-8122-AD68869B912D}"/>
          </ac:spMkLst>
        </pc:spChg>
        <pc:spChg chg="add mod">
          <ac:chgData name="Oğuzhan Canpolat" userId="e29dbb906724f66b" providerId="LiveId" clId="{F68F7BA7-2841-43A4-88D8-079AFD1A9FC5}" dt="2024-10-28T02:09:11.769" v="3226" actId="1076"/>
          <ac:spMkLst>
            <pc:docMk/>
            <pc:sldMk cId="2925641210" sldId="1194"/>
            <ac:spMk id="14" creationId="{43D69F9C-3CD0-ED13-EED3-BDE4FAAD6155}"/>
          </ac:spMkLst>
        </pc:spChg>
        <pc:spChg chg="add mod">
          <ac:chgData name="Oğuzhan Canpolat" userId="e29dbb906724f66b" providerId="LiveId" clId="{F68F7BA7-2841-43A4-88D8-079AFD1A9FC5}" dt="2024-10-28T02:06:01.447" v="3173" actId="14100"/>
          <ac:spMkLst>
            <pc:docMk/>
            <pc:sldMk cId="2925641210" sldId="1194"/>
            <ac:spMk id="16" creationId="{91F644D5-481F-CC13-95A7-CC980F0CC96E}"/>
          </ac:spMkLst>
        </pc:spChg>
        <pc:spChg chg="mod">
          <ac:chgData name="Oğuzhan Canpolat" userId="e29dbb906724f66b" providerId="LiveId" clId="{F68F7BA7-2841-43A4-88D8-079AFD1A9FC5}" dt="2024-10-28T02:49:44.463" v="4132" actId="20577"/>
          <ac:spMkLst>
            <pc:docMk/>
            <pc:sldMk cId="2925641210" sldId="1194"/>
            <ac:spMk id="17" creationId="{76C900B4-D911-A3A2-4EFC-1091AA988F2D}"/>
          </ac:spMkLst>
        </pc:spChg>
        <pc:spChg chg="add mod">
          <ac:chgData name="Oğuzhan Canpolat" userId="e29dbb906724f66b" providerId="LiveId" clId="{F68F7BA7-2841-43A4-88D8-079AFD1A9FC5}" dt="2024-10-28T02:06:52.931" v="3203" actId="1076"/>
          <ac:spMkLst>
            <pc:docMk/>
            <pc:sldMk cId="2925641210" sldId="1194"/>
            <ac:spMk id="27" creationId="{0B158700-65D6-7FAF-95EC-63A29FD8DD74}"/>
          </ac:spMkLst>
        </pc:spChg>
        <pc:spChg chg="add mod">
          <ac:chgData name="Oğuzhan Canpolat" userId="e29dbb906724f66b" providerId="LiveId" clId="{F68F7BA7-2841-43A4-88D8-079AFD1A9FC5}" dt="2024-10-28T02:06:43.323" v="3198" actId="1076"/>
          <ac:spMkLst>
            <pc:docMk/>
            <pc:sldMk cId="2925641210" sldId="1194"/>
            <ac:spMk id="30" creationId="{5A7CB0B4-2F75-74F8-2AFC-8AD7C9DF2BCE}"/>
          </ac:spMkLst>
        </pc:spChg>
        <pc:spChg chg="add del mod">
          <ac:chgData name="Oğuzhan Canpolat" userId="e29dbb906724f66b" providerId="LiveId" clId="{F68F7BA7-2841-43A4-88D8-079AFD1A9FC5}" dt="2024-10-28T02:09:58.016" v="3240" actId="478"/>
          <ac:spMkLst>
            <pc:docMk/>
            <pc:sldMk cId="2925641210" sldId="1194"/>
            <ac:spMk id="31" creationId="{D82F389E-177A-1DE6-C950-766B5543B9F6}"/>
          </ac:spMkLst>
        </pc:spChg>
        <pc:spChg chg="add mod">
          <ac:chgData name="Oğuzhan Canpolat" userId="e29dbb906724f66b" providerId="LiveId" clId="{F68F7BA7-2841-43A4-88D8-079AFD1A9FC5}" dt="2024-10-28T02:11:46.682" v="3356" actId="164"/>
          <ac:spMkLst>
            <pc:docMk/>
            <pc:sldMk cId="2925641210" sldId="1194"/>
            <ac:spMk id="32" creationId="{A45170BC-14CA-09F0-7F7C-648E0E13DF32}"/>
          </ac:spMkLst>
        </pc:spChg>
        <pc:spChg chg="add mod">
          <ac:chgData name="Oğuzhan Canpolat" userId="e29dbb906724f66b" providerId="LiveId" clId="{F68F7BA7-2841-43A4-88D8-079AFD1A9FC5}" dt="2024-10-28T02:11:37.848" v="3347" actId="164"/>
          <ac:spMkLst>
            <pc:docMk/>
            <pc:sldMk cId="2925641210" sldId="1194"/>
            <ac:spMk id="33" creationId="{BE4ECCEB-E1A1-EAFF-DD79-583AFE77B3C9}"/>
          </ac:spMkLst>
        </pc:spChg>
        <pc:spChg chg="add mod">
          <ac:chgData name="Oğuzhan Canpolat" userId="e29dbb906724f66b" providerId="LiveId" clId="{F68F7BA7-2841-43A4-88D8-079AFD1A9FC5}" dt="2024-10-28T02:15:30.399" v="3473" actId="207"/>
          <ac:spMkLst>
            <pc:docMk/>
            <pc:sldMk cId="2925641210" sldId="1194"/>
            <ac:spMk id="34" creationId="{1FA6559C-F633-5DF5-A2DA-ECAAF0CCFD77}"/>
          </ac:spMkLst>
        </pc:spChg>
        <pc:spChg chg="add mod">
          <ac:chgData name="Oğuzhan Canpolat" userId="e29dbb906724f66b" providerId="LiveId" clId="{F68F7BA7-2841-43A4-88D8-079AFD1A9FC5}" dt="2024-10-28T02:16:09.469" v="3523" actId="1036"/>
          <ac:spMkLst>
            <pc:docMk/>
            <pc:sldMk cId="2925641210" sldId="1194"/>
            <ac:spMk id="35" creationId="{1422F0EE-9DFB-7774-2584-128C8B8693E3}"/>
          </ac:spMkLst>
        </pc:spChg>
        <pc:spChg chg="add del mod">
          <ac:chgData name="Oğuzhan Canpolat" userId="e29dbb906724f66b" providerId="LiveId" clId="{F68F7BA7-2841-43A4-88D8-079AFD1A9FC5}" dt="2024-10-28T02:12:01.052" v="3368" actId="478"/>
          <ac:spMkLst>
            <pc:docMk/>
            <pc:sldMk cId="2925641210" sldId="1194"/>
            <ac:spMk id="38" creationId="{B1EFE9A6-6DA2-4A24-6AC8-FB8F9E406FF4}"/>
          </ac:spMkLst>
        </pc:spChg>
        <pc:spChg chg="add mod">
          <ac:chgData name="Oğuzhan Canpolat" userId="e29dbb906724f66b" providerId="LiveId" clId="{F68F7BA7-2841-43A4-88D8-079AFD1A9FC5}" dt="2024-10-28T02:12:08.559" v="3373" actId="1076"/>
          <ac:spMkLst>
            <pc:docMk/>
            <pc:sldMk cId="2925641210" sldId="1194"/>
            <ac:spMk id="39" creationId="{994C7882-2C77-24FD-5DCD-4DD1C767D66C}"/>
          </ac:spMkLst>
        </pc:spChg>
        <pc:spChg chg="add del mod">
          <ac:chgData name="Oğuzhan Canpolat" userId="e29dbb906724f66b" providerId="LiveId" clId="{F68F7BA7-2841-43A4-88D8-079AFD1A9FC5}" dt="2024-10-28T02:12:14.263" v="3376" actId="478"/>
          <ac:spMkLst>
            <pc:docMk/>
            <pc:sldMk cId="2925641210" sldId="1194"/>
            <ac:spMk id="40" creationId="{11D9E4C7-69F6-1CA1-5927-392F5AF09C2A}"/>
          </ac:spMkLst>
        </pc:spChg>
        <pc:spChg chg="add mod">
          <ac:chgData name="Oğuzhan Canpolat" userId="e29dbb906724f66b" providerId="LiveId" clId="{F68F7BA7-2841-43A4-88D8-079AFD1A9FC5}" dt="2024-10-28T02:12:48.297" v="3392" actId="1037"/>
          <ac:spMkLst>
            <pc:docMk/>
            <pc:sldMk cId="2925641210" sldId="1194"/>
            <ac:spMk id="41" creationId="{51228016-3EB3-E94B-A80A-BAB248731FE3}"/>
          </ac:spMkLst>
        </pc:spChg>
        <pc:spChg chg="add mod">
          <ac:chgData name="Oğuzhan Canpolat" userId="e29dbb906724f66b" providerId="LiveId" clId="{F68F7BA7-2841-43A4-88D8-079AFD1A9FC5}" dt="2024-10-28T02:14:35.032" v="3409" actId="1038"/>
          <ac:spMkLst>
            <pc:docMk/>
            <pc:sldMk cId="2925641210" sldId="1194"/>
            <ac:spMk id="42" creationId="{E3D730AA-FC2B-B250-08A5-259053AF27A3}"/>
          </ac:spMkLst>
        </pc:spChg>
        <pc:grpChg chg="add mod ord">
          <ac:chgData name="Oğuzhan Canpolat" userId="e29dbb906724f66b" providerId="LiveId" clId="{F68F7BA7-2841-43A4-88D8-079AFD1A9FC5}" dt="2024-10-28T02:13:27.219" v="3401" actId="166"/>
          <ac:grpSpMkLst>
            <pc:docMk/>
            <pc:sldMk cId="2925641210" sldId="1194"/>
            <ac:grpSpMk id="36" creationId="{1B45B4C8-5702-E1DD-6C22-799A6303AB81}"/>
          </ac:grpSpMkLst>
        </pc:grpChg>
        <pc:grpChg chg="add mod ord">
          <ac:chgData name="Oğuzhan Canpolat" userId="e29dbb906724f66b" providerId="LiveId" clId="{F68F7BA7-2841-43A4-88D8-079AFD1A9FC5}" dt="2024-10-28T02:13:34.164" v="3402" actId="166"/>
          <ac:grpSpMkLst>
            <pc:docMk/>
            <pc:sldMk cId="2925641210" sldId="1194"/>
            <ac:grpSpMk id="37" creationId="{1A20C000-47F4-4829-EB32-F928CAB93D22}"/>
          </ac:grpSpMkLst>
        </pc:grpChg>
        <pc:picChg chg="add mod">
          <ac:chgData name="Oğuzhan Canpolat" userId="e29dbb906724f66b" providerId="LiveId" clId="{F68F7BA7-2841-43A4-88D8-079AFD1A9FC5}" dt="2024-10-28T02:06:23.158" v="3184" actId="1076"/>
          <ac:picMkLst>
            <pc:docMk/>
            <pc:sldMk cId="2925641210" sldId="1194"/>
            <ac:picMk id="4" creationId="{18F46EF8-3326-A5EE-83B3-3DA4E100FEAA}"/>
          </ac:picMkLst>
        </pc:picChg>
        <pc:picChg chg="del">
          <ac:chgData name="Oğuzhan Canpolat" userId="e29dbb906724f66b" providerId="LiveId" clId="{F68F7BA7-2841-43A4-88D8-079AFD1A9FC5}" dt="2024-10-28T01:59:25.783" v="2989" actId="478"/>
          <ac:picMkLst>
            <pc:docMk/>
            <pc:sldMk cId="2925641210" sldId="1194"/>
            <ac:picMk id="15" creationId="{D54B8569-5C62-4531-2FD2-5ED702A80DEA}"/>
          </ac:picMkLst>
        </pc:picChg>
        <pc:cxnChg chg="add del mod">
          <ac:chgData name="Oğuzhan Canpolat" userId="e29dbb906724f66b" providerId="LiveId" clId="{F68F7BA7-2841-43A4-88D8-079AFD1A9FC5}" dt="2024-10-28T02:03:38.783" v="3138" actId="478"/>
          <ac:cxnSpMkLst>
            <pc:docMk/>
            <pc:sldMk cId="2925641210" sldId="1194"/>
            <ac:cxnSpMk id="19" creationId="{DED86124-D3FC-C802-EAD0-321C3328BA17}"/>
          </ac:cxnSpMkLst>
        </pc:cxnChg>
        <pc:cxnChg chg="add del">
          <ac:chgData name="Oğuzhan Canpolat" userId="e29dbb906724f66b" providerId="LiveId" clId="{F68F7BA7-2841-43A4-88D8-079AFD1A9FC5}" dt="2024-10-28T02:03:52.985" v="3140" actId="11529"/>
          <ac:cxnSpMkLst>
            <pc:docMk/>
            <pc:sldMk cId="2925641210" sldId="1194"/>
            <ac:cxnSpMk id="22" creationId="{D7DEF5D2-FDD6-27C9-7758-EFEA54BFB0D5}"/>
          </ac:cxnSpMkLst>
        </pc:cxnChg>
        <pc:cxnChg chg="add del">
          <ac:chgData name="Oğuzhan Canpolat" userId="e29dbb906724f66b" providerId="LiveId" clId="{F68F7BA7-2841-43A4-88D8-079AFD1A9FC5}" dt="2024-10-28T02:04:23.917" v="3142" actId="478"/>
          <ac:cxnSpMkLst>
            <pc:docMk/>
            <pc:sldMk cId="2925641210" sldId="1194"/>
            <ac:cxnSpMk id="24" creationId="{3FFBD606-E046-DE1D-3C57-64269F5F6511}"/>
          </ac:cxnSpMkLst>
        </pc:cxnChg>
        <pc:cxnChg chg="add mod">
          <ac:chgData name="Oğuzhan Canpolat" userId="e29dbb906724f66b" providerId="LiveId" clId="{F68F7BA7-2841-43A4-88D8-079AFD1A9FC5}" dt="2024-10-28T02:04:43.588" v="3145" actId="1582"/>
          <ac:cxnSpMkLst>
            <pc:docMk/>
            <pc:sldMk cId="2925641210" sldId="1194"/>
            <ac:cxnSpMk id="26" creationId="{8BDE80B4-E01E-D5DB-155D-92FA8E49EF7B}"/>
          </ac:cxnSpMkLst>
        </pc:cxnChg>
        <pc:cxnChg chg="add mod">
          <ac:chgData name="Oğuzhan Canpolat" userId="e29dbb906724f66b" providerId="LiveId" clId="{F68F7BA7-2841-43A4-88D8-079AFD1A9FC5}" dt="2024-10-28T02:06:19.282" v="3182" actId="14100"/>
          <ac:cxnSpMkLst>
            <pc:docMk/>
            <pc:sldMk cId="2925641210" sldId="1194"/>
            <ac:cxnSpMk id="28" creationId="{5BF1F91A-7730-CB53-FFFB-4336A083AD36}"/>
          </ac:cxnSpMkLst>
        </pc:cxnChg>
      </pc:sldChg>
      <pc:sldChg chg="addSp delSp modSp mod ord">
        <pc:chgData name="Oğuzhan Canpolat" userId="e29dbb906724f66b" providerId="LiveId" clId="{F68F7BA7-2841-43A4-88D8-079AFD1A9FC5}" dt="2024-10-28T07:24:39.264" v="6150" actId="207"/>
        <pc:sldMkLst>
          <pc:docMk/>
          <pc:sldMk cId="2109249902" sldId="1195"/>
        </pc:sldMkLst>
        <pc:spChg chg="mod">
          <ac:chgData name="Oğuzhan Canpolat" userId="e29dbb906724f66b" providerId="LiveId" clId="{F68F7BA7-2841-43A4-88D8-079AFD1A9FC5}" dt="2024-10-27T13:21:09.128" v="2062" actId="207"/>
          <ac:spMkLst>
            <pc:docMk/>
            <pc:sldMk cId="2109249902" sldId="1195"/>
            <ac:spMk id="12" creationId="{3253B120-12F2-5B88-ACB8-FEC9CAA71F07}"/>
          </ac:spMkLst>
        </pc:spChg>
        <pc:spChg chg="add del mod">
          <ac:chgData name="Oğuzhan Canpolat" userId="e29dbb906724f66b" providerId="LiveId" clId="{F68F7BA7-2841-43A4-88D8-079AFD1A9FC5}" dt="2024-10-28T07:24:39.264" v="6150" actId="207"/>
          <ac:spMkLst>
            <pc:docMk/>
            <pc:sldMk cId="2109249902" sldId="1195"/>
            <ac:spMk id="13" creationId="{BB682271-F627-889D-FD16-DC049D864F2A}"/>
          </ac:spMkLst>
        </pc:spChg>
      </pc:sldChg>
      <pc:sldChg chg="del">
        <pc:chgData name="Oğuzhan Canpolat" userId="e29dbb906724f66b" providerId="LiveId" clId="{F68F7BA7-2841-43A4-88D8-079AFD1A9FC5}" dt="2024-10-27T13:19:16.825" v="2031" actId="47"/>
        <pc:sldMkLst>
          <pc:docMk/>
          <pc:sldMk cId="3189599016" sldId="1197"/>
        </pc:sldMkLst>
      </pc:sldChg>
      <pc:sldChg chg="del">
        <pc:chgData name="Oğuzhan Canpolat" userId="e29dbb906724f66b" providerId="LiveId" clId="{F68F7BA7-2841-43A4-88D8-079AFD1A9FC5}" dt="2024-10-27T13:19:30.718" v="2037" actId="47"/>
        <pc:sldMkLst>
          <pc:docMk/>
          <pc:sldMk cId="903479207" sldId="1198"/>
        </pc:sldMkLst>
      </pc:sldChg>
      <pc:sldChg chg="modSp mod modAnim">
        <pc:chgData name="Oğuzhan Canpolat" userId="e29dbb906724f66b" providerId="LiveId" clId="{F68F7BA7-2841-43A4-88D8-079AFD1A9FC5}" dt="2024-10-28T07:27:30.618" v="6200" actId="255"/>
        <pc:sldMkLst>
          <pc:docMk/>
          <pc:sldMk cId="1821270687" sldId="1199"/>
        </pc:sldMkLst>
        <pc:spChg chg="mod">
          <ac:chgData name="Oğuzhan Canpolat" userId="e29dbb906724f66b" providerId="LiveId" clId="{F68F7BA7-2841-43A4-88D8-079AFD1A9FC5}" dt="2024-10-28T07:27:30.618" v="6200" actId="255"/>
          <ac:spMkLst>
            <pc:docMk/>
            <pc:sldMk cId="1821270687" sldId="1199"/>
            <ac:spMk id="3" creationId="{3DF2AF44-2599-F2B6-96FB-27FFBD96AED8}"/>
          </ac:spMkLst>
        </pc:spChg>
      </pc:sldChg>
      <pc:sldChg chg="delSp modSp del mod">
        <pc:chgData name="Oğuzhan Canpolat" userId="e29dbb906724f66b" providerId="LiveId" clId="{F68F7BA7-2841-43A4-88D8-079AFD1A9FC5}" dt="2024-10-28T02:17:38.453" v="3525" actId="47"/>
        <pc:sldMkLst>
          <pc:docMk/>
          <pc:sldMk cId="3636158272" sldId="1200"/>
        </pc:sldMkLst>
        <pc:spChg chg="mod">
          <ac:chgData name="Oğuzhan Canpolat" userId="e29dbb906724f66b" providerId="LiveId" clId="{F68F7BA7-2841-43A4-88D8-079AFD1A9FC5}" dt="2024-10-28T01:58:32.067" v="2982" actId="404"/>
          <ac:spMkLst>
            <pc:docMk/>
            <pc:sldMk cId="3636158272" sldId="1200"/>
            <ac:spMk id="2" creationId="{D05292D5-F8C1-AD30-C072-08A7640D06F1}"/>
          </ac:spMkLst>
        </pc:spChg>
        <pc:picChg chg="del">
          <ac:chgData name="Oğuzhan Canpolat" userId="e29dbb906724f66b" providerId="LiveId" clId="{F68F7BA7-2841-43A4-88D8-079AFD1A9FC5}" dt="2024-10-28T01:58:46.520" v="2988" actId="478"/>
          <ac:picMkLst>
            <pc:docMk/>
            <pc:sldMk cId="3636158272" sldId="1200"/>
            <ac:picMk id="9" creationId="{F836FF1C-2E0E-B358-7EE7-E6E078D12200}"/>
          </ac:picMkLst>
        </pc:picChg>
      </pc:sldChg>
      <pc:sldChg chg="addSp delSp modSp mod delAnim modAnim">
        <pc:chgData name="Oğuzhan Canpolat" userId="e29dbb906724f66b" providerId="LiveId" clId="{F68F7BA7-2841-43A4-88D8-079AFD1A9FC5}" dt="2024-10-28T03:29:30.621" v="5299" actId="166"/>
        <pc:sldMkLst>
          <pc:docMk/>
          <pc:sldMk cId="2224902744" sldId="1201"/>
        </pc:sldMkLst>
        <pc:spChg chg="mod">
          <ac:chgData name="Oğuzhan Canpolat" userId="e29dbb906724f66b" providerId="LiveId" clId="{F68F7BA7-2841-43A4-88D8-079AFD1A9FC5}" dt="2024-10-28T02:28:21.096" v="3697" actId="20577"/>
          <ac:spMkLst>
            <pc:docMk/>
            <pc:sldMk cId="2224902744" sldId="1201"/>
            <ac:spMk id="2" creationId="{D05292D5-F8C1-AD30-C072-08A7640D06F1}"/>
          </ac:spMkLst>
        </pc:spChg>
        <pc:spChg chg="add mod">
          <ac:chgData name="Oğuzhan Canpolat" userId="e29dbb906724f66b" providerId="LiveId" clId="{F68F7BA7-2841-43A4-88D8-079AFD1A9FC5}" dt="2024-10-28T03:27:26.721" v="5262" actId="1076"/>
          <ac:spMkLst>
            <pc:docMk/>
            <pc:sldMk cId="2224902744" sldId="1201"/>
            <ac:spMk id="8" creationId="{C5141358-BDC2-D396-10C0-5E6C3DBBA200}"/>
          </ac:spMkLst>
        </pc:spChg>
        <pc:spChg chg="del">
          <ac:chgData name="Oğuzhan Canpolat" userId="e29dbb906724f66b" providerId="LiveId" clId="{F68F7BA7-2841-43A4-88D8-079AFD1A9FC5}" dt="2024-10-28T02:24:35.339" v="3585" actId="478"/>
          <ac:spMkLst>
            <pc:docMk/>
            <pc:sldMk cId="2224902744" sldId="1201"/>
            <ac:spMk id="10" creationId="{210979D4-C940-675B-5604-9983C1000E3C}"/>
          </ac:spMkLst>
        </pc:spChg>
        <pc:spChg chg="mod ord">
          <ac:chgData name="Oğuzhan Canpolat" userId="e29dbb906724f66b" providerId="LiveId" clId="{F68F7BA7-2841-43A4-88D8-079AFD1A9FC5}" dt="2024-10-28T03:29:30.621" v="5299" actId="166"/>
          <ac:spMkLst>
            <pc:docMk/>
            <pc:sldMk cId="2224902744" sldId="1201"/>
            <ac:spMk id="11" creationId="{7E761DBB-698E-99A0-427C-983375806854}"/>
          </ac:spMkLst>
        </pc:spChg>
        <pc:spChg chg="mod">
          <ac:chgData name="Oğuzhan Canpolat" userId="e29dbb906724f66b" providerId="LiveId" clId="{F68F7BA7-2841-43A4-88D8-079AFD1A9FC5}" dt="2024-10-28T03:27:46.445" v="5264"/>
          <ac:spMkLst>
            <pc:docMk/>
            <pc:sldMk cId="2224902744" sldId="1201"/>
            <ac:spMk id="12" creationId="{5AEF3182-A6FA-51C1-373C-9D45A29906FC}"/>
          </ac:spMkLst>
        </pc:spChg>
        <pc:spChg chg="mod">
          <ac:chgData name="Oğuzhan Canpolat" userId="e29dbb906724f66b" providerId="LiveId" clId="{F68F7BA7-2841-43A4-88D8-079AFD1A9FC5}" dt="2024-10-28T03:27:46.445" v="5264"/>
          <ac:spMkLst>
            <pc:docMk/>
            <pc:sldMk cId="2224902744" sldId="1201"/>
            <ac:spMk id="13" creationId="{17E57CEF-9D1B-9A3B-56B1-474B538145EE}"/>
          </ac:spMkLst>
        </pc:spChg>
        <pc:spChg chg="add mod">
          <ac:chgData name="Oğuzhan Canpolat" userId="e29dbb906724f66b" providerId="LiveId" clId="{F68F7BA7-2841-43A4-88D8-079AFD1A9FC5}" dt="2024-10-28T03:28:37.694" v="5290" actId="1038"/>
          <ac:spMkLst>
            <pc:docMk/>
            <pc:sldMk cId="2224902744" sldId="1201"/>
            <ac:spMk id="14" creationId="{401529FA-2F0A-CAB4-7506-A0FB62582A4E}"/>
          </ac:spMkLst>
        </pc:spChg>
        <pc:spChg chg="mod">
          <ac:chgData name="Oğuzhan Canpolat" userId="e29dbb906724f66b" providerId="LiveId" clId="{F68F7BA7-2841-43A4-88D8-079AFD1A9FC5}" dt="2024-10-28T03:27:46.445" v="5264"/>
          <ac:spMkLst>
            <pc:docMk/>
            <pc:sldMk cId="2224902744" sldId="1201"/>
            <ac:spMk id="16" creationId="{D697F8E2-2E3A-4234-6A23-CB615E468959}"/>
          </ac:spMkLst>
        </pc:spChg>
        <pc:spChg chg="mod">
          <ac:chgData name="Oğuzhan Canpolat" userId="e29dbb906724f66b" providerId="LiveId" clId="{F68F7BA7-2841-43A4-88D8-079AFD1A9FC5}" dt="2024-10-28T03:28:09.858" v="5272" actId="1076"/>
          <ac:spMkLst>
            <pc:docMk/>
            <pc:sldMk cId="2224902744" sldId="1201"/>
            <ac:spMk id="17" creationId="{C88248FE-4CFC-7463-8B8E-815DB8456F65}"/>
          </ac:spMkLst>
        </pc:spChg>
        <pc:spChg chg="add mod">
          <ac:chgData name="Oğuzhan Canpolat" userId="e29dbb906724f66b" providerId="LiveId" clId="{F68F7BA7-2841-43A4-88D8-079AFD1A9FC5}" dt="2024-10-28T03:28:24.185" v="5282" actId="1038"/>
          <ac:spMkLst>
            <pc:docMk/>
            <pc:sldMk cId="2224902744" sldId="1201"/>
            <ac:spMk id="18" creationId="{1199BA97-DC33-F5A2-8E8F-5B148A010CF5}"/>
          </ac:spMkLst>
        </pc:spChg>
        <pc:grpChg chg="add mod ord">
          <ac:chgData name="Oğuzhan Canpolat" userId="e29dbb906724f66b" providerId="LiveId" clId="{F68F7BA7-2841-43A4-88D8-079AFD1A9FC5}" dt="2024-10-28T03:29:27.100" v="5298" actId="166"/>
          <ac:grpSpMkLst>
            <pc:docMk/>
            <pc:sldMk cId="2224902744" sldId="1201"/>
            <ac:grpSpMk id="9" creationId="{CED083E5-A1B1-7FDD-DC13-0E72B6F57532}"/>
          </ac:grpSpMkLst>
        </pc:grpChg>
        <pc:grpChg chg="add mod">
          <ac:chgData name="Oğuzhan Canpolat" userId="e29dbb906724f66b" providerId="LiveId" clId="{F68F7BA7-2841-43A4-88D8-079AFD1A9FC5}" dt="2024-10-28T03:28:01.933" v="5271" actId="1036"/>
          <ac:grpSpMkLst>
            <pc:docMk/>
            <pc:sldMk cId="2224902744" sldId="1201"/>
            <ac:grpSpMk id="15" creationId="{46D8AC91-84FB-15FF-584E-F2181659DF7B}"/>
          </ac:grpSpMkLst>
        </pc:grpChg>
        <pc:picChg chg="del">
          <ac:chgData name="Oğuzhan Canpolat" userId="e29dbb906724f66b" providerId="LiveId" clId="{F68F7BA7-2841-43A4-88D8-079AFD1A9FC5}" dt="2024-10-28T02:24:23.521" v="3582" actId="478"/>
          <ac:picMkLst>
            <pc:docMk/>
            <pc:sldMk cId="2224902744" sldId="1201"/>
            <ac:picMk id="6" creationId="{734C0870-B5E6-D063-0299-C7B0F0AC3927}"/>
          </ac:picMkLst>
        </pc:picChg>
        <pc:picChg chg="add mod">
          <ac:chgData name="Oğuzhan Canpolat" userId="e29dbb906724f66b" providerId="LiveId" clId="{F68F7BA7-2841-43A4-88D8-079AFD1A9FC5}" dt="2024-10-28T02:26:41.341" v="3660" actId="1076"/>
          <ac:picMkLst>
            <pc:docMk/>
            <pc:sldMk cId="2224902744" sldId="1201"/>
            <ac:picMk id="7" creationId="{8D44F179-7534-B76A-D636-5BF2A6E146D8}"/>
          </ac:picMkLst>
        </pc:picChg>
      </pc:sldChg>
      <pc:sldChg chg="addSp delSp modSp mod">
        <pc:chgData name="Oğuzhan Canpolat" userId="e29dbb906724f66b" providerId="LiveId" clId="{F68F7BA7-2841-43A4-88D8-079AFD1A9FC5}" dt="2024-10-28T02:27:50.437" v="3676" actId="1076"/>
        <pc:sldMkLst>
          <pc:docMk/>
          <pc:sldMk cId="3406560759" sldId="1203"/>
        </pc:sldMkLst>
        <pc:picChg chg="add mod">
          <ac:chgData name="Oğuzhan Canpolat" userId="e29dbb906724f66b" providerId="LiveId" clId="{F68F7BA7-2841-43A4-88D8-079AFD1A9FC5}" dt="2024-10-28T02:27:50.437" v="3676" actId="1076"/>
          <ac:picMkLst>
            <pc:docMk/>
            <pc:sldMk cId="3406560759" sldId="1203"/>
            <ac:picMk id="6" creationId="{86E51383-748C-E4CC-DF65-6C4141C85164}"/>
          </ac:picMkLst>
        </pc:picChg>
        <pc:picChg chg="del">
          <ac:chgData name="Oğuzhan Canpolat" userId="e29dbb906724f66b" providerId="LiveId" clId="{F68F7BA7-2841-43A4-88D8-079AFD1A9FC5}" dt="2024-10-28T02:27:45.826" v="3674" actId="478"/>
          <ac:picMkLst>
            <pc:docMk/>
            <pc:sldMk cId="3406560759" sldId="1203"/>
            <ac:picMk id="7" creationId="{115E3649-0449-0686-2602-C12EF43417AC}"/>
          </ac:picMkLst>
        </pc:picChg>
      </pc:sldChg>
      <pc:sldChg chg="del">
        <pc:chgData name="Oğuzhan Canpolat" userId="e29dbb906724f66b" providerId="LiveId" clId="{F68F7BA7-2841-43A4-88D8-079AFD1A9FC5}" dt="2024-10-27T19:01:13.184" v="2815" actId="47"/>
        <pc:sldMkLst>
          <pc:docMk/>
          <pc:sldMk cId="2746558142" sldId="1204"/>
        </pc:sldMkLst>
      </pc:sldChg>
      <pc:sldChg chg="del">
        <pc:chgData name="Oğuzhan Canpolat" userId="e29dbb906724f66b" providerId="LiveId" clId="{F68F7BA7-2841-43A4-88D8-079AFD1A9FC5}" dt="2024-10-27T19:01:18.971" v="2818" actId="47"/>
        <pc:sldMkLst>
          <pc:docMk/>
          <pc:sldMk cId="3594333026" sldId="1205"/>
        </pc:sldMkLst>
      </pc:sldChg>
      <pc:sldChg chg="del">
        <pc:chgData name="Oğuzhan Canpolat" userId="e29dbb906724f66b" providerId="LiveId" clId="{F68F7BA7-2841-43A4-88D8-079AFD1A9FC5}" dt="2024-10-27T13:20:10.910" v="2043" actId="2696"/>
        <pc:sldMkLst>
          <pc:docMk/>
          <pc:sldMk cId="541024806" sldId="1208"/>
        </pc:sldMkLst>
      </pc:sldChg>
      <pc:sldChg chg="modSp add mod">
        <pc:chgData name="Oğuzhan Canpolat" userId="e29dbb906724f66b" providerId="LiveId" clId="{F68F7BA7-2841-43A4-88D8-079AFD1A9FC5}" dt="2024-10-28T02:53:40.936" v="4320" actId="207"/>
        <pc:sldMkLst>
          <pc:docMk/>
          <pc:sldMk cId="983239646" sldId="1208"/>
        </pc:sldMkLst>
        <pc:spChg chg="mod">
          <ac:chgData name="Oğuzhan Canpolat" userId="e29dbb906724f66b" providerId="LiveId" clId="{F68F7BA7-2841-43A4-88D8-079AFD1A9FC5}" dt="2024-10-28T02:53:40.936" v="4320" actId="207"/>
          <ac:spMkLst>
            <pc:docMk/>
            <pc:sldMk cId="983239646" sldId="1208"/>
            <ac:spMk id="13" creationId="{BB682271-F627-889D-FD16-DC049D864F2A}"/>
          </ac:spMkLst>
        </pc:spChg>
      </pc:sldChg>
      <pc:sldChg chg="addSp delSp modSp mod">
        <pc:chgData name="Oğuzhan Canpolat" userId="e29dbb906724f66b" providerId="LiveId" clId="{F68F7BA7-2841-43A4-88D8-079AFD1A9FC5}" dt="2024-10-28T02:29:05.432" v="3710" actId="1076"/>
        <pc:sldMkLst>
          <pc:docMk/>
          <pc:sldMk cId="1028191628" sldId="1209"/>
        </pc:sldMkLst>
        <pc:spChg chg="del">
          <ac:chgData name="Oğuzhan Canpolat" userId="e29dbb906724f66b" providerId="LiveId" clId="{F68F7BA7-2841-43A4-88D8-079AFD1A9FC5}" dt="2024-10-28T02:27:56.389" v="3677" actId="478"/>
          <ac:spMkLst>
            <pc:docMk/>
            <pc:sldMk cId="1028191628" sldId="1209"/>
            <ac:spMk id="10" creationId="{026B9062-0651-368C-1EC2-85438B916347}"/>
          </ac:spMkLst>
        </pc:spChg>
        <pc:picChg chg="del">
          <ac:chgData name="Oğuzhan Canpolat" userId="e29dbb906724f66b" providerId="LiveId" clId="{F68F7BA7-2841-43A4-88D8-079AFD1A9FC5}" dt="2024-10-28T02:27:59.333" v="3678" actId="478"/>
          <ac:picMkLst>
            <pc:docMk/>
            <pc:sldMk cId="1028191628" sldId="1209"/>
            <ac:picMk id="6" creationId="{B234A40C-6067-7065-6DD8-8B6D25D814F9}"/>
          </ac:picMkLst>
        </pc:picChg>
        <pc:picChg chg="add mod">
          <ac:chgData name="Oğuzhan Canpolat" userId="e29dbb906724f66b" providerId="LiveId" clId="{F68F7BA7-2841-43A4-88D8-079AFD1A9FC5}" dt="2024-10-28T02:29:05.432" v="3710" actId="1076"/>
          <ac:picMkLst>
            <pc:docMk/>
            <pc:sldMk cId="1028191628" sldId="1209"/>
            <ac:picMk id="7" creationId="{1B35DA18-32DD-D8F0-5AFF-EF2515DF86A1}"/>
          </ac:picMkLst>
        </pc:picChg>
      </pc:sldChg>
      <pc:sldChg chg="addSp delSp modSp mod ord">
        <pc:chgData name="Oğuzhan Canpolat" userId="e29dbb906724f66b" providerId="LiveId" clId="{F68F7BA7-2841-43A4-88D8-079AFD1A9FC5}" dt="2024-10-28T02:27:13.288" v="3673" actId="1035"/>
        <pc:sldMkLst>
          <pc:docMk/>
          <pc:sldMk cId="1371258888" sldId="1210"/>
        </pc:sldMkLst>
        <pc:picChg chg="add mod">
          <ac:chgData name="Oğuzhan Canpolat" userId="e29dbb906724f66b" providerId="LiveId" clId="{F68F7BA7-2841-43A4-88D8-079AFD1A9FC5}" dt="2024-10-28T02:27:13.288" v="3673" actId="1035"/>
          <ac:picMkLst>
            <pc:docMk/>
            <pc:sldMk cId="1371258888" sldId="1210"/>
            <ac:picMk id="6" creationId="{81ED3952-43AE-77B1-03B8-D24F8FE1D091}"/>
          </ac:picMkLst>
        </pc:picChg>
        <pc:picChg chg="del">
          <ac:chgData name="Oğuzhan Canpolat" userId="e29dbb906724f66b" providerId="LiveId" clId="{F68F7BA7-2841-43A4-88D8-079AFD1A9FC5}" dt="2024-10-28T02:26:51.287" v="3663" actId="478"/>
          <ac:picMkLst>
            <pc:docMk/>
            <pc:sldMk cId="1371258888" sldId="1210"/>
            <ac:picMk id="7" creationId="{7EAA6DD3-BB62-C3C7-B5CC-DA6280544053}"/>
          </ac:picMkLst>
        </pc:picChg>
      </pc:sldChg>
      <pc:sldChg chg="addSp delSp modSp mod delAnim modAnim">
        <pc:chgData name="Oğuzhan Canpolat" userId="e29dbb906724f66b" providerId="LiveId" clId="{F68F7BA7-2841-43A4-88D8-079AFD1A9FC5}" dt="2024-10-28T03:26:20.082" v="5259"/>
        <pc:sldMkLst>
          <pc:docMk/>
          <pc:sldMk cId="4020490670" sldId="1211"/>
        </pc:sldMkLst>
        <pc:spChg chg="del mod">
          <ac:chgData name="Oğuzhan Canpolat" userId="e29dbb906724f66b" providerId="LiveId" clId="{F68F7BA7-2841-43A4-88D8-079AFD1A9FC5}" dt="2024-10-28T02:41:41.351" v="3826" actId="478"/>
          <ac:spMkLst>
            <pc:docMk/>
            <pc:sldMk cId="4020490670" sldId="1211"/>
            <ac:spMk id="7" creationId="{BF87815F-7F6A-B5A9-C890-8DA1E3015D33}"/>
          </ac:spMkLst>
        </pc:spChg>
        <pc:spChg chg="add mod">
          <ac:chgData name="Oğuzhan Canpolat" userId="e29dbb906724f66b" providerId="LiveId" clId="{F68F7BA7-2841-43A4-88D8-079AFD1A9FC5}" dt="2024-10-28T02:42:39.513" v="3903" actId="20577"/>
          <ac:spMkLst>
            <pc:docMk/>
            <pc:sldMk cId="4020490670" sldId="1211"/>
            <ac:spMk id="11" creationId="{7B341905-7C7F-7CAD-94CB-DCF6BD3EEFD6}"/>
          </ac:spMkLst>
        </pc:spChg>
        <pc:spChg chg="add mod">
          <ac:chgData name="Oğuzhan Canpolat" userId="e29dbb906724f66b" providerId="LiveId" clId="{F68F7BA7-2841-43A4-88D8-079AFD1A9FC5}" dt="2024-10-28T02:46:55.138" v="4042" actId="20577"/>
          <ac:spMkLst>
            <pc:docMk/>
            <pc:sldMk cId="4020490670" sldId="1211"/>
            <ac:spMk id="12" creationId="{DCD88C8D-23D6-FF4D-8325-BD0E419A5B3E}"/>
          </ac:spMkLst>
        </pc:spChg>
        <pc:spChg chg="mod">
          <ac:chgData name="Oğuzhan Canpolat" userId="e29dbb906724f66b" providerId="LiveId" clId="{F68F7BA7-2841-43A4-88D8-079AFD1A9FC5}" dt="2024-10-28T03:17:44.862" v="5053"/>
          <ac:spMkLst>
            <pc:docMk/>
            <pc:sldMk cId="4020490670" sldId="1211"/>
            <ac:spMk id="14" creationId="{76E280B0-1E99-7C44-9794-CEF11E7070CB}"/>
          </ac:spMkLst>
        </pc:spChg>
        <pc:spChg chg="mod">
          <ac:chgData name="Oğuzhan Canpolat" userId="e29dbb906724f66b" providerId="LiveId" clId="{F68F7BA7-2841-43A4-88D8-079AFD1A9FC5}" dt="2024-10-28T03:17:44.862" v="5053"/>
          <ac:spMkLst>
            <pc:docMk/>
            <pc:sldMk cId="4020490670" sldId="1211"/>
            <ac:spMk id="15" creationId="{8B410B18-AD40-22C6-3BC9-BC4DB92093B5}"/>
          </ac:spMkLst>
        </pc:spChg>
        <pc:spChg chg="mod">
          <ac:chgData name="Oğuzhan Canpolat" userId="e29dbb906724f66b" providerId="LiveId" clId="{F68F7BA7-2841-43A4-88D8-079AFD1A9FC5}" dt="2024-10-28T03:17:44.862" v="5053"/>
          <ac:spMkLst>
            <pc:docMk/>
            <pc:sldMk cId="4020490670" sldId="1211"/>
            <ac:spMk id="17" creationId="{F74DDE3E-6BBA-240E-C0F0-D21683DEA742}"/>
          </ac:spMkLst>
        </pc:spChg>
        <pc:spChg chg="mod">
          <ac:chgData name="Oğuzhan Canpolat" userId="e29dbb906724f66b" providerId="LiveId" clId="{F68F7BA7-2841-43A4-88D8-079AFD1A9FC5}" dt="2024-10-28T03:18:09.704" v="5088" actId="1076"/>
          <ac:spMkLst>
            <pc:docMk/>
            <pc:sldMk cId="4020490670" sldId="1211"/>
            <ac:spMk id="18" creationId="{D2ECCF3D-6F06-E338-807E-2891DA4B7B18}"/>
          </ac:spMkLst>
        </pc:spChg>
        <pc:spChg chg="add mod ord">
          <ac:chgData name="Oğuzhan Canpolat" userId="e29dbb906724f66b" providerId="LiveId" clId="{F68F7BA7-2841-43A4-88D8-079AFD1A9FC5}" dt="2024-10-28T03:19:39.266" v="5104" actId="14100"/>
          <ac:spMkLst>
            <pc:docMk/>
            <pc:sldMk cId="4020490670" sldId="1211"/>
            <ac:spMk id="19" creationId="{0625D31B-099B-2C4D-FD8F-04FFA7E283F5}"/>
          </ac:spMkLst>
        </pc:spChg>
        <pc:spChg chg="add mod">
          <ac:chgData name="Oğuzhan Canpolat" userId="e29dbb906724f66b" providerId="LiveId" clId="{F68F7BA7-2841-43A4-88D8-079AFD1A9FC5}" dt="2024-10-28T03:24:54.720" v="5244" actId="1036"/>
          <ac:spMkLst>
            <pc:docMk/>
            <pc:sldMk cId="4020490670" sldId="1211"/>
            <ac:spMk id="20" creationId="{E5005C3A-FC49-11B6-AF62-ED13B14F8776}"/>
          </ac:spMkLst>
        </pc:spChg>
        <pc:spChg chg="add mod">
          <ac:chgData name="Oğuzhan Canpolat" userId="e29dbb906724f66b" providerId="LiveId" clId="{F68F7BA7-2841-43A4-88D8-079AFD1A9FC5}" dt="2024-10-28T03:24:57.900" v="5247" actId="1036"/>
          <ac:spMkLst>
            <pc:docMk/>
            <pc:sldMk cId="4020490670" sldId="1211"/>
            <ac:spMk id="21" creationId="{F721A7BC-0C78-28EC-C4B0-A1E022006BAF}"/>
          </ac:spMkLst>
        </pc:spChg>
        <pc:grpChg chg="add mod">
          <ac:chgData name="Oğuzhan Canpolat" userId="e29dbb906724f66b" providerId="LiveId" clId="{F68F7BA7-2841-43A4-88D8-079AFD1A9FC5}" dt="2024-10-28T03:17:48.254" v="5054" actId="1076"/>
          <ac:grpSpMkLst>
            <pc:docMk/>
            <pc:sldMk cId="4020490670" sldId="1211"/>
            <ac:grpSpMk id="13" creationId="{94FCC14C-7BD9-D121-12D1-D9206DDC6B55}"/>
          </ac:grpSpMkLst>
        </pc:grpChg>
        <pc:grpChg chg="add mod">
          <ac:chgData name="Oğuzhan Canpolat" userId="e29dbb906724f66b" providerId="LiveId" clId="{F68F7BA7-2841-43A4-88D8-079AFD1A9FC5}" dt="2024-10-28T03:17:50.636" v="5055" actId="1076"/>
          <ac:grpSpMkLst>
            <pc:docMk/>
            <pc:sldMk cId="4020490670" sldId="1211"/>
            <ac:grpSpMk id="16" creationId="{A8008765-5764-2090-8B29-B406D8371E93}"/>
          </ac:grpSpMkLst>
        </pc:grpChg>
        <pc:picChg chg="del">
          <ac:chgData name="Oğuzhan Canpolat" userId="e29dbb906724f66b" providerId="LiveId" clId="{F68F7BA7-2841-43A4-88D8-079AFD1A9FC5}" dt="2024-10-28T02:23:02.077" v="3539" actId="478"/>
          <ac:picMkLst>
            <pc:docMk/>
            <pc:sldMk cId="4020490670" sldId="1211"/>
            <ac:picMk id="6" creationId="{111AA1F7-EF9E-203F-7065-B5CBF917445A}"/>
          </ac:picMkLst>
        </pc:picChg>
        <pc:picChg chg="add mod modCrop">
          <ac:chgData name="Oğuzhan Canpolat" userId="e29dbb906724f66b" providerId="LiveId" clId="{F68F7BA7-2841-43A4-88D8-079AFD1A9FC5}" dt="2024-10-28T03:25:19.614" v="5251" actId="1076"/>
          <ac:picMkLst>
            <pc:docMk/>
            <pc:sldMk cId="4020490670" sldId="1211"/>
            <ac:picMk id="8" creationId="{DA63CD9A-0AFB-5E27-7A4C-A6510EE7611A}"/>
          </ac:picMkLst>
        </pc:picChg>
        <pc:picChg chg="add mod ord modCrop">
          <ac:chgData name="Oğuzhan Canpolat" userId="e29dbb906724f66b" providerId="LiveId" clId="{F68F7BA7-2841-43A4-88D8-079AFD1A9FC5}" dt="2024-10-28T03:25:19.376" v="5250" actId="1076"/>
          <ac:picMkLst>
            <pc:docMk/>
            <pc:sldMk cId="4020490670" sldId="1211"/>
            <ac:picMk id="10" creationId="{2DD64365-0F52-39F7-7E22-3A3B665A9ED3}"/>
          </ac:picMkLst>
        </pc:picChg>
      </pc:sldChg>
      <pc:sldChg chg="modSp del">
        <pc:chgData name="Oğuzhan Canpolat" userId="e29dbb906724f66b" providerId="LiveId" clId="{F68F7BA7-2841-43A4-88D8-079AFD1A9FC5}" dt="2024-10-28T03:07:30.351" v="4765" actId="47"/>
        <pc:sldMkLst>
          <pc:docMk/>
          <pc:sldMk cId="1195546231" sldId="1213"/>
        </pc:sldMkLst>
        <pc:spChg chg="mod">
          <ac:chgData name="Oğuzhan Canpolat" userId="e29dbb906724f66b" providerId="LiveId" clId="{F68F7BA7-2841-43A4-88D8-079AFD1A9FC5}" dt="2024-10-27T13:28:23.925" v="2492" actId="20577"/>
          <ac:spMkLst>
            <pc:docMk/>
            <pc:sldMk cId="1195546231" sldId="1213"/>
            <ac:spMk id="5" creationId="{23428169-70FA-E1DE-94D8-F00C78177B47}"/>
          </ac:spMkLst>
        </pc:spChg>
      </pc:sldChg>
      <pc:sldChg chg="modSp mod">
        <pc:chgData name="Oğuzhan Canpolat" userId="e29dbb906724f66b" providerId="LiveId" clId="{F68F7BA7-2841-43A4-88D8-079AFD1A9FC5}" dt="2024-10-28T07:30:35.861" v="6211" actId="1038"/>
        <pc:sldMkLst>
          <pc:docMk/>
          <pc:sldMk cId="2285353779" sldId="1215"/>
        </pc:sldMkLst>
        <pc:spChg chg="mod">
          <ac:chgData name="Oğuzhan Canpolat" userId="e29dbb906724f66b" providerId="LiveId" clId="{F68F7BA7-2841-43A4-88D8-079AFD1A9FC5}" dt="2024-10-28T07:30:29.876" v="6210" actId="1038"/>
          <ac:spMkLst>
            <pc:docMk/>
            <pc:sldMk cId="2285353779" sldId="1215"/>
            <ac:spMk id="57" creationId="{03D928E2-AA75-511A-3675-14A402C4F6E2}"/>
          </ac:spMkLst>
        </pc:spChg>
        <pc:spChg chg="mod">
          <ac:chgData name="Oğuzhan Canpolat" userId="e29dbb906724f66b" providerId="LiveId" clId="{F68F7BA7-2841-43A4-88D8-079AFD1A9FC5}" dt="2024-10-28T07:30:29.876" v="6210" actId="1038"/>
          <ac:spMkLst>
            <pc:docMk/>
            <pc:sldMk cId="2285353779" sldId="1215"/>
            <ac:spMk id="58" creationId="{78242527-2BEA-5E02-1195-8E83DAA5E6B4}"/>
          </ac:spMkLst>
        </pc:spChg>
        <pc:cxnChg chg="mod">
          <ac:chgData name="Oğuzhan Canpolat" userId="e29dbb906724f66b" providerId="LiveId" clId="{F68F7BA7-2841-43A4-88D8-079AFD1A9FC5}" dt="2024-10-28T07:30:35.861" v="6211" actId="1038"/>
          <ac:cxnSpMkLst>
            <pc:docMk/>
            <pc:sldMk cId="2285353779" sldId="1215"/>
            <ac:cxnSpMk id="150" creationId="{7A9E4457-C535-0756-95E4-A7FF9B0233C0}"/>
          </ac:cxnSpMkLst>
        </pc:cxnChg>
      </pc:sldChg>
      <pc:sldChg chg="modAnim modNotesTx">
        <pc:chgData name="Oğuzhan Canpolat" userId="e29dbb906724f66b" providerId="LiveId" clId="{F68F7BA7-2841-43A4-88D8-079AFD1A9FC5}" dt="2024-10-25T11:36:07.899" v="405" actId="20577"/>
        <pc:sldMkLst>
          <pc:docMk/>
          <pc:sldMk cId="2085653266" sldId="1216"/>
        </pc:sldMkLst>
      </pc:sldChg>
      <pc:sldChg chg="addSp delSp modSp mod modAnim modNotesTx">
        <pc:chgData name="Oğuzhan Canpolat" userId="e29dbb906724f66b" providerId="LiveId" clId="{F68F7BA7-2841-43A4-88D8-079AFD1A9FC5}" dt="2024-10-27T09:04:56.738" v="885"/>
        <pc:sldMkLst>
          <pc:docMk/>
          <pc:sldMk cId="708743415" sldId="1218"/>
        </pc:sldMkLst>
        <pc:spChg chg="mod">
          <ac:chgData name="Oğuzhan Canpolat" userId="e29dbb906724f66b" providerId="LiveId" clId="{F68F7BA7-2841-43A4-88D8-079AFD1A9FC5}" dt="2024-10-27T08:59:39.176" v="847" actId="207"/>
          <ac:spMkLst>
            <pc:docMk/>
            <pc:sldMk cId="708743415" sldId="1218"/>
            <ac:spMk id="10" creationId="{A57321C4-2525-9D15-258D-7AE482B3676E}"/>
          </ac:spMkLst>
        </pc:spChg>
        <pc:spChg chg="add mod">
          <ac:chgData name="Oğuzhan Canpolat" userId="e29dbb906724f66b" providerId="LiveId" clId="{F68F7BA7-2841-43A4-88D8-079AFD1A9FC5}" dt="2024-10-25T11:54:23.121" v="411" actId="208"/>
          <ac:spMkLst>
            <pc:docMk/>
            <pc:sldMk cId="708743415" sldId="1218"/>
            <ac:spMk id="12" creationId="{84B927C4-D03A-77F0-28BB-BA59D2439BD3}"/>
          </ac:spMkLst>
        </pc:spChg>
        <pc:spChg chg="add mod topLvl">
          <ac:chgData name="Oğuzhan Canpolat" userId="e29dbb906724f66b" providerId="LiveId" clId="{F68F7BA7-2841-43A4-88D8-079AFD1A9FC5}" dt="2024-10-27T08:55:15.908" v="795" actId="20577"/>
          <ac:spMkLst>
            <pc:docMk/>
            <pc:sldMk cId="708743415" sldId="1218"/>
            <ac:spMk id="16" creationId="{8DE3D336-552E-E366-165D-DD4CF47507F4}"/>
          </ac:spMkLst>
        </pc:spChg>
        <pc:spChg chg="add mod">
          <ac:chgData name="Oğuzhan Canpolat" userId="e29dbb906724f66b" providerId="LiveId" clId="{F68F7BA7-2841-43A4-88D8-079AFD1A9FC5}" dt="2024-10-27T08:45:16.198" v="627" actId="1076"/>
          <ac:spMkLst>
            <pc:docMk/>
            <pc:sldMk cId="708743415" sldId="1218"/>
            <ac:spMk id="18" creationId="{9D31F180-AE37-0BB0-7C44-7F03A82780E8}"/>
          </ac:spMkLst>
        </pc:spChg>
        <pc:spChg chg="add mod topLvl">
          <ac:chgData name="Oğuzhan Canpolat" userId="e29dbb906724f66b" providerId="LiveId" clId="{F68F7BA7-2841-43A4-88D8-079AFD1A9FC5}" dt="2024-10-27T08:55:13.277" v="793" actId="207"/>
          <ac:spMkLst>
            <pc:docMk/>
            <pc:sldMk cId="708743415" sldId="1218"/>
            <ac:spMk id="19" creationId="{8707F6E3-F9FC-2475-F46C-673600214290}"/>
          </ac:spMkLst>
        </pc:spChg>
        <pc:spChg chg="mod">
          <ac:chgData name="Oğuzhan Canpolat" userId="e29dbb906724f66b" providerId="LiveId" clId="{F68F7BA7-2841-43A4-88D8-079AFD1A9FC5}" dt="2024-10-27T08:45:13.582" v="626" actId="1076"/>
          <ac:spMkLst>
            <pc:docMk/>
            <pc:sldMk cId="708743415" sldId="1218"/>
            <ac:spMk id="20" creationId="{94193FE2-0772-7592-D0D1-337603649A78}"/>
          </ac:spMkLst>
        </pc:spChg>
        <pc:spChg chg="add mod topLvl">
          <ac:chgData name="Oğuzhan Canpolat" userId="e29dbb906724f66b" providerId="LiveId" clId="{F68F7BA7-2841-43A4-88D8-079AFD1A9FC5}" dt="2024-10-27T08:55:13.277" v="793" actId="207"/>
          <ac:spMkLst>
            <pc:docMk/>
            <pc:sldMk cId="708743415" sldId="1218"/>
            <ac:spMk id="21" creationId="{C6E9462A-320C-F30B-47FA-E858D4E0B00D}"/>
          </ac:spMkLst>
        </pc:spChg>
        <pc:spChg chg="add mod topLvl">
          <ac:chgData name="Oğuzhan Canpolat" userId="e29dbb906724f66b" providerId="LiveId" clId="{F68F7BA7-2841-43A4-88D8-079AFD1A9FC5}" dt="2024-10-27T08:55:13.277" v="793" actId="207"/>
          <ac:spMkLst>
            <pc:docMk/>
            <pc:sldMk cId="708743415" sldId="1218"/>
            <ac:spMk id="22" creationId="{AC57ED03-3A9D-2D8A-C30B-A4929F36F465}"/>
          </ac:spMkLst>
        </pc:spChg>
        <pc:spChg chg="add mod topLvl">
          <ac:chgData name="Oğuzhan Canpolat" userId="e29dbb906724f66b" providerId="LiveId" clId="{F68F7BA7-2841-43A4-88D8-079AFD1A9FC5}" dt="2024-10-27T08:55:13.277" v="793" actId="207"/>
          <ac:spMkLst>
            <pc:docMk/>
            <pc:sldMk cId="708743415" sldId="1218"/>
            <ac:spMk id="23" creationId="{4D5FCA2C-1A4D-FA2A-30E0-91E181811E1A}"/>
          </ac:spMkLst>
        </pc:spChg>
        <pc:spChg chg="add mod topLvl">
          <ac:chgData name="Oğuzhan Canpolat" userId="e29dbb906724f66b" providerId="LiveId" clId="{F68F7BA7-2841-43A4-88D8-079AFD1A9FC5}" dt="2024-10-27T08:55:13.277" v="793" actId="207"/>
          <ac:spMkLst>
            <pc:docMk/>
            <pc:sldMk cId="708743415" sldId="1218"/>
            <ac:spMk id="24" creationId="{FA680E59-BD1E-1594-2D57-D21CC0EE839D}"/>
          </ac:spMkLst>
        </pc:spChg>
        <pc:spChg chg="add mod topLvl">
          <ac:chgData name="Oğuzhan Canpolat" userId="e29dbb906724f66b" providerId="LiveId" clId="{F68F7BA7-2841-43A4-88D8-079AFD1A9FC5}" dt="2024-10-27T08:55:13.277" v="793" actId="207"/>
          <ac:spMkLst>
            <pc:docMk/>
            <pc:sldMk cId="708743415" sldId="1218"/>
            <ac:spMk id="25" creationId="{54C08F12-EE1B-771F-4CEF-2FD815E96517}"/>
          </ac:spMkLst>
        </pc:spChg>
        <pc:spChg chg="add mod topLvl">
          <ac:chgData name="Oğuzhan Canpolat" userId="e29dbb906724f66b" providerId="LiveId" clId="{F68F7BA7-2841-43A4-88D8-079AFD1A9FC5}" dt="2024-10-27T08:55:13.277" v="793" actId="207"/>
          <ac:spMkLst>
            <pc:docMk/>
            <pc:sldMk cId="708743415" sldId="1218"/>
            <ac:spMk id="26" creationId="{383A50E4-DF95-BB7B-0749-3FF6E4E72601}"/>
          </ac:spMkLst>
        </pc:spChg>
        <pc:spChg chg="add del mod">
          <ac:chgData name="Oğuzhan Canpolat" userId="e29dbb906724f66b" providerId="LiveId" clId="{F68F7BA7-2841-43A4-88D8-079AFD1A9FC5}" dt="2024-10-27T08:51:44.952" v="686" actId="478"/>
          <ac:spMkLst>
            <pc:docMk/>
            <pc:sldMk cId="708743415" sldId="1218"/>
            <ac:spMk id="27" creationId="{0AD8B835-B46E-D474-43D0-EB009853FBD4}"/>
          </ac:spMkLst>
        </pc:spChg>
        <pc:spChg chg="add mod">
          <ac:chgData name="Oğuzhan Canpolat" userId="e29dbb906724f66b" providerId="LiveId" clId="{F68F7BA7-2841-43A4-88D8-079AFD1A9FC5}" dt="2024-10-27T08:57:27.173" v="826" actId="164"/>
          <ac:spMkLst>
            <pc:docMk/>
            <pc:sldMk cId="708743415" sldId="1218"/>
            <ac:spMk id="27" creationId="{6430FBD4-8D64-0C6A-7357-8EAC18E3CB3D}"/>
          </ac:spMkLst>
        </pc:spChg>
        <pc:spChg chg="add mod">
          <ac:chgData name="Oğuzhan Canpolat" userId="e29dbb906724f66b" providerId="LiveId" clId="{F68F7BA7-2841-43A4-88D8-079AFD1A9FC5}" dt="2024-10-27T08:57:27.173" v="826" actId="164"/>
          <ac:spMkLst>
            <pc:docMk/>
            <pc:sldMk cId="708743415" sldId="1218"/>
            <ac:spMk id="28" creationId="{1861C771-B037-6062-02AF-EB00D16D405D}"/>
          </ac:spMkLst>
        </pc:spChg>
        <pc:spChg chg="add del mod">
          <ac:chgData name="Oğuzhan Canpolat" userId="e29dbb906724f66b" providerId="LiveId" clId="{F68F7BA7-2841-43A4-88D8-079AFD1A9FC5}" dt="2024-10-27T08:52:14.413" v="717" actId="478"/>
          <ac:spMkLst>
            <pc:docMk/>
            <pc:sldMk cId="708743415" sldId="1218"/>
            <ac:spMk id="28" creationId="{37DF4F1D-5446-672F-7318-6B2C3470C94C}"/>
          </ac:spMkLst>
        </pc:spChg>
        <pc:spChg chg="add mod topLvl">
          <ac:chgData name="Oğuzhan Canpolat" userId="e29dbb906724f66b" providerId="LiveId" clId="{F68F7BA7-2841-43A4-88D8-079AFD1A9FC5}" dt="2024-10-27T08:54:38.913" v="784" actId="165"/>
          <ac:spMkLst>
            <pc:docMk/>
            <pc:sldMk cId="708743415" sldId="1218"/>
            <ac:spMk id="29" creationId="{642CE6B5-6826-F371-48C3-D87C5BF33FCB}"/>
          </ac:spMkLst>
        </pc:spChg>
        <pc:spChg chg="add mod topLvl">
          <ac:chgData name="Oğuzhan Canpolat" userId="e29dbb906724f66b" providerId="LiveId" clId="{F68F7BA7-2841-43A4-88D8-079AFD1A9FC5}" dt="2024-10-27T08:54:38.913" v="784" actId="165"/>
          <ac:spMkLst>
            <pc:docMk/>
            <pc:sldMk cId="708743415" sldId="1218"/>
            <ac:spMk id="30" creationId="{70944E22-C762-7867-EDB1-15FE8B7EAE8F}"/>
          </ac:spMkLst>
        </pc:spChg>
        <pc:spChg chg="add mod topLvl">
          <ac:chgData name="Oğuzhan Canpolat" userId="e29dbb906724f66b" providerId="LiveId" clId="{F68F7BA7-2841-43A4-88D8-079AFD1A9FC5}" dt="2024-10-27T08:54:38.913" v="784" actId="165"/>
          <ac:spMkLst>
            <pc:docMk/>
            <pc:sldMk cId="708743415" sldId="1218"/>
            <ac:spMk id="31" creationId="{A94D7199-5720-4FF8-0280-2B850DDB48A6}"/>
          </ac:spMkLst>
        </pc:spChg>
        <pc:spChg chg="add mod">
          <ac:chgData name="Oğuzhan Canpolat" userId="e29dbb906724f66b" providerId="LiveId" clId="{F68F7BA7-2841-43A4-88D8-079AFD1A9FC5}" dt="2024-10-27T08:54:59.533" v="791" actId="1076"/>
          <ac:spMkLst>
            <pc:docMk/>
            <pc:sldMk cId="708743415" sldId="1218"/>
            <ac:spMk id="34" creationId="{16B30CC4-993A-D659-9FD9-FE1A140FF890}"/>
          </ac:spMkLst>
        </pc:spChg>
        <pc:spChg chg="add mod">
          <ac:chgData name="Oğuzhan Canpolat" userId="e29dbb906724f66b" providerId="LiveId" clId="{F68F7BA7-2841-43A4-88D8-079AFD1A9FC5}" dt="2024-10-27T08:57:27.173" v="826" actId="164"/>
          <ac:spMkLst>
            <pc:docMk/>
            <pc:sldMk cId="708743415" sldId="1218"/>
            <ac:spMk id="34" creationId="{D2F36891-5D7F-F504-BA73-0529F2463621}"/>
          </ac:spMkLst>
        </pc:spChg>
        <pc:spChg chg="add mod">
          <ac:chgData name="Oğuzhan Canpolat" userId="e29dbb906724f66b" providerId="LiveId" clId="{F68F7BA7-2841-43A4-88D8-079AFD1A9FC5}" dt="2024-10-27T08:57:27.173" v="826" actId="164"/>
          <ac:spMkLst>
            <pc:docMk/>
            <pc:sldMk cId="708743415" sldId="1218"/>
            <ac:spMk id="35" creationId="{0CD62350-8881-EFDF-4464-F951AB9B1D1B}"/>
          </ac:spMkLst>
        </pc:spChg>
        <pc:spChg chg="add mod">
          <ac:chgData name="Oğuzhan Canpolat" userId="e29dbb906724f66b" providerId="LiveId" clId="{F68F7BA7-2841-43A4-88D8-079AFD1A9FC5}" dt="2024-10-27T08:54:59.533" v="791" actId="1076"/>
          <ac:spMkLst>
            <pc:docMk/>
            <pc:sldMk cId="708743415" sldId="1218"/>
            <ac:spMk id="35" creationId="{E2362189-B67E-D9BE-26AE-CF4508955FC9}"/>
          </ac:spMkLst>
        </pc:spChg>
        <pc:spChg chg="add mod">
          <ac:chgData name="Oğuzhan Canpolat" userId="e29dbb906724f66b" providerId="LiveId" clId="{F68F7BA7-2841-43A4-88D8-079AFD1A9FC5}" dt="2024-10-27T08:54:59.533" v="791" actId="1076"/>
          <ac:spMkLst>
            <pc:docMk/>
            <pc:sldMk cId="708743415" sldId="1218"/>
            <ac:spMk id="36" creationId="{C5BCDA27-405E-B000-6479-4506E3670C1C}"/>
          </ac:spMkLst>
        </pc:spChg>
        <pc:spChg chg="add mod">
          <ac:chgData name="Oğuzhan Canpolat" userId="e29dbb906724f66b" providerId="LiveId" clId="{F68F7BA7-2841-43A4-88D8-079AFD1A9FC5}" dt="2024-10-27T08:54:59.533" v="791" actId="1076"/>
          <ac:spMkLst>
            <pc:docMk/>
            <pc:sldMk cId="708743415" sldId="1218"/>
            <ac:spMk id="37" creationId="{E4E4CFBD-E35C-BB6E-3283-96AA52B09623}"/>
          </ac:spMkLst>
        </pc:spChg>
        <pc:spChg chg="add mod">
          <ac:chgData name="Oğuzhan Canpolat" userId="e29dbb906724f66b" providerId="LiveId" clId="{F68F7BA7-2841-43A4-88D8-079AFD1A9FC5}" dt="2024-10-27T08:54:59.533" v="791" actId="1076"/>
          <ac:spMkLst>
            <pc:docMk/>
            <pc:sldMk cId="708743415" sldId="1218"/>
            <ac:spMk id="38" creationId="{5B420786-AE76-4617-14C9-C4AC7165E788}"/>
          </ac:spMkLst>
        </pc:spChg>
        <pc:spChg chg="mod">
          <ac:chgData name="Oğuzhan Canpolat" userId="e29dbb906724f66b" providerId="LiveId" clId="{F68F7BA7-2841-43A4-88D8-079AFD1A9FC5}" dt="2024-10-27T09:00:43.605" v="857" actId="20577"/>
          <ac:spMkLst>
            <pc:docMk/>
            <pc:sldMk cId="708743415" sldId="1218"/>
            <ac:spMk id="38" creationId="{EFBC2FD7-265F-C078-7647-D070B8D3CE01}"/>
          </ac:spMkLst>
        </pc:spChg>
        <pc:spChg chg="mod">
          <ac:chgData name="Oğuzhan Canpolat" userId="e29dbb906724f66b" providerId="LiveId" clId="{F68F7BA7-2841-43A4-88D8-079AFD1A9FC5}" dt="2024-10-27T08:58:18.811" v="835"/>
          <ac:spMkLst>
            <pc:docMk/>
            <pc:sldMk cId="708743415" sldId="1218"/>
            <ac:spMk id="39" creationId="{0B322BFA-CB87-FBC5-4D9C-6CCE045704CC}"/>
          </ac:spMkLst>
        </pc:spChg>
        <pc:spChg chg="add mod">
          <ac:chgData name="Oğuzhan Canpolat" userId="e29dbb906724f66b" providerId="LiveId" clId="{F68F7BA7-2841-43A4-88D8-079AFD1A9FC5}" dt="2024-10-27T08:54:59.533" v="791" actId="1076"/>
          <ac:spMkLst>
            <pc:docMk/>
            <pc:sldMk cId="708743415" sldId="1218"/>
            <ac:spMk id="39" creationId="{5BFD6062-449D-C2DE-3DB7-198FAF1A0280}"/>
          </ac:spMkLst>
        </pc:spChg>
        <pc:spChg chg="add mod">
          <ac:chgData name="Oğuzhan Canpolat" userId="e29dbb906724f66b" providerId="LiveId" clId="{F68F7BA7-2841-43A4-88D8-079AFD1A9FC5}" dt="2024-10-27T08:54:59.533" v="791" actId="1076"/>
          <ac:spMkLst>
            <pc:docMk/>
            <pc:sldMk cId="708743415" sldId="1218"/>
            <ac:spMk id="40" creationId="{E58F4482-6FF0-E39C-D61C-87D374BDCADA}"/>
          </ac:spMkLst>
        </pc:spChg>
        <pc:spChg chg="mod">
          <ac:chgData name="Oğuzhan Canpolat" userId="e29dbb906724f66b" providerId="LiveId" clId="{F68F7BA7-2841-43A4-88D8-079AFD1A9FC5}" dt="2024-10-27T09:00:45.254" v="858" actId="20577"/>
          <ac:spMkLst>
            <pc:docMk/>
            <pc:sldMk cId="708743415" sldId="1218"/>
            <ac:spMk id="40" creationId="{E5A961BA-8F44-F665-478A-A2CDEEFE3FA5}"/>
          </ac:spMkLst>
        </pc:spChg>
        <pc:spChg chg="add mod">
          <ac:chgData name="Oğuzhan Canpolat" userId="e29dbb906724f66b" providerId="LiveId" clId="{F68F7BA7-2841-43A4-88D8-079AFD1A9FC5}" dt="2024-10-27T08:54:59.533" v="791" actId="1076"/>
          <ac:spMkLst>
            <pc:docMk/>
            <pc:sldMk cId="708743415" sldId="1218"/>
            <ac:spMk id="41" creationId="{61983243-E713-FA20-3113-354807B8382D}"/>
          </ac:spMkLst>
        </pc:spChg>
        <pc:spChg chg="mod">
          <ac:chgData name="Oğuzhan Canpolat" userId="e29dbb906724f66b" providerId="LiveId" clId="{F68F7BA7-2841-43A4-88D8-079AFD1A9FC5}" dt="2024-10-27T08:58:18.811" v="835"/>
          <ac:spMkLst>
            <pc:docMk/>
            <pc:sldMk cId="708743415" sldId="1218"/>
            <ac:spMk id="41" creationId="{F95C8C1A-B257-32A5-5840-992A39272997}"/>
          </ac:spMkLst>
        </pc:spChg>
        <pc:spChg chg="add mod">
          <ac:chgData name="Oğuzhan Canpolat" userId="e29dbb906724f66b" providerId="LiveId" clId="{F68F7BA7-2841-43A4-88D8-079AFD1A9FC5}" dt="2024-10-27T08:56:01.137" v="804" actId="164"/>
          <ac:spMkLst>
            <pc:docMk/>
            <pc:sldMk cId="708743415" sldId="1218"/>
            <ac:spMk id="42" creationId="{9C143DC4-4068-F4E8-E171-9177C2766FDF}"/>
          </ac:spMkLst>
        </pc:spChg>
        <pc:spChg chg="add mod">
          <ac:chgData name="Oğuzhan Canpolat" userId="e29dbb906724f66b" providerId="LiveId" clId="{F68F7BA7-2841-43A4-88D8-079AFD1A9FC5}" dt="2024-10-27T08:56:22.631" v="817" actId="14100"/>
          <ac:spMkLst>
            <pc:docMk/>
            <pc:sldMk cId="708743415" sldId="1218"/>
            <ac:spMk id="43" creationId="{2ECE8DF6-A3FA-7899-FFE3-4C41A6B1B009}"/>
          </ac:spMkLst>
        </pc:spChg>
        <pc:spChg chg="add mod">
          <ac:chgData name="Oğuzhan Canpolat" userId="e29dbb906724f66b" providerId="LiveId" clId="{F68F7BA7-2841-43A4-88D8-079AFD1A9FC5}" dt="2024-10-27T08:56:01.137" v="804" actId="164"/>
          <ac:spMkLst>
            <pc:docMk/>
            <pc:sldMk cId="708743415" sldId="1218"/>
            <ac:spMk id="44" creationId="{80E77CF5-72BC-8DBE-2FB9-F159A7D856AE}"/>
          </ac:spMkLst>
        </pc:spChg>
        <pc:spChg chg="add mod">
          <ac:chgData name="Oğuzhan Canpolat" userId="e29dbb906724f66b" providerId="LiveId" clId="{F68F7BA7-2841-43A4-88D8-079AFD1A9FC5}" dt="2024-10-27T08:56:06.447" v="810" actId="20577"/>
          <ac:spMkLst>
            <pc:docMk/>
            <pc:sldMk cId="708743415" sldId="1218"/>
            <ac:spMk id="45" creationId="{CEED3CBC-B424-01A5-3BE3-A4C320A97AED}"/>
          </ac:spMkLst>
        </pc:spChg>
        <pc:spChg chg="add mod">
          <ac:chgData name="Oğuzhan Canpolat" userId="e29dbb906724f66b" providerId="LiveId" clId="{F68F7BA7-2841-43A4-88D8-079AFD1A9FC5}" dt="2024-10-27T08:56:01.137" v="804" actId="164"/>
          <ac:spMkLst>
            <pc:docMk/>
            <pc:sldMk cId="708743415" sldId="1218"/>
            <ac:spMk id="46" creationId="{ADCC811D-1C29-D432-4C66-B22FA078483E}"/>
          </ac:spMkLst>
        </pc:spChg>
        <pc:spChg chg="add mod">
          <ac:chgData name="Oğuzhan Canpolat" userId="e29dbb906724f66b" providerId="LiveId" clId="{F68F7BA7-2841-43A4-88D8-079AFD1A9FC5}" dt="2024-10-27T08:56:08.713" v="813" actId="20577"/>
          <ac:spMkLst>
            <pc:docMk/>
            <pc:sldMk cId="708743415" sldId="1218"/>
            <ac:spMk id="47" creationId="{1C29E932-61CC-181F-C76D-F0C48F82AF64}"/>
          </ac:spMkLst>
        </pc:spChg>
        <pc:spChg chg="add mod">
          <ac:chgData name="Oğuzhan Canpolat" userId="e29dbb906724f66b" providerId="LiveId" clId="{F68F7BA7-2841-43A4-88D8-079AFD1A9FC5}" dt="2024-10-27T08:56:01.137" v="804" actId="164"/>
          <ac:spMkLst>
            <pc:docMk/>
            <pc:sldMk cId="708743415" sldId="1218"/>
            <ac:spMk id="48" creationId="{B7770AB4-FD9C-773D-EBE9-3429EEF98481}"/>
          </ac:spMkLst>
        </pc:spChg>
        <pc:spChg chg="add mod">
          <ac:chgData name="Oğuzhan Canpolat" userId="e29dbb906724f66b" providerId="LiveId" clId="{F68F7BA7-2841-43A4-88D8-079AFD1A9FC5}" dt="2024-10-27T08:56:12.917" v="816" actId="20577"/>
          <ac:spMkLst>
            <pc:docMk/>
            <pc:sldMk cId="708743415" sldId="1218"/>
            <ac:spMk id="49" creationId="{64174889-7883-8F82-EC26-9092459B65BA}"/>
          </ac:spMkLst>
        </pc:spChg>
        <pc:spChg chg="mod">
          <ac:chgData name="Oğuzhan Canpolat" userId="e29dbb906724f66b" providerId="LiveId" clId="{F68F7BA7-2841-43A4-88D8-079AFD1A9FC5}" dt="2024-10-27T09:00:45.922" v="859" actId="20577"/>
          <ac:spMkLst>
            <pc:docMk/>
            <pc:sldMk cId="708743415" sldId="1218"/>
            <ac:spMk id="50" creationId="{EF505555-D9BF-AE94-E373-A3A6074CB84B}"/>
          </ac:spMkLst>
        </pc:spChg>
        <pc:spChg chg="mod">
          <ac:chgData name="Oğuzhan Canpolat" userId="e29dbb906724f66b" providerId="LiveId" clId="{F68F7BA7-2841-43A4-88D8-079AFD1A9FC5}" dt="2024-10-27T08:58:18.811" v="835"/>
          <ac:spMkLst>
            <pc:docMk/>
            <pc:sldMk cId="708743415" sldId="1218"/>
            <ac:spMk id="51" creationId="{A7E3195A-292F-91ED-BCC6-B003CD0E11DE}"/>
          </ac:spMkLst>
        </pc:spChg>
        <pc:spChg chg="mod">
          <ac:chgData name="Oğuzhan Canpolat" userId="e29dbb906724f66b" providerId="LiveId" clId="{F68F7BA7-2841-43A4-88D8-079AFD1A9FC5}" dt="2024-10-27T09:00:46.726" v="860" actId="20577"/>
          <ac:spMkLst>
            <pc:docMk/>
            <pc:sldMk cId="708743415" sldId="1218"/>
            <ac:spMk id="52" creationId="{D3294B24-9E10-AE62-3A51-B154D26CEB88}"/>
          </ac:spMkLst>
        </pc:spChg>
        <pc:spChg chg="mod">
          <ac:chgData name="Oğuzhan Canpolat" userId="e29dbb906724f66b" providerId="LiveId" clId="{F68F7BA7-2841-43A4-88D8-079AFD1A9FC5}" dt="2024-10-27T08:58:18.811" v="835"/>
          <ac:spMkLst>
            <pc:docMk/>
            <pc:sldMk cId="708743415" sldId="1218"/>
            <ac:spMk id="53" creationId="{A820C6DE-8111-16A2-0798-2871E4C445B4}"/>
          </ac:spMkLst>
        </pc:spChg>
        <pc:spChg chg="add mod">
          <ac:chgData name="Oğuzhan Canpolat" userId="e29dbb906724f66b" providerId="LiveId" clId="{F68F7BA7-2841-43A4-88D8-079AFD1A9FC5}" dt="2024-10-27T09:00:10.001" v="853" actId="113"/>
          <ac:spMkLst>
            <pc:docMk/>
            <pc:sldMk cId="708743415" sldId="1218"/>
            <ac:spMk id="54" creationId="{66384BCB-DDFB-9C62-FA2F-F58F3F821C5F}"/>
          </ac:spMkLst>
        </pc:spChg>
        <pc:spChg chg="add mod">
          <ac:chgData name="Oğuzhan Canpolat" userId="e29dbb906724f66b" providerId="LiveId" clId="{F68F7BA7-2841-43A4-88D8-079AFD1A9FC5}" dt="2024-10-27T09:03:18.564" v="876" actId="208"/>
          <ac:spMkLst>
            <pc:docMk/>
            <pc:sldMk cId="708743415" sldId="1218"/>
            <ac:spMk id="55" creationId="{3CDC173A-74A9-CE28-EA80-40222399FE64}"/>
          </ac:spMkLst>
        </pc:spChg>
        <pc:spChg chg="add mod">
          <ac:chgData name="Oğuzhan Canpolat" userId="e29dbb906724f66b" providerId="LiveId" clId="{F68F7BA7-2841-43A4-88D8-079AFD1A9FC5}" dt="2024-10-27T09:04:02.210" v="879" actId="208"/>
          <ac:spMkLst>
            <pc:docMk/>
            <pc:sldMk cId="708743415" sldId="1218"/>
            <ac:spMk id="56" creationId="{BA3B26D3-5E4C-92B6-ADFE-29A2DA3BC77E}"/>
          </ac:spMkLst>
        </pc:spChg>
        <pc:grpChg chg="add mod">
          <ac:chgData name="Oğuzhan Canpolat" userId="e29dbb906724f66b" providerId="LiveId" clId="{F68F7BA7-2841-43A4-88D8-079AFD1A9FC5}" dt="2024-10-27T08:56:24.611" v="819" actId="1037"/>
          <ac:grpSpMkLst>
            <pc:docMk/>
            <pc:sldMk cId="708743415" sldId="1218"/>
            <ac:grpSpMk id="9" creationId="{B2FEEA7C-90DB-2FA7-E409-6E6CCB64084F}"/>
          </ac:grpSpMkLst>
        </pc:grpChg>
        <pc:grpChg chg="add del mod">
          <ac:chgData name="Oğuzhan Canpolat" userId="e29dbb906724f66b" providerId="LiveId" clId="{F68F7BA7-2841-43A4-88D8-079AFD1A9FC5}" dt="2024-10-27T08:54:38.913" v="784" actId="165"/>
          <ac:grpSpMkLst>
            <pc:docMk/>
            <pc:sldMk cId="708743415" sldId="1218"/>
            <ac:grpSpMk id="32" creationId="{D71628F5-A878-428D-39DD-4747DA95A1FF}"/>
          </ac:grpSpMkLst>
        </pc:grpChg>
        <pc:grpChg chg="add mod">
          <ac:chgData name="Oğuzhan Canpolat" userId="e29dbb906724f66b" providerId="LiveId" clId="{F68F7BA7-2841-43A4-88D8-079AFD1A9FC5}" dt="2024-10-27T08:57:27.173" v="826" actId="164"/>
          <ac:grpSpMkLst>
            <pc:docMk/>
            <pc:sldMk cId="708743415" sldId="1218"/>
            <ac:grpSpMk id="36" creationId="{C496D666-BFC2-690D-83D6-16210BD12DE1}"/>
          </ac:grpSpMkLst>
        </pc:grpChg>
        <pc:grpChg chg="add mod">
          <ac:chgData name="Oğuzhan Canpolat" userId="e29dbb906724f66b" providerId="LiveId" clId="{F68F7BA7-2841-43A4-88D8-079AFD1A9FC5}" dt="2024-10-27T08:58:20.734" v="836" actId="1076"/>
          <ac:grpSpMkLst>
            <pc:docMk/>
            <pc:sldMk cId="708743415" sldId="1218"/>
            <ac:grpSpMk id="37" creationId="{572950F2-23A1-52AB-50BE-01A11B733FBA}"/>
          </ac:grpSpMkLst>
        </pc:grpChg>
        <pc:picChg chg="del">
          <ac:chgData name="Oğuzhan Canpolat" userId="e29dbb906724f66b" providerId="LiveId" clId="{F68F7BA7-2841-43A4-88D8-079AFD1A9FC5}" dt="2024-10-27T08:53:59.566" v="780" actId="478"/>
          <ac:picMkLst>
            <pc:docMk/>
            <pc:sldMk cId="708743415" sldId="1218"/>
            <ac:picMk id="9" creationId="{1FA40A85-B9AA-1872-62C2-8EBEA2E721CB}"/>
          </ac:picMkLst>
        </pc:picChg>
        <pc:picChg chg="add del">
          <ac:chgData name="Oğuzhan Canpolat" userId="e29dbb906724f66b" providerId="LiveId" clId="{F68F7BA7-2841-43A4-88D8-079AFD1A9FC5}" dt="2024-10-25T11:54:25.870" v="412" actId="478"/>
          <ac:picMkLst>
            <pc:docMk/>
            <pc:sldMk cId="708743415" sldId="1218"/>
            <ac:picMk id="18" creationId="{3E44BD2B-B0E5-2A0C-9D40-6ACFA623B910}"/>
          </ac:picMkLst>
        </pc:picChg>
        <pc:picChg chg="add del mod">
          <ac:chgData name="Oğuzhan Canpolat" userId="e29dbb906724f66b" providerId="LiveId" clId="{F68F7BA7-2841-43A4-88D8-079AFD1A9FC5}" dt="2024-10-27T09:04:29.690" v="880" actId="478"/>
          <ac:picMkLst>
            <pc:docMk/>
            <pc:sldMk cId="708743415" sldId="1218"/>
            <ac:picMk id="33" creationId="{CE20B414-D8DC-C7A7-6DA7-6EA6F9DB9E80}"/>
          </ac:picMkLst>
        </pc:picChg>
        <pc:picChg chg="add mod">
          <ac:chgData name="Oğuzhan Canpolat" userId="e29dbb906724f66b" providerId="LiveId" clId="{F68F7BA7-2841-43A4-88D8-079AFD1A9FC5}" dt="2024-10-27T09:04:40.184" v="882" actId="1076"/>
          <ac:picMkLst>
            <pc:docMk/>
            <pc:sldMk cId="708743415" sldId="1218"/>
            <ac:picMk id="57" creationId="{61047201-FA4D-107A-4652-099F2E24E5FA}"/>
          </ac:picMkLst>
        </pc:picChg>
      </pc:sldChg>
      <pc:sldChg chg="modSp mod">
        <pc:chgData name="Oğuzhan Canpolat" userId="e29dbb906724f66b" providerId="LiveId" clId="{F68F7BA7-2841-43A4-88D8-079AFD1A9FC5}" dt="2024-10-28T03:08:58.905" v="4893" actId="20577"/>
        <pc:sldMkLst>
          <pc:docMk/>
          <pc:sldMk cId="2058008916" sldId="1219"/>
        </pc:sldMkLst>
        <pc:spChg chg="mod">
          <ac:chgData name="Oğuzhan Canpolat" userId="e29dbb906724f66b" providerId="LiveId" clId="{F68F7BA7-2841-43A4-88D8-079AFD1A9FC5}" dt="2024-10-28T03:08:58.905" v="4893" actId="20577"/>
          <ac:spMkLst>
            <pc:docMk/>
            <pc:sldMk cId="2058008916" sldId="1219"/>
            <ac:spMk id="3" creationId="{4A6256B3-5AFD-0066-5AF8-210D86594F3E}"/>
          </ac:spMkLst>
        </pc:spChg>
      </pc:sldChg>
      <pc:sldChg chg="addSp delSp modSp mod modAnim modNotesTx">
        <pc:chgData name="Oğuzhan Canpolat" userId="e29dbb906724f66b" providerId="LiveId" clId="{F68F7BA7-2841-43A4-88D8-079AFD1A9FC5}" dt="2024-10-28T03:58:13.417" v="6100" actId="20577"/>
        <pc:sldMkLst>
          <pc:docMk/>
          <pc:sldMk cId="2465996280" sldId="1220"/>
        </pc:sldMkLst>
        <pc:spChg chg="add del mod">
          <ac:chgData name="Oğuzhan Canpolat" userId="e29dbb906724f66b" providerId="LiveId" clId="{F68F7BA7-2841-43A4-88D8-079AFD1A9FC5}" dt="2024-10-28T03:54:46.586" v="6010" actId="478"/>
          <ac:spMkLst>
            <pc:docMk/>
            <pc:sldMk cId="2465996280" sldId="1220"/>
            <ac:spMk id="3" creationId="{0961A33D-7D07-4A7F-8E71-4EF08D5AB30B}"/>
          </ac:spMkLst>
        </pc:spChg>
        <pc:spChg chg="add del mod">
          <ac:chgData name="Oğuzhan Canpolat" userId="e29dbb906724f66b" providerId="LiveId" clId="{F68F7BA7-2841-43A4-88D8-079AFD1A9FC5}" dt="2024-10-25T11:19:44.882" v="63" actId="478"/>
          <ac:spMkLst>
            <pc:docMk/>
            <pc:sldMk cId="2465996280" sldId="1220"/>
            <ac:spMk id="3" creationId="{77D3CB49-F04E-8D32-C37C-0114F637A964}"/>
          </ac:spMkLst>
        </pc:spChg>
        <pc:spChg chg="add del mod">
          <ac:chgData name="Oğuzhan Canpolat" userId="e29dbb906724f66b" providerId="LiveId" clId="{F68F7BA7-2841-43A4-88D8-079AFD1A9FC5}" dt="2024-10-28T03:55:14.630" v="6026" actId="478"/>
          <ac:spMkLst>
            <pc:docMk/>
            <pc:sldMk cId="2465996280" sldId="1220"/>
            <ac:spMk id="7" creationId="{5E0FA8AE-8C18-27EA-0235-9CFB117DA568}"/>
          </ac:spMkLst>
        </pc:spChg>
        <pc:spChg chg="add mod">
          <ac:chgData name="Oğuzhan Canpolat" userId="e29dbb906724f66b" providerId="LiveId" clId="{F68F7BA7-2841-43A4-88D8-079AFD1A9FC5}" dt="2024-10-28T03:55:35.287" v="6040" actId="1076"/>
          <ac:spMkLst>
            <pc:docMk/>
            <pc:sldMk cId="2465996280" sldId="1220"/>
            <ac:spMk id="9" creationId="{AF2EC754-E074-1FC7-81A8-EF8F88A37859}"/>
          </ac:spMkLst>
        </pc:spChg>
        <pc:spChg chg="add del mod">
          <ac:chgData name="Oğuzhan Canpolat" userId="e29dbb906724f66b" providerId="LiveId" clId="{F68F7BA7-2841-43A4-88D8-079AFD1A9FC5}" dt="2024-10-25T11:25:15.612" v="118" actId="478"/>
          <ac:spMkLst>
            <pc:docMk/>
            <pc:sldMk cId="2465996280" sldId="1220"/>
            <ac:spMk id="9" creationId="{ED2BF485-7FC4-EFBB-5A40-76738285536E}"/>
          </ac:spMkLst>
        </pc:spChg>
        <pc:spChg chg="add mod">
          <ac:chgData name="Oğuzhan Canpolat" userId="e29dbb906724f66b" providerId="LiveId" clId="{F68F7BA7-2841-43A4-88D8-079AFD1A9FC5}" dt="2024-10-28T03:55:45.032" v="6046" actId="14100"/>
          <ac:spMkLst>
            <pc:docMk/>
            <pc:sldMk cId="2465996280" sldId="1220"/>
            <ac:spMk id="10" creationId="{C33614B3-08C8-40F5-BBE8-C0EFF86D453C}"/>
          </ac:spMkLst>
        </pc:spChg>
        <pc:spChg chg="add del mod">
          <ac:chgData name="Oğuzhan Canpolat" userId="e29dbb906724f66b" providerId="LiveId" clId="{F68F7BA7-2841-43A4-88D8-079AFD1A9FC5}" dt="2024-10-25T11:25:18.280" v="119" actId="478"/>
          <ac:spMkLst>
            <pc:docMk/>
            <pc:sldMk cId="2465996280" sldId="1220"/>
            <ac:spMk id="12" creationId="{A5595B88-94EA-18DD-8D29-100574A10DC7}"/>
          </ac:spMkLst>
        </pc:spChg>
        <pc:spChg chg="add mod">
          <ac:chgData name="Oğuzhan Canpolat" userId="e29dbb906724f66b" providerId="LiveId" clId="{F68F7BA7-2841-43A4-88D8-079AFD1A9FC5}" dt="2024-10-28T03:57:03.767" v="6075" actId="1076"/>
          <ac:spMkLst>
            <pc:docMk/>
            <pc:sldMk cId="2465996280" sldId="1220"/>
            <ac:spMk id="12" creationId="{ABF1DBF2-873E-98B0-AD63-68AFE1C14332}"/>
          </ac:spMkLst>
        </pc:spChg>
        <pc:spChg chg="add mod">
          <ac:chgData name="Oğuzhan Canpolat" userId="e29dbb906724f66b" providerId="LiveId" clId="{F68F7BA7-2841-43A4-88D8-079AFD1A9FC5}" dt="2024-10-25T11:29:58.977" v="339" actId="164"/>
          <ac:spMkLst>
            <pc:docMk/>
            <pc:sldMk cId="2465996280" sldId="1220"/>
            <ac:spMk id="16" creationId="{F4FFD579-F05A-4240-51B2-3E13C7B2402D}"/>
          </ac:spMkLst>
        </pc:spChg>
        <pc:spChg chg="mod">
          <ac:chgData name="Oğuzhan Canpolat" userId="e29dbb906724f66b" providerId="LiveId" clId="{F68F7BA7-2841-43A4-88D8-079AFD1A9FC5}" dt="2024-10-25T11:31:30.784" v="365" actId="20577"/>
          <ac:spMkLst>
            <pc:docMk/>
            <pc:sldMk cId="2465996280" sldId="1220"/>
            <ac:spMk id="18" creationId="{979D9493-313D-EBEA-A8A6-C3889723993D}"/>
          </ac:spMkLst>
        </pc:spChg>
        <pc:spChg chg="mod">
          <ac:chgData name="Oğuzhan Canpolat" userId="e29dbb906724f66b" providerId="LiveId" clId="{F68F7BA7-2841-43A4-88D8-079AFD1A9FC5}" dt="2024-10-25T11:27:33.073" v="186" actId="20577"/>
          <ac:spMkLst>
            <pc:docMk/>
            <pc:sldMk cId="2465996280" sldId="1220"/>
            <ac:spMk id="22" creationId="{2C56D97A-1066-BCD4-6C01-F1563081DBBE}"/>
          </ac:spMkLst>
        </pc:spChg>
        <pc:spChg chg="mod">
          <ac:chgData name="Oğuzhan Canpolat" userId="e29dbb906724f66b" providerId="LiveId" clId="{F68F7BA7-2841-43A4-88D8-079AFD1A9FC5}" dt="2024-10-25T11:27:36.478" v="188" actId="20577"/>
          <ac:spMkLst>
            <pc:docMk/>
            <pc:sldMk cId="2465996280" sldId="1220"/>
            <ac:spMk id="23" creationId="{7E9A5450-B8EF-D397-53C1-529BD420B688}"/>
          </ac:spMkLst>
        </pc:spChg>
        <pc:spChg chg="mod">
          <ac:chgData name="Oğuzhan Canpolat" userId="e29dbb906724f66b" providerId="LiveId" clId="{F68F7BA7-2841-43A4-88D8-079AFD1A9FC5}" dt="2024-10-25T11:27:46.286" v="191" actId="20577"/>
          <ac:spMkLst>
            <pc:docMk/>
            <pc:sldMk cId="2465996280" sldId="1220"/>
            <ac:spMk id="24" creationId="{7F3364E7-F94A-B24E-A638-A1EED1D9F6C9}"/>
          </ac:spMkLst>
        </pc:spChg>
        <pc:spChg chg="mod">
          <ac:chgData name="Oğuzhan Canpolat" userId="e29dbb906724f66b" providerId="LiveId" clId="{F68F7BA7-2841-43A4-88D8-079AFD1A9FC5}" dt="2024-10-25T11:27:11.205" v="151"/>
          <ac:spMkLst>
            <pc:docMk/>
            <pc:sldMk cId="2465996280" sldId="1220"/>
            <ac:spMk id="25" creationId="{FC60D0C7-5013-5F11-31F3-E18C1F59D6A3}"/>
          </ac:spMkLst>
        </pc:spChg>
        <pc:spChg chg="mod">
          <ac:chgData name="Oğuzhan Canpolat" userId="e29dbb906724f66b" providerId="LiveId" clId="{F68F7BA7-2841-43A4-88D8-079AFD1A9FC5}" dt="2024-10-25T11:27:11.205" v="151"/>
          <ac:spMkLst>
            <pc:docMk/>
            <pc:sldMk cId="2465996280" sldId="1220"/>
            <ac:spMk id="26" creationId="{2588298C-26DE-9380-6CA9-2EB2245D7ADB}"/>
          </ac:spMkLst>
        </pc:spChg>
        <pc:spChg chg="mod">
          <ac:chgData name="Oğuzhan Canpolat" userId="e29dbb906724f66b" providerId="LiveId" clId="{F68F7BA7-2841-43A4-88D8-079AFD1A9FC5}" dt="2024-10-25T11:27:11.205" v="151"/>
          <ac:spMkLst>
            <pc:docMk/>
            <pc:sldMk cId="2465996280" sldId="1220"/>
            <ac:spMk id="27" creationId="{16013DDF-0E2D-21AA-65D0-FAA1F63C81FE}"/>
          </ac:spMkLst>
        </pc:spChg>
        <pc:spChg chg="add mod">
          <ac:chgData name="Oğuzhan Canpolat" userId="e29dbb906724f66b" providerId="LiveId" clId="{F68F7BA7-2841-43A4-88D8-079AFD1A9FC5}" dt="2024-10-28T03:53:39.269" v="5994" actId="1035"/>
          <ac:spMkLst>
            <pc:docMk/>
            <pc:sldMk cId="2465996280" sldId="1220"/>
            <ac:spMk id="28" creationId="{136980F3-8738-E589-CE74-D3B1CA83641F}"/>
          </ac:spMkLst>
        </pc:spChg>
        <pc:spChg chg="add mod">
          <ac:chgData name="Oğuzhan Canpolat" userId="e29dbb906724f66b" providerId="LiveId" clId="{F68F7BA7-2841-43A4-88D8-079AFD1A9FC5}" dt="2024-10-28T03:58:13.417" v="6100" actId="20577"/>
          <ac:spMkLst>
            <pc:docMk/>
            <pc:sldMk cId="2465996280" sldId="1220"/>
            <ac:spMk id="29" creationId="{CC98193A-1670-61C7-F9A7-98D486887731}"/>
          </ac:spMkLst>
        </pc:spChg>
        <pc:spChg chg="add mod topLvl">
          <ac:chgData name="Oğuzhan Canpolat" userId="e29dbb906724f66b" providerId="LiveId" clId="{F68F7BA7-2841-43A4-88D8-079AFD1A9FC5}" dt="2024-10-25T11:32:43.013" v="380" actId="164"/>
          <ac:spMkLst>
            <pc:docMk/>
            <pc:sldMk cId="2465996280" sldId="1220"/>
            <ac:spMk id="32" creationId="{2B9D6983-0BF8-A901-B630-4938F142B940}"/>
          </ac:spMkLst>
        </pc:spChg>
        <pc:spChg chg="add mod topLvl">
          <ac:chgData name="Oğuzhan Canpolat" userId="e29dbb906724f66b" providerId="LiveId" clId="{F68F7BA7-2841-43A4-88D8-079AFD1A9FC5}" dt="2024-10-25T11:32:43.013" v="380" actId="164"/>
          <ac:spMkLst>
            <pc:docMk/>
            <pc:sldMk cId="2465996280" sldId="1220"/>
            <ac:spMk id="33" creationId="{72950A20-50E1-4F74-56EE-0BCD9A320BF1}"/>
          </ac:spMkLst>
        </pc:spChg>
        <pc:grpChg chg="add mod">
          <ac:chgData name="Oğuzhan Canpolat" userId="e29dbb906724f66b" providerId="LiveId" clId="{F68F7BA7-2841-43A4-88D8-079AFD1A9FC5}" dt="2024-10-25T11:27:17.771" v="181" actId="1037"/>
          <ac:grpSpMkLst>
            <pc:docMk/>
            <pc:sldMk cId="2465996280" sldId="1220"/>
            <ac:grpSpMk id="17" creationId="{C2247330-E03C-324B-3A8F-BF481281DF6E}"/>
          </ac:grpSpMkLst>
        </pc:grpChg>
        <pc:grpChg chg="add mod">
          <ac:chgData name="Oğuzhan Canpolat" userId="e29dbb906724f66b" providerId="LiveId" clId="{F68F7BA7-2841-43A4-88D8-079AFD1A9FC5}" dt="2024-10-25T11:29:58.977" v="339" actId="164"/>
          <ac:grpSpMkLst>
            <pc:docMk/>
            <pc:sldMk cId="2465996280" sldId="1220"/>
            <ac:grpSpMk id="30" creationId="{D3AEA7B0-726B-85B6-033B-ECA1D74B587F}"/>
          </ac:grpSpMkLst>
        </pc:grpChg>
        <pc:grpChg chg="add mod">
          <ac:chgData name="Oğuzhan Canpolat" userId="e29dbb906724f66b" providerId="LiveId" clId="{F68F7BA7-2841-43A4-88D8-079AFD1A9FC5}" dt="2024-10-25T11:30:01.274" v="340" actId="164"/>
          <ac:grpSpMkLst>
            <pc:docMk/>
            <pc:sldMk cId="2465996280" sldId="1220"/>
            <ac:grpSpMk id="31" creationId="{6F80C19E-88E7-87DE-B621-23C2049BFA18}"/>
          </ac:grpSpMkLst>
        </pc:grpChg>
        <pc:grpChg chg="add del mod">
          <ac:chgData name="Oğuzhan Canpolat" userId="e29dbb906724f66b" providerId="LiveId" clId="{F68F7BA7-2841-43A4-88D8-079AFD1A9FC5}" dt="2024-10-25T11:32:33.675" v="379" actId="165"/>
          <ac:grpSpMkLst>
            <pc:docMk/>
            <pc:sldMk cId="2465996280" sldId="1220"/>
            <ac:grpSpMk id="35" creationId="{BC23EE28-7611-235C-301C-F546C8A873C1}"/>
          </ac:grpSpMkLst>
        </pc:grpChg>
        <pc:grpChg chg="add mod">
          <ac:chgData name="Oğuzhan Canpolat" userId="e29dbb906724f66b" providerId="LiveId" clId="{F68F7BA7-2841-43A4-88D8-079AFD1A9FC5}" dt="2024-10-25T11:32:43.013" v="380" actId="164"/>
          <ac:grpSpMkLst>
            <pc:docMk/>
            <pc:sldMk cId="2465996280" sldId="1220"/>
            <ac:grpSpMk id="36" creationId="{A538E790-28D9-BAD4-597E-502B974DEE83}"/>
          </ac:grpSpMkLst>
        </pc:grpChg>
        <pc:grpChg chg="add mod">
          <ac:chgData name="Oğuzhan Canpolat" userId="e29dbb906724f66b" providerId="LiveId" clId="{F68F7BA7-2841-43A4-88D8-079AFD1A9FC5}" dt="2024-10-25T11:34:09.302" v="402" actId="164"/>
          <ac:grpSpMkLst>
            <pc:docMk/>
            <pc:sldMk cId="2465996280" sldId="1220"/>
            <ac:grpSpMk id="41" creationId="{AD8965D7-C65A-B5BF-3C49-63579BDE300F}"/>
          </ac:grpSpMkLst>
        </pc:grpChg>
        <pc:grpChg chg="mod">
          <ac:chgData name="Oğuzhan Canpolat" userId="e29dbb906724f66b" providerId="LiveId" clId="{F68F7BA7-2841-43A4-88D8-079AFD1A9FC5}" dt="2024-10-25T11:18:17.553" v="39" actId="1076"/>
          <ac:grpSpMkLst>
            <pc:docMk/>
            <pc:sldMk cId="2465996280" sldId="1220"/>
            <ac:grpSpMk id="46" creationId="{E26BD7B2-BEAC-F33A-AB84-5DE767227FEC}"/>
          </ac:grpSpMkLst>
        </pc:grpChg>
        <pc:grpChg chg="mod">
          <ac:chgData name="Oğuzhan Canpolat" userId="e29dbb906724f66b" providerId="LiveId" clId="{F68F7BA7-2841-43A4-88D8-079AFD1A9FC5}" dt="2024-10-25T11:18:17.553" v="39" actId="1076"/>
          <ac:grpSpMkLst>
            <pc:docMk/>
            <pc:sldMk cId="2465996280" sldId="1220"/>
            <ac:grpSpMk id="63" creationId="{AD4D7439-00B7-219D-B926-A0B501779846}"/>
          </ac:grpSpMkLst>
        </pc:grpChg>
        <pc:picChg chg="add mod">
          <ac:chgData name="Oğuzhan Canpolat" userId="e29dbb906724f66b" providerId="LiveId" clId="{F68F7BA7-2841-43A4-88D8-079AFD1A9FC5}" dt="2024-10-25T11:30:01.274" v="340" actId="164"/>
          <ac:picMkLst>
            <pc:docMk/>
            <pc:sldMk cId="2465996280" sldId="1220"/>
            <ac:picMk id="8" creationId="{42C067A8-52D0-C2EA-5D74-CB24DD9C1167}"/>
          </ac:picMkLst>
        </pc:picChg>
        <pc:picChg chg="add mod topLvl">
          <ac:chgData name="Oğuzhan Canpolat" userId="e29dbb906724f66b" providerId="LiveId" clId="{F68F7BA7-2841-43A4-88D8-079AFD1A9FC5}" dt="2024-10-25T11:32:33.675" v="379" actId="165"/>
          <ac:picMkLst>
            <pc:docMk/>
            <pc:sldMk cId="2465996280" sldId="1220"/>
            <ac:picMk id="34" creationId="{CEA48A62-2BF2-2BEE-CCAC-8A459DA68D2F}"/>
          </ac:picMkLst>
        </pc:picChg>
        <pc:picChg chg="add mod">
          <ac:chgData name="Oğuzhan Canpolat" userId="e29dbb906724f66b" providerId="LiveId" clId="{F68F7BA7-2841-43A4-88D8-079AFD1A9FC5}" dt="2024-10-25T11:34:09.302" v="402" actId="164"/>
          <ac:picMkLst>
            <pc:docMk/>
            <pc:sldMk cId="2465996280" sldId="1220"/>
            <ac:picMk id="37" creationId="{55366856-00BE-3425-32C2-A4614E7F6B94}"/>
          </ac:picMkLst>
        </pc:picChg>
        <pc:picChg chg="add mod">
          <ac:chgData name="Oğuzhan Canpolat" userId="e29dbb906724f66b" providerId="LiveId" clId="{F68F7BA7-2841-43A4-88D8-079AFD1A9FC5}" dt="2024-10-25T11:34:09.302" v="402" actId="164"/>
          <ac:picMkLst>
            <pc:docMk/>
            <pc:sldMk cId="2465996280" sldId="1220"/>
            <ac:picMk id="38" creationId="{CCD0F536-710B-178A-AEBF-9356A6DA898F}"/>
          </ac:picMkLst>
        </pc:picChg>
        <pc:picChg chg="add mod">
          <ac:chgData name="Oğuzhan Canpolat" userId="e29dbb906724f66b" providerId="LiveId" clId="{F68F7BA7-2841-43A4-88D8-079AFD1A9FC5}" dt="2024-10-25T11:34:09.302" v="402" actId="164"/>
          <ac:picMkLst>
            <pc:docMk/>
            <pc:sldMk cId="2465996280" sldId="1220"/>
            <ac:picMk id="39" creationId="{2452DB74-20C9-F4EA-0FD9-45A846A74D50}"/>
          </ac:picMkLst>
        </pc:picChg>
        <pc:picChg chg="add mod">
          <ac:chgData name="Oğuzhan Canpolat" userId="e29dbb906724f66b" providerId="LiveId" clId="{F68F7BA7-2841-43A4-88D8-079AFD1A9FC5}" dt="2024-10-25T11:34:09.302" v="402" actId="164"/>
          <ac:picMkLst>
            <pc:docMk/>
            <pc:sldMk cId="2465996280" sldId="1220"/>
            <ac:picMk id="40" creationId="{C8D9B7A9-4D93-73FD-EA55-8CF9C8DF62BD}"/>
          </ac:picMkLst>
        </pc:picChg>
        <pc:picChg chg="del">
          <ac:chgData name="Oğuzhan Canpolat" userId="e29dbb906724f66b" providerId="LiveId" clId="{F68F7BA7-2841-43A4-88D8-079AFD1A9FC5}" dt="2024-10-25T11:18:03.469" v="6" actId="478"/>
          <ac:picMkLst>
            <pc:docMk/>
            <pc:sldMk cId="2465996280" sldId="1220"/>
            <ac:picMk id="72" creationId="{6FD74B72-DF03-885F-FB19-A55488976C7F}"/>
          </ac:picMkLst>
        </pc:picChg>
        <pc:picChg chg="del">
          <ac:chgData name="Oğuzhan Canpolat" userId="e29dbb906724f66b" providerId="LiveId" clId="{F68F7BA7-2841-43A4-88D8-079AFD1A9FC5}" dt="2024-10-25T11:18:03.469" v="6" actId="478"/>
          <ac:picMkLst>
            <pc:docMk/>
            <pc:sldMk cId="2465996280" sldId="1220"/>
            <ac:picMk id="73" creationId="{A174E9A0-E270-3220-4C7F-F6592B056E7E}"/>
          </ac:picMkLst>
        </pc:picChg>
        <pc:picChg chg="del">
          <ac:chgData name="Oğuzhan Canpolat" userId="e29dbb906724f66b" providerId="LiveId" clId="{F68F7BA7-2841-43A4-88D8-079AFD1A9FC5}" dt="2024-10-25T11:18:03.469" v="6" actId="478"/>
          <ac:picMkLst>
            <pc:docMk/>
            <pc:sldMk cId="2465996280" sldId="1220"/>
            <ac:picMk id="75" creationId="{D28C6646-26F6-E21F-41E5-808A5AF6264B}"/>
          </ac:picMkLst>
        </pc:picChg>
        <pc:picChg chg="del">
          <ac:chgData name="Oğuzhan Canpolat" userId="e29dbb906724f66b" providerId="LiveId" clId="{F68F7BA7-2841-43A4-88D8-079AFD1A9FC5}" dt="2024-10-25T11:18:03.469" v="6" actId="478"/>
          <ac:picMkLst>
            <pc:docMk/>
            <pc:sldMk cId="2465996280" sldId="1220"/>
            <ac:picMk id="76" creationId="{543A65AA-627F-A9F8-2575-40BE27A495CB}"/>
          </ac:picMkLst>
        </pc:picChg>
        <pc:picChg chg="del">
          <ac:chgData name="Oğuzhan Canpolat" userId="e29dbb906724f66b" providerId="LiveId" clId="{F68F7BA7-2841-43A4-88D8-079AFD1A9FC5}" dt="2024-10-25T11:18:03.469" v="6" actId="478"/>
          <ac:picMkLst>
            <pc:docMk/>
            <pc:sldMk cId="2465996280" sldId="1220"/>
            <ac:picMk id="79" creationId="{C33B687C-7952-39FC-2843-FE8CC1CEEB99}"/>
          </ac:picMkLst>
        </pc:picChg>
        <pc:picChg chg="del">
          <ac:chgData name="Oğuzhan Canpolat" userId="e29dbb906724f66b" providerId="LiveId" clId="{F68F7BA7-2841-43A4-88D8-079AFD1A9FC5}" dt="2024-10-25T11:18:03.469" v="6" actId="478"/>
          <ac:picMkLst>
            <pc:docMk/>
            <pc:sldMk cId="2465996280" sldId="1220"/>
            <ac:picMk id="80" creationId="{B5E03C40-0768-F891-AD76-8CA4F556D304}"/>
          </ac:picMkLst>
        </pc:picChg>
        <pc:picChg chg="del">
          <ac:chgData name="Oğuzhan Canpolat" userId="e29dbb906724f66b" providerId="LiveId" clId="{F68F7BA7-2841-43A4-88D8-079AFD1A9FC5}" dt="2024-10-25T11:18:03.469" v="6" actId="478"/>
          <ac:picMkLst>
            <pc:docMk/>
            <pc:sldMk cId="2465996280" sldId="1220"/>
            <ac:picMk id="81" creationId="{C0D49AE0-8193-354C-15BC-6614D1B7D7D6}"/>
          </ac:picMkLst>
        </pc:picChg>
        <pc:picChg chg="del">
          <ac:chgData name="Oğuzhan Canpolat" userId="e29dbb906724f66b" providerId="LiveId" clId="{F68F7BA7-2841-43A4-88D8-079AFD1A9FC5}" dt="2024-10-25T11:18:03.469" v="6" actId="478"/>
          <ac:picMkLst>
            <pc:docMk/>
            <pc:sldMk cId="2465996280" sldId="1220"/>
            <ac:picMk id="82" creationId="{3999B879-8A11-9B40-D8E8-0FB4FBFFB694}"/>
          </ac:picMkLst>
        </pc:picChg>
        <pc:picChg chg="del mod">
          <ac:chgData name="Oğuzhan Canpolat" userId="e29dbb906724f66b" providerId="LiveId" clId="{F68F7BA7-2841-43A4-88D8-079AFD1A9FC5}" dt="2024-10-25T11:18:05.848" v="7" actId="478"/>
          <ac:picMkLst>
            <pc:docMk/>
            <pc:sldMk cId="2465996280" sldId="1220"/>
            <ac:picMk id="83" creationId="{13E29583-E13D-8A9C-93C8-E0C70DE6AC25}"/>
          </ac:picMkLst>
        </pc:picChg>
        <pc:picChg chg="del">
          <ac:chgData name="Oğuzhan Canpolat" userId="e29dbb906724f66b" providerId="LiveId" clId="{F68F7BA7-2841-43A4-88D8-079AFD1A9FC5}" dt="2024-10-25T11:18:05.848" v="7" actId="478"/>
          <ac:picMkLst>
            <pc:docMk/>
            <pc:sldMk cId="2465996280" sldId="1220"/>
            <ac:picMk id="84" creationId="{A978C685-A4F7-55FF-1583-D5F0CC9FB87A}"/>
          </ac:picMkLst>
        </pc:picChg>
        <pc:picChg chg="del">
          <ac:chgData name="Oğuzhan Canpolat" userId="e29dbb906724f66b" providerId="LiveId" clId="{F68F7BA7-2841-43A4-88D8-079AFD1A9FC5}" dt="2024-10-25T11:18:05.848" v="7" actId="478"/>
          <ac:picMkLst>
            <pc:docMk/>
            <pc:sldMk cId="2465996280" sldId="1220"/>
            <ac:picMk id="85" creationId="{A6C6E773-76C9-B0C7-64FB-48391C9F6F1A}"/>
          </ac:picMkLst>
        </pc:picChg>
        <pc:picChg chg="del">
          <ac:chgData name="Oğuzhan Canpolat" userId="e29dbb906724f66b" providerId="LiveId" clId="{F68F7BA7-2841-43A4-88D8-079AFD1A9FC5}" dt="2024-10-25T11:18:05.848" v="7" actId="478"/>
          <ac:picMkLst>
            <pc:docMk/>
            <pc:sldMk cId="2465996280" sldId="1220"/>
            <ac:picMk id="86" creationId="{4790CDE0-0307-04DA-C8A9-586025791205}"/>
          </ac:picMkLst>
        </pc:picChg>
      </pc:sldChg>
      <pc:sldChg chg="addSp modSp mod">
        <pc:chgData name="Oğuzhan Canpolat" userId="e29dbb906724f66b" providerId="LiveId" clId="{F68F7BA7-2841-43A4-88D8-079AFD1A9FC5}" dt="2024-10-27T13:39:46.608" v="2635" actId="1076"/>
        <pc:sldMkLst>
          <pc:docMk/>
          <pc:sldMk cId="32256884" sldId="1221"/>
        </pc:sldMkLst>
        <pc:picChg chg="add mod">
          <ac:chgData name="Oğuzhan Canpolat" userId="e29dbb906724f66b" providerId="LiveId" clId="{F68F7BA7-2841-43A4-88D8-079AFD1A9FC5}" dt="2024-10-27T13:39:46.608" v="2635" actId="1076"/>
          <ac:picMkLst>
            <pc:docMk/>
            <pc:sldMk cId="32256884" sldId="1221"/>
            <ac:picMk id="6" creationId="{BFED07A5-9903-414C-202C-0FD47FACC376}"/>
          </ac:picMkLst>
        </pc:picChg>
      </pc:sldChg>
      <pc:sldChg chg="addSp delSp modSp mod">
        <pc:chgData name="Oğuzhan Canpolat" userId="e29dbb906724f66b" providerId="LiveId" clId="{F68F7BA7-2841-43A4-88D8-079AFD1A9FC5}" dt="2024-10-27T13:39:05.302" v="2634" actId="165"/>
        <pc:sldMkLst>
          <pc:docMk/>
          <pc:sldMk cId="3244278883" sldId="1222"/>
        </pc:sldMkLst>
        <pc:grpChg chg="add mod">
          <ac:chgData name="Oğuzhan Canpolat" userId="e29dbb906724f66b" providerId="LiveId" clId="{F68F7BA7-2841-43A4-88D8-079AFD1A9FC5}" dt="2024-10-27T13:35:01.487" v="2547" actId="164"/>
          <ac:grpSpMkLst>
            <pc:docMk/>
            <pc:sldMk cId="3244278883" sldId="1222"/>
            <ac:grpSpMk id="6" creationId="{DE604BE1-A1A3-6B82-29DF-35CA6CE4C755}"/>
          </ac:grpSpMkLst>
        </pc:grpChg>
        <pc:grpChg chg="add del mod">
          <ac:chgData name="Oğuzhan Canpolat" userId="e29dbb906724f66b" providerId="LiveId" clId="{F68F7BA7-2841-43A4-88D8-079AFD1A9FC5}" dt="2024-10-27T13:35:12.490" v="2553" actId="165"/>
          <ac:grpSpMkLst>
            <pc:docMk/>
            <pc:sldMk cId="3244278883" sldId="1222"/>
            <ac:grpSpMk id="7" creationId="{F68004B4-6A8C-A227-FA87-E098F8E8C4DE}"/>
          </ac:grpSpMkLst>
        </pc:grpChg>
        <pc:grpChg chg="add del mod">
          <ac:chgData name="Oğuzhan Canpolat" userId="e29dbb906724f66b" providerId="LiveId" clId="{F68F7BA7-2841-43A4-88D8-079AFD1A9FC5}" dt="2024-10-27T13:39:05.302" v="2634" actId="165"/>
          <ac:grpSpMkLst>
            <pc:docMk/>
            <pc:sldMk cId="3244278883" sldId="1222"/>
            <ac:grpSpMk id="12" creationId="{6998EF15-72FE-13BD-863A-5472990026EC}"/>
          </ac:grpSpMkLst>
        </pc:grpChg>
        <pc:picChg chg="add mod modCrop">
          <ac:chgData name="Oğuzhan Canpolat" userId="e29dbb906724f66b" providerId="LiveId" clId="{F68F7BA7-2841-43A4-88D8-079AFD1A9FC5}" dt="2024-10-27T13:38:57.727" v="2631" actId="1036"/>
          <ac:picMkLst>
            <pc:docMk/>
            <pc:sldMk cId="3244278883" sldId="1222"/>
            <ac:picMk id="5" creationId="{F16709CF-9C0C-A244-0AD7-BE772251CA37}"/>
          </ac:picMkLst>
        </pc:picChg>
        <pc:picChg chg="add mod topLvl">
          <ac:chgData name="Oğuzhan Canpolat" userId="e29dbb906724f66b" providerId="LiveId" clId="{F68F7BA7-2841-43A4-88D8-079AFD1A9FC5}" dt="2024-10-27T13:39:05.302" v="2634" actId="165"/>
          <ac:picMkLst>
            <pc:docMk/>
            <pc:sldMk cId="3244278883" sldId="1222"/>
            <ac:picMk id="8" creationId="{A85498BC-0822-583F-8B4D-9E73FF251AF2}"/>
          </ac:picMkLst>
        </pc:picChg>
        <pc:picChg chg="add mod topLvl">
          <ac:chgData name="Oğuzhan Canpolat" userId="e29dbb906724f66b" providerId="LiveId" clId="{F68F7BA7-2841-43A4-88D8-079AFD1A9FC5}" dt="2024-10-27T13:39:05.302" v="2634" actId="165"/>
          <ac:picMkLst>
            <pc:docMk/>
            <pc:sldMk cId="3244278883" sldId="1222"/>
            <ac:picMk id="9" creationId="{4B46B917-80B9-1D75-0728-62ACC5FCF693}"/>
          </ac:picMkLst>
        </pc:picChg>
        <pc:picChg chg="add mod topLvl">
          <ac:chgData name="Oğuzhan Canpolat" userId="e29dbb906724f66b" providerId="LiveId" clId="{F68F7BA7-2841-43A4-88D8-079AFD1A9FC5}" dt="2024-10-27T13:39:05.302" v="2634" actId="165"/>
          <ac:picMkLst>
            <pc:docMk/>
            <pc:sldMk cId="3244278883" sldId="1222"/>
            <ac:picMk id="10" creationId="{8BAEB309-F2B8-3ACE-80C5-655839B2A0E4}"/>
          </ac:picMkLst>
        </pc:picChg>
        <pc:picChg chg="add mod topLvl">
          <ac:chgData name="Oğuzhan Canpolat" userId="e29dbb906724f66b" providerId="LiveId" clId="{F68F7BA7-2841-43A4-88D8-079AFD1A9FC5}" dt="2024-10-27T13:39:05.302" v="2634" actId="165"/>
          <ac:picMkLst>
            <pc:docMk/>
            <pc:sldMk cId="3244278883" sldId="1222"/>
            <ac:picMk id="11" creationId="{31D1D96E-0129-C7BD-D578-E36D2C67842D}"/>
          </ac:picMkLst>
        </pc:picChg>
        <pc:picChg chg="add del mod topLvl">
          <ac:chgData name="Oğuzhan Canpolat" userId="e29dbb906724f66b" providerId="LiveId" clId="{F68F7BA7-2841-43A4-88D8-079AFD1A9FC5}" dt="2024-10-27T13:38:50.014" v="2617" actId="478"/>
          <ac:picMkLst>
            <pc:docMk/>
            <pc:sldMk cId="3244278883" sldId="1222"/>
            <ac:picMk id="1026" creationId="{DFC436A5-684A-0625-94E2-2858E0EDCD0D}"/>
          </ac:picMkLst>
        </pc:picChg>
        <pc:picChg chg="add del mod topLvl">
          <ac:chgData name="Oğuzhan Canpolat" userId="e29dbb906724f66b" providerId="LiveId" clId="{F68F7BA7-2841-43A4-88D8-079AFD1A9FC5}" dt="2024-10-27T13:38:50.014" v="2617" actId="478"/>
          <ac:picMkLst>
            <pc:docMk/>
            <pc:sldMk cId="3244278883" sldId="1222"/>
            <ac:picMk id="1028" creationId="{946D4F5E-1835-01A7-8486-F1A147056468}"/>
          </ac:picMkLst>
        </pc:picChg>
        <pc:picChg chg="add del mod topLvl">
          <ac:chgData name="Oğuzhan Canpolat" userId="e29dbb906724f66b" providerId="LiveId" clId="{F68F7BA7-2841-43A4-88D8-079AFD1A9FC5}" dt="2024-10-27T13:38:50.014" v="2617" actId="478"/>
          <ac:picMkLst>
            <pc:docMk/>
            <pc:sldMk cId="3244278883" sldId="1222"/>
            <ac:picMk id="1030" creationId="{40D1F5FB-CF59-F014-43E8-6C6F16CD2E37}"/>
          </ac:picMkLst>
        </pc:picChg>
        <pc:picChg chg="add del mod topLvl">
          <ac:chgData name="Oğuzhan Canpolat" userId="e29dbb906724f66b" providerId="LiveId" clId="{F68F7BA7-2841-43A4-88D8-079AFD1A9FC5}" dt="2024-10-27T13:38:50.014" v="2617" actId="478"/>
          <ac:picMkLst>
            <pc:docMk/>
            <pc:sldMk cId="3244278883" sldId="1222"/>
            <ac:picMk id="1032" creationId="{070390D9-65C2-65ED-117F-B9109498F566}"/>
          </ac:picMkLst>
        </pc:picChg>
      </pc:sldChg>
      <pc:sldChg chg="modAnim">
        <pc:chgData name="Oğuzhan Canpolat" userId="e29dbb906724f66b" providerId="LiveId" clId="{F68F7BA7-2841-43A4-88D8-079AFD1A9FC5}" dt="2024-10-27T18:57:39.380" v="2724"/>
        <pc:sldMkLst>
          <pc:docMk/>
          <pc:sldMk cId="2976106546" sldId="1224"/>
        </pc:sldMkLst>
      </pc:sldChg>
      <pc:sldChg chg="modSp mod modAnim">
        <pc:chgData name="Oğuzhan Canpolat" userId="e29dbb906724f66b" providerId="LiveId" clId="{F68F7BA7-2841-43A4-88D8-079AFD1A9FC5}" dt="2024-10-27T18:57:56.525" v="2726" actId="207"/>
        <pc:sldMkLst>
          <pc:docMk/>
          <pc:sldMk cId="621554078" sldId="1225"/>
        </pc:sldMkLst>
        <pc:spChg chg="mod">
          <ac:chgData name="Oğuzhan Canpolat" userId="e29dbb906724f66b" providerId="LiveId" clId="{F68F7BA7-2841-43A4-88D8-079AFD1A9FC5}" dt="2024-10-27T18:57:56.525" v="2726" actId="207"/>
          <ac:spMkLst>
            <pc:docMk/>
            <pc:sldMk cId="621554078" sldId="1225"/>
            <ac:spMk id="19" creationId="{5672058E-4BE6-948B-6808-9AB4F533B26C}"/>
          </ac:spMkLst>
        </pc:spChg>
      </pc:sldChg>
      <pc:sldChg chg="addSp delSp modSp add mod delAnim modAnim">
        <pc:chgData name="Oğuzhan Canpolat" userId="e29dbb906724f66b" providerId="LiveId" clId="{F68F7BA7-2841-43A4-88D8-079AFD1A9FC5}" dt="2024-10-28T02:48:51.182" v="4115" actId="1035"/>
        <pc:sldMkLst>
          <pc:docMk/>
          <pc:sldMk cId="2327076349" sldId="1226"/>
        </pc:sldMkLst>
        <pc:spChg chg="mod">
          <ac:chgData name="Oğuzhan Canpolat" userId="e29dbb906724f66b" providerId="LiveId" clId="{F68F7BA7-2841-43A4-88D8-079AFD1A9FC5}" dt="2024-10-28T02:48:51.182" v="4115" actId="1035"/>
          <ac:spMkLst>
            <pc:docMk/>
            <pc:sldMk cId="2327076349" sldId="1226"/>
            <ac:spMk id="2" creationId="{DA2795A2-9F1F-38D7-57D3-9DB362B94639}"/>
          </ac:spMkLst>
        </pc:spChg>
        <pc:spChg chg="mod">
          <ac:chgData name="Oğuzhan Canpolat" userId="e29dbb906724f66b" providerId="LiveId" clId="{F68F7BA7-2841-43A4-88D8-079AFD1A9FC5}" dt="2024-10-27T13:13:45.327" v="1786" actId="27636"/>
          <ac:spMkLst>
            <pc:docMk/>
            <pc:sldMk cId="2327076349" sldId="1226"/>
            <ac:spMk id="3" creationId="{8A3B33FE-E6DA-A0EE-ACB4-DEA59E546FB5}"/>
          </ac:spMkLst>
        </pc:spChg>
        <pc:spChg chg="add mod">
          <ac:chgData name="Oğuzhan Canpolat" userId="e29dbb906724f66b" providerId="LiveId" clId="{F68F7BA7-2841-43A4-88D8-079AFD1A9FC5}" dt="2024-10-27T13:12:06.659" v="1755" actId="164"/>
          <ac:spMkLst>
            <pc:docMk/>
            <pc:sldMk cId="2327076349" sldId="1226"/>
            <ac:spMk id="6" creationId="{1CB8D9FD-47FD-2AE2-B5F4-87E2163D81E0}"/>
          </ac:spMkLst>
        </pc:spChg>
        <pc:spChg chg="del">
          <ac:chgData name="Oğuzhan Canpolat" userId="e29dbb906724f66b" providerId="LiveId" clId="{F68F7BA7-2841-43A4-88D8-079AFD1A9FC5}" dt="2024-10-27T13:08:21.344" v="1413" actId="478"/>
          <ac:spMkLst>
            <pc:docMk/>
            <pc:sldMk cId="2327076349" sldId="1226"/>
            <ac:spMk id="7" creationId="{6197F219-F0A9-A23D-3984-57F389B6DD42}"/>
          </ac:spMkLst>
        </pc:spChg>
        <pc:spChg chg="add mod">
          <ac:chgData name="Oğuzhan Canpolat" userId="e29dbb906724f66b" providerId="LiveId" clId="{F68F7BA7-2841-43A4-88D8-079AFD1A9FC5}" dt="2024-10-27T13:12:56.351" v="1773" actId="14100"/>
          <ac:spMkLst>
            <pc:docMk/>
            <pc:sldMk cId="2327076349" sldId="1226"/>
            <ac:spMk id="11" creationId="{ABC51DD3-0DC5-2739-4A8F-E09C5D49F342}"/>
          </ac:spMkLst>
        </pc:spChg>
        <pc:spChg chg="add mod">
          <ac:chgData name="Oğuzhan Canpolat" userId="e29dbb906724f66b" providerId="LiveId" clId="{F68F7BA7-2841-43A4-88D8-079AFD1A9FC5}" dt="2024-10-27T13:12:51.175" v="1772" actId="1076"/>
          <ac:spMkLst>
            <pc:docMk/>
            <pc:sldMk cId="2327076349" sldId="1226"/>
            <ac:spMk id="12" creationId="{265BC85F-868E-9C7E-3159-9C26FBEF43B8}"/>
          </ac:spMkLst>
        </pc:spChg>
        <pc:grpChg chg="add mod">
          <ac:chgData name="Oğuzhan Canpolat" userId="e29dbb906724f66b" providerId="LiveId" clId="{F68F7BA7-2841-43A4-88D8-079AFD1A9FC5}" dt="2024-10-27T13:13:51.224" v="1787" actId="1076"/>
          <ac:grpSpMkLst>
            <pc:docMk/>
            <pc:sldMk cId="2327076349" sldId="1226"/>
            <ac:grpSpMk id="16" creationId="{686A09BA-9E5E-3526-E6FE-43C753644031}"/>
          </ac:grpSpMkLst>
        </pc:grpChg>
        <pc:grpChg chg="del">
          <ac:chgData name="Oğuzhan Canpolat" userId="e29dbb906724f66b" providerId="LiveId" clId="{F68F7BA7-2841-43A4-88D8-079AFD1A9FC5}" dt="2024-10-27T13:08:18.050" v="1412" actId="478"/>
          <ac:grpSpMkLst>
            <pc:docMk/>
            <pc:sldMk cId="2327076349" sldId="1226"/>
            <ac:grpSpMk id="33" creationId="{E7E34D24-B252-373E-C62A-59CB73D1AD1F}"/>
          </ac:grpSpMkLst>
        </pc:grpChg>
        <pc:grpChg chg="del">
          <ac:chgData name="Oğuzhan Canpolat" userId="e29dbb906724f66b" providerId="LiveId" clId="{F68F7BA7-2841-43A4-88D8-079AFD1A9FC5}" dt="2024-10-27T13:08:18.050" v="1412" actId="478"/>
          <ac:grpSpMkLst>
            <pc:docMk/>
            <pc:sldMk cId="2327076349" sldId="1226"/>
            <ac:grpSpMk id="34" creationId="{B8914FB6-E612-3510-9FBC-12582D88376A}"/>
          </ac:grpSpMkLst>
        </pc:grpChg>
        <pc:grpChg chg="del">
          <ac:chgData name="Oğuzhan Canpolat" userId="e29dbb906724f66b" providerId="LiveId" clId="{F68F7BA7-2841-43A4-88D8-079AFD1A9FC5}" dt="2024-10-27T13:08:18.050" v="1412" actId="478"/>
          <ac:grpSpMkLst>
            <pc:docMk/>
            <pc:sldMk cId="2327076349" sldId="1226"/>
            <ac:grpSpMk id="35" creationId="{6AAE28AC-BC2F-FDD3-8C77-E7DB1B6E88A2}"/>
          </ac:grpSpMkLst>
        </pc:grpChg>
        <pc:cxnChg chg="del">
          <ac:chgData name="Oğuzhan Canpolat" userId="e29dbb906724f66b" providerId="LiveId" clId="{F68F7BA7-2841-43A4-88D8-079AFD1A9FC5}" dt="2024-10-27T13:08:18.050" v="1412" actId="478"/>
          <ac:cxnSpMkLst>
            <pc:docMk/>
            <pc:sldMk cId="2327076349" sldId="1226"/>
            <ac:cxnSpMk id="8" creationId="{500202D9-1FF3-EF57-A351-B70E8D919D95}"/>
          </ac:cxnSpMkLst>
        </pc:cxnChg>
        <pc:cxnChg chg="add del">
          <ac:chgData name="Oğuzhan Canpolat" userId="e29dbb906724f66b" providerId="LiveId" clId="{F68F7BA7-2841-43A4-88D8-079AFD1A9FC5}" dt="2024-10-27T13:10:24.232" v="1620" actId="478"/>
          <ac:cxnSpMkLst>
            <pc:docMk/>
            <pc:sldMk cId="2327076349" sldId="1226"/>
            <ac:cxnSpMk id="10" creationId="{35C9FD92-5953-9C14-2EB4-DCAF680BBFC2}"/>
          </ac:cxnSpMkLst>
        </pc:cxnChg>
      </pc:sldChg>
      <pc:sldChg chg="modSp add mod">
        <pc:chgData name="Oğuzhan Canpolat" userId="e29dbb906724f66b" providerId="LiveId" clId="{F68F7BA7-2841-43A4-88D8-079AFD1A9FC5}" dt="2024-10-27T13:19:11.177" v="2029" actId="207"/>
        <pc:sldMkLst>
          <pc:docMk/>
          <pc:sldMk cId="1803366782" sldId="1227"/>
        </pc:sldMkLst>
        <pc:spChg chg="mod">
          <ac:chgData name="Oğuzhan Canpolat" userId="e29dbb906724f66b" providerId="LiveId" clId="{F68F7BA7-2841-43A4-88D8-079AFD1A9FC5}" dt="2024-10-27T13:19:11.177" v="2029" actId="207"/>
          <ac:spMkLst>
            <pc:docMk/>
            <pc:sldMk cId="1803366782" sldId="1227"/>
            <ac:spMk id="6" creationId="{9897A305-AB52-0E1E-BE74-E919A603D4A4}"/>
          </ac:spMkLst>
        </pc:spChg>
        <pc:spChg chg="mod">
          <ac:chgData name="Oğuzhan Canpolat" userId="e29dbb906724f66b" providerId="LiveId" clId="{F68F7BA7-2841-43A4-88D8-079AFD1A9FC5}" dt="2024-10-27T13:19:08.942" v="2028" actId="207"/>
          <ac:spMkLst>
            <pc:docMk/>
            <pc:sldMk cId="1803366782" sldId="1227"/>
            <ac:spMk id="9" creationId="{753A3AE6-9743-D138-7E90-140E3F18F2F9}"/>
          </ac:spMkLst>
        </pc:spChg>
      </pc:sldChg>
      <pc:sldChg chg="modSp add mod">
        <pc:chgData name="Oğuzhan Canpolat" userId="e29dbb906724f66b" providerId="LiveId" clId="{F68F7BA7-2841-43A4-88D8-079AFD1A9FC5}" dt="2024-10-27T18:59:37.956" v="2809" actId="207"/>
        <pc:sldMkLst>
          <pc:docMk/>
          <pc:sldMk cId="2472769009" sldId="1228"/>
        </pc:sldMkLst>
        <pc:spChg chg="mod">
          <ac:chgData name="Oğuzhan Canpolat" userId="e29dbb906724f66b" providerId="LiveId" clId="{F68F7BA7-2841-43A4-88D8-079AFD1A9FC5}" dt="2024-10-27T13:19:24.995" v="2035" actId="207"/>
          <ac:spMkLst>
            <pc:docMk/>
            <pc:sldMk cId="2472769009" sldId="1228"/>
            <ac:spMk id="9" creationId="{5AFDA2F7-06E9-5FC5-D7B1-A2619BF239DD}"/>
          </ac:spMkLst>
        </pc:spChg>
        <pc:spChg chg="mod">
          <ac:chgData name="Oğuzhan Canpolat" userId="e29dbb906724f66b" providerId="LiveId" clId="{F68F7BA7-2841-43A4-88D8-079AFD1A9FC5}" dt="2024-10-27T18:59:37.956" v="2809" actId="207"/>
          <ac:spMkLst>
            <pc:docMk/>
            <pc:sldMk cId="2472769009" sldId="1228"/>
            <ac:spMk id="10" creationId="{F84E3DE3-69E7-130E-BFD5-78DC597F1C97}"/>
          </ac:spMkLst>
        </pc:spChg>
      </pc:sldChg>
      <pc:sldChg chg="modSp add mod">
        <pc:chgData name="Oğuzhan Canpolat" userId="e29dbb906724f66b" providerId="LiveId" clId="{F68F7BA7-2841-43A4-88D8-079AFD1A9FC5}" dt="2024-10-27T13:19:43.951" v="2042" actId="207"/>
        <pc:sldMkLst>
          <pc:docMk/>
          <pc:sldMk cId="3226904502" sldId="1229"/>
        </pc:sldMkLst>
        <pc:spChg chg="mod">
          <ac:chgData name="Oğuzhan Canpolat" userId="e29dbb906724f66b" providerId="LiveId" clId="{F68F7BA7-2841-43A4-88D8-079AFD1A9FC5}" dt="2024-10-27T13:19:33.954" v="2038" actId="207"/>
          <ac:spMkLst>
            <pc:docMk/>
            <pc:sldMk cId="3226904502" sldId="1229"/>
            <ac:spMk id="8" creationId="{D3BA35A2-348B-E6A5-8C5F-A3F158D2B745}"/>
          </ac:spMkLst>
        </pc:spChg>
        <pc:spChg chg="mod">
          <ac:chgData name="Oğuzhan Canpolat" userId="e29dbb906724f66b" providerId="LiveId" clId="{F68F7BA7-2841-43A4-88D8-079AFD1A9FC5}" dt="2024-10-27T13:19:43.951" v="2042" actId="207"/>
          <ac:spMkLst>
            <pc:docMk/>
            <pc:sldMk cId="3226904502" sldId="1229"/>
            <ac:spMk id="10" creationId="{CF531C4B-A247-3D02-883F-D169C54AC827}"/>
          </ac:spMkLst>
        </pc:spChg>
      </pc:sldChg>
      <pc:sldChg chg="addSp delSp modSp add mod delAnim modAnim">
        <pc:chgData name="Oğuzhan Canpolat" userId="e29dbb906724f66b" providerId="LiveId" clId="{F68F7BA7-2841-43A4-88D8-079AFD1A9FC5}" dt="2024-10-27T13:29:59.560" v="2509" actId="207"/>
        <pc:sldMkLst>
          <pc:docMk/>
          <pc:sldMk cId="3135141089" sldId="1230"/>
        </pc:sldMkLst>
        <pc:spChg chg="add mod">
          <ac:chgData name="Oğuzhan Canpolat" userId="e29dbb906724f66b" providerId="LiveId" clId="{F68F7BA7-2841-43A4-88D8-079AFD1A9FC5}" dt="2024-10-27T13:29:59.560" v="2509" actId="207"/>
          <ac:spMkLst>
            <pc:docMk/>
            <pc:sldMk cId="3135141089" sldId="1230"/>
            <ac:spMk id="2" creationId="{5FA7FEBB-FA26-A4EA-2E2C-F5F1B6B6E9C0}"/>
          </ac:spMkLst>
        </pc:spChg>
        <pc:spChg chg="del">
          <ac:chgData name="Oğuzhan Canpolat" userId="e29dbb906724f66b" providerId="LiveId" clId="{F68F7BA7-2841-43A4-88D8-079AFD1A9FC5}" dt="2024-10-27T13:20:23.531" v="2047" actId="478"/>
          <ac:spMkLst>
            <pc:docMk/>
            <pc:sldMk cId="3135141089" sldId="1230"/>
            <ac:spMk id="3" creationId="{4E70A511-BA61-6434-763F-BE3337B40A6D}"/>
          </ac:spMkLst>
        </pc:spChg>
        <pc:spChg chg="add mod">
          <ac:chgData name="Oğuzhan Canpolat" userId="e29dbb906724f66b" providerId="LiveId" clId="{F68F7BA7-2841-43A4-88D8-079AFD1A9FC5}" dt="2024-10-27T13:25:43.876" v="2205" actId="1035"/>
          <ac:spMkLst>
            <pc:docMk/>
            <pc:sldMk cId="3135141089" sldId="1230"/>
            <ac:spMk id="8" creationId="{4942F178-9478-FF73-85F0-60200BF69179}"/>
          </ac:spMkLst>
        </pc:spChg>
        <pc:spChg chg="add mod">
          <ac:chgData name="Oğuzhan Canpolat" userId="e29dbb906724f66b" providerId="LiveId" clId="{F68F7BA7-2841-43A4-88D8-079AFD1A9FC5}" dt="2024-10-27T13:25:29.997" v="2196" actId="207"/>
          <ac:spMkLst>
            <pc:docMk/>
            <pc:sldMk cId="3135141089" sldId="1230"/>
            <ac:spMk id="10" creationId="{064670FF-C4B1-EFC4-5425-C41375E949B2}"/>
          </ac:spMkLst>
        </pc:spChg>
        <pc:spChg chg="del">
          <ac:chgData name="Oğuzhan Canpolat" userId="e29dbb906724f66b" providerId="LiveId" clId="{F68F7BA7-2841-43A4-88D8-079AFD1A9FC5}" dt="2024-10-27T13:20:24.599" v="2048" actId="478"/>
          <ac:spMkLst>
            <pc:docMk/>
            <pc:sldMk cId="3135141089" sldId="1230"/>
            <ac:spMk id="12" creationId="{9DAF7021-8BD3-E420-E33F-F44B21781E2F}"/>
          </ac:spMkLst>
        </pc:spChg>
        <pc:spChg chg="del">
          <ac:chgData name="Oğuzhan Canpolat" userId="e29dbb906724f66b" providerId="LiveId" clId="{F68F7BA7-2841-43A4-88D8-079AFD1A9FC5}" dt="2024-10-27T13:20:22.385" v="2046" actId="478"/>
          <ac:spMkLst>
            <pc:docMk/>
            <pc:sldMk cId="3135141089" sldId="1230"/>
            <ac:spMk id="13" creationId="{AF8DDC0C-7FA1-66A0-2D7C-8F6454308C4D}"/>
          </ac:spMkLst>
        </pc:spChg>
        <pc:spChg chg="add mod">
          <ac:chgData name="Oğuzhan Canpolat" userId="e29dbb906724f66b" providerId="LiveId" clId="{F68F7BA7-2841-43A4-88D8-079AFD1A9FC5}" dt="2024-10-27T13:25:15.510" v="2191" actId="1035"/>
          <ac:spMkLst>
            <pc:docMk/>
            <pc:sldMk cId="3135141089" sldId="1230"/>
            <ac:spMk id="14" creationId="{2398F51F-F842-7E17-B15B-37F5DE26E62A}"/>
          </ac:spMkLst>
        </pc:spChg>
        <pc:spChg chg="del">
          <ac:chgData name="Oğuzhan Canpolat" userId="e29dbb906724f66b" providerId="LiveId" clId="{F68F7BA7-2841-43A4-88D8-079AFD1A9FC5}" dt="2024-10-27T13:20:23.531" v="2047" actId="478"/>
          <ac:spMkLst>
            <pc:docMk/>
            <pc:sldMk cId="3135141089" sldId="1230"/>
            <ac:spMk id="15" creationId="{9EF2C059-E742-56D0-6325-2D43723B8E66}"/>
          </ac:spMkLst>
        </pc:spChg>
        <pc:picChg chg="del">
          <ac:chgData name="Oğuzhan Canpolat" userId="e29dbb906724f66b" providerId="LiveId" clId="{F68F7BA7-2841-43A4-88D8-079AFD1A9FC5}" dt="2024-10-27T13:20:23.531" v="2047" actId="478"/>
          <ac:picMkLst>
            <pc:docMk/>
            <pc:sldMk cId="3135141089" sldId="1230"/>
            <ac:picMk id="6" creationId="{7949DE43-1F1A-B27E-DDBD-EE6F61F7D089}"/>
          </ac:picMkLst>
        </pc:picChg>
        <pc:picChg chg="del">
          <ac:chgData name="Oğuzhan Canpolat" userId="e29dbb906724f66b" providerId="LiveId" clId="{F68F7BA7-2841-43A4-88D8-079AFD1A9FC5}" dt="2024-10-27T13:20:23.531" v="2047" actId="478"/>
          <ac:picMkLst>
            <pc:docMk/>
            <pc:sldMk cId="3135141089" sldId="1230"/>
            <ac:picMk id="7" creationId="{8FF248F6-3234-814F-F1FD-AB02BEBA950F}"/>
          </ac:picMkLst>
        </pc:picChg>
        <pc:picChg chg="del">
          <ac:chgData name="Oğuzhan Canpolat" userId="e29dbb906724f66b" providerId="LiveId" clId="{F68F7BA7-2841-43A4-88D8-079AFD1A9FC5}" dt="2024-10-27T13:20:23.531" v="2047" actId="478"/>
          <ac:picMkLst>
            <pc:docMk/>
            <pc:sldMk cId="3135141089" sldId="1230"/>
            <ac:picMk id="9" creationId="{BDA8E6D3-FED7-263E-4467-ACD8A3B415C1}"/>
          </ac:picMkLst>
        </pc:picChg>
        <pc:picChg chg="del">
          <ac:chgData name="Oğuzhan Canpolat" userId="e29dbb906724f66b" providerId="LiveId" clId="{F68F7BA7-2841-43A4-88D8-079AFD1A9FC5}" dt="2024-10-27T13:20:23.531" v="2047" actId="478"/>
          <ac:picMkLst>
            <pc:docMk/>
            <pc:sldMk cId="3135141089" sldId="1230"/>
            <ac:picMk id="11" creationId="{25F24974-6E36-8CD0-EC3E-56294351D83F}"/>
          </ac:picMkLst>
        </pc:picChg>
        <pc:picChg chg="del">
          <ac:chgData name="Oğuzhan Canpolat" userId="e29dbb906724f66b" providerId="LiveId" clId="{F68F7BA7-2841-43A4-88D8-079AFD1A9FC5}" dt="2024-10-27T13:20:23.531" v="2047" actId="478"/>
          <ac:picMkLst>
            <pc:docMk/>
            <pc:sldMk cId="3135141089" sldId="1230"/>
            <ac:picMk id="1028" creationId="{946C9EEA-28CE-6894-4203-0390D4AC840A}"/>
          </ac:picMkLst>
        </pc:picChg>
        <pc:picChg chg="del">
          <ac:chgData name="Oğuzhan Canpolat" userId="e29dbb906724f66b" providerId="LiveId" clId="{F68F7BA7-2841-43A4-88D8-079AFD1A9FC5}" dt="2024-10-27T13:20:23.531" v="2047" actId="478"/>
          <ac:picMkLst>
            <pc:docMk/>
            <pc:sldMk cId="3135141089" sldId="1230"/>
            <ac:picMk id="1030" creationId="{DEBF25EE-31D1-9970-C6B1-EFFF4B3BAA7E}"/>
          </ac:picMkLst>
        </pc:picChg>
        <pc:picChg chg="del">
          <ac:chgData name="Oğuzhan Canpolat" userId="e29dbb906724f66b" providerId="LiveId" clId="{F68F7BA7-2841-43A4-88D8-079AFD1A9FC5}" dt="2024-10-27T13:20:23.531" v="2047" actId="478"/>
          <ac:picMkLst>
            <pc:docMk/>
            <pc:sldMk cId="3135141089" sldId="1230"/>
            <ac:picMk id="1032" creationId="{1B63D386-43A3-0770-8956-2CA71E350708}"/>
          </ac:picMkLst>
        </pc:picChg>
        <pc:picChg chg="del">
          <ac:chgData name="Oğuzhan Canpolat" userId="e29dbb906724f66b" providerId="LiveId" clId="{F68F7BA7-2841-43A4-88D8-079AFD1A9FC5}" dt="2024-10-27T13:20:23.531" v="2047" actId="478"/>
          <ac:picMkLst>
            <pc:docMk/>
            <pc:sldMk cId="3135141089" sldId="1230"/>
            <ac:picMk id="1038" creationId="{482F7D21-D079-1883-29FE-E670C78B006E}"/>
          </ac:picMkLst>
        </pc:picChg>
      </pc:sldChg>
      <pc:sldChg chg="addSp delSp modSp new del mod">
        <pc:chgData name="Oğuzhan Canpolat" userId="e29dbb906724f66b" providerId="LiveId" clId="{F68F7BA7-2841-43A4-88D8-079AFD1A9FC5}" dt="2024-10-27T13:37:26.545" v="2592" actId="47"/>
        <pc:sldMkLst>
          <pc:docMk/>
          <pc:sldMk cId="124235309" sldId="1231"/>
        </pc:sldMkLst>
        <pc:spChg chg="del">
          <ac:chgData name="Oğuzhan Canpolat" userId="e29dbb906724f66b" providerId="LiveId" clId="{F68F7BA7-2841-43A4-88D8-079AFD1A9FC5}" dt="2024-10-27T13:36:50.536" v="2578" actId="478"/>
          <ac:spMkLst>
            <pc:docMk/>
            <pc:sldMk cId="124235309" sldId="1231"/>
            <ac:spMk id="2" creationId="{CB5C3B24-CB79-33E6-D8BD-A664A65289CD}"/>
          </ac:spMkLst>
        </pc:spChg>
        <pc:spChg chg="del">
          <ac:chgData name="Oğuzhan Canpolat" userId="e29dbb906724f66b" providerId="LiveId" clId="{F68F7BA7-2841-43A4-88D8-079AFD1A9FC5}" dt="2024-10-27T13:36:51.064" v="2579" actId="478"/>
          <ac:spMkLst>
            <pc:docMk/>
            <pc:sldMk cId="124235309" sldId="1231"/>
            <ac:spMk id="3" creationId="{6E9BB20D-78B1-B936-0A34-1C1FE3FFC992}"/>
          </ac:spMkLst>
        </pc:spChg>
        <pc:spChg chg="add del">
          <ac:chgData name="Oğuzhan Canpolat" userId="e29dbb906724f66b" providerId="LiveId" clId="{F68F7BA7-2841-43A4-88D8-079AFD1A9FC5}" dt="2024-10-27T13:37:17.903" v="2587" actId="478"/>
          <ac:spMkLst>
            <pc:docMk/>
            <pc:sldMk cId="124235309" sldId="1231"/>
            <ac:spMk id="4" creationId="{E049A384-EE37-D93E-57C0-9A64B1B109A0}"/>
          </ac:spMkLst>
        </pc:spChg>
        <pc:spChg chg="del">
          <ac:chgData name="Oğuzhan Canpolat" userId="e29dbb906724f66b" providerId="LiveId" clId="{F68F7BA7-2841-43A4-88D8-079AFD1A9FC5}" dt="2024-10-27T13:37:17.141" v="2586" actId="478"/>
          <ac:spMkLst>
            <pc:docMk/>
            <pc:sldMk cId="124235309" sldId="1231"/>
            <ac:spMk id="5" creationId="{989E31D4-D5B3-44BE-2222-C5AD0CCAC5C8}"/>
          </ac:spMkLst>
        </pc:spChg>
        <pc:picChg chg="add del mod">
          <ac:chgData name="Oğuzhan Canpolat" userId="e29dbb906724f66b" providerId="LiveId" clId="{F68F7BA7-2841-43A4-88D8-079AFD1A9FC5}" dt="2024-10-27T13:37:23.081" v="2590" actId="21"/>
          <ac:picMkLst>
            <pc:docMk/>
            <pc:sldMk cId="124235309" sldId="1231"/>
            <ac:picMk id="2052" creationId="{109FC05E-2C27-A413-85F4-137211470D7F}"/>
          </ac:picMkLst>
        </pc:picChg>
        <pc:picChg chg="add del mod">
          <ac:chgData name="Oğuzhan Canpolat" userId="e29dbb906724f66b" providerId="LiveId" clId="{F68F7BA7-2841-43A4-88D8-079AFD1A9FC5}" dt="2024-10-27T13:37:23.081" v="2590" actId="21"/>
          <ac:picMkLst>
            <pc:docMk/>
            <pc:sldMk cId="124235309" sldId="1231"/>
            <ac:picMk id="2054" creationId="{F10823A5-0CD5-4F97-9B1E-C11EA2BD9F0A}"/>
          </ac:picMkLst>
        </pc:picChg>
        <pc:picChg chg="add del mod">
          <ac:chgData name="Oğuzhan Canpolat" userId="e29dbb906724f66b" providerId="LiveId" clId="{F68F7BA7-2841-43A4-88D8-079AFD1A9FC5}" dt="2024-10-27T13:37:23.081" v="2590" actId="21"/>
          <ac:picMkLst>
            <pc:docMk/>
            <pc:sldMk cId="124235309" sldId="1231"/>
            <ac:picMk id="3074" creationId="{1411AEF1-9A29-84D2-44EC-5BDCCD8D31D1}"/>
          </ac:picMkLst>
        </pc:picChg>
        <pc:picChg chg="add del mod">
          <ac:chgData name="Oğuzhan Canpolat" userId="e29dbb906724f66b" providerId="LiveId" clId="{F68F7BA7-2841-43A4-88D8-079AFD1A9FC5}" dt="2024-10-27T13:37:23.081" v="2590" actId="21"/>
          <ac:picMkLst>
            <pc:docMk/>
            <pc:sldMk cId="124235309" sldId="1231"/>
            <ac:picMk id="3076" creationId="{1CFEEBC1-B34D-2016-BD24-00923D1A78E4}"/>
          </ac:picMkLst>
        </pc:picChg>
      </pc:sldChg>
      <pc:sldChg chg="addSp delSp modSp add mod delAnim modAnim">
        <pc:chgData name="Oğuzhan Canpolat" userId="e29dbb906724f66b" providerId="LiveId" clId="{F68F7BA7-2841-43A4-88D8-079AFD1A9FC5}" dt="2024-10-27T19:05:12.412" v="2902" actId="20577"/>
        <pc:sldMkLst>
          <pc:docMk/>
          <pc:sldMk cId="3680647962" sldId="1231"/>
        </pc:sldMkLst>
        <pc:spChg chg="mod">
          <ac:chgData name="Oğuzhan Canpolat" userId="e29dbb906724f66b" providerId="LiveId" clId="{F68F7BA7-2841-43A4-88D8-079AFD1A9FC5}" dt="2024-10-27T18:58:09.064" v="2733" actId="20577"/>
          <ac:spMkLst>
            <pc:docMk/>
            <pc:sldMk cId="3680647962" sldId="1231"/>
            <ac:spMk id="2" creationId="{BF0C6B43-5307-5503-C619-DB9A51649E14}"/>
          </ac:spMkLst>
        </pc:spChg>
        <pc:spChg chg="del">
          <ac:chgData name="Oğuzhan Canpolat" userId="e29dbb906724f66b" providerId="LiveId" clId="{F68F7BA7-2841-43A4-88D8-079AFD1A9FC5}" dt="2024-10-27T18:49:07.094" v="2637" actId="478"/>
          <ac:spMkLst>
            <pc:docMk/>
            <pc:sldMk cId="3680647962" sldId="1231"/>
            <ac:spMk id="3" creationId="{A8849DCC-98A0-D991-C978-46340388340D}"/>
          </ac:spMkLst>
        </pc:spChg>
        <pc:spChg chg="add del mod">
          <ac:chgData name="Oğuzhan Canpolat" userId="e29dbb906724f66b" providerId="LiveId" clId="{F68F7BA7-2841-43A4-88D8-079AFD1A9FC5}" dt="2024-10-27T18:50:42.653" v="2721" actId="478"/>
          <ac:spMkLst>
            <pc:docMk/>
            <pc:sldMk cId="3680647962" sldId="1231"/>
            <ac:spMk id="7" creationId="{4F7CDFEE-1531-7AFA-D9E0-CACE3EF23153}"/>
          </ac:spMkLst>
        </pc:spChg>
        <pc:spChg chg="add del mod">
          <ac:chgData name="Oğuzhan Canpolat" userId="e29dbb906724f66b" providerId="LiveId" clId="{F68F7BA7-2841-43A4-88D8-079AFD1A9FC5}" dt="2024-10-27T18:56:48.390" v="2723" actId="478"/>
          <ac:spMkLst>
            <pc:docMk/>
            <pc:sldMk cId="3680647962" sldId="1231"/>
            <ac:spMk id="9" creationId="{9C42B97D-FFEE-7906-8C20-DFBB3C633886}"/>
          </ac:spMkLst>
        </pc:spChg>
        <pc:spChg chg="add mod topLvl">
          <ac:chgData name="Oğuzhan Canpolat" userId="e29dbb906724f66b" providerId="LiveId" clId="{F68F7BA7-2841-43A4-88D8-079AFD1A9FC5}" dt="2024-10-27T18:59:19.585" v="2806" actId="165"/>
          <ac:spMkLst>
            <pc:docMk/>
            <pc:sldMk cId="3680647962" sldId="1231"/>
            <ac:spMk id="10" creationId="{21FC5132-EA7E-CCF9-B464-3574374EAAE7}"/>
          </ac:spMkLst>
        </pc:spChg>
        <pc:spChg chg="add mod topLvl">
          <ac:chgData name="Oğuzhan Canpolat" userId="e29dbb906724f66b" providerId="LiveId" clId="{F68F7BA7-2841-43A4-88D8-079AFD1A9FC5}" dt="2024-10-27T18:59:19.585" v="2806" actId="165"/>
          <ac:spMkLst>
            <pc:docMk/>
            <pc:sldMk cId="3680647962" sldId="1231"/>
            <ac:spMk id="11" creationId="{FBC1CD75-13D7-ED24-4ACD-021BE6863EDC}"/>
          </ac:spMkLst>
        </pc:spChg>
        <pc:spChg chg="add mod topLvl">
          <ac:chgData name="Oğuzhan Canpolat" userId="e29dbb906724f66b" providerId="LiveId" clId="{F68F7BA7-2841-43A4-88D8-079AFD1A9FC5}" dt="2024-10-27T19:05:07.136" v="2879"/>
          <ac:spMkLst>
            <pc:docMk/>
            <pc:sldMk cId="3680647962" sldId="1231"/>
            <ac:spMk id="12" creationId="{ABAFA288-9DD2-82CA-408B-08E10DB808B1}"/>
          </ac:spMkLst>
        </pc:spChg>
        <pc:spChg chg="mod">
          <ac:chgData name="Oğuzhan Canpolat" userId="e29dbb906724f66b" providerId="LiveId" clId="{F68F7BA7-2841-43A4-88D8-079AFD1A9FC5}" dt="2024-10-27T18:58:22.482" v="2736"/>
          <ac:spMkLst>
            <pc:docMk/>
            <pc:sldMk cId="3680647962" sldId="1231"/>
            <ac:spMk id="14" creationId="{4BC50C0B-A354-531C-358E-23469E8EFFC4}"/>
          </ac:spMkLst>
        </pc:spChg>
        <pc:spChg chg="mod">
          <ac:chgData name="Oğuzhan Canpolat" userId="e29dbb906724f66b" providerId="LiveId" clId="{F68F7BA7-2841-43A4-88D8-079AFD1A9FC5}" dt="2024-10-27T18:58:22.482" v="2736"/>
          <ac:spMkLst>
            <pc:docMk/>
            <pc:sldMk cId="3680647962" sldId="1231"/>
            <ac:spMk id="15" creationId="{25903B5A-A726-34F8-D409-9897286C2E52}"/>
          </ac:spMkLst>
        </pc:spChg>
        <pc:spChg chg="mod">
          <ac:chgData name="Oğuzhan Canpolat" userId="e29dbb906724f66b" providerId="LiveId" clId="{F68F7BA7-2841-43A4-88D8-079AFD1A9FC5}" dt="2024-10-27T18:58:22.482" v="2736"/>
          <ac:spMkLst>
            <pc:docMk/>
            <pc:sldMk cId="3680647962" sldId="1231"/>
            <ac:spMk id="16" creationId="{C3297E82-26C1-A321-2FA8-9A135C0F0F9A}"/>
          </ac:spMkLst>
        </pc:spChg>
        <pc:spChg chg="mod">
          <ac:chgData name="Oğuzhan Canpolat" userId="e29dbb906724f66b" providerId="LiveId" clId="{F68F7BA7-2841-43A4-88D8-079AFD1A9FC5}" dt="2024-10-27T18:58:22.482" v="2736"/>
          <ac:spMkLst>
            <pc:docMk/>
            <pc:sldMk cId="3680647962" sldId="1231"/>
            <ac:spMk id="18" creationId="{E929F8B9-F2F3-9C6A-B1C3-80E7303EC15B}"/>
          </ac:spMkLst>
        </pc:spChg>
        <pc:spChg chg="mod">
          <ac:chgData name="Oğuzhan Canpolat" userId="e29dbb906724f66b" providerId="LiveId" clId="{F68F7BA7-2841-43A4-88D8-079AFD1A9FC5}" dt="2024-10-27T18:58:22.482" v="2736"/>
          <ac:spMkLst>
            <pc:docMk/>
            <pc:sldMk cId="3680647962" sldId="1231"/>
            <ac:spMk id="19" creationId="{2EF2A8AD-1123-4BCA-B9E2-6190579F7216}"/>
          </ac:spMkLst>
        </pc:spChg>
        <pc:spChg chg="mod">
          <ac:chgData name="Oğuzhan Canpolat" userId="e29dbb906724f66b" providerId="LiveId" clId="{F68F7BA7-2841-43A4-88D8-079AFD1A9FC5}" dt="2024-10-27T18:58:22.482" v="2736"/>
          <ac:spMkLst>
            <pc:docMk/>
            <pc:sldMk cId="3680647962" sldId="1231"/>
            <ac:spMk id="20" creationId="{CF53D7AD-BD7E-F599-4AE3-6A9678CD6DD8}"/>
          </ac:spMkLst>
        </pc:spChg>
        <pc:spChg chg="mod">
          <ac:chgData name="Oğuzhan Canpolat" userId="e29dbb906724f66b" providerId="LiveId" clId="{F68F7BA7-2841-43A4-88D8-079AFD1A9FC5}" dt="2024-10-27T18:58:45.957" v="2744"/>
          <ac:spMkLst>
            <pc:docMk/>
            <pc:sldMk cId="3680647962" sldId="1231"/>
            <ac:spMk id="23" creationId="{1F95A336-8D2F-7889-33B2-32B7E05B014D}"/>
          </ac:spMkLst>
        </pc:spChg>
        <pc:spChg chg="mod">
          <ac:chgData name="Oğuzhan Canpolat" userId="e29dbb906724f66b" providerId="LiveId" clId="{F68F7BA7-2841-43A4-88D8-079AFD1A9FC5}" dt="2024-10-27T18:59:14.533" v="2805" actId="20577"/>
          <ac:spMkLst>
            <pc:docMk/>
            <pc:sldMk cId="3680647962" sldId="1231"/>
            <ac:spMk id="24" creationId="{60890E00-28C4-5790-97E7-FFC77B0729B3}"/>
          </ac:spMkLst>
        </pc:spChg>
        <pc:spChg chg="mod">
          <ac:chgData name="Oğuzhan Canpolat" userId="e29dbb906724f66b" providerId="LiveId" clId="{F68F7BA7-2841-43A4-88D8-079AFD1A9FC5}" dt="2024-10-27T19:05:12.412" v="2902" actId="20577"/>
          <ac:spMkLst>
            <pc:docMk/>
            <pc:sldMk cId="3680647962" sldId="1231"/>
            <ac:spMk id="25" creationId="{2F04D5C3-ADED-F408-98FC-812183908E43}"/>
          </ac:spMkLst>
        </pc:spChg>
        <pc:grpChg chg="add del mod">
          <ac:chgData name="Oğuzhan Canpolat" userId="e29dbb906724f66b" providerId="LiveId" clId="{F68F7BA7-2841-43A4-88D8-079AFD1A9FC5}" dt="2024-10-27T18:58:40.575" v="2742" actId="478"/>
          <ac:grpSpMkLst>
            <pc:docMk/>
            <pc:sldMk cId="3680647962" sldId="1231"/>
            <ac:grpSpMk id="13" creationId="{7FB6FF42-3401-188D-2667-5DC96797B013}"/>
          </ac:grpSpMkLst>
        </pc:grpChg>
        <pc:grpChg chg="add del mod">
          <ac:chgData name="Oğuzhan Canpolat" userId="e29dbb906724f66b" providerId="LiveId" clId="{F68F7BA7-2841-43A4-88D8-079AFD1A9FC5}" dt="2024-10-27T18:58:24.134" v="2737" actId="478"/>
          <ac:grpSpMkLst>
            <pc:docMk/>
            <pc:sldMk cId="3680647962" sldId="1231"/>
            <ac:grpSpMk id="17" creationId="{E0275347-D02D-1D53-063F-635491821A23}"/>
          </ac:grpSpMkLst>
        </pc:grpChg>
        <pc:grpChg chg="add del mod">
          <ac:chgData name="Oğuzhan Canpolat" userId="e29dbb906724f66b" providerId="LiveId" clId="{F68F7BA7-2841-43A4-88D8-079AFD1A9FC5}" dt="2024-10-27T18:59:19.585" v="2806" actId="165"/>
          <ac:grpSpMkLst>
            <pc:docMk/>
            <pc:sldMk cId="3680647962" sldId="1231"/>
            <ac:grpSpMk id="21" creationId="{66B6A46F-3D5F-A3B3-61C7-7B801DD891B0}"/>
          </ac:grpSpMkLst>
        </pc:grpChg>
        <pc:grpChg chg="add mod">
          <ac:chgData name="Oğuzhan Canpolat" userId="e29dbb906724f66b" providerId="LiveId" clId="{F68F7BA7-2841-43A4-88D8-079AFD1A9FC5}" dt="2024-10-27T18:58:55.601" v="2746" actId="12788"/>
          <ac:grpSpMkLst>
            <pc:docMk/>
            <pc:sldMk cId="3680647962" sldId="1231"/>
            <ac:grpSpMk id="22" creationId="{03CED43B-D0DC-AF3F-B6E8-13D75FFA289D}"/>
          </ac:grpSpMkLst>
        </pc:grpChg>
      </pc:sldChg>
      <pc:sldChg chg="delSp add del">
        <pc:chgData name="Oğuzhan Canpolat" userId="e29dbb906724f66b" providerId="LiveId" clId="{F68F7BA7-2841-43A4-88D8-079AFD1A9FC5}" dt="2024-10-27T13:36:38.919" v="2569" actId="47"/>
        <pc:sldMkLst>
          <pc:docMk/>
          <pc:sldMk cId="4067700087" sldId="1231"/>
        </pc:sldMkLst>
        <pc:picChg chg="del">
          <ac:chgData name="Oğuzhan Canpolat" userId="e29dbb906724f66b" providerId="LiveId" clId="{F68F7BA7-2841-43A4-88D8-079AFD1A9FC5}" dt="2024-10-27T13:36:36.399" v="2566" actId="478"/>
          <ac:picMkLst>
            <pc:docMk/>
            <pc:sldMk cId="4067700087" sldId="1231"/>
            <ac:picMk id="8" creationId="{4D412074-F096-0FFA-33D7-BCC353EF237D}"/>
          </ac:picMkLst>
        </pc:picChg>
        <pc:picChg chg="del">
          <ac:chgData name="Oğuzhan Canpolat" userId="e29dbb906724f66b" providerId="LiveId" clId="{F68F7BA7-2841-43A4-88D8-079AFD1A9FC5}" dt="2024-10-27T13:36:37.748" v="2568" actId="478"/>
          <ac:picMkLst>
            <pc:docMk/>
            <pc:sldMk cId="4067700087" sldId="1231"/>
            <ac:picMk id="2052" creationId="{94261FED-31C7-3A56-8E30-A778B8690B16}"/>
          </ac:picMkLst>
        </pc:picChg>
        <pc:picChg chg="del">
          <ac:chgData name="Oğuzhan Canpolat" userId="e29dbb906724f66b" providerId="LiveId" clId="{F68F7BA7-2841-43A4-88D8-079AFD1A9FC5}" dt="2024-10-27T13:36:36.964" v="2567" actId="478"/>
          <ac:picMkLst>
            <pc:docMk/>
            <pc:sldMk cId="4067700087" sldId="1231"/>
            <ac:picMk id="2054" creationId="{EBBE693B-C638-6681-E631-7031509BE8D9}"/>
          </ac:picMkLst>
        </pc:picChg>
      </pc:sldChg>
      <pc:sldChg chg="add del">
        <pc:chgData name="Oğuzhan Canpolat" userId="e29dbb906724f66b" providerId="LiveId" clId="{F68F7BA7-2841-43A4-88D8-079AFD1A9FC5}" dt="2024-10-27T18:58:10.992" v="2735"/>
        <pc:sldMkLst>
          <pc:docMk/>
          <pc:sldMk cId="1209679101" sldId="1232"/>
        </pc:sldMkLst>
      </pc:sldChg>
      <pc:sldChg chg="modSp add mod modAnim">
        <pc:chgData name="Oğuzhan Canpolat" userId="e29dbb906724f66b" providerId="LiveId" clId="{F68F7BA7-2841-43A4-88D8-079AFD1A9FC5}" dt="2024-10-27T19:05:00.665" v="2878" actId="20577"/>
        <pc:sldMkLst>
          <pc:docMk/>
          <pc:sldMk cId="1519290624" sldId="1232"/>
        </pc:sldMkLst>
        <pc:spChg chg="mod">
          <ac:chgData name="Oğuzhan Canpolat" userId="e29dbb906724f66b" providerId="LiveId" clId="{F68F7BA7-2841-43A4-88D8-079AFD1A9FC5}" dt="2024-10-27T19:05:00.665" v="2878" actId="20577"/>
          <ac:spMkLst>
            <pc:docMk/>
            <pc:sldMk cId="1519290624" sldId="1232"/>
            <ac:spMk id="12" creationId="{7B8B08DE-8AA3-983B-225A-762ADAF54DA2}"/>
          </ac:spMkLst>
        </pc:spChg>
        <pc:spChg chg="mod">
          <ac:chgData name="Oğuzhan Canpolat" userId="e29dbb906724f66b" providerId="LiveId" clId="{F68F7BA7-2841-43A4-88D8-079AFD1A9FC5}" dt="2024-10-27T19:00:07.141" v="2813" actId="207"/>
          <ac:spMkLst>
            <pc:docMk/>
            <pc:sldMk cId="1519290624" sldId="1232"/>
            <ac:spMk id="23" creationId="{CBA0EEFF-8515-99F7-288F-71DBEA2CF988}"/>
          </ac:spMkLst>
        </pc:spChg>
        <pc:spChg chg="mod">
          <ac:chgData name="Oğuzhan Canpolat" userId="e29dbb906724f66b" providerId="LiveId" clId="{F68F7BA7-2841-43A4-88D8-079AFD1A9FC5}" dt="2024-10-27T19:04:55.133" v="2846" actId="20577"/>
          <ac:spMkLst>
            <pc:docMk/>
            <pc:sldMk cId="1519290624" sldId="1232"/>
            <ac:spMk id="25" creationId="{8D22E798-4664-F1C8-9850-C6C91F4D6B41}"/>
          </ac:spMkLst>
        </pc:spChg>
      </pc:sldChg>
      <pc:sldChg chg="modSp add mod">
        <pc:chgData name="Oğuzhan Canpolat" userId="e29dbb906724f66b" providerId="LiveId" clId="{F68F7BA7-2841-43A4-88D8-079AFD1A9FC5}" dt="2024-10-28T07:24:01.375" v="6105" actId="20577"/>
        <pc:sldMkLst>
          <pc:docMk/>
          <pc:sldMk cId="2947051664" sldId="1233"/>
        </pc:sldMkLst>
        <pc:spChg chg="mod">
          <ac:chgData name="Oğuzhan Canpolat" userId="e29dbb906724f66b" providerId="LiveId" clId="{F68F7BA7-2841-43A4-88D8-079AFD1A9FC5}" dt="2024-10-28T07:24:01.375" v="6105" actId="20577"/>
          <ac:spMkLst>
            <pc:docMk/>
            <pc:sldMk cId="2947051664" sldId="1233"/>
            <ac:spMk id="6" creationId="{24D3C762-782B-E241-23C2-6629855735B3}"/>
          </ac:spMkLst>
        </pc:spChg>
      </pc:sldChg>
      <pc:sldChg chg="addSp modSp add mod">
        <pc:chgData name="Oğuzhan Canpolat" userId="e29dbb906724f66b" providerId="LiveId" clId="{F68F7BA7-2841-43A4-88D8-079AFD1A9FC5}" dt="2024-10-28T07:24:04.214" v="6106" actId="20577"/>
        <pc:sldMkLst>
          <pc:docMk/>
          <pc:sldMk cId="4117232406" sldId="1234"/>
        </pc:sldMkLst>
        <pc:spChg chg="add mod">
          <ac:chgData name="Oğuzhan Canpolat" userId="e29dbb906724f66b" providerId="LiveId" clId="{F68F7BA7-2841-43A4-88D8-079AFD1A9FC5}" dt="2024-10-27T19:01:18.106" v="2817"/>
          <ac:spMkLst>
            <pc:docMk/>
            <pc:sldMk cId="4117232406" sldId="1234"/>
            <ac:spMk id="2" creationId="{82F94FE5-38F2-BA3E-AE34-4AF6037CA5BF}"/>
          </ac:spMkLst>
        </pc:spChg>
        <pc:spChg chg="mod">
          <ac:chgData name="Oğuzhan Canpolat" userId="e29dbb906724f66b" providerId="LiveId" clId="{F68F7BA7-2841-43A4-88D8-079AFD1A9FC5}" dt="2024-10-28T07:24:04.214" v="6106" actId="20577"/>
          <ac:spMkLst>
            <pc:docMk/>
            <pc:sldMk cId="4117232406" sldId="1234"/>
            <ac:spMk id="6" creationId="{32B754DC-95E3-E131-E8B9-1AD3D21BD7EB}"/>
          </ac:spMkLst>
        </pc:spChg>
      </pc:sldChg>
      <pc:sldChg chg="addSp delSp modSp add del mod modTransition modAnim">
        <pc:chgData name="Oğuzhan Canpolat" userId="e29dbb906724f66b" providerId="LiveId" clId="{F68F7BA7-2841-43A4-88D8-079AFD1A9FC5}" dt="2024-10-28T02:38:58.589" v="3814" actId="47"/>
        <pc:sldMkLst>
          <pc:docMk/>
          <pc:sldMk cId="2694240243" sldId="1235"/>
        </pc:sldMkLst>
        <pc:spChg chg="mod">
          <ac:chgData name="Oğuzhan Canpolat" userId="e29dbb906724f66b" providerId="LiveId" clId="{F68F7BA7-2841-43A4-88D8-079AFD1A9FC5}" dt="2024-10-28T02:28:24.547" v="3705" actId="20577"/>
          <ac:spMkLst>
            <pc:docMk/>
            <pc:sldMk cId="2694240243" sldId="1235"/>
            <ac:spMk id="2" creationId="{812F9FFF-2A9B-A341-F488-28E2EE7657F4}"/>
          </ac:spMkLst>
        </pc:spChg>
        <pc:spChg chg="add del">
          <ac:chgData name="Oğuzhan Canpolat" userId="e29dbb906724f66b" providerId="LiveId" clId="{F68F7BA7-2841-43A4-88D8-079AFD1A9FC5}" dt="2024-10-28T02:18:04.849" v="3531" actId="478"/>
          <ac:spMkLst>
            <pc:docMk/>
            <pc:sldMk cId="2694240243" sldId="1235"/>
            <ac:spMk id="7" creationId="{BD3F1666-CE17-2A19-8163-DFE22831D53C}"/>
          </ac:spMkLst>
        </pc:spChg>
        <pc:spChg chg="del">
          <ac:chgData name="Oğuzhan Canpolat" userId="e29dbb906724f66b" providerId="LiveId" clId="{F68F7BA7-2841-43A4-88D8-079AFD1A9FC5}" dt="2024-10-28T02:36:51.199" v="3791" actId="478"/>
          <ac:spMkLst>
            <pc:docMk/>
            <pc:sldMk cId="2694240243" sldId="1235"/>
            <ac:spMk id="10" creationId="{6E23E169-247F-37AF-7F4B-D891F29C57E1}"/>
          </ac:spMkLst>
        </pc:spChg>
        <pc:spChg chg="del">
          <ac:chgData name="Oğuzhan Canpolat" userId="e29dbb906724f66b" providerId="LiveId" clId="{F68F7BA7-2841-43A4-88D8-079AFD1A9FC5}" dt="2024-10-28T02:36:51.867" v="3792" actId="478"/>
          <ac:spMkLst>
            <pc:docMk/>
            <pc:sldMk cId="2694240243" sldId="1235"/>
            <ac:spMk id="11" creationId="{FB0A5BF9-B5E8-D96B-F15E-25ED7ED7C468}"/>
          </ac:spMkLst>
        </pc:spChg>
        <pc:spChg chg="add del mod">
          <ac:chgData name="Oğuzhan Canpolat" userId="e29dbb906724f66b" providerId="LiveId" clId="{F68F7BA7-2841-43A4-88D8-079AFD1A9FC5}" dt="2024-10-28T02:20:22.024" v="3538" actId="478"/>
          <ac:spMkLst>
            <pc:docMk/>
            <pc:sldMk cId="2694240243" sldId="1235"/>
            <ac:spMk id="13" creationId="{BE880D0C-D4C4-EC3C-245F-5D2C235AF71C}"/>
          </ac:spMkLst>
        </pc:spChg>
        <pc:spChg chg="add del mod">
          <ac:chgData name="Oğuzhan Canpolat" userId="e29dbb906724f66b" providerId="LiveId" clId="{F68F7BA7-2841-43A4-88D8-079AFD1A9FC5}" dt="2024-10-28T02:31:46.593" v="3789" actId="478"/>
          <ac:spMkLst>
            <pc:docMk/>
            <pc:sldMk cId="2694240243" sldId="1235"/>
            <ac:spMk id="14" creationId="{D0380B4B-66D8-6AC4-9A34-37575C66ADE8}"/>
          </ac:spMkLst>
        </pc:spChg>
        <pc:spChg chg="add del mod">
          <ac:chgData name="Oğuzhan Canpolat" userId="e29dbb906724f66b" providerId="LiveId" clId="{F68F7BA7-2841-43A4-88D8-079AFD1A9FC5}" dt="2024-10-28T02:31:46.093" v="3788" actId="478"/>
          <ac:spMkLst>
            <pc:docMk/>
            <pc:sldMk cId="2694240243" sldId="1235"/>
            <ac:spMk id="15" creationId="{C7F1B95E-7A3D-9139-35E0-45ACE3C8EA49}"/>
          </ac:spMkLst>
        </pc:spChg>
        <pc:picChg chg="add del mod">
          <ac:chgData name="Oğuzhan Canpolat" userId="e29dbb906724f66b" providerId="LiveId" clId="{F68F7BA7-2841-43A4-88D8-079AFD1A9FC5}" dt="2024-10-28T02:18:57.575" v="3532" actId="478"/>
          <ac:picMkLst>
            <pc:docMk/>
            <pc:sldMk cId="2694240243" sldId="1235"/>
            <ac:picMk id="6" creationId="{5AF0CA72-2D4D-965D-4493-9D59DCC991C8}"/>
          </ac:picMkLst>
        </pc:picChg>
        <pc:picChg chg="del">
          <ac:chgData name="Oğuzhan Canpolat" userId="e29dbb906724f66b" providerId="LiveId" clId="{F68F7BA7-2841-43A4-88D8-079AFD1A9FC5}" dt="2024-10-28T02:17:39.508" v="3526" actId="478"/>
          <ac:picMkLst>
            <pc:docMk/>
            <pc:sldMk cId="2694240243" sldId="1235"/>
            <ac:picMk id="9" creationId="{77FE2026-5DA8-867E-0BA9-2D5F69FAD1CA}"/>
          </ac:picMkLst>
        </pc:picChg>
        <pc:picChg chg="add mod ord">
          <ac:chgData name="Oğuzhan Canpolat" userId="e29dbb906724f66b" providerId="LiveId" clId="{F68F7BA7-2841-43A4-88D8-079AFD1A9FC5}" dt="2024-10-28T02:31:02.702" v="3769" actId="1076"/>
          <ac:picMkLst>
            <pc:docMk/>
            <pc:sldMk cId="2694240243" sldId="1235"/>
            <ac:picMk id="12" creationId="{6BBCDBB8-B8D6-C15D-2737-3F97CDA0C11A}"/>
          </ac:picMkLst>
        </pc:picChg>
      </pc:sldChg>
      <pc:sldChg chg="addSp delSp modSp add mod delAnim modAnim">
        <pc:chgData name="Oğuzhan Canpolat" userId="e29dbb906724f66b" providerId="LiveId" clId="{F68F7BA7-2841-43A4-88D8-079AFD1A9FC5}" dt="2024-10-28T03:39:41.961" v="5641" actId="20577"/>
        <pc:sldMkLst>
          <pc:docMk/>
          <pc:sldMk cId="771531004" sldId="1236"/>
        </pc:sldMkLst>
        <pc:spChg chg="mod">
          <ac:chgData name="Oğuzhan Canpolat" userId="e29dbb906724f66b" providerId="LiveId" clId="{F68F7BA7-2841-43A4-88D8-079AFD1A9FC5}" dt="2024-10-28T02:26:11.905" v="3656" actId="20577"/>
          <ac:spMkLst>
            <pc:docMk/>
            <pc:sldMk cId="771531004" sldId="1236"/>
            <ac:spMk id="2" creationId="{73FC909C-193D-135D-0A88-84F7E8295EC9}"/>
          </ac:spMkLst>
        </pc:spChg>
        <pc:spChg chg="del mod">
          <ac:chgData name="Oğuzhan Canpolat" userId="e29dbb906724f66b" providerId="LiveId" clId="{F68F7BA7-2841-43A4-88D8-079AFD1A9FC5}" dt="2024-10-28T02:25:29.519" v="3593" actId="478"/>
          <ac:spMkLst>
            <pc:docMk/>
            <pc:sldMk cId="771531004" sldId="1236"/>
            <ac:spMk id="10" creationId="{85840906-A372-C0B4-F605-9F5E8B48819E}"/>
          </ac:spMkLst>
        </pc:spChg>
        <pc:spChg chg="del">
          <ac:chgData name="Oğuzhan Canpolat" userId="e29dbb906724f66b" providerId="LiveId" clId="{F68F7BA7-2841-43A4-88D8-079AFD1A9FC5}" dt="2024-10-28T03:30:47.048" v="5314" actId="478"/>
          <ac:spMkLst>
            <pc:docMk/>
            <pc:sldMk cId="771531004" sldId="1236"/>
            <ac:spMk id="11" creationId="{CB6024CB-26E6-32BB-7ED4-4C1C13242997}"/>
          </ac:spMkLst>
        </pc:spChg>
        <pc:spChg chg="add del">
          <ac:chgData name="Oğuzhan Canpolat" userId="e29dbb906724f66b" providerId="LiveId" clId="{F68F7BA7-2841-43A4-88D8-079AFD1A9FC5}" dt="2024-10-28T03:29:59.204" v="5301" actId="478"/>
          <ac:spMkLst>
            <pc:docMk/>
            <pc:sldMk cId="771531004" sldId="1236"/>
            <ac:spMk id="12" creationId="{76E9EA9B-6700-EA7D-029C-9BE61D0BA37F}"/>
          </ac:spMkLst>
        </pc:spChg>
        <pc:spChg chg="add del">
          <ac:chgData name="Oğuzhan Canpolat" userId="e29dbb906724f66b" providerId="LiveId" clId="{F68F7BA7-2841-43A4-88D8-079AFD1A9FC5}" dt="2024-10-28T03:31:23.566" v="5323" actId="478"/>
          <ac:spMkLst>
            <pc:docMk/>
            <pc:sldMk cId="771531004" sldId="1236"/>
            <ac:spMk id="14" creationId="{9B10E92A-E632-7AA6-3B3D-3EE85A4742BA}"/>
          </ac:spMkLst>
        </pc:spChg>
        <pc:spChg chg="mod">
          <ac:chgData name="Oğuzhan Canpolat" userId="e29dbb906724f66b" providerId="LiveId" clId="{F68F7BA7-2841-43A4-88D8-079AFD1A9FC5}" dt="2024-10-28T03:34:21.782" v="5421" actId="12788"/>
          <ac:spMkLst>
            <pc:docMk/>
            <pc:sldMk cId="771531004" sldId="1236"/>
            <ac:spMk id="16" creationId="{F2FDECB3-ED8F-F57D-0E0E-568C21A44B92}"/>
          </ac:spMkLst>
        </pc:spChg>
        <pc:spChg chg="mod">
          <ac:chgData name="Oğuzhan Canpolat" userId="e29dbb906724f66b" providerId="LiveId" clId="{F68F7BA7-2841-43A4-88D8-079AFD1A9FC5}" dt="2024-10-28T03:34:21.782" v="5421" actId="12788"/>
          <ac:spMkLst>
            <pc:docMk/>
            <pc:sldMk cId="771531004" sldId="1236"/>
            <ac:spMk id="17" creationId="{ABFF89AB-0CBD-1709-9105-1B2B7C5CFF6B}"/>
          </ac:spMkLst>
        </pc:spChg>
        <pc:spChg chg="mod">
          <ac:chgData name="Oğuzhan Canpolat" userId="e29dbb906724f66b" providerId="LiveId" clId="{F68F7BA7-2841-43A4-88D8-079AFD1A9FC5}" dt="2024-10-28T03:31:53.390" v="5330" actId="1076"/>
          <ac:spMkLst>
            <pc:docMk/>
            <pc:sldMk cId="771531004" sldId="1236"/>
            <ac:spMk id="19" creationId="{BCAE5D45-9385-0381-77EF-046F943BF452}"/>
          </ac:spMkLst>
        </pc:spChg>
        <pc:spChg chg="mod">
          <ac:chgData name="Oğuzhan Canpolat" userId="e29dbb906724f66b" providerId="LiveId" clId="{F68F7BA7-2841-43A4-88D8-079AFD1A9FC5}" dt="2024-10-28T03:34:03.337" v="5413" actId="1076"/>
          <ac:spMkLst>
            <pc:docMk/>
            <pc:sldMk cId="771531004" sldId="1236"/>
            <ac:spMk id="20" creationId="{1EA20754-2669-116E-FCDA-06DDF2B0AE6D}"/>
          </ac:spMkLst>
        </pc:spChg>
        <pc:spChg chg="add mod">
          <ac:chgData name="Oğuzhan Canpolat" userId="e29dbb906724f66b" providerId="LiveId" clId="{F68F7BA7-2841-43A4-88D8-079AFD1A9FC5}" dt="2024-10-28T03:34:36.758" v="5427" actId="164"/>
          <ac:spMkLst>
            <pc:docMk/>
            <pc:sldMk cId="771531004" sldId="1236"/>
            <ac:spMk id="25" creationId="{A7734942-36ED-EF04-7229-917B5CA9CBB5}"/>
          </ac:spMkLst>
        </pc:spChg>
        <pc:spChg chg="add mod">
          <ac:chgData name="Oğuzhan Canpolat" userId="e29dbb906724f66b" providerId="LiveId" clId="{F68F7BA7-2841-43A4-88D8-079AFD1A9FC5}" dt="2024-10-28T03:34:38.109" v="5428" actId="164"/>
          <ac:spMkLst>
            <pc:docMk/>
            <pc:sldMk cId="771531004" sldId="1236"/>
            <ac:spMk id="26" creationId="{00C3B5BA-FFE4-DEF8-F686-32802EE1F286}"/>
          </ac:spMkLst>
        </pc:spChg>
        <pc:spChg chg="add mod">
          <ac:chgData name="Oğuzhan Canpolat" userId="e29dbb906724f66b" providerId="LiveId" clId="{F68F7BA7-2841-43A4-88D8-079AFD1A9FC5}" dt="2024-10-28T03:38:49.182" v="5561" actId="164"/>
          <ac:spMkLst>
            <pc:docMk/>
            <pc:sldMk cId="771531004" sldId="1236"/>
            <ac:spMk id="29" creationId="{1EA2BE99-AD76-3288-20CB-786B8BA1ACE9}"/>
          </ac:spMkLst>
        </pc:spChg>
        <pc:spChg chg="add del mod">
          <ac:chgData name="Oğuzhan Canpolat" userId="e29dbb906724f66b" providerId="LiveId" clId="{F68F7BA7-2841-43A4-88D8-079AFD1A9FC5}" dt="2024-10-28T03:37:46.085" v="5503" actId="478"/>
          <ac:spMkLst>
            <pc:docMk/>
            <pc:sldMk cId="771531004" sldId="1236"/>
            <ac:spMk id="38" creationId="{7A668774-B963-D3A2-F976-FBF0FC8FFB7D}"/>
          </ac:spMkLst>
        </pc:spChg>
        <pc:spChg chg="add mod topLvl">
          <ac:chgData name="Oğuzhan Canpolat" userId="e29dbb906724f66b" providerId="LiveId" clId="{F68F7BA7-2841-43A4-88D8-079AFD1A9FC5}" dt="2024-10-28T03:39:41.961" v="5641" actId="20577"/>
          <ac:spMkLst>
            <pc:docMk/>
            <pc:sldMk cId="771531004" sldId="1236"/>
            <ac:spMk id="41" creationId="{33CEAA07-B5CF-FF1A-1474-DFA23499D6A5}"/>
          </ac:spMkLst>
        </pc:spChg>
        <pc:grpChg chg="add mod">
          <ac:chgData name="Oğuzhan Canpolat" userId="e29dbb906724f66b" providerId="LiveId" clId="{F68F7BA7-2841-43A4-88D8-079AFD1A9FC5}" dt="2024-10-28T03:34:25.042" v="5426" actId="1038"/>
          <ac:grpSpMkLst>
            <pc:docMk/>
            <pc:sldMk cId="771531004" sldId="1236"/>
            <ac:grpSpMk id="15" creationId="{700C53BE-040A-4660-0AAB-A401F4AE739A}"/>
          </ac:grpSpMkLst>
        </pc:grpChg>
        <pc:grpChg chg="add mod">
          <ac:chgData name="Oğuzhan Canpolat" userId="e29dbb906724f66b" providerId="LiveId" clId="{F68F7BA7-2841-43A4-88D8-079AFD1A9FC5}" dt="2024-10-28T03:31:43.282" v="5328" actId="1076"/>
          <ac:grpSpMkLst>
            <pc:docMk/>
            <pc:sldMk cId="771531004" sldId="1236"/>
            <ac:grpSpMk id="18" creationId="{56ADAEDB-FCD4-C6DD-E326-0B5A1E8FBE78}"/>
          </ac:grpSpMkLst>
        </pc:grpChg>
        <pc:grpChg chg="add mod">
          <ac:chgData name="Oğuzhan Canpolat" userId="e29dbb906724f66b" providerId="LiveId" clId="{F68F7BA7-2841-43A4-88D8-079AFD1A9FC5}" dt="2024-10-28T03:34:36.758" v="5427" actId="164"/>
          <ac:grpSpMkLst>
            <pc:docMk/>
            <pc:sldMk cId="771531004" sldId="1236"/>
            <ac:grpSpMk id="27" creationId="{754B3890-EEE2-7457-00ED-4D61DDF9C129}"/>
          </ac:grpSpMkLst>
        </pc:grpChg>
        <pc:grpChg chg="add mod">
          <ac:chgData name="Oğuzhan Canpolat" userId="e29dbb906724f66b" providerId="LiveId" clId="{F68F7BA7-2841-43A4-88D8-079AFD1A9FC5}" dt="2024-10-28T03:34:38.109" v="5428" actId="164"/>
          <ac:grpSpMkLst>
            <pc:docMk/>
            <pc:sldMk cId="771531004" sldId="1236"/>
            <ac:grpSpMk id="28" creationId="{7B1F26C8-0270-1231-6D43-BB8480024659}"/>
          </ac:grpSpMkLst>
        </pc:grpChg>
        <pc:grpChg chg="add del mod">
          <ac:chgData name="Oğuzhan Canpolat" userId="e29dbb906724f66b" providerId="LiveId" clId="{F68F7BA7-2841-43A4-88D8-079AFD1A9FC5}" dt="2024-10-28T03:38:44.913" v="5560" actId="165"/>
          <ac:grpSpMkLst>
            <pc:docMk/>
            <pc:sldMk cId="771531004" sldId="1236"/>
            <ac:grpSpMk id="42" creationId="{CE6232EC-C502-2ABD-1194-6EBA814E8FE5}"/>
          </ac:grpSpMkLst>
        </pc:grpChg>
        <pc:grpChg chg="add mod">
          <ac:chgData name="Oğuzhan Canpolat" userId="e29dbb906724f66b" providerId="LiveId" clId="{F68F7BA7-2841-43A4-88D8-079AFD1A9FC5}" dt="2024-10-28T03:38:49.182" v="5561" actId="164"/>
          <ac:grpSpMkLst>
            <pc:docMk/>
            <pc:sldMk cId="771531004" sldId="1236"/>
            <ac:grpSpMk id="43" creationId="{56B3D9DA-EED1-F77B-C1D5-26FA510FE4DA}"/>
          </ac:grpSpMkLst>
        </pc:grpChg>
        <pc:picChg chg="del">
          <ac:chgData name="Oğuzhan Canpolat" userId="e29dbb906724f66b" providerId="LiveId" clId="{F68F7BA7-2841-43A4-88D8-079AFD1A9FC5}" dt="2024-10-28T02:25:10.693" v="3589" actId="478"/>
          <ac:picMkLst>
            <pc:docMk/>
            <pc:sldMk cId="771531004" sldId="1236"/>
            <ac:picMk id="6" creationId="{A5CA687F-02A5-F036-106A-78CE8F49F1C2}"/>
          </ac:picMkLst>
        </pc:picChg>
        <pc:picChg chg="add del mod">
          <ac:chgData name="Oğuzhan Canpolat" userId="e29dbb906724f66b" providerId="LiveId" clId="{F68F7BA7-2841-43A4-88D8-079AFD1A9FC5}" dt="2024-10-28T02:26:20.676" v="3657" actId="478"/>
          <ac:picMkLst>
            <pc:docMk/>
            <pc:sldMk cId="771531004" sldId="1236"/>
            <ac:picMk id="7" creationId="{3774B8FF-B47B-220D-33C5-3F3693C15019}"/>
          </ac:picMkLst>
        </pc:picChg>
        <pc:picChg chg="add mod modCrop">
          <ac:chgData name="Oğuzhan Canpolat" userId="e29dbb906724f66b" providerId="LiveId" clId="{F68F7BA7-2841-43A4-88D8-079AFD1A9FC5}" dt="2024-10-28T03:31:03.255" v="5320" actId="1076"/>
          <ac:picMkLst>
            <pc:docMk/>
            <pc:sldMk cId="771531004" sldId="1236"/>
            <ac:picMk id="9" creationId="{528C0217-F9AA-D462-6573-76D8E483419A}"/>
          </ac:picMkLst>
        </pc:picChg>
        <pc:picChg chg="add mod modCrop">
          <ac:chgData name="Oğuzhan Canpolat" userId="e29dbb906724f66b" providerId="LiveId" clId="{F68F7BA7-2841-43A4-88D8-079AFD1A9FC5}" dt="2024-10-28T03:31:04.658" v="5321" actId="1076"/>
          <ac:picMkLst>
            <pc:docMk/>
            <pc:sldMk cId="771531004" sldId="1236"/>
            <ac:picMk id="13" creationId="{E86E3F5A-2B99-782A-76A4-47F69CAE8AB5}"/>
          </ac:picMkLst>
        </pc:picChg>
        <pc:cxnChg chg="add mod">
          <ac:chgData name="Oğuzhan Canpolat" userId="e29dbb906724f66b" providerId="LiveId" clId="{F68F7BA7-2841-43A4-88D8-079AFD1A9FC5}" dt="2024-10-28T03:34:36.758" v="5427" actId="164"/>
          <ac:cxnSpMkLst>
            <pc:docMk/>
            <pc:sldMk cId="771531004" sldId="1236"/>
            <ac:cxnSpMk id="22" creationId="{74CAAB4E-11BD-149A-6C52-CDD117A2E4B4}"/>
          </ac:cxnSpMkLst>
        </pc:cxnChg>
        <pc:cxnChg chg="add mod">
          <ac:chgData name="Oğuzhan Canpolat" userId="e29dbb906724f66b" providerId="LiveId" clId="{F68F7BA7-2841-43A4-88D8-079AFD1A9FC5}" dt="2024-10-28T03:34:38.109" v="5428" actId="164"/>
          <ac:cxnSpMkLst>
            <pc:docMk/>
            <pc:sldMk cId="771531004" sldId="1236"/>
            <ac:cxnSpMk id="24" creationId="{6064E9F2-35B8-7565-4A61-701E2CBCC535}"/>
          </ac:cxnSpMkLst>
        </pc:cxnChg>
        <pc:cxnChg chg="add del">
          <ac:chgData name="Oğuzhan Canpolat" userId="e29dbb906724f66b" providerId="LiveId" clId="{F68F7BA7-2841-43A4-88D8-079AFD1A9FC5}" dt="2024-10-28T03:36:26.443" v="5440" actId="11529"/>
          <ac:cxnSpMkLst>
            <pc:docMk/>
            <pc:sldMk cId="771531004" sldId="1236"/>
            <ac:cxnSpMk id="31" creationId="{19F8F294-CA46-8ABB-7BE5-0D814C58AF9D}"/>
          </ac:cxnSpMkLst>
        </pc:cxnChg>
        <pc:cxnChg chg="add mod">
          <ac:chgData name="Oğuzhan Canpolat" userId="e29dbb906724f66b" providerId="LiveId" clId="{F68F7BA7-2841-43A4-88D8-079AFD1A9FC5}" dt="2024-10-28T03:38:49.182" v="5561" actId="164"/>
          <ac:cxnSpMkLst>
            <pc:docMk/>
            <pc:sldMk cId="771531004" sldId="1236"/>
            <ac:cxnSpMk id="33" creationId="{3F83AF61-3349-BDD7-5A07-2BE4170249A1}"/>
          </ac:cxnSpMkLst>
        </pc:cxnChg>
        <pc:cxnChg chg="add mod">
          <ac:chgData name="Oğuzhan Canpolat" userId="e29dbb906724f66b" providerId="LiveId" clId="{F68F7BA7-2841-43A4-88D8-079AFD1A9FC5}" dt="2024-10-28T03:38:49.182" v="5561" actId="164"/>
          <ac:cxnSpMkLst>
            <pc:docMk/>
            <pc:sldMk cId="771531004" sldId="1236"/>
            <ac:cxnSpMk id="34" creationId="{8B520CA7-2E08-8491-0D4F-EC1E36B807AC}"/>
          </ac:cxnSpMkLst>
        </pc:cxnChg>
        <pc:cxnChg chg="add mod topLvl">
          <ac:chgData name="Oğuzhan Canpolat" userId="e29dbb906724f66b" providerId="LiveId" clId="{F68F7BA7-2841-43A4-88D8-079AFD1A9FC5}" dt="2024-10-28T03:39:23.080" v="5607" actId="14100"/>
          <ac:cxnSpMkLst>
            <pc:docMk/>
            <pc:sldMk cId="771531004" sldId="1236"/>
            <ac:cxnSpMk id="40" creationId="{36E34D48-5CBB-6549-0B42-E19DBF558BF0}"/>
          </ac:cxnSpMkLst>
        </pc:cxnChg>
      </pc:sldChg>
      <pc:sldChg chg="addSp delSp modSp add mod delAnim modAnim">
        <pc:chgData name="Oğuzhan Canpolat" userId="e29dbb906724f66b" providerId="LiveId" clId="{F68F7BA7-2841-43A4-88D8-079AFD1A9FC5}" dt="2024-10-28T03:50:51.405" v="5909" actId="478"/>
        <pc:sldMkLst>
          <pc:docMk/>
          <pc:sldMk cId="2007039119" sldId="1237"/>
        </pc:sldMkLst>
        <pc:spChg chg="mod">
          <ac:chgData name="Oğuzhan Canpolat" userId="e29dbb906724f66b" providerId="LiveId" clId="{F68F7BA7-2841-43A4-88D8-079AFD1A9FC5}" dt="2024-10-28T02:25:43.515" v="3617" actId="20577"/>
          <ac:spMkLst>
            <pc:docMk/>
            <pc:sldMk cId="2007039119" sldId="1237"/>
            <ac:spMk id="2" creationId="{88C408F9-A113-D0A4-E3FD-410320C12C38}"/>
          </ac:spMkLst>
        </pc:spChg>
        <pc:spChg chg="mod topLvl">
          <ac:chgData name="Oğuzhan Canpolat" userId="e29dbb906724f66b" providerId="LiveId" clId="{F68F7BA7-2841-43A4-88D8-079AFD1A9FC5}" dt="2024-10-28T03:43:03.162" v="5676" actId="1076"/>
          <ac:spMkLst>
            <pc:docMk/>
            <pc:sldMk cId="2007039119" sldId="1237"/>
            <ac:spMk id="8" creationId="{67923BEC-9059-8083-79EC-858D12F513AD}"/>
          </ac:spMkLst>
        </pc:spChg>
        <pc:spChg chg="del mod topLvl">
          <ac:chgData name="Oğuzhan Canpolat" userId="e29dbb906724f66b" providerId="LiveId" clId="{F68F7BA7-2841-43A4-88D8-079AFD1A9FC5}" dt="2024-10-28T03:43:00.092" v="5675" actId="478"/>
          <ac:spMkLst>
            <pc:docMk/>
            <pc:sldMk cId="2007039119" sldId="1237"/>
            <ac:spMk id="9" creationId="{6BD434B1-AB90-6C63-3729-C9C087BB833B}"/>
          </ac:spMkLst>
        </pc:spChg>
        <pc:spChg chg="del mod">
          <ac:chgData name="Oğuzhan Canpolat" userId="e29dbb906724f66b" providerId="LiveId" clId="{F68F7BA7-2841-43A4-88D8-079AFD1A9FC5}" dt="2024-10-28T03:50:51.405" v="5909" actId="478"/>
          <ac:spMkLst>
            <pc:docMk/>
            <pc:sldMk cId="2007039119" sldId="1237"/>
            <ac:spMk id="11" creationId="{5A969A57-1D0D-59EE-FC57-C8F49FC22DD3}"/>
          </ac:spMkLst>
        </pc:spChg>
        <pc:spChg chg="mod">
          <ac:chgData name="Oğuzhan Canpolat" userId="e29dbb906724f66b" providerId="LiveId" clId="{F68F7BA7-2841-43A4-88D8-079AFD1A9FC5}" dt="2024-10-28T03:43:06.674" v="5677"/>
          <ac:spMkLst>
            <pc:docMk/>
            <pc:sldMk cId="2007039119" sldId="1237"/>
            <ac:spMk id="12" creationId="{34B73300-834C-AC56-D501-2544D3DA033F}"/>
          </ac:spMkLst>
        </pc:spChg>
        <pc:spChg chg="mod">
          <ac:chgData name="Oğuzhan Canpolat" userId="e29dbb906724f66b" providerId="LiveId" clId="{F68F7BA7-2841-43A4-88D8-079AFD1A9FC5}" dt="2024-10-28T03:43:12.593" v="5679" actId="1076"/>
          <ac:spMkLst>
            <pc:docMk/>
            <pc:sldMk cId="2007039119" sldId="1237"/>
            <ac:spMk id="13" creationId="{5AC690F9-D21F-2C15-A06B-EBF0B0B63572}"/>
          </ac:spMkLst>
        </pc:spChg>
        <pc:spChg chg="mod">
          <ac:chgData name="Oğuzhan Canpolat" userId="e29dbb906724f66b" providerId="LiveId" clId="{F68F7BA7-2841-43A4-88D8-079AFD1A9FC5}" dt="2024-10-28T03:44:28.101" v="5705" actId="1076"/>
          <ac:spMkLst>
            <pc:docMk/>
            <pc:sldMk cId="2007039119" sldId="1237"/>
            <ac:spMk id="16" creationId="{46DEC5D2-F16B-2AF8-CC57-52AB9C50FE41}"/>
          </ac:spMkLst>
        </pc:spChg>
        <pc:spChg chg="mod">
          <ac:chgData name="Oğuzhan Canpolat" userId="e29dbb906724f66b" providerId="LiveId" clId="{F68F7BA7-2841-43A4-88D8-079AFD1A9FC5}" dt="2024-10-28T03:44:21.829" v="5703" actId="1076"/>
          <ac:spMkLst>
            <pc:docMk/>
            <pc:sldMk cId="2007039119" sldId="1237"/>
            <ac:spMk id="21" creationId="{2E4CD77D-EC32-D7D0-43CE-FC8F647A1FA7}"/>
          </ac:spMkLst>
        </pc:spChg>
        <pc:spChg chg="mod">
          <ac:chgData name="Oğuzhan Canpolat" userId="e29dbb906724f66b" providerId="LiveId" clId="{F68F7BA7-2841-43A4-88D8-079AFD1A9FC5}" dt="2024-10-28T03:45:27.169" v="5730" actId="1076"/>
          <ac:spMkLst>
            <pc:docMk/>
            <pc:sldMk cId="2007039119" sldId="1237"/>
            <ac:spMk id="26" creationId="{A44240DE-5AEF-E842-5009-BB1F4DCD7C5F}"/>
          </ac:spMkLst>
        </pc:spChg>
        <pc:spChg chg="mod">
          <ac:chgData name="Oğuzhan Canpolat" userId="e29dbb906724f66b" providerId="LiveId" clId="{F68F7BA7-2841-43A4-88D8-079AFD1A9FC5}" dt="2024-10-28T03:47:04.362" v="5814" actId="1076"/>
          <ac:spMkLst>
            <pc:docMk/>
            <pc:sldMk cId="2007039119" sldId="1237"/>
            <ac:spMk id="30" creationId="{3D965F63-149A-7B80-7F2F-E5D46E3E8254}"/>
          </ac:spMkLst>
        </pc:spChg>
        <pc:spChg chg="add mod">
          <ac:chgData name="Oğuzhan Canpolat" userId="e29dbb906724f66b" providerId="LiveId" clId="{F68F7BA7-2841-43A4-88D8-079AFD1A9FC5}" dt="2024-10-28T03:50:26.910" v="5903" actId="164"/>
          <ac:spMkLst>
            <pc:docMk/>
            <pc:sldMk cId="2007039119" sldId="1237"/>
            <ac:spMk id="35" creationId="{26E3EA3B-F7D3-EDC9-8719-8766AA867F01}"/>
          </ac:spMkLst>
        </pc:spChg>
        <pc:spChg chg="add mod">
          <ac:chgData name="Oğuzhan Canpolat" userId="e29dbb906724f66b" providerId="LiveId" clId="{F68F7BA7-2841-43A4-88D8-079AFD1A9FC5}" dt="2024-10-28T03:50:26.910" v="5903" actId="164"/>
          <ac:spMkLst>
            <pc:docMk/>
            <pc:sldMk cId="2007039119" sldId="1237"/>
            <ac:spMk id="50" creationId="{CA13E463-D8B0-3969-0324-C52DADDEA652}"/>
          </ac:spMkLst>
        </pc:spChg>
        <pc:grpChg chg="add del mod">
          <ac:chgData name="Oğuzhan Canpolat" userId="e29dbb906724f66b" providerId="LiveId" clId="{F68F7BA7-2841-43A4-88D8-079AFD1A9FC5}" dt="2024-10-28T03:43:00.092" v="5675" actId="478"/>
          <ac:grpSpMkLst>
            <pc:docMk/>
            <pc:sldMk cId="2007039119" sldId="1237"/>
            <ac:grpSpMk id="6" creationId="{4C970B2F-1F41-FA4B-EF1C-963A5011BEC3}"/>
          </ac:grpSpMkLst>
        </pc:grpChg>
        <pc:grpChg chg="add mod">
          <ac:chgData name="Oğuzhan Canpolat" userId="e29dbb906724f66b" providerId="LiveId" clId="{F68F7BA7-2841-43A4-88D8-079AFD1A9FC5}" dt="2024-10-28T03:43:09.766" v="5678" actId="1076"/>
          <ac:grpSpMkLst>
            <pc:docMk/>
            <pc:sldMk cId="2007039119" sldId="1237"/>
            <ac:grpSpMk id="10" creationId="{2E3EF88E-F666-E5A9-FE39-E61D34D8FA45}"/>
          </ac:grpSpMkLst>
        </pc:grpChg>
        <pc:grpChg chg="add mod">
          <ac:chgData name="Oğuzhan Canpolat" userId="e29dbb906724f66b" providerId="LiveId" clId="{F68F7BA7-2841-43A4-88D8-079AFD1A9FC5}" dt="2024-10-28T03:43:37.376" v="5689" actId="1076"/>
          <ac:grpSpMkLst>
            <pc:docMk/>
            <pc:sldMk cId="2007039119" sldId="1237"/>
            <ac:grpSpMk id="14" creationId="{84B750D4-22F1-0C40-A537-50A904F94125}"/>
          </ac:grpSpMkLst>
        </pc:grpChg>
        <pc:grpChg chg="add mod">
          <ac:chgData name="Oğuzhan Canpolat" userId="e29dbb906724f66b" providerId="LiveId" clId="{F68F7BA7-2841-43A4-88D8-079AFD1A9FC5}" dt="2024-10-28T03:44:59.915" v="5706" actId="1076"/>
          <ac:grpSpMkLst>
            <pc:docMk/>
            <pc:sldMk cId="2007039119" sldId="1237"/>
            <ac:grpSpMk id="19" creationId="{E755CD6D-7DB4-CF3A-1C1D-09279778D171}"/>
          </ac:grpSpMkLst>
        </pc:grpChg>
        <pc:grpChg chg="add mod">
          <ac:chgData name="Oğuzhan Canpolat" userId="e29dbb906724f66b" providerId="LiveId" clId="{F68F7BA7-2841-43A4-88D8-079AFD1A9FC5}" dt="2024-10-28T03:45:06.955" v="5709" actId="1076"/>
          <ac:grpSpMkLst>
            <pc:docMk/>
            <pc:sldMk cId="2007039119" sldId="1237"/>
            <ac:grpSpMk id="24" creationId="{7DA8D2DF-517B-7073-0681-9ACC0AEAFB9C}"/>
          </ac:grpSpMkLst>
        </pc:grpChg>
        <pc:grpChg chg="add mod">
          <ac:chgData name="Oğuzhan Canpolat" userId="e29dbb906724f66b" providerId="LiveId" clId="{F68F7BA7-2841-43A4-88D8-079AFD1A9FC5}" dt="2024-10-28T03:50:11.941" v="5901" actId="1076"/>
          <ac:grpSpMkLst>
            <pc:docMk/>
            <pc:sldMk cId="2007039119" sldId="1237"/>
            <ac:grpSpMk id="28" creationId="{1FF87795-4202-FDA3-DE07-2CD3C8BAD39B}"/>
          </ac:grpSpMkLst>
        </pc:grpChg>
        <pc:grpChg chg="add mod">
          <ac:chgData name="Oğuzhan Canpolat" userId="e29dbb906724f66b" providerId="LiveId" clId="{F68F7BA7-2841-43A4-88D8-079AFD1A9FC5}" dt="2024-10-28T03:50:26.910" v="5903" actId="164"/>
          <ac:grpSpMkLst>
            <pc:docMk/>
            <pc:sldMk cId="2007039119" sldId="1237"/>
            <ac:grpSpMk id="55" creationId="{6FCCE300-E502-D722-0E51-32B6480E4FD7}"/>
          </ac:grpSpMkLst>
        </pc:grpChg>
        <pc:picChg chg="add mod modCrop">
          <ac:chgData name="Oğuzhan Canpolat" userId="e29dbb906724f66b" providerId="LiveId" clId="{F68F7BA7-2841-43A4-88D8-079AFD1A9FC5}" dt="2024-10-28T03:42:48.204" v="5672" actId="1076"/>
          <ac:picMkLst>
            <pc:docMk/>
            <pc:sldMk cId="2007039119" sldId="1237"/>
            <ac:picMk id="3" creationId="{B9FCA208-FC91-1E64-1A54-EC41CC84B33A}"/>
          </ac:picMkLst>
        </pc:picChg>
        <pc:picChg chg="mod modCrop">
          <ac:chgData name="Oğuzhan Canpolat" userId="e29dbb906724f66b" providerId="LiveId" clId="{F68F7BA7-2841-43A4-88D8-079AFD1A9FC5}" dt="2024-10-28T03:42:53.096" v="5673" actId="1076"/>
          <ac:picMkLst>
            <pc:docMk/>
            <pc:sldMk cId="2007039119" sldId="1237"/>
            <ac:picMk id="7" creationId="{9F0DD63A-9F12-C900-1CCD-BF818E9E6524}"/>
          </ac:picMkLst>
        </pc:picChg>
        <pc:cxnChg chg="mod">
          <ac:chgData name="Oğuzhan Canpolat" userId="e29dbb906724f66b" providerId="LiveId" clId="{F68F7BA7-2841-43A4-88D8-079AFD1A9FC5}" dt="2024-10-28T03:44:25.589" v="5704" actId="1076"/>
          <ac:cxnSpMkLst>
            <pc:docMk/>
            <pc:sldMk cId="2007039119" sldId="1237"/>
            <ac:cxnSpMk id="15" creationId="{7D31E643-83C6-7AF9-F700-F0E36377CA97}"/>
          </ac:cxnSpMkLst>
        </pc:cxnChg>
        <pc:cxnChg chg="mod">
          <ac:chgData name="Oğuzhan Canpolat" userId="e29dbb906724f66b" providerId="LiveId" clId="{F68F7BA7-2841-43A4-88D8-079AFD1A9FC5}" dt="2024-10-28T03:45:02.204" v="5707" actId="14100"/>
          <ac:cxnSpMkLst>
            <pc:docMk/>
            <pc:sldMk cId="2007039119" sldId="1237"/>
            <ac:cxnSpMk id="20" creationId="{856F9F6F-C728-A156-DF22-2B7FAF8B0883}"/>
          </ac:cxnSpMkLst>
        </pc:cxnChg>
        <pc:cxnChg chg="mod">
          <ac:chgData name="Oğuzhan Canpolat" userId="e29dbb906724f66b" providerId="LiveId" clId="{F68F7BA7-2841-43A4-88D8-079AFD1A9FC5}" dt="2024-10-28T03:45:14.478" v="5712" actId="208"/>
          <ac:cxnSpMkLst>
            <pc:docMk/>
            <pc:sldMk cId="2007039119" sldId="1237"/>
            <ac:cxnSpMk id="25" creationId="{B03BFAFE-8999-5FF0-2802-EDF250B0A4D7}"/>
          </ac:cxnSpMkLst>
        </pc:cxnChg>
        <pc:cxnChg chg="mod">
          <ac:chgData name="Oğuzhan Canpolat" userId="e29dbb906724f66b" providerId="LiveId" clId="{F68F7BA7-2841-43A4-88D8-079AFD1A9FC5}" dt="2024-10-28T03:50:15.214" v="5902" actId="14100"/>
          <ac:cxnSpMkLst>
            <pc:docMk/>
            <pc:sldMk cId="2007039119" sldId="1237"/>
            <ac:cxnSpMk id="29" creationId="{092E4F47-0A63-B3B4-B522-1F9D0548DA83}"/>
          </ac:cxnSpMkLst>
        </pc:cxnChg>
        <pc:cxnChg chg="add mod">
          <ac:chgData name="Oğuzhan Canpolat" userId="e29dbb906724f66b" providerId="LiveId" clId="{F68F7BA7-2841-43A4-88D8-079AFD1A9FC5}" dt="2024-10-28T03:50:26.910" v="5903" actId="164"/>
          <ac:cxnSpMkLst>
            <pc:docMk/>
            <pc:sldMk cId="2007039119" sldId="1237"/>
            <ac:cxnSpMk id="37" creationId="{D4A21D16-6AA2-B0AE-D90B-8BEE51F856BD}"/>
          </ac:cxnSpMkLst>
        </pc:cxnChg>
        <pc:cxnChg chg="add mod">
          <ac:chgData name="Oğuzhan Canpolat" userId="e29dbb906724f66b" providerId="LiveId" clId="{F68F7BA7-2841-43A4-88D8-079AFD1A9FC5}" dt="2024-10-28T03:50:26.910" v="5903" actId="164"/>
          <ac:cxnSpMkLst>
            <pc:docMk/>
            <pc:sldMk cId="2007039119" sldId="1237"/>
            <ac:cxnSpMk id="41" creationId="{428B1084-3DCA-7B32-F6FB-0EB067F443E7}"/>
          </ac:cxnSpMkLst>
        </pc:cxnChg>
        <pc:cxnChg chg="add mod">
          <ac:chgData name="Oğuzhan Canpolat" userId="e29dbb906724f66b" providerId="LiveId" clId="{F68F7BA7-2841-43A4-88D8-079AFD1A9FC5}" dt="2024-10-28T03:50:26.910" v="5903" actId="164"/>
          <ac:cxnSpMkLst>
            <pc:docMk/>
            <pc:sldMk cId="2007039119" sldId="1237"/>
            <ac:cxnSpMk id="45" creationId="{6A19F6E7-ACF0-D230-99F5-6CA773C12D46}"/>
          </ac:cxnSpMkLst>
        </pc:cxnChg>
      </pc:sldChg>
      <pc:sldChg chg="addSp delSp modSp add mod">
        <pc:chgData name="Oğuzhan Canpolat" userId="e29dbb906724f66b" providerId="LiveId" clId="{F68F7BA7-2841-43A4-88D8-079AFD1A9FC5}" dt="2024-10-28T02:45:34.256" v="4002" actId="20577"/>
        <pc:sldMkLst>
          <pc:docMk/>
          <pc:sldMk cId="814283245" sldId="1238"/>
        </pc:sldMkLst>
        <pc:spChg chg="mod">
          <ac:chgData name="Oğuzhan Canpolat" userId="e29dbb906724f66b" providerId="LiveId" clId="{F68F7BA7-2841-43A4-88D8-079AFD1A9FC5}" dt="2024-10-28T02:28:13.715" v="3689" actId="20577"/>
          <ac:spMkLst>
            <pc:docMk/>
            <pc:sldMk cId="814283245" sldId="1238"/>
            <ac:spMk id="2" creationId="{3812DC21-CE02-CE85-B19C-F805E8930A64}"/>
          </ac:spMkLst>
        </pc:spChg>
        <pc:spChg chg="mod">
          <ac:chgData name="Oğuzhan Canpolat" userId="e29dbb906724f66b" providerId="LiveId" clId="{F68F7BA7-2841-43A4-88D8-079AFD1A9FC5}" dt="2024-10-28T02:45:34.256" v="4002" actId="20577"/>
          <ac:spMkLst>
            <pc:docMk/>
            <pc:sldMk cId="814283245" sldId="1238"/>
            <ac:spMk id="8" creationId="{18F92592-F57A-C0B7-36D4-BE078CF8A0BD}"/>
          </ac:spMkLst>
        </pc:spChg>
        <pc:picChg chg="del">
          <ac:chgData name="Oğuzhan Canpolat" userId="e29dbb906724f66b" providerId="LiveId" clId="{F68F7BA7-2841-43A4-88D8-079AFD1A9FC5}" dt="2024-10-28T02:28:32.435" v="3706" actId="478"/>
          <ac:picMkLst>
            <pc:docMk/>
            <pc:sldMk cId="814283245" sldId="1238"/>
            <ac:picMk id="6" creationId="{60961564-D830-CDA7-95C2-98C99B6AB843}"/>
          </ac:picMkLst>
        </pc:picChg>
        <pc:picChg chg="add mod">
          <ac:chgData name="Oğuzhan Canpolat" userId="e29dbb906724f66b" providerId="LiveId" clId="{F68F7BA7-2841-43A4-88D8-079AFD1A9FC5}" dt="2024-10-28T02:28:40.490" v="3708" actId="1076"/>
          <ac:picMkLst>
            <pc:docMk/>
            <pc:sldMk cId="814283245" sldId="1238"/>
            <ac:picMk id="7" creationId="{9968E82F-692D-FC5E-619A-3111AD4BB4C6}"/>
          </ac:picMkLst>
        </pc:picChg>
      </pc:sldChg>
      <pc:sldChg chg="addSp delSp modSp add mod addAnim delAnim modAnim">
        <pc:chgData name="Oğuzhan Canpolat" userId="e29dbb906724f66b" providerId="LiveId" clId="{F68F7BA7-2841-43A4-88D8-079AFD1A9FC5}" dt="2024-10-28T03:17:13.824" v="5052"/>
        <pc:sldMkLst>
          <pc:docMk/>
          <pc:sldMk cId="963010475" sldId="1239"/>
        </pc:sldMkLst>
        <pc:spChg chg="mod">
          <ac:chgData name="Oğuzhan Canpolat" userId="e29dbb906724f66b" providerId="LiveId" clId="{F68F7BA7-2841-43A4-88D8-079AFD1A9FC5}" dt="2024-10-28T02:46:30.894" v="4038" actId="20577"/>
          <ac:spMkLst>
            <pc:docMk/>
            <pc:sldMk cId="963010475" sldId="1239"/>
            <ac:spMk id="10" creationId="{8BE3DDB2-3280-8E8A-755B-A32B203EC82A}"/>
          </ac:spMkLst>
        </pc:spChg>
        <pc:spChg chg="add del mod">
          <ac:chgData name="Oğuzhan Canpolat" userId="e29dbb906724f66b" providerId="LiveId" clId="{F68F7BA7-2841-43A4-88D8-079AFD1A9FC5}" dt="2024-10-28T02:46:37.381" v="4040" actId="20577"/>
          <ac:spMkLst>
            <pc:docMk/>
            <pc:sldMk cId="963010475" sldId="1239"/>
            <ac:spMk id="11" creationId="{D0BB8B92-52FF-DD03-49A9-79ED1F8133E5}"/>
          </ac:spMkLst>
        </pc:spChg>
        <pc:spChg chg="mod">
          <ac:chgData name="Oğuzhan Canpolat" userId="e29dbb906724f66b" providerId="LiveId" clId="{F68F7BA7-2841-43A4-88D8-079AFD1A9FC5}" dt="2024-10-28T03:09:31.164" v="4894"/>
          <ac:spMkLst>
            <pc:docMk/>
            <pc:sldMk cId="963010475" sldId="1239"/>
            <ac:spMk id="13" creationId="{4FC40E18-9235-39D7-48AA-BB05BC00416C}"/>
          </ac:spMkLst>
        </pc:spChg>
        <pc:spChg chg="mod">
          <ac:chgData name="Oğuzhan Canpolat" userId="e29dbb906724f66b" providerId="LiveId" clId="{F68F7BA7-2841-43A4-88D8-079AFD1A9FC5}" dt="2024-10-28T03:09:31.164" v="4894"/>
          <ac:spMkLst>
            <pc:docMk/>
            <pc:sldMk cId="963010475" sldId="1239"/>
            <ac:spMk id="14" creationId="{E7C03BBD-D625-17F9-8FFD-9D6C5F2772C7}"/>
          </ac:spMkLst>
        </pc:spChg>
        <pc:spChg chg="mod">
          <ac:chgData name="Oğuzhan Canpolat" userId="e29dbb906724f66b" providerId="LiveId" clId="{F68F7BA7-2841-43A4-88D8-079AFD1A9FC5}" dt="2024-10-28T03:09:31.164" v="4894"/>
          <ac:spMkLst>
            <pc:docMk/>
            <pc:sldMk cId="963010475" sldId="1239"/>
            <ac:spMk id="16" creationId="{49D644A5-DD21-BDF3-096C-DB1342BBE86F}"/>
          </ac:spMkLst>
        </pc:spChg>
        <pc:spChg chg="mod">
          <ac:chgData name="Oğuzhan Canpolat" userId="e29dbb906724f66b" providerId="LiveId" clId="{F68F7BA7-2841-43A4-88D8-079AFD1A9FC5}" dt="2024-10-28T03:10:04.400" v="4913" actId="207"/>
          <ac:spMkLst>
            <pc:docMk/>
            <pc:sldMk cId="963010475" sldId="1239"/>
            <ac:spMk id="17" creationId="{FA405178-419E-2B81-D0E7-C62D6641C116}"/>
          </ac:spMkLst>
        </pc:spChg>
        <pc:spChg chg="add del mod">
          <ac:chgData name="Oğuzhan Canpolat" userId="e29dbb906724f66b" providerId="LiveId" clId="{F68F7BA7-2841-43A4-88D8-079AFD1A9FC5}" dt="2024-10-28T03:10:37.306" v="4920" actId="478"/>
          <ac:spMkLst>
            <pc:docMk/>
            <pc:sldMk cId="963010475" sldId="1239"/>
            <ac:spMk id="18" creationId="{DFA92D73-2CC6-BFEC-32A9-4661BB447EC3}"/>
          </ac:spMkLst>
        </pc:spChg>
        <pc:spChg chg="mod topLvl">
          <ac:chgData name="Oğuzhan Canpolat" userId="e29dbb906724f66b" providerId="LiveId" clId="{F68F7BA7-2841-43A4-88D8-079AFD1A9FC5}" dt="2024-10-28T03:11:00.227" v="4928" actId="1076"/>
          <ac:spMkLst>
            <pc:docMk/>
            <pc:sldMk cId="963010475" sldId="1239"/>
            <ac:spMk id="20" creationId="{9D02D28F-E6AF-1190-8485-A9297F7DA5C6}"/>
          </ac:spMkLst>
        </pc:spChg>
        <pc:spChg chg="add del mod topLvl">
          <ac:chgData name="Oğuzhan Canpolat" userId="e29dbb906724f66b" providerId="LiveId" clId="{F68F7BA7-2841-43A4-88D8-079AFD1A9FC5}" dt="2024-10-28T03:11:09.542" v="4946" actId="1036"/>
          <ac:spMkLst>
            <pc:docMk/>
            <pc:sldMk cId="963010475" sldId="1239"/>
            <ac:spMk id="21" creationId="{EC1777C4-35AA-CB08-52E9-BFA7FFCF035B}"/>
          </ac:spMkLst>
        </pc:spChg>
        <pc:spChg chg="mod topLvl">
          <ac:chgData name="Oğuzhan Canpolat" userId="e29dbb906724f66b" providerId="LiveId" clId="{F68F7BA7-2841-43A4-88D8-079AFD1A9FC5}" dt="2024-10-28T03:12:08.687" v="4979" actId="164"/>
          <ac:spMkLst>
            <pc:docMk/>
            <pc:sldMk cId="963010475" sldId="1239"/>
            <ac:spMk id="23" creationId="{E32A36D1-C843-5D49-1E9B-3AA6658A42D4}"/>
          </ac:spMkLst>
        </pc:spChg>
        <pc:spChg chg="del mod topLvl">
          <ac:chgData name="Oğuzhan Canpolat" userId="e29dbb906724f66b" providerId="LiveId" clId="{F68F7BA7-2841-43A4-88D8-079AFD1A9FC5}" dt="2024-10-28T03:11:22.412" v="4950" actId="478"/>
          <ac:spMkLst>
            <pc:docMk/>
            <pc:sldMk cId="963010475" sldId="1239"/>
            <ac:spMk id="24" creationId="{A142C151-FD5F-4E97-F502-B1278B39768F}"/>
          </ac:spMkLst>
        </pc:spChg>
        <pc:spChg chg="add mod">
          <ac:chgData name="Oğuzhan Canpolat" userId="e29dbb906724f66b" providerId="LiveId" clId="{F68F7BA7-2841-43A4-88D8-079AFD1A9FC5}" dt="2024-10-28T03:12:48.172" v="4988" actId="1076"/>
          <ac:spMkLst>
            <pc:docMk/>
            <pc:sldMk cId="963010475" sldId="1239"/>
            <ac:spMk id="25" creationId="{0A6A6B9E-6FE8-9E1F-58C2-2132850AB285}"/>
          </ac:spMkLst>
        </pc:spChg>
        <pc:spChg chg="add mod">
          <ac:chgData name="Oğuzhan Canpolat" userId="e29dbb906724f66b" providerId="LiveId" clId="{F68F7BA7-2841-43A4-88D8-079AFD1A9FC5}" dt="2024-10-28T03:14:17.509" v="5015" actId="1036"/>
          <ac:spMkLst>
            <pc:docMk/>
            <pc:sldMk cId="963010475" sldId="1239"/>
            <ac:spMk id="27" creationId="{F9643B89-A110-5B4C-83DE-6B3C4D1BFEEA}"/>
          </ac:spMkLst>
        </pc:spChg>
        <pc:spChg chg="add mod">
          <ac:chgData name="Oğuzhan Canpolat" userId="e29dbb906724f66b" providerId="LiveId" clId="{F68F7BA7-2841-43A4-88D8-079AFD1A9FC5}" dt="2024-10-28T03:14:11.765" v="5007" actId="1036"/>
          <ac:spMkLst>
            <pc:docMk/>
            <pc:sldMk cId="963010475" sldId="1239"/>
            <ac:spMk id="28" creationId="{A82FD31A-6F87-8C47-E947-4D45D055CB5D}"/>
          </ac:spMkLst>
        </pc:spChg>
        <pc:spChg chg="add mod ord">
          <ac:chgData name="Oğuzhan Canpolat" userId="e29dbb906724f66b" providerId="LiveId" clId="{F68F7BA7-2841-43A4-88D8-079AFD1A9FC5}" dt="2024-10-28T03:16:04.321" v="5042" actId="170"/>
          <ac:spMkLst>
            <pc:docMk/>
            <pc:sldMk cId="963010475" sldId="1239"/>
            <ac:spMk id="29" creationId="{5C530EBB-1C5A-F40D-E982-4CA8FE90B8E9}"/>
          </ac:spMkLst>
        </pc:spChg>
        <pc:grpChg chg="add del mod">
          <ac:chgData name="Oğuzhan Canpolat" userId="e29dbb906724f66b" providerId="LiveId" clId="{F68F7BA7-2841-43A4-88D8-079AFD1A9FC5}" dt="2024-10-28T03:10:12.866" v="4917" actId="478"/>
          <ac:grpSpMkLst>
            <pc:docMk/>
            <pc:sldMk cId="963010475" sldId="1239"/>
            <ac:grpSpMk id="9" creationId="{32B427FE-1780-5A3D-01D8-17C224BA7930}"/>
          </ac:grpSpMkLst>
        </pc:grpChg>
        <pc:grpChg chg="add del mod">
          <ac:chgData name="Oğuzhan Canpolat" userId="e29dbb906724f66b" providerId="LiveId" clId="{F68F7BA7-2841-43A4-88D8-079AFD1A9FC5}" dt="2024-10-28T03:10:11.739" v="4916" actId="478"/>
          <ac:grpSpMkLst>
            <pc:docMk/>
            <pc:sldMk cId="963010475" sldId="1239"/>
            <ac:grpSpMk id="15" creationId="{67234378-1A9A-F169-8107-6CCF5FF306CD}"/>
          </ac:grpSpMkLst>
        </pc:grpChg>
        <pc:grpChg chg="add del mod">
          <ac:chgData name="Oğuzhan Canpolat" userId="e29dbb906724f66b" providerId="LiveId" clId="{F68F7BA7-2841-43A4-88D8-079AFD1A9FC5}" dt="2024-10-28T03:12:27.478" v="4983" actId="1076"/>
          <ac:grpSpMkLst>
            <pc:docMk/>
            <pc:sldMk cId="963010475" sldId="1239"/>
            <ac:grpSpMk id="19" creationId="{38C263D0-AE97-B207-C564-3E766486AC6F}"/>
          </ac:grpSpMkLst>
        </pc:grpChg>
        <pc:grpChg chg="add del mod">
          <ac:chgData name="Oğuzhan Canpolat" userId="e29dbb906724f66b" providerId="LiveId" clId="{F68F7BA7-2841-43A4-88D8-079AFD1A9FC5}" dt="2024-10-28T03:11:22.412" v="4950" actId="478"/>
          <ac:grpSpMkLst>
            <pc:docMk/>
            <pc:sldMk cId="963010475" sldId="1239"/>
            <ac:grpSpMk id="22" creationId="{A277FB66-0EA4-734A-50CE-F8C09A18BB83}"/>
          </ac:grpSpMkLst>
        </pc:grpChg>
        <pc:grpChg chg="add mod">
          <ac:chgData name="Oğuzhan Canpolat" userId="e29dbb906724f66b" providerId="LiveId" clId="{F68F7BA7-2841-43A4-88D8-079AFD1A9FC5}" dt="2024-10-28T03:12:08.687" v="4979" actId="164"/>
          <ac:grpSpMkLst>
            <pc:docMk/>
            <pc:sldMk cId="963010475" sldId="1239"/>
            <ac:grpSpMk id="26" creationId="{D2D43B2A-0D63-C0EA-C884-13C54EF3F49D}"/>
          </ac:grpSpMkLst>
        </pc:grpChg>
        <pc:picChg chg="add mod">
          <ac:chgData name="Oğuzhan Canpolat" userId="e29dbb906724f66b" providerId="LiveId" clId="{F68F7BA7-2841-43A4-88D8-079AFD1A9FC5}" dt="2024-10-28T02:37:11.458" v="3796" actId="1076"/>
          <ac:picMkLst>
            <pc:docMk/>
            <pc:sldMk cId="963010475" sldId="1239"/>
            <ac:picMk id="6" creationId="{FB8E23D6-D18E-7DF0-ABA4-3254C7DD4152}"/>
          </ac:picMkLst>
        </pc:picChg>
        <pc:picChg chg="add mod">
          <ac:chgData name="Oğuzhan Canpolat" userId="e29dbb906724f66b" providerId="LiveId" clId="{F68F7BA7-2841-43A4-88D8-079AFD1A9FC5}" dt="2024-10-28T02:37:55.097" v="3804" actId="1076"/>
          <ac:picMkLst>
            <pc:docMk/>
            <pc:sldMk cId="963010475" sldId="1239"/>
            <ac:picMk id="7" creationId="{A8493AA8-3873-5A8B-A6FF-87CB99352063}"/>
          </ac:picMkLst>
        </pc:picChg>
        <pc:picChg chg="add mod">
          <ac:chgData name="Oğuzhan Canpolat" userId="e29dbb906724f66b" providerId="LiveId" clId="{F68F7BA7-2841-43A4-88D8-079AFD1A9FC5}" dt="2024-10-28T02:38:00.012" v="3807" actId="1076"/>
          <ac:picMkLst>
            <pc:docMk/>
            <pc:sldMk cId="963010475" sldId="1239"/>
            <ac:picMk id="8" creationId="{A7E4646F-AD11-0285-92C0-0BD5AAF646AD}"/>
          </ac:picMkLst>
        </pc:picChg>
        <pc:picChg chg="del">
          <ac:chgData name="Oğuzhan Canpolat" userId="e29dbb906724f66b" providerId="LiveId" clId="{F68F7BA7-2841-43A4-88D8-079AFD1A9FC5}" dt="2024-10-28T02:36:54.179" v="3793" actId="478"/>
          <ac:picMkLst>
            <pc:docMk/>
            <pc:sldMk cId="963010475" sldId="1239"/>
            <ac:picMk id="12" creationId="{9FB248BE-7238-D163-7B00-3F14D059804F}"/>
          </ac:picMkLst>
        </pc:picChg>
      </pc:sldChg>
      <pc:sldChg chg="modSp add mod">
        <pc:chgData name="Oğuzhan Canpolat" userId="e29dbb906724f66b" providerId="LiveId" clId="{F68F7BA7-2841-43A4-88D8-079AFD1A9FC5}" dt="2024-10-28T03:07:33.968" v="4775" actId="20577"/>
        <pc:sldMkLst>
          <pc:docMk/>
          <pc:sldMk cId="622439428" sldId="1240"/>
        </pc:sldMkLst>
        <pc:spChg chg="mod">
          <ac:chgData name="Oğuzhan Canpolat" userId="e29dbb906724f66b" providerId="LiveId" clId="{F68F7BA7-2841-43A4-88D8-079AFD1A9FC5}" dt="2024-10-28T03:07:33.968" v="4775" actId="20577"/>
          <ac:spMkLst>
            <pc:docMk/>
            <pc:sldMk cId="622439428" sldId="1240"/>
            <ac:spMk id="2" creationId="{85442D4F-476E-3AFA-906D-66CBB07CD5E3}"/>
          </ac:spMkLst>
        </pc:spChg>
      </pc:sldChg>
      <pc:sldChg chg="modSp add modTransition modAnim">
        <pc:chgData name="Oğuzhan Canpolat" userId="e29dbb906724f66b" providerId="LiveId" clId="{F68F7BA7-2841-43A4-88D8-079AFD1A9FC5}" dt="2024-10-28T03:41:04.867" v="5647" actId="20577"/>
        <pc:sldMkLst>
          <pc:docMk/>
          <pc:sldMk cId="805930769" sldId="1241"/>
        </pc:sldMkLst>
        <pc:spChg chg="mod">
          <ac:chgData name="Oğuzhan Canpolat" userId="e29dbb906724f66b" providerId="LiveId" clId="{F68F7BA7-2841-43A4-88D8-079AFD1A9FC5}" dt="2024-10-28T03:41:04.867" v="5647" actId="20577"/>
          <ac:spMkLst>
            <pc:docMk/>
            <pc:sldMk cId="805930769" sldId="1241"/>
            <ac:spMk id="11" creationId="{3DA7FEE4-1A87-4661-10A0-038075A6A32E}"/>
          </ac:spMkLst>
        </pc:spChg>
      </pc:sldChg>
      <pc:sldChg chg="add modTransition modAnim">
        <pc:chgData name="Oğuzhan Canpolat" userId="e29dbb906724f66b" providerId="LiveId" clId="{F68F7BA7-2841-43A4-88D8-079AFD1A9FC5}" dt="2024-10-28T03:51:47.034" v="5911"/>
        <pc:sldMkLst>
          <pc:docMk/>
          <pc:sldMk cId="1391100674" sldId="124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AA832AD0-4930-4A38-9417-2B65CA063F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85B7EE4F-C375-412A-A2C2-5B3E3E3228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9EE74D-3E80-4630-85C1-9DAA3B40707E}" type="datetimeFigureOut">
              <a:rPr lang="tr-TR" smtClean="0"/>
              <a:t>21.07.2026</a:t>
            </a:fld>
            <a:endParaRPr lang="tr-TR"/>
          </a:p>
        </p:txBody>
      </p:sp>
      <p:sp>
        <p:nvSpPr>
          <p:cNvPr id="4" name="Alt Bilgi Yer Tutucusu 3">
            <a:extLst>
              <a:ext uri="{FF2B5EF4-FFF2-40B4-BE49-F238E27FC236}">
                <a16:creationId xmlns:a16="http://schemas.microsoft.com/office/drawing/2014/main" id="{13C7215F-F397-40E9-8612-970E766789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6AE5EB41-4C5E-4B7B-986F-D0317A93D1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B505F3-A52E-44E1-BBC9-38B71473DECB}" type="slidenum">
              <a:rPr lang="tr-TR" smtClean="0"/>
              <a:t>‹#›</a:t>
            </a:fld>
            <a:endParaRPr lang="tr-TR"/>
          </a:p>
        </p:txBody>
      </p:sp>
    </p:spTree>
    <p:extLst>
      <p:ext uri="{BB962C8B-B14F-4D97-AF65-F5344CB8AC3E}">
        <p14:creationId xmlns:p14="http://schemas.microsoft.com/office/powerpoint/2010/main" val="462461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7F0D30-3E46-4825-8588-D9B6072F0A29}" type="datetimeFigureOut">
              <a:rPr lang="tr-TR" smtClean="0"/>
              <a:t>21.07.2026</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5BF41-557F-464F-A572-936F8C7D1291}" type="slidenum">
              <a:rPr lang="tr-TR" smtClean="0"/>
              <a:t>‹#›</a:t>
            </a:fld>
            <a:endParaRPr lang="tr-TR"/>
          </a:p>
        </p:txBody>
      </p:sp>
    </p:spTree>
    <p:extLst>
      <p:ext uri="{BB962C8B-B14F-4D97-AF65-F5344CB8AC3E}">
        <p14:creationId xmlns:p14="http://schemas.microsoft.com/office/powerpoint/2010/main" val="2502633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will present Clutch </a:t>
            </a:r>
            <a:br>
              <a:rPr lang="en-US" dirty="0"/>
            </a:br>
            <a:r>
              <a:rPr lang="en-US" dirty="0"/>
              <a:t>High Performance Vector-Scalar Comparison using DRAM via Chunked Temporal Coding</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a:t>
            </a:fld>
            <a:endParaRPr lang="tr-TR"/>
          </a:p>
        </p:txBody>
      </p:sp>
    </p:spTree>
    <p:extLst>
      <p:ext uri="{BB962C8B-B14F-4D97-AF65-F5344CB8AC3E}">
        <p14:creationId xmlns:p14="http://schemas.microsoft.com/office/powerpoint/2010/main" val="466672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 will give you a quick overview of our work</a:t>
            </a:r>
          </a:p>
          <a:p>
            <a:r>
              <a:rPr lang="en-US" dirty="0">
                <a:effectLst/>
              </a:rPr>
              <a:t>[CLICK]</a:t>
            </a:r>
          </a:p>
          <a:p>
            <a:r>
              <a:rPr lang="en-US" dirty="0">
                <a:effectLst/>
              </a:rPr>
              <a:t>Vector-scalar comparison is a fundamental computation primitive that compares each element in a vector against a single scalar value.</a:t>
            </a:r>
          </a:p>
          <a:p>
            <a:endParaRPr lang="en-US" dirty="0">
              <a:effectLst/>
            </a:endParaRPr>
          </a:p>
          <a:p>
            <a:r>
              <a:rPr lang="en-US" dirty="0">
                <a:effectLst/>
              </a:rPr>
              <a:t>This operation is widely used in data-intensive workloads</a:t>
            </a:r>
          </a:p>
          <a:p>
            <a:r>
              <a:rPr lang="en-US" dirty="0">
                <a:effectLst/>
              </a:rPr>
              <a:t>Processing-using-DRAM is a promising approach to alleviate the memory-bound bottleneck of this operation, </a:t>
            </a:r>
          </a:p>
          <a:p>
            <a:r>
              <a:rPr lang="en-US" dirty="0">
                <a:effectLst/>
              </a:rPr>
              <a:t>as it performs computations directly within the DRAM array</a:t>
            </a:r>
          </a:p>
          <a:p>
            <a:endParaRPr lang="en-US" dirty="0">
              <a:effectLst/>
            </a:endParaRPr>
          </a:p>
          <a:p>
            <a:r>
              <a:rPr lang="en-US" dirty="0">
                <a:effectLst/>
              </a:rPr>
              <a:t>[CLICK]</a:t>
            </a:r>
          </a:p>
          <a:p>
            <a:r>
              <a:rPr lang="en-US" dirty="0">
                <a:effectLst/>
              </a:rPr>
              <a:t>However, existing PuD approaches require many DRAM commands, due to the bit-serial execution model,</a:t>
            </a:r>
            <a:r>
              <a:rPr lang="en-US" sz="1200" dirty="0"/>
              <a:t> limiting end-to-end application-level speedup</a:t>
            </a:r>
            <a:endParaRPr lang="en-US" dirty="0">
              <a:effectLst/>
            </a:endParaRPr>
          </a:p>
          <a:p>
            <a:r>
              <a:rPr lang="en-US" dirty="0">
                <a:effectLst/>
              </a:rPr>
              <a:t>[CLICK]</a:t>
            </a:r>
          </a:p>
          <a:p>
            <a:r>
              <a:rPr lang="en-US" dirty="0">
                <a:effectLst/>
              </a:rPr>
              <a:t>To address this, we propose Clutch, which introduces a new data representation and algorithm.</a:t>
            </a:r>
          </a:p>
          <a:p>
            <a:r>
              <a:rPr lang="en-US" dirty="0">
                <a:effectLst/>
              </a:rPr>
              <a:t>First, temporal coding encodes values so that a comparison reduces to a single lookup</a:t>
            </a:r>
          </a:p>
          <a:p>
            <a:endParaRPr lang="en-US" dirty="0">
              <a:effectLst/>
            </a:endParaRPr>
          </a:p>
          <a:p>
            <a:r>
              <a:rPr lang="en-US" dirty="0">
                <a:effectLst/>
              </a:rPr>
              <a:t>Second, a divide-and-conquer approach, enabling a flexible throughput-footprint tradeoff.</a:t>
            </a:r>
            <a:br>
              <a:rPr lang="en-US" dirty="0">
                <a:effectLst/>
              </a:rPr>
            </a:br>
            <a:endParaRPr lang="en-US" dirty="0">
              <a:effectLst/>
            </a:endParaRPr>
          </a:p>
          <a:p>
            <a:r>
              <a:rPr lang="en-US" dirty="0">
                <a:effectLst/>
              </a:rPr>
              <a:t>[CLICK]</a:t>
            </a:r>
          </a:p>
          <a:p>
            <a:r>
              <a:rPr lang="en-US" dirty="0">
                <a:effectLst/>
              </a:rPr>
              <a:t>Our evaluation shows that </a:t>
            </a:r>
            <a:r>
              <a:rPr lang="en-US" dirty="0"/>
              <a:t>Clutch significantly improves both throughput and energy efficiency over CPU and bit-serial PuD</a:t>
            </a:r>
            <a:endParaRPr lang="en-US" dirty="0">
              <a:effectLst/>
            </a:endParaRPr>
          </a:p>
          <a:p>
            <a:endParaRPr lang="en-US" dirty="0">
              <a:effectLst/>
            </a:endParaRPr>
          </a:p>
          <a:p>
            <a:r>
              <a:rPr lang="en-US" dirty="0">
                <a:effectLst/>
              </a:rPr>
              <a:t>(Clutch provides12 times higher throughput and 70 times better energy efficiency over CPU, and around 3.0 times over the bit-serial PuD approach)</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a:t>
            </a:fld>
            <a:endParaRPr lang="tr-TR"/>
          </a:p>
        </p:txBody>
      </p:sp>
    </p:spTree>
    <p:extLst>
      <p:ext uri="{BB962C8B-B14F-4D97-AF65-F5344CB8AC3E}">
        <p14:creationId xmlns:p14="http://schemas.microsoft.com/office/powerpoint/2010/main" val="2715318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of our talk.</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a:t>
            </a:fld>
            <a:endParaRPr lang="tr-TR"/>
          </a:p>
        </p:txBody>
      </p:sp>
    </p:spTree>
    <p:extLst>
      <p:ext uri="{BB962C8B-B14F-4D97-AF65-F5344CB8AC3E}">
        <p14:creationId xmlns:p14="http://schemas.microsoft.com/office/powerpoint/2010/main" val="130212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start with the background of vector-scalar comparison and Processing-using-DRAM</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4</a:t>
            </a:fld>
            <a:endParaRPr lang="tr-TR"/>
          </a:p>
        </p:txBody>
      </p:sp>
    </p:spTree>
    <p:extLst>
      <p:ext uri="{BB962C8B-B14F-4D97-AF65-F5344CB8AC3E}">
        <p14:creationId xmlns:p14="http://schemas.microsoft.com/office/powerpoint/2010/main" val="3431562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r>
              <a:rPr lang="en-US" dirty="0"/>
              <a:t>Vector-scalar comparison is a fundamental primitive that compares each element in a vector against a single scalar value.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shown in this figure, we have n-bit scalar value A and vector B, where each element </a:t>
            </a:r>
            <a:r>
              <a:rPr lang="en-US" dirty="0" err="1"/>
              <a:t>B_i</a:t>
            </a:r>
            <a:r>
              <a:rPr lang="en-US" dirty="0"/>
              <a:t> is also n bits</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each index </a:t>
            </a:r>
            <a:r>
              <a:rPr lang="en-US" dirty="0" err="1"/>
              <a:t>i</a:t>
            </a:r>
            <a:r>
              <a:rPr lang="en-US" dirty="0"/>
              <a:t>, we compare a scalar value A against the </a:t>
            </a:r>
            <a:r>
              <a:rPr lang="en-US" dirty="0" err="1"/>
              <a:t>i-th</a:t>
            </a:r>
            <a:r>
              <a:rPr lang="en-US" dirty="0"/>
              <a:t> element of vector B, producing a 1-bit result </a:t>
            </a:r>
            <a:r>
              <a:rPr lang="en-US" dirty="0" err="1"/>
              <a:t>Y_i</a:t>
            </a:r>
            <a:r>
              <a:rPr lang="en-US" dirty="0"/>
              <a:t>. </a:t>
            </a:r>
          </a:p>
          <a:p>
            <a:r>
              <a:rPr lang="en-US" dirty="0"/>
              <a:t>[CLICK]</a:t>
            </a:r>
            <a:br>
              <a:rPr lang="en-US" dirty="0"/>
            </a:br>
            <a:endParaRPr lang="en-US" dirty="0"/>
          </a:p>
          <a:p>
            <a:r>
              <a:rPr lang="en-US" dirty="0"/>
              <a:t>This operation is a fundamental primitive in data-intensive workloads, including predicate evaluation in databases and decision tree inference in machine learning.</a:t>
            </a:r>
          </a:p>
          <a:p>
            <a:r>
              <a:rPr lang="en-US" dirty="0"/>
              <a:t>[CLICK]</a:t>
            </a:r>
          </a:p>
          <a:p>
            <a:r>
              <a:rPr lang="en-US" dirty="0"/>
              <a:t>Due to its low computational intensity, its execution tends to be main memory bandwidth-bound</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5</a:t>
            </a:fld>
            <a:endParaRPr lang="tr-TR"/>
          </a:p>
        </p:txBody>
      </p:sp>
    </p:spTree>
    <p:extLst>
      <p:ext uri="{BB962C8B-B14F-4D97-AF65-F5344CB8AC3E}">
        <p14:creationId xmlns:p14="http://schemas.microsoft.com/office/powerpoint/2010/main" val="1176379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Then I will walk you through the background of DRAM</a:t>
            </a:r>
          </a:p>
          <a:p>
            <a:endParaRPr lang="en-US" dirty="0"/>
          </a:p>
          <a:p>
            <a:r>
              <a:rPr lang="en-US" dirty="0"/>
              <a:t>DRAM is used as the main memory in many computing systems.</a:t>
            </a:r>
            <a:br>
              <a:rPr lang="en-US" dirty="0"/>
            </a:br>
            <a:r>
              <a:rPr lang="en-US" dirty="0"/>
              <a:t>[CLICK] A DRAM module consists of multiple DRAM chips.</a:t>
            </a:r>
          </a:p>
          <a:p>
            <a:br>
              <a:rPr lang="en-US" dirty="0"/>
            </a:br>
            <a:r>
              <a:rPr lang="en-US" dirty="0"/>
              <a:t>[CLICK] Each chip contains multiple banks.</a:t>
            </a:r>
            <a:br>
              <a:rPr lang="en-US" dirty="0"/>
            </a:br>
            <a:r>
              <a:rPr lang="en-US" dirty="0"/>
              <a:t>[CLICK] Each bank is composed of multiple subarrays</a:t>
            </a:r>
          </a:p>
          <a:p>
            <a:br>
              <a:rPr lang="en-US" dirty="0"/>
            </a:br>
            <a:r>
              <a:rPr lang="en-US" dirty="0"/>
              <a:t>[CLICK] And within each subarray, there is a two-dimensional array of DRAM cells. </a:t>
            </a:r>
          </a:p>
          <a:p>
            <a:br>
              <a:rPr lang="en-US" dirty="0"/>
            </a:br>
            <a:r>
              <a:rPr lang="en-US" dirty="0"/>
              <a:t>[CLICK] These cells are organized into rows </a:t>
            </a:r>
          </a:p>
          <a:p>
            <a:br>
              <a:rPr lang="en-US" dirty="0"/>
            </a:br>
            <a:r>
              <a:rPr lang="en-US" dirty="0"/>
              <a:t>[CLICK] And cells in the same column are connected to a sense amplifier through a shared </a:t>
            </a:r>
            <a:r>
              <a:rPr lang="en-US" dirty="0" err="1"/>
              <a:t>bitline</a:t>
            </a:r>
            <a:r>
              <a:rPr lang="en-US" dirty="0"/>
              <a:t>.</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a:t>
            </a:fld>
            <a:endParaRPr lang="tr-TR"/>
          </a:p>
        </p:txBody>
      </p:sp>
    </p:spTree>
    <p:extLst>
      <p:ext uri="{BB962C8B-B14F-4D97-AF65-F5344CB8AC3E}">
        <p14:creationId xmlns:p14="http://schemas.microsoft.com/office/powerpoint/2010/main" val="1110066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computing systems are processor-centric, meaning all data must be moved from DRAM to the computing units for computation. </a:t>
            </a:r>
            <a:br>
              <a:rPr lang="en-US" dirty="0"/>
            </a:br>
            <a:r>
              <a:rPr lang="en-US" dirty="0"/>
              <a:t>This data movement become a major bottleneck.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br>
              <a:rPr lang="en-US" dirty="0"/>
            </a:br>
            <a:r>
              <a:rPr lang="en-US" dirty="0"/>
              <a:t>Specifically, in the processor-centric paradigm,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low-computational-intensity operations such as vector–scalar comparison are bottlenecked by data movement between DRAM and the</a:t>
            </a:r>
            <a:r>
              <a:rPr lang="ja-JP" altLang="en-US"/>
              <a:t> </a:t>
            </a:r>
            <a:r>
              <a:rPr lang="en-US" altLang="ja-JP" dirty="0"/>
              <a:t>computing units</a:t>
            </a:r>
            <a:r>
              <a:rPr lang="en-US" dirty="0"/>
              <a:t>.</a:t>
            </a:r>
            <a:endParaRPr lang="en-US" sz="1200" b="1" dirty="0">
              <a:solidFill>
                <a:srgbClr val="E1257C"/>
              </a:solidFill>
            </a:endParaRPr>
          </a:p>
        </p:txBody>
      </p:sp>
      <p:sp>
        <p:nvSpPr>
          <p:cNvPr id="4" name="Slide Number Placeholder 3"/>
          <p:cNvSpPr>
            <a:spLocks noGrp="1"/>
          </p:cNvSpPr>
          <p:nvPr>
            <p:ph type="sldNum" sz="quarter" idx="5"/>
          </p:nvPr>
        </p:nvSpPr>
        <p:spPr/>
        <p:txBody>
          <a:bodyPr/>
          <a:lstStyle/>
          <a:p>
            <a:fld id="{2F65BF41-557F-464F-A572-936F8C7D1291}" type="slidenum">
              <a:rPr lang="tr-TR" smtClean="0"/>
              <a:t>7</a:t>
            </a:fld>
            <a:endParaRPr lang="tr-TR"/>
          </a:p>
        </p:txBody>
      </p:sp>
    </p:spTree>
    <p:extLst>
      <p:ext uri="{BB962C8B-B14F-4D97-AF65-F5344CB8AC3E}">
        <p14:creationId xmlns:p14="http://schemas.microsoft.com/office/powerpoint/2010/main" val="3072710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address this, Processing-using-DRAM repurposes DRAM from a storage device to a computation device. </a:t>
            </a:r>
          </a:p>
          <a:p>
            <a:endParaRPr lang="en-US" dirty="0"/>
          </a:p>
          <a:p>
            <a:r>
              <a:rPr lang="en-US" dirty="0"/>
              <a:t>PuD leverages the analog operational principles of DRAM cells to perform computation directly within DRAM.</a:t>
            </a:r>
          </a:p>
        </p:txBody>
      </p:sp>
      <p:sp>
        <p:nvSpPr>
          <p:cNvPr id="4" name="Slide Number Placeholder 3"/>
          <p:cNvSpPr>
            <a:spLocks noGrp="1"/>
          </p:cNvSpPr>
          <p:nvPr>
            <p:ph type="sldNum" sz="quarter" idx="5"/>
          </p:nvPr>
        </p:nvSpPr>
        <p:spPr/>
        <p:txBody>
          <a:bodyPr/>
          <a:lstStyle/>
          <a:p>
            <a:fld id="{2F65BF41-557F-464F-A572-936F8C7D1291}" type="slidenum">
              <a:rPr lang="tr-TR" smtClean="0"/>
              <a:t>8</a:t>
            </a:fld>
            <a:endParaRPr lang="tr-TR"/>
          </a:p>
        </p:txBody>
      </p:sp>
    </p:spTree>
    <p:extLst>
      <p:ext uri="{BB962C8B-B14F-4D97-AF65-F5344CB8AC3E}">
        <p14:creationId xmlns:p14="http://schemas.microsoft.com/office/powerpoint/2010/main" val="1808198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introduce the two fundamental PuD primitives, starting with RowCopy.</a:t>
            </a:r>
          </a:p>
          <a:p>
            <a:r>
              <a:rPr lang="en-US" dirty="0"/>
              <a:t>RowCopy transfers data between rows within the same subarray</a:t>
            </a:r>
          </a:p>
          <a:p>
            <a:r>
              <a:rPr lang="en-US" dirty="0"/>
              <a:t>[CLICK]</a:t>
            </a:r>
          </a:p>
          <a:p>
            <a:endParaRPr lang="en-US" dirty="0"/>
          </a:p>
          <a:p>
            <a:r>
              <a:rPr lang="en-US" dirty="0"/>
              <a:t>The figure here shows a subarray, where each circle represents a DRAM cell and its 1-bit stored value.</a:t>
            </a:r>
            <a:br>
              <a:rPr lang="en-US" dirty="0"/>
            </a:br>
            <a:br>
              <a:rPr lang="en-US" dirty="0"/>
            </a:br>
            <a:r>
              <a:rPr lang="en-US" dirty="0"/>
              <a:t>(The DRAM cell array consists of massive parallel columns)</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9</a:t>
            </a:fld>
            <a:endParaRPr lang="tr-TR"/>
          </a:p>
        </p:txBody>
      </p:sp>
    </p:spTree>
    <p:extLst>
      <p:ext uri="{BB962C8B-B14F-4D97-AF65-F5344CB8AC3E}">
        <p14:creationId xmlns:p14="http://schemas.microsoft.com/office/powerpoint/2010/main" val="388605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RowCopy works as follows: we first activate a source row, </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10</a:t>
            </a:fld>
            <a:endParaRPr lang="tr-TR"/>
          </a:p>
        </p:txBody>
      </p:sp>
    </p:spTree>
    <p:extLst>
      <p:ext uri="{BB962C8B-B14F-4D97-AF65-F5344CB8AC3E}">
        <p14:creationId xmlns:p14="http://schemas.microsoft.com/office/powerpoint/2010/main" val="2593290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activate a destination row in quick succession. </a:t>
            </a:r>
          </a:p>
          <a:p>
            <a:endParaRPr lang="en-US" dirty="0"/>
          </a:p>
          <a:p>
            <a:r>
              <a:rPr lang="en-US" dirty="0"/>
              <a:t>Due to the analog operational principles, the destination row is overwritten with the data from the source row.</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11</a:t>
            </a:fld>
            <a:endParaRPr lang="tr-TR"/>
          </a:p>
        </p:txBody>
      </p:sp>
    </p:spTree>
    <p:extLst>
      <p:ext uri="{BB962C8B-B14F-4D97-AF65-F5344CB8AC3E}">
        <p14:creationId xmlns:p14="http://schemas.microsoft.com/office/powerpoint/2010/main" val="3601553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way, RowCopy efficiently copies an entire row of data from </a:t>
            </a:r>
          </a:p>
          <a:p>
            <a:endParaRPr lang="en-US" dirty="0"/>
          </a:p>
          <a:p>
            <a:r>
              <a:rPr lang="en-US" dirty="0"/>
              <a:t>[CLICK] a source row to  </a:t>
            </a:r>
          </a:p>
          <a:p>
            <a:r>
              <a:rPr lang="en-US" dirty="0"/>
              <a:t>[CLICK] a destination row, </a:t>
            </a:r>
          </a:p>
          <a:p>
            <a:r>
              <a:rPr lang="en-US" dirty="0"/>
              <a:t>[CLICK]</a:t>
            </a:r>
          </a:p>
          <a:p>
            <a:r>
              <a:rPr lang="en-US" dirty="0"/>
              <a:t>entirely within the DRAM array.</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12</a:t>
            </a:fld>
            <a:endParaRPr lang="tr-TR"/>
          </a:p>
        </p:txBody>
      </p:sp>
    </p:spTree>
    <p:extLst>
      <p:ext uri="{BB962C8B-B14F-4D97-AF65-F5344CB8AC3E}">
        <p14:creationId xmlns:p14="http://schemas.microsoft.com/office/powerpoint/2010/main" val="2255672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let me introduce the second primitive, MAJ3</a:t>
            </a:r>
          </a:p>
        </p:txBody>
      </p:sp>
      <p:sp>
        <p:nvSpPr>
          <p:cNvPr id="4" name="Slide Number Placeholder 3"/>
          <p:cNvSpPr>
            <a:spLocks noGrp="1"/>
          </p:cNvSpPr>
          <p:nvPr>
            <p:ph type="sldNum" sz="quarter" idx="5"/>
          </p:nvPr>
        </p:nvSpPr>
        <p:spPr/>
        <p:txBody>
          <a:bodyPr/>
          <a:lstStyle/>
          <a:p>
            <a:fld id="{2F65BF41-557F-464F-A572-936F8C7D1291}" type="slidenum">
              <a:rPr lang="tr-TR" smtClean="0"/>
              <a:t>13</a:t>
            </a:fld>
            <a:endParaRPr lang="tr-TR"/>
          </a:p>
        </p:txBody>
      </p:sp>
    </p:spTree>
    <p:extLst>
      <p:ext uri="{BB962C8B-B14F-4D97-AF65-F5344CB8AC3E}">
        <p14:creationId xmlns:p14="http://schemas.microsoft.com/office/powerpoint/2010/main" val="2624809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MAJ3 activates three rows simultaneously.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14</a:t>
            </a:fld>
            <a:endParaRPr lang="tr-TR"/>
          </a:p>
        </p:txBody>
      </p:sp>
    </p:spTree>
    <p:extLst>
      <p:ext uri="{BB962C8B-B14F-4D97-AF65-F5344CB8AC3E}">
        <p14:creationId xmlns:p14="http://schemas.microsoft.com/office/powerpoint/2010/main" val="21801684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causes charge sharing, such that each column computes the majority of the activated cells in that column.</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15</a:t>
            </a:fld>
            <a:endParaRPr lang="tr-TR"/>
          </a:p>
        </p:txBody>
      </p:sp>
    </p:spTree>
    <p:extLst>
      <p:ext uri="{BB962C8B-B14F-4D97-AF65-F5344CB8AC3E}">
        <p14:creationId xmlns:p14="http://schemas.microsoft.com/office/powerpoint/2010/main" val="3475467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shown in the leftmost column of this figure, the three activated cells store values 1, 0, and 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the result in the column is 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In this way, each column performs MAJ3, enabling massive parallelism across all columns</a:t>
            </a:r>
          </a:p>
        </p:txBody>
      </p:sp>
      <p:sp>
        <p:nvSpPr>
          <p:cNvPr id="4" name="Slide Number Placeholder 3"/>
          <p:cNvSpPr>
            <a:spLocks noGrp="1"/>
          </p:cNvSpPr>
          <p:nvPr>
            <p:ph type="sldNum" sz="quarter" idx="5"/>
          </p:nvPr>
        </p:nvSpPr>
        <p:spPr/>
        <p:txBody>
          <a:bodyPr/>
          <a:lstStyle/>
          <a:p>
            <a:fld id="{2F65BF41-557F-464F-A572-936F8C7D1291}" type="slidenum">
              <a:rPr lang="tr-TR" smtClean="0"/>
              <a:t>16</a:t>
            </a:fld>
            <a:endParaRPr lang="tr-TR"/>
          </a:p>
        </p:txBody>
      </p:sp>
    </p:spTree>
    <p:extLst>
      <p:ext uri="{BB962C8B-B14F-4D97-AF65-F5344CB8AC3E}">
        <p14:creationId xmlns:p14="http://schemas.microsoft.com/office/powerpoint/2010/main" val="2265257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explain how prior PuD performs arithmetic.</a:t>
            </a:r>
          </a:p>
          <a:p>
            <a:br>
              <a:rPr lang="en-US" dirty="0"/>
            </a:br>
            <a:r>
              <a:rPr lang="en-US" dirty="0"/>
              <a:t>(The Rectangle represents DRAM subarray and</a:t>
            </a:r>
          </a:p>
          <a:p>
            <a:r>
              <a:rPr lang="en-US" dirty="0"/>
              <a:t>Each Cell represents DRAM cell)</a:t>
            </a:r>
          </a:p>
          <a:p>
            <a:endParaRPr lang="en-US" dirty="0"/>
          </a:p>
          <a:p>
            <a:endParaRPr lang="en-US"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17</a:t>
            </a:fld>
            <a:endParaRPr lang="tr-TR"/>
          </a:p>
        </p:txBody>
      </p:sp>
    </p:spTree>
    <p:extLst>
      <p:ext uri="{BB962C8B-B14F-4D97-AF65-F5344CB8AC3E}">
        <p14:creationId xmlns:p14="http://schemas.microsoft.com/office/powerpoint/2010/main" val="1555034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PuD architectures,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rows are designated as compute rows, which support MAJ3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Initially, the bits of two operands are stored vertically in the same column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in this figure,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bits of Operand 0 are stored vertically from MSB to LSB,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the bits of Operand 1 are stored in the same column </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There are also constant rows, which are filled entirely with either 0s or 1s.</a:t>
            </a:r>
            <a:endParaRPr lang="en-JP"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18</a:t>
            </a:fld>
            <a:endParaRPr lang="tr-TR"/>
          </a:p>
        </p:txBody>
      </p:sp>
    </p:spTree>
    <p:extLst>
      <p:ext uri="{BB962C8B-B14F-4D97-AF65-F5344CB8AC3E}">
        <p14:creationId xmlns:p14="http://schemas.microsoft.com/office/powerpoint/2010/main" val="2647289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Prior PuD performs arithmetic by executing PuD operations in a bit-serial manner, from LSB to MSB.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let me walk through the first step of a multiplication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we use </a:t>
            </a:r>
            <a:r>
              <a:rPr lang="en-US" dirty="0" err="1"/>
              <a:t>RowCopy</a:t>
            </a:r>
            <a:r>
              <a:rPr lang="en-US" dirty="0"/>
              <a:t> to move the LSB bit of one operand into a compute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Next, </a:t>
            </a:r>
          </a:p>
          <a:p>
            <a:r>
              <a:rPr lang="en-US" dirty="0"/>
              <a:t>[CLICK]</a:t>
            </a:r>
          </a:p>
          <a:p>
            <a:r>
              <a:rPr lang="en-US" dirty="0"/>
              <a:t>we copy the LSB bit of the other operand into another compute row.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Then,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copy a constant row filled with 0s into the third compute row.</a:t>
            </a:r>
            <a:endParaRPr lang="en-JP" dirty="0"/>
          </a:p>
          <a:p>
            <a:endParaRPr lang="en-JP"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JP"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19</a:t>
            </a:fld>
            <a:endParaRPr lang="tr-TR"/>
          </a:p>
        </p:txBody>
      </p:sp>
    </p:spTree>
    <p:extLst>
      <p:ext uri="{BB962C8B-B14F-4D97-AF65-F5344CB8AC3E}">
        <p14:creationId xmlns:p14="http://schemas.microsoft.com/office/powerpoint/2010/main" val="1232051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a:t>
            </a:r>
          </a:p>
          <a:p>
            <a:r>
              <a:rPr lang="en-US" dirty="0"/>
              <a:t>[CLICK]</a:t>
            </a:r>
          </a:p>
          <a:p>
            <a:r>
              <a:rPr lang="en-US" dirty="0"/>
              <a:t>By executing MAJ3 over these three compute rows, </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20</a:t>
            </a:fld>
            <a:endParaRPr lang="tr-TR"/>
          </a:p>
        </p:txBody>
      </p:sp>
    </p:spTree>
    <p:extLst>
      <p:ext uri="{BB962C8B-B14F-4D97-AF65-F5344CB8AC3E}">
        <p14:creationId xmlns:p14="http://schemas.microsoft.com/office/powerpoint/2010/main" val="1199421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obtain the AND operation of the two LSB bits, which corresponds to the LSB bit of the multiplication.</a:t>
            </a:r>
          </a:p>
          <a:p>
            <a:endParaRPr lang="en-US" dirty="0"/>
          </a:p>
          <a:p>
            <a:endParaRPr lang="en-US" dirty="0"/>
          </a:p>
          <a:p>
            <a:r>
              <a:rPr lang="en-US" dirty="0"/>
              <a:t>By repeating this process in a bit-serial manner, </a:t>
            </a:r>
          </a:p>
          <a:p>
            <a:r>
              <a:rPr lang="en-US" dirty="0"/>
              <a:t>PuD ultimately performs the full arithmetic operation.</a:t>
            </a:r>
            <a:endParaRPr lang="en-JP" dirty="0"/>
          </a:p>
          <a:p>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21</a:t>
            </a:fld>
            <a:endParaRPr lang="tr-TR"/>
          </a:p>
        </p:txBody>
      </p:sp>
    </p:spTree>
    <p:extLst>
      <p:ext uri="{BB962C8B-B14F-4D97-AF65-F5344CB8AC3E}">
        <p14:creationId xmlns:p14="http://schemas.microsoft.com/office/powerpoint/2010/main" val="1828341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 me move on to the</a:t>
            </a:r>
            <a:r>
              <a:rPr lang="ja-JP" altLang="en-US"/>
              <a:t> </a:t>
            </a:r>
            <a:r>
              <a:rPr lang="en-US" altLang="ja-JP" dirty="0"/>
              <a:t>Motivation and Opportunity for Processing-using-DRAM</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22</a:t>
            </a:fld>
            <a:endParaRPr lang="tr-TR"/>
          </a:p>
        </p:txBody>
      </p:sp>
    </p:spTree>
    <p:extLst>
      <p:ext uri="{BB962C8B-B14F-4D97-AF65-F5344CB8AC3E}">
        <p14:creationId xmlns:p14="http://schemas.microsoft.com/office/powerpoint/2010/main" val="225708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we discuss why PuD is particularly promising for vector–scalar comparison.)</a:t>
            </a:r>
          </a:p>
          <a:p>
            <a:endParaRPr lang="en-US" dirty="0"/>
          </a:p>
          <a:p>
            <a:r>
              <a:rPr lang="en-US" dirty="0"/>
              <a:t>[CLICK]</a:t>
            </a:r>
          </a:p>
          <a:p>
            <a:r>
              <a:rPr lang="en-US" dirty="0"/>
              <a:t>Vector–scalar comparison has low computational intensity, which makes processor-centric execution main-memory bandwidth-bound, as the processor must continuously fetch large amounts of data from DRAM.</a:t>
            </a:r>
          </a:p>
          <a:p>
            <a:endParaRPr lang="en-US" dirty="0"/>
          </a:p>
          <a:p>
            <a:r>
              <a:rPr lang="en-US" dirty="0"/>
              <a:t>[CLICK]</a:t>
            </a:r>
          </a:p>
          <a:p>
            <a:r>
              <a:rPr lang="en-US" dirty="0"/>
              <a:t>This suggests a key opportunity for PuD. In particular, due to the arithmetic nature of vector–scalar comparison, PuD can explicitly reduce off-chip data movement.</a:t>
            </a:r>
          </a:p>
        </p:txBody>
      </p:sp>
      <p:sp>
        <p:nvSpPr>
          <p:cNvPr id="4" name="Slide Number Placeholder 3"/>
          <p:cNvSpPr>
            <a:spLocks noGrp="1"/>
          </p:cNvSpPr>
          <p:nvPr>
            <p:ph type="sldNum" sz="quarter" idx="5"/>
          </p:nvPr>
        </p:nvSpPr>
        <p:spPr/>
        <p:txBody>
          <a:bodyPr/>
          <a:lstStyle/>
          <a:p>
            <a:fld id="{2F65BF41-557F-464F-A572-936F8C7D1291}" type="slidenum">
              <a:rPr lang="tr-TR" smtClean="0"/>
              <a:t>23</a:t>
            </a:fld>
            <a:endParaRPr lang="tr-TR"/>
          </a:p>
        </p:txBody>
      </p:sp>
    </p:spTree>
    <p:extLst>
      <p:ext uri="{BB962C8B-B14F-4D97-AF65-F5344CB8AC3E}">
        <p14:creationId xmlns:p14="http://schemas.microsoft.com/office/powerpoint/2010/main" val="2405726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discuss why PuD is particularly promising for vector–scalar comparison.</a:t>
            </a:r>
          </a:p>
          <a:p>
            <a:endParaRPr lang="en-US" dirty="0"/>
          </a:p>
          <a:p>
            <a:r>
              <a:rPr lang="en-US" dirty="0"/>
              <a:t>Now let compares the two execution models: processor-Centric  Paradigm and Processing-using-DRMA</a:t>
            </a:r>
          </a:p>
          <a:p>
            <a:endParaRPr lang="en-US" dirty="0"/>
          </a:p>
          <a:p>
            <a:r>
              <a:rPr lang="en-US" dirty="0"/>
              <a:t>In both cases, </a:t>
            </a:r>
          </a:p>
          <a:p>
            <a:r>
              <a:rPr lang="en-US" dirty="0"/>
              <a:t>[CLICK]</a:t>
            </a:r>
          </a:p>
          <a:p>
            <a:r>
              <a:rPr lang="en-US" dirty="0"/>
              <a:t>the n-bit vector B is stored in DRAM, </a:t>
            </a:r>
          </a:p>
          <a:p>
            <a:r>
              <a:rPr lang="en-US" dirty="0"/>
              <a:t>[CLICK]</a:t>
            </a:r>
          </a:p>
          <a:p>
            <a:r>
              <a:rPr lang="en-US" dirty="0"/>
              <a:t>and the processor holds a scalar value a. </a:t>
            </a:r>
            <a:br>
              <a:rPr lang="en-US" dirty="0"/>
            </a:br>
            <a:br>
              <a:rPr lang="en-US" dirty="0"/>
            </a:br>
            <a:endParaRPr lang="en-US" dirty="0"/>
          </a:p>
          <a:p>
            <a:r>
              <a:rPr lang="en-US" dirty="0"/>
              <a:t>(The goal is for the processor to obtain the 1-bit comparison result bitmap Y.)</a:t>
            </a:r>
          </a:p>
          <a:p>
            <a:endParaRPr lang="en-US"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24</a:t>
            </a:fld>
            <a:endParaRPr lang="tr-TR"/>
          </a:p>
        </p:txBody>
      </p:sp>
    </p:spTree>
    <p:extLst>
      <p:ext uri="{BB962C8B-B14F-4D97-AF65-F5344CB8AC3E}">
        <p14:creationId xmlns:p14="http://schemas.microsoft.com/office/powerpoint/2010/main" val="1670260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processor-centric case, </a:t>
            </a:r>
          </a:p>
          <a:p>
            <a:r>
              <a:rPr lang="en-US" dirty="0"/>
              <a:t>[CLICK]</a:t>
            </a:r>
          </a:p>
          <a:p>
            <a:r>
              <a:rPr lang="en-US" dirty="0"/>
              <a:t>the processor must first read the entire n-bit vector B from DRAM. </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25</a:t>
            </a:fld>
            <a:endParaRPr lang="tr-TR"/>
          </a:p>
        </p:txBody>
      </p:sp>
    </p:spTree>
    <p:extLst>
      <p:ext uri="{BB962C8B-B14F-4D97-AF65-F5344CB8AC3E}">
        <p14:creationId xmlns:p14="http://schemas.microsoft.com/office/powerpoint/2010/main" val="19437286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r>
              <a:rPr lang="en-US" dirty="0"/>
              <a:t>This involves large off-chip data movement. </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26</a:t>
            </a:fld>
            <a:endParaRPr lang="tr-TR"/>
          </a:p>
        </p:txBody>
      </p:sp>
    </p:spTree>
    <p:extLst>
      <p:ext uri="{BB962C8B-B14F-4D97-AF65-F5344CB8AC3E}">
        <p14:creationId xmlns:p14="http://schemas.microsoft.com/office/powerpoint/2010/main" val="2178629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processor then compares each element of B against the scalar a</a:t>
            </a:r>
          </a:p>
          <a:p>
            <a:r>
              <a:rPr lang="en-US" dirty="0"/>
              <a:t>[CLICK]</a:t>
            </a:r>
          </a:p>
          <a:p>
            <a:endParaRPr lang="en-US" dirty="0"/>
          </a:p>
          <a:p>
            <a:r>
              <a:rPr lang="en-US" dirty="0"/>
              <a:t>[CLICK]</a:t>
            </a:r>
          </a:p>
          <a:p>
            <a:r>
              <a:rPr lang="en-US" dirty="0"/>
              <a:t>, obtaining the 1-bit bitmap Y.</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27</a:t>
            </a:fld>
            <a:endParaRPr lang="tr-TR"/>
          </a:p>
        </p:txBody>
      </p:sp>
    </p:spTree>
    <p:extLst>
      <p:ext uri="{BB962C8B-B14F-4D97-AF65-F5344CB8AC3E}">
        <p14:creationId xmlns:p14="http://schemas.microsoft.com/office/powerpoint/2010/main" val="3265314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a:t>
            </a:r>
          </a:p>
          <a:p>
            <a:r>
              <a:rPr lang="en-US" dirty="0"/>
              <a:t>In PuD, the elements of vector B are stored vertically across columns in the DRAM subarray. </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28</a:t>
            </a:fld>
            <a:endParaRPr lang="tr-TR"/>
          </a:p>
        </p:txBody>
      </p:sp>
    </p:spTree>
    <p:extLst>
      <p:ext uri="{BB962C8B-B14F-4D97-AF65-F5344CB8AC3E}">
        <p14:creationId xmlns:p14="http://schemas.microsoft.com/office/powerpoint/2010/main" val="1744931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a:t>
            </a:r>
          </a:p>
          <a:p>
            <a:r>
              <a:rPr lang="en-US" dirty="0"/>
              <a:t>Then, the processor issues PuD operations based on the scalar value A, </a:t>
            </a:r>
            <a:br>
              <a:rPr lang="en-US" dirty="0"/>
            </a:br>
            <a:r>
              <a:rPr lang="en-US" dirty="0"/>
              <a:t>performing the comparison entirely inside DRAM </a:t>
            </a:r>
          </a:p>
          <a:p>
            <a:endParaRPr lang="en-US" dirty="0"/>
          </a:p>
          <a:p>
            <a:r>
              <a:rPr lang="en-US" dirty="0"/>
              <a:t>(without reading the vector from DRAM.)</a:t>
            </a:r>
          </a:p>
          <a:p>
            <a:endParaRPr lang="en-US" dirty="0"/>
          </a:p>
          <a:p>
            <a:r>
              <a:rPr lang="en-US" dirty="0"/>
              <a:t>[CLICK]</a:t>
            </a:r>
          </a:p>
          <a:p>
            <a:endParaRPr lang="en-US" dirty="0"/>
          </a:p>
          <a:p>
            <a:r>
              <a:rPr lang="en-US" dirty="0"/>
              <a:t>This is possible because the scalar value A is shared across all elements, allowing the same operation to be applied to every column. </a:t>
            </a:r>
            <a:br>
              <a:rPr lang="en-US" dirty="0"/>
            </a:b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29</a:t>
            </a:fld>
            <a:endParaRPr lang="tr-TR"/>
          </a:p>
        </p:txBody>
      </p:sp>
    </p:spTree>
    <p:extLst>
      <p:ext uri="{BB962C8B-B14F-4D97-AF65-F5344CB8AC3E}">
        <p14:creationId xmlns:p14="http://schemas.microsoft.com/office/powerpoint/2010/main" val="15250313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a:t>
            </a:r>
          </a:p>
          <a:p>
            <a:r>
              <a:rPr lang="en-US" dirty="0"/>
              <a:t>[CLICK]</a:t>
            </a:r>
          </a:p>
          <a:p>
            <a:r>
              <a:rPr lang="en-US" dirty="0"/>
              <a:t>the 1-bit bitmap Y is produced directly inside DRAM. </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30</a:t>
            </a:fld>
            <a:endParaRPr lang="tr-TR"/>
          </a:p>
        </p:txBody>
      </p:sp>
    </p:spTree>
    <p:extLst>
      <p:ext uri="{BB962C8B-B14F-4D97-AF65-F5344CB8AC3E}">
        <p14:creationId xmlns:p14="http://schemas.microsoft.com/office/powerpoint/2010/main" val="2062291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obtain the result, </a:t>
            </a:r>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the processor only needs to read the 1-bit bitmap Y, </a:t>
            </a:r>
          </a:p>
        </p:txBody>
      </p:sp>
      <p:sp>
        <p:nvSpPr>
          <p:cNvPr id="4" name="Slide Number Placeholder 3"/>
          <p:cNvSpPr>
            <a:spLocks noGrp="1"/>
          </p:cNvSpPr>
          <p:nvPr>
            <p:ph type="sldNum" sz="quarter" idx="5"/>
          </p:nvPr>
        </p:nvSpPr>
        <p:spPr/>
        <p:txBody>
          <a:bodyPr/>
          <a:lstStyle/>
          <a:p>
            <a:fld id="{2F65BF41-557F-464F-A572-936F8C7D1291}" type="slidenum">
              <a:rPr lang="tr-TR" smtClean="0"/>
              <a:t>31</a:t>
            </a:fld>
            <a:endParaRPr lang="tr-TR"/>
          </a:p>
        </p:txBody>
      </p:sp>
    </p:spTree>
    <p:extLst>
      <p:ext uri="{BB962C8B-B14F-4D97-AF65-F5344CB8AC3E}">
        <p14:creationId xmlns:p14="http://schemas.microsoft.com/office/powerpoint/2010/main" val="7192766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PuD exploits the 1-bit nature of the output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significantly reduce data movement.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JP" dirty="0"/>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32</a:t>
            </a:fld>
            <a:endParaRPr lang="tr-TR"/>
          </a:p>
        </p:txBody>
      </p:sp>
    </p:spTree>
    <p:extLst>
      <p:ext uri="{BB962C8B-B14F-4D97-AF65-F5344CB8AC3E}">
        <p14:creationId xmlns:p14="http://schemas.microsoft.com/office/powerpoint/2010/main" val="2109975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Furthermore, in many workloads, </a:t>
            </a:r>
          </a:p>
          <a:p>
            <a:r>
              <a:rPr lang="en-US" dirty="0"/>
              <a:t>[CLICK]</a:t>
            </a:r>
          </a:p>
          <a:p>
            <a:r>
              <a:rPr lang="en-US" dirty="0"/>
              <a:t>the bitmap Y is combined with other bitmaps in downstream processing. </a:t>
            </a:r>
          </a:p>
          <a:p>
            <a:r>
              <a:rPr lang="en-US" dirty="0"/>
              <a:t>[CLICK]</a:t>
            </a:r>
          </a:p>
          <a:p>
            <a:r>
              <a:rPr lang="en-US" dirty="0"/>
              <a:t>In such cases, PuD can reuse Y directly inside DRAM for subsequent PuD operations</a:t>
            </a:r>
          </a:p>
          <a:p>
            <a:endParaRPr lang="en-US" dirty="0"/>
          </a:p>
          <a:p>
            <a:r>
              <a:rPr lang="en-US" dirty="0"/>
              <a:t>(, potentially eliminating even the transfer of Y to the processor.)</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33</a:t>
            </a:fld>
            <a:endParaRPr lang="tr-TR"/>
          </a:p>
        </p:txBody>
      </p:sp>
    </p:spTree>
    <p:extLst>
      <p:ext uri="{BB962C8B-B14F-4D97-AF65-F5344CB8AC3E}">
        <p14:creationId xmlns:p14="http://schemas.microsoft.com/office/powerpoint/2010/main" val="17729630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endParaRPr lang="en-US" dirty="0"/>
          </a:p>
          <a:p>
            <a:r>
              <a:rPr lang="en-US" dirty="0"/>
              <a:t>(In summary, while processor-centric execution requires reading at least the full n-bit vector B, </a:t>
            </a:r>
            <a:br>
              <a:rPr lang="en-US" dirty="0"/>
            </a:br>
            <a:r>
              <a:rPr lang="en-US" dirty="0"/>
              <a:t>PuD requires at most reading the 1-bit bitmap Y. )</a:t>
            </a:r>
          </a:p>
          <a:p>
            <a:endParaRPr lang="en-US" dirty="0"/>
          </a:p>
          <a:p>
            <a:r>
              <a:rPr lang="en-US" dirty="0"/>
              <a:t>(This reduces the data transfer volume by a factor of n or more.)</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34</a:t>
            </a:fld>
            <a:endParaRPr lang="tr-TR"/>
          </a:p>
        </p:txBody>
      </p:sp>
    </p:spTree>
    <p:extLst>
      <p:ext uri="{BB962C8B-B14F-4D97-AF65-F5344CB8AC3E}">
        <p14:creationId xmlns:p14="http://schemas.microsoft.com/office/powerpoint/2010/main" val="21262110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 me discuss the limitation of prior bit-serial-based Processing-using-DRAM for vector–scalar comparison.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35</a:t>
            </a:fld>
            <a:endParaRPr lang="tr-TR"/>
          </a:p>
        </p:txBody>
      </p:sp>
    </p:spTree>
    <p:extLst>
      <p:ext uri="{BB962C8B-B14F-4D97-AF65-F5344CB8AC3E}">
        <p14:creationId xmlns:p14="http://schemas.microsoft.com/office/powerpoint/2010/main" val="1842940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r>
              <a:rPr lang="en-US" dirty="0"/>
              <a:t>Prior Bit-serial-based PuD </a:t>
            </a:r>
            <a:r>
              <a:rPr lang="en-US" dirty="0" err="1"/>
              <a:t>algorihtms</a:t>
            </a:r>
            <a:r>
              <a:rPr lang="en-US" dirty="0"/>
              <a:t> requires many PuD operations </a:t>
            </a:r>
          </a:p>
          <a:p>
            <a:endParaRPr lang="en-US" dirty="0"/>
          </a:p>
          <a:p>
            <a:r>
              <a:rPr lang="en-US" dirty="0"/>
              <a:t>[CLICK]</a:t>
            </a:r>
          </a:p>
          <a:p>
            <a:r>
              <a:rPr lang="en-US" dirty="0"/>
              <a:t>There are two main sources of latency: the PuD operations, and reading the output bitmap Y. </a:t>
            </a:r>
            <a:br>
              <a:rPr lang="en-US" dirty="0"/>
            </a:br>
            <a:endParaRPr lang="en-US" dirty="0"/>
          </a:p>
          <a:p>
            <a:r>
              <a:rPr lang="en-US" dirty="0"/>
              <a:t>In our evaluation PuD operations become the major bottleneck, </a:t>
            </a:r>
          </a:p>
          <a:p>
            <a:r>
              <a:rPr lang="en-US" dirty="0"/>
              <a:t>[CLICK]</a:t>
            </a:r>
          </a:p>
          <a:p>
            <a:r>
              <a:rPr lang="en-US" dirty="0"/>
              <a:t>accounting for 76% of total latency in 32-bit comparisons.</a:t>
            </a:r>
          </a:p>
          <a:p>
            <a:endParaRPr lang="en-US" dirty="0"/>
          </a:p>
          <a:p>
            <a:r>
              <a:rPr lang="en-US" dirty="0"/>
              <a:t>(This large operation count makes it difficult to outperform processor-centric execution, especially when parallelism is limited.)</a:t>
            </a:r>
          </a:p>
        </p:txBody>
      </p:sp>
      <p:sp>
        <p:nvSpPr>
          <p:cNvPr id="4" name="Slide Number Placeholder 3"/>
          <p:cNvSpPr>
            <a:spLocks noGrp="1"/>
          </p:cNvSpPr>
          <p:nvPr>
            <p:ph type="sldNum" sz="quarter" idx="5"/>
          </p:nvPr>
        </p:nvSpPr>
        <p:spPr/>
        <p:txBody>
          <a:bodyPr/>
          <a:lstStyle/>
          <a:p>
            <a:fld id="{2F65BF41-557F-464F-A572-936F8C7D1291}" type="slidenum">
              <a:rPr lang="tr-TR" smtClean="0"/>
              <a:t>36</a:t>
            </a:fld>
            <a:endParaRPr lang="tr-TR"/>
          </a:p>
        </p:txBody>
      </p:sp>
    </p:spTree>
    <p:extLst>
      <p:ext uri="{BB962C8B-B14F-4D97-AF65-F5344CB8AC3E}">
        <p14:creationId xmlns:p14="http://schemas.microsoft.com/office/powerpoint/2010/main" val="11414126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a:t>
            </a:r>
          </a:p>
          <a:p>
            <a:r>
              <a:rPr lang="en-US" dirty="0"/>
              <a:t>[CLICK]</a:t>
            </a:r>
          </a:p>
          <a:p>
            <a:r>
              <a:rPr lang="en-US" dirty="0"/>
              <a:t> the key challenge is: reducing the number of PuD operations is critical </a:t>
            </a:r>
          </a:p>
          <a:p>
            <a:r>
              <a:rPr lang="en-US" dirty="0"/>
              <a:t>to unlocking the full performance of PuD</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37</a:t>
            </a:fld>
            <a:endParaRPr lang="tr-TR"/>
          </a:p>
        </p:txBody>
      </p:sp>
    </p:spTree>
    <p:extLst>
      <p:ext uri="{BB962C8B-B14F-4D97-AF65-F5344CB8AC3E}">
        <p14:creationId xmlns:p14="http://schemas.microsoft.com/office/powerpoint/2010/main" val="30793618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JP" dirty="0"/>
              <a:t>[CLICK]</a:t>
            </a:r>
          </a:p>
          <a:p>
            <a:r>
              <a:rPr lang="en-US" dirty="0"/>
              <a:t>So, our goal is to design a comparison algorithm that minimizes the number of PuD operations.</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38</a:t>
            </a:fld>
            <a:endParaRPr lang="tr-TR"/>
          </a:p>
        </p:txBody>
      </p:sp>
    </p:spTree>
    <p:extLst>
      <p:ext uri="{BB962C8B-B14F-4D97-AF65-F5344CB8AC3E}">
        <p14:creationId xmlns:p14="http://schemas.microsoft.com/office/powerpoint/2010/main" val="31548127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r>
              <a:rPr lang="en-US" dirty="0"/>
              <a:t>Then, our proposed method, Clutch, significantly reduces the number of PuD operations </a:t>
            </a:r>
            <a:br>
              <a:rPr lang="en-US" dirty="0"/>
            </a:br>
            <a:br>
              <a:rPr lang="en-US" dirty="0"/>
            </a:br>
            <a:r>
              <a:rPr lang="en-US" dirty="0"/>
              <a:t>(required for comparison.)</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39</a:t>
            </a:fld>
            <a:endParaRPr lang="tr-TR"/>
          </a:p>
        </p:txBody>
      </p:sp>
    </p:spTree>
    <p:extLst>
      <p:ext uri="{BB962C8B-B14F-4D97-AF65-F5344CB8AC3E}">
        <p14:creationId xmlns:p14="http://schemas.microsoft.com/office/powerpoint/2010/main" val="39113645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Now let me give an overview of Clutch</a:t>
            </a:r>
          </a:p>
          <a:p>
            <a:r>
              <a:rPr lang="en-US" dirty="0"/>
              <a:t>Clutch introduces two key ideas</a:t>
            </a:r>
          </a:p>
          <a:p>
            <a:r>
              <a:rPr lang="en-US" dirty="0"/>
              <a:t>[CLICK]</a:t>
            </a:r>
          </a:p>
          <a:p>
            <a:r>
              <a:rPr lang="en-US" dirty="0"/>
              <a:t>The first idea is Temporal Coding. Clutch encodes vector elements using temporal coding, so that a comparison reduces to a single row lookup. </a:t>
            </a:r>
            <a:br>
              <a:rPr lang="en-US" dirty="0"/>
            </a:br>
            <a:br>
              <a:rPr lang="en-US" dirty="0"/>
            </a:br>
            <a:r>
              <a:rPr lang="en-US" dirty="0"/>
              <a:t>[CLICK]</a:t>
            </a:r>
          </a:p>
          <a:p>
            <a:r>
              <a:rPr lang="en-US" dirty="0"/>
              <a:t>The second idea is Divide-and-Conquer to address the large memory footprint of the lookup table</a:t>
            </a:r>
            <a:br>
              <a:rPr lang="en-US" dirty="0"/>
            </a:br>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40</a:t>
            </a:fld>
            <a:endParaRPr lang="tr-TR"/>
          </a:p>
        </p:txBody>
      </p:sp>
    </p:spTree>
    <p:extLst>
      <p:ext uri="{BB962C8B-B14F-4D97-AF65-F5344CB8AC3E}">
        <p14:creationId xmlns:p14="http://schemas.microsoft.com/office/powerpoint/2010/main" val="1619211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start with the first key idea: the lookup table-based comparison using temporal coding.</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41</a:t>
            </a:fld>
            <a:endParaRPr lang="tr-TR"/>
          </a:p>
        </p:txBody>
      </p:sp>
    </p:spTree>
    <p:extLst>
      <p:ext uri="{BB962C8B-B14F-4D97-AF65-F5344CB8AC3E}">
        <p14:creationId xmlns:p14="http://schemas.microsoft.com/office/powerpoint/2010/main" val="10467028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idea is</a:t>
            </a:r>
          </a:p>
          <a:p>
            <a:r>
              <a:rPr lang="en-US" dirty="0"/>
              <a:t>[CLICK]</a:t>
            </a:r>
          </a:p>
          <a:p>
            <a:r>
              <a:rPr lang="en-US" dirty="0"/>
              <a:t>to encode vector elements using temporal coding instead of binary representation.</a:t>
            </a:r>
          </a:p>
          <a:p>
            <a:r>
              <a:rPr lang="en-US" dirty="0"/>
              <a:t>[CLICK]</a:t>
            </a:r>
          </a:p>
          <a:p>
            <a:r>
              <a:rPr lang="en-US" dirty="0"/>
              <a:t>Let me give an example using B equals 6. </a:t>
            </a:r>
            <a:br>
              <a:rPr lang="en-US" dirty="0"/>
            </a:br>
            <a:br>
              <a:rPr lang="en-US" dirty="0"/>
            </a:br>
            <a:r>
              <a:rPr lang="en-US" dirty="0"/>
              <a:t>[CLICK]</a:t>
            </a:r>
          </a:p>
          <a:p>
            <a:r>
              <a:rPr lang="en-US" dirty="0"/>
              <a:t>In Clutch, we adopt temporal coding.</a:t>
            </a:r>
          </a:p>
          <a:p>
            <a:r>
              <a:rPr lang="en-US" dirty="0"/>
              <a:t>[CLICK]</a:t>
            </a:r>
          </a:p>
          <a:p>
            <a:r>
              <a:rPr lang="en-US" dirty="0"/>
              <a:t>In temporal coding, b is represented as b leading ones</a:t>
            </a:r>
          </a:p>
          <a:p>
            <a:r>
              <a:rPr lang="en-US" dirty="0"/>
              <a:t>So b equals 6 is encoded as six ones followed by one zero.</a:t>
            </a:r>
            <a:br>
              <a:rPr lang="en-US" dirty="0"/>
            </a:br>
            <a:endParaRPr lang="en-US" dirty="0"/>
          </a:p>
          <a:p>
            <a:r>
              <a:rPr lang="en-US" dirty="0"/>
              <a:t>[CLICK]</a:t>
            </a:r>
          </a:p>
          <a:p>
            <a:r>
              <a:rPr lang="en-US" dirty="0"/>
              <a:t>Here, there is a key property between the index </a:t>
            </a:r>
            <a:r>
              <a:rPr lang="en-US" dirty="0" err="1"/>
              <a:t>i</a:t>
            </a:r>
            <a:r>
              <a:rPr lang="en-US" dirty="0"/>
              <a:t> of the temporal coding and the comparison operation.</a:t>
            </a:r>
          </a:p>
          <a:p>
            <a:r>
              <a:rPr lang="en-US" dirty="0"/>
              <a:t>The </a:t>
            </a:r>
            <a:r>
              <a:rPr lang="en-US" dirty="0" err="1"/>
              <a:t>i-th</a:t>
            </a:r>
            <a:r>
              <a:rPr lang="en-US" dirty="0"/>
              <a:t> bit of the encoded value b equals the truth value of “”</a:t>
            </a:r>
            <a:r>
              <a:rPr lang="en-US" dirty="0" err="1"/>
              <a:t>i</a:t>
            </a:r>
            <a:r>
              <a:rPr lang="en-US" dirty="0"/>
              <a:t> is less than b.””</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42</a:t>
            </a:fld>
            <a:endParaRPr lang="tr-TR"/>
          </a:p>
        </p:txBody>
      </p:sp>
    </p:spTree>
    <p:extLst>
      <p:ext uri="{BB962C8B-B14F-4D97-AF65-F5344CB8AC3E}">
        <p14:creationId xmlns:p14="http://schemas.microsoft.com/office/powerpoint/2010/main" val="4374295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leveraging this key property of temporal coding, comparison can be executed on PuD in significantly fewer steps.</a:t>
            </a:r>
            <a:br>
              <a:rPr lang="en-US" dirty="0"/>
            </a:br>
            <a:endParaRPr lang="en-US" dirty="0"/>
          </a:p>
          <a:p>
            <a:r>
              <a:rPr lang="en-US" dirty="0"/>
              <a:t>[CLICK]</a:t>
            </a:r>
          </a:p>
          <a:p>
            <a:r>
              <a:rPr lang="en-US" dirty="0"/>
              <a:t>First, each vector element B is stored in a vertical layout, using temporal coding.</a:t>
            </a:r>
          </a:p>
          <a:p>
            <a:r>
              <a:rPr lang="en-US" dirty="0"/>
              <a:t>[CLICK]</a:t>
            </a:r>
          </a:p>
          <a:p>
            <a:r>
              <a:rPr lang="en-US" dirty="0"/>
              <a:t>Similarly, other vector elements are stored vertically in their respective columns</a:t>
            </a:r>
          </a:p>
        </p:txBody>
      </p:sp>
      <p:sp>
        <p:nvSpPr>
          <p:cNvPr id="4" name="Slide Number Placeholder 3"/>
          <p:cNvSpPr>
            <a:spLocks noGrp="1"/>
          </p:cNvSpPr>
          <p:nvPr>
            <p:ph type="sldNum" sz="quarter" idx="5"/>
          </p:nvPr>
        </p:nvSpPr>
        <p:spPr/>
        <p:txBody>
          <a:bodyPr/>
          <a:lstStyle/>
          <a:p>
            <a:fld id="{2F65BF41-557F-464F-A572-936F8C7D1291}" type="slidenum">
              <a:rPr lang="tr-TR" smtClean="0"/>
              <a:t>43</a:t>
            </a:fld>
            <a:endParaRPr lang="tr-TR"/>
          </a:p>
        </p:txBody>
      </p:sp>
    </p:spTree>
    <p:extLst>
      <p:ext uri="{BB962C8B-B14F-4D97-AF65-F5344CB8AC3E}">
        <p14:creationId xmlns:p14="http://schemas.microsoft.com/office/powerpoint/2010/main" val="1877614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us perform a vector–scalar comparison with a scalar value A equals 4. </a:t>
            </a:r>
            <a:br>
              <a:rPr lang="en-US" dirty="0"/>
            </a:br>
            <a:br>
              <a:rPr lang="en-US" dirty="0"/>
            </a:br>
            <a:r>
              <a:rPr lang="en-US" dirty="0"/>
              <a:t>Due to the key property of temporal coding,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we can execute the vector–scalar comparison simply by looking up the row at index A.</a:t>
            </a:r>
          </a:p>
          <a:p>
            <a:r>
              <a:rPr lang="en-US" dirty="0"/>
              <a:t>[CLICK]</a:t>
            </a:r>
          </a:p>
          <a:p>
            <a:r>
              <a:rPr lang="en-US" dirty="0"/>
              <a:t>Since A equals 4, we simply look up row 4.</a:t>
            </a:r>
          </a:p>
          <a:p>
            <a:r>
              <a:rPr lang="en-US" dirty="0"/>
              <a:t>[CLICK]</a:t>
            </a:r>
          </a:p>
          <a:p>
            <a:r>
              <a:rPr lang="en-US" dirty="0"/>
              <a:t>That is, we issue a single </a:t>
            </a:r>
            <a:r>
              <a:rPr lang="en-US" dirty="0" err="1"/>
              <a:t>RowCopy</a:t>
            </a:r>
            <a:r>
              <a:rPr lang="en-US" dirty="0"/>
              <a:t> from row 4.</a:t>
            </a:r>
          </a:p>
          <a:p>
            <a:r>
              <a:rPr lang="en-US" dirty="0"/>
              <a:t>[CLICK]</a:t>
            </a:r>
          </a:p>
          <a:p>
            <a:r>
              <a:rPr lang="en-US" dirty="0"/>
              <a:t>And the resulting bitmap is produced directly inside DRAM. </a:t>
            </a:r>
          </a:p>
          <a:p>
            <a:endParaRPr lang="en-US" dirty="0"/>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44</a:t>
            </a:fld>
            <a:endParaRPr lang="tr-TR"/>
          </a:p>
        </p:txBody>
      </p:sp>
    </p:spTree>
    <p:extLst>
      <p:ext uri="{BB962C8B-B14F-4D97-AF65-F5344CB8AC3E}">
        <p14:creationId xmlns:p14="http://schemas.microsoft.com/office/powerpoint/2010/main" val="31339599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a:t>
            </a:r>
          </a:p>
          <a:p>
            <a:r>
              <a:rPr lang="en-US" dirty="0"/>
              <a:t>[CLICK]</a:t>
            </a:r>
          </a:p>
          <a:p>
            <a:r>
              <a:rPr lang="en-US" dirty="0"/>
              <a:t>the lookup table-based approach significantly reduces PuD operation count. </a:t>
            </a:r>
          </a:p>
          <a:p>
            <a:endParaRPr lang="en-US" dirty="0"/>
          </a:p>
          <a:p>
            <a:r>
              <a:rPr lang="en-US" dirty="0"/>
              <a:t>[CLICK]</a:t>
            </a:r>
          </a:p>
          <a:p>
            <a:r>
              <a:rPr lang="en-US" dirty="0"/>
              <a:t>However, a naive lookup table requires two to the n rows for n-bit values. </a:t>
            </a:r>
          </a:p>
          <a:p>
            <a:br>
              <a:rPr lang="en-US" dirty="0"/>
            </a:br>
            <a:r>
              <a:rPr lang="en-US" dirty="0"/>
              <a:t>This results in a prohibitive memory footprint</a:t>
            </a:r>
          </a:p>
          <a:p>
            <a:endParaRPr lang="en-US" dirty="0"/>
          </a:p>
          <a:p>
            <a:r>
              <a:rPr lang="en-US" dirty="0"/>
              <a:t>( such as 16-bit or 32-bit, making it impractical for real DRAM subarrays.)</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45</a:t>
            </a:fld>
            <a:endParaRPr lang="tr-TR"/>
          </a:p>
        </p:txBody>
      </p:sp>
    </p:spTree>
    <p:extLst>
      <p:ext uri="{BB962C8B-B14F-4D97-AF65-F5344CB8AC3E}">
        <p14:creationId xmlns:p14="http://schemas.microsoft.com/office/powerpoint/2010/main" val="872922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address this, Clutch introduces the second key idea: the divide-and-conquer approach.</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46</a:t>
            </a:fld>
            <a:endParaRPr lang="tr-TR"/>
          </a:p>
        </p:txBody>
      </p:sp>
    </p:spTree>
    <p:extLst>
      <p:ext uri="{BB962C8B-B14F-4D97-AF65-F5344CB8AC3E}">
        <p14:creationId xmlns:p14="http://schemas.microsoft.com/office/powerpoint/2010/main" val="16108996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give an example, using a comparison of A equals 5 and B equals 6. </a:t>
            </a:r>
            <a:br>
              <a:rPr lang="en-US" dirty="0"/>
            </a:br>
            <a:r>
              <a:rPr lang="en-US" dirty="0"/>
              <a:t>Each square represents a 4-bit binary representation</a:t>
            </a:r>
          </a:p>
        </p:txBody>
      </p:sp>
      <p:sp>
        <p:nvSpPr>
          <p:cNvPr id="4" name="Slide Number Placeholder 3"/>
          <p:cNvSpPr>
            <a:spLocks noGrp="1"/>
          </p:cNvSpPr>
          <p:nvPr>
            <p:ph type="sldNum" sz="quarter" idx="5"/>
          </p:nvPr>
        </p:nvSpPr>
        <p:spPr/>
        <p:txBody>
          <a:bodyPr/>
          <a:lstStyle/>
          <a:p>
            <a:fld id="{2F65BF41-557F-464F-A572-936F8C7D1291}" type="slidenum">
              <a:rPr lang="tr-TR" smtClean="0"/>
              <a:t>47</a:t>
            </a:fld>
            <a:endParaRPr lang="tr-TR"/>
          </a:p>
        </p:txBody>
      </p:sp>
    </p:spTree>
    <p:extLst>
      <p:ext uri="{BB962C8B-B14F-4D97-AF65-F5344CB8AC3E}">
        <p14:creationId xmlns:p14="http://schemas.microsoft.com/office/powerpoint/2010/main" val="6607204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divide-and-conquer approach, we split the binary operands into several smaller bit chunks. </a:t>
            </a:r>
            <a:br>
              <a:rPr lang="en-US" dirty="0"/>
            </a:br>
            <a:endParaRPr lang="en-US" dirty="0"/>
          </a:p>
          <a:p>
            <a:r>
              <a:rPr lang="en-US" dirty="0"/>
              <a:t>In this example, we divide each operand into two chunks</a:t>
            </a:r>
          </a:p>
          <a:p>
            <a:endParaRPr lang="en-US" dirty="0"/>
          </a:p>
          <a:p>
            <a:r>
              <a:rPr lang="en-US" dirty="0"/>
              <a:t>[CLICK]</a:t>
            </a:r>
          </a:p>
          <a:p>
            <a:r>
              <a:rPr lang="en-US" dirty="0"/>
              <a:t>For operand A, the MSB-side chunk A1 represents the value 1 in two bits, and the LSB-side chunk A0 is also the value 1.</a:t>
            </a:r>
          </a:p>
          <a:p>
            <a:r>
              <a:rPr lang="en-US" dirty="0"/>
              <a:t>[CLICK]</a:t>
            </a:r>
          </a:p>
          <a:p>
            <a:r>
              <a:rPr lang="en-US" dirty="0"/>
              <a:t>Similarly, B1 is the value 1 and B0 is the value 2.</a:t>
            </a:r>
            <a:br>
              <a:rPr lang="en-US" dirty="0"/>
            </a:br>
            <a:endParaRPr lang="en-US" dirty="0"/>
          </a:p>
          <a:p>
            <a:r>
              <a:rPr lang="en-US" dirty="0"/>
              <a:t>[CLICK][CLICK]</a:t>
            </a:r>
          </a:p>
          <a:p>
            <a:r>
              <a:rPr lang="en-US" dirty="0"/>
              <a:t>In Clutch's divide-and-conquer approach,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[CLICK]</a:t>
            </a:r>
          </a:p>
          <a:p>
            <a:r>
              <a:rPr lang="en-US" dirty="0"/>
              <a:t>[CLICK] [CLICK]</a:t>
            </a:r>
          </a:p>
          <a:p>
            <a:endParaRPr lang="en-US" dirty="0"/>
          </a:p>
          <a:p>
            <a:r>
              <a:rPr lang="en-US" dirty="0"/>
              <a:t>we perform comparisons on a per-chunk basis.</a:t>
            </a:r>
          </a:p>
          <a:p>
            <a:r>
              <a:rPr lang="en-US" dirty="0"/>
              <a:t>[CLICK]</a:t>
            </a:r>
          </a:p>
          <a:p>
            <a:r>
              <a:rPr lang="en-US" dirty="0"/>
              <a:t>In this example, we compare A1 with B1, and A0 with B0, </a:t>
            </a:r>
            <a:br>
              <a:rPr lang="en-US" dirty="0"/>
            </a:br>
            <a:endParaRPr lang="en-US" dirty="0"/>
          </a:p>
          <a:p>
            <a:r>
              <a:rPr lang="en-US" dirty="0"/>
              <a:t>[CLICK]</a:t>
            </a:r>
          </a:p>
          <a:p>
            <a:r>
              <a:rPr lang="en-US" dirty="0"/>
              <a:t>[CLICK]</a:t>
            </a:r>
          </a:p>
          <a:p>
            <a:r>
              <a:rPr lang="en-US" dirty="0"/>
              <a:t>But how do we actually conquer — that is, how do we derive the final comparison result from these per-chunk results?</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48</a:t>
            </a:fld>
            <a:endParaRPr lang="tr-TR"/>
          </a:p>
        </p:txBody>
      </p:sp>
    </p:spTree>
    <p:extLst>
      <p:ext uri="{BB962C8B-B14F-4D97-AF65-F5344CB8AC3E}">
        <p14:creationId xmlns:p14="http://schemas.microsoft.com/office/powerpoint/2010/main" val="42213794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To derive the full comparison result of A less than B, we reformulate the comparison expression step by step.</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49</a:t>
            </a:fld>
            <a:endParaRPr lang="tr-TR"/>
          </a:p>
        </p:txBody>
      </p:sp>
    </p:spTree>
    <p:extLst>
      <p:ext uri="{BB962C8B-B14F-4D97-AF65-F5344CB8AC3E}">
        <p14:creationId xmlns:p14="http://schemas.microsoft.com/office/powerpoint/2010/main" val="3096675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we focus on the MSB chunk</a:t>
            </a:r>
          </a:p>
          <a:p>
            <a:r>
              <a:rPr lang="en-US" dirty="0"/>
              <a:t>[CLICK]</a:t>
            </a:r>
          </a:p>
          <a:p>
            <a:r>
              <a:rPr lang="en-US" dirty="0"/>
              <a:t>[CLICK]</a:t>
            </a:r>
          </a:p>
          <a:p>
            <a:r>
              <a:rPr lang="en-US" dirty="0"/>
              <a:t>[CLICK]</a:t>
            </a:r>
          </a:p>
          <a:p>
            <a:r>
              <a:rPr lang="en-US" dirty="0"/>
              <a:t>If the MSB-chunk comparison holds,</a:t>
            </a:r>
          </a:p>
          <a:p>
            <a:r>
              <a:rPr lang="en-US" dirty="0"/>
              <a:t>[CLICK]</a:t>
            </a:r>
          </a:p>
          <a:p>
            <a:r>
              <a:rPr lang="en-US" dirty="0"/>
              <a:t>then obviously, the full comparison is also true.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and then</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50</a:t>
            </a:fld>
            <a:endParaRPr lang="tr-TR"/>
          </a:p>
        </p:txBody>
      </p:sp>
    </p:spTree>
    <p:extLst>
      <p:ext uri="{BB962C8B-B14F-4D97-AF65-F5344CB8AC3E}">
        <p14:creationId xmlns:p14="http://schemas.microsoft.com/office/powerpoint/2010/main" val="38086238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Conversely, if A1 is greater than B1, the full comparison is </a:t>
            </a:r>
            <a:r>
              <a:rPr lang="en-US" dirty="0" err="1"/>
              <a:t>obvisouly</a:t>
            </a:r>
            <a:r>
              <a:rPr lang="en-US" dirty="0"/>
              <a:t> false.</a:t>
            </a:r>
          </a:p>
          <a:p>
            <a:r>
              <a:rPr lang="en-US" dirty="0"/>
              <a:t>Otherwise, </a:t>
            </a:r>
          </a:p>
          <a:p>
            <a:r>
              <a:rPr lang="en-US" dirty="0"/>
              <a:t>[CLICK]</a:t>
            </a:r>
          </a:p>
          <a:p>
            <a:r>
              <a:rPr lang="en-US" dirty="0"/>
              <a:t>when A1 is less than or equal to B1,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[CLICK]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comparison result [CLICK(and)]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carries over to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LSB chunk.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[CLICK][CLICK]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if the LSB-chunk comparison holds,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full comparison is also true.</a:t>
            </a:r>
          </a:p>
        </p:txBody>
      </p:sp>
      <p:sp>
        <p:nvSpPr>
          <p:cNvPr id="4" name="Slide Number Placeholder 3"/>
          <p:cNvSpPr>
            <a:spLocks noGrp="1"/>
          </p:cNvSpPr>
          <p:nvPr>
            <p:ph type="sldNum" sz="quarter" idx="5"/>
          </p:nvPr>
        </p:nvSpPr>
        <p:spPr/>
        <p:txBody>
          <a:bodyPr/>
          <a:lstStyle/>
          <a:p>
            <a:fld id="{2F65BF41-557F-464F-A572-936F8C7D1291}" type="slidenum">
              <a:rPr lang="tr-TR" smtClean="0"/>
              <a:t>51</a:t>
            </a:fld>
            <a:endParaRPr lang="tr-TR"/>
          </a:p>
        </p:txBody>
      </p:sp>
    </p:spTree>
    <p:extLst>
      <p:ext uri="{BB962C8B-B14F-4D97-AF65-F5344CB8AC3E}">
        <p14:creationId xmlns:p14="http://schemas.microsoft.com/office/powerpoint/2010/main" val="9808443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p:txBody>
      </p:sp>
      <p:sp>
        <p:nvSpPr>
          <p:cNvPr id="4" name="Slide Number Placeholder 3"/>
          <p:cNvSpPr>
            <a:spLocks noGrp="1"/>
          </p:cNvSpPr>
          <p:nvPr>
            <p:ph type="sldNum" sz="quarter" idx="5"/>
          </p:nvPr>
        </p:nvSpPr>
        <p:spPr/>
        <p:txBody>
          <a:bodyPr/>
          <a:lstStyle/>
          <a:p>
            <a:fld id="{2F65BF41-557F-464F-A572-936F8C7D1291}" type="slidenum">
              <a:rPr lang="tr-TR" smtClean="0"/>
              <a:t>52</a:t>
            </a:fld>
            <a:endParaRPr lang="tr-TR"/>
          </a:p>
        </p:txBody>
      </p:sp>
    </p:spTree>
    <p:extLst>
      <p:ext uri="{BB962C8B-B14F-4D97-AF65-F5344CB8AC3E}">
        <p14:creationId xmlns:p14="http://schemas.microsoft.com/office/powerpoint/2010/main" val="7776561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[CLICK]</a:t>
            </a:r>
          </a:p>
          <a:p>
            <a:r>
              <a:rPr lang="en-US" dirty="0"/>
              <a:t>let us focus on this term: </a:t>
            </a:r>
          </a:p>
          <a:p>
            <a:endParaRPr lang="en-US" dirty="0"/>
          </a:p>
          <a:p>
            <a:r>
              <a:rPr lang="en-US" dirty="0"/>
              <a:t>Now, [CLICK]</a:t>
            </a:r>
          </a:p>
          <a:p>
            <a:r>
              <a:rPr lang="en-US" dirty="0"/>
              <a:t>since A1 is an integer,</a:t>
            </a:r>
          </a:p>
          <a:p>
            <a:r>
              <a:rPr lang="en-US" dirty="0"/>
              <a:t>[CLICK]</a:t>
            </a:r>
          </a:p>
          <a:p>
            <a:r>
              <a:rPr lang="en-US" dirty="0"/>
              <a:t>this term is rewritten</a:t>
            </a:r>
          </a:p>
          <a:p>
            <a:r>
              <a:rPr lang="en-US" dirty="0"/>
              <a:t>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[CLICK]</a:t>
            </a:r>
          </a:p>
          <a:p>
            <a:r>
              <a:rPr lang="en-US" dirty="0"/>
              <a:t>A1 minus 1 is less than B1. </a:t>
            </a:r>
          </a:p>
          <a:p>
            <a:endParaRPr lang="en-US" dirty="0"/>
          </a:p>
          <a:p>
            <a:endParaRPr lang="en-US" dirty="0"/>
          </a:p>
          <a:p>
            <a:r>
              <a:rPr lang="en-US" dirty="0"/>
              <a:t>This is convenient because it allows us to evaluate this term using the same lookup table of the MSB-chunk.</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53</a:t>
            </a:fld>
            <a:endParaRPr lang="tr-TR"/>
          </a:p>
        </p:txBody>
      </p:sp>
    </p:spTree>
    <p:extLst>
      <p:ext uri="{BB962C8B-B14F-4D97-AF65-F5344CB8AC3E}">
        <p14:creationId xmlns:p14="http://schemas.microsoft.com/office/powerpoint/2010/main" val="66864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let us consider whether this expression can be further simplified.</a:t>
            </a:r>
          </a:p>
        </p:txBody>
      </p:sp>
      <p:sp>
        <p:nvSpPr>
          <p:cNvPr id="4" name="Slide Number Placeholder 3"/>
          <p:cNvSpPr>
            <a:spLocks noGrp="1"/>
          </p:cNvSpPr>
          <p:nvPr>
            <p:ph type="sldNum" sz="quarter" idx="5"/>
          </p:nvPr>
        </p:nvSpPr>
        <p:spPr/>
        <p:txBody>
          <a:bodyPr/>
          <a:lstStyle/>
          <a:p>
            <a:fld id="{2F65BF41-557F-464F-A572-936F8C7D1291}" type="slidenum">
              <a:rPr lang="tr-TR" smtClean="0"/>
              <a:t>54</a:t>
            </a:fld>
            <a:endParaRPr lang="tr-TR"/>
          </a:p>
        </p:txBody>
      </p:sp>
    </p:spTree>
    <p:extLst>
      <p:ext uri="{BB962C8B-B14F-4D97-AF65-F5344CB8AC3E}">
        <p14:creationId xmlns:p14="http://schemas.microsoft.com/office/powerpoint/2010/main" val="42255043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a:t>
            </a:r>
          </a:p>
          <a:p>
            <a:r>
              <a:rPr lang="en-US" dirty="0"/>
              <a:t>When the full comparison result is true, one case is</a:t>
            </a:r>
          </a:p>
          <a:p>
            <a:r>
              <a:rPr lang="en-US" dirty="0"/>
              <a:t>[CLICK]</a:t>
            </a:r>
          </a:p>
          <a:p>
            <a:r>
              <a:rPr lang="en-US" dirty="0"/>
              <a:t>when the MSB-chunk comparison is true. </a:t>
            </a:r>
            <a:br>
              <a:rPr lang="en-US" dirty="0"/>
            </a:br>
            <a:br>
              <a:rPr lang="en-US" dirty="0"/>
            </a:br>
            <a:r>
              <a:rPr lang="en-US" dirty="0"/>
              <a:t>In this case,</a:t>
            </a:r>
          </a:p>
          <a:p>
            <a:r>
              <a:rPr lang="en-US" dirty="0"/>
              <a:t>[CLICK]</a:t>
            </a:r>
          </a:p>
          <a:p>
            <a:r>
              <a:rPr lang="en-US" dirty="0"/>
              <a:t>A1 minus 1 less than B1 is also trivially true, and</a:t>
            </a:r>
          </a:p>
          <a:p>
            <a:r>
              <a:rPr lang="en-US" dirty="0"/>
              <a:t>[CLICK]</a:t>
            </a:r>
          </a:p>
          <a:p>
            <a:r>
              <a:rPr lang="en-US" dirty="0"/>
              <a:t>the LSB-chunk result can be ignored.</a:t>
            </a:r>
          </a:p>
          <a:p>
            <a:endParaRPr lang="en-US" dirty="0"/>
          </a:p>
          <a:p>
            <a:r>
              <a:rPr lang="en-US" dirty="0"/>
              <a:t>[CLICK]</a:t>
            </a:r>
          </a:p>
          <a:p>
            <a:r>
              <a:rPr lang="en-US" dirty="0"/>
              <a:t>In the other case, the MSB-chunk comparison is false, </a:t>
            </a:r>
            <a:br>
              <a:rPr lang="en-US" dirty="0"/>
            </a:br>
            <a:r>
              <a:rPr lang="en-US" dirty="0"/>
              <a:t>In this case, the full comparison result is true</a:t>
            </a:r>
          </a:p>
          <a:p>
            <a:r>
              <a:rPr lang="en-US" dirty="0"/>
              <a:t>[CLICK]</a:t>
            </a:r>
          </a:p>
          <a:p>
            <a:r>
              <a:rPr lang="en-US" dirty="0"/>
              <a:t>if and only if both the second and third terms are true.</a:t>
            </a:r>
          </a:p>
          <a:p>
            <a:endParaRPr lang="en-US" dirty="0"/>
          </a:p>
          <a:p>
            <a:r>
              <a:rPr lang="en-US" dirty="0"/>
              <a:t>[CLICK]</a:t>
            </a:r>
          </a:p>
          <a:p>
            <a:r>
              <a:rPr lang="en-US" dirty="0"/>
              <a:t>Now, looking at the full truth table, when two or more terms are true, the full comparison result is true. </a:t>
            </a:r>
          </a:p>
          <a:p>
            <a:r>
              <a:rPr lang="en-US" dirty="0"/>
              <a:t>Therefore,</a:t>
            </a:r>
          </a:p>
          <a:p>
            <a:r>
              <a:rPr lang="en-US" dirty="0"/>
              <a:t>[CLICK]</a:t>
            </a:r>
          </a:p>
          <a:p>
            <a:r>
              <a:rPr lang="en-US" dirty="0"/>
              <a:t>perhaps surprisingly, this </a:t>
            </a:r>
            <a:r>
              <a:rPr lang="en-US" dirty="0" err="1"/>
              <a:t>boolean</a:t>
            </a:r>
            <a:r>
              <a:rPr lang="en-US" dirty="0"/>
              <a:t> expression turns out to be equivalent to a single MAJ3 operation.</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55</a:t>
            </a:fld>
            <a:endParaRPr lang="tr-TR"/>
          </a:p>
        </p:txBody>
      </p:sp>
    </p:spTree>
    <p:extLst>
      <p:ext uri="{BB962C8B-B14F-4D97-AF65-F5344CB8AC3E}">
        <p14:creationId xmlns:p14="http://schemas.microsoft.com/office/powerpoint/2010/main" val="34746091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overview of reformulations.</a:t>
            </a:r>
          </a:p>
        </p:txBody>
      </p:sp>
      <p:sp>
        <p:nvSpPr>
          <p:cNvPr id="4" name="Slide Number Placeholder 3"/>
          <p:cNvSpPr>
            <a:spLocks noGrp="1"/>
          </p:cNvSpPr>
          <p:nvPr>
            <p:ph type="sldNum" sz="quarter" idx="5"/>
          </p:nvPr>
        </p:nvSpPr>
        <p:spPr/>
        <p:txBody>
          <a:bodyPr/>
          <a:lstStyle/>
          <a:p>
            <a:fld id="{2F65BF41-557F-464F-A572-936F8C7D1291}" type="slidenum">
              <a:rPr lang="tr-TR" smtClean="0"/>
              <a:t>56</a:t>
            </a:fld>
            <a:endParaRPr lang="tr-TR"/>
          </a:p>
        </p:txBody>
      </p:sp>
    </p:spTree>
    <p:extLst>
      <p:ext uri="{BB962C8B-B14F-4D97-AF65-F5344CB8AC3E}">
        <p14:creationId xmlns:p14="http://schemas.microsoft.com/office/powerpoint/2010/main" val="18826137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explain how this divide-and-conquer approach is combined with temporal coding and executed on PuD.</a:t>
            </a:r>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shown in the bottom-left figure,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vector elements 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[CLICK][CLICK]</a:t>
            </a:r>
          </a:p>
          <a:p>
            <a:r>
              <a:rPr lang="en-US" dirty="0"/>
              <a:t>are encoded with temporal coding on a per-chunk basis</a:t>
            </a:r>
          </a:p>
          <a:p>
            <a:r>
              <a:rPr lang="en-US" dirty="0"/>
              <a:t>[CLICK]</a:t>
            </a:r>
          </a:p>
          <a:p>
            <a:r>
              <a:rPr lang="en-US" dirty="0"/>
              <a:t>By storing these chunks in a vertical layout in DRAM,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chunk naturally forms a compact lookup table inside DRAM.</a:t>
            </a:r>
          </a:p>
          <a:p>
            <a:r>
              <a:rPr lang="en-US" dirty="0"/>
              <a:t>[CLICK]</a:t>
            </a:r>
          </a:p>
          <a:p>
            <a:r>
              <a:rPr lang="en-US" dirty="0"/>
              <a:t>Similarly, the other columns store the remaining vector elements in the same format</a:t>
            </a:r>
          </a:p>
        </p:txBody>
      </p:sp>
      <p:sp>
        <p:nvSpPr>
          <p:cNvPr id="4" name="Slide Number Placeholder 3"/>
          <p:cNvSpPr>
            <a:spLocks noGrp="1"/>
          </p:cNvSpPr>
          <p:nvPr>
            <p:ph type="sldNum" sz="quarter" idx="5"/>
          </p:nvPr>
        </p:nvSpPr>
        <p:spPr/>
        <p:txBody>
          <a:bodyPr/>
          <a:lstStyle/>
          <a:p>
            <a:fld id="{2F65BF41-557F-464F-A572-936F8C7D1291}" type="slidenum">
              <a:rPr lang="tr-TR" smtClean="0"/>
              <a:t>57</a:t>
            </a:fld>
            <a:endParaRPr lang="tr-TR"/>
          </a:p>
        </p:txBody>
      </p:sp>
    </p:spTree>
    <p:extLst>
      <p:ext uri="{BB962C8B-B14F-4D97-AF65-F5344CB8AC3E}">
        <p14:creationId xmlns:p14="http://schemas.microsoft.com/office/powerpoint/2010/main" val="5114650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first need the three per-chunk comparison results. </a:t>
            </a:r>
          </a:p>
          <a:p>
            <a:r>
              <a:rPr lang="en-US" dirty="0"/>
              <a:t>[CLICK]</a:t>
            </a:r>
          </a:p>
          <a:p>
            <a:r>
              <a:rPr lang="en-US" dirty="0"/>
              <a:t>[CLICK]</a:t>
            </a:r>
          </a:p>
          <a:p>
            <a:r>
              <a:rPr lang="en-US" dirty="0"/>
              <a:t>[CLICK]</a:t>
            </a:r>
          </a:p>
          <a:p>
            <a:r>
              <a:rPr lang="en-US" dirty="0"/>
              <a:t>Each of these can be obtained by referencing the appropriate row of the corresponding per-chunk lookup table</a:t>
            </a:r>
          </a:p>
          <a:p>
            <a:r>
              <a:rPr lang="en-US" dirty="0"/>
              <a:t>that 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doing </a:t>
            </a:r>
            <a:r>
              <a:rPr lang="en-US" dirty="0" err="1"/>
              <a:t>RowCopy</a:t>
            </a:r>
            <a:r>
              <a:rPr lang="en-US" dirty="0"/>
              <a:t> from the corresponding rows to compute rows.</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58</a:t>
            </a:fld>
            <a:endParaRPr lang="tr-TR"/>
          </a:p>
        </p:txBody>
      </p:sp>
    </p:spTree>
    <p:extLst>
      <p:ext uri="{BB962C8B-B14F-4D97-AF65-F5344CB8AC3E}">
        <p14:creationId xmlns:p14="http://schemas.microsoft.com/office/powerpoint/2010/main" val="29676692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r>
              <a:rPr lang="en-US" dirty="0"/>
              <a:t>Then, as shown in the expression above, we apply MAJ3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over these three results</a:t>
            </a:r>
            <a:endParaRPr lang="en-JP" dirty="0"/>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59</a:t>
            </a:fld>
            <a:endParaRPr lang="tr-TR"/>
          </a:p>
        </p:txBody>
      </p:sp>
    </p:spTree>
    <p:extLst>
      <p:ext uri="{BB962C8B-B14F-4D97-AF65-F5344CB8AC3E}">
        <p14:creationId xmlns:p14="http://schemas.microsoft.com/office/powerpoint/2010/main" val="34350567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we derive the final comparison result within DRAM.</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60</a:t>
            </a:fld>
            <a:endParaRPr lang="tr-TR"/>
          </a:p>
        </p:txBody>
      </p:sp>
    </p:spTree>
    <p:extLst>
      <p:ext uri="{BB962C8B-B14F-4D97-AF65-F5344CB8AC3E}">
        <p14:creationId xmlns:p14="http://schemas.microsoft.com/office/powerpoint/2010/main" val="25520914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r>
              <a:rPr lang="en-US" dirty="0"/>
              <a:t>this divide-and-conquer approach can be applied recursively from the LSB side, generalizing to any number of chunks.</a:t>
            </a:r>
          </a:p>
          <a:p>
            <a:r>
              <a:rPr lang="en-US" dirty="0"/>
              <a:t>[CLICK]</a:t>
            </a:r>
          </a:p>
          <a:p>
            <a:r>
              <a:rPr lang="en-US" dirty="0"/>
              <a:t>By adjusting the number of chunks, Clutch provides a flexible tradeoff between latency and memory footprint.</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61</a:t>
            </a:fld>
            <a:endParaRPr lang="tr-TR"/>
          </a:p>
        </p:txBody>
      </p:sp>
    </p:spTree>
    <p:extLst>
      <p:ext uri="{BB962C8B-B14F-4D97-AF65-F5344CB8AC3E}">
        <p14:creationId xmlns:p14="http://schemas.microsoft.com/office/powerpoint/2010/main" val="41750223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illustrates this tradeoff. </a:t>
            </a:r>
          </a:p>
          <a:p>
            <a:r>
              <a:rPr lang="en-US" dirty="0"/>
              <a:t>[CLICK]</a:t>
            </a:r>
          </a:p>
          <a:p>
            <a:r>
              <a:rPr lang="en-US" dirty="0"/>
              <a:t>The x-axis shows the number of PuD operations, and </a:t>
            </a:r>
          </a:p>
          <a:p>
            <a:r>
              <a:rPr lang="en-US" dirty="0"/>
              <a:t>[CLICK]</a:t>
            </a:r>
          </a:p>
          <a:p>
            <a:r>
              <a:rPr lang="en-US" dirty="0"/>
              <a:t>the y-axis shows the required number of DRAM rows. (Each line represents a different operand bit-precision.)</a:t>
            </a:r>
          </a:p>
          <a:p>
            <a:endParaRPr lang="en-US" dirty="0"/>
          </a:p>
          <a:p>
            <a:r>
              <a:rPr lang="en-US" dirty="0"/>
              <a:t>For example,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[CLICK]</a:t>
            </a:r>
          </a:p>
          <a:p>
            <a:r>
              <a:rPr lang="en-US" dirty="0"/>
              <a:t>for 32-bit comparisons,</a:t>
            </a:r>
          </a:p>
          <a:p>
            <a:r>
              <a:rPr lang="en-US" dirty="0"/>
              <a:t>[CLICK][CLICK]</a:t>
            </a:r>
          </a:p>
          <a:p>
            <a:r>
              <a:rPr lang="en-US" dirty="0"/>
              <a:t> using 5 chunks </a:t>
            </a:r>
          </a:p>
          <a:p>
            <a:r>
              <a:rPr lang="en-US" dirty="0"/>
              <a:t>produces 11 times faster than bit-serial approach with around 400 rows, </a:t>
            </a:r>
          </a:p>
          <a:p>
            <a:endParaRPr lang="en-US" dirty="0"/>
          </a:p>
          <a:p>
            <a:r>
              <a:rPr lang="en-US" dirty="0"/>
              <a:t>while using 8 chunks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achieves 6 times faster than bit-serial approach with only around 100 rows. </a:t>
            </a:r>
          </a:p>
          <a:p>
            <a:endParaRPr lang="en-US" dirty="0"/>
          </a:p>
          <a:p>
            <a:r>
              <a:rPr lang="en-US" dirty="0"/>
              <a:t>(By simply adjusting the number of chunks, users can flexibly navigate this tradeoff depending on their application's requirements.)</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62</a:t>
            </a:fld>
            <a:endParaRPr lang="tr-TR"/>
          </a:p>
        </p:txBody>
      </p:sp>
    </p:spTree>
    <p:extLst>
      <p:ext uri="{BB962C8B-B14F-4D97-AF65-F5344CB8AC3E}">
        <p14:creationId xmlns:p14="http://schemas.microsoft.com/office/powerpoint/2010/main" val="22013685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JP" dirty="0"/>
              <a:t>Lets move on to our evaluation</a:t>
            </a:r>
          </a:p>
        </p:txBody>
      </p:sp>
      <p:sp>
        <p:nvSpPr>
          <p:cNvPr id="4" name="Slide Number Placeholder 3"/>
          <p:cNvSpPr>
            <a:spLocks noGrp="1"/>
          </p:cNvSpPr>
          <p:nvPr>
            <p:ph type="sldNum" sz="quarter" idx="5"/>
          </p:nvPr>
        </p:nvSpPr>
        <p:spPr/>
        <p:txBody>
          <a:bodyPr/>
          <a:lstStyle/>
          <a:p>
            <a:fld id="{2F65BF41-557F-464F-A572-936F8C7D1291}" type="slidenum">
              <a:rPr lang="tr-TR" smtClean="0"/>
              <a:t>63</a:t>
            </a:fld>
            <a:endParaRPr lang="tr-TR"/>
          </a:p>
        </p:txBody>
      </p:sp>
    </p:spTree>
    <p:extLst>
      <p:ext uri="{BB962C8B-B14F-4D97-AF65-F5344CB8AC3E}">
        <p14:creationId xmlns:p14="http://schemas.microsoft.com/office/powerpoint/2010/main" val="24640284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a:t>
            </a:r>
          </a:p>
          <a:p>
            <a:endParaRPr lang="en-US" dirty="0"/>
          </a:p>
          <a:p>
            <a:r>
              <a:rPr lang="en-US" dirty="0"/>
              <a:t>For the evaluation setup, we use a real system with an Intel Core i7. </a:t>
            </a:r>
            <a:br>
              <a:rPr lang="en-US" dirty="0"/>
            </a:br>
            <a:r>
              <a:rPr lang="en-US" dirty="0"/>
              <a:t>For PuD, we evaluate two different PuD architectures: Unmodified PuD, which is modeled after commercial off the shelf DRAM, and  SIMDRAM</a:t>
            </a:r>
            <a:r>
              <a:rPr lang="en-US" altLang="ja-JP" dirty="0"/>
              <a:t>,  the most representative architecture</a:t>
            </a:r>
            <a:endParaRPr lang="en-US" dirty="0"/>
          </a:p>
          <a:p>
            <a:endParaRPr lang="en-US" dirty="0"/>
          </a:p>
          <a:p>
            <a:r>
              <a:rPr lang="en-US" dirty="0"/>
              <a:t>[CLICK]</a:t>
            </a:r>
          </a:p>
          <a:p>
            <a:r>
              <a:rPr lang="en-US" dirty="0"/>
              <a:t>For workloads, we evaluate on predicate evaluation and Decision Tree inference.</a:t>
            </a:r>
          </a:p>
          <a:p>
            <a:r>
              <a:rPr lang="en-US"/>
              <a:t>[CLICK]</a:t>
            </a:r>
            <a:endParaRPr lang="en-US" dirty="0"/>
          </a:p>
          <a:p>
            <a:r>
              <a:rPr lang="en-US" dirty="0"/>
              <a:t>In this talk, we focus on predicate evaluation.</a:t>
            </a:r>
          </a:p>
          <a:p>
            <a:r>
              <a:rPr lang="en-US" dirty="0"/>
              <a:t>[CLICK]</a:t>
            </a:r>
          </a:p>
          <a:p>
            <a:r>
              <a:rPr lang="en-US" dirty="0"/>
              <a:t>For predicate evaluation, we use five queries, as shown in this table, </a:t>
            </a:r>
          </a:p>
          <a:p>
            <a:r>
              <a:rPr lang="en-US" dirty="0"/>
              <a:t>[CLICK]</a:t>
            </a:r>
          </a:p>
          <a:p>
            <a:r>
              <a:rPr lang="en-US" dirty="0"/>
              <a:t>across three operand bit-precisions</a:t>
            </a:r>
          </a:p>
          <a:p>
            <a:r>
              <a:rPr lang="en-US" dirty="0"/>
              <a:t>[CLICK]</a:t>
            </a:r>
          </a:p>
          <a:p>
            <a:r>
              <a:rPr lang="en-US" dirty="0"/>
              <a:t>Our main metrics are CPU-normalized throughput and CPU-normalized energy efficiency. </a:t>
            </a:r>
            <a:br>
              <a:rPr lang="en-US" dirty="0"/>
            </a:br>
            <a:r>
              <a:rPr lang="en-US" dirty="0"/>
              <a:t>For the CPU, we utilize </a:t>
            </a:r>
            <a:r>
              <a:rPr lang="en-US" dirty="0" err="1"/>
              <a:t>BitWeaving</a:t>
            </a:r>
            <a:r>
              <a:rPr lang="en-US" dirty="0"/>
              <a:t>-V, the state of the art CPU implementation</a:t>
            </a:r>
            <a:br>
              <a:rPr lang="en-US" dirty="0"/>
            </a:br>
            <a:endParaRPr lang="en-US" dirty="0"/>
          </a:p>
          <a:p>
            <a:r>
              <a:rPr lang="en-US" dirty="0"/>
              <a:t>(For PuD, we develop a cycle-accurate simulator to obtain precise throughput estimates.)</a:t>
            </a:r>
          </a:p>
          <a:p>
            <a:endParaRPr lang="en-US" dirty="0"/>
          </a:p>
          <a:p>
            <a:r>
              <a:rPr lang="en-US" dirty="0"/>
              <a:t>(Energy is estimated using Intel RAPL for the CPU and CACTI for DRAM.)</a:t>
            </a:r>
          </a:p>
        </p:txBody>
      </p:sp>
      <p:sp>
        <p:nvSpPr>
          <p:cNvPr id="4" name="Slide Number Placeholder 3"/>
          <p:cNvSpPr>
            <a:spLocks noGrp="1"/>
          </p:cNvSpPr>
          <p:nvPr>
            <p:ph type="sldNum" sz="quarter" idx="5"/>
          </p:nvPr>
        </p:nvSpPr>
        <p:spPr/>
        <p:txBody>
          <a:bodyPr/>
          <a:lstStyle/>
          <a:p>
            <a:fld id="{2F65BF41-557F-464F-A572-936F8C7D1291}" type="slidenum">
              <a:rPr lang="tr-TR" smtClean="0"/>
              <a:t>64</a:t>
            </a:fld>
            <a:endParaRPr lang="tr-TR"/>
          </a:p>
        </p:txBody>
      </p:sp>
    </p:spTree>
    <p:extLst>
      <p:ext uri="{BB962C8B-B14F-4D97-AF65-F5344CB8AC3E}">
        <p14:creationId xmlns:p14="http://schemas.microsoft.com/office/powerpoint/2010/main" val="20630076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clarity, here we present the results for Q2.</a:t>
            </a:r>
          </a:p>
          <a:p>
            <a:r>
              <a:rPr lang="en-US" dirty="0"/>
              <a:t>This figure shows the results across the CPU and two PuD architectures.</a:t>
            </a:r>
          </a:p>
          <a:p>
            <a:r>
              <a:rPr lang="en-US" dirty="0"/>
              <a:t>[CLICK]</a:t>
            </a:r>
          </a:p>
          <a:p>
            <a:r>
              <a:rPr lang="en-US" dirty="0"/>
              <a:t>The first architecture is Unmodified PuD, </a:t>
            </a:r>
          </a:p>
          <a:p>
            <a:r>
              <a:rPr lang="en-US" dirty="0"/>
              <a:t>[CLICK]</a:t>
            </a:r>
          </a:p>
          <a:p>
            <a:r>
              <a:rPr lang="en-US" dirty="0"/>
              <a:t>The second is SIMDRAM. </a:t>
            </a:r>
          </a:p>
          <a:p>
            <a:r>
              <a:rPr lang="en-US" dirty="0"/>
              <a:t>For each architecture, we show results for both bit-serial execution and Clutch.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err="1"/>
              <a:t>xaxis</a:t>
            </a:r>
            <a:r>
              <a:rPr lang="en-US" dirty="0"/>
              <a:t> shows the three different bit-precisions</a:t>
            </a:r>
          </a:p>
          <a:p>
            <a:endParaRPr lang="en-US" dirty="0"/>
          </a:p>
          <a:p>
            <a:r>
              <a:rPr lang="en-US" dirty="0"/>
              <a:t>[CLICK]</a:t>
            </a:r>
          </a:p>
          <a:p>
            <a:r>
              <a:rPr lang="en-US" dirty="0" err="1"/>
              <a:t>yaxis</a:t>
            </a:r>
            <a:r>
              <a:rPr lang="en-US" dirty="0"/>
              <a:t> shows the throughput normalized to the optimized CPU implementation</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65</a:t>
            </a:fld>
            <a:endParaRPr lang="tr-TR"/>
          </a:p>
        </p:txBody>
      </p:sp>
    </p:spTree>
    <p:extLst>
      <p:ext uri="{BB962C8B-B14F-4D97-AF65-F5344CB8AC3E}">
        <p14:creationId xmlns:p14="http://schemas.microsoft.com/office/powerpoint/2010/main" val="31887305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a:t>
            </a:r>
          </a:p>
          <a:p>
            <a:r>
              <a:rPr lang="en-US" dirty="0"/>
              <a:t>The results show Clutch significantly improves performance over both baselines.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Specifically, Clutch provides 50 times on average, higher throughput over CPU, and 3.1 times over bit-serial PuD.</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66</a:t>
            </a:fld>
            <a:endParaRPr lang="tr-TR"/>
          </a:p>
        </p:txBody>
      </p:sp>
    </p:spTree>
    <p:extLst>
      <p:ext uri="{BB962C8B-B14F-4D97-AF65-F5344CB8AC3E}">
        <p14:creationId xmlns:p14="http://schemas.microsoft.com/office/powerpoint/2010/main" val="5209636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Clutch's advantage is consistent across all five queries. </a:t>
            </a:r>
          </a:p>
          <a:p>
            <a:r>
              <a:rPr lang="en-US" dirty="0"/>
              <a:t>[CLICK]</a:t>
            </a:r>
          </a:p>
          <a:p>
            <a:r>
              <a:rPr lang="en-US" dirty="0"/>
              <a:t>On average, Clutch provides </a:t>
            </a:r>
            <a:r>
              <a:rPr lang="en-US" b="1" dirty="0"/>
              <a:t>28× higher throughput</a:t>
            </a:r>
            <a:r>
              <a:rPr lang="en-US" dirty="0"/>
              <a:t> over CPU and </a:t>
            </a:r>
            <a:r>
              <a:rPr lang="en-US" b="1" dirty="0"/>
              <a:t>2.2× higher throughput</a:t>
            </a:r>
            <a:r>
              <a:rPr lang="en-US" dirty="0"/>
              <a:t> over bit-serial PuD </a:t>
            </a:r>
          </a:p>
          <a:p>
            <a:endParaRPr lang="en-US" dirty="0"/>
          </a:p>
          <a:p>
            <a:r>
              <a:rPr lang="en-US" dirty="0"/>
              <a:t>(across Q1 through Q5.)</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67</a:t>
            </a:fld>
            <a:endParaRPr lang="tr-TR"/>
          </a:p>
        </p:txBody>
      </p:sp>
    </p:spTree>
    <p:extLst>
      <p:ext uri="{BB962C8B-B14F-4D97-AF65-F5344CB8AC3E}">
        <p14:creationId xmlns:p14="http://schemas.microsoft.com/office/powerpoint/2010/main" val="6776572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let me show the energy efficiency results, again for Q2.</a:t>
            </a:r>
          </a:p>
          <a:p>
            <a:endParaRPr lang="en-US" dirty="0"/>
          </a:p>
          <a:p>
            <a:r>
              <a:rPr lang="en-US" dirty="0"/>
              <a:t>[CLICK]</a:t>
            </a:r>
          </a:p>
          <a:p>
            <a:r>
              <a:rPr lang="en-US" dirty="0"/>
              <a:t>The x-axis shows five different implementations: CPU, followed by bit-serial and Clutch for each of the two PuD architectures. </a:t>
            </a:r>
            <a:br>
              <a:rPr lang="en-US" dirty="0"/>
            </a:br>
            <a:br>
              <a:rPr lang="en-US" dirty="0"/>
            </a:br>
            <a:r>
              <a:rPr lang="en-US" dirty="0"/>
              <a:t>[CLICK]</a:t>
            </a:r>
          </a:p>
          <a:p>
            <a:r>
              <a:rPr lang="en-US" dirty="0"/>
              <a:t>the y axis shows energy efficiency normalized to the optimized CPU implementation.</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68</a:t>
            </a:fld>
            <a:endParaRPr lang="tr-TR"/>
          </a:p>
        </p:txBody>
      </p:sp>
    </p:spTree>
    <p:extLst>
      <p:ext uri="{BB962C8B-B14F-4D97-AF65-F5344CB8AC3E}">
        <p14:creationId xmlns:p14="http://schemas.microsoft.com/office/powerpoint/2010/main" val="584260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The results show</a:t>
            </a:r>
          </a:p>
          <a:p>
            <a:r>
              <a:rPr lang="en-US" dirty="0"/>
              <a:t>Clutch significantly improves energy efficiency over both baselines. </a:t>
            </a:r>
          </a:p>
          <a:p>
            <a:r>
              <a:rPr lang="en-US" dirty="0"/>
              <a:t>Specifically, Clutch provides  around 130 times on average, better energy efficiency over CPU, and around 3 times, over bit-serial PuD.</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69</a:t>
            </a:fld>
            <a:endParaRPr lang="tr-TR"/>
          </a:p>
        </p:txBody>
      </p:sp>
    </p:spTree>
    <p:extLst>
      <p:ext uri="{BB962C8B-B14F-4D97-AF65-F5344CB8AC3E}">
        <p14:creationId xmlns:p14="http://schemas.microsoft.com/office/powerpoint/2010/main" val="32987972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paper is also available on arXiv, </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70</a:t>
            </a:fld>
            <a:endParaRPr lang="tr-TR"/>
          </a:p>
        </p:txBody>
      </p:sp>
    </p:spTree>
    <p:extLst>
      <p:ext uri="{BB962C8B-B14F-4D97-AF65-F5344CB8AC3E}">
        <p14:creationId xmlns:p14="http://schemas.microsoft.com/office/powerpoint/2010/main" val="39807710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thins paper we have many discussions we can not cover in this talk</a:t>
            </a:r>
          </a:p>
          <a:p>
            <a:r>
              <a:rPr lang="en-US" dirty="0"/>
              <a:t>Most notably, we present a novel mapping of Decision Tree inference to PuD, including detailed algorithm design and end-to-end evaluation. </a:t>
            </a:r>
          </a:p>
          <a:p>
            <a:r>
              <a:rPr lang="en-US" dirty="0"/>
              <a:t>We also provide detailed evaluation setups and overhead analyses.</a:t>
            </a:r>
            <a:br>
              <a:rPr lang="en-US" dirty="0"/>
            </a:br>
            <a:br>
              <a:rPr lang="en-US" dirty="0"/>
            </a:br>
            <a:r>
              <a:rPr lang="en-US" dirty="0"/>
              <a:t>(For more application-level evaluation, the paper provides detailed evaluation setups, a novel mapping of Decision Tree inference to PuD with detailed algorithm design, and end-to-end evaluation on GPU-based systems.)</a:t>
            </a:r>
          </a:p>
          <a:p>
            <a:endParaRPr lang="en-US" dirty="0"/>
          </a:p>
          <a:p>
            <a:r>
              <a:rPr lang="en-US" dirty="0"/>
              <a:t>(For details on overhead analysis, the paper includes analysis on the throughput–memory footprint tradeoff across different chunk configurations, as well as data conversion overhead for temporal coding.</a:t>
            </a:r>
          </a:p>
          <a:p>
            <a:r>
              <a:rPr lang="en-US" dirty="0"/>
              <a:t>Please refer to the paper for more details.)</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71</a:t>
            </a:fld>
            <a:endParaRPr lang="tr-TR"/>
          </a:p>
        </p:txBody>
      </p:sp>
    </p:spTree>
    <p:extLst>
      <p:ext uri="{BB962C8B-B14F-4D97-AF65-F5344CB8AC3E}">
        <p14:creationId xmlns:p14="http://schemas.microsoft.com/office/powerpoint/2010/main" val="168816300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JP" dirty="0"/>
              <a:t>Let me conclude this talk</a:t>
            </a:r>
          </a:p>
        </p:txBody>
      </p:sp>
      <p:sp>
        <p:nvSpPr>
          <p:cNvPr id="4" name="Slide Number Placeholder 3"/>
          <p:cNvSpPr>
            <a:spLocks noGrp="1"/>
          </p:cNvSpPr>
          <p:nvPr>
            <p:ph type="sldNum" sz="quarter" idx="5"/>
          </p:nvPr>
        </p:nvSpPr>
        <p:spPr/>
        <p:txBody>
          <a:bodyPr/>
          <a:lstStyle/>
          <a:p>
            <a:fld id="{2F65BF41-557F-464F-A572-936F8C7D1291}" type="slidenum">
              <a:rPr lang="tr-TR" smtClean="0"/>
              <a:t>72</a:t>
            </a:fld>
            <a:endParaRPr lang="tr-TR"/>
          </a:p>
        </p:txBody>
      </p:sp>
    </p:spTree>
    <p:extLst>
      <p:ext uri="{BB962C8B-B14F-4D97-AF65-F5344CB8AC3E}">
        <p14:creationId xmlns:p14="http://schemas.microsoft.com/office/powerpoint/2010/main" val="35268846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 this talk, </a:t>
            </a:r>
          </a:p>
          <a:p>
            <a:r>
              <a:rPr lang="en-US" dirty="0"/>
              <a:t>[CLICK]</a:t>
            </a:r>
          </a:p>
          <a:p>
            <a:r>
              <a:rPr lang="en-US" dirty="0"/>
              <a:t>we presented Clutch, a PuD-oriented algorithm and data representation combining temporal coding and divide-and-conquer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Clutch significantly improves both throughput and energy efficiency over CPU and bit-serial PuD</a:t>
            </a:r>
            <a:br>
              <a:rPr lang="en-US" dirty="0"/>
            </a:br>
            <a:br>
              <a:rPr lang="en-US" dirty="0"/>
            </a:br>
            <a:r>
              <a:rPr lang="en-US" dirty="0"/>
              <a:t>(Clutch achieves 12 times higher throughput and 69 times better energy efficiency over optimized CPU execution, and 2.9 times and 3.0 times over the state-of-the-art bit-serial PuD approach in throughput and energy efficiency, respectively.)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r>
              <a:rPr lang="en-US" dirty="0"/>
              <a:t>These results demonstrate that DRAM can serve as a high-performance and energy-efficient computing substrate for comparison-intensive workloads.</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73</a:t>
            </a:fld>
            <a:endParaRPr lang="tr-TR"/>
          </a:p>
        </p:txBody>
      </p:sp>
    </p:spTree>
    <p:extLst>
      <p:ext uri="{BB962C8B-B14F-4D97-AF65-F5344CB8AC3E}">
        <p14:creationId xmlns:p14="http://schemas.microsoft.com/office/powerpoint/2010/main" val="5594592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will present PuDGhost: </a:t>
            </a:r>
          </a:p>
          <a:p>
            <a:r>
              <a:rPr lang="en-US" sz="1200" i="1" dirty="0"/>
              <a:t>Experimental Analysis of Computation Result Corruption</a:t>
            </a:r>
            <a:br>
              <a:rPr lang="en-US" sz="1200" i="1" dirty="0"/>
            </a:br>
            <a:r>
              <a:rPr lang="en-US" sz="1200" i="1" dirty="0"/>
              <a:t>in Processing-using-DRAM Operations </a:t>
            </a:r>
            <a:br>
              <a:rPr lang="en-US" sz="1200" i="1" dirty="0"/>
            </a:br>
            <a:r>
              <a:rPr lang="en-US" sz="1200" i="1" dirty="0"/>
              <a:t>on Real DRAM Chips</a:t>
            </a:r>
            <a:br>
              <a:rPr lang="en-US" sz="1200" i="1" dirty="0"/>
            </a:br>
            <a:r>
              <a:rPr lang="en-US" sz="1200" i="1" dirty="0"/>
              <a:t>and Implications for Future Systems</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74</a:t>
            </a:fld>
            <a:endParaRPr lang="tr-TR"/>
          </a:p>
        </p:txBody>
      </p:sp>
    </p:spTree>
    <p:extLst>
      <p:ext uri="{BB962C8B-B14F-4D97-AF65-F5344CB8AC3E}">
        <p14:creationId xmlns:p14="http://schemas.microsoft.com/office/powerpoint/2010/main" val="35501030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briefly discuss the data conversion overhead.</a:t>
            </a:r>
          </a:p>
          <a:p>
            <a:r>
              <a:rPr lang="en-US" dirty="0"/>
              <a:t>Clutch requires a one-time conversion of vector data from binary to chunked temporal coding before execution begins. </a:t>
            </a:r>
          </a:p>
          <a:p>
            <a:endParaRPr lang="en-US" dirty="0"/>
          </a:p>
          <a:p>
            <a:r>
              <a:rPr lang="en-US" dirty="0"/>
              <a:t>Since this conversion cost is fixed, it is amortized over subsequent queries.</a:t>
            </a:r>
          </a:p>
          <a:p>
            <a:endParaRPr lang="en-US" dirty="0"/>
          </a:p>
          <a:p>
            <a:r>
              <a:rPr lang="en-US" dirty="0"/>
              <a:t>As shown in this figure, Clutch surpasses CPU throughput after approximately 2 thousand queries, and outperforms bit-serial PuD after approximately 50 thousand to 60 thousand queries. If this amortization is insufficient, the conversion can be performed offline in advance, eliminating the runtime overhead entirely.</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76</a:t>
            </a:fld>
            <a:endParaRPr lang="tr-TR"/>
          </a:p>
        </p:txBody>
      </p:sp>
    </p:spTree>
    <p:extLst>
      <p:ext uri="{BB962C8B-B14F-4D97-AF65-F5344CB8AC3E}">
        <p14:creationId xmlns:p14="http://schemas.microsoft.com/office/powerpoint/2010/main" val="27947438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Clutch provides a flexible tradeoff between throughput and memory footprint by adjusting the chunk count.</a:t>
            </a:r>
          </a:p>
          <a:p>
            <a:r>
              <a:rPr lang="en-US" dirty="0"/>
              <a:t>This figure illustrates this tradeoff space for Q2. Within 1.5 times the memory footprint of CPU execution, Clutch achieves up to 58 times, 44 times on average, higher throughput over CPU. Within 2.0 times the memory footprint, this improves to up to 70 times, 53 times on average.</a:t>
            </a:r>
          </a:p>
          <a:p>
            <a:r>
              <a:rPr lang="en-US" dirty="0"/>
              <a:t>Compared to bit-serial PuD, Clutch achieves up to 2.9 times, 2.4 times on average, higher throughput within 1.5 times the memory footprint, and up to 3.5 times, 2.9 times on average, within 2.0 times.</a:t>
            </a:r>
          </a:p>
          <a:p>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77</a:t>
            </a:fld>
            <a:endParaRPr lang="tr-TR"/>
          </a:p>
        </p:txBody>
      </p:sp>
    </p:spTree>
    <p:extLst>
      <p:ext uri="{BB962C8B-B14F-4D97-AF65-F5344CB8AC3E}">
        <p14:creationId xmlns:p14="http://schemas.microsoft.com/office/powerpoint/2010/main" val="42853807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13 shows the proposed execution flow for </a:t>
            </a:r>
            <a:r>
              <a:rPr lang="en-US" dirty="0" err="1"/>
              <a:t>CatBoost</a:t>
            </a:r>
            <a:r>
              <a:rPr lang="en-US" dirty="0"/>
              <a:t> inference on PuD. The algorithm processes one feature at a time using a two-stage process. In the first stage of processing a feature, the host processor issues PuD operations based on the current feature value to perform a vector–scalar comparison against all node thresholds across all columns. </a:t>
            </a:r>
          </a:p>
          <a:p>
            <a:endParaRPr lang="en-US" dirty="0"/>
          </a:p>
          <a:p>
            <a:r>
              <a:rPr lang="en-US" dirty="0"/>
              <a:t>This comparison is applied uniformly to all columns, regardless of which feature each node actually uses, yielding a 1-bit result for "(feature value) &lt; (node threshold)" in each column. </a:t>
            </a:r>
          </a:p>
          <a:p>
            <a:endParaRPr lang="en-US" dirty="0"/>
          </a:p>
          <a:p>
            <a:r>
              <a:rPr lang="en-US" dirty="0"/>
              <a:t>In the second stage of processing a feature, the one-hot mask for the current feature is applied via a bitwise AND, so that only columns whose nodes use the current feature retain their comparison result; all others are cleared to zero. </a:t>
            </a:r>
          </a:p>
          <a:p>
            <a:endParaRPr lang="en-US" dirty="0"/>
          </a:p>
          <a:p>
            <a:r>
              <a:rPr lang="en-US" dirty="0"/>
              <a:t>The masked result is then merged into the accumulated leaf address bitmap using a bitwise OR. </a:t>
            </a:r>
          </a:p>
          <a:p>
            <a:endParaRPr lang="en-US" dirty="0"/>
          </a:p>
          <a:p>
            <a:r>
              <a:rPr lang="en-US" dirty="0"/>
              <a:t>The algorithm repeats this </a:t>
            </a:r>
            <a:r>
              <a:rPr lang="en-US" dirty="0" err="1"/>
              <a:t>twostage</a:t>
            </a:r>
            <a:r>
              <a:rPr lang="en-US" dirty="0"/>
              <a:t> process for every feature used by the model. Each DRAM bank processes one input instance, and multiple banks operate concurrently.</a:t>
            </a:r>
            <a:endParaRPr lang="en-JP" dirty="0"/>
          </a:p>
        </p:txBody>
      </p:sp>
      <p:sp>
        <p:nvSpPr>
          <p:cNvPr id="4" name="Slide Number Placeholder 3"/>
          <p:cNvSpPr>
            <a:spLocks noGrp="1"/>
          </p:cNvSpPr>
          <p:nvPr>
            <p:ph type="sldNum" sz="quarter" idx="5"/>
          </p:nvPr>
        </p:nvSpPr>
        <p:spPr/>
        <p:txBody>
          <a:bodyPr/>
          <a:lstStyle/>
          <a:p>
            <a:fld id="{2F65BF41-557F-464F-A572-936F8C7D1291}" type="slidenum">
              <a:rPr lang="tr-TR" smtClean="0"/>
              <a:t>79</a:t>
            </a:fld>
            <a:endParaRPr lang="tr-TR"/>
          </a:p>
        </p:txBody>
      </p:sp>
    </p:spTree>
    <p:extLst>
      <p:ext uri="{BB962C8B-B14F-4D97-AF65-F5344CB8AC3E}">
        <p14:creationId xmlns:p14="http://schemas.microsoft.com/office/powerpoint/2010/main" val="31095303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E2F0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hasCustomPrompt="1"/>
          </p:nvPr>
        </p:nvSpPr>
        <p:spPr>
          <a:xfrm>
            <a:off x="-1" y="0"/>
            <a:ext cx="9143997" cy="931025"/>
          </a:xfrm>
          <a:prstGeom prst="rect">
            <a:avLst/>
          </a:prstGeom>
        </p:spPr>
        <p:txBody>
          <a:bodyPr>
            <a:noAutofit/>
          </a:bodyPr>
          <a:lstStyle>
            <a:lvl1pPr>
              <a:defRPr sz="4400" b="1" i="0">
                <a:solidFill>
                  <a:srgbClr val="3D8B4A"/>
                </a:solidFill>
                <a:latin typeface="+mj-lt"/>
                <a:ea typeface="Helvetica Neue" panose="02000503000000020004" pitchFamily="2" charset="0"/>
                <a:cs typeface="Helvetica Neue" panose="02000503000000020004" pitchFamily="2" charset="0"/>
              </a:defRPr>
            </a:lvl1pPr>
          </a:lstStyle>
          <a:p>
            <a:r>
              <a:rPr lang="en-US" dirty="0"/>
              <a:t>Title</a:t>
            </a:r>
          </a:p>
        </p:txBody>
      </p:sp>
      <p:sp>
        <p:nvSpPr>
          <p:cNvPr id="3" name="Content Placeholder 2"/>
          <p:cNvSpPr>
            <a:spLocks noGrp="1"/>
          </p:cNvSpPr>
          <p:nvPr>
            <p:ph idx="1" hasCustomPrompt="1"/>
          </p:nvPr>
        </p:nvSpPr>
        <p:spPr>
          <a:xfrm>
            <a:off x="-1" y="1088967"/>
            <a:ext cx="9143999" cy="5087996"/>
          </a:xfrm>
        </p:spPr>
        <p:txBody>
          <a:bodyPr/>
          <a:lstStyle>
            <a:lvl1pPr>
              <a:defRPr>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r>
              <a:rPr lang="tr-TR" dirty="0" err="1"/>
              <a:t>Daichi</a:t>
            </a:r>
            <a:endParaRPr lang="tr-TR" dirty="0"/>
          </a:p>
          <a:p>
            <a:pPr lvl="1"/>
            <a:r>
              <a:rPr lang="tr-TR" dirty="0" err="1"/>
              <a:t>Daichi</a:t>
            </a:r>
            <a:endParaRPr lang="tr-TR" dirty="0"/>
          </a:p>
        </p:txBody>
      </p:sp>
      <p:sp>
        <p:nvSpPr>
          <p:cNvPr id="4" name="Date Placeholder 3"/>
          <p:cNvSpPr>
            <a:spLocks noGrp="1"/>
          </p:cNvSpPr>
          <p:nvPr>
            <p:ph type="dt" sz="half" idx="10"/>
          </p:nvPr>
        </p:nvSpPr>
        <p:spPr>
          <a:xfrm>
            <a:off x="321078" y="6517178"/>
            <a:ext cx="1033897" cy="204298"/>
          </a:xfrm>
          <a:prstGeom prst="rect">
            <a:avLst/>
          </a:prstGeom>
        </p:spPr>
        <p:txBody>
          <a:bodyPr/>
          <a:lstStyle/>
          <a:p>
            <a:fld id="{A332BEE0-9135-4AC6-885F-82FD1AE2535E}" type="datetime1">
              <a:rPr lang="tr-TR" smtClean="0"/>
              <a:t>21.07.2026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4" y="6517178"/>
            <a:ext cx="633846" cy="204298"/>
          </a:xfrm>
          <a:prstGeom prst="rect">
            <a:avLst/>
          </a:prstGeo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785" y="6555983"/>
            <a:ext cx="1240675" cy="238683"/>
          </a:xfrm>
          <a:prstGeom prst="rect">
            <a:avLst/>
          </a:prstGeom>
        </p:spPr>
      </p:pic>
      <p:sp>
        <p:nvSpPr>
          <p:cNvPr id="8" name="Rectangle 7">
            <a:extLst>
              <a:ext uri="{FF2B5EF4-FFF2-40B4-BE49-F238E27FC236}">
                <a16:creationId xmlns:a16="http://schemas.microsoft.com/office/drawing/2014/main" id="{B4EE6A34-D971-4189-4CC6-17795F6951C0}"/>
              </a:ext>
            </a:extLst>
          </p:cNvPr>
          <p:cNvSpPr/>
          <p:nvPr userDrawn="1"/>
        </p:nvSpPr>
        <p:spPr>
          <a:xfrm>
            <a:off x="-7558" y="847521"/>
            <a:ext cx="9151558" cy="36000"/>
          </a:xfrm>
          <a:prstGeom prst="rect">
            <a:avLst/>
          </a:prstGeom>
          <a:solidFill>
            <a:srgbClr val="3D8B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pic>
        <p:nvPicPr>
          <p:cNvPr id="10" name="Picture 9">
            <a:extLst>
              <a:ext uri="{FF2B5EF4-FFF2-40B4-BE49-F238E27FC236}">
                <a16:creationId xmlns:a16="http://schemas.microsoft.com/office/drawing/2014/main" id="{A82B4621-F0AC-10CD-8677-12508C166F4B}"/>
              </a:ext>
            </a:extLst>
          </p:cNvPr>
          <p:cNvPicPr>
            <a:picLocks noChangeAspect="1"/>
          </p:cNvPicPr>
          <p:nvPr userDrawn="1"/>
        </p:nvPicPr>
        <p:blipFill>
          <a:blip r:embed="rId4"/>
          <a:stretch>
            <a:fillRect/>
          </a:stretch>
        </p:blipFill>
        <p:spPr>
          <a:xfrm>
            <a:off x="1405489" y="6501594"/>
            <a:ext cx="312528" cy="311108"/>
          </a:xfrm>
          <a:prstGeom prst="rect">
            <a:avLst/>
          </a:prstGeom>
        </p:spPr>
      </p:pic>
    </p:spTree>
    <p:extLst>
      <p:ext uri="{BB962C8B-B14F-4D97-AF65-F5344CB8AC3E}">
        <p14:creationId xmlns:p14="http://schemas.microsoft.com/office/powerpoint/2010/main" val="1673913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1"/>
            <a:ext cx="9143998" cy="2991677"/>
          </a:xfrm>
          <a:prstGeom prst="rect">
            <a:avLst/>
          </a:prstGeom>
          <a:solidFill>
            <a:srgbClr val="E2F0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hasCustomPrompt="1"/>
          </p:nvPr>
        </p:nvSpPr>
        <p:spPr>
          <a:xfrm>
            <a:off x="133004" y="0"/>
            <a:ext cx="8894618" cy="2991676"/>
          </a:xfrm>
          <a:prstGeom prst="rect">
            <a:avLst/>
          </a:prstGeom>
        </p:spPr>
        <p:txBody>
          <a:bodyPr>
            <a:noAutofit/>
          </a:bodyPr>
          <a:lstStyle>
            <a:lvl1pPr>
              <a:defRPr sz="3200" b="1" i="0">
                <a:solidFill>
                  <a:srgbClr val="00B050"/>
                </a:solidFill>
                <a:latin typeface="+mj-lt"/>
                <a:ea typeface="Helvetica Neue" panose="02000503000000020004" pitchFamily="2" charset="0"/>
                <a:cs typeface="Helvetica Neue" panose="02000503000000020004" pitchFamily="2" charset="0"/>
              </a:defRPr>
            </a:lvl1pPr>
          </a:lstStyle>
          <a:p>
            <a:r>
              <a:rPr lang="en-US" dirty="0"/>
              <a:t>PRAC-Based Website Fingerprinting Evaluation</a:t>
            </a:r>
          </a:p>
        </p:txBody>
      </p:sp>
      <p:sp>
        <p:nvSpPr>
          <p:cNvPr id="3" name="Content Placeholder 2"/>
          <p:cNvSpPr>
            <a:spLocks noGrp="1"/>
          </p:cNvSpPr>
          <p:nvPr>
            <p:ph idx="1"/>
          </p:nvPr>
        </p:nvSpPr>
        <p:spPr>
          <a:xfrm>
            <a:off x="-1" y="2991677"/>
            <a:ext cx="9143999" cy="3185285"/>
          </a:xfrm>
        </p:spPr>
        <p:txBody>
          <a:bodyPr/>
          <a:lstStyle>
            <a:lvl1pPr marL="0" indent="0">
              <a:buNone/>
              <a:defRPr>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endParaRPr lang="tr-TR" dirty="0"/>
          </a:p>
        </p:txBody>
      </p:sp>
      <p:sp>
        <p:nvSpPr>
          <p:cNvPr id="4" name="Date Placeholder 3"/>
          <p:cNvSpPr>
            <a:spLocks noGrp="1"/>
          </p:cNvSpPr>
          <p:nvPr>
            <p:ph type="dt" sz="half" idx="10"/>
          </p:nvPr>
        </p:nvSpPr>
        <p:spPr>
          <a:xfrm>
            <a:off x="321078" y="6517178"/>
            <a:ext cx="1033897" cy="204298"/>
          </a:xfrm>
          <a:prstGeom prst="rect">
            <a:avLst/>
          </a:prstGeom>
        </p:spPr>
        <p:txBody>
          <a:bodyPr/>
          <a:lstStyle/>
          <a:p>
            <a:fld id="{A332BEE0-9135-4AC6-885F-82FD1AE2535E}" type="datetime1">
              <a:rPr lang="tr-TR" smtClean="0"/>
              <a:t>21.07.2026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spTree>
    <p:extLst>
      <p:ext uri="{BB962C8B-B14F-4D97-AF65-F5344CB8AC3E}">
        <p14:creationId xmlns:p14="http://schemas.microsoft.com/office/powerpoint/2010/main" val="2467595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1" y="0"/>
            <a:ext cx="9143998" cy="2991677"/>
          </a:xfrm>
          <a:prstGeom prst="rect">
            <a:avLst/>
          </a:prstGeom>
          <a:solidFill>
            <a:srgbClr val="3D8B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hasCustomPrompt="1"/>
          </p:nvPr>
        </p:nvSpPr>
        <p:spPr>
          <a:xfrm>
            <a:off x="133004" y="0"/>
            <a:ext cx="8894618" cy="2991676"/>
          </a:xfrm>
          <a:prstGeom prst="rect">
            <a:avLst/>
          </a:prstGeom>
        </p:spPr>
        <p:txBody>
          <a:bodyPr>
            <a:noAutofit/>
          </a:bodyPr>
          <a:lstStyle>
            <a:lvl1pPr>
              <a:defRPr sz="3200" b="1" i="0">
                <a:solidFill>
                  <a:schemeClr val="bg1"/>
                </a:solidFill>
                <a:latin typeface="+mj-lt"/>
                <a:ea typeface="Helvetica Neue" panose="02000503000000020004" pitchFamily="2" charset="0"/>
                <a:cs typeface="Helvetica Neue" panose="02000503000000020004" pitchFamily="2" charset="0"/>
              </a:defRPr>
            </a:lvl1pPr>
          </a:lstStyle>
          <a:p>
            <a:r>
              <a:rPr lang="en-US" dirty="0" err="1"/>
              <a:t>PuDGhost</a:t>
            </a:r>
            <a:endParaRPr lang="en-US" dirty="0"/>
          </a:p>
        </p:txBody>
      </p:sp>
      <p:sp>
        <p:nvSpPr>
          <p:cNvPr id="3" name="Content Placeholder 2"/>
          <p:cNvSpPr>
            <a:spLocks noGrp="1"/>
          </p:cNvSpPr>
          <p:nvPr>
            <p:ph idx="1" hasCustomPrompt="1"/>
          </p:nvPr>
        </p:nvSpPr>
        <p:spPr>
          <a:xfrm>
            <a:off x="-1" y="2991677"/>
            <a:ext cx="9143999" cy="3185285"/>
          </a:xfrm>
        </p:spPr>
        <p:txBody>
          <a:bodyPr/>
          <a:lstStyle>
            <a:lvl1pPr marL="0" indent="0" algn="ctr">
              <a:buNone/>
              <a:defRPr b="0" u="none">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r>
              <a:rPr lang="tr-TR" dirty="0" err="1"/>
              <a:t>Daichi</a:t>
            </a:r>
            <a:r>
              <a:rPr lang="tr-TR" dirty="0"/>
              <a:t> Tokuda</a:t>
            </a:r>
          </a:p>
          <a:p>
            <a:pPr lvl="0"/>
            <a:r>
              <a:rPr lang="tr-TR" b="0" u="none" dirty="0"/>
              <a:t>I. E. </a:t>
            </a:r>
            <a:r>
              <a:rPr lang="tr-TR" b="0" u="none" dirty="0" err="1"/>
              <a:t>Yuksel</a:t>
            </a:r>
            <a:r>
              <a:rPr lang="tr-TR" b="0" u="none" dirty="0"/>
              <a:t> T. </a:t>
            </a:r>
            <a:r>
              <a:rPr lang="tr-TR" b="0" u="none" dirty="0" err="1"/>
              <a:t>Kubo</a:t>
            </a:r>
            <a:r>
              <a:rPr lang="tr-TR" b="0" u="none" dirty="0"/>
              <a:t>  </a:t>
            </a:r>
            <a:endParaRPr lang="tr-TR" dirty="0"/>
          </a:p>
        </p:txBody>
      </p:sp>
      <p:sp>
        <p:nvSpPr>
          <p:cNvPr id="4" name="Date Placeholder 3"/>
          <p:cNvSpPr>
            <a:spLocks noGrp="1"/>
          </p:cNvSpPr>
          <p:nvPr>
            <p:ph type="dt" sz="half" idx="10"/>
          </p:nvPr>
        </p:nvSpPr>
        <p:spPr>
          <a:xfrm>
            <a:off x="321078" y="6517178"/>
            <a:ext cx="1033897" cy="204298"/>
          </a:xfrm>
          <a:prstGeom prst="rect">
            <a:avLst/>
          </a:prstGeom>
        </p:spPr>
        <p:txBody>
          <a:bodyPr/>
          <a:lstStyle/>
          <a:p>
            <a:fld id="{A332BEE0-9135-4AC6-885F-82FD1AE2535E}" type="datetime1">
              <a:rPr lang="tr-TR" smtClean="0"/>
              <a:t>21.07.2026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spTree>
    <p:extLst>
      <p:ext uri="{BB962C8B-B14F-4D97-AF65-F5344CB8AC3E}">
        <p14:creationId xmlns:p14="http://schemas.microsoft.com/office/powerpoint/2010/main" val="3335655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362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E2F0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hasCustomPrompt="1"/>
          </p:nvPr>
        </p:nvSpPr>
        <p:spPr>
          <a:xfrm>
            <a:off x="133004" y="0"/>
            <a:ext cx="8894618" cy="931025"/>
          </a:xfrm>
          <a:prstGeom prst="rect">
            <a:avLst/>
          </a:prstGeom>
        </p:spPr>
        <p:txBody>
          <a:bodyPr>
            <a:noAutofit/>
          </a:bodyPr>
          <a:lstStyle>
            <a:lvl1pPr>
              <a:defRPr sz="3200" b="1" i="0">
                <a:solidFill>
                  <a:srgbClr val="00B050"/>
                </a:solidFill>
                <a:latin typeface="+mj-lt"/>
                <a:ea typeface="Helvetica Neue" panose="02000503000000020004" pitchFamily="2" charset="0"/>
                <a:cs typeface="Helvetica Neue" panose="02000503000000020004" pitchFamily="2" charset="0"/>
              </a:defRPr>
            </a:lvl1pPr>
          </a:lstStyle>
          <a:p>
            <a:r>
              <a:rPr lang="en-US" dirty="0"/>
              <a:t>PRAC-Based Website Fingerprinting Evaluation</a:t>
            </a:r>
          </a:p>
        </p:txBody>
      </p:sp>
      <p:sp>
        <p:nvSpPr>
          <p:cNvPr id="3" name="Content Placeholder 2"/>
          <p:cNvSpPr>
            <a:spLocks noGrp="1"/>
          </p:cNvSpPr>
          <p:nvPr>
            <p:ph idx="1" hasCustomPrompt="1"/>
          </p:nvPr>
        </p:nvSpPr>
        <p:spPr>
          <a:xfrm>
            <a:off x="-1" y="1088967"/>
            <a:ext cx="9143999" cy="5087996"/>
          </a:xfrm>
        </p:spPr>
        <p:txBody>
          <a:bodyPr/>
          <a:lstStyle>
            <a:lvl1pPr>
              <a:defRPr>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r>
              <a:rPr lang="tr-TR" dirty="0" err="1"/>
              <a:t>Daichi</a:t>
            </a:r>
            <a:endParaRPr lang="tr-TR" dirty="0"/>
          </a:p>
          <a:p>
            <a:pPr lvl="1"/>
            <a:r>
              <a:rPr lang="tr-TR" dirty="0" err="1"/>
              <a:t>Daichi</a:t>
            </a:r>
            <a:endParaRPr lang="tr-TR" dirty="0"/>
          </a:p>
        </p:txBody>
      </p:sp>
      <p:sp>
        <p:nvSpPr>
          <p:cNvPr id="4" name="Date Placeholder 3"/>
          <p:cNvSpPr>
            <a:spLocks noGrp="1"/>
          </p:cNvSpPr>
          <p:nvPr>
            <p:ph type="dt" sz="half" idx="10"/>
          </p:nvPr>
        </p:nvSpPr>
        <p:spPr>
          <a:xfrm>
            <a:off x="321078" y="6517178"/>
            <a:ext cx="1033897" cy="204298"/>
          </a:xfrm>
          <a:prstGeom prst="rect">
            <a:avLst/>
          </a:prstGeom>
        </p:spPr>
        <p:txBody>
          <a:bodyPr/>
          <a:lstStyle/>
          <a:p>
            <a:fld id="{A332BEE0-9135-4AC6-885F-82FD1AE2535E}" type="datetime1">
              <a:rPr lang="tr-TR" smtClean="0"/>
              <a:t>21.07.2026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896275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FDE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p:nvPr>
        </p:nvSpPr>
        <p:spPr>
          <a:xfrm>
            <a:off x="133004" y="0"/>
            <a:ext cx="8894618" cy="931025"/>
          </a:xfrm>
          <a:prstGeom prst="rect">
            <a:avLst/>
          </a:prstGeom>
        </p:spPr>
        <p:txBody>
          <a:bodyPr>
            <a:noAutofit/>
          </a:bodyPr>
          <a:lstStyle>
            <a:lvl1pPr>
              <a:defRPr sz="3200" b="1">
                <a:solidFill>
                  <a:srgbClr val="2963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1"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8" y="6517178"/>
            <a:ext cx="1033897" cy="204298"/>
          </a:xfrm>
          <a:prstGeom prst="rect">
            <a:avLst/>
          </a:prstGeom>
        </p:spPr>
        <p:txBody>
          <a:bodyPr/>
          <a:lstStyle/>
          <a:p>
            <a:fld id="{A332BEE0-9135-4AC6-885F-82FD1AE2535E}" type="datetime1">
              <a:rPr lang="tr-TR" smtClean="0"/>
              <a:t>21.07.2026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1521369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FDE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hasCustomPrompt="1"/>
          </p:nvPr>
        </p:nvSpPr>
        <p:spPr>
          <a:xfrm>
            <a:off x="133004" y="0"/>
            <a:ext cx="8894618" cy="931025"/>
          </a:xfrm>
          <a:prstGeom prst="rect">
            <a:avLst/>
          </a:prstGeom>
        </p:spPr>
        <p:txBody>
          <a:bodyPr>
            <a:noAutofit/>
          </a:bodyPr>
          <a:lstStyle>
            <a:lvl1pPr>
              <a:defRPr sz="3200" b="1" i="0">
                <a:solidFill>
                  <a:srgbClr val="00B050"/>
                </a:solidFill>
                <a:latin typeface="Helvetica" pitchFamily="2" charset="0"/>
                <a:ea typeface="Helvetica Neue" panose="02000503000000020004" pitchFamily="2" charset="0"/>
                <a:cs typeface="Helvetica Neue" panose="02000503000000020004" pitchFamily="2" charset="0"/>
              </a:defRPr>
            </a:lvl1pPr>
          </a:lstStyle>
          <a:p>
            <a:r>
              <a:rPr lang="en-US" dirty="0"/>
              <a:t>PRAC-Based Website Fingerprinting</a:t>
            </a:r>
            <a:r>
              <a:rPr lang="ja-JP" altLang="en-US"/>
              <a:t>　</a:t>
            </a:r>
            <a:r>
              <a:rPr lang="en-US" dirty="0"/>
              <a:t>Evaluation</a:t>
            </a:r>
          </a:p>
        </p:txBody>
      </p:sp>
      <p:sp>
        <p:nvSpPr>
          <p:cNvPr id="3" name="Content Placeholder 2"/>
          <p:cNvSpPr>
            <a:spLocks noGrp="1"/>
          </p:cNvSpPr>
          <p:nvPr>
            <p:ph idx="1" hasCustomPrompt="1"/>
          </p:nvPr>
        </p:nvSpPr>
        <p:spPr>
          <a:xfrm>
            <a:off x="-1" y="1088967"/>
            <a:ext cx="9143999" cy="5087996"/>
          </a:xfrm>
        </p:spPr>
        <p:txBody>
          <a:bodyPr/>
          <a:lstStyle>
            <a:lvl1pPr>
              <a:defRPr>
                <a:latin typeface="+mj-lt"/>
              </a:defRPr>
            </a:lvl1pPr>
            <a:lvl2pPr>
              <a:defRPr sz="2800">
                <a:latin typeface="+mj-lt"/>
              </a:defRPr>
            </a:lvl2pPr>
            <a:lvl3pPr>
              <a:defRPr>
                <a:latin typeface="+mj-lt"/>
              </a:defRPr>
            </a:lvl3pPr>
            <a:lvl4pPr>
              <a:defRPr>
                <a:latin typeface="+mj-lt"/>
              </a:defRPr>
            </a:lvl4pPr>
            <a:lvl5pPr>
              <a:defRPr>
                <a:latin typeface="+mj-lt"/>
              </a:defRPr>
            </a:lvl5pPr>
          </a:lstStyle>
          <a:p>
            <a:pPr lvl="0"/>
            <a:r>
              <a:rPr lang="tr-TR" dirty="0" err="1"/>
              <a:t>Daichi</a:t>
            </a:r>
            <a:endParaRPr lang="tr-TR" dirty="0"/>
          </a:p>
          <a:p>
            <a:pPr lvl="1"/>
            <a:r>
              <a:rPr lang="tr-TR" dirty="0" err="1"/>
              <a:t>Daichi</a:t>
            </a:r>
            <a:endParaRPr lang="tr-TR" dirty="0"/>
          </a:p>
        </p:txBody>
      </p:sp>
      <p:sp>
        <p:nvSpPr>
          <p:cNvPr id="4" name="Date Placeholder 3"/>
          <p:cNvSpPr>
            <a:spLocks noGrp="1"/>
          </p:cNvSpPr>
          <p:nvPr>
            <p:ph type="dt" sz="half" idx="10"/>
          </p:nvPr>
        </p:nvSpPr>
        <p:spPr>
          <a:xfrm>
            <a:off x="321078" y="6517178"/>
            <a:ext cx="1033897" cy="204298"/>
          </a:xfrm>
          <a:prstGeom prst="rect">
            <a:avLst/>
          </a:prstGeom>
        </p:spPr>
        <p:txBody>
          <a:bodyPr/>
          <a:lstStyle/>
          <a:p>
            <a:fld id="{A332BEE0-9135-4AC6-885F-82FD1AE2535E}" type="datetime1">
              <a:rPr lang="tr-TR" smtClean="0"/>
              <a:t>21.07.2026</a:t>
            </a:fld>
            <a:endParaRPr lang="tr-TR" dirty="0"/>
          </a:p>
        </p:txBody>
      </p:sp>
      <p:sp>
        <p:nvSpPr>
          <p:cNvPr id="5" name="Footer Placeholder 4"/>
          <p:cNvSpPr>
            <a:spLocks noGrp="1"/>
          </p:cNvSpPr>
          <p:nvPr>
            <p:ph type="ftr" sz="quarter" idx="11"/>
          </p:nvPr>
        </p:nvSpPr>
        <p:spPr>
          <a:xfrm>
            <a:off x="3968299" y="6517178"/>
            <a:ext cx="4427556" cy="204298"/>
          </a:xfrm>
          <a:prstGeom prst="rect">
            <a:avLst/>
          </a:prstGeo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a:prstGeom prst="rect">
            <a:avLst/>
          </a:prstGeo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676524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BC0D87A-3270-44B8-81B9-EE9946E7E5FC}" type="datetime1">
              <a:rPr lang="tr-TR" smtClean="0"/>
              <a:t>21.07.2026</a:t>
            </a:fld>
            <a:endParaRPr lang="tr-T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BE5B309-C2CE-4D90-B104-F7E98438FC65}" type="slidenum">
              <a:rPr lang="tr-TR" smtClean="0"/>
              <a:t>‹#›</a:t>
            </a:fld>
            <a:endParaRPr lang="tr-TR"/>
          </a:p>
        </p:txBody>
      </p:sp>
      <p:sp>
        <p:nvSpPr>
          <p:cNvPr id="7" name="Rectangle 6">
            <a:extLst>
              <a:ext uri="{FF2B5EF4-FFF2-40B4-BE49-F238E27FC236}">
                <a16:creationId xmlns:a16="http://schemas.microsoft.com/office/drawing/2014/main" id="{2CDB1AA3-986C-E24D-4BEE-08FECB4A0FAF}"/>
              </a:ext>
            </a:extLst>
          </p:cNvPr>
          <p:cNvSpPr/>
          <p:nvPr userDrawn="1"/>
        </p:nvSpPr>
        <p:spPr>
          <a:xfrm>
            <a:off x="-2" y="1597152"/>
            <a:ext cx="9144000" cy="1532492"/>
          </a:xfrm>
          <a:prstGeom prst="rect">
            <a:avLst/>
          </a:prstGeom>
          <a:solidFill>
            <a:srgbClr val="E2F0D8"/>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B050"/>
                </a:solidFill>
                <a:latin typeface="+mj-lt"/>
              </a:rPr>
              <a:t>Fixed-Rate RFM (FR-RFM) </a:t>
            </a:r>
            <a:br>
              <a:rPr lang="en-US" sz="2800" b="1" dirty="0">
                <a:solidFill>
                  <a:srgbClr val="00B050"/>
                </a:solidFill>
                <a:latin typeface="+mj-lt"/>
              </a:rPr>
            </a:br>
            <a:r>
              <a:rPr lang="en-US" sz="2800" dirty="0">
                <a:solidFill>
                  <a:schemeClr val="tx1"/>
                </a:solidFill>
                <a:latin typeface="+mj-lt"/>
              </a:rPr>
              <a:t>eliminates </a:t>
            </a:r>
            <a:r>
              <a:rPr lang="en-US" sz="2800" dirty="0" err="1">
                <a:solidFill>
                  <a:schemeClr val="tx1"/>
                </a:solidFill>
                <a:latin typeface="+mj-lt"/>
              </a:rPr>
              <a:t>LeakyHammer</a:t>
            </a:r>
            <a:r>
              <a:rPr lang="en-US" sz="2800" dirty="0">
                <a:solidFill>
                  <a:schemeClr val="tx1"/>
                </a:solidFill>
                <a:latin typeface="+mj-lt"/>
              </a:rPr>
              <a:t> by </a:t>
            </a:r>
            <a:r>
              <a:rPr lang="en-US" sz="2800" dirty="0">
                <a:solidFill>
                  <a:srgbClr val="00B050"/>
                </a:solidFill>
                <a:latin typeface="+mj-lt"/>
              </a:rPr>
              <a:t>decoupling preventive actions </a:t>
            </a:r>
            <a:br>
              <a:rPr lang="en-US" sz="2800" dirty="0">
                <a:solidFill>
                  <a:schemeClr val="tx1"/>
                </a:solidFill>
                <a:latin typeface="+mj-lt"/>
              </a:rPr>
            </a:br>
            <a:r>
              <a:rPr lang="en-US" sz="2800" dirty="0">
                <a:solidFill>
                  <a:schemeClr val="tx1"/>
                </a:solidFill>
                <a:latin typeface="+mj-lt"/>
              </a:rPr>
              <a:t>from </a:t>
            </a:r>
            <a:r>
              <a:rPr lang="en-US" sz="2800" dirty="0">
                <a:solidFill>
                  <a:srgbClr val="00B050"/>
                </a:solidFill>
                <a:latin typeface="+mj-lt"/>
              </a:rPr>
              <a:t>memory access patterns </a:t>
            </a:r>
            <a:r>
              <a:rPr lang="en-US" sz="2800" dirty="0">
                <a:solidFill>
                  <a:schemeClr val="tx1"/>
                </a:solidFill>
                <a:latin typeface="+mj-lt"/>
              </a:rPr>
              <a:t>of running applications</a:t>
            </a:r>
            <a:endParaRPr lang="en-US" sz="2800" b="1" dirty="0">
              <a:solidFill>
                <a:srgbClr val="00B050"/>
              </a:solidFill>
              <a:latin typeface="+mj-lt"/>
            </a:endParaRPr>
          </a:p>
        </p:txBody>
      </p:sp>
    </p:spTree>
    <p:extLst>
      <p:ext uri="{BB962C8B-B14F-4D97-AF65-F5344CB8AC3E}">
        <p14:creationId xmlns:p14="http://schemas.microsoft.com/office/powerpoint/2010/main" val="51060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9A04979C-F9C2-4CFE-B5A9-0C6B05A5D3EC}" type="datetime1">
              <a:rPr lang="tr-TR" smtClean="0"/>
              <a:t>21.07.2026</a:t>
            </a:fld>
            <a:endParaRPr lang="tr-T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tr-T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727243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159A7655-2E18-480C-9064-E1B296A32B7A}" type="datetime1">
              <a:rPr lang="tr-TR" smtClean="0"/>
              <a:t>21.07.2026</a:t>
            </a:fld>
            <a:endParaRPr lang="tr-T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tr-TR"/>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944607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7CDDBE6C-826E-4CEC-84E2-E26B95886B92}" type="datetime1">
              <a:rPr lang="tr-TR" smtClean="0"/>
              <a:t>21.07.2026</a:t>
            </a:fld>
            <a:endParaRPr lang="tr-T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tr-TR"/>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322647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A6D86753-E1F1-41BE-961E-DEE85F5F88E3}" type="datetime1">
              <a:rPr lang="tr-TR" smtClean="0"/>
              <a:t>21.07.2026</a:t>
            </a:fld>
            <a:endParaRPr lang="tr-T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tr-TR"/>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596348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0FB802B-CCFE-42A6-B3E1-C435C701A830}" type="datetime1">
              <a:rPr lang="tr-TR" smtClean="0"/>
              <a:t>21.07.2026</a:t>
            </a:fld>
            <a:endParaRPr lang="tr-T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tr-T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205387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40678DC-E34F-485C-BBC9-32750B73CCB6}" type="datetime1">
              <a:rPr lang="tr-TR" smtClean="0"/>
              <a:t>21.07.2026</a:t>
            </a:fld>
            <a:endParaRPr lang="tr-T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tr-T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498866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7B333B-CC29-4525-88F0-A44EF15B0F10}" type="datetime1">
              <a:rPr lang="tr-TR" smtClean="0"/>
              <a:t>21.07.2026</a:t>
            </a:fld>
            <a:endParaRPr lang="tr-T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4209358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EB1F644-7E65-48F8-93BF-10F482289F2D}" type="datetime1">
              <a:rPr lang="tr-TR" smtClean="0"/>
              <a:t>21.07.2026</a:t>
            </a:fld>
            <a:endParaRPr lang="tr-T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3473987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a:prstGeom prst="rect">
            <a:avLst/>
          </a:prstGeo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sz="1400">
                <a:solidFill>
                  <a:schemeClr val="tx1"/>
                </a:solidFill>
                <a:latin typeface="Gill Sans MT" panose="020B0502020104020203"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ext uri="{BB962C8B-B14F-4D97-AF65-F5344CB8AC3E}">
        <p14:creationId xmlns:p14="http://schemas.microsoft.com/office/powerpoint/2010/main" val="1959286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dirty="0"/>
              <a:t>Asıl başlık stilini düzenlemek için tıklayın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D3888E83-158B-4B59-84E9-E280E6DBC3FC}" type="datetime1">
              <a:rPr lang="tr-TR" smtClean="0"/>
              <a:t>21.07.2026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3063414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4D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p:nvPr>
        </p:nvSpPr>
        <p:spPr>
          <a:xfrm>
            <a:off x="133004" y="0"/>
            <a:ext cx="8894618" cy="931025"/>
          </a:xfrm>
        </p:spPr>
        <p:txBody>
          <a:bodyPr>
            <a:noAutofit/>
          </a:bodyPr>
          <a:lstStyle>
            <a:lvl1pPr>
              <a:defRPr sz="3200" b="1">
                <a:solidFill>
                  <a:srgbClr val="316C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1"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8" y="6517178"/>
            <a:ext cx="1033897" cy="204298"/>
          </a:xfrm>
        </p:spPr>
        <p:txBody>
          <a:bodyPr/>
          <a:lstStyle/>
          <a:p>
            <a:fld id="{A332BEE0-9135-4AC6-885F-82FD1AE2535E}" type="datetime1">
              <a:rPr lang="tr-TR" smtClean="0"/>
              <a:t>21.07.2026</a:t>
            </a:fld>
            <a:endParaRPr lang="tr-TR" dirty="0"/>
          </a:p>
        </p:txBody>
      </p:sp>
      <p:sp>
        <p:nvSpPr>
          <p:cNvPr id="5" name="Footer Placeholder 4"/>
          <p:cNvSpPr>
            <a:spLocks noGrp="1"/>
          </p:cNvSpPr>
          <p:nvPr>
            <p:ph type="ftr" sz="quarter" idx="11"/>
          </p:nvPr>
        </p:nvSpPr>
        <p:spPr>
          <a:xfrm>
            <a:off x="3968299" y="6517178"/>
            <a:ext cx="4427556" cy="204298"/>
          </a:xfr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779755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4D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Content Placeholder 2"/>
          <p:cNvSpPr>
            <a:spLocks noGrp="1"/>
          </p:cNvSpPr>
          <p:nvPr>
            <p:ph idx="1"/>
          </p:nvPr>
        </p:nvSpPr>
        <p:spPr>
          <a:xfrm>
            <a:off x="-1"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8" y="6517178"/>
            <a:ext cx="1033897" cy="204298"/>
          </a:xfrm>
        </p:spPr>
        <p:txBody>
          <a:bodyPr/>
          <a:lstStyle/>
          <a:p>
            <a:fld id="{A332BEE0-9135-4AC6-885F-82FD1AE2535E}" type="datetime1">
              <a:rPr lang="tr-TR" smtClean="0"/>
              <a:t>21.07.2026</a:t>
            </a:fld>
            <a:endParaRPr lang="tr-TR" dirty="0"/>
          </a:p>
        </p:txBody>
      </p:sp>
      <p:sp>
        <p:nvSpPr>
          <p:cNvPr id="5" name="Footer Placeholder 4"/>
          <p:cNvSpPr>
            <a:spLocks noGrp="1"/>
          </p:cNvSpPr>
          <p:nvPr>
            <p:ph type="ftr" sz="quarter" idx="11"/>
          </p:nvPr>
        </p:nvSpPr>
        <p:spPr>
          <a:xfrm>
            <a:off x="3968299" y="6517178"/>
            <a:ext cx="4427556" cy="204298"/>
          </a:xfr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764878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133004" y="0"/>
            <a:ext cx="8894618" cy="931025"/>
          </a:xfrm>
        </p:spPr>
        <p:txBody>
          <a:bodyPr>
            <a:noAutofit/>
          </a:bodyPr>
          <a:lstStyle>
            <a:lvl1pPr>
              <a:defRPr sz="3200" b="1">
                <a:solidFill>
                  <a:srgbClr val="316C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1"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8" y="6517178"/>
            <a:ext cx="1033897" cy="204298"/>
          </a:xfrm>
        </p:spPr>
        <p:txBody>
          <a:bodyPr/>
          <a:lstStyle/>
          <a:p>
            <a:fld id="{A332BEE0-9135-4AC6-885F-82FD1AE2535E}" type="datetime1">
              <a:rPr lang="tr-TR" smtClean="0"/>
              <a:t>21.07.2026</a:t>
            </a:fld>
            <a:endParaRPr lang="tr-TR" dirty="0"/>
          </a:p>
        </p:txBody>
      </p:sp>
      <p:sp>
        <p:nvSpPr>
          <p:cNvPr id="5" name="Footer Placeholder 4"/>
          <p:cNvSpPr>
            <a:spLocks noGrp="1"/>
          </p:cNvSpPr>
          <p:nvPr>
            <p:ph type="ftr" sz="quarter" idx="11"/>
          </p:nvPr>
        </p:nvSpPr>
        <p:spPr>
          <a:xfrm>
            <a:off x="3968299" y="6517178"/>
            <a:ext cx="4427556" cy="204298"/>
          </a:xfr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8367287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6BC0D87A-3270-44B8-81B9-EE9946E7E5FC}" type="datetime1">
              <a:rPr lang="tr-TR" smtClean="0"/>
              <a:t>21.07.2026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933770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A04979C-F9C2-4CFE-B5A9-0C6B05A5D3EC}" type="datetime1">
              <a:rPr lang="tr-TR" smtClean="0"/>
              <a:t>21.07.2026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4021546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59A7655-2E18-480C-9064-E1B296A32B7A}" type="datetime1">
              <a:rPr lang="tr-TR" smtClean="0"/>
              <a:t>21.07.2026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985998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7CDDBE6C-826E-4CEC-84E2-E26B95886B92}" type="datetime1">
              <a:rPr lang="tr-TR" smtClean="0"/>
              <a:t>21.07.2026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37442455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D86753-E1F1-41BE-961E-DEE85F5F88E3}" type="datetime1">
              <a:rPr lang="tr-TR" smtClean="0"/>
              <a:t>21.07.2026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4899620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0FB802B-CCFE-42A6-B3E1-C435C701A830}" type="datetime1">
              <a:rPr lang="tr-TR" smtClean="0"/>
              <a:t>21.07.2026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31724258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40678DC-E34F-485C-BBC9-32750B73CCB6}" type="datetime1">
              <a:rPr lang="tr-TR" smtClean="0"/>
              <a:t>21.07.2026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2853909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97B333B-CC29-4525-88F0-A44EF15B0F10}" type="datetime1">
              <a:rPr lang="tr-TR" smtClean="0"/>
              <a:t>21.07.2026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2755380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EB1F644-7E65-48F8-93BF-10F482289F2D}" type="datetime1">
              <a:rPr lang="tr-TR" smtClean="0"/>
              <a:t>21.07.2026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3527985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lvl1pPr>
              <a:buClr>
                <a:srgbClr val="CC9900"/>
              </a:buClr>
              <a:defRPr/>
            </a:lvl1pPr>
            <a:lvl2pPr>
              <a:buClr>
                <a:srgbClr val="006633"/>
              </a:buClr>
              <a:defRPr/>
            </a:lvl2pPr>
            <a:lvl3pPr>
              <a:buClr>
                <a:srgbClr val="CC9900"/>
              </a:buClr>
              <a:defRPr/>
            </a:lvl3pPr>
            <a:lvl4pPr>
              <a:buClr>
                <a:srgbClr val="006633"/>
              </a:buClr>
              <a:defRPr/>
            </a:lvl4pPr>
            <a:lvl5pPr>
              <a:buClr>
                <a:srgbClr val="CC9900"/>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75535159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23" name="Dikdörtgen 22">
            <a:extLst>
              <a:ext uri="{FF2B5EF4-FFF2-40B4-BE49-F238E27FC236}">
                <a16:creationId xmlns:a16="http://schemas.microsoft.com/office/drawing/2014/main" id="{68EA19BC-84E2-B20E-D9CA-F6EC07ACDA63}"/>
              </a:ext>
            </a:extLst>
          </p:cNvPr>
          <p:cNvSpPr/>
          <p:nvPr userDrawn="1"/>
        </p:nvSpPr>
        <p:spPr>
          <a:xfrm>
            <a:off x="-1089858" y="27727"/>
            <a:ext cx="849085" cy="466531"/>
          </a:xfrm>
          <a:prstGeom prst="rect">
            <a:avLst/>
          </a:prstGeom>
          <a:solidFill>
            <a:srgbClr val="6292F7"/>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4" name="Dikdörtgen 23">
            <a:extLst>
              <a:ext uri="{FF2B5EF4-FFF2-40B4-BE49-F238E27FC236}">
                <a16:creationId xmlns:a16="http://schemas.microsoft.com/office/drawing/2014/main" id="{1CA6EA86-CEF8-C463-FE7C-0B40F3AFCADF}"/>
              </a:ext>
            </a:extLst>
          </p:cNvPr>
          <p:cNvSpPr/>
          <p:nvPr userDrawn="1"/>
        </p:nvSpPr>
        <p:spPr>
          <a:xfrm>
            <a:off x="-1089859" y="565792"/>
            <a:ext cx="849085"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Dikdörtgen 24">
            <a:extLst>
              <a:ext uri="{FF2B5EF4-FFF2-40B4-BE49-F238E27FC236}">
                <a16:creationId xmlns:a16="http://schemas.microsoft.com/office/drawing/2014/main" id="{43F55123-6402-8B8A-CAD4-A9BD906B569D}"/>
              </a:ext>
            </a:extLst>
          </p:cNvPr>
          <p:cNvSpPr/>
          <p:nvPr userDrawn="1"/>
        </p:nvSpPr>
        <p:spPr>
          <a:xfrm>
            <a:off x="-1089859" y="1103857"/>
            <a:ext cx="849085"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6" name="Dikdörtgen 25">
            <a:extLst>
              <a:ext uri="{FF2B5EF4-FFF2-40B4-BE49-F238E27FC236}">
                <a16:creationId xmlns:a16="http://schemas.microsoft.com/office/drawing/2014/main" id="{A45B484E-4836-A2F4-9832-3B0D69CA46A4}"/>
              </a:ext>
            </a:extLst>
          </p:cNvPr>
          <p:cNvSpPr/>
          <p:nvPr userDrawn="1"/>
        </p:nvSpPr>
        <p:spPr>
          <a:xfrm>
            <a:off x="-1089860" y="1643319"/>
            <a:ext cx="849085" cy="466531"/>
          </a:xfrm>
          <a:prstGeom prst="rect">
            <a:avLst/>
          </a:prstGeom>
          <a:solidFill>
            <a:srgbClr val="FF5F2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7" name="Dikdörtgen 26">
            <a:extLst>
              <a:ext uri="{FF2B5EF4-FFF2-40B4-BE49-F238E27FC236}">
                <a16:creationId xmlns:a16="http://schemas.microsoft.com/office/drawing/2014/main" id="{2F4B1A99-F06E-82E8-CD81-123648DC1EBE}"/>
              </a:ext>
            </a:extLst>
          </p:cNvPr>
          <p:cNvSpPr/>
          <p:nvPr userDrawn="1"/>
        </p:nvSpPr>
        <p:spPr>
          <a:xfrm>
            <a:off x="-1089861" y="2181384"/>
            <a:ext cx="849085" cy="466531"/>
          </a:xfrm>
          <a:prstGeom prst="rect">
            <a:avLst/>
          </a:prstGeom>
          <a:solidFill>
            <a:srgbClr val="FFAE3C"/>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7A4F6B98-E975-0A4F-B04B-5F3FD87BA154}"/>
              </a:ext>
            </a:extLst>
          </p:cNvPr>
          <p:cNvSpPr/>
          <p:nvPr userDrawn="1"/>
        </p:nvSpPr>
        <p:spPr>
          <a:xfrm>
            <a:off x="-2067758" y="27727"/>
            <a:ext cx="849085" cy="466531"/>
          </a:xfrm>
          <a:prstGeom prst="rect">
            <a:avLst/>
          </a:prstGeom>
          <a:solidFill>
            <a:srgbClr val="C4D7FC"/>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8" name="Dikdörtgen 7">
            <a:extLst>
              <a:ext uri="{FF2B5EF4-FFF2-40B4-BE49-F238E27FC236}">
                <a16:creationId xmlns:a16="http://schemas.microsoft.com/office/drawing/2014/main" id="{3E3FD0C4-2418-8E58-968D-B3352EDC4962}"/>
              </a:ext>
            </a:extLst>
          </p:cNvPr>
          <p:cNvSpPr/>
          <p:nvPr userDrawn="1"/>
        </p:nvSpPr>
        <p:spPr>
          <a:xfrm>
            <a:off x="-2067759" y="565792"/>
            <a:ext cx="849085" cy="466531"/>
          </a:xfrm>
          <a:prstGeom prst="rect">
            <a:avLst/>
          </a:prstGeom>
          <a:solidFill>
            <a:srgbClr val="DAD3F9"/>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a:extLst>
              <a:ext uri="{FF2B5EF4-FFF2-40B4-BE49-F238E27FC236}">
                <a16:creationId xmlns:a16="http://schemas.microsoft.com/office/drawing/2014/main" id="{EF99CE5C-B9DD-70C9-7D13-418B7A165D7F}"/>
              </a:ext>
            </a:extLst>
          </p:cNvPr>
          <p:cNvSpPr/>
          <p:nvPr userDrawn="1"/>
        </p:nvSpPr>
        <p:spPr>
          <a:xfrm>
            <a:off x="-2067759" y="1103857"/>
            <a:ext cx="849085" cy="466531"/>
          </a:xfrm>
          <a:prstGeom prst="rect">
            <a:avLst/>
          </a:prstGeom>
          <a:solidFill>
            <a:srgbClr val="F9D3E4"/>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Dikdörtgen 9">
            <a:extLst>
              <a:ext uri="{FF2B5EF4-FFF2-40B4-BE49-F238E27FC236}">
                <a16:creationId xmlns:a16="http://schemas.microsoft.com/office/drawing/2014/main" id="{2188929A-C5F3-4188-7020-EB1FFA19992C}"/>
              </a:ext>
            </a:extLst>
          </p:cNvPr>
          <p:cNvSpPr/>
          <p:nvPr userDrawn="1"/>
        </p:nvSpPr>
        <p:spPr>
          <a:xfrm>
            <a:off x="-2067760" y="1643319"/>
            <a:ext cx="849085" cy="466531"/>
          </a:xfrm>
          <a:prstGeom prst="rect">
            <a:avLst/>
          </a:prstGeom>
          <a:solidFill>
            <a:srgbClr val="FFE0D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Dikdörtgen 10">
            <a:extLst>
              <a:ext uri="{FF2B5EF4-FFF2-40B4-BE49-F238E27FC236}">
                <a16:creationId xmlns:a16="http://schemas.microsoft.com/office/drawing/2014/main" id="{A6E8508F-0BC5-6B63-2377-26895A041F3E}"/>
              </a:ext>
            </a:extLst>
          </p:cNvPr>
          <p:cNvSpPr/>
          <p:nvPr userDrawn="1"/>
        </p:nvSpPr>
        <p:spPr>
          <a:xfrm>
            <a:off x="-2067761" y="2181384"/>
            <a:ext cx="849085" cy="466531"/>
          </a:xfrm>
          <a:prstGeom prst="rect">
            <a:avLst/>
          </a:prstGeom>
          <a:solidFill>
            <a:srgbClr val="FFEBCD"/>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9" name="Dikdörtgen 18">
            <a:extLst>
              <a:ext uri="{FF2B5EF4-FFF2-40B4-BE49-F238E27FC236}">
                <a16:creationId xmlns:a16="http://schemas.microsoft.com/office/drawing/2014/main" id="{EACC24E1-3D4E-7201-E434-FBF75F2CE77F}"/>
              </a:ext>
            </a:extLst>
          </p:cNvPr>
          <p:cNvSpPr/>
          <p:nvPr userDrawn="1"/>
        </p:nvSpPr>
        <p:spPr>
          <a:xfrm>
            <a:off x="-1089858" y="2827758"/>
            <a:ext cx="849085" cy="466531"/>
          </a:xfrm>
          <a:prstGeom prst="rect">
            <a:avLst/>
          </a:prstGeom>
          <a:solidFill>
            <a:srgbClr val="316CE3"/>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0" name="Dikdörtgen 19">
            <a:extLst>
              <a:ext uri="{FF2B5EF4-FFF2-40B4-BE49-F238E27FC236}">
                <a16:creationId xmlns:a16="http://schemas.microsoft.com/office/drawing/2014/main" id="{45B9A5FD-9A57-5F6B-EF78-3522196A3F17}"/>
              </a:ext>
            </a:extLst>
          </p:cNvPr>
          <p:cNvSpPr/>
          <p:nvPr userDrawn="1"/>
        </p:nvSpPr>
        <p:spPr>
          <a:xfrm>
            <a:off x="-1089859" y="3365823"/>
            <a:ext cx="849085" cy="466531"/>
          </a:xfrm>
          <a:prstGeom prst="rect">
            <a:avLst/>
          </a:prstGeom>
          <a:solidFill>
            <a:srgbClr val="6D40DC"/>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Dikdörtgen 20">
            <a:extLst>
              <a:ext uri="{FF2B5EF4-FFF2-40B4-BE49-F238E27FC236}">
                <a16:creationId xmlns:a16="http://schemas.microsoft.com/office/drawing/2014/main" id="{757EAE82-DA6F-8200-93B7-2D9FECEAD20F}"/>
              </a:ext>
            </a:extLst>
          </p:cNvPr>
          <p:cNvSpPr/>
          <p:nvPr userDrawn="1"/>
        </p:nvSpPr>
        <p:spPr>
          <a:xfrm>
            <a:off x="-1089859" y="3903888"/>
            <a:ext cx="849085" cy="466531"/>
          </a:xfrm>
          <a:prstGeom prst="rect">
            <a:avLst/>
          </a:prstGeom>
          <a:solidFill>
            <a:srgbClr val="B3195F"/>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2" name="Dikdörtgen 21">
            <a:extLst>
              <a:ext uri="{FF2B5EF4-FFF2-40B4-BE49-F238E27FC236}">
                <a16:creationId xmlns:a16="http://schemas.microsoft.com/office/drawing/2014/main" id="{A0108268-F182-A605-81F2-7244B77BDE3C}"/>
              </a:ext>
            </a:extLst>
          </p:cNvPr>
          <p:cNvSpPr/>
          <p:nvPr userDrawn="1"/>
        </p:nvSpPr>
        <p:spPr>
          <a:xfrm>
            <a:off x="-1089860" y="4443350"/>
            <a:ext cx="849085" cy="466531"/>
          </a:xfrm>
          <a:prstGeom prst="rect">
            <a:avLst/>
          </a:prstGeom>
          <a:solidFill>
            <a:srgbClr val="F23F00"/>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8" name="Dikdörtgen 27">
            <a:extLst>
              <a:ext uri="{FF2B5EF4-FFF2-40B4-BE49-F238E27FC236}">
                <a16:creationId xmlns:a16="http://schemas.microsoft.com/office/drawing/2014/main" id="{4C75A030-42E4-77C7-5F87-BBC2F3410A37}"/>
              </a:ext>
            </a:extLst>
          </p:cNvPr>
          <p:cNvSpPr/>
          <p:nvPr userDrawn="1"/>
        </p:nvSpPr>
        <p:spPr>
          <a:xfrm>
            <a:off x="-1089861" y="4981415"/>
            <a:ext cx="849085" cy="466531"/>
          </a:xfrm>
          <a:prstGeom prst="rect">
            <a:avLst/>
          </a:prstGeom>
          <a:solidFill>
            <a:srgbClr val="E28700"/>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589152295"/>
      </p:ext>
    </p:extLst>
  </p:cSld>
  <p:clrMap bg1="lt1" tx1="dk1" bg2="lt2" tx2="dk2" accent1="accent1" accent2="accent2" accent3="accent3" accent4="accent4" accent5="accent5" accent6="accent6" hlink="hlink" folHlink="folHlink"/>
  <p:sldLayoutIdLst>
    <p:sldLayoutId id="2147483694" r:id="rId1"/>
    <p:sldLayoutId id="2147483692" r:id="rId2"/>
    <p:sldLayoutId id="2147483693" r:id="rId3"/>
    <p:sldLayoutId id="2147483661" r:id="rId4"/>
    <p:sldLayoutId id="2147483675" r:id="rId5"/>
    <p:sldLayoutId id="2147483673" r:id="rId6"/>
    <p:sldLayoutId id="2147483676"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4"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67F34D-9950-478C-A4B2-CD9A98A43558}" type="datetime1">
              <a:rPr lang="tr-TR" smtClean="0"/>
              <a:t>21.07.2026</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5B309-C2CE-4D90-B104-F7E98438FC65}" type="slidenum">
              <a:rPr lang="tr-TR" smtClean="0"/>
              <a:t>‹#›</a:t>
            </a:fld>
            <a:endParaRPr lang="tr-TR"/>
          </a:p>
        </p:txBody>
      </p:sp>
      <p:sp>
        <p:nvSpPr>
          <p:cNvPr id="23" name="Dikdörtgen 22">
            <a:extLst>
              <a:ext uri="{FF2B5EF4-FFF2-40B4-BE49-F238E27FC236}">
                <a16:creationId xmlns:a16="http://schemas.microsoft.com/office/drawing/2014/main" id="{68EA19BC-84E2-B20E-D9CA-F6EC07ACDA63}"/>
              </a:ext>
            </a:extLst>
          </p:cNvPr>
          <p:cNvSpPr/>
          <p:nvPr userDrawn="1"/>
        </p:nvSpPr>
        <p:spPr>
          <a:xfrm>
            <a:off x="-1089858" y="27727"/>
            <a:ext cx="849085" cy="466531"/>
          </a:xfrm>
          <a:prstGeom prst="rect">
            <a:avLst/>
          </a:prstGeom>
          <a:solidFill>
            <a:srgbClr val="6292F7"/>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4" name="Dikdörtgen 23">
            <a:extLst>
              <a:ext uri="{FF2B5EF4-FFF2-40B4-BE49-F238E27FC236}">
                <a16:creationId xmlns:a16="http://schemas.microsoft.com/office/drawing/2014/main" id="{1CA6EA86-CEF8-C463-FE7C-0B40F3AFCADF}"/>
              </a:ext>
            </a:extLst>
          </p:cNvPr>
          <p:cNvSpPr/>
          <p:nvPr userDrawn="1"/>
        </p:nvSpPr>
        <p:spPr>
          <a:xfrm>
            <a:off x="-1089859" y="565792"/>
            <a:ext cx="849085"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Dikdörtgen 24">
            <a:extLst>
              <a:ext uri="{FF2B5EF4-FFF2-40B4-BE49-F238E27FC236}">
                <a16:creationId xmlns:a16="http://schemas.microsoft.com/office/drawing/2014/main" id="{43F55123-6402-8B8A-CAD4-A9BD906B569D}"/>
              </a:ext>
            </a:extLst>
          </p:cNvPr>
          <p:cNvSpPr/>
          <p:nvPr userDrawn="1"/>
        </p:nvSpPr>
        <p:spPr>
          <a:xfrm>
            <a:off x="-1089859" y="1103857"/>
            <a:ext cx="849085"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6" name="Dikdörtgen 25">
            <a:extLst>
              <a:ext uri="{FF2B5EF4-FFF2-40B4-BE49-F238E27FC236}">
                <a16:creationId xmlns:a16="http://schemas.microsoft.com/office/drawing/2014/main" id="{A45B484E-4836-A2F4-9832-3B0D69CA46A4}"/>
              </a:ext>
            </a:extLst>
          </p:cNvPr>
          <p:cNvSpPr/>
          <p:nvPr userDrawn="1"/>
        </p:nvSpPr>
        <p:spPr>
          <a:xfrm>
            <a:off x="-1089860" y="1643319"/>
            <a:ext cx="849085" cy="466531"/>
          </a:xfrm>
          <a:prstGeom prst="rect">
            <a:avLst/>
          </a:prstGeom>
          <a:solidFill>
            <a:srgbClr val="FF5F2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7" name="Dikdörtgen 26">
            <a:extLst>
              <a:ext uri="{FF2B5EF4-FFF2-40B4-BE49-F238E27FC236}">
                <a16:creationId xmlns:a16="http://schemas.microsoft.com/office/drawing/2014/main" id="{2F4B1A99-F06E-82E8-CD81-123648DC1EBE}"/>
              </a:ext>
            </a:extLst>
          </p:cNvPr>
          <p:cNvSpPr/>
          <p:nvPr userDrawn="1"/>
        </p:nvSpPr>
        <p:spPr>
          <a:xfrm>
            <a:off x="-1089861" y="2181384"/>
            <a:ext cx="849085" cy="466531"/>
          </a:xfrm>
          <a:prstGeom prst="rect">
            <a:avLst/>
          </a:prstGeom>
          <a:solidFill>
            <a:srgbClr val="FFAE3C"/>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7A4F6B98-E975-0A4F-B04B-5F3FD87BA154}"/>
              </a:ext>
            </a:extLst>
          </p:cNvPr>
          <p:cNvSpPr/>
          <p:nvPr userDrawn="1"/>
        </p:nvSpPr>
        <p:spPr>
          <a:xfrm>
            <a:off x="-2067758" y="27727"/>
            <a:ext cx="849085" cy="466531"/>
          </a:xfrm>
          <a:prstGeom prst="rect">
            <a:avLst/>
          </a:prstGeom>
          <a:solidFill>
            <a:srgbClr val="C4D7FC"/>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8" name="Dikdörtgen 7">
            <a:extLst>
              <a:ext uri="{FF2B5EF4-FFF2-40B4-BE49-F238E27FC236}">
                <a16:creationId xmlns:a16="http://schemas.microsoft.com/office/drawing/2014/main" id="{3E3FD0C4-2418-8E58-968D-B3352EDC4962}"/>
              </a:ext>
            </a:extLst>
          </p:cNvPr>
          <p:cNvSpPr/>
          <p:nvPr userDrawn="1"/>
        </p:nvSpPr>
        <p:spPr>
          <a:xfrm>
            <a:off x="-2067759" y="565792"/>
            <a:ext cx="849085" cy="466531"/>
          </a:xfrm>
          <a:prstGeom prst="rect">
            <a:avLst/>
          </a:prstGeom>
          <a:solidFill>
            <a:srgbClr val="DAD3F9"/>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a:extLst>
              <a:ext uri="{FF2B5EF4-FFF2-40B4-BE49-F238E27FC236}">
                <a16:creationId xmlns:a16="http://schemas.microsoft.com/office/drawing/2014/main" id="{EF99CE5C-B9DD-70C9-7D13-418B7A165D7F}"/>
              </a:ext>
            </a:extLst>
          </p:cNvPr>
          <p:cNvSpPr/>
          <p:nvPr userDrawn="1"/>
        </p:nvSpPr>
        <p:spPr>
          <a:xfrm>
            <a:off x="-2067759" y="1103857"/>
            <a:ext cx="849085" cy="466531"/>
          </a:xfrm>
          <a:prstGeom prst="rect">
            <a:avLst/>
          </a:prstGeom>
          <a:solidFill>
            <a:srgbClr val="F9D3E4"/>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Dikdörtgen 9">
            <a:extLst>
              <a:ext uri="{FF2B5EF4-FFF2-40B4-BE49-F238E27FC236}">
                <a16:creationId xmlns:a16="http://schemas.microsoft.com/office/drawing/2014/main" id="{2188929A-C5F3-4188-7020-EB1FFA19992C}"/>
              </a:ext>
            </a:extLst>
          </p:cNvPr>
          <p:cNvSpPr/>
          <p:nvPr userDrawn="1"/>
        </p:nvSpPr>
        <p:spPr>
          <a:xfrm>
            <a:off x="-2067760" y="1643319"/>
            <a:ext cx="849085" cy="466531"/>
          </a:xfrm>
          <a:prstGeom prst="rect">
            <a:avLst/>
          </a:prstGeom>
          <a:solidFill>
            <a:srgbClr val="FFE0D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Dikdörtgen 10">
            <a:extLst>
              <a:ext uri="{FF2B5EF4-FFF2-40B4-BE49-F238E27FC236}">
                <a16:creationId xmlns:a16="http://schemas.microsoft.com/office/drawing/2014/main" id="{A6E8508F-0BC5-6B63-2377-26895A041F3E}"/>
              </a:ext>
            </a:extLst>
          </p:cNvPr>
          <p:cNvSpPr/>
          <p:nvPr userDrawn="1"/>
        </p:nvSpPr>
        <p:spPr>
          <a:xfrm>
            <a:off x="-2067761" y="2181384"/>
            <a:ext cx="849085" cy="466531"/>
          </a:xfrm>
          <a:prstGeom prst="rect">
            <a:avLst/>
          </a:prstGeom>
          <a:solidFill>
            <a:srgbClr val="FFEBCD"/>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9" name="Dikdörtgen 18">
            <a:extLst>
              <a:ext uri="{FF2B5EF4-FFF2-40B4-BE49-F238E27FC236}">
                <a16:creationId xmlns:a16="http://schemas.microsoft.com/office/drawing/2014/main" id="{EACC24E1-3D4E-7201-E434-FBF75F2CE77F}"/>
              </a:ext>
            </a:extLst>
          </p:cNvPr>
          <p:cNvSpPr/>
          <p:nvPr userDrawn="1"/>
        </p:nvSpPr>
        <p:spPr>
          <a:xfrm>
            <a:off x="-1089858" y="2827758"/>
            <a:ext cx="849085" cy="466531"/>
          </a:xfrm>
          <a:prstGeom prst="rect">
            <a:avLst/>
          </a:prstGeom>
          <a:solidFill>
            <a:srgbClr val="316CE3"/>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0" name="Dikdörtgen 19">
            <a:extLst>
              <a:ext uri="{FF2B5EF4-FFF2-40B4-BE49-F238E27FC236}">
                <a16:creationId xmlns:a16="http://schemas.microsoft.com/office/drawing/2014/main" id="{45B9A5FD-9A57-5F6B-EF78-3522196A3F17}"/>
              </a:ext>
            </a:extLst>
          </p:cNvPr>
          <p:cNvSpPr/>
          <p:nvPr userDrawn="1"/>
        </p:nvSpPr>
        <p:spPr>
          <a:xfrm>
            <a:off x="-1089859" y="3365823"/>
            <a:ext cx="849085" cy="466531"/>
          </a:xfrm>
          <a:prstGeom prst="rect">
            <a:avLst/>
          </a:prstGeom>
          <a:solidFill>
            <a:srgbClr val="6D40DC"/>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Dikdörtgen 20">
            <a:extLst>
              <a:ext uri="{FF2B5EF4-FFF2-40B4-BE49-F238E27FC236}">
                <a16:creationId xmlns:a16="http://schemas.microsoft.com/office/drawing/2014/main" id="{757EAE82-DA6F-8200-93B7-2D9FECEAD20F}"/>
              </a:ext>
            </a:extLst>
          </p:cNvPr>
          <p:cNvSpPr/>
          <p:nvPr userDrawn="1"/>
        </p:nvSpPr>
        <p:spPr>
          <a:xfrm>
            <a:off x="-1089859" y="3903888"/>
            <a:ext cx="849085" cy="466531"/>
          </a:xfrm>
          <a:prstGeom prst="rect">
            <a:avLst/>
          </a:prstGeom>
          <a:solidFill>
            <a:srgbClr val="B3195F"/>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2" name="Dikdörtgen 21">
            <a:extLst>
              <a:ext uri="{FF2B5EF4-FFF2-40B4-BE49-F238E27FC236}">
                <a16:creationId xmlns:a16="http://schemas.microsoft.com/office/drawing/2014/main" id="{A0108268-F182-A605-81F2-7244B77BDE3C}"/>
              </a:ext>
            </a:extLst>
          </p:cNvPr>
          <p:cNvSpPr/>
          <p:nvPr userDrawn="1"/>
        </p:nvSpPr>
        <p:spPr>
          <a:xfrm>
            <a:off x="-1089860" y="4443350"/>
            <a:ext cx="849085" cy="466531"/>
          </a:xfrm>
          <a:prstGeom prst="rect">
            <a:avLst/>
          </a:prstGeom>
          <a:solidFill>
            <a:srgbClr val="F23F00"/>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8" name="Dikdörtgen 27">
            <a:extLst>
              <a:ext uri="{FF2B5EF4-FFF2-40B4-BE49-F238E27FC236}">
                <a16:creationId xmlns:a16="http://schemas.microsoft.com/office/drawing/2014/main" id="{4C75A030-42E4-77C7-5F87-BBC2F3410A37}"/>
              </a:ext>
            </a:extLst>
          </p:cNvPr>
          <p:cNvSpPr/>
          <p:nvPr userDrawn="1"/>
        </p:nvSpPr>
        <p:spPr>
          <a:xfrm>
            <a:off x="-1089861" y="4981415"/>
            <a:ext cx="849085" cy="466531"/>
          </a:xfrm>
          <a:prstGeom prst="rect">
            <a:avLst/>
          </a:prstGeom>
          <a:solidFill>
            <a:srgbClr val="E28700"/>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89156839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emf"/><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6.png"/><Relationship Id="rId7"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7.png"/></Relationships>
</file>

<file path=ppt/slides/_rels/slide3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6.png"/><Relationship Id="rId7"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8.png"/></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24.png"/><Relationship Id="rId12"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9.png"/><Relationship Id="rId5" Type="http://schemas.openxmlformats.org/officeDocument/2006/relationships/image" Target="../media/image22.png"/><Relationship Id="rId10" Type="http://schemas.openxmlformats.org/officeDocument/2006/relationships/image" Target="../media/image28.png"/><Relationship Id="rId4" Type="http://schemas.openxmlformats.org/officeDocument/2006/relationships/image" Target="../media/image21.png"/><Relationship Id="rId9" Type="http://schemas.openxmlformats.org/officeDocument/2006/relationships/image" Target="../media/image27.png"/><Relationship Id="rId14" Type="http://schemas.openxmlformats.org/officeDocument/2006/relationships/image" Target="../media/image32.png"/></Relationships>
</file>

<file path=ppt/slides/_rels/slide3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31.png"/><Relationship Id="rId14" Type="http://schemas.openxmlformats.org/officeDocument/2006/relationships/image" Target="../media/image30.png"/></Relationships>
</file>

<file path=ppt/slides/_rels/slide3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3.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31.png"/><Relationship Id="rId14" Type="http://schemas.openxmlformats.org/officeDocument/2006/relationships/image" Target="../media/image30.png"/></Relationships>
</file>

<file path=ppt/slides/_rels/slide3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3.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31.png"/><Relationship Id="rId14" Type="http://schemas.openxmlformats.org/officeDocument/2006/relationships/image" Target="../media/image3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360.png"/></Relationships>
</file>

<file path=ppt/slides/_rels/slide4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0.png"/><Relationship Id="rId9" Type="http://schemas.openxmlformats.org/officeDocument/2006/relationships/image" Target="../media/image40.png"/></Relationships>
</file>

<file path=ppt/slides/_rels/slide4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5.png"/><Relationship Id="rId7" Type="http://schemas.openxmlformats.org/officeDocument/2006/relationships/image" Target="../media/image390.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1.png"/><Relationship Id="rId4" Type="http://schemas.openxmlformats.org/officeDocument/2006/relationships/image" Target="../media/image360.png"/><Relationship Id="rId9" Type="http://schemas.openxmlformats.org/officeDocument/2006/relationships/image" Target="../media/image4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NULL"/></Relationships>
</file>

<file path=ppt/slides/_rels/slide4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42.png"/><Relationship Id="rId7" Type="http://schemas.openxmlformats.org/officeDocument/2006/relationships/image" Target="NULL"/><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NULL"/><Relationship Id="rId21" Type="http://schemas.openxmlformats.org/officeDocument/2006/relationships/image" Target="NULL"/><Relationship Id="rId2" Type="http://schemas.openxmlformats.org/officeDocument/2006/relationships/notesSlide" Target="../notesSlides/notesSlide49.xml"/><Relationship Id="rId1" Type="http://schemas.openxmlformats.org/officeDocument/2006/relationships/slideLayout" Target="../slideLayouts/slideLayout1.xml"/><Relationship Id="rId24" Type="http://schemas.openxmlformats.org/officeDocument/2006/relationships/image" Target="NULL"/><Relationship Id="rId23"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22" Type="http://schemas.openxmlformats.org/officeDocument/2006/relationships/image" Target="NULL"/></Relationships>
</file>

<file path=ppt/slides/_rels/slide50.xml.rels><?xml version="1.0" encoding="UTF-8" standalone="yes"?>
<Relationships xmlns="http://schemas.openxmlformats.org/package/2006/relationships"><Relationship Id="rId8" Type="http://schemas.openxmlformats.org/officeDocument/2006/relationships/image" Target="NULL"/><Relationship Id="rId26" Type="http://schemas.openxmlformats.org/officeDocument/2006/relationships/image" Target="../media/image47.png"/><Relationship Id="rId3" Type="http://schemas.openxmlformats.org/officeDocument/2006/relationships/image" Target="NULL"/><Relationship Id="rId21" Type="http://schemas.openxmlformats.org/officeDocument/2006/relationships/image" Target="NULL"/><Relationship Id="rId12" Type="http://schemas.openxmlformats.org/officeDocument/2006/relationships/image" Target="NULL"/><Relationship Id="rId25" Type="http://schemas.openxmlformats.org/officeDocument/2006/relationships/image" Target="../media/image46.png"/><Relationship Id="rId2" Type="http://schemas.openxmlformats.org/officeDocument/2006/relationships/notesSlide" Target="../notesSlides/notesSlide50.xml"/><Relationship Id="rId29" Type="http://schemas.openxmlformats.org/officeDocument/2006/relationships/image" Target="../media/image50.png"/><Relationship Id="rId1" Type="http://schemas.openxmlformats.org/officeDocument/2006/relationships/slideLayout" Target="../slideLayouts/slideLayout1.xml"/><Relationship Id="rId24" Type="http://schemas.openxmlformats.org/officeDocument/2006/relationships/image" Target="NULL"/><Relationship Id="rId23" Type="http://schemas.openxmlformats.org/officeDocument/2006/relationships/image" Target="NULL"/><Relationship Id="rId28" Type="http://schemas.openxmlformats.org/officeDocument/2006/relationships/image" Target="../media/image49.png"/><Relationship Id="rId4" Type="http://schemas.openxmlformats.org/officeDocument/2006/relationships/image" Target="NULL"/><Relationship Id="rId9" Type="http://schemas.openxmlformats.org/officeDocument/2006/relationships/image" Target="NULL"/><Relationship Id="rId22" Type="http://schemas.openxmlformats.org/officeDocument/2006/relationships/image" Target="NULL"/><Relationship Id="rId27" Type="http://schemas.openxmlformats.org/officeDocument/2006/relationships/image" Target="../media/image48.png"/></Relationships>
</file>

<file path=ppt/slides/_rels/slide51.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20.png"/><Relationship Id="rId26" Type="http://schemas.openxmlformats.org/officeDocument/2006/relationships/image" Target="../media/image52.png"/><Relationship Id="rId3" Type="http://schemas.openxmlformats.org/officeDocument/2006/relationships/image" Target="NULL"/><Relationship Id="rId21" Type="http://schemas.openxmlformats.org/officeDocument/2006/relationships/image" Target="NULL"/><Relationship Id="rId12" Type="http://schemas.openxmlformats.org/officeDocument/2006/relationships/image" Target="NULL"/><Relationship Id="rId25" Type="http://schemas.openxmlformats.org/officeDocument/2006/relationships/image" Target="../media/image51.png"/><Relationship Id="rId2" Type="http://schemas.openxmlformats.org/officeDocument/2006/relationships/notesSlide" Target="../notesSlides/notesSlide51.xml"/><Relationship Id="rId29" Type="http://schemas.openxmlformats.org/officeDocument/2006/relationships/image" Target="../media/image50.png"/><Relationship Id="rId1" Type="http://schemas.openxmlformats.org/officeDocument/2006/relationships/slideLayout" Target="../slideLayouts/slideLayout1.xml"/><Relationship Id="rId11" Type="http://schemas.openxmlformats.org/officeDocument/2006/relationships/image" Target="NULL"/><Relationship Id="rId24" Type="http://schemas.openxmlformats.org/officeDocument/2006/relationships/image" Target="NULL"/><Relationship Id="rId23" Type="http://schemas.openxmlformats.org/officeDocument/2006/relationships/image" Target="NULL"/><Relationship Id="rId28" Type="http://schemas.openxmlformats.org/officeDocument/2006/relationships/image" Target="../media/image49.png"/><Relationship Id="rId10" Type="http://schemas.openxmlformats.org/officeDocument/2006/relationships/image" Target="NULL"/><Relationship Id="rId31" Type="http://schemas.openxmlformats.org/officeDocument/2006/relationships/image" Target="../media/image54.png"/><Relationship Id="rId4" Type="http://schemas.openxmlformats.org/officeDocument/2006/relationships/image" Target="NULL"/><Relationship Id="rId9" Type="http://schemas.openxmlformats.org/officeDocument/2006/relationships/image" Target="NULL"/><Relationship Id="rId22" Type="http://schemas.openxmlformats.org/officeDocument/2006/relationships/image" Target="NULL"/><Relationship Id="rId27" Type="http://schemas.openxmlformats.org/officeDocument/2006/relationships/image" Target="../media/image48.png"/><Relationship Id="rId30" Type="http://schemas.openxmlformats.org/officeDocument/2006/relationships/image" Target="../media/image53.png"/></Relationships>
</file>

<file path=ppt/slides/_rels/slide52.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20.png"/><Relationship Id="rId3" Type="http://schemas.openxmlformats.org/officeDocument/2006/relationships/image" Target="NULL"/><Relationship Id="rId21"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52.xml"/><Relationship Id="rId1" Type="http://schemas.openxmlformats.org/officeDocument/2006/relationships/slideLayout" Target="../slideLayouts/slideLayout1.xml"/><Relationship Id="rId11" Type="http://schemas.openxmlformats.org/officeDocument/2006/relationships/image" Target="NULL"/><Relationship Id="rId24" Type="http://schemas.openxmlformats.org/officeDocument/2006/relationships/image" Target="NULL"/><Relationship Id="rId23"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22" Type="http://schemas.openxmlformats.org/officeDocument/2006/relationships/image" Target="NULL"/></Relationships>
</file>

<file path=ppt/slides/_rels/slide53.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20.png"/><Relationship Id="rId18" Type="http://schemas.openxmlformats.org/officeDocument/2006/relationships/image" Target="NULL"/><Relationship Id="rId26" Type="http://schemas.openxmlformats.org/officeDocument/2006/relationships/image" Target="../media/image56.png"/><Relationship Id="rId3" Type="http://schemas.openxmlformats.org/officeDocument/2006/relationships/image" Target="NULL"/><Relationship Id="rId21"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5" Type="http://schemas.openxmlformats.org/officeDocument/2006/relationships/image" Target="../media/image55.png"/><Relationship Id="rId2" Type="http://schemas.openxmlformats.org/officeDocument/2006/relationships/notesSlide" Target="../notesSlides/notesSlide53.xml"/><Relationship Id="rId16" Type="http://schemas.openxmlformats.org/officeDocument/2006/relationships/image" Target="../media/image430.png"/><Relationship Id="rId29" Type="http://schemas.openxmlformats.org/officeDocument/2006/relationships/image" Target="../media/image59.png"/><Relationship Id="rId1" Type="http://schemas.openxmlformats.org/officeDocument/2006/relationships/slideLayout" Target="../slideLayouts/slideLayout1.xml"/><Relationship Id="rId11" Type="http://schemas.openxmlformats.org/officeDocument/2006/relationships/image" Target="NULL"/><Relationship Id="rId24"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image" Target="../media/image58.png"/><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 Id="rId22" Type="http://schemas.openxmlformats.org/officeDocument/2006/relationships/image" Target="NULL"/><Relationship Id="rId27" Type="http://schemas.openxmlformats.org/officeDocument/2006/relationships/image" Target="../media/image57.png"/></Relationships>
</file>

<file path=ppt/slides/_rels/slide54.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20.png"/><Relationship Id="rId18" Type="http://schemas.openxmlformats.org/officeDocument/2006/relationships/image" Target="NULL"/><Relationship Id="rId3" Type="http://schemas.openxmlformats.org/officeDocument/2006/relationships/image" Target="NULL"/><Relationship Id="rId21"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54.xml"/><Relationship Id="rId16" Type="http://schemas.openxmlformats.org/officeDocument/2006/relationships/image" Target="../media/image430.png"/><Relationship Id="rId1" Type="http://schemas.openxmlformats.org/officeDocument/2006/relationships/slideLayout" Target="../slideLayouts/slideLayout1.xml"/><Relationship Id="rId11" Type="http://schemas.openxmlformats.org/officeDocument/2006/relationships/image" Target="NULL"/><Relationship Id="rId24"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 Id="rId22" Type="http://schemas.openxmlformats.org/officeDocument/2006/relationships/image" Target="NULL"/></Relationships>
</file>

<file path=ppt/slides/_rels/slide55.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20.png"/><Relationship Id="rId18" Type="http://schemas.openxmlformats.org/officeDocument/2006/relationships/image" Target="NULL"/><Relationship Id="rId26" Type="http://schemas.openxmlformats.org/officeDocument/2006/relationships/image" Target="../media/image61.png"/><Relationship Id="rId3" Type="http://schemas.openxmlformats.org/officeDocument/2006/relationships/image" Target="NULL"/><Relationship Id="rId21"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5" Type="http://schemas.openxmlformats.org/officeDocument/2006/relationships/image" Target="../media/image60.png"/><Relationship Id="rId2" Type="http://schemas.openxmlformats.org/officeDocument/2006/relationships/notesSlide" Target="../notesSlides/notesSlide55.xml"/><Relationship Id="rId16" Type="http://schemas.openxmlformats.org/officeDocument/2006/relationships/image" Target="../media/image430.png"/><Relationship Id="rId20" Type="http://schemas.openxmlformats.org/officeDocument/2006/relationships/image" Target="NULL"/><Relationship Id="rId1" Type="http://schemas.openxmlformats.org/officeDocument/2006/relationships/slideLayout" Target="../slideLayouts/slideLayout1.xml"/><Relationship Id="rId11" Type="http://schemas.openxmlformats.org/officeDocument/2006/relationships/image" Target="NULL"/><Relationship Id="rId24"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image" Target="../media/image63.png"/><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 Id="rId22" Type="http://schemas.openxmlformats.org/officeDocument/2006/relationships/image" Target="NULL"/><Relationship Id="rId27" Type="http://schemas.openxmlformats.org/officeDocument/2006/relationships/image" Target="../media/image62.png"/></Relationships>
</file>

<file path=ppt/slides/_rels/slide56.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20.png"/><Relationship Id="rId18" Type="http://schemas.openxmlformats.org/officeDocument/2006/relationships/image" Target="NULL"/><Relationship Id="rId3" Type="http://schemas.openxmlformats.org/officeDocument/2006/relationships/image" Target="NULL"/><Relationship Id="rId21"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56.xml"/><Relationship Id="rId16" Type="http://schemas.openxmlformats.org/officeDocument/2006/relationships/image" Target="../media/image430.png"/><Relationship Id="rId20" Type="http://schemas.openxmlformats.org/officeDocument/2006/relationships/image" Target="NULL"/><Relationship Id="rId1" Type="http://schemas.openxmlformats.org/officeDocument/2006/relationships/slideLayout" Target="../slideLayouts/slideLayout1.xml"/><Relationship Id="rId11" Type="http://schemas.openxmlformats.org/officeDocument/2006/relationships/image" Target="../media/image64.png"/><Relationship Id="rId24"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 Id="rId22" Type="http://schemas.openxmlformats.org/officeDocument/2006/relationships/image" Target="NULL"/></Relationships>
</file>

<file path=ppt/slides/_rels/slide57.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70.png"/><Relationship Id="rId3" Type="http://schemas.openxmlformats.org/officeDocument/2006/relationships/image" Target="../media/image440.png"/><Relationship Id="rId7" Type="http://schemas.openxmlformats.org/officeDocument/2006/relationships/image" Target="NULL"/><Relationship Id="rId12" Type="http://schemas.openxmlformats.org/officeDocument/2006/relationships/image" Target="../media/image460.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media/image490.png"/><Relationship Id="rId10" Type="http://schemas.openxmlformats.org/officeDocument/2006/relationships/image" Target="NULL"/><Relationship Id="rId4" Type="http://schemas.openxmlformats.org/officeDocument/2006/relationships/image" Target="../media/image450.png"/><Relationship Id="rId9" Type="http://schemas.openxmlformats.org/officeDocument/2006/relationships/image" Target="NULL"/><Relationship Id="rId14" Type="http://schemas.openxmlformats.org/officeDocument/2006/relationships/image" Target="../media/image480.png"/></Relationships>
</file>

<file path=ppt/slides/_rels/slide58.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70.png"/><Relationship Id="rId3" Type="http://schemas.openxmlformats.org/officeDocument/2006/relationships/image" Target="../media/image440.png"/><Relationship Id="rId7" Type="http://schemas.openxmlformats.org/officeDocument/2006/relationships/image" Target="NULL"/><Relationship Id="rId12" Type="http://schemas.openxmlformats.org/officeDocument/2006/relationships/image" Target="../media/image460.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media/image490.png"/><Relationship Id="rId10" Type="http://schemas.openxmlformats.org/officeDocument/2006/relationships/image" Target="NULL"/><Relationship Id="rId4" Type="http://schemas.openxmlformats.org/officeDocument/2006/relationships/image" Target="../media/image450.png"/><Relationship Id="rId9" Type="http://schemas.openxmlformats.org/officeDocument/2006/relationships/image" Target="NULL"/><Relationship Id="rId14" Type="http://schemas.openxmlformats.org/officeDocument/2006/relationships/image" Target="../media/image480.png"/></Relationships>
</file>

<file path=ppt/slides/_rels/slide59.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70.png"/><Relationship Id="rId3" Type="http://schemas.openxmlformats.org/officeDocument/2006/relationships/image" Target="../media/image440.png"/><Relationship Id="rId7" Type="http://schemas.openxmlformats.org/officeDocument/2006/relationships/image" Target="NULL"/><Relationship Id="rId12" Type="http://schemas.openxmlformats.org/officeDocument/2006/relationships/image" Target="../media/image460.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media/image490.png"/><Relationship Id="rId10" Type="http://schemas.openxmlformats.org/officeDocument/2006/relationships/image" Target="NULL"/><Relationship Id="rId4" Type="http://schemas.openxmlformats.org/officeDocument/2006/relationships/image" Target="../media/image450.png"/><Relationship Id="rId9" Type="http://schemas.openxmlformats.org/officeDocument/2006/relationships/image" Target="NULL"/><Relationship Id="rId14" Type="http://schemas.openxmlformats.org/officeDocument/2006/relationships/image" Target="../media/image500.png"/></Relationships>
</file>

<file path=ppt/slides/_rels/slide60.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70.png"/><Relationship Id="rId3" Type="http://schemas.openxmlformats.org/officeDocument/2006/relationships/image" Target="../media/image440.png"/><Relationship Id="rId7" Type="http://schemas.openxmlformats.org/officeDocument/2006/relationships/image" Target="NULL"/><Relationship Id="rId12" Type="http://schemas.openxmlformats.org/officeDocument/2006/relationships/image" Target="../media/image460.png"/><Relationship Id="rId2" Type="http://schemas.openxmlformats.org/officeDocument/2006/relationships/notesSlide" Target="../notesSlides/notesSlide60.xml"/><Relationship Id="rId16" Type="http://schemas.openxmlformats.org/officeDocument/2006/relationships/image" Target="../media/image510.png"/><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media/image490.png"/><Relationship Id="rId10" Type="http://schemas.openxmlformats.org/officeDocument/2006/relationships/image" Target="NULL"/><Relationship Id="rId4" Type="http://schemas.openxmlformats.org/officeDocument/2006/relationships/image" Target="../media/image450.png"/><Relationship Id="rId9" Type="http://schemas.openxmlformats.org/officeDocument/2006/relationships/image" Target="NULL"/><Relationship Id="rId14" Type="http://schemas.openxmlformats.org/officeDocument/2006/relationships/image" Target="../media/image48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69.png"/><Relationship Id="rId4" Type="http://schemas.openxmlformats.org/officeDocument/2006/relationships/image" Target="../media/image68.png"/></Relationships>
</file>

<file path=ppt/slides/_rels/slide6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73.png"/></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73.png"/></Relationships>
</file>

<file path=ppt/slides/_rels/slide7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emf"/><Relationship Id="rId7" Type="http://schemas.openxmlformats.org/officeDocument/2006/relationships/image" Target="../media/image7.png"/><Relationship Id="rId2" Type="http://schemas.openxmlformats.org/officeDocument/2006/relationships/notesSlide" Target="../notesSlides/notesSlide7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5.xml"/><Relationship Id="rId1" Type="http://schemas.openxmlformats.org/officeDocument/2006/relationships/slideLayout" Target="../slideLayouts/slideLayout1.xml"/><Relationship Id="rId5" Type="http://schemas.openxmlformats.org/officeDocument/2006/relationships/image" Target="../media/image77.png"/><Relationship Id="rId4" Type="http://schemas.openxmlformats.org/officeDocument/2006/relationships/image" Target="../media/image76.png"/></Relationships>
</file>

<file path=ppt/slides/_rels/slide7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6.xml"/><Relationship Id="rId1" Type="http://schemas.openxmlformats.org/officeDocument/2006/relationships/slideLayout" Target="../slideLayouts/slideLayout1.xml"/><Relationship Id="rId5" Type="http://schemas.openxmlformats.org/officeDocument/2006/relationships/image" Target="../media/image80.png"/><Relationship Id="rId4" Type="http://schemas.openxmlformats.org/officeDocument/2006/relationships/image" Target="../media/image79.png"/></Relationships>
</file>

<file path=ppt/slides/_rels/slide7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AA39-8120-F7AA-36DF-C280B67B7F06}"/>
              </a:ext>
            </a:extLst>
          </p:cNvPr>
          <p:cNvSpPr>
            <a:spLocks noGrp="1"/>
          </p:cNvSpPr>
          <p:nvPr>
            <p:ph type="title"/>
          </p:nvPr>
        </p:nvSpPr>
        <p:spPr>
          <a:xfrm>
            <a:off x="0" y="0"/>
            <a:ext cx="9143998" cy="2991676"/>
          </a:xfrm>
        </p:spPr>
        <p:txBody>
          <a:bodyPr/>
          <a:lstStyle/>
          <a:p>
            <a:pPr algn="ctr"/>
            <a:r>
              <a:rPr lang="en-US" sz="5200" i="1" dirty="0"/>
              <a:t>Clutch</a:t>
            </a:r>
            <a:r>
              <a:rPr lang="en-US" sz="4400" i="1" dirty="0"/>
              <a:t>  </a:t>
            </a:r>
            <a:br>
              <a:rPr lang="en-US" i="1" dirty="0"/>
            </a:br>
            <a:r>
              <a:rPr lang="en-US" i="1" dirty="0"/>
              <a:t>High Performance Vector-Scalar Comparison using DRAM via Chunked Temporal Coding</a:t>
            </a:r>
            <a:endParaRPr lang="en-JP" dirty="0"/>
          </a:p>
        </p:txBody>
      </p:sp>
      <p:sp>
        <p:nvSpPr>
          <p:cNvPr id="3" name="Content Placeholder 2">
            <a:extLst>
              <a:ext uri="{FF2B5EF4-FFF2-40B4-BE49-F238E27FC236}">
                <a16:creationId xmlns:a16="http://schemas.microsoft.com/office/drawing/2014/main" id="{D3CCD32F-BD33-7D1D-D217-0D4D124907A1}"/>
              </a:ext>
            </a:extLst>
          </p:cNvPr>
          <p:cNvSpPr>
            <a:spLocks noGrp="1"/>
          </p:cNvSpPr>
          <p:nvPr>
            <p:ph idx="1"/>
          </p:nvPr>
        </p:nvSpPr>
        <p:spPr/>
        <p:txBody>
          <a:bodyPr/>
          <a:lstStyle/>
          <a:p>
            <a:r>
              <a:rPr lang="en-JP" b="1" u="sng" dirty="0"/>
              <a:t>Daichi Tokuda</a:t>
            </a:r>
          </a:p>
          <a:p>
            <a:r>
              <a:rPr lang="en-JP" dirty="0"/>
              <a:t>T. Kubo     I. E. Yuksel    A. Olgun      H. Luo      </a:t>
            </a:r>
          </a:p>
          <a:p>
            <a:r>
              <a:rPr lang="en-JP" dirty="0"/>
              <a:t>T. Nagatani     G. F. Oliveira    A. G. </a:t>
            </a:r>
            <a:r>
              <a:rPr lang="en-US" dirty="0" err="1">
                <a:effectLst/>
                <a:highlight>
                  <a:srgbClr val="FFFFFF"/>
                </a:highlight>
              </a:rPr>
              <a:t>Yağlıkçı</a:t>
            </a:r>
            <a:r>
              <a:rPr lang="en-US" dirty="0">
                <a:highlight>
                  <a:srgbClr val="FFFFFF"/>
                </a:highlight>
              </a:rPr>
              <a:t>    M. </a:t>
            </a:r>
            <a:r>
              <a:rPr lang="en-US" dirty="0" err="1">
                <a:highlight>
                  <a:srgbClr val="FFFFFF"/>
                </a:highlight>
              </a:rPr>
              <a:t>Sadrosadati</a:t>
            </a:r>
            <a:r>
              <a:rPr lang="en-US" dirty="0">
                <a:highlight>
                  <a:srgbClr val="FFFFFF"/>
                </a:highlight>
              </a:rPr>
              <a:t>    </a:t>
            </a:r>
          </a:p>
          <a:p>
            <a:r>
              <a:rPr lang="en-JP" dirty="0"/>
              <a:t>O. Mutlu      S. Takamaeda-Yamazaki </a:t>
            </a:r>
          </a:p>
        </p:txBody>
      </p:sp>
      <p:sp>
        <p:nvSpPr>
          <p:cNvPr id="4" name="Footer Placeholder 3">
            <a:extLst>
              <a:ext uri="{FF2B5EF4-FFF2-40B4-BE49-F238E27FC236}">
                <a16:creationId xmlns:a16="http://schemas.microsoft.com/office/drawing/2014/main" id="{663FA6E9-A158-A86A-2EFB-36B9A5107552}"/>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2EA9949-E41E-616C-AEDA-B15C854FDA65}"/>
              </a:ext>
            </a:extLst>
          </p:cNvPr>
          <p:cNvSpPr>
            <a:spLocks noGrp="1"/>
          </p:cNvSpPr>
          <p:nvPr>
            <p:ph type="sldNum" sz="quarter" idx="12"/>
          </p:nvPr>
        </p:nvSpPr>
        <p:spPr/>
        <p:txBody>
          <a:bodyPr/>
          <a:lstStyle/>
          <a:p>
            <a:fld id="{CBE5B309-C2CE-4D90-B104-F7E98438FC65}" type="slidenum">
              <a:rPr lang="tr-TR" smtClean="0"/>
              <a:pPr/>
              <a:t>1</a:t>
            </a:fld>
            <a:endParaRPr lang="tr-TR" dirty="0"/>
          </a:p>
        </p:txBody>
      </p:sp>
      <p:pic>
        <p:nvPicPr>
          <p:cNvPr id="6" name="Picture 9">
            <a:extLst>
              <a:ext uri="{FF2B5EF4-FFF2-40B4-BE49-F238E27FC236}">
                <a16:creationId xmlns:a16="http://schemas.microsoft.com/office/drawing/2014/main" id="{BF77E77D-938C-45D2-72B8-1E622DCEE22F}"/>
              </a:ext>
            </a:extLst>
          </p:cNvPr>
          <p:cNvPicPr>
            <a:picLocks noChangeAspect="1"/>
          </p:cNvPicPr>
          <p:nvPr/>
        </p:nvPicPr>
        <p:blipFill rotWithShape="1">
          <a:blip r:embed="rId3"/>
          <a:srcRect l="11820" t="33599" r="12247" b="30996"/>
          <a:stretch/>
        </p:blipFill>
        <p:spPr>
          <a:xfrm>
            <a:off x="394283" y="6033079"/>
            <a:ext cx="2665416" cy="458568"/>
          </a:xfrm>
          <a:prstGeom prst="rect">
            <a:avLst/>
          </a:prstGeom>
        </p:spPr>
      </p:pic>
      <p:pic>
        <p:nvPicPr>
          <p:cNvPr id="7" name="Graphic 2">
            <a:extLst>
              <a:ext uri="{FF2B5EF4-FFF2-40B4-BE49-F238E27FC236}">
                <a16:creationId xmlns:a16="http://schemas.microsoft.com/office/drawing/2014/main" id="{1289EFA8-97D7-5D57-C83F-5CF2AB3F67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53983" y="6058503"/>
            <a:ext cx="2251491" cy="433144"/>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E589DC2C-4A39-A38D-1D67-A8967F28F6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70869" y="6025586"/>
            <a:ext cx="1824915" cy="466061"/>
          </a:xfrm>
          <a:prstGeom prst="rect">
            <a:avLst/>
          </a:prstGeom>
        </p:spPr>
      </p:pic>
      <p:pic>
        <p:nvPicPr>
          <p:cNvPr id="11" name="Picture 10" descr="Blue letters on a white background&#10;&#10;Description automatically generated">
            <a:extLst>
              <a:ext uri="{FF2B5EF4-FFF2-40B4-BE49-F238E27FC236}">
                <a16:creationId xmlns:a16="http://schemas.microsoft.com/office/drawing/2014/main" id="{8EA72D73-5D9A-D3BD-9860-42AB0F4EA9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4283" y="5153733"/>
            <a:ext cx="2752627" cy="715683"/>
          </a:xfrm>
          <a:prstGeom prst="rect">
            <a:avLst/>
          </a:prstGeom>
        </p:spPr>
      </p:pic>
      <p:pic>
        <p:nvPicPr>
          <p:cNvPr id="12" name="Picture 11">
            <a:extLst>
              <a:ext uri="{FF2B5EF4-FFF2-40B4-BE49-F238E27FC236}">
                <a16:creationId xmlns:a16="http://schemas.microsoft.com/office/drawing/2014/main" id="{68268D2F-EB9A-0251-21EA-4EAA41FDB0DC}"/>
              </a:ext>
            </a:extLst>
          </p:cNvPr>
          <p:cNvPicPr>
            <a:picLocks noChangeAspect="1"/>
          </p:cNvPicPr>
          <p:nvPr/>
        </p:nvPicPr>
        <p:blipFill>
          <a:blip r:embed="rId8"/>
          <a:stretch>
            <a:fillRect/>
          </a:stretch>
        </p:blipFill>
        <p:spPr>
          <a:xfrm>
            <a:off x="4198946" y="5126702"/>
            <a:ext cx="746104" cy="742713"/>
          </a:xfrm>
          <a:prstGeom prst="rect">
            <a:avLst/>
          </a:prstGeom>
        </p:spPr>
      </p:pic>
      <p:pic>
        <p:nvPicPr>
          <p:cNvPr id="13" name="Picture 12">
            <a:extLst>
              <a:ext uri="{FF2B5EF4-FFF2-40B4-BE49-F238E27FC236}">
                <a16:creationId xmlns:a16="http://schemas.microsoft.com/office/drawing/2014/main" id="{0D07F378-1299-E0E3-25FB-229DB8BEFC8C}"/>
              </a:ext>
            </a:extLst>
          </p:cNvPr>
          <p:cNvPicPr>
            <a:picLocks noChangeAspect="1"/>
          </p:cNvPicPr>
          <p:nvPr/>
        </p:nvPicPr>
        <p:blipFill>
          <a:blip r:embed="rId9"/>
          <a:stretch>
            <a:fillRect/>
          </a:stretch>
        </p:blipFill>
        <p:spPr>
          <a:xfrm>
            <a:off x="7127112" y="5126702"/>
            <a:ext cx="437489" cy="742713"/>
          </a:xfrm>
          <a:prstGeom prst="rect">
            <a:avLst/>
          </a:prstGeom>
        </p:spPr>
      </p:pic>
    </p:spTree>
    <p:extLst>
      <p:ext uri="{BB962C8B-B14F-4D97-AF65-F5344CB8AC3E}">
        <p14:creationId xmlns:p14="http://schemas.microsoft.com/office/powerpoint/2010/main" val="2219495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6D1E7-E3C4-8988-6A47-26556C06D7CC}"/>
              </a:ext>
            </a:extLst>
          </p:cNvPr>
          <p:cNvSpPr>
            <a:spLocks noGrp="1"/>
          </p:cNvSpPr>
          <p:nvPr>
            <p:ph type="title"/>
          </p:nvPr>
        </p:nvSpPr>
        <p:spPr/>
        <p:txBody>
          <a:bodyPr/>
          <a:lstStyle/>
          <a:p>
            <a:r>
              <a:rPr lang="en-JP" sz="4400" dirty="0"/>
              <a:t>Executive Summary</a:t>
            </a:r>
          </a:p>
        </p:txBody>
      </p:sp>
      <p:sp>
        <p:nvSpPr>
          <p:cNvPr id="4" name="Footer Placeholder 3">
            <a:extLst>
              <a:ext uri="{FF2B5EF4-FFF2-40B4-BE49-F238E27FC236}">
                <a16:creationId xmlns:a16="http://schemas.microsoft.com/office/drawing/2014/main" id="{8C667CE5-57F6-08F6-386C-DFAE2C0E0F57}"/>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51C7215-3E6E-D149-314D-00A4826BE2F3}"/>
              </a:ext>
            </a:extLst>
          </p:cNvPr>
          <p:cNvSpPr>
            <a:spLocks noGrp="1"/>
          </p:cNvSpPr>
          <p:nvPr>
            <p:ph type="sldNum" sz="quarter" idx="12"/>
          </p:nvPr>
        </p:nvSpPr>
        <p:spPr/>
        <p:txBody>
          <a:bodyPr/>
          <a:lstStyle/>
          <a:p>
            <a:fld id="{CBE5B309-C2CE-4D90-B104-F7E98438FC65}" type="slidenum">
              <a:rPr lang="tr-TR" smtClean="0"/>
              <a:pPr/>
              <a:t>2</a:t>
            </a:fld>
            <a:endParaRPr lang="tr-TR" dirty="0"/>
          </a:p>
        </p:txBody>
      </p:sp>
      <p:sp>
        <p:nvSpPr>
          <p:cNvPr id="6" name="Dikdörtgen 6">
            <a:extLst>
              <a:ext uri="{FF2B5EF4-FFF2-40B4-BE49-F238E27FC236}">
                <a16:creationId xmlns:a16="http://schemas.microsoft.com/office/drawing/2014/main" id="{F0E1BB4F-412B-5C58-4D2E-7E9BDA9035F9}"/>
              </a:ext>
            </a:extLst>
          </p:cNvPr>
          <p:cNvSpPr/>
          <p:nvPr/>
        </p:nvSpPr>
        <p:spPr bwMode="auto">
          <a:xfrm>
            <a:off x="0" y="2716304"/>
            <a:ext cx="9144000" cy="1147653"/>
          </a:xfrm>
          <a:prstGeom prst="rect">
            <a:avLst/>
          </a:prstGeom>
          <a:solidFill>
            <a:srgbClr val="F9D3E4"/>
          </a:solidFill>
          <a:ln w="38100" cap="flat" cmpd="sng" algn="ctr">
            <a:noFill/>
            <a:prstDash val="solid"/>
            <a:round/>
            <a:headEnd type="none" w="med" len="med"/>
            <a:tailEnd type="none" w="med" len="med"/>
          </a:ln>
          <a:effectLst/>
        </p:spPr>
        <p:txBody>
          <a:bodyPr vert="horz" wrap="square" lIns="91440" tIns="36000" rIns="91440" bIns="36000" numCol="1" rtlCol="0" anchor="t" anchorCtr="0" compatLnSpc="1">
            <a:prstTxWarp prst="textNoShape">
              <a:avLst/>
            </a:prstTxWarp>
          </a:bodyPr>
          <a:lstStyle/>
          <a:p>
            <a:r>
              <a:rPr lang="en-US" sz="2200" b="1" u="sng" dirty="0">
                <a:solidFill>
                  <a:srgbClr val="E1257C"/>
                </a:solidFill>
                <a:latin typeface="+mj-lt"/>
                <a:ea typeface="Cambria" panose="02040503050406030204" pitchFamily="18" charset="0"/>
                <a:cs typeface="Tahoma"/>
              </a:rPr>
              <a:t>Problem</a:t>
            </a:r>
            <a:r>
              <a:rPr lang="en-US" sz="2200" b="1" dirty="0">
                <a:solidFill>
                  <a:srgbClr val="E1257C"/>
                </a:solidFill>
                <a:latin typeface="+mj-lt"/>
                <a:ea typeface="Cambria" panose="02040503050406030204" pitchFamily="18" charset="0"/>
                <a:cs typeface="Tahoma"/>
              </a:rPr>
              <a:t>: </a:t>
            </a:r>
            <a:r>
              <a:rPr lang="en-US" sz="2200" dirty="0"/>
              <a:t>Existing PuD approaches </a:t>
            </a:r>
            <a:r>
              <a:rPr lang="en-US" sz="2200" dirty="0">
                <a:solidFill>
                  <a:srgbClr val="E1257C"/>
                </a:solidFill>
              </a:rPr>
              <a:t>require many PuD operations </a:t>
            </a:r>
            <a:r>
              <a:rPr lang="en-US" sz="2200" dirty="0"/>
              <a:t>for comparison due to  </a:t>
            </a:r>
            <a:r>
              <a:rPr lang="en-US" sz="2200" b="1" dirty="0">
                <a:solidFill>
                  <a:srgbClr val="E1257C"/>
                </a:solidFill>
              </a:rPr>
              <a:t>the bit-serial execution model</a:t>
            </a:r>
            <a:r>
              <a:rPr lang="en-US" sz="2400" dirty="0"/>
              <a:t>, limiting end-to-end application-level speedup</a:t>
            </a:r>
            <a:endParaRPr lang="tr-TR" sz="2200" b="1" dirty="0">
              <a:solidFill>
                <a:srgbClr val="E1257C"/>
              </a:solidFill>
              <a:latin typeface="+mj-lt"/>
              <a:ea typeface="Cambria" panose="02040503050406030204" pitchFamily="18" charset="0"/>
              <a:cs typeface="Tahoma"/>
            </a:endParaRPr>
          </a:p>
        </p:txBody>
      </p:sp>
      <p:sp>
        <p:nvSpPr>
          <p:cNvPr id="7" name="Dikdörtgen 4">
            <a:extLst>
              <a:ext uri="{FF2B5EF4-FFF2-40B4-BE49-F238E27FC236}">
                <a16:creationId xmlns:a16="http://schemas.microsoft.com/office/drawing/2014/main" id="{168C52FF-D8DB-12DD-8FF7-8ABE5E0C1C13}"/>
              </a:ext>
            </a:extLst>
          </p:cNvPr>
          <p:cNvSpPr/>
          <p:nvPr/>
        </p:nvSpPr>
        <p:spPr bwMode="auto">
          <a:xfrm>
            <a:off x="-2" y="931025"/>
            <a:ext cx="9143997" cy="1785280"/>
          </a:xfrm>
          <a:prstGeom prst="rect">
            <a:avLst/>
          </a:prstGeom>
          <a:solidFill>
            <a:srgbClr val="FDE0D5"/>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r>
              <a:rPr lang="en-US" sz="2200" b="1" u="sng" dirty="0">
                <a:solidFill>
                  <a:srgbClr val="F23F00"/>
                </a:solidFill>
                <a:latin typeface="+mj-lt"/>
                <a:ea typeface="Cambria"/>
                <a:cs typeface="Tahoma"/>
              </a:rPr>
              <a:t>Motivation</a:t>
            </a:r>
            <a:r>
              <a:rPr lang="en-US" sz="2200" b="1" dirty="0">
                <a:solidFill>
                  <a:srgbClr val="F23F00"/>
                </a:solidFill>
                <a:latin typeface="+mj-lt"/>
                <a:ea typeface="Cambria"/>
                <a:cs typeface="Tahoma"/>
              </a:rPr>
              <a:t>: </a:t>
            </a:r>
            <a:r>
              <a:rPr lang="en-US" sz="2200" b="1" i="1" dirty="0">
                <a:solidFill>
                  <a:srgbClr val="F23F02"/>
                </a:solidFill>
              </a:rPr>
              <a:t>Vector–scalar comparison </a:t>
            </a:r>
            <a:r>
              <a:rPr lang="en-US" sz="2200" dirty="0"/>
              <a:t>is a fundamental primitive in data-intensive workloads</a:t>
            </a:r>
          </a:p>
          <a:p>
            <a:pPr marL="342900" indent="-342900" fontAlgn="base">
              <a:buFont typeface="Arial" panose="020B0604020202020204" pitchFamily="34" charset="0"/>
              <a:buChar char="•"/>
            </a:pPr>
            <a:r>
              <a:rPr lang="en-US" sz="2200" b="1" i="1" dirty="0">
                <a:solidFill>
                  <a:srgbClr val="F23F02"/>
                </a:solidFill>
              </a:rPr>
              <a:t>Processing-using-DRAM (PuD) </a:t>
            </a:r>
            <a:r>
              <a:rPr lang="en-US" sz="2200" dirty="0"/>
              <a:t>is a promising approach to alleviate</a:t>
            </a:r>
            <a:r>
              <a:rPr lang="ja-JP" altLang="en-US" sz="2200"/>
              <a:t> </a:t>
            </a:r>
            <a:br>
              <a:rPr lang="en-US" altLang="ja-JP" sz="2200" dirty="0"/>
            </a:br>
            <a:r>
              <a:rPr lang="en-US" altLang="ja-JP" sz="2200" dirty="0">
                <a:solidFill>
                  <a:srgbClr val="F23F02"/>
                </a:solidFill>
              </a:rPr>
              <a:t>the</a:t>
            </a:r>
            <a:r>
              <a:rPr lang="en-US" altLang="ja-JP" sz="2200" b="1" dirty="0">
                <a:solidFill>
                  <a:srgbClr val="F23F02"/>
                </a:solidFill>
              </a:rPr>
              <a:t> </a:t>
            </a:r>
            <a:r>
              <a:rPr lang="en-US" altLang="ja-JP" sz="2200" dirty="0">
                <a:solidFill>
                  <a:srgbClr val="F23F02"/>
                </a:solidFill>
              </a:rPr>
              <a:t>memory-bound bottleneck</a:t>
            </a:r>
            <a:r>
              <a:rPr lang="en-US" sz="2200" dirty="0"/>
              <a:t>, as it performs computations directly within the DRAM array</a:t>
            </a:r>
            <a:endParaRPr lang="en-US" sz="2200" dirty="0">
              <a:solidFill>
                <a:srgbClr val="F23F02"/>
              </a:solidFill>
              <a:latin typeface="+mj-lt"/>
              <a:ea typeface="Cambria"/>
              <a:cs typeface="Tahoma"/>
            </a:endParaRPr>
          </a:p>
        </p:txBody>
      </p:sp>
      <p:sp>
        <p:nvSpPr>
          <p:cNvPr id="10" name="Dikdörtgen 8">
            <a:extLst>
              <a:ext uri="{FF2B5EF4-FFF2-40B4-BE49-F238E27FC236}">
                <a16:creationId xmlns:a16="http://schemas.microsoft.com/office/drawing/2014/main" id="{D0715F83-28F2-4FBB-7FCA-5AA306EE1826}"/>
              </a:ext>
            </a:extLst>
          </p:cNvPr>
          <p:cNvSpPr/>
          <p:nvPr/>
        </p:nvSpPr>
        <p:spPr bwMode="auto">
          <a:xfrm>
            <a:off x="-1" y="3863958"/>
            <a:ext cx="9144001" cy="1785280"/>
          </a:xfrm>
          <a:prstGeom prst="rect">
            <a:avLst/>
          </a:prstGeom>
          <a:solidFill>
            <a:schemeClr val="accent1">
              <a:lumMod val="20000"/>
              <a:lumOff val="80000"/>
            </a:schemeClr>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200" b="1" u="sng" dirty="0">
                <a:solidFill>
                  <a:srgbClr val="306CE3"/>
                </a:solidFill>
                <a:latin typeface="+mj-lt"/>
                <a:ea typeface="Cambria"/>
                <a:cs typeface="Tahoma"/>
              </a:rPr>
              <a:t>Key Mechanism</a:t>
            </a:r>
            <a:r>
              <a:rPr lang="en-US" sz="2200" b="1" dirty="0">
                <a:solidFill>
                  <a:srgbClr val="306CE3"/>
                </a:solidFill>
                <a:latin typeface="+mj-lt"/>
                <a:ea typeface="Cambria"/>
                <a:cs typeface="Tahoma"/>
              </a:rPr>
              <a:t>: </a:t>
            </a:r>
            <a:r>
              <a:rPr lang="en-US" sz="2200" b="1" dirty="0">
                <a:latin typeface="+mj-lt"/>
                <a:ea typeface="Cambria"/>
                <a:cs typeface="Tahoma"/>
              </a:rPr>
              <a:t>Clutch introduces a new data representation and algorithm</a:t>
            </a:r>
            <a:endParaRPr lang="en-GB" sz="2200" dirty="0">
              <a:latin typeface="+mj-lt"/>
            </a:endParaRPr>
          </a:p>
          <a:p>
            <a:pPr marL="342900" indent="-342900">
              <a:buFont typeface="Arial" panose="020B0604020202020204" pitchFamily="34" charset="0"/>
              <a:buChar char="•"/>
            </a:pPr>
            <a:r>
              <a:rPr lang="en-US" sz="2200" b="1" i="1" dirty="0">
                <a:solidFill>
                  <a:srgbClr val="306CE3"/>
                </a:solidFill>
              </a:rPr>
              <a:t>Temporal coding</a:t>
            </a:r>
            <a:r>
              <a:rPr lang="en-US" sz="2200" i="1" dirty="0">
                <a:solidFill>
                  <a:srgbClr val="306CE3"/>
                </a:solidFill>
              </a:rPr>
              <a:t> </a:t>
            </a:r>
            <a:r>
              <a:rPr lang="en-US" sz="2200" dirty="0"/>
              <a:t>encodes values so that a comparison reduces to </a:t>
            </a:r>
            <a:br>
              <a:rPr lang="en-US" sz="2200" dirty="0"/>
            </a:br>
            <a:r>
              <a:rPr lang="en-US" sz="2200" dirty="0">
                <a:solidFill>
                  <a:srgbClr val="306CE3"/>
                </a:solidFill>
              </a:rPr>
              <a:t>a single lookup</a:t>
            </a:r>
            <a:r>
              <a:rPr lang="en-US" sz="2200" dirty="0"/>
              <a:t>, dramatically reducing PuD operation count</a:t>
            </a:r>
            <a:endParaRPr lang="en-US" sz="2200" dirty="0">
              <a:latin typeface="+mj-lt"/>
            </a:endParaRPr>
          </a:p>
          <a:p>
            <a:pPr marL="342900" indent="-342900">
              <a:buFont typeface="Arial" panose="020B0604020202020204" pitchFamily="34" charset="0"/>
              <a:buChar char="•"/>
            </a:pPr>
            <a:r>
              <a:rPr lang="en-US" sz="2200" b="1" i="1" dirty="0">
                <a:solidFill>
                  <a:srgbClr val="306CE3"/>
                </a:solidFill>
              </a:rPr>
              <a:t>Divide-and-conquer approach </a:t>
            </a:r>
            <a:r>
              <a:rPr lang="en-US" sz="2200" dirty="0"/>
              <a:t>decomposes operands into smaller chunks, enabling </a:t>
            </a:r>
            <a:r>
              <a:rPr lang="en-US" sz="2200" dirty="0">
                <a:solidFill>
                  <a:srgbClr val="306CE3"/>
                </a:solidFill>
              </a:rPr>
              <a:t>a flexible throughput–footprint tradeoff</a:t>
            </a:r>
            <a:endParaRPr lang="en-US" sz="2200" dirty="0">
              <a:solidFill>
                <a:srgbClr val="306CE3"/>
              </a:solidFill>
              <a:latin typeface="+mj-lt"/>
              <a:ea typeface="Cambria"/>
              <a:cs typeface="Tahoma"/>
            </a:endParaRPr>
          </a:p>
        </p:txBody>
      </p:sp>
      <p:sp>
        <p:nvSpPr>
          <p:cNvPr id="8" name="Dikdörtgen 8">
            <a:extLst>
              <a:ext uri="{FF2B5EF4-FFF2-40B4-BE49-F238E27FC236}">
                <a16:creationId xmlns:a16="http://schemas.microsoft.com/office/drawing/2014/main" id="{973DB873-C73B-D584-3414-7AD7AAB91134}"/>
              </a:ext>
            </a:extLst>
          </p:cNvPr>
          <p:cNvSpPr/>
          <p:nvPr/>
        </p:nvSpPr>
        <p:spPr bwMode="auto">
          <a:xfrm>
            <a:off x="4" y="5649238"/>
            <a:ext cx="9143996" cy="772801"/>
          </a:xfrm>
          <a:prstGeom prst="rect">
            <a:avLst/>
          </a:prstGeom>
          <a:solidFill>
            <a:srgbClr val="DAD4F9"/>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200" b="1" u="sng" dirty="0">
                <a:solidFill>
                  <a:srgbClr val="7030A0"/>
                </a:solidFill>
                <a:latin typeface="+mj-lt"/>
                <a:ea typeface="Cambria"/>
                <a:cs typeface="Tahoma"/>
              </a:rPr>
              <a:t>Key Results</a:t>
            </a:r>
            <a:r>
              <a:rPr lang="en-US" sz="2200" b="1" dirty="0">
                <a:solidFill>
                  <a:srgbClr val="7030A0"/>
                </a:solidFill>
                <a:latin typeface="+mj-lt"/>
                <a:ea typeface="Cambria"/>
                <a:cs typeface="Tahoma"/>
              </a:rPr>
              <a:t>:</a:t>
            </a:r>
            <a:r>
              <a:rPr lang="ja-JP" altLang="en-US" sz="2200" b="1">
                <a:solidFill>
                  <a:srgbClr val="7030A0"/>
                </a:solidFill>
                <a:latin typeface="+mj-lt"/>
                <a:ea typeface="Cambria"/>
                <a:cs typeface="Tahoma"/>
              </a:rPr>
              <a:t> </a:t>
            </a:r>
            <a:r>
              <a:rPr lang="en-US" sz="2200" dirty="0"/>
              <a:t>Clutch achieves </a:t>
            </a:r>
            <a:r>
              <a:rPr lang="en-US" sz="2200" dirty="0">
                <a:solidFill>
                  <a:srgbClr val="6D40DC"/>
                </a:solidFill>
              </a:rPr>
              <a:t>12x higher throughput </a:t>
            </a:r>
            <a:r>
              <a:rPr lang="en-US" sz="2200" dirty="0"/>
              <a:t>and </a:t>
            </a:r>
            <a:r>
              <a:rPr lang="en-US" sz="2200" dirty="0">
                <a:solidFill>
                  <a:srgbClr val="6D40DC"/>
                </a:solidFill>
              </a:rPr>
              <a:t>69x higher energy efficiency </a:t>
            </a:r>
            <a:r>
              <a:rPr lang="en-US" sz="2200" dirty="0"/>
              <a:t>over CPU, and </a:t>
            </a:r>
            <a:r>
              <a:rPr lang="en-US" sz="2200" dirty="0">
                <a:solidFill>
                  <a:srgbClr val="6D40DC"/>
                </a:solidFill>
              </a:rPr>
              <a:t>2.9x/3.0x </a:t>
            </a:r>
            <a:r>
              <a:rPr lang="en-US" sz="2200" dirty="0"/>
              <a:t>over the bit-serial PuD</a:t>
            </a:r>
          </a:p>
        </p:txBody>
      </p:sp>
    </p:spTree>
    <p:extLst>
      <p:ext uri="{BB962C8B-B14F-4D97-AF65-F5344CB8AC3E}">
        <p14:creationId xmlns:p14="http://schemas.microsoft.com/office/powerpoint/2010/main" val="312435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500"/>
                                        <p:tgtEl>
                                          <p:spTgt spid="10">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animEffect transition="in" filter="fade">
                                      <p:cBhvr>
                                        <p:cTn id="29" dur="500"/>
                                        <p:tgtEl>
                                          <p:spTgt spid="10">
                                            <p:txEl>
                                              <p:pRg st="1" end="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fade">
                                      <p:cBhvr>
                                        <p:cTn id="32" dur="500"/>
                                        <p:tgtEl>
                                          <p:spTgt spid="1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nodeType="with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fade">
                                      <p:cBhvr>
                                        <p:cTn id="4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sz="4400" dirty="0"/>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3</a:t>
            </a:fld>
            <a:endParaRPr lang="tr-TR" dirty="0"/>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Evaluation</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Divide-and-Conquer Approach</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6"/>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a:t>
            </a:r>
            <a:r>
              <a:rPr lang="en-US" sz="3200" b="1" dirty="0"/>
              <a:t>Lookup Table-Based Comparison</a:t>
            </a:r>
            <a:endParaRPr lang="en-US" sz="3200" b="1" dirty="0">
              <a:solidFill>
                <a:schemeClr val="bg1"/>
              </a:solidFill>
              <a:latin typeface="+mj-lt"/>
              <a:ea typeface="Cambria"/>
            </a:endParaRPr>
          </a:p>
        </p:txBody>
      </p:sp>
      <p:sp>
        <p:nvSpPr>
          <p:cNvPr id="19" name="Rectangle 18">
            <a:extLst>
              <a:ext uri="{FF2B5EF4-FFF2-40B4-BE49-F238E27FC236}">
                <a16:creationId xmlns:a16="http://schemas.microsoft.com/office/drawing/2014/main" id="{EA1AD5BB-3A67-3E48-EF36-967E6E623499}"/>
              </a:ext>
            </a:extLst>
          </p:cNvPr>
          <p:cNvSpPr/>
          <p:nvPr/>
        </p:nvSpPr>
        <p:spPr>
          <a:xfrm>
            <a:off x="0" y="263498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t>Limitation of Prior PuD Approaches</a:t>
            </a:r>
            <a:endParaRPr lang="en-US" sz="3200" b="1" dirty="0">
              <a:solidFill>
                <a:schemeClr val="bg1"/>
              </a:solidFill>
              <a:latin typeface="+mj-lt"/>
              <a:ea typeface="Cambria"/>
            </a:endParaRP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1"/>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Motivation: PuD for Vector-Scalar Comparison</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0"/>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Background</a:t>
            </a:r>
          </a:p>
        </p:txBody>
      </p:sp>
    </p:spTree>
    <p:extLst>
      <p:ext uri="{BB962C8B-B14F-4D97-AF65-F5344CB8AC3E}">
        <p14:creationId xmlns:p14="http://schemas.microsoft.com/office/powerpoint/2010/main" val="3225315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sz="4400" dirty="0"/>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4</a:t>
            </a:fld>
            <a:endParaRPr lang="tr-TR" dirty="0"/>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Evaluation</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Divide-and-Conquer Approach</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6"/>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a:t>
            </a:r>
            <a:r>
              <a:rPr lang="en-US" sz="3200" b="1" dirty="0"/>
              <a:t>Lookup Table-Based Comparison</a:t>
            </a:r>
            <a:endParaRPr lang="en-US" sz="3200" b="1" dirty="0">
              <a:solidFill>
                <a:schemeClr val="bg1"/>
              </a:solidFill>
              <a:latin typeface="+mj-lt"/>
              <a:ea typeface="Cambria"/>
            </a:endParaRPr>
          </a:p>
        </p:txBody>
      </p:sp>
      <p:sp>
        <p:nvSpPr>
          <p:cNvPr id="19" name="Rectangle 18">
            <a:extLst>
              <a:ext uri="{FF2B5EF4-FFF2-40B4-BE49-F238E27FC236}">
                <a16:creationId xmlns:a16="http://schemas.microsoft.com/office/drawing/2014/main" id="{EA1AD5BB-3A67-3E48-EF36-967E6E623499}"/>
              </a:ext>
            </a:extLst>
          </p:cNvPr>
          <p:cNvSpPr/>
          <p:nvPr/>
        </p:nvSpPr>
        <p:spPr>
          <a:xfrm>
            <a:off x="0" y="263498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t>Limitation of Prior PuD Approaches</a:t>
            </a:r>
            <a:endParaRPr lang="en-US" sz="3200" b="1" dirty="0">
              <a:solidFill>
                <a:schemeClr val="bg1"/>
              </a:solidFill>
              <a:latin typeface="+mj-lt"/>
              <a:ea typeface="Cambria"/>
            </a:endParaRP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1"/>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Motivation: PuD for Vector-Scalar Comparison</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0"/>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Background</a:t>
            </a:r>
          </a:p>
        </p:txBody>
      </p:sp>
    </p:spTree>
    <p:extLst>
      <p:ext uri="{BB962C8B-B14F-4D97-AF65-F5344CB8AC3E}">
        <p14:creationId xmlns:p14="http://schemas.microsoft.com/office/powerpoint/2010/main" val="1818260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F3275-CB78-170B-ABBA-B2FFF8BB627A}"/>
              </a:ext>
            </a:extLst>
          </p:cNvPr>
          <p:cNvSpPr>
            <a:spLocks noGrp="1"/>
          </p:cNvSpPr>
          <p:nvPr>
            <p:ph type="title"/>
          </p:nvPr>
        </p:nvSpPr>
        <p:spPr/>
        <p:txBody>
          <a:bodyPr/>
          <a:lstStyle/>
          <a:p>
            <a:r>
              <a:rPr lang="en-JP" dirty="0"/>
              <a:t>Vector-Scalar Comparison</a:t>
            </a:r>
          </a:p>
        </p:txBody>
      </p:sp>
      <p:sp>
        <p:nvSpPr>
          <p:cNvPr id="3" name="Content Placeholder 2">
            <a:extLst>
              <a:ext uri="{FF2B5EF4-FFF2-40B4-BE49-F238E27FC236}">
                <a16:creationId xmlns:a16="http://schemas.microsoft.com/office/drawing/2014/main" id="{B3916764-9689-6D91-1DEE-683E6476B78E}"/>
              </a:ext>
            </a:extLst>
          </p:cNvPr>
          <p:cNvSpPr>
            <a:spLocks noGrp="1"/>
          </p:cNvSpPr>
          <p:nvPr>
            <p:ph idx="1"/>
          </p:nvPr>
        </p:nvSpPr>
        <p:spPr/>
        <p:txBody>
          <a:bodyPr/>
          <a:lstStyle/>
          <a:p>
            <a:r>
              <a:rPr lang="en-JP" b="1" dirty="0"/>
              <a:t>Vector-Scalar Comparison</a:t>
            </a:r>
            <a:r>
              <a:rPr lang="en-JP" dirty="0"/>
              <a:t>: </a:t>
            </a:r>
            <a:r>
              <a:rPr lang="en-US" dirty="0"/>
              <a:t>compares </a:t>
            </a:r>
            <a:r>
              <a:rPr lang="en-US" dirty="0">
                <a:solidFill>
                  <a:srgbClr val="306CE3"/>
                </a:solidFill>
              </a:rPr>
              <a:t>each element in a vector</a:t>
            </a:r>
            <a:r>
              <a:rPr lang="en-US" dirty="0"/>
              <a:t> against </a:t>
            </a:r>
            <a:r>
              <a:rPr lang="en-US" dirty="0">
                <a:solidFill>
                  <a:srgbClr val="E1257C"/>
                </a:solidFill>
              </a:rPr>
              <a:t>a single scalar value</a:t>
            </a:r>
          </a:p>
          <a:p>
            <a:pPr lvl="1"/>
            <a:r>
              <a:rPr lang="en-US" dirty="0"/>
              <a:t>A fundamental primitive in data-intensive workloads, including </a:t>
            </a:r>
            <a:r>
              <a:rPr lang="en-US" dirty="0">
                <a:solidFill>
                  <a:srgbClr val="F23F02"/>
                </a:solidFill>
              </a:rPr>
              <a:t>predicate evaluation</a:t>
            </a:r>
            <a:r>
              <a:rPr lang="en-US" dirty="0"/>
              <a:t> and </a:t>
            </a:r>
            <a:r>
              <a:rPr lang="en-US" dirty="0">
                <a:solidFill>
                  <a:srgbClr val="F23F02"/>
                </a:solidFill>
              </a:rPr>
              <a:t>decision tree inference</a:t>
            </a:r>
            <a:r>
              <a:rPr lang="en-US" dirty="0"/>
              <a:t> </a:t>
            </a:r>
          </a:p>
          <a:p>
            <a:pPr lvl="1"/>
            <a:r>
              <a:rPr lang="en-US" dirty="0"/>
              <a:t>Due to </a:t>
            </a:r>
            <a:r>
              <a:rPr lang="en-US" dirty="0">
                <a:solidFill>
                  <a:srgbClr val="6D40DC"/>
                </a:solidFill>
              </a:rPr>
              <a:t>its low computational intensity</a:t>
            </a:r>
            <a:r>
              <a:rPr lang="en-US" dirty="0"/>
              <a:t>, its execution tends to be </a:t>
            </a:r>
            <a:r>
              <a:rPr lang="en-US" dirty="0">
                <a:solidFill>
                  <a:srgbClr val="6D40DC"/>
                </a:solidFill>
              </a:rPr>
              <a:t>memory-bound</a:t>
            </a:r>
            <a:endParaRPr lang="en-US" dirty="0">
              <a:solidFill>
                <a:srgbClr val="E1257C"/>
              </a:solidFill>
            </a:endParaRPr>
          </a:p>
        </p:txBody>
      </p:sp>
      <p:sp>
        <p:nvSpPr>
          <p:cNvPr id="4" name="Footer Placeholder 3">
            <a:extLst>
              <a:ext uri="{FF2B5EF4-FFF2-40B4-BE49-F238E27FC236}">
                <a16:creationId xmlns:a16="http://schemas.microsoft.com/office/drawing/2014/main" id="{563FD112-653B-3D34-0F7C-914FE410FEE6}"/>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2329E7F8-FAA3-AFB0-087B-4BBDF7AFEF17}"/>
              </a:ext>
            </a:extLst>
          </p:cNvPr>
          <p:cNvSpPr>
            <a:spLocks noGrp="1"/>
          </p:cNvSpPr>
          <p:nvPr>
            <p:ph type="sldNum" sz="quarter" idx="12"/>
          </p:nvPr>
        </p:nvSpPr>
        <p:spPr/>
        <p:txBody>
          <a:bodyPr/>
          <a:lstStyle/>
          <a:p>
            <a:fld id="{CBE5B309-C2CE-4D90-B104-F7E98438FC65}" type="slidenum">
              <a:rPr lang="tr-TR" smtClean="0"/>
              <a:pPr/>
              <a:t>5</a:t>
            </a:fld>
            <a:endParaRPr lang="tr-TR" dirty="0"/>
          </a:p>
        </p:txBody>
      </p:sp>
      <p:pic>
        <p:nvPicPr>
          <p:cNvPr id="7" name="Picture 6" descr="A white board with black text and black text&#10;&#10;Description automatically generated">
            <a:extLst>
              <a:ext uri="{FF2B5EF4-FFF2-40B4-BE49-F238E27FC236}">
                <a16:creationId xmlns:a16="http://schemas.microsoft.com/office/drawing/2014/main" id="{273A862F-9A12-80A7-86E9-67F84D733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5784" y="3951509"/>
            <a:ext cx="4592431" cy="2565669"/>
          </a:xfrm>
          <a:prstGeom prst="rect">
            <a:avLst/>
          </a:prstGeom>
        </p:spPr>
      </p:pic>
    </p:spTree>
    <p:extLst>
      <p:ext uri="{BB962C8B-B14F-4D97-AF65-F5344CB8AC3E}">
        <p14:creationId xmlns:p14="http://schemas.microsoft.com/office/powerpoint/2010/main" val="233759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F7259-FD58-147F-0BFD-64F672693518}"/>
              </a:ext>
            </a:extLst>
          </p:cNvPr>
          <p:cNvSpPr>
            <a:spLocks noGrp="1"/>
          </p:cNvSpPr>
          <p:nvPr>
            <p:ph type="title"/>
          </p:nvPr>
        </p:nvSpPr>
        <p:spPr/>
        <p:txBody>
          <a:bodyPr/>
          <a:lstStyle/>
          <a:p>
            <a:r>
              <a:rPr lang="en-JP"/>
              <a:t>DRAM Organization</a:t>
            </a:r>
          </a:p>
        </p:txBody>
      </p:sp>
      <p:sp>
        <p:nvSpPr>
          <p:cNvPr id="4" name="Footer Placeholder 3">
            <a:extLst>
              <a:ext uri="{FF2B5EF4-FFF2-40B4-BE49-F238E27FC236}">
                <a16:creationId xmlns:a16="http://schemas.microsoft.com/office/drawing/2014/main" id="{B526376F-022B-97B5-B3FA-691DC9BE46CE}"/>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1CF70FDF-040E-298C-7D76-5571EC679CAC}"/>
              </a:ext>
            </a:extLst>
          </p:cNvPr>
          <p:cNvSpPr>
            <a:spLocks noGrp="1"/>
          </p:cNvSpPr>
          <p:nvPr>
            <p:ph type="sldNum" sz="quarter" idx="12"/>
          </p:nvPr>
        </p:nvSpPr>
        <p:spPr/>
        <p:txBody>
          <a:bodyPr/>
          <a:lstStyle/>
          <a:p>
            <a:fld id="{CBE5B309-C2CE-4D90-B104-F7E98438FC65}" type="slidenum">
              <a:rPr lang="tr-TR" smtClean="0"/>
              <a:pPr/>
              <a:t>6</a:t>
            </a:fld>
            <a:endParaRPr lang="tr-TR"/>
          </a:p>
        </p:txBody>
      </p:sp>
      <p:grpSp>
        <p:nvGrpSpPr>
          <p:cNvPr id="3" name="Group 2">
            <a:extLst>
              <a:ext uri="{FF2B5EF4-FFF2-40B4-BE49-F238E27FC236}">
                <a16:creationId xmlns:a16="http://schemas.microsoft.com/office/drawing/2014/main" id="{06099399-D7DE-74BD-43BC-F96DD4FFC102}"/>
              </a:ext>
            </a:extLst>
          </p:cNvPr>
          <p:cNvGrpSpPr/>
          <p:nvPr/>
        </p:nvGrpSpPr>
        <p:grpSpPr>
          <a:xfrm>
            <a:off x="6025291" y="3010833"/>
            <a:ext cx="2756549" cy="3243601"/>
            <a:chOff x="6025291" y="3010833"/>
            <a:chExt cx="2756549" cy="3243601"/>
          </a:xfrm>
        </p:grpSpPr>
        <p:grpSp>
          <p:nvGrpSpPr>
            <p:cNvPr id="13" name="Group 12">
              <a:extLst>
                <a:ext uri="{FF2B5EF4-FFF2-40B4-BE49-F238E27FC236}">
                  <a16:creationId xmlns:a16="http://schemas.microsoft.com/office/drawing/2014/main" id="{6DBA44BB-6ACA-8BCA-485B-EBF788EF5F84}"/>
                </a:ext>
              </a:extLst>
            </p:cNvPr>
            <p:cNvGrpSpPr/>
            <p:nvPr/>
          </p:nvGrpSpPr>
          <p:grpSpPr>
            <a:xfrm>
              <a:off x="6025291" y="3010833"/>
              <a:ext cx="2756549" cy="2724110"/>
              <a:chOff x="6025291" y="3010833"/>
              <a:chExt cx="2756549" cy="2724110"/>
            </a:xfrm>
          </p:grpSpPr>
          <p:grpSp>
            <p:nvGrpSpPr>
              <p:cNvPr id="15" name="Grup 2">
                <a:extLst>
                  <a:ext uri="{FF2B5EF4-FFF2-40B4-BE49-F238E27FC236}">
                    <a16:creationId xmlns:a16="http://schemas.microsoft.com/office/drawing/2014/main" id="{9EE71D40-DBB6-ABD7-4977-620AE8F31CB5}"/>
                  </a:ext>
                </a:extLst>
              </p:cNvPr>
              <p:cNvGrpSpPr/>
              <p:nvPr/>
            </p:nvGrpSpPr>
            <p:grpSpPr>
              <a:xfrm>
                <a:off x="6025291" y="3010833"/>
                <a:ext cx="2756549" cy="2724110"/>
                <a:chOff x="6025291" y="3010833"/>
                <a:chExt cx="2756549" cy="2724110"/>
              </a:xfrm>
            </p:grpSpPr>
            <p:sp>
              <p:nvSpPr>
                <p:cNvPr id="17" name="Dikdörtgen 251">
                  <a:extLst>
                    <a:ext uri="{FF2B5EF4-FFF2-40B4-BE49-F238E27FC236}">
                      <a16:creationId xmlns:a16="http://schemas.microsoft.com/office/drawing/2014/main" id="{3B74715A-8BAD-9C68-BC92-0E16C735DFC8}"/>
                    </a:ext>
                  </a:extLst>
                </p:cNvPr>
                <p:cNvSpPr/>
                <p:nvPr/>
              </p:nvSpPr>
              <p:spPr>
                <a:xfrm>
                  <a:off x="6025291" y="3010833"/>
                  <a:ext cx="2756549" cy="2724110"/>
                </a:xfrm>
                <a:prstGeom prst="roundRect">
                  <a:avLst>
                    <a:gd name="adj" fmla="val 4605"/>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18" name="Düz Bağlayıcı 440">
                  <a:extLst>
                    <a:ext uri="{FF2B5EF4-FFF2-40B4-BE49-F238E27FC236}">
                      <a16:creationId xmlns:a16="http://schemas.microsoft.com/office/drawing/2014/main" id="{435ED3E5-9EDD-BBB5-65D5-BC449BEFDA24}"/>
                    </a:ext>
                  </a:extLst>
                </p:cNvPr>
                <p:cNvCxnSpPr>
                  <a:cxnSpLocks/>
                </p:cNvCxnSpPr>
                <p:nvPr/>
              </p:nvCxnSpPr>
              <p:spPr>
                <a:xfrm>
                  <a:off x="8299298" y="3854149"/>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9" name="Düz Bağlayıcı 440">
                  <a:extLst>
                    <a:ext uri="{FF2B5EF4-FFF2-40B4-BE49-F238E27FC236}">
                      <a16:creationId xmlns:a16="http://schemas.microsoft.com/office/drawing/2014/main" id="{DF1AB85F-9292-7720-6CDD-0BD64CD1EBAA}"/>
                    </a:ext>
                  </a:extLst>
                </p:cNvPr>
                <p:cNvCxnSpPr>
                  <a:cxnSpLocks/>
                  <a:stCxn id="35" idx="0"/>
                  <a:endCxn id="51" idx="0"/>
                </p:cNvCxnSpPr>
                <p:nvPr/>
              </p:nvCxnSpPr>
              <p:spPr>
                <a:xfrm flipH="1">
                  <a:off x="6790638" y="3440772"/>
                  <a:ext cx="3138" cy="1764781"/>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Düz Bağlayıcı 440">
                  <a:extLst>
                    <a:ext uri="{FF2B5EF4-FFF2-40B4-BE49-F238E27FC236}">
                      <a16:creationId xmlns:a16="http://schemas.microsoft.com/office/drawing/2014/main" id="{920C6987-8C16-592C-268C-F4227DAF2AA3}"/>
                    </a:ext>
                  </a:extLst>
                </p:cNvPr>
                <p:cNvCxnSpPr>
                  <a:cxnSpLocks/>
                  <a:stCxn id="36" idx="4"/>
                  <a:endCxn id="28" idx="0"/>
                </p:cNvCxnSpPr>
                <p:nvPr/>
              </p:nvCxnSpPr>
              <p:spPr>
                <a:xfrm>
                  <a:off x="7293075" y="3770236"/>
                  <a:ext cx="2814" cy="1435317"/>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1" name="Düz Bağlayıcı 440">
                  <a:extLst>
                    <a:ext uri="{FF2B5EF4-FFF2-40B4-BE49-F238E27FC236}">
                      <a16:creationId xmlns:a16="http://schemas.microsoft.com/office/drawing/2014/main" id="{8F35CA70-C383-DFF5-79A4-A5AB58382C78}"/>
                    </a:ext>
                  </a:extLst>
                </p:cNvPr>
                <p:cNvCxnSpPr>
                  <a:cxnSpLocks/>
                  <a:stCxn id="39" idx="4"/>
                  <a:endCxn id="50" idx="0"/>
                </p:cNvCxnSpPr>
                <p:nvPr/>
              </p:nvCxnSpPr>
              <p:spPr>
                <a:xfrm>
                  <a:off x="7792375" y="3770236"/>
                  <a:ext cx="8765" cy="1435317"/>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2" name="Düz Bağlayıcı 440">
                  <a:extLst>
                    <a:ext uri="{FF2B5EF4-FFF2-40B4-BE49-F238E27FC236}">
                      <a16:creationId xmlns:a16="http://schemas.microsoft.com/office/drawing/2014/main" id="{F3155E5E-73E6-CDE8-063E-358D155CAE36}"/>
                    </a:ext>
                  </a:extLst>
                </p:cNvPr>
                <p:cNvCxnSpPr>
                  <a:cxnSpLocks/>
                  <a:stCxn id="37" idx="4"/>
                  <a:endCxn id="29" idx="0"/>
                </p:cNvCxnSpPr>
                <p:nvPr/>
              </p:nvCxnSpPr>
              <p:spPr>
                <a:xfrm>
                  <a:off x="8292066" y="3770236"/>
                  <a:ext cx="14326" cy="1435317"/>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3" name="Düz Bağlayıcı 440">
                  <a:extLst>
                    <a:ext uri="{FF2B5EF4-FFF2-40B4-BE49-F238E27FC236}">
                      <a16:creationId xmlns:a16="http://schemas.microsoft.com/office/drawing/2014/main" id="{F00EFF9C-9E65-98F3-90DD-042CF0EACA93}"/>
                    </a:ext>
                  </a:extLst>
                </p:cNvPr>
                <p:cNvCxnSpPr>
                  <a:cxnSpLocks/>
                </p:cNvCxnSpPr>
                <p:nvPr/>
              </p:nvCxnSpPr>
              <p:spPr>
                <a:xfrm>
                  <a:off x="6369861" y="4047551"/>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BF9096AC-EF25-B97B-6F48-5C7A02C8D7DF}"/>
                    </a:ext>
                  </a:extLst>
                </p:cNvPr>
                <p:cNvSpPr/>
                <p:nvPr/>
              </p:nvSpPr>
              <p:spPr>
                <a:xfrm>
                  <a:off x="6627679"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5" name="Oval 24">
                  <a:extLst>
                    <a:ext uri="{FF2B5EF4-FFF2-40B4-BE49-F238E27FC236}">
                      <a16:creationId xmlns:a16="http://schemas.microsoft.com/office/drawing/2014/main" id="{76301C05-E074-1ED0-FC1B-D6B59533ED50}"/>
                    </a:ext>
                  </a:extLst>
                </p:cNvPr>
                <p:cNvSpPr/>
                <p:nvPr/>
              </p:nvSpPr>
              <p:spPr>
                <a:xfrm>
                  <a:off x="7126978"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6" name="Oval 25">
                  <a:extLst>
                    <a:ext uri="{FF2B5EF4-FFF2-40B4-BE49-F238E27FC236}">
                      <a16:creationId xmlns:a16="http://schemas.microsoft.com/office/drawing/2014/main" id="{37BD7199-3FB0-B0F8-2A23-DC6198EB590D}"/>
                    </a:ext>
                  </a:extLst>
                </p:cNvPr>
                <p:cNvSpPr/>
                <p:nvPr/>
              </p:nvSpPr>
              <p:spPr>
                <a:xfrm>
                  <a:off x="7626278"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7" name="Oval 26">
                  <a:extLst>
                    <a:ext uri="{FF2B5EF4-FFF2-40B4-BE49-F238E27FC236}">
                      <a16:creationId xmlns:a16="http://schemas.microsoft.com/office/drawing/2014/main" id="{662349DF-8AB0-5678-C80E-4C5F367C9783}"/>
                    </a:ext>
                  </a:extLst>
                </p:cNvPr>
                <p:cNvSpPr/>
                <p:nvPr/>
              </p:nvSpPr>
              <p:spPr>
                <a:xfrm>
                  <a:off x="8125969" y="3882818"/>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8" name="Dikdörtgen 256">
                  <a:extLst>
                    <a:ext uri="{FF2B5EF4-FFF2-40B4-BE49-F238E27FC236}">
                      <a16:creationId xmlns:a16="http://schemas.microsoft.com/office/drawing/2014/main" id="{D03CF0F8-D3B8-4069-F304-76C46A61977F}"/>
                    </a:ext>
                  </a:extLst>
                </p:cNvPr>
                <p:cNvSpPr/>
                <p:nvPr/>
              </p:nvSpPr>
              <p:spPr>
                <a:xfrm>
                  <a:off x="7145612"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29" name="Dikdörtgen 256">
                  <a:extLst>
                    <a:ext uri="{FF2B5EF4-FFF2-40B4-BE49-F238E27FC236}">
                      <a16:creationId xmlns:a16="http://schemas.microsoft.com/office/drawing/2014/main" id="{C5E0DDBD-5A22-29F3-5779-8B4C581F4356}"/>
                    </a:ext>
                  </a:extLst>
                </p:cNvPr>
                <p:cNvSpPr/>
                <p:nvPr/>
              </p:nvSpPr>
              <p:spPr>
                <a:xfrm>
                  <a:off x="8156115"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latin typeface="+mj-lt"/>
                    <a:ea typeface="Cambria" panose="02040503050406030204" pitchFamily="18" charset="0"/>
                    <a:cs typeface="Cascadia Mono" panose="020B0609020000020004" pitchFamily="49" charset="0"/>
                  </a:endParaRPr>
                </a:p>
              </p:txBody>
            </p:sp>
            <p:cxnSp>
              <p:nvCxnSpPr>
                <p:cNvPr id="30" name="Düz Bağlayıcı 440">
                  <a:extLst>
                    <a:ext uri="{FF2B5EF4-FFF2-40B4-BE49-F238E27FC236}">
                      <a16:creationId xmlns:a16="http://schemas.microsoft.com/office/drawing/2014/main" id="{D3A039B2-360B-9D36-6310-26195F646A19}"/>
                    </a:ext>
                  </a:extLst>
                </p:cNvPr>
                <p:cNvCxnSpPr>
                  <a:cxnSpLocks/>
                </p:cNvCxnSpPr>
                <p:nvPr/>
              </p:nvCxnSpPr>
              <p:spPr>
                <a:xfrm>
                  <a:off x="6793774"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1" name="Düz Bağlayıcı 440">
                  <a:extLst>
                    <a:ext uri="{FF2B5EF4-FFF2-40B4-BE49-F238E27FC236}">
                      <a16:creationId xmlns:a16="http://schemas.microsoft.com/office/drawing/2014/main" id="{080FE42E-0833-F42E-D4EC-BEEDC7888F75}"/>
                    </a:ext>
                  </a:extLst>
                </p:cNvPr>
                <p:cNvCxnSpPr>
                  <a:cxnSpLocks/>
                </p:cNvCxnSpPr>
                <p:nvPr/>
              </p:nvCxnSpPr>
              <p:spPr>
                <a:xfrm>
                  <a:off x="729307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2" name="Düz Bağlayıcı 440">
                  <a:extLst>
                    <a:ext uri="{FF2B5EF4-FFF2-40B4-BE49-F238E27FC236}">
                      <a16:creationId xmlns:a16="http://schemas.microsoft.com/office/drawing/2014/main" id="{F6F9D369-E2C2-60CD-20C1-367C6DFC44C3}"/>
                    </a:ext>
                  </a:extLst>
                </p:cNvPr>
                <p:cNvCxnSpPr>
                  <a:cxnSpLocks/>
                </p:cNvCxnSpPr>
                <p:nvPr/>
              </p:nvCxnSpPr>
              <p:spPr>
                <a:xfrm>
                  <a:off x="779237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3" name="Düz Bağlayıcı 440">
                  <a:extLst>
                    <a:ext uri="{FF2B5EF4-FFF2-40B4-BE49-F238E27FC236}">
                      <a16:creationId xmlns:a16="http://schemas.microsoft.com/office/drawing/2014/main" id="{2C2D9023-1D03-7F47-3AE4-49FF62CE5CD0}"/>
                    </a:ext>
                  </a:extLst>
                </p:cNvPr>
                <p:cNvCxnSpPr>
                  <a:cxnSpLocks/>
                </p:cNvCxnSpPr>
                <p:nvPr/>
              </p:nvCxnSpPr>
              <p:spPr>
                <a:xfrm>
                  <a:off x="829206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4" name="Düz Bağlayıcı 440">
                  <a:extLst>
                    <a:ext uri="{FF2B5EF4-FFF2-40B4-BE49-F238E27FC236}">
                      <a16:creationId xmlns:a16="http://schemas.microsoft.com/office/drawing/2014/main" id="{5E063CEF-0C02-EAC3-CDCB-22A6464FBCB4}"/>
                    </a:ext>
                  </a:extLst>
                </p:cNvPr>
                <p:cNvCxnSpPr>
                  <a:cxnSpLocks/>
                </p:cNvCxnSpPr>
                <p:nvPr/>
              </p:nvCxnSpPr>
              <p:spPr>
                <a:xfrm>
                  <a:off x="6369861" y="3605504"/>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26D0AC1E-552B-9CDE-7355-55DC460B0339}"/>
                    </a:ext>
                  </a:extLst>
                </p:cNvPr>
                <p:cNvSpPr/>
                <p:nvPr/>
              </p:nvSpPr>
              <p:spPr>
                <a:xfrm>
                  <a:off x="6627679"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36" name="Oval 35">
                  <a:extLst>
                    <a:ext uri="{FF2B5EF4-FFF2-40B4-BE49-F238E27FC236}">
                      <a16:creationId xmlns:a16="http://schemas.microsoft.com/office/drawing/2014/main" id="{E8D41151-762A-FEDD-37E3-D0240962A739}"/>
                    </a:ext>
                  </a:extLst>
                </p:cNvPr>
                <p:cNvSpPr/>
                <p:nvPr/>
              </p:nvSpPr>
              <p:spPr>
                <a:xfrm>
                  <a:off x="7126978"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37" name="Oval 36">
                  <a:extLst>
                    <a:ext uri="{FF2B5EF4-FFF2-40B4-BE49-F238E27FC236}">
                      <a16:creationId xmlns:a16="http://schemas.microsoft.com/office/drawing/2014/main" id="{9D2B8B9C-43D4-AEE1-43DE-33C9ABE6D9C6}"/>
                    </a:ext>
                  </a:extLst>
                </p:cNvPr>
                <p:cNvSpPr/>
                <p:nvPr/>
              </p:nvSpPr>
              <p:spPr>
                <a:xfrm>
                  <a:off x="8125969"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38" name="Düz Bağlayıcı 440">
                  <a:extLst>
                    <a:ext uri="{FF2B5EF4-FFF2-40B4-BE49-F238E27FC236}">
                      <a16:creationId xmlns:a16="http://schemas.microsoft.com/office/drawing/2014/main" id="{A8D8BB95-D4FC-83F5-7001-700D75978EB1}"/>
                    </a:ext>
                  </a:extLst>
                </p:cNvPr>
                <p:cNvCxnSpPr>
                  <a:cxnSpLocks/>
                </p:cNvCxnSpPr>
                <p:nvPr/>
              </p:nvCxnSpPr>
              <p:spPr>
                <a:xfrm>
                  <a:off x="7792375"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A181CCCB-CA2E-2F69-7E92-9FE68C91E46B}"/>
                    </a:ext>
                  </a:extLst>
                </p:cNvPr>
                <p:cNvSpPr/>
                <p:nvPr/>
              </p:nvSpPr>
              <p:spPr>
                <a:xfrm>
                  <a:off x="7626278"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40" name="Düz Bağlayıcı 440">
                  <a:extLst>
                    <a:ext uri="{FF2B5EF4-FFF2-40B4-BE49-F238E27FC236}">
                      <a16:creationId xmlns:a16="http://schemas.microsoft.com/office/drawing/2014/main" id="{614A1F84-8E56-72AF-5F54-97F0FAD0874B}"/>
                    </a:ext>
                  </a:extLst>
                </p:cNvPr>
                <p:cNvCxnSpPr>
                  <a:cxnSpLocks/>
                </p:cNvCxnSpPr>
                <p:nvPr/>
              </p:nvCxnSpPr>
              <p:spPr>
                <a:xfrm>
                  <a:off x="6369861" y="4489597"/>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C2C15A65-BE6F-B4E1-AD82-EEF9E520AB6C}"/>
                    </a:ext>
                  </a:extLst>
                </p:cNvPr>
                <p:cNvSpPr/>
                <p:nvPr/>
              </p:nvSpPr>
              <p:spPr>
                <a:xfrm>
                  <a:off x="6627679"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2" name="Oval 41">
                  <a:extLst>
                    <a:ext uri="{FF2B5EF4-FFF2-40B4-BE49-F238E27FC236}">
                      <a16:creationId xmlns:a16="http://schemas.microsoft.com/office/drawing/2014/main" id="{ED6BDB38-2ADB-59CC-E8D5-490CB455936A}"/>
                    </a:ext>
                  </a:extLst>
                </p:cNvPr>
                <p:cNvSpPr/>
                <p:nvPr/>
              </p:nvSpPr>
              <p:spPr>
                <a:xfrm>
                  <a:off x="7126978"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3" name="Oval 42">
                  <a:extLst>
                    <a:ext uri="{FF2B5EF4-FFF2-40B4-BE49-F238E27FC236}">
                      <a16:creationId xmlns:a16="http://schemas.microsoft.com/office/drawing/2014/main" id="{E5073E20-5C9E-53D2-BBFA-7D2BDE03D027}"/>
                    </a:ext>
                  </a:extLst>
                </p:cNvPr>
                <p:cNvSpPr/>
                <p:nvPr/>
              </p:nvSpPr>
              <p:spPr>
                <a:xfrm>
                  <a:off x="7626278"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4" name="Oval 43">
                  <a:extLst>
                    <a:ext uri="{FF2B5EF4-FFF2-40B4-BE49-F238E27FC236}">
                      <a16:creationId xmlns:a16="http://schemas.microsoft.com/office/drawing/2014/main" id="{7CE3728C-2D82-9E9E-1955-B41C3A31C2B0}"/>
                    </a:ext>
                  </a:extLst>
                </p:cNvPr>
                <p:cNvSpPr/>
                <p:nvPr/>
              </p:nvSpPr>
              <p:spPr>
                <a:xfrm>
                  <a:off x="8125969" y="4324864"/>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45" name="Düz Bağlayıcı 440">
                  <a:extLst>
                    <a:ext uri="{FF2B5EF4-FFF2-40B4-BE49-F238E27FC236}">
                      <a16:creationId xmlns:a16="http://schemas.microsoft.com/office/drawing/2014/main" id="{7F9E286D-4249-7057-78A2-DA06C72F4DD0}"/>
                    </a:ext>
                  </a:extLst>
                </p:cNvPr>
                <p:cNvCxnSpPr>
                  <a:cxnSpLocks/>
                </p:cNvCxnSpPr>
                <p:nvPr/>
              </p:nvCxnSpPr>
              <p:spPr>
                <a:xfrm>
                  <a:off x="6369861" y="4931642"/>
                  <a:ext cx="2196000"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7B6D7944-F739-3DFC-F12E-934EE10243EB}"/>
                    </a:ext>
                  </a:extLst>
                </p:cNvPr>
                <p:cNvSpPr/>
                <p:nvPr/>
              </p:nvSpPr>
              <p:spPr>
                <a:xfrm>
                  <a:off x="6627679"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7" name="Oval 46">
                  <a:extLst>
                    <a:ext uri="{FF2B5EF4-FFF2-40B4-BE49-F238E27FC236}">
                      <a16:creationId xmlns:a16="http://schemas.microsoft.com/office/drawing/2014/main" id="{39487481-FE9A-173B-043B-82D509EA1B9C}"/>
                    </a:ext>
                  </a:extLst>
                </p:cNvPr>
                <p:cNvSpPr/>
                <p:nvPr/>
              </p:nvSpPr>
              <p:spPr>
                <a:xfrm>
                  <a:off x="7126978"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8" name="Oval 47">
                  <a:extLst>
                    <a:ext uri="{FF2B5EF4-FFF2-40B4-BE49-F238E27FC236}">
                      <a16:creationId xmlns:a16="http://schemas.microsoft.com/office/drawing/2014/main" id="{CA378D98-0A4B-323D-573D-84EC5029A01A}"/>
                    </a:ext>
                  </a:extLst>
                </p:cNvPr>
                <p:cNvSpPr/>
                <p:nvPr/>
              </p:nvSpPr>
              <p:spPr>
                <a:xfrm>
                  <a:off x="7626278"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49" name="Oval 48">
                  <a:extLst>
                    <a:ext uri="{FF2B5EF4-FFF2-40B4-BE49-F238E27FC236}">
                      <a16:creationId xmlns:a16="http://schemas.microsoft.com/office/drawing/2014/main" id="{7EAEEF23-9430-23C2-3B9D-B6DAE2532861}"/>
                    </a:ext>
                  </a:extLst>
                </p:cNvPr>
                <p:cNvSpPr/>
                <p:nvPr/>
              </p:nvSpPr>
              <p:spPr>
                <a:xfrm>
                  <a:off x="8125969" y="4766909"/>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50" name="Dikdörtgen 256">
                  <a:extLst>
                    <a:ext uri="{FF2B5EF4-FFF2-40B4-BE49-F238E27FC236}">
                      <a16:creationId xmlns:a16="http://schemas.microsoft.com/office/drawing/2014/main" id="{AFA47D4F-676A-BB71-782F-D76544CA6C94}"/>
                    </a:ext>
                  </a:extLst>
                </p:cNvPr>
                <p:cNvSpPr/>
                <p:nvPr/>
              </p:nvSpPr>
              <p:spPr>
                <a:xfrm>
                  <a:off x="7650863"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51" name="Dikdörtgen 256">
                  <a:extLst>
                    <a:ext uri="{FF2B5EF4-FFF2-40B4-BE49-F238E27FC236}">
                      <a16:creationId xmlns:a16="http://schemas.microsoft.com/office/drawing/2014/main" id="{DE805C51-D312-0A25-C363-F99D7631137B}"/>
                    </a:ext>
                  </a:extLst>
                </p:cNvPr>
                <p:cNvSpPr/>
                <p:nvPr/>
              </p:nvSpPr>
              <p:spPr>
                <a:xfrm>
                  <a:off x="6640361" y="5205553"/>
                  <a:ext cx="300554"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52" name="Dikdörtgen 256">
                  <a:extLst>
                    <a:ext uri="{FF2B5EF4-FFF2-40B4-BE49-F238E27FC236}">
                      <a16:creationId xmlns:a16="http://schemas.microsoft.com/office/drawing/2014/main" id="{D0200050-F315-6325-614E-E9BA77CA682C}"/>
                    </a:ext>
                  </a:extLst>
                </p:cNvPr>
                <p:cNvSpPr/>
                <p:nvPr/>
              </p:nvSpPr>
              <p:spPr>
                <a:xfrm rot="5400000">
                  <a:off x="5366530" y="4101891"/>
                  <a:ext cx="1890000" cy="40206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mj-lt"/>
                    <a:ea typeface="Cambria" panose="02040503050406030204" pitchFamily="18" charset="0"/>
                    <a:cs typeface="Cascadia Mono" panose="020B0609020000020004" pitchFamily="49" charset="0"/>
                  </a:endParaRPr>
                </a:p>
              </p:txBody>
            </p:sp>
          </p:grpSp>
          <p:sp>
            <p:nvSpPr>
              <p:cNvPr id="16" name="Metin kutusu 64">
                <a:extLst>
                  <a:ext uri="{FF2B5EF4-FFF2-40B4-BE49-F238E27FC236}">
                    <a16:creationId xmlns:a16="http://schemas.microsoft.com/office/drawing/2014/main" id="{80239938-D258-673F-B724-665EDBA5D4ED}"/>
                  </a:ext>
                </a:extLst>
              </p:cNvPr>
              <p:cNvSpPr txBox="1"/>
              <p:nvPr/>
            </p:nvSpPr>
            <p:spPr>
              <a:xfrm rot="5400000">
                <a:off x="5376292" y="4090417"/>
                <a:ext cx="1865103" cy="400110"/>
              </a:xfrm>
              <a:prstGeom prst="rect">
                <a:avLst/>
              </a:prstGeom>
              <a:noFill/>
            </p:spPr>
            <p:txBody>
              <a:bodyPr wrap="square" rtlCol="0">
                <a:spAutoFit/>
              </a:bodyPr>
              <a:lstStyle/>
              <a:p>
                <a:pPr algn="ctr"/>
                <a:r>
                  <a:rPr lang="en-US" sz="2000" b="1">
                    <a:solidFill>
                      <a:schemeClr val="bg1"/>
                    </a:solidFill>
                    <a:latin typeface="+mj-lt"/>
                    <a:ea typeface="Cambria" panose="02040503050406030204" pitchFamily="18" charset="0"/>
                    <a:cs typeface="Cascadia Mono" panose="020B0609020000020004" pitchFamily="49" charset="0"/>
                  </a:rPr>
                  <a:t>Row Decoder</a:t>
                </a:r>
                <a:endParaRPr lang="en-US" sz="2800" b="1">
                  <a:solidFill>
                    <a:schemeClr val="bg1"/>
                  </a:solidFill>
                  <a:latin typeface="+mj-lt"/>
                  <a:ea typeface="Cambria" panose="02040503050406030204" pitchFamily="18" charset="0"/>
                  <a:cs typeface="Cascadia Mono" panose="020B0609020000020004" pitchFamily="49" charset="0"/>
                </a:endParaRPr>
              </a:p>
            </p:txBody>
          </p:sp>
        </p:grpSp>
        <p:sp>
          <p:nvSpPr>
            <p:cNvPr id="14" name="Metin kutusu 599">
              <a:extLst>
                <a:ext uri="{FF2B5EF4-FFF2-40B4-BE49-F238E27FC236}">
                  <a16:creationId xmlns:a16="http://schemas.microsoft.com/office/drawing/2014/main" id="{D7D42AD6-38C3-F463-C29E-23DD20947577}"/>
                </a:ext>
              </a:extLst>
            </p:cNvPr>
            <p:cNvSpPr txBox="1"/>
            <p:nvPr/>
          </p:nvSpPr>
          <p:spPr>
            <a:xfrm>
              <a:off x="6323001" y="5792769"/>
              <a:ext cx="2289720" cy="461665"/>
            </a:xfrm>
            <a:prstGeom prst="rect">
              <a:avLst/>
            </a:prstGeom>
            <a:noFill/>
          </p:spPr>
          <p:txBody>
            <a:bodyPr wrap="square" rtlCol="0">
              <a:spAutoFit/>
            </a:bodyPr>
            <a:lstStyle/>
            <a:p>
              <a:pPr algn="ctr"/>
              <a:r>
                <a:rPr lang="en-US" sz="2400" b="1">
                  <a:solidFill>
                    <a:schemeClr val="accent2"/>
                  </a:solidFill>
                  <a:latin typeface="+mj-lt"/>
                  <a:ea typeface="Cambria" panose="02040503050406030204" pitchFamily="18" charset="0"/>
                  <a:cs typeface="Cascadia Mono" panose="020B0609020000020004" pitchFamily="49" charset="0"/>
                </a:rPr>
                <a:t>DRAM Subarray</a:t>
              </a:r>
              <a:endParaRPr lang="en-US" sz="3200" b="1">
                <a:solidFill>
                  <a:schemeClr val="accent2"/>
                </a:solidFill>
                <a:latin typeface="+mj-lt"/>
                <a:ea typeface="Cambria" panose="02040503050406030204" pitchFamily="18" charset="0"/>
                <a:cs typeface="Cascadia Mono" panose="020B0609020000020004" pitchFamily="49" charset="0"/>
              </a:endParaRPr>
            </a:p>
          </p:txBody>
        </p:sp>
      </p:grpSp>
      <p:grpSp>
        <p:nvGrpSpPr>
          <p:cNvPr id="53" name="Grup 3">
            <a:extLst>
              <a:ext uri="{FF2B5EF4-FFF2-40B4-BE49-F238E27FC236}">
                <a16:creationId xmlns:a16="http://schemas.microsoft.com/office/drawing/2014/main" id="{3E34B603-7168-F975-F6BF-7D78BBAB6676}"/>
              </a:ext>
            </a:extLst>
          </p:cNvPr>
          <p:cNvGrpSpPr/>
          <p:nvPr/>
        </p:nvGrpSpPr>
        <p:grpSpPr>
          <a:xfrm>
            <a:off x="1877478" y="819639"/>
            <a:ext cx="6400800" cy="1502194"/>
            <a:chOff x="1877478" y="819639"/>
            <a:chExt cx="6400800" cy="1502194"/>
          </a:xfrm>
        </p:grpSpPr>
        <p:sp>
          <p:nvSpPr>
            <p:cNvPr id="54" name="Rounded Rectangle 53">
              <a:extLst>
                <a:ext uri="{FF2B5EF4-FFF2-40B4-BE49-F238E27FC236}">
                  <a16:creationId xmlns:a16="http://schemas.microsoft.com/office/drawing/2014/main" id="{99160033-791F-9D86-910D-C65A433420CD}"/>
                </a:ext>
              </a:extLst>
            </p:cNvPr>
            <p:cNvSpPr/>
            <p:nvPr/>
          </p:nvSpPr>
          <p:spPr>
            <a:xfrm rot="10800000">
              <a:off x="1877478" y="1246498"/>
              <a:ext cx="6400800" cy="1075335"/>
            </a:xfrm>
            <a:prstGeom prst="roundRect">
              <a:avLst>
                <a:gd name="adj" fmla="val 7500"/>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5" name="Rounded Rectangle 54">
              <a:extLst>
                <a:ext uri="{FF2B5EF4-FFF2-40B4-BE49-F238E27FC236}">
                  <a16:creationId xmlns:a16="http://schemas.microsoft.com/office/drawing/2014/main" id="{9068A051-830D-90FC-EC81-19C6AD0A38BF}"/>
                </a:ext>
              </a:extLst>
            </p:cNvPr>
            <p:cNvSpPr/>
            <p:nvPr/>
          </p:nvSpPr>
          <p:spPr>
            <a:xfrm rot="10800000">
              <a:off x="73638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6" name="Rounded Rectangle 55">
              <a:extLst>
                <a:ext uri="{FF2B5EF4-FFF2-40B4-BE49-F238E27FC236}">
                  <a16:creationId xmlns:a16="http://schemas.microsoft.com/office/drawing/2014/main" id="{B366ED94-D89D-941D-A8EF-25CCF190ABB2}"/>
                </a:ext>
              </a:extLst>
            </p:cNvPr>
            <p:cNvSpPr/>
            <p:nvPr/>
          </p:nvSpPr>
          <p:spPr>
            <a:xfrm rot="10800000">
              <a:off x="670093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7" name="Rounded Rectangle 56">
              <a:extLst>
                <a:ext uri="{FF2B5EF4-FFF2-40B4-BE49-F238E27FC236}">
                  <a16:creationId xmlns:a16="http://schemas.microsoft.com/office/drawing/2014/main" id="{44ADE207-5F22-98CD-D3D1-3B14FF467AF7}"/>
                </a:ext>
              </a:extLst>
            </p:cNvPr>
            <p:cNvSpPr/>
            <p:nvPr/>
          </p:nvSpPr>
          <p:spPr>
            <a:xfrm rot="10800000">
              <a:off x="602656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8" name="Rounded Rectangle 57">
              <a:extLst>
                <a:ext uri="{FF2B5EF4-FFF2-40B4-BE49-F238E27FC236}">
                  <a16:creationId xmlns:a16="http://schemas.microsoft.com/office/drawing/2014/main" id="{8AB4F399-FA12-833F-DB24-71E89642A9CA}"/>
                </a:ext>
              </a:extLst>
            </p:cNvPr>
            <p:cNvSpPr/>
            <p:nvPr/>
          </p:nvSpPr>
          <p:spPr>
            <a:xfrm rot="10800000">
              <a:off x="537124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59" name="Rounded Rectangle 58">
              <a:extLst>
                <a:ext uri="{FF2B5EF4-FFF2-40B4-BE49-F238E27FC236}">
                  <a16:creationId xmlns:a16="http://schemas.microsoft.com/office/drawing/2014/main" id="{9A236087-55D6-068C-158E-AC0C34D5C480}"/>
                </a:ext>
              </a:extLst>
            </p:cNvPr>
            <p:cNvSpPr/>
            <p:nvPr/>
          </p:nvSpPr>
          <p:spPr>
            <a:xfrm rot="10800000">
              <a:off x="414061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60" name="Rounded Rectangle 59">
              <a:extLst>
                <a:ext uri="{FF2B5EF4-FFF2-40B4-BE49-F238E27FC236}">
                  <a16:creationId xmlns:a16="http://schemas.microsoft.com/office/drawing/2014/main" id="{4E358A87-8EED-82B7-DA40-7678AF1FE483}"/>
                </a:ext>
              </a:extLst>
            </p:cNvPr>
            <p:cNvSpPr/>
            <p:nvPr/>
          </p:nvSpPr>
          <p:spPr>
            <a:xfrm rot="10800000">
              <a:off x="34776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61" name="Rounded Rectangle 60">
              <a:extLst>
                <a:ext uri="{FF2B5EF4-FFF2-40B4-BE49-F238E27FC236}">
                  <a16:creationId xmlns:a16="http://schemas.microsoft.com/office/drawing/2014/main" id="{4B2A5807-82F3-F660-AD73-E88C1E9D5F2B}"/>
                </a:ext>
              </a:extLst>
            </p:cNvPr>
            <p:cNvSpPr/>
            <p:nvPr/>
          </p:nvSpPr>
          <p:spPr>
            <a:xfrm rot="10800000">
              <a:off x="280330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62" name="Rounded Rectangle 61">
              <a:extLst>
                <a:ext uri="{FF2B5EF4-FFF2-40B4-BE49-F238E27FC236}">
                  <a16:creationId xmlns:a16="http://schemas.microsoft.com/office/drawing/2014/main" id="{1E3B56A4-60D5-CCC1-B247-14F6C68FB400}"/>
                </a:ext>
              </a:extLst>
            </p:cNvPr>
            <p:cNvSpPr/>
            <p:nvPr/>
          </p:nvSpPr>
          <p:spPr>
            <a:xfrm rot="10800000">
              <a:off x="214798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j-lt"/>
                <a:ea typeface="Cambria" panose="02040503050406030204" pitchFamily="18" charset="0"/>
              </a:endParaRPr>
            </a:p>
          </p:txBody>
        </p:sp>
        <p:sp>
          <p:nvSpPr>
            <p:cNvPr id="63" name="TextBox 62">
              <a:extLst>
                <a:ext uri="{FF2B5EF4-FFF2-40B4-BE49-F238E27FC236}">
                  <a16:creationId xmlns:a16="http://schemas.microsoft.com/office/drawing/2014/main" id="{67F41104-C0DF-3A45-165B-EEA62208039A}"/>
                </a:ext>
              </a:extLst>
            </p:cNvPr>
            <p:cNvSpPr txBox="1"/>
            <p:nvPr/>
          </p:nvSpPr>
          <p:spPr>
            <a:xfrm>
              <a:off x="4055392" y="819639"/>
              <a:ext cx="205331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black">
                      <a:lumMod val="75000"/>
                      <a:lumOff val="25000"/>
                    </a:prstClr>
                  </a:solidFill>
                  <a:latin typeface="+mj-lt"/>
                  <a:ea typeface="Cambria" panose="02040503050406030204" pitchFamily="18" charset="0"/>
                </a:rPr>
                <a:t>DRAM Module</a:t>
              </a:r>
              <a:endParaRPr kumimoji="0" lang="en-US" sz="2400" b="1" u="none" strike="noStrike" kern="1200" cap="none" spc="0" normalizeH="0" baseline="0" noProof="0">
                <a:ln>
                  <a:noFill/>
                </a:ln>
                <a:solidFill>
                  <a:prstClr val="black">
                    <a:lumMod val="75000"/>
                    <a:lumOff val="25000"/>
                  </a:prstClr>
                </a:solidFill>
                <a:effectLst/>
                <a:uLnTx/>
                <a:uFillTx/>
                <a:latin typeface="+mj-lt"/>
                <a:ea typeface="Cambria" panose="02040503050406030204" pitchFamily="18" charset="0"/>
              </a:endParaRPr>
            </a:p>
          </p:txBody>
        </p:sp>
      </p:grpSp>
      <p:sp>
        <p:nvSpPr>
          <p:cNvPr id="64" name="TextBox 63">
            <a:extLst>
              <a:ext uri="{FF2B5EF4-FFF2-40B4-BE49-F238E27FC236}">
                <a16:creationId xmlns:a16="http://schemas.microsoft.com/office/drawing/2014/main" id="{918EEF24-F443-1F49-F31C-144B881EF26D}"/>
              </a:ext>
            </a:extLst>
          </p:cNvPr>
          <p:cNvSpPr txBox="1"/>
          <p:nvPr/>
        </p:nvSpPr>
        <p:spPr>
          <a:xfrm>
            <a:off x="318918" y="1331359"/>
            <a:ext cx="10706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a:ln>
                  <a:noFill/>
                </a:ln>
                <a:solidFill>
                  <a:prstClr val="black">
                    <a:lumMod val="75000"/>
                    <a:lumOff val="25000"/>
                  </a:prstClr>
                </a:solidFill>
                <a:effectLst/>
                <a:uLnTx/>
                <a:uFillTx/>
                <a:latin typeface="+mj-lt"/>
                <a:ea typeface="Cambria" panose="02040503050406030204" pitchFamily="18" charset="0"/>
              </a:rPr>
              <a:t>DRAM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a:ln>
                  <a:noFill/>
                </a:ln>
                <a:solidFill>
                  <a:prstClr val="black">
                    <a:lumMod val="75000"/>
                    <a:lumOff val="25000"/>
                  </a:prstClr>
                </a:solidFill>
                <a:effectLst/>
                <a:uLnTx/>
                <a:uFillTx/>
                <a:latin typeface="+mj-lt"/>
                <a:ea typeface="Cambria" panose="02040503050406030204" pitchFamily="18" charset="0"/>
              </a:rPr>
              <a:t>Chip</a:t>
            </a:r>
          </a:p>
        </p:txBody>
      </p:sp>
      <p:cxnSp>
        <p:nvCxnSpPr>
          <p:cNvPr id="65" name="Straight Arrow Connector 64">
            <a:extLst>
              <a:ext uri="{FF2B5EF4-FFF2-40B4-BE49-F238E27FC236}">
                <a16:creationId xmlns:a16="http://schemas.microsoft.com/office/drawing/2014/main" id="{28261411-08FE-0971-A98D-1F84A81E6774}"/>
              </a:ext>
            </a:extLst>
          </p:cNvPr>
          <p:cNvCxnSpPr>
            <a:cxnSpLocks/>
            <a:stCxn id="64" idx="3"/>
            <a:endCxn id="62" idx="3"/>
          </p:cNvCxnSpPr>
          <p:nvPr/>
        </p:nvCxnSpPr>
        <p:spPr>
          <a:xfrm>
            <a:off x="1389596" y="1746858"/>
            <a:ext cx="758392" cy="0"/>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6" name="Düz Bağlayıcı 63">
            <a:extLst>
              <a:ext uri="{FF2B5EF4-FFF2-40B4-BE49-F238E27FC236}">
                <a16:creationId xmlns:a16="http://schemas.microsoft.com/office/drawing/2014/main" id="{58D38138-2622-0273-780E-777A4B76E8A6}"/>
              </a:ext>
            </a:extLst>
          </p:cNvPr>
          <p:cNvCxnSpPr>
            <a:cxnSpLocks/>
          </p:cNvCxnSpPr>
          <p:nvPr/>
        </p:nvCxnSpPr>
        <p:spPr>
          <a:xfrm flipV="1">
            <a:off x="3051620" y="4534636"/>
            <a:ext cx="2"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67" name="Grup 175">
            <a:extLst>
              <a:ext uri="{FF2B5EF4-FFF2-40B4-BE49-F238E27FC236}">
                <a16:creationId xmlns:a16="http://schemas.microsoft.com/office/drawing/2014/main" id="{951E2393-B778-F6FB-578A-E1241ECFD72E}"/>
              </a:ext>
            </a:extLst>
          </p:cNvPr>
          <p:cNvGrpSpPr/>
          <p:nvPr/>
        </p:nvGrpSpPr>
        <p:grpSpPr>
          <a:xfrm>
            <a:off x="7514051" y="4651323"/>
            <a:ext cx="1223836" cy="571701"/>
            <a:chOff x="9674855" y="5149300"/>
            <a:chExt cx="1223836" cy="571701"/>
          </a:xfrm>
        </p:grpSpPr>
        <p:sp>
          <p:nvSpPr>
            <p:cNvPr id="68" name="Metin kutusu 176">
              <a:extLst>
                <a:ext uri="{FF2B5EF4-FFF2-40B4-BE49-F238E27FC236}">
                  <a16:creationId xmlns:a16="http://schemas.microsoft.com/office/drawing/2014/main" id="{7E33F088-78E1-4839-9921-BA7A8B173D6B}"/>
                </a:ext>
              </a:extLst>
            </p:cNvPr>
            <p:cNvSpPr txBox="1"/>
            <p:nvPr/>
          </p:nvSpPr>
          <p:spPr>
            <a:xfrm>
              <a:off x="9674855" y="5250484"/>
              <a:ext cx="1223836" cy="369332"/>
            </a:xfrm>
            <a:prstGeom prst="rect">
              <a:avLst/>
            </a:prstGeom>
            <a:solidFill>
              <a:schemeClr val="bg1">
                <a:alpha val="85000"/>
              </a:schemeClr>
            </a:solidFill>
          </p:spPr>
          <p:txBody>
            <a:bodyPr wrap="square" rtlCol="0">
              <a:spAutoFit/>
            </a:bodyPr>
            <a:lstStyle/>
            <a:p>
              <a:r>
                <a:rPr lang="en-US" b="1" err="1">
                  <a:solidFill>
                    <a:srgbClr val="FF0000"/>
                  </a:solidFill>
                  <a:latin typeface="+mj-lt"/>
                  <a:ea typeface="Cambria" panose="02040503050406030204" pitchFamily="18" charset="0"/>
                </a:rPr>
                <a:t>Bitline</a:t>
              </a:r>
              <a:endParaRPr lang="en-US" sz="1600" b="1">
                <a:solidFill>
                  <a:srgbClr val="FF0000"/>
                </a:solidFill>
                <a:latin typeface="+mj-lt"/>
                <a:ea typeface="Cambria" panose="02040503050406030204" pitchFamily="18" charset="0"/>
              </a:endParaRPr>
            </a:p>
          </p:txBody>
        </p:sp>
        <p:cxnSp>
          <p:nvCxnSpPr>
            <p:cNvPr id="69" name="Düz Bağlayıcı 440">
              <a:extLst>
                <a:ext uri="{FF2B5EF4-FFF2-40B4-BE49-F238E27FC236}">
                  <a16:creationId xmlns:a16="http://schemas.microsoft.com/office/drawing/2014/main" id="{B5C17CF2-F211-D6A8-E3D7-BCE318053781}"/>
                </a:ext>
              </a:extLst>
            </p:cNvPr>
            <p:cNvCxnSpPr>
              <a:cxnSpLocks/>
            </p:cNvCxnSpPr>
            <p:nvPr/>
          </p:nvCxnSpPr>
          <p:spPr>
            <a:xfrm flipV="1">
              <a:off x="10468602" y="5149300"/>
              <a:ext cx="0" cy="571701"/>
            </a:xfrm>
            <a:prstGeom prst="line">
              <a:avLst/>
            </a:prstGeom>
            <a:ln w="762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grpSp>
      <p:sp>
        <p:nvSpPr>
          <p:cNvPr id="70" name="Dikdörtgen 183">
            <a:extLst>
              <a:ext uri="{FF2B5EF4-FFF2-40B4-BE49-F238E27FC236}">
                <a16:creationId xmlns:a16="http://schemas.microsoft.com/office/drawing/2014/main" id="{BEB0F838-31FE-3349-AFE4-6CCCA374EDD3}"/>
              </a:ext>
            </a:extLst>
          </p:cNvPr>
          <p:cNvSpPr/>
          <p:nvPr/>
        </p:nvSpPr>
        <p:spPr>
          <a:xfrm>
            <a:off x="6569921" y="4326391"/>
            <a:ext cx="2103930" cy="390845"/>
          </a:xfrm>
          <a:prstGeom prst="rect">
            <a:avLst/>
          </a:prstGeom>
          <a:solidFill>
            <a:schemeClr val="bg1">
              <a:alpha val="86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2"/>
                </a:solidFill>
                <a:latin typeface="+mj-lt"/>
                <a:ea typeface="Cambria" panose="02040503050406030204" pitchFamily="18" charset="0"/>
              </a:rPr>
              <a:t>DRAM Row</a:t>
            </a:r>
            <a:endParaRPr lang="en-CH" sz="2400" b="1">
              <a:solidFill>
                <a:schemeClr val="accent2"/>
              </a:solidFill>
              <a:latin typeface="+mj-lt"/>
              <a:ea typeface="Cambria" panose="02040503050406030204" pitchFamily="18" charset="0"/>
            </a:endParaRPr>
          </a:p>
        </p:txBody>
      </p:sp>
      <p:cxnSp>
        <p:nvCxnSpPr>
          <p:cNvPr id="71" name="Düz Ok Bağlayıcısı 25">
            <a:extLst>
              <a:ext uri="{FF2B5EF4-FFF2-40B4-BE49-F238E27FC236}">
                <a16:creationId xmlns:a16="http://schemas.microsoft.com/office/drawing/2014/main" id="{F4DDEA7C-3B4F-D83F-1F8E-EC9FEDA6C2DE}"/>
              </a:ext>
            </a:extLst>
          </p:cNvPr>
          <p:cNvCxnSpPr>
            <a:cxnSpLocks/>
          </p:cNvCxnSpPr>
          <p:nvPr/>
        </p:nvCxnSpPr>
        <p:spPr>
          <a:xfrm flipV="1">
            <a:off x="6904873" y="3267992"/>
            <a:ext cx="223421" cy="1956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Metin kutusu 27">
            <a:extLst>
              <a:ext uri="{FF2B5EF4-FFF2-40B4-BE49-F238E27FC236}">
                <a16:creationId xmlns:a16="http://schemas.microsoft.com/office/drawing/2014/main" id="{060A3B4E-1D9F-B96A-2A5D-1747980EF08E}"/>
              </a:ext>
            </a:extLst>
          </p:cNvPr>
          <p:cNvSpPr txBox="1"/>
          <p:nvPr/>
        </p:nvSpPr>
        <p:spPr>
          <a:xfrm>
            <a:off x="7006693" y="3002346"/>
            <a:ext cx="1610059" cy="369332"/>
          </a:xfrm>
          <a:prstGeom prst="rect">
            <a:avLst/>
          </a:prstGeom>
          <a:noFill/>
        </p:spPr>
        <p:txBody>
          <a:bodyPr wrap="square" rtlCol="0">
            <a:spAutoFit/>
          </a:bodyPr>
          <a:lstStyle/>
          <a:p>
            <a:r>
              <a:rPr lang="en-US" b="1">
                <a:latin typeface="+mj-lt"/>
                <a:ea typeface="Cambria" panose="02040503050406030204" pitchFamily="18" charset="0"/>
              </a:rPr>
              <a:t>DRAM Cell</a:t>
            </a:r>
          </a:p>
        </p:txBody>
      </p:sp>
      <p:grpSp>
        <p:nvGrpSpPr>
          <p:cNvPr id="73" name="Grup 171">
            <a:extLst>
              <a:ext uri="{FF2B5EF4-FFF2-40B4-BE49-F238E27FC236}">
                <a16:creationId xmlns:a16="http://schemas.microsoft.com/office/drawing/2014/main" id="{0233452B-05A8-2AC5-D3E4-74D05529A0D9}"/>
              </a:ext>
            </a:extLst>
          </p:cNvPr>
          <p:cNvGrpSpPr/>
          <p:nvPr/>
        </p:nvGrpSpPr>
        <p:grpSpPr>
          <a:xfrm>
            <a:off x="6562161" y="3732269"/>
            <a:ext cx="2003700" cy="542958"/>
            <a:chOff x="6210475" y="4728339"/>
            <a:chExt cx="2003700" cy="542958"/>
          </a:xfrm>
        </p:grpSpPr>
        <p:sp>
          <p:nvSpPr>
            <p:cNvPr id="74" name="Dikdörtgen 256">
              <a:extLst>
                <a:ext uri="{FF2B5EF4-FFF2-40B4-BE49-F238E27FC236}">
                  <a16:creationId xmlns:a16="http://schemas.microsoft.com/office/drawing/2014/main" id="{7BD3A9BC-DFAB-78F0-94B7-4342FB44C3C2}"/>
                </a:ext>
              </a:extLst>
            </p:cNvPr>
            <p:cNvSpPr/>
            <p:nvPr/>
          </p:nvSpPr>
          <p:spPr>
            <a:xfrm>
              <a:off x="6229418" y="4780769"/>
              <a:ext cx="1965815" cy="490528"/>
            </a:xfrm>
            <a:prstGeom prst="roundRect">
              <a:avLst/>
            </a:prstGeom>
            <a:solidFill>
              <a:schemeClr val="bg1">
                <a:alpha val="8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mj-lt"/>
                <a:ea typeface="Cambria" panose="02040503050406030204" pitchFamily="18" charset="0"/>
                <a:cs typeface="Cascadia Mono" panose="020B0609020000020004" pitchFamily="49" charset="0"/>
              </a:endParaRPr>
            </a:p>
          </p:txBody>
        </p:sp>
        <p:cxnSp>
          <p:nvCxnSpPr>
            <p:cNvPr id="75" name="Düz Bağlayıcı 440">
              <a:extLst>
                <a:ext uri="{FF2B5EF4-FFF2-40B4-BE49-F238E27FC236}">
                  <a16:creationId xmlns:a16="http://schemas.microsoft.com/office/drawing/2014/main" id="{12D6130D-12CC-4B65-62B1-D6F30774A11E}"/>
                </a:ext>
              </a:extLst>
            </p:cNvPr>
            <p:cNvCxnSpPr>
              <a:cxnSpLocks/>
            </p:cNvCxnSpPr>
            <p:nvPr/>
          </p:nvCxnSpPr>
          <p:spPr>
            <a:xfrm flipH="1">
              <a:off x="6210475" y="5056828"/>
              <a:ext cx="2003700" cy="0"/>
            </a:xfrm>
            <a:prstGeom prst="line">
              <a:avLst/>
            </a:prstGeom>
            <a:ln w="762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76" name="Metin kutusu 174">
              <a:extLst>
                <a:ext uri="{FF2B5EF4-FFF2-40B4-BE49-F238E27FC236}">
                  <a16:creationId xmlns:a16="http://schemas.microsoft.com/office/drawing/2014/main" id="{6B985C53-2BC6-D3A1-9E88-59707F3B080D}"/>
                </a:ext>
              </a:extLst>
            </p:cNvPr>
            <p:cNvSpPr txBox="1"/>
            <p:nvPr/>
          </p:nvSpPr>
          <p:spPr>
            <a:xfrm>
              <a:off x="6630226" y="4728339"/>
              <a:ext cx="1103702" cy="369332"/>
            </a:xfrm>
            <a:prstGeom prst="rect">
              <a:avLst/>
            </a:prstGeom>
            <a:noFill/>
          </p:spPr>
          <p:txBody>
            <a:bodyPr wrap="square" rtlCol="0">
              <a:spAutoFit/>
            </a:bodyPr>
            <a:lstStyle/>
            <a:p>
              <a:r>
                <a:rPr lang="en-US" b="1" err="1">
                  <a:solidFill>
                    <a:srgbClr val="2F5597"/>
                  </a:solidFill>
                  <a:latin typeface="+mj-lt"/>
                  <a:ea typeface="Cambria" panose="02040503050406030204" pitchFamily="18" charset="0"/>
                </a:rPr>
                <a:t>Wordline</a:t>
              </a:r>
              <a:endParaRPr lang="en-US" b="1">
                <a:solidFill>
                  <a:srgbClr val="2F5597"/>
                </a:solidFill>
                <a:latin typeface="+mj-lt"/>
                <a:ea typeface="Cambria" panose="02040503050406030204" pitchFamily="18" charset="0"/>
              </a:endParaRPr>
            </a:p>
          </p:txBody>
        </p:sp>
      </p:grpSp>
      <p:grpSp>
        <p:nvGrpSpPr>
          <p:cNvPr id="77" name="Group 76">
            <a:extLst>
              <a:ext uri="{FF2B5EF4-FFF2-40B4-BE49-F238E27FC236}">
                <a16:creationId xmlns:a16="http://schemas.microsoft.com/office/drawing/2014/main" id="{ED75CD1C-03B1-EEDA-D391-4DF6617E19AA}"/>
              </a:ext>
            </a:extLst>
          </p:cNvPr>
          <p:cNvGrpSpPr/>
          <p:nvPr/>
        </p:nvGrpSpPr>
        <p:grpSpPr>
          <a:xfrm>
            <a:off x="6541345" y="5165898"/>
            <a:ext cx="2011889" cy="518520"/>
            <a:chOff x="6541345" y="5165898"/>
            <a:chExt cx="2011889" cy="518520"/>
          </a:xfrm>
        </p:grpSpPr>
        <p:sp>
          <p:nvSpPr>
            <p:cNvPr id="78" name="Dikdörtgen 256">
              <a:extLst>
                <a:ext uri="{FF2B5EF4-FFF2-40B4-BE49-F238E27FC236}">
                  <a16:creationId xmlns:a16="http://schemas.microsoft.com/office/drawing/2014/main" id="{D58E016A-87DC-1E08-ED98-49C2D4DFF69C}"/>
                </a:ext>
              </a:extLst>
            </p:cNvPr>
            <p:cNvSpPr/>
            <p:nvPr/>
          </p:nvSpPr>
          <p:spPr>
            <a:xfrm>
              <a:off x="6541345" y="5165898"/>
              <a:ext cx="2011889" cy="518520"/>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mj-lt"/>
                <a:ea typeface="Cambria" panose="02040503050406030204" pitchFamily="18" charset="0"/>
                <a:cs typeface="Cascadia Mono" panose="020B0609020000020004" pitchFamily="49" charset="0"/>
              </a:endParaRPr>
            </a:p>
          </p:txBody>
        </p:sp>
        <p:sp>
          <p:nvSpPr>
            <p:cNvPr id="79" name="Metin kutusu 64">
              <a:extLst>
                <a:ext uri="{FF2B5EF4-FFF2-40B4-BE49-F238E27FC236}">
                  <a16:creationId xmlns:a16="http://schemas.microsoft.com/office/drawing/2014/main" id="{EF2CB2DE-3F7E-6AEE-7BE9-9187E5D77E33}"/>
                </a:ext>
              </a:extLst>
            </p:cNvPr>
            <p:cNvSpPr txBox="1"/>
            <p:nvPr/>
          </p:nvSpPr>
          <p:spPr>
            <a:xfrm>
              <a:off x="6597768" y="5186326"/>
              <a:ext cx="1949151" cy="461665"/>
            </a:xfrm>
            <a:prstGeom prst="rect">
              <a:avLst/>
            </a:prstGeom>
            <a:noFill/>
          </p:spPr>
          <p:txBody>
            <a:bodyPr wrap="square" rtlCol="0">
              <a:spAutoFit/>
            </a:bodyPr>
            <a:lstStyle/>
            <a:p>
              <a:pPr algn="ctr"/>
              <a:r>
                <a:rPr lang="en-US" sz="2400" b="1">
                  <a:solidFill>
                    <a:schemeClr val="bg1"/>
                  </a:solidFill>
                  <a:latin typeface="+mj-lt"/>
                  <a:ea typeface="Cambria" panose="02040503050406030204" pitchFamily="18" charset="0"/>
                  <a:cs typeface="Cascadia Mono" panose="020B0609020000020004" pitchFamily="49" charset="0"/>
                </a:rPr>
                <a:t>Sense Amps.</a:t>
              </a:r>
              <a:endParaRPr lang="en-US" sz="3200" b="1">
                <a:solidFill>
                  <a:schemeClr val="bg1"/>
                </a:solidFill>
                <a:latin typeface="+mj-lt"/>
                <a:ea typeface="Cambria" panose="02040503050406030204" pitchFamily="18" charset="0"/>
                <a:cs typeface="Cascadia Mono" panose="020B0609020000020004" pitchFamily="49" charset="0"/>
              </a:endParaRPr>
            </a:p>
          </p:txBody>
        </p:sp>
      </p:grpSp>
      <p:grpSp>
        <p:nvGrpSpPr>
          <p:cNvPr id="80" name="Group 79">
            <a:extLst>
              <a:ext uri="{FF2B5EF4-FFF2-40B4-BE49-F238E27FC236}">
                <a16:creationId xmlns:a16="http://schemas.microsoft.com/office/drawing/2014/main" id="{ACC24F40-A2ED-3306-1FA1-0F237F0C6C16}"/>
              </a:ext>
            </a:extLst>
          </p:cNvPr>
          <p:cNvGrpSpPr/>
          <p:nvPr/>
        </p:nvGrpSpPr>
        <p:grpSpPr>
          <a:xfrm>
            <a:off x="329369" y="1823723"/>
            <a:ext cx="2520000" cy="4425910"/>
            <a:chOff x="329369" y="1823723"/>
            <a:chExt cx="2520000" cy="4425910"/>
          </a:xfrm>
        </p:grpSpPr>
        <p:sp>
          <p:nvSpPr>
            <p:cNvPr id="81" name="Metin kutusu 64">
              <a:extLst>
                <a:ext uri="{FF2B5EF4-FFF2-40B4-BE49-F238E27FC236}">
                  <a16:creationId xmlns:a16="http://schemas.microsoft.com/office/drawing/2014/main" id="{DF4B75DB-4828-C788-13D5-F5233E6BBC77}"/>
                </a:ext>
              </a:extLst>
            </p:cNvPr>
            <p:cNvSpPr txBox="1"/>
            <p:nvPr/>
          </p:nvSpPr>
          <p:spPr>
            <a:xfrm>
              <a:off x="354906" y="5787968"/>
              <a:ext cx="2462633" cy="461665"/>
            </a:xfrm>
            <a:prstGeom prst="rect">
              <a:avLst/>
            </a:prstGeom>
            <a:noFill/>
          </p:spPr>
          <p:txBody>
            <a:bodyPr wrap="square" rtlCol="0">
              <a:spAutoFit/>
            </a:bodyPr>
            <a:lstStyle/>
            <a:p>
              <a:pPr algn="ctr"/>
              <a:r>
                <a:rPr lang="en-US" sz="2400" b="1">
                  <a:solidFill>
                    <a:schemeClr val="bg1">
                      <a:lumMod val="50000"/>
                    </a:schemeClr>
                  </a:solidFill>
                  <a:latin typeface="+mj-lt"/>
                  <a:ea typeface="Cambria" panose="02040503050406030204" pitchFamily="18" charset="0"/>
                  <a:cs typeface="Cascadia Mono" panose="020B0609020000020004" pitchFamily="49" charset="0"/>
                </a:rPr>
                <a:t>DRAM Chip</a:t>
              </a:r>
              <a:endParaRPr lang="en-US" sz="3200" b="1">
                <a:solidFill>
                  <a:schemeClr val="bg1">
                    <a:lumMod val="50000"/>
                  </a:schemeClr>
                </a:solidFill>
                <a:latin typeface="+mj-lt"/>
                <a:ea typeface="Cambria" panose="02040503050406030204" pitchFamily="18" charset="0"/>
                <a:cs typeface="Cascadia Mono" panose="020B0609020000020004" pitchFamily="49" charset="0"/>
              </a:endParaRPr>
            </a:p>
          </p:txBody>
        </p:sp>
        <p:cxnSp>
          <p:nvCxnSpPr>
            <p:cNvPr id="82" name="Straight Connector 81">
              <a:extLst>
                <a:ext uri="{FF2B5EF4-FFF2-40B4-BE49-F238E27FC236}">
                  <a16:creationId xmlns:a16="http://schemas.microsoft.com/office/drawing/2014/main" id="{F310BE66-BFE5-F830-95B6-E5A4EA9453D2}"/>
                </a:ext>
              </a:extLst>
            </p:cNvPr>
            <p:cNvCxnSpPr>
              <a:cxnSpLocks/>
            </p:cNvCxnSpPr>
            <p:nvPr/>
          </p:nvCxnSpPr>
          <p:spPr>
            <a:xfrm>
              <a:off x="2741370" y="2039956"/>
              <a:ext cx="76169" cy="977272"/>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E2BFBE9-70B4-DCB2-8241-F924EE3ABADA}"/>
                </a:ext>
              </a:extLst>
            </p:cNvPr>
            <p:cNvCxnSpPr>
              <a:cxnSpLocks/>
            </p:cNvCxnSpPr>
            <p:nvPr/>
          </p:nvCxnSpPr>
          <p:spPr>
            <a:xfrm flipH="1">
              <a:off x="354906" y="2032195"/>
              <a:ext cx="1824109" cy="995551"/>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24086AA2-CD06-3861-1C48-1F65549F02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976047" y="1823723"/>
              <a:ext cx="685800" cy="685800"/>
            </a:xfrm>
            <a:prstGeom prst="rect">
              <a:avLst/>
            </a:prstGeom>
          </p:spPr>
        </p:pic>
        <p:sp>
          <p:nvSpPr>
            <p:cNvPr id="85" name="Dikdörtgen 234">
              <a:extLst>
                <a:ext uri="{FF2B5EF4-FFF2-40B4-BE49-F238E27FC236}">
                  <a16:creationId xmlns:a16="http://schemas.microsoft.com/office/drawing/2014/main" id="{A4BB5B69-053E-AD65-E51C-65104AEB6340}"/>
                </a:ext>
              </a:extLst>
            </p:cNvPr>
            <p:cNvSpPr/>
            <p:nvPr/>
          </p:nvSpPr>
          <p:spPr>
            <a:xfrm rot="16200000">
              <a:off x="225127" y="3122460"/>
              <a:ext cx="2728484" cy="2520000"/>
            </a:xfrm>
            <a:prstGeom prst="roundRect">
              <a:avLst>
                <a:gd name="adj" fmla="val 2984"/>
              </a:avLst>
            </a:prstGeom>
            <a:solidFill>
              <a:schemeClr val="bg1">
                <a:lumMod val="75000"/>
                <a:alpha val="52000"/>
              </a:schemeClr>
            </a:solidFill>
            <a:ln w="38100">
              <a:solidFill>
                <a:schemeClr val="tx2"/>
              </a:solid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a typeface="Cambria" panose="02040503050406030204" pitchFamily="18" charset="0"/>
                <a:cs typeface="Cascadia Mono" panose="020B0609020000020004" pitchFamily="49" charset="0"/>
              </a:endParaRPr>
            </a:p>
          </p:txBody>
        </p:sp>
        <p:sp>
          <p:nvSpPr>
            <p:cNvPr id="86" name="Metin kutusu 42">
              <a:extLst>
                <a:ext uri="{FF2B5EF4-FFF2-40B4-BE49-F238E27FC236}">
                  <a16:creationId xmlns:a16="http://schemas.microsoft.com/office/drawing/2014/main" id="{DE32F50A-B4DF-79E0-A1C4-86062B75ED56}"/>
                </a:ext>
              </a:extLst>
            </p:cNvPr>
            <p:cNvSpPr txBox="1"/>
            <p:nvPr/>
          </p:nvSpPr>
          <p:spPr>
            <a:xfrm>
              <a:off x="1904287" y="4936323"/>
              <a:ext cx="303756" cy="390684"/>
            </a:xfrm>
            <a:prstGeom prst="rect">
              <a:avLst/>
            </a:prstGeom>
            <a:noFill/>
          </p:spPr>
          <p:txBody>
            <a:bodyPr wrap="square" rtlCol="0">
              <a:spAutoFit/>
            </a:bodyPr>
            <a:lstStyle/>
            <a:p>
              <a:pPr algn="ctr">
                <a:lnSpc>
                  <a:spcPct val="50000"/>
                </a:lnSpc>
              </a:pPr>
              <a:r>
                <a:rPr lang="en-US" sz="3200">
                  <a:latin typeface="+mj-lt"/>
                  <a:ea typeface="Cambria" panose="02040503050406030204" pitchFamily="18" charset="0"/>
                  <a:cs typeface="Cascadia Mono" panose="020B0609020000020004" pitchFamily="49" charset="0"/>
                </a:rPr>
                <a:t>…</a:t>
              </a:r>
              <a:endParaRPr lang="en-US">
                <a:latin typeface="+mj-lt"/>
                <a:ea typeface="Cambria" panose="02040503050406030204" pitchFamily="18" charset="0"/>
                <a:cs typeface="Cascadia Mono" panose="020B0609020000020004" pitchFamily="49" charset="0"/>
              </a:endParaRPr>
            </a:p>
          </p:txBody>
        </p:sp>
        <p:sp>
          <p:nvSpPr>
            <p:cNvPr id="87" name="Metin kutusu 43">
              <a:extLst>
                <a:ext uri="{FF2B5EF4-FFF2-40B4-BE49-F238E27FC236}">
                  <a16:creationId xmlns:a16="http://schemas.microsoft.com/office/drawing/2014/main" id="{9D2150D8-02E3-28C2-1442-B6DD4CB4505A}"/>
                </a:ext>
              </a:extLst>
            </p:cNvPr>
            <p:cNvSpPr txBox="1"/>
            <p:nvPr/>
          </p:nvSpPr>
          <p:spPr>
            <a:xfrm>
              <a:off x="1895983" y="3494342"/>
              <a:ext cx="303756" cy="390684"/>
            </a:xfrm>
            <a:prstGeom prst="rect">
              <a:avLst/>
            </a:prstGeom>
            <a:noFill/>
          </p:spPr>
          <p:txBody>
            <a:bodyPr wrap="square" rtlCol="0">
              <a:spAutoFit/>
            </a:bodyPr>
            <a:lstStyle/>
            <a:p>
              <a:pPr algn="ctr">
                <a:lnSpc>
                  <a:spcPct val="50000"/>
                </a:lnSpc>
              </a:pPr>
              <a:r>
                <a:rPr lang="en-US" sz="3200">
                  <a:latin typeface="+mj-lt"/>
                  <a:ea typeface="Cambria" panose="02040503050406030204" pitchFamily="18" charset="0"/>
                  <a:cs typeface="Cascadia Mono" panose="020B0609020000020004" pitchFamily="49" charset="0"/>
                </a:rPr>
                <a:t>…</a:t>
              </a:r>
              <a:endParaRPr lang="en-US">
                <a:latin typeface="+mj-lt"/>
                <a:ea typeface="Cambria" panose="02040503050406030204" pitchFamily="18" charset="0"/>
                <a:cs typeface="Cascadia Mono" panose="020B0609020000020004" pitchFamily="49" charset="0"/>
              </a:endParaRPr>
            </a:p>
          </p:txBody>
        </p:sp>
        <p:cxnSp>
          <p:nvCxnSpPr>
            <p:cNvPr id="88" name="Düz Bağlayıcı 44">
              <a:extLst>
                <a:ext uri="{FF2B5EF4-FFF2-40B4-BE49-F238E27FC236}">
                  <a16:creationId xmlns:a16="http://schemas.microsoft.com/office/drawing/2014/main" id="{17207E2B-3316-0178-D4A9-148B908E9D36}"/>
                </a:ext>
              </a:extLst>
            </p:cNvPr>
            <p:cNvCxnSpPr>
              <a:cxnSpLocks/>
              <a:stCxn id="94" idx="2"/>
              <a:endCxn id="85" idx="2"/>
            </p:cNvCxnSpPr>
            <p:nvPr/>
          </p:nvCxnSpPr>
          <p:spPr>
            <a:xfrm flipV="1">
              <a:off x="411459" y="4382460"/>
              <a:ext cx="2437910" cy="9665"/>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89" name="Düz Bağlayıcı 60">
              <a:extLst>
                <a:ext uri="{FF2B5EF4-FFF2-40B4-BE49-F238E27FC236}">
                  <a16:creationId xmlns:a16="http://schemas.microsoft.com/office/drawing/2014/main" id="{0B2401B3-28B4-B3E7-111B-47F3A907B9CC}"/>
                </a:ext>
              </a:extLst>
            </p:cNvPr>
            <p:cNvCxnSpPr>
              <a:cxnSpLocks/>
            </p:cNvCxnSpPr>
            <p:nvPr/>
          </p:nvCxnSpPr>
          <p:spPr>
            <a:xfrm flipV="1">
              <a:off x="933457"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0" name="Düz Bağlayıcı 61">
              <a:extLst>
                <a:ext uri="{FF2B5EF4-FFF2-40B4-BE49-F238E27FC236}">
                  <a16:creationId xmlns:a16="http://schemas.microsoft.com/office/drawing/2014/main" id="{73758E51-BEBF-E7A2-1F35-5C549E116C67}"/>
                </a:ext>
              </a:extLst>
            </p:cNvPr>
            <p:cNvCxnSpPr>
              <a:cxnSpLocks/>
            </p:cNvCxnSpPr>
            <p:nvPr/>
          </p:nvCxnSpPr>
          <p:spPr>
            <a:xfrm flipV="1">
              <a:off x="1441381"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1" name="Düz Bağlayıcı 440">
              <a:extLst>
                <a:ext uri="{FF2B5EF4-FFF2-40B4-BE49-F238E27FC236}">
                  <a16:creationId xmlns:a16="http://schemas.microsoft.com/office/drawing/2014/main" id="{F1E66055-CCCE-8FD3-1DE4-ED86E33EEE06}"/>
                </a:ext>
              </a:extLst>
            </p:cNvPr>
            <p:cNvCxnSpPr>
              <a:cxnSpLocks/>
              <a:stCxn id="102" idx="1"/>
              <a:endCxn id="103" idx="3"/>
            </p:cNvCxnSpPr>
            <p:nvPr/>
          </p:nvCxnSpPr>
          <p:spPr>
            <a:xfrm>
              <a:off x="1112728" y="4243157"/>
              <a:ext cx="1629"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92" name="Düz Bağlayıcı 440">
              <a:extLst>
                <a:ext uri="{FF2B5EF4-FFF2-40B4-BE49-F238E27FC236}">
                  <a16:creationId xmlns:a16="http://schemas.microsoft.com/office/drawing/2014/main" id="{AB8D0564-EBC0-929A-90DF-DDB58BF5F6FE}"/>
                </a:ext>
              </a:extLst>
            </p:cNvPr>
            <p:cNvCxnSpPr>
              <a:cxnSpLocks/>
              <a:stCxn id="100" idx="1"/>
              <a:endCxn id="101" idx="3"/>
            </p:cNvCxnSpPr>
            <p:nvPr/>
          </p:nvCxnSpPr>
          <p:spPr>
            <a:xfrm>
              <a:off x="1620698" y="4243157"/>
              <a:ext cx="463"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93" name="Düz Bağlayıcı 440">
              <a:extLst>
                <a:ext uri="{FF2B5EF4-FFF2-40B4-BE49-F238E27FC236}">
                  <a16:creationId xmlns:a16="http://schemas.microsoft.com/office/drawing/2014/main" id="{A109081E-6D7B-F72E-03B9-D4FB2B3D246E}"/>
                </a:ext>
              </a:extLst>
            </p:cNvPr>
            <p:cNvCxnSpPr>
              <a:cxnSpLocks/>
              <a:stCxn id="104" idx="1"/>
              <a:endCxn id="105" idx="3"/>
            </p:cNvCxnSpPr>
            <p:nvPr/>
          </p:nvCxnSpPr>
          <p:spPr>
            <a:xfrm>
              <a:off x="2492706" y="3121850"/>
              <a:ext cx="1" cy="1420467"/>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94" name="Dikdörtgen 235">
              <a:extLst>
                <a:ext uri="{FF2B5EF4-FFF2-40B4-BE49-F238E27FC236}">
                  <a16:creationId xmlns:a16="http://schemas.microsoft.com/office/drawing/2014/main" id="{98CD1162-52CA-BBB5-FC10-9323918E00F3}"/>
                </a:ext>
              </a:extLst>
            </p:cNvPr>
            <p:cNvSpPr/>
            <p:nvPr/>
          </p:nvSpPr>
          <p:spPr>
            <a:xfrm rot="5400000">
              <a:off x="-649998" y="4176727"/>
              <a:ext cx="2553707" cy="430794"/>
            </a:xfrm>
            <a:prstGeom prst="roundRect">
              <a:avLst/>
            </a:prstGeom>
            <a:solidFill>
              <a:schemeClr val="tx2">
                <a:lumMod val="75000"/>
                <a:lumOff val="25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mj-lt"/>
                <a:ea typeface="Cambria" panose="02040503050406030204" pitchFamily="18" charset="0"/>
                <a:cs typeface="Cascadia Mono" panose="020B0609020000020004" pitchFamily="49" charset="0"/>
              </a:endParaRPr>
            </a:p>
          </p:txBody>
        </p:sp>
        <p:grpSp>
          <p:nvGrpSpPr>
            <p:cNvPr id="95" name="Group 482">
              <a:extLst>
                <a:ext uri="{FF2B5EF4-FFF2-40B4-BE49-F238E27FC236}">
                  <a16:creationId xmlns:a16="http://schemas.microsoft.com/office/drawing/2014/main" id="{2AC5F669-BE98-7F5E-17BD-5664A07F0EAB}"/>
                </a:ext>
              </a:extLst>
            </p:cNvPr>
            <p:cNvGrpSpPr/>
            <p:nvPr/>
          </p:nvGrpSpPr>
          <p:grpSpPr>
            <a:xfrm>
              <a:off x="2315209" y="3121849"/>
              <a:ext cx="354995" cy="2541774"/>
              <a:chOff x="2607923" y="602081"/>
              <a:chExt cx="354995" cy="2541774"/>
            </a:xfrm>
          </p:grpSpPr>
          <p:sp>
            <p:nvSpPr>
              <p:cNvPr id="104" name="Dikdörtgen 253">
                <a:extLst>
                  <a:ext uri="{FF2B5EF4-FFF2-40B4-BE49-F238E27FC236}">
                    <a16:creationId xmlns:a16="http://schemas.microsoft.com/office/drawing/2014/main" id="{42E014FF-2310-2ACC-B742-896B12B69BC2}"/>
                  </a:ext>
                </a:extLst>
              </p:cNvPr>
              <p:cNvSpPr/>
              <p:nvPr/>
            </p:nvSpPr>
            <p:spPr>
              <a:xfrm rot="5400000">
                <a:off x="2224766" y="985238"/>
                <a:ext cx="1121307" cy="354994"/>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05" name="Dikdörtgen 256">
                <a:extLst>
                  <a:ext uri="{FF2B5EF4-FFF2-40B4-BE49-F238E27FC236}">
                    <a16:creationId xmlns:a16="http://schemas.microsoft.com/office/drawing/2014/main" id="{D24255E9-3B6B-EC06-1F28-378378797B73}"/>
                  </a:ext>
                </a:extLst>
              </p:cNvPr>
              <p:cNvSpPr/>
              <p:nvPr/>
            </p:nvSpPr>
            <p:spPr>
              <a:xfrm rot="16200000">
                <a:off x="2224767"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grpSp>
          <p:nvGrpSpPr>
            <p:cNvPr id="96" name="Group 480">
              <a:extLst>
                <a:ext uri="{FF2B5EF4-FFF2-40B4-BE49-F238E27FC236}">
                  <a16:creationId xmlns:a16="http://schemas.microsoft.com/office/drawing/2014/main" id="{2896C214-6FBE-E7D0-DD77-0CA5D5DC7287}"/>
                </a:ext>
              </a:extLst>
            </p:cNvPr>
            <p:cNvGrpSpPr/>
            <p:nvPr/>
          </p:nvGrpSpPr>
          <p:grpSpPr>
            <a:xfrm>
              <a:off x="935231" y="3121849"/>
              <a:ext cx="356624" cy="2541774"/>
              <a:chOff x="1227945" y="602081"/>
              <a:chExt cx="356624" cy="2541774"/>
            </a:xfrm>
          </p:grpSpPr>
          <p:sp>
            <p:nvSpPr>
              <p:cNvPr id="102" name="Dikdörtgen 256">
                <a:extLst>
                  <a:ext uri="{FF2B5EF4-FFF2-40B4-BE49-F238E27FC236}">
                    <a16:creationId xmlns:a16="http://schemas.microsoft.com/office/drawing/2014/main" id="{EC33FF05-D290-7574-B387-D3DC19084B49}"/>
                  </a:ext>
                </a:extLst>
              </p:cNvPr>
              <p:cNvSpPr/>
              <p:nvPr/>
            </p:nvSpPr>
            <p:spPr>
              <a:xfrm rot="16200000">
                <a:off x="84478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sp>
            <p:nvSpPr>
              <p:cNvPr id="103" name="Dikdörtgen 256">
                <a:extLst>
                  <a:ext uri="{FF2B5EF4-FFF2-40B4-BE49-F238E27FC236}">
                    <a16:creationId xmlns:a16="http://schemas.microsoft.com/office/drawing/2014/main" id="{70B07FEC-AA84-5DF6-C801-109FC8804E88}"/>
                  </a:ext>
                </a:extLst>
              </p:cNvPr>
              <p:cNvSpPr/>
              <p:nvPr/>
            </p:nvSpPr>
            <p:spPr>
              <a:xfrm rot="16200000">
                <a:off x="846418"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grpSp>
          <p:nvGrpSpPr>
            <p:cNvPr id="97" name="Group 481">
              <a:extLst>
                <a:ext uri="{FF2B5EF4-FFF2-40B4-BE49-F238E27FC236}">
                  <a16:creationId xmlns:a16="http://schemas.microsoft.com/office/drawing/2014/main" id="{F16FEB87-CB6D-CCEB-F07C-065375282AAA}"/>
                </a:ext>
              </a:extLst>
            </p:cNvPr>
            <p:cNvGrpSpPr/>
            <p:nvPr/>
          </p:nvGrpSpPr>
          <p:grpSpPr>
            <a:xfrm>
              <a:off x="1443201" y="3121849"/>
              <a:ext cx="355458" cy="2541774"/>
              <a:chOff x="1735915" y="602081"/>
              <a:chExt cx="355458" cy="2541774"/>
            </a:xfrm>
          </p:grpSpPr>
          <p:sp>
            <p:nvSpPr>
              <p:cNvPr id="100" name="Dikdörtgen 256">
                <a:extLst>
                  <a:ext uri="{FF2B5EF4-FFF2-40B4-BE49-F238E27FC236}">
                    <a16:creationId xmlns:a16="http://schemas.microsoft.com/office/drawing/2014/main" id="{3209A80B-05D9-84E2-705D-0E47B57D529D}"/>
                  </a:ext>
                </a:extLst>
              </p:cNvPr>
              <p:cNvSpPr/>
              <p:nvPr/>
            </p:nvSpPr>
            <p:spPr>
              <a:xfrm rot="16200000">
                <a:off x="135275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sp>
            <p:nvSpPr>
              <p:cNvPr id="101" name="Dikdörtgen 256">
                <a:extLst>
                  <a:ext uri="{FF2B5EF4-FFF2-40B4-BE49-F238E27FC236}">
                    <a16:creationId xmlns:a16="http://schemas.microsoft.com/office/drawing/2014/main" id="{887425CA-2825-0F94-C32E-81C63CE6176C}"/>
                  </a:ext>
                </a:extLst>
              </p:cNvPr>
              <p:cNvSpPr/>
              <p:nvPr/>
            </p:nvSpPr>
            <p:spPr>
              <a:xfrm rot="16200000">
                <a:off x="1353222"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sp>
          <p:nvSpPr>
            <p:cNvPr id="98" name="Metin kutusu 64">
              <a:extLst>
                <a:ext uri="{FF2B5EF4-FFF2-40B4-BE49-F238E27FC236}">
                  <a16:creationId xmlns:a16="http://schemas.microsoft.com/office/drawing/2014/main" id="{457FA84C-53BD-0DF5-8A18-17E0A6BA0425}"/>
                </a:ext>
              </a:extLst>
            </p:cNvPr>
            <p:cNvSpPr txBox="1"/>
            <p:nvPr/>
          </p:nvSpPr>
          <p:spPr>
            <a:xfrm rot="5400000">
              <a:off x="1955865" y="3455284"/>
              <a:ext cx="1090435" cy="461665"/>
            </a:xfrm>
            <a:prstGeom prst="rect">
              <a:avLst/>
            </a:prstGeom>
            <a:noFill/>
          </p:spPr>
          <p:txBody>
            <a:bodyPr wrap="square" rtlCol="0">
              <a:spAutoFit/>
            </a:bodyPr>
            <a:lstStyle/>
            <a:p>
              <a:pPr algn="ctr"/>
              <a:r>
                <a:rPr lang="en-US" sz="2400">
                  <a:latin typeface="+mj-lt"/>
                  <a:ea typeface="Cambria" panose="02040503050406030204" pitchFamily="18" charset="0"/>
                  <a:cs typeface="Cascadia Mono" panose="020B0609020000020004" pitchFamily="49" charset="0"/>
                </a:rPr>
                <a:t>Bank</a:t>
              </a:r>
              <a:endParaRPr lang="en-US" sz="3200">
                <a:latin typeface="+mj-lt"/>
                <a:ea typeface="Cambria" panose="02040503050406030204" pitchFamily="18" charset="0"/>
                <a:cs typeface="Cascadia Mono" panose="020B0609020000020004" pitchFamily="49" charset="0"/>
              </a:endParaRPr>
            </a:p>
          </p:txBody>
        </p:sp>
        <p:sp>
          <p:nvSpPr>
            <p:cNvPr id="99" name="Metin kutusu 64">
              <a:extLst>
                <a:ext uri="{FF2B5EF4-FFF2-40B4-BE49-F238E27FC236}">
                  <a16:creationId xmlns:a16="http://schemas.microsoft.com/office/drawing/2014/main" id="{4F574BA0-08BD-1274-2756-1AA7E1A2980F}"/>
                </a:ext>
              </a:extLst>
            </p:cNvPr>
            <p:cNvSpPr txBox="1"/>
            <p:nvPr/>
          </p:nvSpPr>
          <p:spPr>
            <a:xfrm rot="5400000">
              <a:off x="-652394" y="4172301"/>
              <a:ext cx="2562571" cy="461665"/>
            </a:xfrm>
            <a:prstGeom prst="rect">
              <a:avLst/>
            </a:prstGeom>
            <a:noFill/>
          </p:spPr>
          <p:txBody>
            <a:bodyPr wrap="square" rtlCol="0">
              <a:spAutoFit/>
            </a:bodyPr>
            <a:lstStyle/>
            <a:p>
              <a:pPr algn="ctr"/>
              <a:r>
                <a:rPr lang="en-US" sz="2400" b="1">
                  <a:solidFill>
                    <a:schemeClr val="bg1"/>
                  </a:solidFill>
                  <a:latin typeface="+mj-lt"/>
                  <a:ea typeface="Cambria" panose="02040503050406030204" pitchFamily="18" charset="0"/>
                  <a:cs typeface="Cascadia Mono" panose="020B0609020000020004" pitchFamily="49" charset="0"/>
                </a:rPr>
                <a:t>Chip I/O</a:t>
              </a:r>
              <a:endParaRPr lang="en-US" sz="3200" b="1">
                <a:solidFill>
                  <a:schemeClr val="bg1"/>
                </a:solidFill>
                <a:latin typeface="+mj-lt"/>
                <a:ea typeface="Cambria" panose="02040503050406030204" pitchFamily="18" charset="0"/>
                <a:cs typeface="Cascadia Mono" panose="020B0609020000020004" pitchFamily="49" charset="0"/>
              </a:endParaRPr>
            </a:p>
          </p:txBody>
        </p:sp>
      </p:grpSp>
      <p:grpSp>
        <p:nvGrpSpPr>
          <p:cNvPr id="106" name="Group 105">
            <a:extLst>
              <a:ext uri="{FF2B5EF4-FFF2-40B4-BE49-F238E27FC236}">
                <a16:creationId xmlns:a16="http://schemas.microsoft.com/office/drawing/2014/main" id="{8343C652-DD91-A830-DECF-EA92B1E8A26D}"/>
              </a:ext>
            </a:extLst>
          </p:cNvPr>
          <p:cNvGrpSpPr/>
          <p:nvPr/>
        </p:nvGrpSpPr>
        <p:grpSpPr>
          <a:xfrm>
            <a:off x="2641167" y="2984437"/>
            <a:ext cx="2783771" cy="3269998"/>
            <a:chOff x="2641167" y="2984437"/>
            <a:chExt cx="2783771" cy="3269998"/>
          </a:xfrm>
        </p:grpSpPr>
        <p:cxnSp>
          <p:nvCxnSpPr>
            <p:cNvPr id="107" name="Düz Bağlayıcı 226">
              <a:extLst>
                <a:ext uri="{FF2B5EF4-FFF2-40B4-BE49-F238E27FC236}">
                  <a16:creationId xmlns:a16="http://schemas.microsoft.com/office/drawing/2014/main" id="{A24F914A-53BC-57E0-D323-976ACEDA4876}"/>
                </a:ext>
              </a:extLst>
            </p:cNvPr>
            <p:cNvCxnSpPr>
              <a:cxnSpLocks/>
            </p:cNvCxnSpPr>
            <p:nvPr/>
          </p:nvCxnSpPr>
          <p:spPr>
            <a:xfrm>
              <a:off x="2641168" y="4189087"/>
              <a:ext cx="753482" cy="147397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8" name="Düz Bağlayıcı 226">
              <a:extLst>
                <a:ext uri="{FF2B5EF4-FFF2-40B4-BE49-F238E27FC236}">
                  <a16:creationId xmlns:a16="http://schemas.microsoft.com/office/drawing/2014/main" id="{E30B43E7-1284-68AB-8FAC-D471F9108F7F}"/>
                </a:ext>
              </a:extLst>
            </p:cNvPr>
            <p:cNvCxnSpPr>
              <a:cxnSpLocks/>
            </p:cNvCxnSpPr>
            <p:nvPr/>
          </p:nvCxnSpPr>
          <p:spPr>
            <a:xfrm flipV="1">
              <a:off x="2641167" y="2984437"/>
              <a:ext cx="791433" cy="10991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09" name="Group 108">
              <a:extLst>
                <a:ext uri="{FF2B5EF4-FFF2-40B4-BE49-F238E27FC236}">
                  <a16:creationId xmlns:a16="http://schemas.microsoft.com/office/drawing/2014/main" id="{A4862433-F738-1476-0510-2438780F9752}"/>
                </a:ext>
              </a:extLst>
            </p:cNvPr>
            <p:cNvGrpSpPr/>
            <p:nvPr/>
          </p:nvGrpSpPr>
          <p:grpSpPr>
            <a:xfrm>
              <a:off x="3388356" y="3020308"/>
              <a:ext cx="2036582" cy="3234127"/>
              <a:chOff x="3388356" y="2963158"/>
              <a:chExt cx="2036582" cy="3234127"/>
            </a:xfrm>
          </p:grpSpPr>
          <p:sp>
            <p:nvSpPr>
              <p:cNvPr id="110" name="Metin kutusu 599">
                <a:extLst>
                  <a:ext uri="{FF2B5EF4-FFF2-40B4-BE49-F238E27FC236}">
                    <a16:creationId xmlns:a16="http://schemas.microsoft.com/office/drawing/2014/main" id="{63B67B6A-6747-B789-CA3B-E1BF47EE6BE5}"/>
                  </a:ext>
                </a:extLst>
              </p:cNvPr>
              <p:cNvSpPr txBox="1"/>
              <p:nvPr/>
            </p:nvSpPr>
            <p:spPr>
              <a:xfrm>
                <a:off x="3394276" y="5735620"/>
                <a:ext cx="1972880" cy="461665"/>
              </a:xfrm>
              <a:prstGeom prst="rect">
                <a:avLst/>
              </a:prstGeom>
              <a:noFill/>
            </p:spPr>
            <p:txBody>
              <a:bodyPr wrap="square" rtlCol="0">
                <a:spAutoFit/>
              </a:bodyPr>
              <a:lstStyle/>
              <a:p>
                <a:pPr algn="ctr"/>
                <a:r>
                  <a:rPr lang="en-US" sz="2400" b="1">
                    <a:solidFill>
                      <a:schemeClr val="accent5">
                        <a:lumMod val="75000"/>
                      </a:schemeClr>
                    </a:solidFill>
                    <a:latin typeface="+mj-lt"/>
                    <a:ea typeface="Cambria" panose="02040503050406030204" pitchFamily="18" charset="0"/>
                    <a:cs typeface="Cascadia Mono" panose="020B0609020000020004" pitchFamily="49" charset="0"/>
                  </a:rPr>
                  <a:t>DRAM Bank</a:t>
                </a:r>
                <a:endParaRPr lang="en-US" sz="3200" b="1">
                  <a:solidFill>
                    <a:schemeClr val="accent5">
                      <a:lumMod val="75000"/>
                    </a:schemeClr>
                  </a:solidFill>
                  <a:latin typeface="+mj-lt"/>
                  <a:ea typeface="Cambria" panose="02040503050406030204" pitchFamily="18" charset="0"/>
                  <a:cs typeface="Cascadia Mono" panose="020B0609020000020004" pitchFamily="49" charset="0"/>
                </a:endParaRPr>
              </a:p>
            </p:txBody>
          </p:sp>
          <p:sp>
            <p:nvSpPr>
              <p:cNvPr id="111" name="Dikdörtgen 253">
                <a:extLst>
                  <a:ext uri="{FF2B5EF4-FFF2-40B4-BE49-F238E27FC236}">
                    <a16:creationId xmlns:a16="http://schemas.microsoft.com/office/drawing/2014/main" id="{8A0D497C-32AD-47A9-5380-8FACED60853D}"/>
                  </a:ext>
                </a:extLst>
              </p:cNvPr>
              <p:cNvSpPr/>
              <p:nvPr/>
            </p:nvSpPr>
            <p:spPr>
              <a:xfrm rot="16200000">
                <a:off x="3041910" y="3309604"/>
                <a:ext cx="2729473" cy="2036582"/>
              </a:xfrm>
              <a:prstGeom prst="roundRect">
                <a:avLst>
                  <a:gd name="adj" fmla="val 2921"/>
                </a:avLst>
              </a:prstGeom>
              <a:solidFill>
                <a:schemeClr val="bg1">
                  <a:lumMod val="8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sp>
            <p:nvSpPr>
              <p:cNvPr id="112" name="Dikdörtgen 251">
                <a:extLst>
                  <a:ext uri="{FF2B5EF4-FFF2-40B4-BE49-F238E27FC236}">
                    <a16:creationId xmlns:a16="http://schemas.microsoft.com/office/drawing/2014/main" id="{1A72FCF7-0CA9-84EA-1817-30A3109DEC4C}"/>
                  </a:ext>
                </a:extLst>
              </p:cNvPr>
              <p:cNvSpPr/>
              <p:nvPr/>
            </p:nvSpPr>
            <p:spPr>
              <a:xfrm>
                <a:off x="3459015" y="3057404"/>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lumMod val="75000"/>
                        <a:lumOff val="25000"/>
                      </a:schemeClr>
                    </a:solidFill>
                    <a:latin typeface="+mj-lt"/>
                    <a:ea typeface="Cambria" panose="02040503050406030204" pitchFamily="18" charset="0"/>
                    <a:cs typeface="Cascadia Mono" panose="020B0609020000020004" pitchFamily="49" charset="0"/>
                  </a:rPr>
                  <a:t>Subarray</a:t>
                </a:r>
                <a:r>
                  <a:rPr lang="en-US" sz="2400" b="1">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113" name="Dikdörtgen 251">
                <a:extLst>
                  <a:ext uri="{FF2B5EF4-FFF2-40B4-BE49-F238E27FC236}">
                    <a16:creationId xmlns:a16="http://schemas.microsoft.com/office/drawing/2014/main" id="{E80A7263-4FD4-1E71-6D2D-73B7A33F82E1}"/>
                  </a:ext>
                </a:extLst>
              </p:cNvPr>
              <p:cNvSpPr/>
              <p:nvPr/>
            </p:nvSpPr>
            <p:spPr>
              <a:xfrm>
                <a:off x="3459015" y="3531492"/>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114" name="Dikdörtgen 251">
                <a:extLst>
                  <a:ext uri="{FF2B5EF4-FFF2-40B4-BE49-F238E27FC236}">
                    <a16:creationId xmlns:a16="http://schemas.microsoft.com/office/drawing/2014/main" id="{57DF2732-10B2-A057-A445-18D183E257CD}"/>
                  </a:ext>
                </a:extLst>
              </p:cNvPr>
              <p:cNvSpPr/>
              <p:nvPr/>
            </p:nvSpPr>
            <p:spPr>
              <a:xfrm>
                <a:off x="3459015" y="5220791"/>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115" name="Dikdörtgen 251">
                <a:extLst>
                  <a:ext uri="{FF2B5EF4-FFF2-40B4-BE49-F238E27FC236}">
                    <a16:creationId xmlns:a16="http://schemas.microsoft.com/office/drawing/2014/main" id="{B0F57BA5-68F2-3D74-7FB0-7B7B83987B2A}"/>
                  </a:ext>
                </a:extLst>
              </p:cNvPr>
              <p:cNvSpPr/>
              <p:nvPr/>
            </p:nvSpPr>
            <p:spPr>
              <a:xfrm>
                <a:off x="3459015" y="4005579"/>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sp>
            <p:nvSpPr>
              <p:cNvPr id="116" name="Dikdörtgen 251">
                <a:extLst>
                  <a:ext uri="{FF2B5EF4-FFF2-40B4-BE49-F238E27FC236}">
                    <a16:creationId xmlns:a16="http://schemas.microsoft.com/office/drawing/2014/main" id="{B0A50878-4317-53C9-83F7-3C90124EA687}"/>
                  </a:ext>
                </a:extLst>
              </p:cNvPr>
              <p:cNvSpPr/>
              <p:nvPr/>
            </p:nvSpPr>
            <p:spPr>
              <a:xfrm>
                <a:off x="3459015" y="4738998"/>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mj-lt"/>
                    <a:ea typeface="Cambria" panose="02040503050406030204" pitchFamily="18" charset="0"/>
                    <a:cs typeface="Cascadia Mono" panose="020B0609020000020004" pitchFamily="49" charset="0"/>
                  </a:rPr>
                  <a:t> </a:t>
                </a:r>
              </a:p>
            </p:txBody>
          </p:sp>
        </p:grpSp>
      </p:grpSp>
      <p:grpSp>
        <p:nvGrpSpPr>
          <p:cNvPr id="117" name="Grup 109">
            <a:extLst>
              <a:ext uri="{FF2B5EF4-FFF2-40B4-BE49-F238E27FC236}">
                <a16:creationId xmlns:a16="http://schemas.microsoft.com/office/drawing/2014/main" id="{6CB00E61-67E3-7981-1CF0-4588DB0C00FE}"/>
              </a:ext>
            </a:extLst>
          </p:cNvPr>
          <p:cNvGrpSpPr/>
          <p:nvPr/>
        </p:nvGrpSpPr>
        <p:grpSpPr>
          <a:xfrm>
            <a:off x="3412911" y="3039392"/>
            <a:ext cx="2655908" cy="2605655"/>
            <a:chOff x="3335516" y="3102002"/>
            <a:chExt cx="2758258" cy="2590630"/>
          </a:xfrm>
        </p:grpSpPr>
        <p:cxnSp>
          <p:nvCxnSpPr>
            <p:cNvPr id="118" name="Düz Bağlayıcı 226">
              <a:extLst>
                <a:ext uri="{FF2B5EF4-FFF2-40B4-BE49-F238E27FC236}">
                  <a16:creationId xmlns:a16="http://schemas.microsoft.com/office/drawing/2014/main" id="{76E37B78-7DCA-0165-30C8-F2956B512A76}"/>
                </a:ext>
              </a:extLst>
            </p:cNvPr>
            <p:cNvCxnSpPr>
              <a:cxnSpLocks/>
            </p:cNvCxnSpPr>
            <p:nvPr/>
          </p:nvCxnSpPr>
          <p:spPr>
            <a:xfrm flipV="1">
              <a:off x="5424577" y="3102002"/>
              <a:ext cx="669197" cy="957104"/>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19" name="Düz Bağlayıcı 226">
              <a:extLst>
                <a:ext uri="{FF2B5EF4-FFF2-40B4-BE49-F238E27FC236}">
                  <a16:creationId xmlns:a16="http://schemas.microsoft.com/office/drawing/2014/main" id="{7EED9CE3-F667-B97B-7157-90E6AEB9A967}"/>
                </a:ext>
              </a:extLst>
            </p:cNvPr>
            <p:cNvCxnSpPr>
              <a:cxnSpLocks/>
            </p:cNvCxnSpPr>
            <p:nvPr/>
          </p:nvCxnSpPr>
          <p:spPr>
            <a:xfrm>
              <a:off x="5413077" y="4591593"/>
              <a:ext cx="643861" cy="1101039"/>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20" name="Dikdörtgen 253">
              <a:extLst>
                <a:ext uri="{FF2B5EF4-FFF2-40B4-BE49-F238E27FC236}">
                  <a16:creationId xmlns:a16="http://schemas.microsoft.com/office/drawing/2014/main" id="{74C7B528-7E82-BB6F-EB46-D00181755A8E}"/>
                </a:ext>
              </a:extLst>
            </p:cNvPr>
            <p:cNvSpPr/>
            <p:nvPr/>
          </p:nvSpPr>
          <p:spPr>
            <a:xfrm rot="16200000">
              <a:off x="4099543" y="3301927"/>
              <a:ext cx="518791" cy="2046845"/>
            </a:xfrm>
            <a:prstGeom prst="roundRect">
              <a:avLst>
                <a:gd name="adj" fmla="val 2921"/>
              </a:avLst>
            </a:prstGeom>
            <a:solidFill>
              <a:schemeClr val="accent2">
                <a:lumMod val="20000"/>
                <a:lumOff val="80000"/>
                <a:alpha val="57000"/>
              </a:schemeClr>
            </a:solidFill>
            <a:ln w="3810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mj-lt"/>
                <a:ea typeface="Cambria" panose="02040503050406030204" pitchFamily="18" charset="0"/>
                <a:cs typeface="Cascadia Mono" panose="020B0609020000020004" pitchFamily="49" charset="0"/>
              </a:endParaRPr>
            </a:p>
          </p:txBody>
        </p:sp>
      </p:grpSp>
    </p:spTree>
    <p:extLst>
      <p:ext uri="{BB962C8B-B14F-4D97-AF65-F5344CB8AC3E}">
        <p14:creationId xmlns:p14="http://schemas.microsoft.com/office/powerpoint/2010/main" val="393978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6"/>
                                        </p:tgtEl>
                                        <p:attrNameLst>
                                          <p:attrName>style.visibility</p:attrName>
                                        </p:attrNameLst>
                                      </p:cBhvr>
                                      <p:to>
                                        <p:strVal val="visible"/>
                                      </p:to>
                                    </p:set>
                                    <p:animEffect transition="in" filter="fade">
                                      <p:cBhvr>
                                        <p:cTn id="24" dur="500"/>
                                        <p:tgtEl>
                                          <p:spTgt spid="10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7"/>
                                        </p:tgtEl>
                                        <p:attrNameLst>
                                          <p:attrName>style.visibility</p:attrName>
                                        </p:attrNameLst>
                                      </p:cBhvr>
                                      <p:to>
                                        <p:strVal val="visible"/>
                                      </p:to>
                                    </p:set>
                                    <p:animEffect transition="in" filter="fade">
                                      <p:cBhvr>
                                        <p:cTn id="29" dur="500"/>
                                        <p:tgtEl>
                                          <p:spTgt spid="117"/>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fade">
                                      <p:cBhvr>
                                        <p:cTn id="37" dur="250"/>
                                        <p:tgtEl>
                                          <p:spTgt spid="72"/>
                                        </p:tgtEl>
                                      </p:cBhvr>
                                    </p:animEffect>
                                  </p:childTnLst>
                                </p:cTn>
                              </p:par>
                              <p:par>
                                <p:cTn id="38" presetID="10" presetClass="entr" presetSubtype="0"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250"/>
                                        <p:tgtEl>
                                          <p:spTgt spid="7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0"/>
                                        </p:tgtEl>
                                        <p:attrNameLst>
                                          <p:attrName>style.visibility</p:attrName>
                                        </p:attrNameLst>
                                      </p:cBhvr>
                                      <p:to>
                                        <p:strVal val="visible"/>
                                      </p:to>
                                    </p:set>
                                    <p:animEffect transition="in" filter="fade">
                                      <p:cBhvr>
                                        <p:cTn id="45" dur="500"/>
                                        <p:tgtEl>
                                          <p:spTgt spid="70"/>
                                        </p:tgtEl>
                                      </p:cBhvr>
                                    </p:animEffect>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fade">
                                      <p:cBhvr>
                                        <p:cTn id="49" dur="250"/>
                                        <p:tgtEl>
                                          <p:spTgt spid="7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fade">
                                      <p:cBhvr>
                                        <p:cTn id="54" dur="500"/>
                                        <p:tgtEl>
                                          <p:spTgt spid="67"/>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0" grpId="0" animBg="1"/>
      <p:bldP spid="7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553E-5BD3-3EC8-414E-B89C26A5062E}"/>
              </a:ext>
            </a:extLst>
          </p:cNvPr>
          <p:cNvSpPr>
            <a:spLocks noGrp="1"/>
          </p:cNvSpPr>
          <p:nvPr>
            <p:ph type="title"/>
          </p:nvPr>
        </p:nvSpPr>
        <p:spPr/>
        <p:txBody>
          <a:bodyPr/>
          <a:lstStyle/>
          <a:p>
            <a:r>
              <a:rPr lang="en-JP" sz="4400" dirty="0"/>
              <a:t>Data Movement Bottleneck</a:t>
            </a:r>
          </a:p>
        </p:txBody>
      </p:sp>
      <p:sp>
        <p:nvSpPr>
          <p:cNvPr id="3" name="Content Placeholder 2">
            <a:extLst>
              <a:ext uri="{FF2B5EF4-FFF2-40B4-BE49-F238E27FC236}">
                <a16:creationId xmlns:a16="http://schemas.microsoft.com/office/drawing/2014/main" id="{D87C61ED-8109-6E62-61BA-864B1E6FDE1F}"/>
              </a:ext>
            </a:extLst>
          </p:cNvPr>
          <p:cNvSpPr>
            <a:spLocks noGrp="1"/>
          </p:cNvSpPr>
          <p:nvPr>
            <p:ph idx="1"/>
          </p:nvPr>
        </p:nvSpPr>
        <p:spPr/>
        <p:txBody>
          <a:bodyPr/>
          <a:lstStyle/>
          <a:p>
            <a:r>
              <a:rPr lang="en-JP" dirty="0"/>
              <a:t>Today’s computing systems are </a:t>
            </a:r>
            <a:r>
              <a:rPr lang="en-JP" b="1" dirty="0">
                <a:solidFill>
                  <a:srgbClr val="E1257C"/>
                </a:solidFill>
              </a:rPr>
              <a:t>processor-centric</a:t>
            </a:r>
          </a:p>
          <a:p>
            <a:r>
              <a:rPr lang="en-JP" dirty="0"/>
              <a:t>All data is processed in the processor</a:t>
            </a:r>
            <a:endParaRPr lang="en-JP" dirty="0">
              <a:effectLst/>
              <a:highlight>
                <a:srgbClr val="FFFFFF"/>
              </a:highlight>
            </a:endParaRPr>
          </a:p>
        </p:txBody>
      </p:sp>
      <p:sp>
        <p:nvSpPr>
          <p:cNvPr id="5" name="Slide Number Placeholder 4">
            <a:extLst>
              <a:ext uri="{FF2B5EF4-FFF2-40B4-BE49-F238E27FC236}">
                <a16:creationId xmlns:a16="http://schemas.microsoft.com/office/drawing/2014/main" id="{EFC55054-7663-10FE-4D4E-398BE1D701F9}"/>
              </a:ext>
            </a:extLst>
          </p:cNvPr>
          <p:cNvSpPr>
            <a:spLocks noGrp="1"/>
          </p:cNvSpPr>
          <p:nvPr>
            <p:ph type="sldNum" sz="quarter" idx="12"/>
          </p:nvPr>
        </p:nvSpPr>
        <p:spPr/>
        <p:txBody>
          <a:bodyPr/>
          <a:lstStyle/>
          <a:p>
            <a:fld id="{CBE5B309-C2CE-4D90-B104-F7E98438FC65}" type="slidenum">
              <a:rPr lang="tr-TR" smtClean="0"/>
              <a:pPr/>
              <a:t>7</a:t>
            </a:fld>
            <a:endParaRPr lang="tr-TR" dirty="0"/>
          </a:p>
        </p:txBody>
      </p:sp>
      <p:cxnSp>
        <p:nvCxnSpPr>
          <p:cNvPr id="6" name="Straight Arrow Connector 5">
            <a:extLst>
              <a:ext uri="{FF2B5EF4-FFF2-40B4-BE49-F238E27FC236}">
                <a16:creationId xmlns:a16="http://schemas.microsoft.com/office/drawing/2014/main" id="{AECFABA2-3F5C-52C6-6AC6-1D689E2FD4F9}"/>
              </a:ext>
            </a:extLst>
          </p:cNvPr>
          <p:cNvCxnSpPr>
            <a:cxnSpLocks/>
          </p:cNvCxnSpPr>
          <p:nvPr/>
        </p:nvCxnSpPr>
        <p:spPr>
          <a:xfrm>
            <a:off x="5055740" y="3375277"/>
            <a:ext cx="0" cy="837358"/>
          </a:xfrm>
          <a:prstGeom prst="straightConnector1">
            <a:avLst/>
          </a:prstGeom>
          <a:ln w="88900">
            <a:solidFill>
              <a:srgbClr val="B3185F"/>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A5D36861-42E9-5416-624A-CA577D9799F7}"/>
              </a:ext>
            </a:extLst>
          </p:cNvPr>
          <p:cNvCxnSpPr>
            <a:cxnSpLocks/>
          </p:cNvCxnSpPr>
          <p:nvPr/>
        </p:nvCxnSpPr>
        <p:spPr>
          <a:xfrm>
            <a:off x="4335660" y="3375277"/>
            <a:ext cx="0" cy="837358"/>
          </a:xfrm>
          <a:prstGeom prst="straightConnector1">
            <a:avLst/>
          </a:prstGeom>
          <a:ln w="88900">
            <a:solidFill>
              <a:srgbClr val="B3185F"/>
            </a:solidFill>
            <a:headEnd type="triangle"/>
            <a:tailEnd type="triangle"/>
          </a:ln>
        </p:spPr>
        <p:style>
          <a:lnRef idx="1">
            <a:schemeClr val="dk1"/>
          </a:lnRef>
          <a:fillRef idx="0">
            <a:schemeClr val="dk1"/>
          </a:fillRef>
          <a:effectRef idx="0">
            <a:schemeClr val="dk1"/>
          </a:effectRef>
          <a:fontRef idx="minor">
            <a:schemeClr val="tx1"/>
          </a:fontRef>
        </p:style>
      </p:cxnSp>
      <p:grpSp>
        <p:nvGrpSpPr>
          <p:cNvPr id="8" name="Group 7">
            <a:extLst>
              <a:ext uri="{FF2B5EF4-FFF2-40B4-BE49-F238E27FC236}">
                <a16:creationId xmlns:a16="http://schemas.microsoft.com/office/drawing/2014/main" id="{282285E1-6D2D-C33F-D51C-C37A5C64367E}"/>
              </a:ext>
            </a:extLst>
          </p:cNvPr>
          <p:cNvGrpSpPr/>
          <p:nvPr/>
        </p:nvGrpSpPr>
        <p:grpSpPr>
          <a:xfrm>
            <a:off x="3327549" y="2284320"/>
            <a:ext cx="2828533" cy="2957245"/>
            <a:chOff x="911539" y="1452007"/>
            <a:chExt cx="2828533" cy="2957245"/>
          </a:xfrm>
        </p:grpSpPr>
        <p:grpSp>
          <p:nvGrpSpPr>
            <p:cNvPr id="9" name="Group 8">
              <a:extLst>
                <a:ext uri="{FF2B5EF4-FFF2-40B4-BE49-F238E27FC236}">
                  <a16:creationId xmlns:a16="http://schemas.microsoft.com/office/drawing/2014/main" id="{35559F69-4D4A-43DB-8890-3BF3E50840A8}"/>
                </a:ext>
              </a:extLst>
            </p:cNvPr>
            <p:cNvGrpSpPr/>
            <p:nvPr/>
          </p:nvGrpSpPr>
          <p:grpSpPr>
            <a:xfrm>
              <a:off x="911539" y="3383131"/>
              <a:ext cx="2828533" cy="1026121"/>
              <a:chOff x="4120261" y="1747525"/>
              <a:chExt cx="3273151" cy="1167213"/>
            </a:xfrm>
          </p:grpSpPr>
          <p:sp>
            <p:nvSpPr>
              <p:cNvPr id="12" name="Rectangle 11">
                <a:extLst>
                  <a:ext uri="{FF2B5EF4-FFF2-40B4-BE49-F238E27FC236}">
                    <a16:creationId xmlns:a16="http://schemas.microsoft.com/office/drawing/2014/main" id="{AEC1E173-73A5-B489-9E0E-4B2E3214905D}"/>
                  </a:ext>
                </a:extLst>
              </p:cNvPr>
              <p:cNvSpPr/>
              <p:nvPr/>
            </p:nvSpPr>
            <p:spPr>
              <a:xfrm>
                <a:off x="4120261" y="1747525"/>
                <a:ext cx="3272604" cy="1011153"/>
              </a:xfrm>
              <a:prstGeom prst="rect">
                <a:avLst/>
              </a:prstGeom>
              <a:solidFill>
                <a:srgbClr val="A9D18E"/>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t"/>
              <a:lstStyle/>
              <a:p>
                <a:pPr algn="ctr"/>
                <a:r>
                  <a:rPr lang="en-JP" sz="2200" b="1" dirty="0">
                    <a:latin typeface="+mj-lt"/>
                    <a:ea typeface="Helvetica Neue" panose="02000503000000020004" pitchFamily="2" charset="0"/>
                    <a:cs typeface="Helvetica Neue" panose="02000503000000020004" pitchFamily="2" charset="0"/>
                  </a:rPr>
                  <a:t>Main Memory (DRAM)</a:t>
                </a:r>
              </a:p>
            </p:txBody>
          </p:sp>
          <p:sp>
            <p:nvSpPr>
              <p:cNvPr id="13" name="Rectangle 12">
                <a:extLst>
                  <a:ext uri="{FF2B5EF4-FFF2-40B4-BE49-F238E27FC236}">
                    <a16:creationId xmlns:a16="http://schemas.microsoft.com/office/drawing/2014/main" id="{C2DC0F51-05FD-02B0-5EE8-56AD2A359552}"/>
                  </a:ext>
                </a:extLst>
              </p:cNvPr>
              <p:cNvSpPr/>
              <p:nvPr/>
            </p:nvSpPr>
            <p:spPr>
              <a:xfrm>
                <a:off x="4120261" y="2763684"/>
                <a:ext cx="1797627" cy="151054"/>
              </a:xfrm>
              <a:prstGeom prst="rect">
                <a:avLst/>
              </a:prstGeom>
              <a:solidFill>
                <a:srgbClr val="FFD966"/>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 name="Rectangle 13">
                <a:extLst>
                  <a:ext uri="{FF2B5EF4-FFF2-40B4-BE49-F238E27FC236}">
                    <a16:creationId xmlns:a16="http://schemas.microsoft.com/office/drawing/2014/main" id="{AAEA119F-5218-7BEA-EA26-07CA0EDC63CC}"/>
                  </a:ext>
                </a:extLst>
              </p:cNvPr>
              <p:cNvSpPr/>
              <p:nvPr/>
            </p:nvSpPr>
            <p:spPr>
              <a:xfrm>
                <a:off x="6036780" y="2758679"/>
                <a:ext cx="1356632" cy="144757"/>
              </a:xfrm>
              <a:prstGeom prst="rect">
                <a:avLst/>
              </a:prstGeom>
              <a:solidFill>
                <a:srgbClr val="FFD966"/>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elvetica Neue" panose="02000503000000020004" pitchFamily="2" charset="0"/>
                  <a:ea typeface="Helvetica Neue" panose="02000503000000020004" pitchFamily="2" charset="0"/>
                  <a:cs typeface="Helvetica Neue" panose="02000503000000020004" pitchFamily="2" charset="0"/>
                </a:endParaRPr>
              </a:p>
            </p:txBody>
          </p:sp>
        </p:grpSp>
        <p:sp>
          <p:nvSpPr>
            <p:cNvPr id="10" name="Rectangle 9">
              <a:extLst>
                <a:ext uri="{FF2B5EF4-FFF2-40B4-BE49-F238E27FC236}">
                  <a16:creationId xmlns:a16="http://schemas.microsoft.com/office/drawing/2014/main" id="{026C38D4-CE8C-15CF-18DA-7997457F15E8}"/>
                </a:ext>
              </a:extLst>
            </p:cNvPr>
            <p:cNvSpPr/>
            <p:nvPr/>
          </p:nvSpPr>
          <p:spPr>
            <a:xfrm>
              <a:off x="1060218" y="1452007"/>
              <a:ext cx="2463561" cy="1102640"/>
            </a:xfrm>
            <a:prstGeom prst="rect">
              <a:avLst/>
            </a:prstGeom>
            <a:solidFill>
              <a:schemeClr val="bg2">
                <a:lumMod val="90000"/>
              </a:schemeClr>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t"/>
            <a:lstStyle/>
            <a:p>
              <a:pPr algn="ctr"/>
              <a:r>
                <a:rPr lang="en-JP" sz="2200" b="1" dirty="0">
                  <a:latin typeface="+mj-lt"/>
                  <a:ea typeface="Helvetica Neue" panose="02000503000000020004" pitchFamily="2" charset="0"/>
                  <a:cs typeface="Helvetica Neue" panose="02000503000000020004" pitchFamily="2" charset="0"/>
                </a:rPr>
                <a:t>Computing Unit</a:t>
              </a:r>
              <a:br>
                <a:rPr lang="en-JP" sz="2200" b="1" dirty="0">
                  <a:latin typeface="+mj-lt"/>
                  <a:ea typeface="Helvetica Neue" panose="02000503000000020004" pitchFamily="2" charset="0"/>
                  <a:cs typeface="Helvetica Neue" panose="02000503000000020004" pitchFamily="2" charset="0"/>
                </a:rPr>
              </a:br>
              <a:r>
                <a:rPr lang="en-JP" sz="2200" b="1" dirty="0">
                  <a:latin typeface="+mj-lt"/>
                  <a:ea typeface="Helvetica Neue" panose="02000503000000020004" pitchFamily="2" charset="0"/>
                  <a:cs typeface="Helvetica Neue" panose="02000503000000020004" pitchFamily="2" charset="0"/>
                </a:rPr>
                <a:t>(CPU, GPU, FPGA, Accelerator)</a:t>
              </a:r>
            </a:p>
          </p:txBody>
        </p:sp>
        <p:cxnSp>
          <p:nvCxnSpPr>
            <p:cNvPr id="11" name="Straight Arrow Connector 10">
              <a:extLst>
                <a:ext uri="{FF2B5EF4-FFF2-40B4-BE49-F238E27FC236}">
                  <a16:creationId xmlns:a16="http://schemas.microsoft.com/office/drawing/2014/main" id="{F369E330-4966-B23A-6A72-92992EBB2033}"/>
                </a:ext>
              </a:extLst>
            </p:cNvPr>
            <p:cNvCxnSpPr>
              <a:cxnSpLocks/>
            </p:cNvCxnSpPr>
            <p:nvPr/>
          </p:nvCxnSpPr>
          <p:spPr>
            <a:xfrm>
              <a:off x="2279690" y="2542964"/>
              <a:ext cx="0" cy="837358"/>
            </a:xfrm>
            <a:prstGeom prst="straightConnector1">
              <a:avLst/>
            </a:prstGeom>
            <a:ln w="88900">
              <a:solidFill>
                <a:srgbClr val="B3185F"/>
              </a:solidFill>
              <a:headEnd type="triangle"/>
              <a:tailEnd type="triangle"/>
            </a:ln>
          </p:spPr>
          <p:style>
            <a:lnRef idx="1">
              <a:schemeClr val="dk1"/>
            </a:lnRef>
            <a:fillRef idx="0">
              <a:schemeClr val="dk1"/>
            </a:fillRef>
            <a:effectRef idx="0">
              <a:schemeClr val="dk1"/>
            </a:effectRef>
            <a:fontRef idx="minor">
              <a:schemeClr val="tx1"/>
            </a:fontRef>
          </p:style>
        </p:cxnSp>
      </p:grpSp>
      <p:sp>
        <p:nvSpPr>
          <p:cNvPr id="15" name="TextBox 14">
            <a:extLst>
              <a:ext uri="{FF2B5EF4-FFF2-40B4-BE49-F238E27FC236}">
                <a16:creationId xmlns:a16="http://schemas.microsoft.com/office/drawing/2014/main" id="{E9BA6D02-DCB5-777E-2318-30688E6792EA}"/>
              </a:ext>
            </a:extLst>
          </p:cNvPr>
          <p:cNvSpPr txBox="1"/>
          <p:nvPr/>
        </p:nvSpPr>
        <p:spPr>
          <a:xfrm>
            <a:off x="1160774" y="3589415"/>
            <a:ext cx="3113923" cy="640560"/>
          </a:xfrm>
          <a:prstGeom prst="rect">
            <a:avLst/>
          </a:prstGeom>
          <a:noFill/>
        </p:spPr>
        <p:txBody>
          <a:bodyPr wrap="square" rtlCol="0">
            <a:spAutoFit/>
          </a:bodyPr>
          <a:lstStyle/>
          <a:p>
            <a:pPr algn="ctr">
              <a:lnSpc>
                <a:spcPts val="2000"/>
              </a:lnSpc>
            </a:pPr>
            <a:r>
              <a:rPr lang="en-JP" sz="2800" b="1" dirty="0">
                <a:solidFill>
                  <a:srgbClr val="B3185F"/>
                </a:solidFill>
                <a:effectLst/>
                <a:ea typeface="Helvetica Neue" panose="02000503000000020004" pitchFamily="2" charset="0"/>
                <a:cs typeface="Helvetica Neue" panose="02000503000000020004" pitchFamily="2" charset="0"/>
              </a:rPr>
              <a:t>High </a:t>
            </a:r>
          </a:p>
          <a:p>
            <a:pPr algn="ctr">
              <a:lnSpc>
                <a:spcPts val="2000"/>
              </a:lnSpc>
            </a:pPr>
            <a:r>
              <a:rPr lang="en-JP" sz="2800" b="1" dirty="0">
                <a:solidFill>
                  <a:srgbClr val="B3185F"/>
                </a:solidFill>
                <a:effectLst/>
                <a:ea typeface="Helvetica Neue" panose="02000503000000020004" pitchFamily="2" charset="0"/>
                <a:cs typeface="Helvetica Neue" panose="02000503000000020004" pitchFamily="2" charset="0"/>
              </a:rPr>
              <a:t>Data Movement</a:t>
            </a:r>
          </a:p>
        </p:txBody>
      </p:sp>
      <p:pic>
        <p:nvPicPr>
          <p:cNvPr id="16" name="Graphic 15" descr="Gears with solid fill">
            <a:extLst>
              <a:ext uri="{FF2B5EF4-FFF2-40B4-BE49-F238E27FC236}">
                <a16:creationId xmlns:a16="http://schemas.microsoft.com/office/drawing/2014/main" id="{2F353094-A9A9-001B-9D3B-753CFDE7BE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90429" y="1792043"/>
            <a:ext cx="1324456" cy="1324456"/>
          </a:xfrm>
          <a:prstGeom prst="rect">
            <a:avLst/>
          </a:prstGeom>
          <a:effectLst>
            <a:glow rad="139700">
              <a:schemeClr val="accent4">
                <a:lumMod val="20000"/>
                <a:lumOff val="80000"/>
              </a:schemeClr>
            </a:glow>
          </a:effectLst>
        </p:spPr>
      </p:pic>
      <p:sp>
        <p:nvSpPr>
          <p:cNvPr id="17" name="Cross 16">
            <a:extLst>
              <a:ext uri="{FF2B5EF4-FFF2-40B4-BE49-F238E27FC236}">
                <a16:creationId xmlns:a16="http://schemas.microsoft.com/office/drawing/2014/main" id="{ED1C414E-5C87-80C0-68AB-E55F1E54911C}"/>
              </a:ext>
            </a:extLst>
          </p:cNvPr>
          <p:cNvSpPr/>
          <p:nvPr/>
        </p:nvSpPr>
        <p:spPr>
          <a:xfrm rot="2702454">
            <a:off x="2368039" y="2991879"/>
            <a:ext cx="599918" cy="576064"/>
          </a:xfrm>
          <a:prstGeom prst="plus">
            <a:avLst>
              <a:gd name="adj" fmla="val 40873"/>
            </a:avLst>
          </a:prstGeom>
          <a:solidFill>
            <a:srgbClr val="FF0000"/>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solidFill>
                <a:srgbClr val="FF0000"/>
              </a:solidFill>
              <a:latin typeface="Hiragino Maru Gothic Pro W4" panose="020F0400000000000000" pitchFamily="34" charset="-128"/>
              <a:ea typeface="Hiragino Maru Gothic Pro W4" panose="020F0400000000000000" pitchFamily="34" charset="-128"/>
            </a:endParaRPr>
          </a:p>
        </p:txBody>
      </p:sp>
      <p:sp>
        <p:nvSpPr>
          <p:cNvPr id="18" name="Rectangle 17">
            <a:extLst>
              <a:ext uri="{FF2B5EF4-FFF2-40B4-BE49-F238E27FC236}">
                <a16:creationId xmlns:a16="http://schemas.microsoft.com/office/drawing/2014/main" id="{14FB867F-38D6-1D12-7F33-0E59229672E9}"/>
              </a:ext>
            </a:extLst>
          </p:cNvPr>
          <p:cNvSpPr/>
          <p:nvPr/>
        </p:nvSpPr>
        <p:spPr>
          <a:xfrm>
            <a:off x="3611967" y="4606031"/>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iragino Maru Gothic Pro W4" panose="020F0400000000000000" pitchFamily="34" charset="-128"/>
              <a:ea typeface="Hiragino Maru Gothic Pro W4" panose="020F0400000000000000" pitchFamily="34" charset="-128"/>
            </a:endParaRPr>
          </a:p>
        </p:txBody>
      </p:sp>
      <p:sp>
        <p:nvSpPr>
          <p:cNvPr id="19" name="Rectangle 18">
            <a:extLst>
              <a:ext uri="{FF2B5EF4-FFF2-40B4-BE49-F238E27FC236}">
                <a16:creationId xmlns:a16="http://schemas.microsoft.com/office/drawing/2014/main" id="{FCE5B160-3341-3AF4-9694-7EA64777D2B4}"/>
              </a:ext>
            </a:extLst>
          </p:cNvPr>
          <p:cNvSpPr/>
          <p:nvPr/>
        </p:nvSpPr>
        <p:spPr>
          <a:xfrm>
            <a:off x="4206322" y="4605959"/>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iragino Maru Gothic Pro W4" panose="020F0400000000000000" pitchFamily="34" charset="-128"/>
              <a:ea typeface="Hiragino Maru Gothic Pro W4" panose="020F0400000000000000" pitchFamily="34" charset="-128"/>
            </a:endParaRPr>
          </a:p>
        </p:txBody>
      </p:sp>
      <p:sp>
        <p:nvSpPr>
          <p:cNvPr id="20" name="Rectangle 19">
            <a:extLst>
              <a:ext uri="{FF2B5EF4-FFF2-40B4-BE49-F238E27FC236}">
                <a16:creationId xmlns:a16="http://schemas.microsoft.com/office/drawing/2014/main" id="{E24A2B7C-61F4-B455-34E1-6F806F38986D}"/>
              </a:ext>
            </a:extLst>
          </p:cNvPr>
          <p:cNvSpPr/>
          <p:nvPr/>
        </p:nvSpPr>
        <p:spPr>
          <a:xfrm>
            <a:off x="4813306" y="4605958"/>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iragino Maru Gothic Pro W4" panose="020F0400000000000000" pitchFamily="34" charset="-128"/>
              <a:ea typeface="Hiragino Maru Gothic Pro W4" panose="020F0400000000000000" pitchFamily="34" charset="-128"/>
            </a:endParaRPr>
          </a:p>
        </p:txBody>
      </p:sp>
      <p:sp>
        <p:nvSpPr>
          <p:cNvPr id="21" name="Rectangle 20">
            <a:extLst>
              <a:ext uri="{FF2B5EF4-FFF2-40B4-BE49-F238E27FC236}">
                <a16:creationId xmlns:a16="http://schemas.microsoft.com/office/drawing/2014/main" id="{5E7BA439-188B-7908-2099-6775EE5B7078}"/>
              </a:ext>
            </a:extLst>
          </p:cNvPr>
          <p:cNvSpPr/>
          <p:nvPr/>
        </p:nvSpPr>
        <p:spPr>
          <a:xfrm>
            <a:off x="5407661" y="4605957"/>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iragino Maru Gothic Pro W4" panose="020F0400000000000000" pitchFamily="34" charset="-128"/>
              <a:ea typeface="Hiragino Maru Gothic Pro W4" panose="020F0400000000000000" pitchFamily="34" charset="-128"/>
            </a:endParaRPr>
          </a:p>
        </p:txBody>
      </p:sp>
      <p:sp>
        <p:nvSpPr>
          <p:cNvPr id="22" name="Rounded Rectangle 21">
            <a:extLst>
              <a:ext uri="{FF2B5EF4-FFF2-40B4-BE49-F238E27FC236}">
                <a16:creationId xmlns:a16="http://schemas.microsoft.com/office/drawing/2014/main" id="{B15ADF26-99D0-7B55-6475-554C73BA8271}"/>
              </a:ext>
            </a:extLst>
          </p:cNvPr>
          <p:cNvSpPr/>
          <p:nvPr/>
        </p:nvSpPr>
        <p:spPr>
          <a:xfrm>
            <a:off x="55419" y="5359012"/>
            <a:ext cx="8981705" cy="1022031"/>
          </a:xfrm>
          <a:prstGeom prst="roundRect">
            <a:avLst/>
          </a:prstGeom>
          <a:solidFill>
            <a:srgbClr val="FAD3E4"/>
          </a:solidFill>
          <a:ln w="76200">
            <a:solidFill>
              <a:srgbClr val="B318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1257C"/>
                </a:solidFill>
              </a:rPr>
              <a:t>Low-computational-intensity</a:t>
            </a:r>
            <a:r>
              <a:rPr lang="en-US" sz="2800" dirty="0">
                <a:solidFill>
                  <a:schemeClr val="tx1"/>
                </a:solidFill>
              </a:rPr>
              <a:t> operations are bottlenecked by </a:t>
            </a:r>
            <a:r>
              <a:rPr lang="en-US" sz="2800" dirty="0">
                <a:solidFill>
                  <a:srgbClr val="E1257C"/>
                </a:solidFill>
              </a:rPr>
              <a:t>data movement</a:t>
            </a:r>
            <a:endParaRPr lang="en-JP" sz="2800" baseline="30000" dirty="0">
              <a:solidFill>
                <a:srgbClr val="E1257C"/>
              </a:solidFill>
              <a:latin typeface="+mj-lt"/>
            </a:endParaRPr>
          </a:p>
        </p:txBody>
      </p:sp>
    </p:spTree>
    <p:extLst>
      <p:ext uri="{BB962C8B-B14F-4D97-AF65-F5344CB8AC3E}">
        <p14:creationId xmlns:p14="http://schemas.microsoft.com/office/powerpoint/2010/main" val="270240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DA48A-A99A-C90B-7463-BB8CAE2CF9E5}"/>
              </a:ext>
            </a:extLst>
          </p:cNvPr>
          <p:cNvSpPr>
            <a:spLocks noGrp="1"/>
          </p:cNvSpPr>
          <p:nvPr>
            <p:ph type="title"/>
          </p:nvPr>
        </p:nvSpPr>
        <p:spPr/>
        <p:txBody>
          <a:bodyPr/>
          <a:lstStyle/>
          <a:p>
            <a:r>
              <a:rPr lang="en-JP" sz="4400" dirty="0"/>
              <a:t>Processing-using-DRAM (PuD)</a:t>
            </a:r>
          </a:p>
        </p:txBody>
      </p:sp>
      <p:sp>
        <p:nvSpPr>
          <p:cNvPr id="3" name="Content Placeholder 2">
            <a:extLst>
              <a:ext uri="{FF2B5EF4-FFF2-40B4-BE49-F238E27FC236}">
                <a16:creationId xmlns:a16="http://schemas.microsoft.com/office/drawing/2014/main" id="{4FDEBB0F-9AFB-2E34-19F6-44718C13FA38}"/>
              </a:ext>
            </a:extLst>
          </p:cNvPr>
          <p:cNvSpPr>
            <a:spLocks noGrp="1"/>
          </p:cNvSpPr>
          <p:nvPr>
            <p:ph idx="1"/>
          </p:nvPr>
        </p:nvSpPr>
        <p:spPr>
          <a:ln>
            <a:noFill/>
          </a:ln>
        </p:spPr>
        <p:txBody>
          <a:bodyPr/>
          <a:lstStyle/>
          <a:p>
            <a:r>
              <a:rPr lang="en-JP" dirty="0"/>
              <a:t>Processing-using-DRAM (PuD) uses the </a:t>
            </a:r>
            <a:r>
              <a:rPr lang="en-JP" dirty="0">
                <a:solidFill>
                  <a:srgbClr val="00B050"/>
                </a:solidFill>
              </a:rPr>
              <a:t>analog operational principles of DRAM cells</a:t>
            </a:r>
            <a:r>
              <a:rPr lang="en-JP" dirty="0"/>
              <a:t> to perform computation</a:t>
            </a:r>
          </a:p>
          <a:p>
            <a:r>
              <a:rPr lang="en-JP" dirty="0"/>
              <a:t>PuD </a:t>
            </a:r>
            <a:r>
              <a:rPr lang="en-JP" dirty="0">
                <a:solidFill>
                  <a:srgbClr val="306CE3"/>
                </a:solidFill>
              </a:rPr>
              <a:t>alleviates the frequent data movement</a:t>
            </a:r>
            <a:r>
              <a:rPr lang="en-JP" dirty="0"/>
              <a:t> between main memory and computing units</a:t>
            </a:r>
          </a:p>
          <a:p>
            <a:endParaRPr lang="en-JP" dirty="0"/>
          </a:p>
        </p:txBody>
      </p:sp>
      <p:sp>
        <p:nvSpPr>
          <p:cNvPr id="4" name="Footer Placeholder 3">
            <a:extLst>
              <a:ext uri="{FF2B5EF4-FFF2-40B4-BE49-F238E27FC236}">
                <a16:creationId xmlns:a16="http://schemas.microsoft.com/office/drawing/2014/main" id="{52524ABA-E310-258F-8471-D95D337D8B55}"/>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EF797DB-2AA1-C16B-D130-35CD85E261A4}"/>
              </a:ext>
            </a:extLst>
          </p:cNvPr>
          <p:cNvSpPr>
            <a:spLocks noGrp="1"/>
          </p:cNvSpPr>
          <p:nvPr>
            <p:ph type="sldNum" sz="quarter" idx="12"/>
          </p:nvPr>
        </p:nvSpPr>
        <p:spPr/>
        <p:txBody>
          <a:bodyPr/>
          <a:lstStyle/>
          <a:p>
            <a:fld id="{CBE5B309-C2CE-4D90-B104-F7E98438FC65}" type="slidenum">
              <a:rPr lang="tr-TR" smtClean="0"/>
              <a:pPr/>
              <a:t>8</a:t>
            </a:fld>
            <a:endParaRPr lang="tr-TR" dirty="0"/>
          </a:p>
        </p:txBody>
      </p:sp>
      <p:grpSp>
        <p:nvGrpSpPr>
          <p:cNvPr id="6" name="Group 5">
            <a:extLst>
              <a:ext uri="{FF2B5EF4-FFF2-40B4-BE49-F238E27FC236}">
                <a16:creationId xmlns:a16="http://schemas.microsoft.com/office/drawing/2014/main" id="{0D4AE267-E7B7-8333-CA2B-46585EF13468}"/>
              </a:ext>
            </a:extLst>
          </p:cNvPr>
          <p:cNvGrpSpPr/>
          <p:nvPr/>
        </p:nvGrpSpPr>
        <p:grpSpPr>
          <a:xfrm>
            <a:off x="2236861" y="4079914"/>
            <a:ext cx="3706093" cy="1864029"/>
            <a:chOff x="-59541" y="2542964"/>
            <a:chExt cx="3706093" cy="1864029"/>
          </a:xfrm>
        </p:grpSpPr>
        <p:grpSp>
          <p:nvGrpSpPr>
            <p:cNvPr id="7" name="Group 6">
              <a:extLst>
                <a:ext uri="{FF2B5EF4-FFF2-40B4-BE49-F238E27FC236}">
                  <a16:creationId xmlns:a16="http://schemas.microsoft.com/office/drawing/2014/main" id="{10774E2D-1127-242D-E706-B1746ADA2912}"/>
                </a:ext>
              </a:extLst>
            </p:cNvPr>
            <p:cNvGrpSpPr/>
            <p:nvPr/>
          </p:nvGrpSpPr>
          <p:grpSpPr>
            <a:xfrm>
              <a:off x="818019" y="3383130"/>
              <a:ext cx="2828533" cy="1023863"/>
              <a:chOff x="4012044" y="1747525"/>
              <a:chExt cx="3273151" cy="1164645"/>
            </a:xfrm>
          </p:grpSpPr>
          <p:sp>
            <p:nvSpPr>
              <p:cNvPr id="11" name="Rectangle 10">
                <a:extLst>
                  <a:ext uri="{FF2B5EF4-FFF2-40B4-BE49-F238E27FC236}">
                    <a16:creationId xmlns:a16="http://schemas.microsoft.com/office/drawing/2014/main" id="{8700487B-4B5F-D0FE-A521-77BF46A12F50}"/>
                  </a:ext>
                </a:extLst>
              </p:cNvPr>
              <p:cNvSpPr/>
              <p:nvPr/>
            </p:nvSpPr>
            <p:spPr>
              <a:xfrm>
                <a:off x="4012045" y="1747525"/>
                <a:ext cx="3272604" cy="1011153"/>
              </a:xfrm>
              <a:prstGeom prst="rect">
                <a:avLst/>
              </a:prstGeom>
              <a:solidFill>
                <a:srgbClr val="A9D18E"/>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t"/>
              <a:lstStyle/>
              <a:p>
                <a:pPr algn="ctr"/>
                <a:r>
                  <a:rPr lang="en-JP" sz="2200" b="1" dirty="0">
                    <a:latin typeface="+mj-lt"/>
                    <a:ea typeface="Helvetica Neue" panose="02000503000000020004" pitchFamily="2" charset="0"/>
                    <a:cs typeface="Helvetica Neue" panose="02000503000000020004" pitchFamily="2" charset="0"/>
                  </a:rPr>
                  <a:t>Main Memory (DRAM)</a:t>
                </a:r>
              </a:p>
            </p:txBody>
          </p:sp>
          <p:sp>
            <p:nvSpPr>
              <p:cNvPr id="12" name="Rectangle 11">
                <a:extLst>
                  <a:ext uri="{FF2B5EF4-FFF2-40B4-BE49-F238E27FC236}">
                    <a16:creationId xmlns:a16="http://schemas.microsoft.com/office/drawing/2014/main" id="{86D22929-F48C-C767-8F50-66E98A7F2C4E}"/>
                  </a:ext>
                </a:extLst>
              </p:cNvPr>
              <p:cNvSpPr/>
              <p:nvPr/>
            </p:nvSpPr>
            <p:spPr>
              <a:xfrm>
                <a:off x="4012044" y="2761116"/>
                <a:ext cx="1797627" cy="151054"/>
              </a:xfrm>
              <a:prstGeom prst="rect">
                <a:avLst/>
              </a:prstGeom>
              <a:solidFill>
                <a:srgbClr val="FFD966"/>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 name="Rectangle 12">
                <a:extLst>
                  <a:ext uri="{FF2B5EF4-FFF2-40B4-BE49-F238E27FC236}">
                    <a16:creationId xmlns:a16="http://schemas.microsoft.com/office/drawing/2014/main" id="{37A2031B-8C2B-4CEC-3840-4E708400F179}"/>
                  </a:ext>
                </a:extLst>
              </p:cNvPr>
              <p:cNvSpPr/>
              <p:nvPr/>
            </p:nvSpPr>
            <p:spPr>
              <a:xfrm>
                <a:off x="5928563" y="2758679"/>
                <a:ext cx="1356632" cy="144757"/>
              </a:xfrm>
              <a:prstGeom prst="rect">
                <a:avLst/>
              </a:prstGeom>
              <a:solidFill>
                <a:srgbClr val="FFD966"/>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elvetica Neue" panose="02000503000000020004" pitchFamily="2" charset="0"/>
                  <a:ea typeface="Helvetica Neue" panose="02000503000000020004" pitchFamily="2" charset="0"/>
                  <a:cs typeface="Helvetica Neue" panose="02000503000000020004" pitchFamily="2" charset="0"/>
                </a:endParaRPr>
              </a:p>
            </p:txBody>
          </p:sp>
        </p:grpSp>
        <p:cxnSp>
          <p:nvCxnSpPr>
            <p:cNvPr id="9" name="Straight Arrow Connector 8">
              <a:extLst>
                <a:ext uri="{FF2B5EF4-FFF2-40B4-BE49-F238E27FC236}">
                  <a16:creationId xmlns:a16="http://schemas.microsoft.com/office/drawing/2014/main" id="{30E18652-D958-A315-9DC5-411F4DA261F2}"/>
                </a:ext>
              </a:extLst>
            </p:cNvPr>
            <p:cNvCxnSpPr>
              <a:cxnSpLocks/>
            </p:cNvCxnSpPr>
            <p:nvPr/>
          </p:nvCxnSpPr>
          <p:spPr>
            <a:xfrm>
              <a:off x="2279690" y="2542964"/>
              <a:ext cx="0" cy="837358"/>
            </a:xfrm>
            <a:prstGeom prst="straightConnector1">
              <a:avLst/>
            </a:prstGeom>
            <a:ln w="88900">
              <a:solidFill>
                <a:srgbClr val="00B0F0"/>
              </a:solidFill>
              <a:headEnd type="triangle"/>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E8A40ED9-999C-DDE1-7981-5BCAF468CC9A}"/>
                </a:ext>
              </a:extLst>
            </p:cNvPr>
            <p:cNvSpPr txBox="1"/>
            <p:nvPr/>
          </p:nvSpPr>
          <p:spPr>
            <a:xfrm>
              <a:off x="-59541" y="2677769"/>
              <a:ext cx="2250936" cy="626390"/>
            </a:xfrm>
            <a:prstGeom prst="rect">
              <a:avLst/>
            </a:prstGeom>
            <a:noFill/>
          </p:spPr>
          <p:txBody>
            <a:bodyPr wrap="none" rtlCol="0">
              <a:spAutoFit/>
            </a:bodyPr>
            <a:lstStyle/>
            <a:p>
              <a:pPr algn="ctr">
                <a:lnSpc>
                  <a:spcPts val="2000"/>
                </a:lnSpc>
              </a:pPr>
              <a:r>
                <a:rPr lang="en-JP" sz="2400" b="1" dirty="0">
                  <a:solidFill>
                    <a:srgbClr val="306CE3"/>
                  </a:solidFill>
                  <a:effectLst/>
                  <a:latin typeface="+mj-lt"/>
                  <a:ea typeface="Helvetica Neue" panose="02000503000000020004" pitchFamily="2" charset="0"/>
                  <a:cs typeface="Helvetica Neue" panose="02000503000000020004" pitchFamily="2" charset="0"/>
                </a:rPr>
                <a:t>Low </a:t>
              </a:r>
            </a:p>
            <a:p>
              <a:pPr algn="ctr">
                <a:lnSpc>
                  <a:spcPts val="2000"/>
                </a:lnSpc>
              </a:pPr>
              <a:r>
                <a:rPr lang="en-JP" sz="2400" b="1" dirty="0">
                  <a:solidFill>
                    <a:srgbClr val="306CE3"/>
                  </a:solidFill>
                  <a:effectLst/>
                  <a:latin typeface="+mj-lt"/>
                  <a:ea typeface="Helvetica Neue" panose="02000503000000020004" pitchFamily="2" charset="0"/>
                  <a:cs typeface="Helvetica Neue" panose="02000503000000020004" pitchFamily="2" charset="0"/>
                </a:rPr>
                <a:t>Data Movement</a:t>
              </a:r>
            </a:p>
          </p:txBody>
        </p:sp>
      </p:grpSp>
      <p:pic>
        <p:nvPicPr>
          <p:cNvPr id="15" name="Graphic 14" descr="Gears with solid fill">
            <a:extLst>
              <a:ext uri="{FF2B5EF4-FFF2-40B4-BE49-F238E27FC236}">
                <a16:creationId xmlns:a16="http://schemas.microsoft.com/office/drawing/2014/main" id="{9C50204B-87CA-284A-3012-B8569F7A9B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5526" y="4217508"/>
            <a:ext cx="1324456" cy="1324456"/>
          </a:xfrm>
          <a:prstGeom prst="rect">
            <a:avLst/>
          </a:prstGeom>
          <a:effectLst>
            <a:glow rad="139700">
              <a:schemeClr val="accent4">
                <a:lumMod val="20000"/>
                <a:lumOff val="80000"/>
              </a:schemeClr>
            </a:glow>
          </a:effectLst>
        </p:spPr>
      </p:pic>
      <p:sp>
        <p:nvSpPr>
          <p:cNvPr id="16" name="L-Shape 15">
            <a:extLst>
              <a:ext uri="{FF2B5EF4-FFF2-40B4-BE49-F238E27FC236}">
                <a16:creationId xmlns:a16="http://schemas.microsoft.com/office/drawing/2014/main" id="{90B7D819-9EE8-497C-4466-8B814926AE79}"/>
              </a:ext>
            </a:extLst>
          </p:cNvPr>
          <p:cNvSpPr/>
          <p:nvPr/>
        </p:nvSpPr>
        <p:spPr>
          <a:xfrm rot="18704395">
            <a:off x="1663830" y="4243525"/>
            <a:ext cx="567739" cy="331383"/>
          </a:xfrm>
          <a:prstGeom prst="corner">
            <a:avLst>
              <a:gd name="adj1" fmla="val 34626"/>
              <a:gd name="adj2" fmla="val 30228"/>
            </a:avLst>
          </a:prstGeom>
          <a:solidFill>
            <a:srgbClr val="00B0F0"/>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iragino Maru Gothic Pro W4" panose="020F0400000000000000" pitchFamily="34" charset="-128"/>
              <a:ea typeface="Hiragino Maru Gothic Pro W4" panose="020F0400000000000000" pitchFamily="34" charset="-128"/>
            </a:endParaRPr>
          </a:p>
        </p:txBody>
      </p:sp>
      <p:sp>
        <p:nvSpPr>
          <p:cNvPr id="17" name="Rectangle 16">
            <a:extLst>
              <a:ext uri="{FF2B5EF4-FFF2-40B4-BE49-F238E27FC236}">
                <a16:creationId xmlns:a16="http://schemas.microsoft.com/office/drawing/2014/main" id="{8FB2283A-378E-6790-759C-3CBB42C8924A}"/>
              </a:ext>
            </a:extLst>
          </p:cNvPr>
          <p:cNvSpPr/>
          <p:nvPr/>
        </p:nvSpPr>
        <p:spPr>
          <a:xfrm>
            <a:off x="3424048" y="5331786"/>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iragino Maru Gothic Pro W4" panose="020F0400000000000000" pitchFamily="34" charset="-128"/>
              <a:ea typeface="Hiragino Maru Gothic Pro W4" panose="020F0400000000000000" pitchFamily="34" charset="-128"/>
            </a:endParaRPr>
          </a:p>
        </p:txBody>
      </p:sp>
      <p:sp>
        <p:nvSpPr>
          <p:cNvPr id="18" name="Rectangle 17">
            <a:extLst>
              <a:ext uri="{FF2B5EF4-FFF2-40B4-BE49-F238E27FC236}">
                <a16:creationId xmlns:a16="http://schemas.microsoft.com/office/drawing/2014/main" id="{3E43B0BA-B6BF-926E-EBA7-EC4AE945ACFB}"/>
              </a:ext>
            </a:extLst>
          </p:cNvPr>
          <p:cNvSpPr/>
          <p:nvPr/>
        </p:nvSpPr>
        <p:spPr>
          <a:xfrm>
            <a:off x="4018403" y="5331714"/>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iragino Maru Gothic Pro W4" panose="020F0400000000000000" pitchFamily="34" charset="-128"/>
              <a:ea typeface="Hiragino Maru Gothic Pro W4" panose="020F0400000000000000" pitchFamily="34" charset="-128"/>
            </a:endParaRPr>
          </a:p>
        </p:txBody>
      </p:sp>
      <p:sp>
        <p:nvSpPr>
          <p:cNvPr id="19" name="Rectangle 18">
            <a:extLst>
              <a:ext uri="{FF2B5EF4-FFF2-40B4-BE49-F238E27FC236}">
                <a16:creationId xmlns:a16="http://schemas.microsoft.com/office/drawing/2014/main" id="{539A3E26-E900-6167-8C67-F635BC89EAD7}"/>
              </a:ext>
            </a:extLst>
          </p:cNvPr>
          <p:cNvSpPr/>
          <p:nvPr/>
        </p:nvSpPr>
        <p:spPr>
          <a:xfrm>
            <a:off x="4625387" y="5331713"/>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iragino Maru Gothic Pro W4" panose="020F0400000000000000" pitchFamily="34" charset="-128"/>
              <a:ea typeface="Hiragino Maru Gothic Pro W4" panose="020F0400000000000000" pitchFamily="34" charset="-128"/>
            </a:endParaRPr>
          </a:p>
        </p:txBody>
      </p:sp>
      <p:sp>
        <p:nvSpPr>
          <p:cNvPr id="20" name="Rectangle 19">
            <a:extLst>
              <a:ext uri="{FF2B5EF4-FFF2-40B4-BE49-F238E27FC236}">
                <a16:creationId xmlns:a16="http://schemas.microsoft.com/office/drawing/2014/main" id="{41FEFD11-E49D-2D13-C74E-23A3943286D9}"/>
              </a:ext>
            </a:extLst>
          </p:cNvPr>
          <p:cNvSpPr/>
          <p:nvPr/>
        </p:nvSpPr>
        <p:spPr>
          <a:xfrm>
            <a:off x="5219742" y="5331712"/>
            <a:ext cx="415767" cy="380961"/>
          </a:xfrm>
          <a:prstGeom prst="rect">
            <a:avLst/>
          </a:prstGeom>
          <a:solidFill>
            <a:schemeClr val="tx1"/>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JP" dirty="0">
              <a:latin typeface="Hiragino Maru Gothic Pro W4" panose="020F0400000000000000" pitchFamily="34" charset="-128"/>
              <a:ea typeface="Hiragino Maru Gothic Pro W4" panose="020F0400000000000000" pitchFamily="34" charset="-128"/>
            </a:endParaRPr>
          </a:p>
        </p:txBody>
      </p:sp>
      <p:sp>
        <p:nvSpPr>
          <p:cNvPr id="21" name="Rectangle 20">
            <a:extLst>
              <a:ext uri="{FF2B5EF4-FFF2-40B4-BE49-F238E27FC236}">
                <a16:creationId xmlns:a16="http://schemas.microsoft.com/office/drawing/2014/main" id="{90105414-5BB5-FD54-43B7-6471D1BF8704}"/>
              </a:ext>
            </a:extLst>
          </p:cNvPr>
          <p:cNvSpPr/>
          <p:nvPr/>
        </p:nvSpPr>
        <p:spPr>
          <a:xfrm>
            <a:off x="3344311" y="2984450"/>
            <a:ext cx="2463561" cy="1102640"/>
          </a:xfrm>
          <a:prstGeom prst="rect">
            <a:avLst/>
          </a:prstGeom>
          <a:solidFill>
            <a:schemeClr val="bg2">
              <a:lumMod val="90000"/>
            </a:schemeClr>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t"/>
          <a:lstStyle/>
          <a:p>
            <a:pPr algn="ctr"/>
            <a:r>
              <a:rPr lang="en-JP" sz="2200" b="1" dirty="0">
                <a:latin typeface="+mj-lt"/>
                <a:ea typeface="Helvetica Neue" panose="02000503000000020004" pitchFamily="2" charset="0"/>
                <a:cs typeface="Helvetica Neue" panose="02000503000000020004" pitchFamily="2" charset="0"/>
              </a:rPr>
              <a:t>Computing Unit</a:t>
            </a:r>
            <a:br>
              <a:rPr lang="en-JP" sz="2200" b="1" dirty="0">
                <a:latin typeface="+mj-lt"/>
                <a:ea typeface="Helvetica Neue" panose="02000503000000020004" pitchFamily="2" charset="0"/>
                <a:cs typeface="Helvetica Neue" panose="02000503000000020004" pitchFamily="2" charset="0"/>
              </a:rPr>
            </a:br>
            <a:r>
              <a:rPr lang="en-JP" sz="2200" b="1" dirty="0">
                <a:latin typeface="+mj-lt"/>
                <a:ea typeface="Helvetica Neue" panose="02000503000000020004" pitchFamily="2" charset="0"/>
                <a:cs typeface="Helvetica Neue" panose="02000503000000020004" pitchFamily="2" charset="0"/>
              </a:rPr>
              <a:t>(CPU, GPU, FPGA, Accelerator)</a:t>
            </a:r>
          </a:p>
        </p:txBody>
      </p:sp>
      <p:pic>
        <p:nvPicPr>
          <p:cNvPr id="14" name="Graphic 13" descr="Gears with solid fill">
            <a:extLst>
              <a:ext uri="{FF2B5EF4-FFF2-40B4-BE49-F238E27FC236}">
                <a16:creationId xmlns:a16="http://schemas.microsoft.com/office/drawing/2014/main" id="{85750546-4056-C4E0-497E-811C3D82B2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50299" y="2582111"/>
            <a:ext cx="1324456" cy="1324456"/>
          </a:xfrm>
          <a:prstGeom prst="rect">
            <a:avLst/>
          </a:prstGeom>
          <a:effectLst>
            <a:glow rad="139700">
              <a:schemeClr val="accent4">
                <a:lumMod val="20000"/>
                <a:lumOff val="80000"/>
              </a:schemeClr>
            </a:glow>
          </a:effectLst>
        </p:spPr>
      </p:pic>
    </p:spTree>
    <p:extLst>
      <p:ext uri="{BB962C8B-B14F-4D97-AF65-F5344CB8AC3E}">
        <p14:creationId xmlns:p14="http://schemas.microsoft.com/office/powerpoint/2010/main" val="4292557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5B7C-ADB6-1D17-28E2-9110CA6396F3}"/>
              </a:ext>
            </a:extLst>
          </p:cNvPr>
          <p:cNvSpPr>
            <a:spLocks noGrp="1"/>
          </p:cNvSpPr>
          <p:nvPr>
            <p:ph type="title"/>
          </p:nvPr>
        </p:nvSpPr>
        <p:spPr/>
        <p:txBody>
          <a:bodyPr/>
          <a:lstStyle/>
          <a:p>
            <a:r>
              <a:rPr lang="en-JP" dirty="0"/>
              <a:t>PuD Primitives: RowCopy</a:t>
            </a:r>
          </a:p>
        </p:txBody>
      </p:sp>
      <p:sp>
        <p:nvSpPr>
          <p:cNvPr id="3" name="Content Placeholder 2">
            <a:extLst>
              <a:ext uri="{FF2B5EF4-FFF2-40B4-BE49-F238E27FC236}">
                <a16:creationId xmlns:a16="http://schemas.microsoft.com/office/drawing/2014/main" id="{03662079-08BF-404D-966C-249771C85C37}"/>
              </a:ext>
            </a:extLst>
          </p:cNvPr>
          <p:cNvSpPr>
            <a:spLocks noGrp="1"/>
          </p:cNvSpPr>
          <p:nvPr>
            <p:ph idx="1"/>
          </p:nvPr>
        </p:nvSpPr>
        <p:spPr/>
        <p:txBody>
          <a:bodyPr/>
          <a:lstStyle/>
          <a:p>
            <a:r>
              <a:rPr lang="en-US" b="1" dirty="0">
                <a:solidFill>
                  <a:srgbClr val="E1257C"/>
                </a:solidFill>
              </a:rPr>
              <a:t>RowCopy:</a:t>
            </a:r>
            <a:r>
              <a:rPr lang="en-US" dirty="0"/>
              <a:t> transfers data </a:t>
            </a:r>
            <a:r>
              <a:rPr lang="en-US" dirty="0">
                <a:solidFill>
                  <a:srgbClr val="F23F02"/>
                </a:solidFill>
              </a:rPr>
              <a:t>between rows within the same subarray</a:t>
            </a:r>
            <a:r>
              <a:rPr lang="en-US" dirty="0"/>
              <a:t> by activating two rows in quick succession, enabling </a:t>
            </a:r>
            <a:r>
              <a:rPr lang="en-US" dirty="0">
                <a:solidFill>
                  <a:srgbClr val="F23F02"/>
                </a:solidFill>
              </a:rPr>
              <a:t>efficient bulk data movement inside DRAM</a:t>
            </a:r>
            <a:endParaRPr lang="en-JP" dirty="0">
              <a:solidFill>
                <a:srgbClr val="F23F02"/>
              </a:solidFill>
            </a:endParaRPr>
          </a:p>
        </p:txBody>
      </p:sp>
      <p:sp>
        <p:nvSpPr>
          <p:cNvPr id="4" name="Footer Placeholder 3">
            <a:extLst>
              <a:ext uri="{FF2B5EF4-FFF2-40B4-BE49-F238E27FC236}">
                <a16:creationId xmlns:a16="http://schemas.microsoft.com/office/drawing/2014/main" id="{DB540B77-228D-DBB5-52EB-A9A997C2D4C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4317C30-6A63-B6DA-10DA-2DC39B253545}"/>
              </a:ext>
            </a:extLst>
          </p:cNvPr>
          <p:cNvSpPr>
            <a:spLocks noGrp="1"/>
          </p:cNvSpPr>
          <p:nvPr>
            <p:ph type="sldNum" sz="quarter" idx="12"/>
          </p:nvPr>
        </p:nvSpPr>
        <p:spPr/>
        <p:txBody>
          <a:bodyPr/>
          <a:lstStyle/>
          <a:p>
            <a:fld id="{CBE5B309-C2CE-4D90-B104-F7E98438FC65}" type="slidenum">
              <a:rPr lang="tr-TR" smtClean="0"/>
              <a:pPr/>
              <a:t>9</a:t>
            </a:fld>
            <a:endParaRPr lang="tr-TR" dirty="0"/>
          </a:p>
        </p:txBody>
      </p:sp>
      <p:pic>
        <p:nvPicPr>
          <p:cNvPr id="1026" name="Picture 2">
            <a:extLst>
              <a:ext uri="{FF2B5EF4-FFF2-40B4-BE49-F238E27FC236}">
                <a16:creationId xmlns:a16="http://schemas.microsoft.com/office/drawing/2014/main" id="{AA327A62-479A-8C74-AC14-45AB751E23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000" y="3600000"/>
            <a:ext cx="5346000" cy="20513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7A3EAE4-0B17-008F-A10D-815D70FE0A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1680" y="3562350"/>
            <a:ext cx="1174198" cy="92699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A86E952-04F1-EC5D-F361-A904BB367623}"/>
              </a:ext>
            </a:extLst>
          </p:cNvPr>
          <p:cNvSpPr txBox="1"/>
          <p:nvPr/>
        </p:nvSpPr>
        <p:spPr>
          <a:xfrm>
            <a:off x="0" y="3475023"/>
            <a:ext cx="1722266" cy="492443"/>
          </a:xfrm>
          <a:prstGeom prst="rect">
            <a:avLst/>
          </a:prstGeom>
          <a:noFill/>
        </p:spPr>
        <p:txBody>
          <a:bodyPr wrap="none" rtlCol="0">
            <a:spAutoFit/>
          </a:bodyPr>
          <a:lstStyle/>
          <a:p>
            <a:r>
              <a:rPr lang="en-JP" sz="2600" dirty="0">
                <a:solidFill>
                  <a:srgbClr val="F23F02"/>
                </a:solidFill>
              </a:rPr>
              <a:t>DRAM Cell</a:t>
            </a:r>
          </a:p>
        </p:txBody>
      </p:sp>
      <p:sp>
        <p:nvSpPr>
          <p:cNvPr id="12" name="Rectangle 11">
            <a:extLst>
              <a:ext uri="{FF2B5EF4-FFF2-40B4-BE49-F238E27FC236}">
                <a16:creationId xmlns:a16="http://schemas.microsoft.com/office/drawing/2014/main" id="{0EC829B6-E245-EAD6-0852-3E0EBDE56FDC}"/>
              </a:ext>
            </a:extLst>
          </p:cNvPr>
          <p:cNvSpPr/>
          <p:nvPr/>
        </p:nvSpPr>
        <p:spPr>
          <a:xfrm>
            <a:off x="3756991" y="3562350"/>
            <a:ext cx="3846444" cy="23017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14" name="Straight Arrow Connector 13">
            <a:extLst>
              <a:ext uri="{FF2B5EF4-FFF2-40B4-BE49-F238E27FC236}">
                <a16:creationId xmlns:a16="http://schemas.microsoft.com/office/drawing/2014/main" id="{0C0A92BF-94D8-7CD2-FA9D-17AB4321DA21}"/>
              </a:ext>
            </a:extLst>
          </p:cNvPr>
          <p:cNvCxnSpPr/>
          <p:nvPr/>
        </p:nvCxnSpPr>
        <p:spPr>
          <a:xfrm>
            <a:off x="1728718" y="3562350"/>
            <a:ext cx="1899064" cy="0"/>
          </a:xfrm>
          <a:prstGeom prst="straightConnector1">
            <a:avLst/>
          </a:prstGeom>
          <a:ln w="57150">
            <a:solidFill>
              <a:srgbClr val="6D40DC"/>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C32427A-1AE8-96BC-230B-A7F705C0CA5C}"/>
              </a:ext>
            </a:extLst>
          </p:cNvPr>
          <p:cNvSpPr txBox="1"/>
          <p:nvPr/>
        </p:nvSpPr>
        <p:spPr>
          <a:xfrm>
            <a:off x="530895" y="2889025"/>
            <a:ext cx="5246501" cy="492443"/>
          </a:xfrm>
          <a:prstGeom prst="rect">
            <a:avLst/>
          </a:prstGeom>
          <a:noFill/>
        </p:spPr>
        <p:txBody>
          <a:bodyPr wrap="none" rtlCol="0">
            <a:spAutoFit/>
          </a:bodyPr>
          <a:lstStyle/>
          <a:p>
            <a:r>
              <a:rPr lang="en-JP" sz="2600" b="1" dirty="0">
                <a:solidFill>
                  <a:srgbClr val="6D40DC"/>
                </a:solidFill>
              </a:rPr>
              <a:t>Columns</a:t>
            </a:r>
            <a:r>
              <a:rPr lang="en-JP" sz="2600" dirty="0">
                <a:solidFill>
                  <a:srgbClr val="6D40DC"/>
                </a:solidFill>
              </a:rPr>
              <a:t> (e.g. 64K columns / bank)</a:t>
            </a:r>
          </a:p>
        </p:txBody>
      </p:sp>
    </p:spTree>
    <p:extLst>
      <p:ext uri="{BB962C8B-B14F-4D97-AF65-F5344CB8AC3E}">
        <p14:creationId xmlns:p14="http://schemas.microsoft.com/office/powerpoint/2010/main" val="397356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fade">
                                      <p:cBhvr>
                                        <p:cTn id="10" dur="500"/>
                                        <p:tgtEl>
                                          <p:spTgt spid="10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5B7C-ADB6-1D17-28E2-9110CA6396F3}"/>
              </a:ext>
            </a:extLst>
          </p:cNvPr>
          <p:cNvSpPr>
            <a:spLocks noGrp="1"/>
          </p:cNvSpPr>
          <p:nvPr>
            <p:ph type="title"/>
          </p:nvPr>
        </p:nvSpPr>
        <p:spPr/>
        <p:txBody>
          <a:bodyPr/>
          <a:lstStyle/>
          <a:p>
            <a:r>
              <a:rPr lang="en-JP" dirty="0"/>
              <a:t>PuD Primitives: RowCopy</a:t>
            </a:r>
          </a:p>
        </p:txBody>
      </p:sp>
      <p:sp>
        <p:nvSpPr>
          <p:cNvPr id="3" name="Content Placeholder 2">
            <a:extLst>
              <a:ext uri="{FF2B5EF4-FFF2-40B4-BE49-F238E27FC236}">
                <a16:creationId xmlns:a16="http://schemas.microsoft.com/office/drawing/2014/main" id="{03662079-08BF-404D-966C-249771C85C37}"/>
              </a:ext>
            </a:extLst>
          </p:cNvPr>
          <p:cNvSpPr>
            <a:spLocks noGrp="1"/>
          </p:cNvSpPr>
          <p:nvPr>
            <p:ph idx="1"/>
          </p:nvPr>
        </p:nvSpPr>
        <p:spPr/>
        <p:txBody>
          <a:bodyPr/>
          <a:lstStyle/>
          <a:p>
            <a:r>
              <a:rPr lang="en-US" b="1" dirty="0">
                <a:solidFill>
                  <a:srgbClr val="E1257C"/>
                </a:solidFill>
              </a:rPr>
              <a:t>RowCopy:</a:t>
            </a:r>
            <a:r>
              <a:rPr lang="en-US" dirty="0"/>
              <a:t> transfers data </a:t>
            </a:r>
            <a:r>
              <a:rPr lang="en-US" dirty="0">
                <a:solidFill>
                  <a:srgbClr val="F23F02"/>
                </a:solidFill>
              </a:rPr>
              <a:t>between rows within the same subarray</a:t>
            </a:r>
            <a:r>
              <a:rPr lang="en-US" dirty="0"/>
              <a:t> by activating two rows in quick succession, enabling </a:t>
            </a:r>
            <a:r>
              <a:rPr lang="en-US" dirty="0">
                <a:solidFill>
                  <a:srgbClr val="F23F02"/>
                </a:solidFill>
              </a:rPr>
              <a:t>efficient bulk data movement inside DRAM</a:t>
            </a:r>
            <a:endParaRPr lang="en-JP" dirty="0">
              <a:solidFill>
                <a:srgbClr val="F23F02"/>
              </a:solidFill>
            </a:endParaRPr>
          </a:p>
        </p:txBody>
      </p:sp>
      <p:sp>
        <p:nvSpPr>
          <p:cNvPr id="4" name="Footer Placeholder 3">
            <a:extLst>
              <a:ext uri="{FF2B5EF4-FFF2-40B4-BE49-F238E27FC236}">
                <a16:creationId xmlns:a16="http://schemas.microsoft.com/office/drawing/2014/main" id="{DB540B77-228D-DBB5-52EB-A9A997C2D4C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4317C30-6A63-B6DA-10DA-2DC39B253545}"/>
              </a:ext>
            </a:extLst>
          </p:cNvPr>
          <p:cNvSpPr>
            <a:spLocks noGrp="1"/>
          </p:cNvSpPr>
          <p:nvPr>
            <p:ph type="sldNum" sz="quarter" idx="12"/>
          </p:nvPr>
        </p:nvSpPr>
        <p:spPr/>
        <p:txBody>
          <a:bodyPr/>
          <a:lstStyle/>
          <a:p>
            <a:fld id="{CBE5B309-C2CE-4D90-B104-F7E98438FC65}" type="slidenum">
              <a:rPr lang="tr-TR" smtClean="0"/>
              <a:pPr/>
              <a:t>10</a:t>
            </a:fld>
            <a:endParaRPr lang="tr-TR" dirty="0"/>
          </a:p>
        </p:txBody>
      </p:sp>
      <p:sp>
        <p:nvSpPr>
          <p:cNvPr id="12" name="Rectangle 11">
            <a:extLst>
              <a:ext uri="{FF2B5EF4-FFF2-40B4-BE49-F238E27FC236}">
                <a16:creationId xmlns:a16="http://schemas.microsoft.com/office/drawing/2014/main" id="{0EC829B6-E245-EAD6-0852-3E0EBDE56FDC}"/>
              </a:ext>
            </a:extLst>
          </p:cNvPr>
          <p:cNvSpPr/>
          <p:nvPr/>
        </p:nvSpPr>
        <p:spPr>
          <a:xfrm>
            <a:off x="3756991" y="3562350"/>
            <a:ext cx="3846444" cy="23017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pic>
        <p:nvPicPr>
          <p:cNvPr id="2050" name="Picture 2">
            <a:extLst>
              <a:ext uri="{FF2B5EF4-FFF2-40B4-BE49-F238E27FC236}">
                <a16:creationId xmlns:a16="http://schemas.microsoft.com/office/drawing/2014/main" id="{C7A340B4-9C3E-9D9D-29A2-05C1F0EB60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000" y="3600000"/>
            <a:ext cx="5347637" cy="205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7B6DF6F-DBCB-452F-BFA8-4C287AE5BF0D}"/>
              </a:ext>
            </a:extLst>
          </p:cNvPr>
          <p:cNvSpPr/>
          <p:nvPr/>
        </p:nvSpPr>
        <p:spPr>
          <a:xfrm>
            <a:off x="4770783" y="3475131"/>
            <a:ext cx="2832652" cy="23017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7" name="TextBox 6">
            <a:extLst>
              <a:ext uri="{FF2B5EF4-FFF2-40B4-BE49-F238E27FC236}">
                <a16:creationId xmlns:a16="http://schemas.microsoft.com/office/drawing/2014/main" id="{C761993C-F4E9-1884-585A-25376824DC84}"/>
              </a:ext>
            </a:extLst>
          </p:cNvPr>
          <p:cNvSpPr txBox="1"/>
          <p:nvPr/>
        </p:nvSpPr>
        <p:spPr>
          <a:xfrm>
            <a:off x="1007471" y="3882527"/>
            <a:ext cx="783228" cy="492443"/>
          </a:xfrm>
          <a:prstGeom prst="rect">
            <a:avLst/>
          </a:prstGeom>
          <a:noFill/>
        </p:spPr>
        <p:txBody>
          <a:bodyPr wrap="none" rtlCol="0">
            <a:spAutoFit/>
          </a:bodyPr>
          <a:lstStyle/>
          <a:p>
            <a:r>
              <a:rPr lang="en-JP" sz="2600" b="1" dirty="0">
                <a:solidFill>
                  <a:srgbClr val="FF0000"/>
                </a:solidFill>
              </a:rPr>
              <a:t>ACT</a:t>
            </a:r>
          </a:p>
        </p:txBody>
      </p:sp>
      <p:sp>
        <p:nvSpPr>
          <p:cNvPr id="8" name="TextBox 7">
            <a:extLst>
              <a:ext uri="{FF2B5EF4-FFF2-40B4-BE49-F238E27FC236}">
                <a16:creationId xmlns:a16="http://schemas.microsoft.com/office/drawing/2014/main" id="{3AC8B492-5AB4-E2E1-E78E-C63B3946F6F8}"/>
              </a:ext>
            </a:extLst>
          </p:cNvPr>
          <p:cNvSpPr txBox="1"/>
          <p:nvPr/>
        </p:nvSpPr>
        <p:spPr>
          <a:xfrm>
            <a:off x="3710852" y="3882527"/>
            <a:ext cx="2471225" cy="461665"/>
          </a:xfrm>
          <a:prstGeom prst="rect">
            <a:avLst/>
          </a:prstGeom>
          <a:noFill/>
        </p:spPr>
        <p:txBody>
          <a:bodyPr wrap="square" rtlCol="0">
            <a:spAutoFit/>
          </a:bodyPr>
          <a:lstStyle/>
          <a:p>
            <a:r>
              <a:rPr lang="en-JP" sz="2400" b="1" i="1" dirty="0">
                <a:solidFill>
                  <a:srgbClr val="306CE3"/>
                </a:solidFill>
              </a:rPr>
              <a:t>Source Row</a:t>
            </a:r>
          </a:p>
        </p:txBody>
      </p:sp>
    </p:spTree>
    <p:extLst>
      <p:ext uri="{BB962C8B-B14F-4D97-AF65-F5344CB8AC3E}">
        <p14:creationId xmlns:p14="http://schemas.microsoft.com/office/powerpoint/2010/main" val="3949788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5B7C-ADB6-1D17-28E2-9110CA6396F3}"/>
              </a:ext>
            </a:extLst>
          </p:cNvPr>
          <p:cNvSpPr>
            <a:spLocks noGrp="1"/>
          </p:cNvSpPr>
          <p:nvPr>
            <p:ph type="title"/>
          </p:nvPr>
        </p:nvSpPr>
        <p:spPr/>
        <p:txBody>
          <a:bodyPr/>
          <a:lstStyle/>
          <a:p>
            <a:r>
              <a:rPr lang="en-JP" dirty="0"/>
              <a:t>PuD Primitives: RowCopy</a:t>
            </a:r>
          </a:p>
        </p:txBody>
      </p:sp>
      <p:sp>
        <p:nvSpPr>
          <p:cNvPr id="3" name="Content Placeholder 2">
            <a:extLst>
              <a:ext uri="{FF2B5EF4-FFF2-40B4-BE49-F238E27FC236}">
                <a16:creationId xmlns:a16="http://schemas.microsoft.com/office/drawing/2014/main" id="{03662079-08BF-404D-966C-249771C85C37}"/>
              </a:ext>
            </a:extLst>
          </p:cNvPr>
          <p:cNvSpPr>
            <a:spLocks noGrp="1"/>
          </p:cNvSpPr>
          <p:nvPr>
            <p:ph idx="1"/>
          </p:nvPr>
        </p:nvSpPr>
        <p:spPr/>
        <p:txBody>
          <a:bodyPr/>
          <a:lstStyle/>
          <a:p>
            <a:r>
              <a:rPr lang="en-US" b="1" dirty="0">
                <a:solidFill>
                  <a:srgbClr val="E1257C"/>
                </a:solidFill>
              </a:rPr>
              <a:t>RowCopy:</a:t>
            </a:r>
            <a:r>
              <a:rPr lang="en-US" dirty="0"/>
              <a:t> transfers data </a:t>
            </a:r>
            <a:r>
              <a:rPr lang="en-US" dirty="0">
                <a:solidFill>
                  <a:srgbClr val="F23F02"/>
                </a:solidFill>
              </a:rPr>
              <a:t>between rows within the same subarray</a:t>
            </a:r>
            <a:r>
              <a:rPr lang="en-US" dirty="0"/>
              <a:t> by activating two rows in quick succession, enabling </a:t>
            </a:r>
            <a:r>
              <a:rPr lang="en-US" dirty="0">
                <a:solidFill>
                  <a:srgbClr val="F23F02"/>
                </a:solidFill>
              </a:rPr>
              <a:t>efficient bulk data movement inside DRAM</a:t>
            </a:r>
            <a:endParaRPr lang="en-JP" dirty="0">
              <a:solidFill>
                <a:srgbClr val="F23F02"/>
              </a:solidFill>
            </a:endParaRPr>
          </a:p>
        </p:txBody>
      </p:sp>
      <p:sp>
        <p:nvSpPr>
          <p:cNvPr id="4" name="Footer Placeholder 3">
            <a:extLst>
              <a:ext uri="{FF2B5EF4-FFF2-40B4-BE49-F238E27FC236}">
                <a16:creationId xmlns:a16="http://schemas.microsoft.com/office/drawing/2014/main" id="{DB540B77-228D-DBB5-52EB-A9A997C2D4C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4317C30-6A63-B6DA-10DA-2DC39B253545}"/>
              </a:ext>
            </a:extLst>
          </p:cNvPr>
          <p:cNvSpPr>
            <a:spLocks noGrp="1"/>
          </p:cNvSpPr>
          <p:nvPr>
            <p:ph type="sldNum" sz="quarter" idx="12"/>
          </p:nvPr>
        </p:nvSpPr>
        <p:spPr/>
        <p:txBody>
          <a:bodyPr/>
          <a:lstStyle/>
          <a:p>
            <a:fld id="{CBE5B309-C2CE-4D90-B104-F7E98438FC65}" type="slidenum">
              <a:rPr lang="tr-TR" smtClean="0"/>
              <a:pPr/>
              <a:t>11</a:t>
            </a:fld>
            <a:endParaRPr lang="tr-TR" dirty="0"/>
          </a:p>
        </p:txBody>
      </p:sp>
      <p:sp>
        <p:nvSpPr>
          <p:cNvPr id="12" name="Rectangle 11">
            <a:extLst>
              <a:ext uri="{FF2B5EF4-FFF2-40B4-BE49-F238E27FC236}">
                <a16:creationId xmlns:a16="http://schemas.microsoft.com/office/drawing/2014/main" id="{0EC829B6-E245-EAD6-0852-3E0EBDE56FDC}"/>
              </a:ext>
            </a:extLst>
          </p:cNvPr>
          <p:cNvSpPr/>
          <p:nvPr/>
        </p:nvSpPr>
        <p:spPr>
          <a:xfrm>
            <a:off x="3756991" y="3562350"/>
            <a:ext cx="3846444" cy="23017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pic>
        <p:nvPicPr>
          <p:cNvPr id="2050" name="Picture 2">
            <a:extLst>
              <a:ext uri="{FF2B5EF4-FFF2-40B4-BE49-F238E27FC236}">
                <a16:creationId xmlns:a16="http://schemas.microsoft.com/office/drawing/2014/main" id="{C7A340B4-9C3E-9D9D-29A2-05C1F0EB60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000" y="3600000"/>
            <a:ext cx="5347637" cy="205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761993C-F4E9-1884-585A-25376824DC84}"/>
              </a:ext>
            </a:extLst>
          </p:cNvPr>
          <p:cNvSpPr txBox="1"/>
          <p:nvPr/>
        </p:nvSpPr>
        <p:spPr>
          <a:xfrm>
            <a:off x="1007471" y="3882527"/>
            <a:ext cx="783228" cy="492443"/>
          </a:xfrm>
          <a:prstGeom prst="rect">
            <a:avLst/>
          </a:prstGeom>
          <a:noFill/>
        </p:spPr>
        <p:txBody>
          <a:bodyPr wrap="none" rtlCol="0">
            <a:spAutoFit/>
          </a:bodyPr>
          <a:lstStyle/>
          <a:p>
            <a:r>
              <a:rPr lang="en-JP" sz="2600" b="1" dirty="0">
                <a:solidFill>
                  <a:srgbClr val="FF0000"/>
                </a:solidFill>
              </a:rPr>
              <a:t>ACT</a:t>
            </a:r>
          </a:p>
        </p:txBody>
      </p:sp>
      <p:sp>
        <p:nvSpPr>
          <p:cNvPr id="8" name="TextBox 7">
            <a:extLst>
              <a:ext uri="{FF2B5EF4-FFF2-40B4-BE49-F238E27FC236}">
                <a16:creationId xmlns:a16="http://schemas.microsoft.com/office/drawing/2014/main" id="{DD0521D9-DC6D-1780-65B1-C053A6A3FECE}"/>
              </a:ext>
            </a:extLst>
          </p:cNvPr>
          <p:cNvSpPr txBox="1"/>
          <p:nvPr/>
        </p:nvSpPr>
        <p:spPr>
          <a:xfrm>
            <a:off x="4180383" y="4859875"/>
            <a:ext cx="783228" cy="492443"/>
          </a:xfrm>
          <a:prstGeom prst="rect">
            <a:avLst/>
          </a:prstGeom>
          <a:noFill/>
        </p:spPr>
        <p:txBody>
          <a:bodyPr wrap="none" rtlCol="0">
            <a:spAutoFit/>
          </a:bodyPr>
          <a:lstStyle/>
          <a:p>
            <a:r>
              <a:rPr lang="en-JP" sz="2600" b="1" dirty="0">
                <a:solidFill>
                  <a:srgbClr val="FF0000"/>
                </a:solidFill>
              </a:rPr>
              <a:t>ACT</a:t>
            </a:r>
          </a:p>
        </p:txBody>
      </p:sp>
      <p:sp>
        <p:nvSpPr>
          <p:cNvPr id="9" name="TextBox 8">
            <a:extLst>
              <a:ext uri="{FF2B5EF4-FFF2-40B4-BE49-F238E27FC236}">
                <a16:creationId xmlns:a16="http://schemas.microsoft.com/office/drawing/2014/main" id="{29ECAC9C-3B11-2756-58DF-E5BFC9E7474B}"/>
              </a:ext>
            </a:extLst>
          </p:cNvPr>
          <p:cNvSpPr txBox="1"/>
          <p:nvPr/>
        </p:nvSpPr>
        <p:spPr>
          <a:xfrm>
            <a:off x="6707197" y="4850822"/>
            <a:ext cx="2471225" cy="461665"/>
          </a:xfrm>
          <a:prstGeom prst="rect">
            <a:avLst/>
          </a:prstGeom>
          <a:noFill/>
        </p:spPr>
        <p:txBody>
          <a:bodyPr wrap="square" rtlCol="0">
            <a:spAutoFit/>
          </a:bodyPr>
          <a:lstStyle/>
          <a:p>
            <a:r>
              <a:rPr lang="en-JP" sz="2400" b="1" i="1" dirty="0">
                <a:solidFill>
                  <a:srgbClr val="6D40DC"/>
                </a:solidFill>
              </a:rPr>
              <a:t>Destination Row</a:t>
            </a:r>
          </a:p>
        </p:txBody>
      </p:sp>
    </p:spTree>
    <p:extLst>
      <p:ext uri="{BB962C8B-B14F-4D97-AF65-F5344CB8AC3E}">
        <p14:creationId xmlns:p14="http://schemas.microsoft.com/office/powerpoint/2010/main" val="389360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5B7C-ADB6-1D17-28E2-9110CA6396F3}"/>
              </a:ext>
            </a:extLst>
          </p:cNvPr>
          <p:cNvSpPr>
            <a:spLocks noGrp="1"/>
          </p:cNvSpPr>
          <p:nvPr>
            <p:ph type="title"/>
          </p:nvPr>
        </p:nvSpPr>
        <p:spPr/>
        <p:txBody>
          <a:bodyPr/>
          <a:lstStyle/>
          <a:p>
            <a:r>
              <a:rPr lang="en-JP" dirty="0"/>
              <a:t>PuD Primitives: RowCopy</a:t>
            </a:r>
          </a:p>
        </p:txBody>
      </p:sp>
      <p:sp>
        <p:nvSpPr>
          <p:cNvPr id="3" name="Content Placeholder 2">
            <a:extLst>
              <a:ext uri="{FF2B5EF4-FFF2-40B4-BE49-F238E27FC236}">
                <a16:creationId xmlns:a16="http://schemas.microsoft.com/office/drawing/2014/main" id="{03662079-08BF-404D-966C-249771C85C37}"/>
              </a:ext>
            </a:extLst>
          </p:cNvPr>
          <p:cNvSpPr>
            <a:spLocks noGrp="1"/>
          </p:cNvSpPr>
          <p:nvPr>
            <p:ph idx="1"/>
          </p:nvPr>
        </p:nvSpPr>
        <p:spPr/>
        <p:txBody>
          <a:bodyPr/>
          <a:lstStyle/>
          <a:p>
            <a:r>
              <a:rPr lang="en-US" b="1" dirty="0">
                <a:solidFill>
                  <a:srgbClr val="E1257C"/>
                </a:solidFill>
              </a:rPr>
              <a:t>RowCopy:</a:t>
            </a:r>
            <a:r>
              <a:rPr lang="en-US" dirty="0"/>
              <a:t> transfers data </a:t>
            </a:r>
            <a:r>
              <a:rPr lang="en-US" dirty="0">
                <a:solidFill>
                  <a:srgbClr val="F23F02"/>
                </a:solidFill>
              </a:rPr>
              <a:t>between rows within the same subarray</a:t>
            </a:r>
            <a:r>
              <a:rPr lang="en-US" dirty="0"/>
              <a:t> by activating two rows in quick succession, enabling </a:t>
            </a:r>
            <a:r>
              <a:rPr lang="en-US" dirty="0">
                <a:solidFill>
                  <a:srgbClr val="F23F02"/>
                </a:solidFill>
              </a:rPr>
              <a:t>efficient bulk data movement inside DRAM</a:t>
            </a:r>
            <a:endParaRPr lang="en-JP" dirty="0">
              <a:solidFill>
                <a:srgbClr val="F23F02"/>
              </a:solidFill>
            </a:endParaRPr>
          </a:p>
        </p:txBody>
      </p:sp>
      <p:sp>
        <p:nvSpPr>
          <p:cNvPr id="4" name="Footer Placeholder 3">
            <a:extLst>
              <a:ext uri="{FF2B5EF4-FFF2-40B4-BE49-F238E27FC236}">
                <a16:creationId xmlns:a16="http://schemas.microsoft.com/office/drawing/2014/main" id="{DB540B77-228D-DBB5-52EB-A9A997C2D4C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4317C30-6A63-B6DA-10DA-2DC39B253545}"/>
              </a:ext>
            </a:extLst>
          </p:cNvPr>
          <p:cNvSpPr>
            <a:spLocks noGrp="1"/>
          </p:cNvSpPr>
          <p:nvPr>
            <p:ph type="sldNum" sz="quarter" idx="12"/>
          </p:nvPr>
        </p:nvSpPr>
        <p:spPr/>
        <p:txBody>
          <a:bodyPr/>
          <a:lstStyle/>
          <a:p>
            <a:fld id="{CBE5B309-C2CE-4D90-B104-F7E98438FC65}" type="slidenum">
              <a:rPr lang="tr-TR" smtClean="0"/>
              <a:pPr/>
              <a:t>12</a:t>
            </a:fld>
            <a:endParaRPr lang="tr-TR" dirty="0"/>
          </a:p>
        </p:txBody>
      </p:sp>
      <p:sp>
        <p:nvSpPr>
          <p:cNvPr id="12" name="Rectangle 11">
            <a:extLst>
              <a:ext uri="{FF2B5EF4-FFF2-40B4-BE49-F238E27FC236}">
                <a16:creationId xmlns:a16="http://schemas.microsoft.com/office/drawing/2014/main" id="{0EC829B6-E245-EAD6-0852-3E0EBDE56FDC}"/>
              </a:ext>
            </a:extLst>
          </p:cNvPr>
          <p:cNvSpPr/>
          <p:nvPr/>
        </p:nvSpPr>
        <p:spPr>
          <a:xfrm>
            <a:off x="3756991" y="3562350"/>
            <a:ext cx="3846444" cy="23017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pic>
        <p:nvPicPr>
          <p:cNvPr id="4098" name="Picture 2">
            <a:extLst>
              <a:ext uri="{FF2B5EF4-FFF2-40B4-BE49-F238E27FC236}">
                <a16:creationId xmlns:a16="http://schemas.microsoft.com/office/drawing/2014/main" id="{BD282CBA-D27C-5D54-9C56-4ECD9F1026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000" y="3600000"/>
            <a:ext cx="5347636" cy="2052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73EA65A4-83E0-FA10-57EA-4FB58CDBF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7029" y="3782191"/>
            <a:ext cx="1029214" cy="16346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23F4E21-4A54-FACE-D9ED-00209BC85904}"/>
              </a:ext>
            </a:extLst>
          </p:cNvPr>
          <p:cNvSpPr txBox="1"/>
          <p:nvPr/>
        </p:nvSpPr>
        <p:spPr>
          <a:xfrm>
            <a:off x="3871615" y="3429000"/>
            <a:ext cx="2471225" cy="461665"/>
          </a:xfrm>
          <a:prstGeom prst="rect">
            <a:avLst/>
          </a:prstGeom>
          <a:noFill/>
        </p:spPr>
        <p:txBody>
          <a:bodyPr wrap="square" rtlCol="0">
            <a:spAutoFit/>
          </a:bodyPr>
          <a:lstStyle/>
          <a:p>
            <a:r>
              <a:rPr lang="en-JP" sz="2400" b="1" i="1" dirty="0">
                <a:solidFill>
                  <a:srgbClr val="306CE3"/>
                </a:solidFill>
              </a:rPr>
              <a:t>Source Row</a:t>
            </a:r>
          </a:p>
        </p:txBody>
      </p:sp>
      <p:sp>
        <p:nvSpPr>
          <p:cNvPr id="9" name="TextBox 8">
            <a:extLst>
              <a:ext uri="{FF2B5EF4-FFF2-40B4-BE49-F238E27FC236}">
                <a16:creationId xmlns:a16="http://schemas.microsoft.com/office/drawing/2014/main" id="{A2CACF5A-5228-B3CF-F623-9EF2E75703B0}"/>
              </a:ext>
            </a:extLst>
          </p:cNvPr>
          <p:cNvSpPr txBox="1"/>
          <p:nvPr/>
        </p:nvSpPr>
        <p:spPr>
          <a:xfrm>
            <a:off x="3968299" y="5356101"/>
            <a:ext cx="2471225" cy="461665"/>
          </a:xfrm>
          <a:prstGeom prst="rect">
            <a:avLst/>
          </a:prstGeom>
          <a:noFill/>
        </p:spPr>
        <p:txBody>
          <a:bodyPr wrap="square" rtlCol="0">
            <a:spAutoFit/>
          </a:bodyPr>
          <a:lstStyle/>
          <a:p>
            <a:r>
              <a:rPr lang="en-JP" sz="2400" b="1" i="1" dirty="0">
                <a:solidFill>
                  <a:srgbClr val="6D40DC"/>
                </a:solidFill>
              </a:rPr>
              <a:t>Destination Row</a:t>
            </a:r>
          </a:p>
        </p:txBody>
      </p:sp>
      <p:sp>
        <p:nvSpPr>
          <p:cNvPr id="10" name="TextBox 9">
            <a:extLst>
              <a:ext uri="{FF2B5EF4-FFF2-40B4-BE49-F238E27FC236}">
                <a16:creationId xmlns:a16="http://schemas.microsoft.com/office/drawing/2014/main" id="{BE347F6F-7496-ABD7-29A3-157D8C5AFC9E}"/>
              </a:ext>
            </a:extLst>
          </p:cNvPr>
          <p:cNvSpPr txBox="1"/>
          <p:nvPr/>
        </p:nvSpPr>
        <p:spPr>
          <a:xfrm>
            <a:off x="6937192" y="3632965"/>
            <a:ext cx="2471225" cy="523220"/>
          </a:xfrm>
          <a:prstGeom prst="rect">
            <a:avLst/>
          </a:prstGeom>
          <a:noFill/>
        </p:spPr>
        <p:txBody>
          <a:bodyPr wrap="square" rtlCol="0">
            <a:spAutoFit/>
          </a:bodyPr>
          <a:lstStyle/>
          <a:p>
            <a:r>
              <a:rPr lang="en-JP" sz="2800" b="1" dirty="0">
                <a:solidFill>
                  <a:srgbClr val="E1257C"/>
                </a:solidFill>
              </a:rPr>
              <a:t>RowCopy</a:t>
            </a:r>
          </a:p>
        </p:txBody>
      </p:sp>
    </p:spTree>
    <p:extLst>
      <p:ext uri="{BB962C8B-B14F-4D97-AF65-F5344CB8AC3E}">
        <p14:creationId xmlns:p14="http://schemas.microsoft.com/office/powerpoint/2010/main" val="390253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par>
                                <p:cTn id="18" presetID="22" presetClass="entr" presetSubtype="1" fill="hold" nodeType="withEffect">
                                  <p:stCondLst>
                                    <p:cond delay="0"/>
                                  </p:stCondLst>
                                  <p:childTnLst>
                                    <p:set>
                                      <p:cBhvr>
                                        <p:cTn id="19" dur="1" fill="hold">
                                          <p:stCondLst>
                                            <p:cond delay="0"/>
                                          </p:stCondLst>
                                        </p:cTn>
                                        <p:tgtEl>
                                          <p:spTgt spid="4100"/>
                                        </p:tgtEl>
                                        <p:attrNameLst>
                                          <p:attrName>style.visibility</p:attrName>
                                        </p:attrNameLst>
                                      </p:cBhvr>
                                      <p:to>
                                        <p:strVal val="visible"/>
                                      </p:to>
                                    </p:set>
                                    <p:animEffect transition="in" filter="wipe(up)">
                                      <p:cBhvr>
                                        <p:cTn id="20"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5B7C-ADB6-1D17-28E2-9110CA6396F3}"/>
              </a:ext>
            </a:extLst>
          </p:cNvPr>
          <p:cNvSpPr>
            <a:spLocks noGrp="1"/>
          </p:cNvSpPr>
          <p:nvPr>
            <p:ph type="title"/>
          </p:nvPr>
        </p:nvSpPr>
        <p:spPr/>
        <p:txBody>
          <a:bodyPr/>
          <a:lstStyle/>
          <a:p>
            <a:r>
              <a:rPr lang="en-JP" dirty="0"/>
              <a:t>PuD Primitives: MAJ3</a:t>
            </a:r>
          </a:p>
        </p:txBody>
      </p:sp>
      <p:sp>
        <p:nvSpPr>
          <p:cNvPr id="3" name="Content Placeholder 2">
            <a:extLst>
              <a:ext uri="{FF2B5EF4-FFF2-40B4-BE49-F238E27FC236}">
                <a16:creationId xmlns:a16="http://schemas.microsoft.com/office/drawing/2014/main" id="{03662079-08BF-404D-966C-249771C85C37}"/>
              </a:ext>
            </a:extLst>
          </p:cNvPr>
          <p:cNvSpPr>
            <a:spLocks noGrp="1"/>
          </p:cNvSpPr>
          <p:nvPr>
            <p:ph idx="1"/>
          </p:nvPr>
        </p:nvSpPr>
        <p:spPr/>
        <p:txBody>
          <a:bodyPr/>
          <a:lstStyle/>
          <a:p>
            <a:r>
              <a:rPr lang="en-US" b="1" dirty="0">
                <a:solidFill>
                  <a:srgbClr val="E1257C"/>
                </a:solidFill>
              </a:rPr>
              <a:t>MAJ3:</a:t>
            </a:r>
            <a:r>
              <a:rPr lang="en-US" dirty="0">
                <a:solidFill>
                  <a:srgbClr val="E1257C"/>
                </a:solidFill>
              </a:rPr>
              <a:t> </a:t>
            </a:r>
            <a:r>
              <a:rPr lang="en-US" dirty="0"/>
              <a:t>activates </a:t>
            </a:r>
            <a:r>
              <a:rPr lang="en-US" dirty="0">
                <a:solidFill>
                  <a:srgbClr val="F23F02"/>
                </a:solidFill>
              </a:rPr>
              <a:t>three rows simultaneously</a:t>
            </a:r>
            <a:r>
              <a:rPr lang="en-US" dirty="0"/>
              <a:t>, causing charge sharing on the bitline, such that each column independently computes </a:t>
            </a:r>
            <a:r>
              <a:rPr lang="en-US" dirty="0">
                <a:solidFill>
                  <a:srgbClr val="F23F02"/>
                </a:solidFill>
              </a:rPr>
              <a:t>the majority of the activated cells in that column</a:t>
            </a:r>
          </a:p>
        </p:txBody>
      </p:sp>
      <p:sp>
        <p:nvSpPr>
          <p:cNvPr id="4" name="Footer Placeholder 3">
            <a:extLst>
              <a:ext uri="{FF2B5EF4-FFF2-40B4-BE49-F238E27FC236}">
                <a16:creationId xmlns:a16="http://schemas.microsoft.com/office/drawing/2014/main" id="{DB540B77-228D-DBB5-52EB-A9A997C2D4C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4317C30-6A63-B6DA-10DA-2DC39B253545}"/>
              </a:ext>
            </a:extLst>
          </p:cNvPr>
          <p:cNvSpPr>
            <a:spLocks noGrp="1"/>
          </p:cNvSpPr>
          <p:nvPr>
            <p:ph type="sldNum" sz="quarter" idx="12"/>
          </p:nvPr>
        </p:nvSpPr>
        <p:spPr/>
        <p:txBody>
          <a:bodyPr/>
          <a:lstStyle/>
          <a:p>
            <a:fld id="{CBE5B309-C2CE-4D90-B104-F7E98438FC65}" type="slidenum">
              <a:rPr lang="tr-TR" smtClean="0"/>
              <a:pPr/>
              <a:t>13</a:t>
            </a:fld>
            <a:endParaRPr lang="tr-TR" dirty="0"/>
          </a:p>
        </p:txBody>
      </p:sp>
      <p:pic>
        <p:nvPicPr>
          <p:cNvPr id="5122" name="Picture 2">
            <a:extLst>
              <a:ext uri="{FF2B5EF4-FFF2-40B4-BE49-F238E27FC236}">
                <a16:creationId xmlns:a16="http://schemas.microsoft.com/office/drawing/2014/main" id="{3D5C9777-CDDD-363E-F0B2-70B5306CC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000" y="4140000"/>
            <a:ext cx="5347636" cy="205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CBE42AD-235F-6B0B-3116-257A776E8122}"/>
              </a:ext>
            </a:extLst>
          </p:cNvPr>
          <p:cNvSpPr/>
          <p:nvPr/>
        </p:nvSpPr>
        <p:spPr>
          <a:xfrm>
            <a:off x="3968299" y="4052852"/>
            <a:ext cx="3630104" cy="23017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Tree>
    <p:extLst>
      <p:ext uri="{BB962C8B-B14F-4D97-AF65-F5344CB8AC3E}">
        <p14:creationId xmlns:p14="http://schemas.microsoft.com/office/powerpoint/2010/main" val="1692306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5B7C-ADB6-1D17-28E2-9110CA6396F3}"/>
              </a:ext>
            </a:extLst>
          </p:cNvPr>
          <p:cNvSpPr>
            <a:spLocks noGrp="1"/>
          </p:cNvSpPr>
          <p:nvPr>
            <p:ph type="title"/>
          </p:nvPr>
        </p:nvSpPr>
        <p:spPr/>
        <p:txBody>
          <a:bodyPr/>
          <a:lstStyle/>
          <a:p>
            <a:r>
              <a:rPr lang="en-JP" dirty="0"/>
              <a:t>PuD Primitives: MAJ3</a:t>
            </a:r>
          </a:p>
        </p:txBody>
      </p:sp>
      <p:sp>
        <p:nvSpPr>
          <p:cNvPr id="3" name="Content Placeholder 2">
            <a:extLst>
              <a:ext uri="{FF2B5EF4-FFF2-40B4-BE49-F238E27FC236}">
                <a16:creationId xmlns:a16="http://schemas.microsoft.com/office/drawing/2014/main" id="{03662079-08BF-404D-966C-249771C85C37}"/>
              </a:ext>
            </a:extLst>
          </p:cNvPr>
          <p:cNvSpPr>
            <a:spLocks noGrp="1"/>
          </p:cNvSpPr>
          <p:nvPr>
            <p:ph idx="1"/>
          </p:nvPr>
        </p:nvSpPr>
        <p:spPr/>
        <p:txBody>
          <a:bodyPr/>
          <a:lstStyle/>
          <a:p>
            <a:r>
              <a:rPr lang="en-US" b="1" dirty="0">
                <a:solidFill>
                  <a:srgbClr val="E1257C"/>
                </a:solidFill>
              </a:rPr>
              <a:t>MAJ3:</a:t>
            </a:r>
            <a:r>
              <a:rPr lang="en-US" dirty="0">
                <a:solidFill>
                  <a:srgbClr val="E1257C"/>
                </a:solidFill>
              </a:rPr>
              <a:t> </a:t>
            </a:r>
            <a:r>
              <a:rPr lang="en-US" dirty="0"/>
              <a:t>activates </a:t>
            </a:r>
            <a:r>
              <a:rPr lang="en-US" dirty="0">
                <a:solidFill>
                  <a:srgbClr val="F23F02"/>
                </a:solidFill>
              </a:rPr>
              <a:t>three rows simultaneously</a:t>
            </a:r>
            <a:r>
              <a:rPr lang="en-US" dirty="0"/>
              <a:t>, causing charge sharing on the bitline, such that each column independently computes </a:t>
            </a:r>
            <a:r>
              <a:rPr lang="en-US" dirty="0">
                <a:solidFill>
                  <a:srgbClr val="F23F02"/>
                </a:solidFill>
              </a:rPr>
              <a:t>the majority of the activated cells in that column</a:t>
            </a:r>
          </a:p>
        </p:txBody>
      </p:sp>
      <p:sp>
        <p:nvSpPr>
          <p:cNvPr id="4" name="Footer Placeholder 3">
            <a:extLst>
              <a:ext uri="{FF2B5EF4-FFF2-40B4-BE49-F238E27FC236}">
                <a16:creationId xmlns:a16="http://schemas.microsoft.com/office/drawing/2014/main" id="{DB540B77-228D-DBB5-52EB-A9A997C2D4C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4317C30-6A63-B6DA-10DA-2DC39B253545}"/>
              </a:ext>
            </a:extLst>
          </p:cNvPr>
          <p:cNvSpPr>
            <a:spLocks noGrp="1"/>
          </p:cNvSpPr>
          <p:nvPr>
            <p:ph type="sldNum" sz="quarter" idx="12"/>
          </p:nvPr>
        </p:nvSpPr>
        <p:spPr/>
        <p:txBody>
          <a:bodyPr/>
          <a:lstStyle/>
          <a:p>
            <a:fld id="{CBE5B309-C2CE-4D90-B104-F7E98438FC65}" type="slidenum">
              <a:rPr lang="tr-TR" smtClean="0"/>
              <a:pPr/>
              <a:t>14</a:t>
            </a:fld>
            <a:endParaRPr lang="tr-TR" dirty="0"/>
          </a:p>
        </p:txBody>
      </p:sp>
      <p:pic>
        <p:nvPicPr>
          <p:cNvPr id="6146" name="Picture 2">
            <a:extLst>
              <a:ext uri="{FF2B5EF4-FFF2-40B4-BE49-F238E27FC236}">
                <a16:creationId xmlns:a16="http://schemas.microsoft.com/office/drawing/2014/main" id="{BCD8D8B6-0B9C-9EEA-C79A-FE3DA1CA2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000" y="4140000"/>
            <a:ext cx="5347636" cy="205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6217F6D-3A15-2E54-1AE7-3AD4D71A2049}"/>
              </a:ext>
            </a:extLst>
          </p:cNvPr>
          <p:cNvSpPr txBox="1"/>
          <p:nvPr/>
        </p:nvSpPr>
        <p:spPr>
          <a:xfrm>
            <a:off x="-4" y="3829840"/>
            <a:ext cx="2436886" cy="1200329"/>
          </a:xfrm>
          <a:prstGeom prst="rect">
            <a:avLst/>
          </a:prstGeom>
          <a:noFill/>
        </p:spPr>
        <p:txBody>
          <a:bodyPr wrap="none" rtlCol="0">
            <a:spAutoFit/>
          </a:bodyPr>
          <a:lstStyle/>
          <a:p>
            <a:pPr algn="ctr"/>
            <a:r>
              <a:rPr lang="en-JP" sz="2400" b="1" dirty="0">
                <a:solidFill>
                  <a:srgbClr val="FF0000"/>
                </a:solidFill>
              </a:rPr>
              <a:t>Simultaneously </a:t>
            </a:r>
          </a:p>
          <a:p>
            <a:pPr algn="ctr"/>
            <a:r>
              <a:rPr lang="en-JP" sz="2400" b="1" dirty="0">
                <a:solidFill>
                  <a:srgbClr val="FF0000"/>
                </a:solidFill>
              </a:rPr>
              <a:t>activating </a:t>
            </a:r>
          </a:p>
          <a:p>
            <a:pPr algn="ctr"/>
            <a:r>
              <a:rPr lang="en-JP" sz="2400" b="1" dirty="0">
                <a:solidFill>
                  <a:srgbClr val="FF0000"/>
                </a:solidFill>
              </a:rPr>
              <a:t>three rows</a:t>
            </a:r>
          </a:p>
        </p:txBody>
      </p:sp>
      <p:sp>
        <p:nvSpPr>
          <p:cNvPr id="8" name="Rectangle 7">
            <a:extLst>
              <a:ext uri="{FF2B5EF4-FFF2-40B4-BE49-F238E27FC236}">
                <a16:creationId xmlns:a16="http://schemas.microsoft.com/office/drawing/2014/main" id="{57CAC8DB-6800-D0E4-F2EF-6786F81DEE84}"/>
              </a:ext>
            </a:extLst>
          </p:cNvPr>
          <p:cNvSpPr/>
          <p:nvPr/>
        </p:nvSpPr>
        <p:spPr>
          <a:xfrm>
            <a:off x="5039139" y="4052852"/>
            <a:ext cx="2559264" cy="23017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Tree>
    <p:extLst>
      <p:ext uri="{BB962C8B-B14F-4D97-AF65-F5344CB8AC3E}">
        <p14:creationId xmlns:p14="http://schemas.microsoft.com/office/powerpoint/2010/main" val="160610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5B7C-ADB6-1D17-28E2-9110CA6396F3}"/>
              </a:ext>
            </a:extLst>
          </p:cNvPr>
          <p:cNvSpPr>
            <a:spLocks noGrp="1"/>
          </p:cNvSpPr>
          <p:nvPr>
            <p:ph type="title"/>
          </p:nvPr>
        </p:nvSpPr>
        <p:spPr/>
        <p:txBody>
          <a:bodyPr/>
          <a:lstStyle/>
          <a:p>
            <a:r>
              <a:rPr lang="en-JP" dirty="0"/>
              <a:t>PuD Primitives: MAJ3</a:t>
            </a:r>
          </a:p>
        </p:txBody>
      </p:sp>
      <p:sp>
        <p:nvSpPr>
          <p:cNvPr id="3" name="Content Placeholder 2">
            <a:extLst>
              <a:ext uri="{FF2B5EF4-FFF2-40B4-BE49-F238E27FC236}">
                <a16:creationId xmlns:a16="http://schemas.microsoft.com/office/drawing/2014/main" id="{03662079-08BF-404D-966C-249771C85C37}"/>
              </a:ext>
            </a:extLst>
          </p:cNvPr>
          <p:cNvSpPr>
            <a:spLocks noGrp="1"/>
          </p:cNvSpPr>
          <p:nvPr>
            <p:ph idx="1"/>
          </p:nvPr>
        </p:nvSpPr>
        <p:spPr/>
        <p:txBody>
          <a:bodyPr/>
          <a:lstStyle/>
          <a:p>
            <a:r>
              <a:rPr lang="en-US" b="1" dirty="0">
                <a:solidFill>
                  <a:srgbClr val="E1257C"/>
                </a:solidFill>
              </a:rPr>
              <a:t>MAJ3:</a:t>
            </a:r>
            <a:r>
              <a:rPr lang="en-US" dirty="0">
                <a:solidFill>
                  <a:srgbClr val="E1257C"/>
                </a:solidFill>
              </a:rPr>
              <a:t> </a:t>
            </a:r>
            <a:r>
              <a:rPr lang="en-US" dirty="0"/>
              <a:t>activates </a:t>
            </a:r>
            <a:r>
              <a:rPr lang="en-US" dirty="0">
                <a:solidFill>
                  <a:srgbClr val="F23F02"/>
                </a:solidFill>
              </a:rPr>
              <a:t>three rows simultaneously</a:t>
            </a:r>
            <a:r>
              <a:rPr lang="en-US" dirty="0"/>
              <a:t>, causing charge sharing on the bitline, such that each column independently computes </a:t>
            </a:r>
            <a:r>
              <a:rPr lang="en-US" dirty="0">
                <a:solidFill>
                  <a:srgbClr val="F23F02"/>
                </a:solidFill>
              </a:rPr>
              <a:t>the majority of the activated cells in that column</a:t>
            </a:r>
          </a:p>
        </p:txBody>
      </p:sp>
      <p:sp>
        <p:nvSpPr>
          <p:cNvPr id="4" name="Footer Placeholder 3">
            <a:extLst>
              <a:ext uri="{FF2B5EF4-FFF2-40B4-BE49-F238E27FC236}">
                <a16:creationId xmlns:a16="http://schemas.microsoft.com/office/drawing/2014/main" id="{DB540B77-228D-DBB5-52EB-A9A997C2D4C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4317C30-6A63-B6DA-10DA-2DC39B253545}"/>
              </a:ext>
            </a:extLst>
          </p:cNvPr>
          <p:cNvSpPr>
            <a:spLocks noGrp="1"/>
          </p:cNvSpPr>
          <p:nvPr>
            <p:ph type="sldNum" sz="quarter" idx="12"/>
          </p:nvPr>
        </p:nvSpPr>
        <p:spPr/>
        <p:txBody>
          <a:bodyPr/>
          <a:lstStyle/>
          <a:p>
            <a:fld id="{CBE5B309-C2CE-4D90-B104-F7E98438FC65}" type="slidenum">
              <a:rPr lang="tr-TR" smtClean="0"/>
              <a:pPr/>
              <a:t>15</a:t>
            </a:fld>
            <a:endParaRPr lang="tr-TR" dirty="0"/>
          </a:p>
        </p:txBody>
      </p:sp>
      <p:pic>
        <p:nvPicPr>
          <p:cNvPr id="6146" name="Picture 2">
            <a:extLst>
              <a:ext uri="{FF2B5EF4-FFF2-40B4-BE49-F238E27FC236}">
                <a16:creationId xmlns:a16="http://schemas.microsoft.com/office/drawing/2014/main" id="{BCD8D8B6-0B9C-9EEA-C79A-FE3DA1CA2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000" y="4140000"/>
            <a:ext cx="5347636" cy="205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6217F6D-3A15-2E54-1AE7-3AD4D71A2049}"/>
              </a:ext>
            </a:extLst>
          </p:cNvPr>
          <p:cNvSpPr txBox="1"/>
          <p:nvPr/>
        </p:nvSpPr>
        <p:spPr>
          <a:xfrm>
            <a:off x="-4" y="3829840"/>
            <a:ext cx="2436886" cy="1200329"/>
          </a:xfrm>
          <a:prstGeom prst="rect">
            <a:avLst/>
          </a:prstGeom>
          <a:noFill/>
        </p:spPr>
        <p:txBody>
          <a:bodyPr wrap="none" rtlCol="0">
            <a:spAutoFit/>
          </a:bodyPr>
          <a:lstStyle/>
          <a:p>
            <a:pPr algn="ctr"/>
            <a:r>
              <a:rPr lang="en-JP" sz="2400" b="1" dirty="0">
                <a:solidFill>
                  <a:srgbClr val="FF0000"/>
                </a:solidFill>
              </a:rPr>
              <a:t>Simultaneously </a:t>
            </a:r>
          </a:p>
          <a:p>
            <a:pPr algn="ctr"/>
            <a:r>
              <a:rPr lang="en-JP" sz="2400" b="1" dirty="0">
                <a:solidFill>
                  <a:srgbClr val="FF0000"/>
                </a:solidFill>
              </a:rPr>
              <a:t>activating </a:t>
            </a:r>
          </a:p>
          <a:p>
            <a:pPr algn="ctr"/>
            <a:r>
              <a:rPr lang="en-JP" sz="2400" b="1" dirty="0">
                <a:solidFill>
                  <a:srgbClr val="FF0000"/>
                </a:solidFill>
              </a:rPr>
              <a:t>three rows</a:t>
            </a:r>
          </a:p>
        </p:txBody>
      </p:sp>
      <p:sp>
        <p:nvSpPr>
          <p:cNvPr id="6" name="Rounded Rectangle 5">
            <a:extLst>
              <a:ext uri="{FF2B5EF4-FFF2-40B4-BE49-F238E27FC236}">
                <a16:creationId xmlns:a16="http://schemas.microsoft.com/office/drawing/2014/main" id="{813CCA2D-2E8A-1EA7-8D21-640E3CF437E0}"/>
              </a:ext>
            </a:extLst>
          </p:cNvPr>
          <p:cNvSpPr/>
          <p:nvPr/>
        </p:nvSpPr>
        <p:spPr>
          <a:xfrm rot="5400000">
            <a:off x="4461363" y="4919453"/>
            <a:ext cx="2036963" cy="478059"/>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8" name="Rounded Rectangle 7">
            <a:extLst>
              <a:ext uri="{FF2B5EF4-FFF2-40B4-BE49-F238E27FC236}">
                <a16:creationId xmlns:a16="http://schemas.microsoft.com/office/drawing/2014/main" id="{FC08C88D-36EE-5495-4990-F50F395C5294}"/>
              </a:ext>
            </a:extLst>
          </p:cNvPr>
          <p:cNvSpPr/>
          <p:nvPr/>
        </p:nvSpPr>
        <p:spPr>
          <a:xfrm rot="5400000">
            <a:off x="5085654" y="4934489"/>
            <a:ext cx="2036963" cy="478059"/>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9" name="Rounded Rectangle 8">
            <a:extLst>
              <a:ext uri="{FF2B5EF4-FFF2-40B4-BE49-F238E27FC236}">
                <a16:creationId xmlns:a16="http://schemas.microsoft.com/office/drawing/2014/main" id="{C2D98872-EA07-4880-F7D8-780E5053478B}"/>
              </a:ext>
            </a:extLst>
          </p:cNvPr>
          <p:cNvSpPr/>
          <p:nvPr/>
        </p:nvSpPr>
        <p:spPr>
          <a:xfrm rot="5400000">
            <a:off x="5709945" y="4934488"/>
            <a:ext cx="2036963" cy="478059"/>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Tree>
    <p:extLst>
      <p:ext uri="{BB962C8B-B14F-4D97-AF65-F5344CB8AC3E}">
        <p14:creationId xmlns:p14="http://schemas.microsoft.com/office/powerpoint/2010/main" val="31071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2000"/>
                                        <p:tgtEl>
                                          <p:spTgt spid="8"/>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5B7C-ADB6-1D17-28E2-9110CA6396F3}"/>
              </a:ext>
            </a:extLst>
          </p:cNvPr>
          <p:cNvSpPr>
            <a:spLocks noGrp="1"/>
          </p:cNvSpPr>
          <p:nvPr>
            <p:ph type="title"/>
          </p:nvPr>
        </p:nvSpPr>
        <p:spPr/>
        <p:txBody>
          <a:bodyPr/>
          <a:lstStyle/>
          <a:p>
            <a:r>
              <a:rPr lang="en-JP" dirty="0"/>
              <a:t>PuD Primitives: MAJ3</a:t>
            </a:r>
          </a:p>
        </p:txBody>
      </p:sp>
      <p:sp>
        <p:nvSpPr>
          <p:cNvPr id="3" name="Content Placeholder 2">
            <a:extLst>
              <a:ext uri="{FF2B5EF4-FFF2-40B4-BE49-F238E27FC236}">
                <a16:creationId xmlns:a16="http://schemas.microsoft.com/office/drawing/2014/main" id="{03662079-08BF-404D-966C-249771C85C37}"/>
              </a:ext>
            </a:extLst>
          </p:cNvPr>
          <p:cNvSpPr>
            <a:spLocks noGrp="1"/>
          </p:cNvSpPr>
          <p:nvPr>
            <p:ph idx="1"/>
          </p:nvPr>
        </p:nvSpPr>
        <p:spPr/>
        <p:txBody>
          <a:bodyPr/>
          <a:lstStyle/>
          <a:p>
            <a:r>
              <a:rPr lang="en-US" b="1" dirty="0">
                <a:solidFill>
                  <a:srgbClr val="E1257C"/>
                </a:solidFill>
              </a:rPr>
              <a:t>MAJ3:</a:t>
            </a:r>
            <a:r>
              <a:rPr lang="en-US" dirty="0">
                <a:solidFill>
                  <a:srgbClr val="E1257C"/>
                </a:solidFill>
              </a:rPr>
              <a:t> </a:t>
            </a:r>
            <a:r>
              <a:rPr lang="en-US" dirty="0"/>
              <a:t>activates </a:t>
            </a:r>
            <a:r>
              <a:rPr lang="en-US" dirty="0">
                <a:solidFill>
                  <a:srgbClr val="F23F02"/>
                </a:solidFill>
              </a:rPr>
              <a:t>three rows simultaneously</a:t>
            </a:r>
            <a:r>
              <a:rPr lang="en-US" dirty="0"/>
              <a:t>, causing charge sharing on the bitline, such that each column independently computes </a:t>
            </a:r>
            <a:r>
              <a:rPr lang="en-US" dirty="0">
                <a:solidFill>
                  <a:srgbClr val="F23F02"/>
                </a:solidFill>
              </a:rPr>
              <a:t>the majority of the activated cells in that column</a:t>
            </a:r>
          </a:p>
        </p:txBody>
      </p:sp>
      <p:sp>
        <p:nvSpPr>
          <p:cNvPr id="4" name="Footer Placeholder 3">
            <a:extLst>
              <a:ext uri="{FF2B5EF4-FFF2-40B4-BE49-F238E27FC236}">
                <a16:creationId xmlns:a16="http://schemas.microsoft.com/office/drawing/2014/main" id="{DB540B77-228D-DBB5-52EB-A9A997C2D4C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4317C30-6A63-B6DA-10DA-2DC39B253545}"/>
              </a:ext>
            </a:extLst>
          </p:cNvPr>
          <p:cNvSpPr>
            <a:spLocks noGrp="1"/>
          </p:cNvSpPr>
          <p:nvPr>
            <p:ph type="sldNum" sz="quarter" idx="12"/>
          </p:nvPr>
        </p:nvSpPr>
        <p:spPr/>
        <p:txBody>
          <a:bodyPr/>
          <a:lstStyle/>
          <a:p>
            <a:fld id="{CBE5B309-C2CE-4D90-B104-F7E98438FC65}" type="slidenum">
              <a:rPr lang="tr-TR" smtClean="0"/>
              <a:pPr/>
              <a:t>16</a:t>
            </a:fld>
            <a:endParaRPr lang="tr-TR" dirty="0"/>
          </a:p>
        </p:txBody>
      </p:sp>
      <p:pic>
        <p:nvPicPr>
          <p:cNvPr id="8194" name="Picture 2">
            <a:extLst>
              <a:ext uri="{FF2B5EF4-FFF2-40B4-BE49-F238E27FC236}">
                <a16:creationId xmlns:a16="http://schemas.microsoft.com/office/drawing/2014/main" id="{29129305-0F4A-2FFF-CBB5-5682A93677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000" y="4140000"/>
            <a:ext cx="5347636" cy="2052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C344DF0-AF7E-30C8-1B22-D60BD41D54FF}"/>
              </a:ext>
            </a:extLst>
          </p:cNvPr>
          <p:cNvSpPr txBox="1"/>
          <p:nvPr/>
        </p:nvSpPr>
        <p:spPr>
          <a:xfrm>
            <a:off x="7082754" y="4140000"/>
            <a:ext cx="2008883" cy="1200329"/>
          </a:xfrm>
          <a:prstGeom prst="rect">
            <a:avLst/>
          </a:prstGeom>
          <a:noFill/>
        </p:spPr>
        <p:txBody>
          <a:bodyPr wrap="none" rtlCol="0">
            <a:spAutoFit/>
          </a:bodyPr>
          <a:lstStyle/>
          <a:p>
            <a:pPr algn="ctr"/>
            <a:r>
              <a:rPr lang="en-JP" sz="2400" b="1" dirty="0">
                <a:solidFill>
                  <a:srgbClr val="7030A0"/>
                </a:solidFill>
              </a:rPr>
              <a:t>Each column</a:t>
            </a:r>
          </a:p>
          <a:p>
            <a:pPr algn="ctr"/>
            <a:r>
              <a:rPr lang="en-JP" sz="2400" b="1" dirty="0">
                <a:solidFill>
                  <a:srgbClr val="7030A0"/>
                </a:solidFill>
              </a:rPr>
              <a:t>performs</a:t>
            </a:r>
          </a:p>
          <a:p>
            <a:pPr algn="ctr"/>
            <a:r>
              <a:rPr lang="en-JP" sz="2400" b="1" dirty="0">
                <a:solidFill>
                  <a:srgbClr val="7030A0"/>
                </a:solidFill>
              </a:rPr>
              <a:t>MAJ3</a:t>
            </a:r>
          </a:p>
        </p:txBody>
      </p:sp>
      <p:sp>
        <p:nvSpPr>
          <p:cNvPr id="10" name="Rounded Rectangle 9">
            <a:extLst>
              <a:ext uri="{FF2B5EF4-FFF2-40B4-BE49-F238E27FC236}">
                <a16:creationId xmlns:a16="http://schemas.microsoft.com/office/drawing/2014/main" id="{736FDDAC-3D8B-E992-3933-A6A43D68813A}"/>
              </a:ext>
            </a:extLst>
          </p:cNvPr>
          <p:cNvSpPr/>
          <p:nvPr/>
        </p:nvSpPr>
        <p:spPr>
          <a:xfrm rot="5400000">
            <a:off x="4461363" y="4919453"/>
            <a:ext cx="2036963" cy="478059"/>
          </a:xfrm>
          <a:prstGeom prst="roundRect">
            <a:avLst/>
          </a:prstGeom>
          <a:noFill/>
          <a:ln w="57150">
            <a:solidFill>
              <a:srgbClr val="7030A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1" name="Rounded Rectangle 10">
            <a:extLst>
              <a:ext uri="{FF2B5EF4-FFF2-40B4-BE49-F238E27FC236}">
                <a16:creationId xmlns:a16="http://schemas.microsoft.com/office/drawing/2014/main" id="{C4D70309-3E52-C5A1-FDFE-45FBC6D670ED}"/>
              </a:ext>
            </a:extLst>
          </p:cNvPr>
          <p:cNvSpPr/>
          <p:nvPr/>
        </p:nvSpPr>
        <p:spPr>
          <a:xfrm rot="5400000">
            <a:off x="1305786" y="4934489"/>
            <a:ext cx="2036963" cy="478059"/>
          </a:xfrm>
          <a:prstGeom prst="roundRect">
            <a:avLst/>
          </a:prstGeom>
          <a:noFill/>
          <a:ln w="57150">
            <a:solidFill>
              <a:srgbClr val="7030A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2" name="TextBox 11">
            <a:extLst>
              <a:ext uri="{FF2B5EF4-FFF2-40B4-BE49-F238E27FC236}">
                <a16:creationId xmlns:a16="http://schemas.microsoft.com/office/drawing/2014/main" id="{1932396D-3D00-2B82-6FB5-4251CFACE710}"/>
              </a:ext>
            </a:extLst>
          </p:cNvPr>
          <p:cNvSpPr txBox="1"/>
          <p:nvPr/>
        </p:nvSpPr>
        <p:spPr>
          <a:xfrm>
            <a:off x="1297800" y="3601743"/>
            <a:ext cx="2184381" cy="523220"/>
          </a:xfrm>
          <a:prstGeom prst="rect">
            <a:avLst/>
          </a:prstGeom>
          <a:noFill/>
        </p:spPr>
        <p:txBody>
          <a:bodyPr wrap="none" rtlCol="0">
            <a:spAutoFit/>
          </a:bodyPr>
          <a:lstStyle/>
          <a:p>
            <a:r>
              <a:rPr lang="en-JP" sz="2800" b="1" dirty="0">
                <a:solidFill>
                  <a:srgbClr val="7030A0"/>
                </a:solidFill>
              </a:rPr>
              <a:t>MAJ3(1, 0, 1)</a:t>
            </a:r>
          </a:p>
        </p:txBody>
      </p:sp>
      <p:sp>
        <p:nvSpPr>
          <p:cNvPr id="14" name="TextBox 13">
            <a:extLst>
              <a:ext uri="{FF2B5EF4-FFF2-40B4-BE49-F238E27FC236}">
                <a16:creationId xmlns:a16="http://schemas.microsoft.com/office/drawing/2014/main" id="{4DE239CD-A096-1BA3-53FB-9447D9FCFC77}"/>
              </a:ext>
            </a:extLst>
          </p:cNvPr>
          <p:cNvSpPr txBox="1"/>
          <p:nvPr/>
        </p:nvSpPr>
        <p:spPr>
          <a:xfrm>
            <a:off x="5018696" y="3609262"/>
            <a:ext cx="643125" cy="523220"/>
          </a:xfrm>
          <a:prstGeom prst="rect">
            <a:avLst/>
          </a:prstGeom>
          <a:noFill/>
        </p:spPr>
        <p:txBody>
          <a:bodyPr wrap="none" rtlCol="0">
            <a:spAutoFit/>
          </a:bodyPr>
          <a:lstStyle/>
          <a:p>
            <a:r>
              <a:rPr lang="en-JP" sz="2800" b="1" dirty="0">
                <a:solidFill>
                  <a:srgbClr val="7030A0"/>
                </a:solidFill>
              </a:rPr>
              <a:t>= 1</a:t>
            </a:r>
          </a:p>
        </p:txBody>
      </p:sp>
    </p:spTree>
    <p:extLst>
      <p:ext uri="{BB962C8B-B14F-4D97-AF65-F5344CB8AC3E}">
        <p14:creationId xmlns:p14="http://schemas.microsoft.com/office/powerpoint/2010/main" val="202015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20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animBg="1"/>
      <p:bldP spid="12"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C0021CA2-DF7C-1853-1B53-908487EC209F}"/>
              </a:ext>
            </a:extLst>
          </p:cNvPr>
          <p:cNvSpPr/>
          <p:nvPr/>
        </p:nvSpPr>
        <p:spPr>
          <a:xfrm>
            <a:off x="3723374" y="1454889"/>
            <a:ext cx="1697246" cy="496800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39" name="Straight Connector 38">
            <a:extLst>
              <a:ext uri="{FF2B5EF4-FFF2-40B4-BE49-F238E27FC236}">
                <a16:creationId xmlns:a16="http://schemas.microsoft.com/office/drawing/2014/main" id="{52003A4A-E0B0-7760-9F77-DD3F8E2F8B75}"/>
              </a:ext>
            </a:extLst>
          </p:cNvPr>
          <p:cNvCxnSpPr>
            <a:cxnSpLocks/>
          </p:cNvCxnSpPr>
          <p:nvPr/>
        </p:nvCxnSpPr>
        <p:spPr>
          <a:xfrm flipH="1">
            <a:off x="4568926" y="1461547"/>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08B291C3-A4DF-656F-F1CE-620A7348FEAC}"/>
              </a:ext>
            </a:extLst>
          </p:cNvPr>
          <p:cNvCxnSpPr>
            <a:cxnSpLocks/>
          </p:cNvCxnSpPr>
          <p:nvPr/>
        </p:nvCxnSpPr>
        <p:spPr>
          <a:xfrm flipH="1">
            <a:off x="5129555"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78DBF545-A417-7835-7DA2-3FAED9753C03}"/>
              </a:ext>
            </a:extLst>
          </p:cNvPr>
          <p:cNvCxnSpPr>
            <a:cxnSpLocks/>
          </p:cNvCxnSpPr>
          <p:nvPr/>
        </p:nvCxnSpPr>
        <p:spPr>
          <a:xfrm flipH="1">
            <a:off x="3992939"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4CB2FABD-4B36-FA41-161E-12A7BB58A69D}"/>
              </a:ext>
            </a:extLst>
          </p:cNvPr>
          <p:cNvSpPr>
            <a:spLocks noGrp="1"/>
          </p:cNvSpPr>
          <p:nvPr>
            <p:ph type="title"/>
          </p:nvPr>
        </p:nvSpPr>
        <p:spPr/>
        <p:txBody>
          <a:bodyPr/>
          <a:lstStyle/>
          <a:p>
            <a:r>
              <a:rPr lang="en-US" sz="4000" dirty="0"/>
              <a:t>Prior PuD Arithmetic: Bit-Serial Execution</a:t>
            </a:r>
            <a:endParaRPr lang="en-JP" sz="4000" dirty="0"/>
          </a:p>
        </p:txBody>
      </p:sp>
      <p:sp>
        <p:nvSpPr>
          <p:cNvPr id="4" name="Footer Placeholder 3">
            <a:extLst>
              <a:ext uri="{FF2B5EF4-FFF2-40B4-BE49-F238E27FC236}">
                <a16:creationId xmlns:a16="http://schemas.microsoft.com/office/drawing/2014/main" id="{DD3CF396-8D22-04C1-82D7-20249119FFD9}"/>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532CEA8-6192-A2CF-7EBB-353A2B012320}"/>
              </a:ext>
            </a:extLst>
          </p:cNvPr>
          <p:cNvSpPr>
            <a:spLocks noGrp="1"/>
          </p:cNvSpPr>
          <p:nvPr>
            <p:ph type="sldNum" sz="quarter" idx="12"/>
          </p:nvPr>
        </p:nvSpPr>
        <p:spPr/>
        <p:txBody>
          <a:bodyPr/>
          <a:lstStyle/>
          <a:p>
            <a:fld id="{CBE5B309-C2CE-4D90-B104-F7E98438FC65}" type="slidenum">
              <a:rPr lang="tr-TR" smtClean="0"/>
              <a:pPr/>
              <a:t>17</a:t>
            </a:fld>
            <a:endParaRPr lang="tr-TR" dirty="0"/>
          </a:p>
        </p:txBody>
      </p:sp>
      <p:sp>
        <p:nvSpPr>
          <p:cNvPr id="7" name="Rectangle 6">
            <a:extLst>
              <a:ext uri="{FF2B5EF4-FFF2-40B4-BE49-F238E27FC236}">
                <a16:creationId xmlns:a16="http://schemas.microsoft.com/office/drawing/2014/main" id="{450580F0-48EF-BB2D-2123-6066F371B88A}"/>
              </a:ext>
            </a:extLst>
          </p:cNvPr>
          <p:cNvSpPr/>
          <p:nvPr/>
        </p:nvSpPr>
        <p:spPr>
          <a:xfrm>
            <a:off x="0" y="2729882"/>
            <a:ext cx="1131372" cy="3303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2" name="Oval 11">
            <a:extLst>
              <a:ext uri="{FF2B5EF4-FFF2-40B4-BE49-F238E27FC236}">
                <a16:creationId xmlns:a16="http://schemas.microsoft.com/office/drawing/2014/main" id="{27ABBF11-334C-7197-94C2-1ABB43BDE3CD}"/>
              </a:ext>
            </a:extLst>
          </p:cNvPr>
          <p:cNvSpPr/>
          <p:nvPr/>
        </p:nvSpPr>
        <p:spPr>
          <a:xfrm>
            <a:off x="3783082" y="205026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3" name="Oval 12">
            <a:extLst>
              <a:ext uri="{FF2B5EF4-FFF2-40B4-BE49-F238E27FC236}">
                <a16:creationId xmlns:a16="http://schemas.microsoft.com/office/drawing/2014/main" id="{1BE31EA4-60E6-0118-FD5C-1A0766B94874}"/>
              </a:ext>
            </a:extLst>
          </p:cNvPr>
          <p:cNvSpPr/>
          <p:nvPr/>
        </p:nvSpPr>
        <p:spPr>
          <a:xfrm>
            <a:off x="3783082" y="260569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4" name="Oval 13">
            <a:extLst>
              <a:ext uri="{FF2B5EF4-FFF2-40B4-BE49-F238E27FC236}">
                <a16:creationId xmlns:a16="http://schemas.microsoft.com/office/drawing/2014/main" id="{B8923C60-874A-542B-96A5-EBC8A9D357A6}"/>
              </a:ext>
            </a:extLst>
          </p:cNvPr>
          <p:cNvSpPr/>
          <p:nvPr/>
        </p:nvSpPr>
        <p:spPr>
          <a:xfrm>
            <a:off x="3783082" y="316113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5" name="Oval 14">
            <a:extLst>
              <a:ext uri="{FF2B5EF4-FFF2-40B4-BE49-F238E27FC236}">
                <a16:creationId xmlns:a16="http://schemas.microsoft.com/office/drawing/2014/main" id="{2FB3B57D-8881-EB01-2B24-9BBB5AB7AC04}"/>
              </a:ext>
            </a:extLst>
          </p:cNvPr>
          <p:cNvSpPr/>
          <p:nvPr/>
        </p:nvSpPr>
        <p:spPr>
          <a:xfrm>
            <a:off x="3776939" y="37165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 name="Oval 15">
            <a:extLst>
              <a:ext uri="{FF2B5EF4-FFF2-40B4-BE49-F238E27FC236}">
                <a16:creationId xmlns:a16="http://schemas.microsoft.com/office/drawing/2014/main" id="{9CA6FC43-8EA1-BD39-CEBD-8CF61082396B}"/>
              </a:ext>
            </a:extLst>
          </p:cNvPr>
          <p:cNvSpPr/>
          <p:nvPr/>
        </p:nvSpPr>
        <p:spPr>
          <a:xfrm>
            <a:off x="3776939" y="427199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 name="Oval 16">
            <a:extLst>
              <a:ext uri="{FF2B5EF4-FFF2-40B4-BE49-F238E27FC236}">
                <a16:creationId xmlns:a16="http://schemas.microsoft.com/office/drawing/2014/main" id="{06C3FB81-6888-8711-8419-9096D92F87BD}"/>
              </a:ext>
            </a:extLst>
          </p:cNvPr>
          <p:cNvSpPr/>
          <p:nvPr/>
        </p:nvSpPr>
        <p:spPr>
          <a:xfrm>
            <a:off x="3776939" y="48274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8" name="Oval 17">
            <a:extLst>
              <a:ext uri="{FF2B5EF4-FFF2-40B4-BE49-F238E27FC236}">
                <a16:creationId xmlns:a16="http://schemas.microsoft.com/office/drawing/2014/main" id="{66AF6622-F4FA-1265-6292-05CCE108E0A0}"/>
              </a:ext>
            </a:extLst>
          </p:cNvPr>
          <p:cNvSpPr/>
          <p:nvPr/>
        </p:nvSpPr>
        <p:spPr>
          <a:xfrm>
            <a:off x="3776939" y="538286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9" name="Oval 18">
            <a:extLst>
              <a:ext uri="{FF2B5EF4-FFF2-40B4-BE49-F238E27FC236}">
                <a16:creationId xmlns:a16="http://schemas.microsoft.com/office/drawing/2014/main" id="{28E79C3B-26DB-81DF-6D54-53E9A0AD4834}"/>
              </a:ext>
            </a:extLst>
          </p:cNvPr>
          <p:cNvSpPr/>
          <p:nvPr/>
        </p:nvSpPr>
        <p:spPr>
          <a:xfrm>
            <a:off x="3776939" y="593830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0" name="Oval 19">
            <a:extLst>
              <a:ext uri="{FF2B5EF4-FFF2-40B4-BE49-F238E27FC236}">
                <a16:creationId xmlns:a16="http://schemas.microsoft.com/office/drawing/2014/main" id="{2536E4EE-11AC-8BD6-F9FC-CA52213EFDC2}"/>
              </a:ext>
            </a:extLst>
          </p:cNvPr>
          <p:cNvSpPr/>
          <p:nvPr/>
        </p:nvSpPr>
        <p:spPr>
          <a:xfrm>
            <a:off x="4352926" y="205026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1" name="Oval 20">
            <a:extLst>
              <a:ext uri="{FF2B5EF4-FFF2-40B4-BE49-F238E27FC236}">
                <a16:creationId xmlns:a16="http://schemas.microsoft.com/office/drawing/2014/main" id="{3B9968FC-8BF7-6DC9-2A54-2B8FBDB59B5B}"/>
              </a:ext>
            </a:extLst>
          </p:cNvPr>
          <p:cNvSpPr/>
          <p:nvPr/>
        </p:nvSpPr>
        <p:spPr>
          <a:xfrm>
            <a:off x="4352926" y="260569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2" name="Oval 21">
            <a:extLst>
              <a:ext uri="{FF2B5EF4-FFF2-40B4-BE49-F238E27FC236}">
                <a16:creationId xmlns:a16="http://schemas.microsoft.com/office/drawing/2014/main" id="{3846BAC3-8FE3-CBC9-43CB-A8305B3883C7}"/>
              </a:ext>
            </a:extLst>
          </p:cNvPr>
          <p:cNvSpPr/>
          <p:nvPr/>
        </p:nvSpPr>
        <p:spPr>
          <a:xfrm>
            <a:off x="4352926" y="316113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3" name="Oval 22">
            <a:extLst>
              <a:ext uri="{FF2B5EF4-FFF2-40B4-BE49-F238E27FC236}">
                <a16:creationId xmlns:a16="http://schemas.microsoft.com/office/drawing/2014/main" id="{298B61C7-4ECE-AEDD-F28F-5EBF2854D47E}"/>
              </a:ext>
            </a:extLst>
          </p:cNvPr>
          <p:cNvSpPr/>
          <p:nvPr/>
        </p:nvSpPr>
        <p:spPr>
          <a:xfrm>
            <a:off x="4346783" y="37165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4" name="Oval 23">
            <a:extLst>
              <a:ext uri="{FF2B5EF4-FFF2-40B4-BE49-F238E27FC236}">
                <a16:creationId xmlns:a16="http://schemas.microsoft.com/office/drawing/2014/main" id="{0EEADCC7-0DF9-84B3-37A1-C23CE2525A36}"/>
              </a:ext>
            </a:extLst>
          </p:cNvPr>
          <p:cNvSpPr/>
          <p:nvPr/>
        </p:nvSpPr>
        <p:spPr>
          <a:xfrm>
            <a:off x="4346783" y="427199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5" name="Oval 24">
            <a:extLst>
              <a:ext uri="{FF2B5EF4-FFF2-40B4-BE49-F238E27FC236}">
                <a16:creationId xmlns:a16="http://schemas.microsoft.com/office/drawing/2014/main" id="{A69C74B5-4D33-A76E-5772-70F7AF8623E2}"/>
              </a:ext>
            </a:extLst>
          </p:cNvPr>
          <p:cNvSpPr/>
          <p:nvPr/>
        </p:nvSpPr>
        <p:spPr>
          <a:xfrm>
            <a:off x="4346783" y="48274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6" name="Oval 25">
            <a:extLst>
              <a:ext uri="{FF2B5EF4-FFF2-40B4-BE49-F238E27FC236}">
                <a16:creationId xmlns:a16="http://schemas.microsoft.com/office/drawing/2014/main" id="{0F640DEA-D3DF-388A-B7B7-9ACE1578D1EE}"/>
              </a:ext>
            </a:extLst>
          </p:cNvPr>
          <p:cNvSpPr/>
          <p:nvPr/>
        </p:nvSpPr>
        <p:spPr>
          <a:xfrm>
            <a:off x="4346783" y="538286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7" name="Oval 26">
            <a:extLst>
              <a:ext uri="{FF2B5EF4-FFF2-40B4-BE49-F238E27FC236}">
                <a16:creationId xmlns:a16="http://schemas.microsoft.com/office/drawing/2014/main" id="{1D4200A9-148E-EA88-FF17-C44D2EB39182}"/>
              </a:ext>
            </a:extLst>
          </p:cNvPr>
          <p:cNvSpPr/>
          <p:nvPr/>
        </p:nvSpPr>
        <p:spPr>
          <a:xfrm>
            <a:off x="4346783" y="593830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8" name="Oval 27">
            <a:extLst>
              <a:ext uri="{FF2B5EF4-FFF2-40B4-BE49-F238E27FC236}">
                <a16:creationId xmlns:a16="http://schemas.microsoft.com/office/drawing/2014/main" id="{E6008346-A936-3940-6C88-8DD3BEE3CC49}"/>
              </a:ext>
            </a:extLst>
          </p:cNvPr>
          <p:cNvSpPr/>
          <p:nvPr/>
        </p:nvSpPr>
        <p:spPr>
          <a:xfrm>
            <a:off x="4916627" y="205026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9" name="Oval 28">
            <a:extLst>
              <a:ext uri="{FF2B5EF4-FFF2-40B4-BE49-F238E27FC236}">
                <a16:creationId xmlns:a16="http://schemas.microsoft.com/office/drawing/2014/main" id="{9DC01697-6A9A-CEF6-F4B4-462DAF6FBCB9}"/>
              </a:ext>
            </a:extLst>
          </p:cNvPr>
          <p:cNvSpPr/>
          <p:nvPr/>
        </p:nvSpPr>
        <p:spPr>
          <a:xfrm>
            <a:off x="4916627" y="260569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0" name="Oval 29">
            <a:extLst>
              <a:ext uri="{FF2B5EF4-FFF2-40B4-BE49-F238E27FC236}">
                <a16:creationId xmlns:a16="http://schemas.microsoft.com/office/drawing/2014/main" id="{5112F4B5-C7C7-79E4-D256-14E5D0B24E39}"/>
              </a:ext>
            </a:extLst>
          </p:cNvPr>
          <p:cNvSpPr/>
          <p:nvPr/>
        </p:nvSpPr>
        <p:spPr>
          <a:xfrm>
            <a:off x="4916627" y="316113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31" name="Oval 30">
            <a:extLst>
              <a:ext uri="{FF2B5EF4-FFF2-40B4-BE49-F238E27FC236}">
                <a16:creationId xmlns:a16="http://schemas.microsoft.com/office/drawing/2014/main" id="{AA39EB8C-AA30-2A92-7141-7B4F798F3F4C}"/>
              </a:ext>
            </a:extLst>
          </p:cNvPr>
          <p:cNvSpPr/>
          <p:nvPr/>
        </p:nvSpPr>
        <p:spPr>
          <a:xfrm>
            <a:off x="4910484" y="37165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2" name="Oval 31">
            <a:extLst>
              <a:ext uri="{FF2B5EF4-FFF2-40B4-BE49-F238E27FC236}">
                <a16:creationId xmlns:a16="http://schemas.microsoft.com/office/drawing/2014/main" id="{8AA08860-4FCF-8F4F-0995-D6952A84E4B1}"/>
              </a:ext>
            </a:extLst>
          </p:cNvPr>
          <p:cNvSpPr/>
          <p:nvPr/>
        </p:nvSpPr>
        <p:spPr>
          <a:xfrm>
            <a:off x="4910484" y="427199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3" name="Oval 32">
            <a:extLst>
              <a:ext uri="{FF2B5EF4-FFF2-40B4-BE49-F238E27FC236}">
                <a16:creationId xmlns:a16="http://schemas.microsoft.com/office/drawing/2014/main" id="{D8892195-2D1C-C526-0A45-F6A5140AAF6E}"/>
              </a:ext>
            </a:extLst>
          </p:cNvPr>
          <p:cNvSpPr/>
          <p:nvPr/>
        </p:nvSpPr>
        <p:spPr>
          <a:xfrm>
            <a:off x="4910484" y="48274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34" name="Oval 33">
            <a:extLst>
              <a:ext uri="{FF2B5EF4-FFF2-40B4-BE49-F238E27FC236}">
                <a16:creationId xmlns:a16="http://schemas.microsoft.com/office/drawing/2014/main" id="{2D77DFAD-1165-3B30-BE07-1B42ECF184C0}"/>
              </a:ext>
            </a:extLst>
          </p:cNvPr>
          <p:cNvSpPr/>
          <p:nvPr/>
        </p:nvSpPr>
        <p:spPr>
          <a:xfrm>
            <a:off x="4910484" y="538286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5" name="Oval 34">
            <a:extLst>
              <a:ext uri="{FF2B5EF4-FFF2-40B4-BE49-F238E27FC236}">
                <a16:creationId xmlns:a16="http://schemas.microsoft.com/office/drawing/2014/main" id="{B5DB3CE3-FF78-838D-2E3C-FBEB4D9F2ABB}"/>
              </a:ext>
            </a:extLst>
          </p:cNvPr>
          <p:cNvSpPr/>
          <p:nvPr/>
        </p:nvSpPr>
        <p:spPr>
          <a:xfrm>
            <a:off x="4910484" y="593830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51" name="Oval 50">
            <a:extLst>
              <a:ext uri="{FF2B5EF4-FFF2-40B4-BE49-F238E27FC236}">
                <a16:creationId xmlns:a16="http://schemas.microsoft.com/office/drawing/2014/main" id="{8E084E09-B892-EA2C-CA0B-7E3FD065C496}"/>
              </a:ext>
            </a:extLst>
          </p:cNvPr>
          <p:cNvSpPr/>
          <p:nvPr/>
        </p:nvSpPr>
        <p:spPr>
          <a:xfrm>
            <a:off x="3776939" y="154076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2" name="Oval 51">
            <a:extLst>
              <a:ext uri="{FF2B5EF4-FFF2-40B4-BE49-F238E27FC236}">
                <a16:creationId xmlns:a16="http://schemas.microsoft.com/office/drawing/2014/main" id="{549281FE-5F63-108E-9272-5C262C16354F}"/>
              </a:ext>
            </a:extLst>
          </p:cNvPr>
          <p:cNvSpPr/>
          <p:nvPr/>
        </p:nvSpPr>
        <p:spPr>
          <a:xfrm>
            <a:off x="4346783" y="154076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3" name="Oval 52">
            <a:extLst>
              <a:ext uri="{FF2B5EF4-FFF2-40B4-BE49-F238E27FC236}">
                <a16:creationId xmlns:a16="http://schemas.microsoft.com/office/drawing/2014/main" id="{3CD898F9-E1A8-8E3C-1182-BBB490FD502C}"/>
              </a:ext>
            </a:extLst>
          </p:cNvPr>
          <p:cNvSpPr/>
          <p:nvPr/>
        </p:nvSpPr>
        <p:spPr>
          <a:xfrm>
            <a:off x="4910484" y="154076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cxnSp>
        <p:nvCxnSpPr>
          <p:cNvPr id="59" name="Straight Arrow Connector 58">
            <a:extLst>
              <a:ext uri="{FF2B5EF4-FFF2-40B4-BE49-F238E27FC236}">
                <a16:creationId xmlns:a16="http://schemas.microsoft.com/office/drawing/2014/main" id="{A566B704-3856-0B4A-EFDA-E5E9FA9290AA}"/>
              </a:ext>
            </a:extLst>
          </p:cNvPr>
          <p:cNvCxnSpPr/>
          <p:nvPr/>
        </p:nvCxnSpPr>
        <p:spPr>
          <a:xfrm>
            <a:off x="3720303" y="1323190"/>
            <a:ext cx="1697246" cy="0"/>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7DB2C456-87F0-7189-78FE-15BA2466AA01}"/>
              </a:ext>
            </a:extLst>
          </p:cNvPr>
          <p:cNvSpPr txBox="1"/>
          <p:nvPr/>
        </p:nvSpPr>
        <p:spPr>
          <a:xfrm>
            <a:off x="3376796" y="869790"/>
            <a:ext cx="2791149" cy="461665"/>
          </a:xfrm>
          <a:prstGeom prst="rect">
            <a:avLst/>
          </a:prstGeom>
          <a:noFill/>
        </p:spPr>
        <p:txBody>
          <a:bodyPr wrap="none" rtlCol="0">
            <a:spAutoFit/>
          </a:bodyPr>
          <a:lstStyle/>
          <a:p>
            <a:r>
              <a:rPr lang="en-JP" sz="2400" dirty="0">
                <a:solidFill>
                  <a:srgbClr val="7030A0"/>
                </a:solidFill>
              </a:rPr>
              <a:t>Massive Parallelism</a:t>
            </a:r>
          </a:p>
        </p:txBody>
      </p:sp>
      <p:pic>
        <p:nvPicPr>
          <p:cNvPr id="61" name="Picture 6">
            <a:extLst>
              <a:ext uri="{FF2B5EF4-FFF2-40B4-BE49-F238E27FC236}">
                <a16:creationId xmlns:a16="http://schemas.microsoft.com/office/drawing/2014/main" id="{4B3E69F9-5482-4AB8-3D07-CC0B6F55EB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7808" y="1687930"/>
            <a:ext cx="1174198" cy="926998"/>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a:extLst>
              <a:ext uri="{FF2B5EF4-FFF2-40B4-BE49-F238E27FC236}">
                <a16:creationId xmlns:a16="http://schemas.microsoft.com/office/drawing/2014/main" id="{B5A61F72-3717-20E4-2227-DE49BCF35C90}"/>
              </a:ext>
            </a:extLst>
          </p:cNvPr>
          <p:cNvSpPr txBox="1"/>
          <p:nvPr/>
        </p:nvSpPr>
        <p:spPr>
          <a:xfrm>
            <a:off x="2026128" y="1600603"/>
            <a:ext cx="1722266" cy="492443"/>
          </a:xfrm>
          <a:prstGeom prst="rect">
            <a:avLst/>
          </a:prstGeom>
          <a:noFill/>
        </p:spPr>
        <p:txBody>
          <a:bodyPr wrap="none" rtlCol="0">
            <a:spAutoFit/>
          </a:bodyPr>
          <a:lstStyle/>
          <a:p>
            <a:r>
              <a:rPr lang="en-JP" sz="2600" dirty="0">
                <a:solidFill>
                  <a:srgbClr val="F23F02"/>
                </a:solidFill>
              </a:rPr>
              <a:t>DRAM Cell</a:t>
            </a:r>
          </a:p>
        </p:txBody>
      </p:sp>
    </p:spTree>
    <p:extLst>
      <p:ext uri="{BB962C8B-B14F-4D97-AF65-F5344CB8AC3E}">
        <p14:creationId xmlns:p14="http://schemas.microsoft.com/office/powerpoint/2010/main" val="2933223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C0021CA2-DF7C-1853-1B53-908487EC209F}"/>
              </a:ext>
            </a:extLst>
          </p:cNvPr>
          <p:cNvSpPr/>
          <p:nvPr/>
        </p:nvSpPr>
        <p:spPr>
          <a:xfrm>
            <a:off x="3723374" y="1454889"/>
            <a:ext cx="1697246" cy="496800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39" name="Straight Connector 38">
            <a:extLst>
              <a:ext uri="{FF2B5EF4-FFF2-40B4-BE49-F238E27FC236}">
                <a16:creationId xmlns:a16="http://schemas.microsoft.com/office/drawing/2014/main" id="{52003A4A-E0B0-7760-9F77-DD3F8E2F8B75}"/>
              </a:ext>
            </a:extLst>
          </p:cNvPr>
          <p:cNvCxnSpPr>
            <a:cxnSpLocks/>
          </p:cNvCxnSpPr>
          <p:nvPr/>
        </p:nvCxnSpPr>
        <p:spPr>
          <a:xfrm flipH="1">
            <a:off x="4568926" y="1461547"/>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08B291C3-A4DF-656F-F1CE-620A7348FEAC}"/>
              </a:ext>
            </a:extLst>
          </p:cNvPr>
          <p:cNvCxnSpPr>
            <a:cxnSpLocks/>
          </p:cNvCxnSpPr>
          <p:nvPr/>
        </p:nvCxnSpPr>
        <p:spPr>
          <a:xfrm flipH="1">
            <a:off x="5129555"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78DBF545-A417-7835-7DA2-3FAED9753C03}"/>
              </a:ext>
            </a:extLst>
          </p:cNvPr>
          <p:cNvCxnSpPr>
            <a:cxnSpLocks/>
          </p:cNvCxnSpPr>
          <p:nvPr/>
        </p:nvCxnSpPr>
        <p:spPr>
          <a:xfrm flipH="1">
            <a:off x="3992939"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4CB2FABD-4B36-FA41-161E-12A7BB58A69D}"/>
              </a:ext>
            </a:extLst>
          </p:cNvPr>
          <p:cNvSpPr>
            <a:spLocks noGrp="1"/>
          </p:cNvSpPr>
          <p:nvPr>
            <p:ph type="title"/>
          </p:nvPr>
        </p:nvSpPr>
        <p:spPr/>
        <p:txBody>
          <a:bodyPr/>
          <a:lstStyle/>
          <a:p>
            <a:r>
              <a:rPr lang="en-US" sz="4000" dirty="0"/>
              <a:t>Prior PuD Arithmetic: Bit-Serial Execution</a:t>
            </a:r>
            <a:endParaRPr lang="en-JP" sz="4000" dirty="0"/>
          </a:p>
        </p:txBody>
      </p:sp>
      <p:sp>
        <p:nvSpPr>
          <p:cNvPr id="4" name="Footer Placeholder 3">
            <a:extLst>
              <a:ext uri="{FF2B5EF4-FFF2-40B4-BE49-F238E27FC236}">
                <a16:creationId xmlns:a16="http://schemas.microsoft.com/office/drawing/2014/main" id="{DD3CF396-8D22-04C1-82D7-20249119FFD9}"/>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532CEA8-6192-A2CF-7EBB-353A2B012320}"/>
              </a:ext>
            </a:extLst>
          </p:cNvPr>
          <p:cNvSpPr>
            <a:spLocks noGrp="1"/>
          </p:cNvSpPr>
          <p:nvPr>
            <p:ph type="sldNum" sz="quarter" idx="12"/>
          </p:nvPr>
        </p:nvSpPr>
        <p:spPr/>
        <p:txBody>
          <a:bodyPr/>
          <a:lstStyle/>
          <a:p>
            <a:fld id="{CBE5B309-C2CE-4D90-B104-F7E98438FC65}" type="slidenum">
              <a:rPr lang="tr-TR" smtClean="0"/>
              <a:pPr/>
              <a:t>18</a:t>
            </a:fld>
            <a:endParaRPr lang="tr-TR" dirty="0"/>
          </a:p>
        </p:txBody>
      </p:sp>
      <p:sp>
        <p:nvSpPr>
          <p:cNvPr id="7" name="Rectangle 6">
            <a:extLst>
              <a:ext uri="{FF2B5EF4-FFF2-40B4-BE49-F238E27FC236}">
                <a16:creationId xmlns:a16="http://schemas.microsoft.com/office/drawing/2014/main" id="{450580F0-48EF-BB2D-2123-6066F371B88A}"/>
              </a:ext>
            </a:extLst>
          </p:cNvPr>
          <p:cNvSpPr/>
          <p:nvPr/>
        </p:nvSpPr>
        <p:spPr>
          <a:xfrm>
            <a:off x="0" y="2729882"/>
            <a:ext cx="1131372" cy="3303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2" name="Oval 11">
            <a:extLst>
              <a:ext uri="{FF2B5EF4-FFF2-40B4-BE49-F238E27FC236}">
                <a16:creationId xmlns:a16="http://schemas.microsoft.com/office/drawing/2014/main" id="{27ABBF11-334C-7197-94C2-1ABB43BDE3CD}"/>
              </a:ext>
            </a:extLst>
          </p:cNvPr>
          <p:cNvSpPr/>
          <p:nvPr/>
        </p:nvSpPr>
        <p:spPr>
          <a:xfrm>
            <a:off x="3783082" y="205026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3" name="Oval 12">
            <a:extLst>
              <a:ext uri="{FF2B5EF4-FFF2-40B4-BE49-F238E27FC236}">
                <a16:creationId xmlns:a16="http://schemas.microsoft.com/office/drawing/2014/main" id="{1BE31EA4-60E6-0118-FD5C-1A0766B94874}"/>
              </a:ext>
            </a:extLst>
          </p:cNvPr>
          <p:cNvSpPr/>
          <p:nvPr/>
        </p:nvSpPr>
        <p:spPr>
          <a:xfrm>
            <a:off x="3783082" y="260569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4" name="Oval 13">
            <a:extLst>
              <a:ext uri="{FF2B5EF4-FFF2-40B4-BE49-F238E27FC236}">
                <a16:creationId xmlns:a16="http://schemas.microsoft.com/office/drawing/2014/main" id="{B8923C60-874A-542B-96A5-EBC8A9D357A6}"/>
              </a:ext>
            </a:extLst>
          </p:cNvPr>
          <p:cNvSpPr/>
          <p:nvPr/>
        </p:nvSpPr>
        <p:spPr>
          <a:xfrm>
            <a:off x="3783082" y="316113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5" name="Oval 14">
            <a:extLst>
              <a:ext uri="{FF2B5EF4-FFF2-40B4-BE49-F238E27FC236}">
                <a16:creationId xmlns:a16="http://schemas.microsoft.com/office/drawing/2014/main" id="{2FB3B57D-8881-EB01-2B24-9BBB5AB7AC04}"/>
              </a:ext>
            </a:extLst>
          </p:cNvPr>
          <p:cNvSpPr/>
          <p:nvPr/>
        </p:nvSpPr>
        <p:spPr>
          <a:xfrm>
            <a:off x="3776939" y="37165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 name="Oval 15">
            <a:extLst>
              <a:ext uri="{FF2B5EF4-FFF2-40B4-BE49-F238E27FC236}">
                <a16:creationId xmlns:a16="http://schemas.microsoft.com/office/drawing/2014/main" id="{9CA6FC43-8EA1-BD39-CEBD-8CF61082396B}"/>
              </a:ext>
            </a:extLst>
          </p:cNvPr>
          <p:cNvSpPr/>
          <p:nvPr/>
        </p:nvSpPr>
        <p:spPr>
          <a:xfrm>
            <a:off x="3776939" y="427199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 name="Oval 16">
            <a:extLst>
              <a:ext uri="{FF2B5EF4-FFF2-40B4-BE49-F238E27FC236}">
                <a16:creationId xmlns:a16="http://schemas.microsoft.com/office/drawing/2014/main" id="{06C3FB81-6888-8711-8419-9096D92F87BD}"/>
              </a:ext>
            </a:extLst>
          </p:cNvPr>
          <p:cNvSpPr/>
          <p:nvPr/>
        </p:nvSpPr>
        <p:spPr>
          <a:xfrm>
            <a:off x="3776939" y="48274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8" name="Oval 17">
            <a:extLst>
              <a:ext uri="{FF2B5EF4-FFF2-40B4-BE49-F238E27FC236}">
                <a16:creationId xmlns:a16="http://schemas.microsoft.com/office/drawing/2014/main" id="{66AF6622-F4FA-1265-6292-05CCE108E0A0}"/>
              </a:ext>
            </a:extLst>
          </p:cNvPr>
          <p:cNvSpPr/>
          <p:nvPr/>
        </p:nvSpPr>
        <p:spPr>
          <a:xfrm>
            <a:off x="3776939" y="538286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9" name="Oval 18">
            <a:extLst>
              <a:ext uri="{FF2B5EF4-FFF2-40B4-BE49-F238E27FC236}">
                <a16:creationId xmlns:a16="http://schemas.microsoft.com/office/drawing/2014/main" id="{28E79C3B-26DB-81DF-6D54-53E9A0AD4834}"/>
              </a:ext>
            </a:extLst>
          </p:cNvPr>
          <p:cNvSpPr/>
          <p:nvPr/>
        </p:nvSpPr>
        <p:spPr>
          <a:xfrm>
            <a:off x="3776939" y="593830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0" name="Oval 19">
            <a:extLst>
              <a:ext uri="{FF2B5EF4-FFF2-40B4-BE49-F238E27FC236}">
                <a16:creationId xmlns:a16="http://schemas.microsoft.com/office/drawing/2014/main" id="{2536E4EE-11AC-8BD6-F9FC-CA52213EFDC2}"/>
              </a:ext>
            </a:extLst>
          </p:cNvPr>
          <p:cNvSpPr/>
          <p:nvPr/>
        </p:nvSpPr>
        <p:spPr>
          <a:xfrm>
            <a:off x="4352926" y="205026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1" name="Oval 20">
            <a:extLst>
              <a:ext uri="{FF2B5EF4-FFF2-40B4-BE49-F238E27FC236}">
                <a16:creationId xmlns:a16="http://schemas.microsoft.com/office/drawing/2014/main" id="{3B9968FC-8BF7-6DC9-2A54-2B8FBDB59B5B}"/>
              </a:ext>
            </a:extLst>
          </p:cNvPr>
          <p:cNvSpPr/>
          <p:nvPr/>
        </p:nvSpPr>
        <p:spPr>
          <a:xfrm>
            <a:off x="4352926" y="260569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2" name="Oval 21">
            <a:extLst>
              <a:ext uri="{FF2B5EF4-FFF2-40B4-BE49-F238E27FC236}">
                <a16:creationId xmlns:a16="http://schemas.microsoft.com/office/drawing/2014/main" id="{3846BAC3-8FE3-CBC9-43CB-A8305B3883C7}"/>
              </a:ext>
            </a:extLst>
          </p:cNvPr>
          <p:cNvSpPr/>
          <p:nvPr/>
        </p:nvSpPr>
        <p:spPr>
          <a:xfrm>
            <a:off x="4352926" y="316113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3" name="Oval 22">
            <a:extLst>
              <a:ext uri="{FF2B5EF4-FFF2-40B4-BE49-F238E27FC236}">
                <a16:creationId xmlns:a16="http://schemas.microsoft.com/office/drawing/2014/main" id="{298B61C7-4ECE-AEDD-F28F-5EBF2854D47E}"/>
              </a:ext>
            </a:extLst>
          </p:cNvPr>
          <p:cNvSpPr/>
          <p:nvPr/>
        </p:nvSpPr>
        <p:spPr>
          <a:xfrm>
            <a:off x="4346783" y="37165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4" name="Oval 23">
            <a:extLst>
              <a:ext uri="{FF2B5EF4-FFF2-40B4-BE49-F238E27FC236}">
                <a16:creationId xmlns:a16="http://schemas.microsoft.com/office/drawing/2014/main" id="{0EEADCC7-0DF9-84B3-37A1-C23CE2525A36}"/>
              </a:ext>
            </a:extLst>
          </p:cNvPr>
          <p:cNvSpPr/>
          <p:nvPr/>
        </p:nvSpPr>
        <p:spPr>
          <a:xfrm>
            <a:off x="4346783" y="427199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5" name="Oval 24">
            <a:extLst>
              <a:ext uri="{FF2B5EF4-FFF2-40B4-BE49-F238E27FC236}">
                <a16:creationId xmlns:a16="http://schemas.microsoft.com/office/drawing/2014/main" id="{A69C74B5-4D33-A76E-5772-70F7AF8623E2}"/>
              </a:ext>
            </a:extLst>
          </p:cNvPr>
          <p:cNvSpPr/>
          <p:nvPr/>
        </p:nvSpPr>
        <p:spPr>
          <a:xfrm>
            <a:off x="4346783" y="48274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6" name="Oval 25">
            <a:extLst>
              <a:ext uri="{FF2B5EF4-FFF2-40B4-BE49-F238E27FC236}">
                <a16:creationId xmlns:a16="http://schemas.microsoft.com/office/drawing/2014/main" id="{0F640DEA-D3DF-388A-B7B7-9ACE1578D1EE}"/>
              </a:ext>
            </a:extLst>
          </p:cNvPr>
          <p:cNvSpPr/>
          <p:nvPr/>
        </p:nvSpPr>
        <p:spPr>
          <a:xfrm>
            <a:off x="4346783" y="538286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7" name="Oval 26">
            <a:extLst>
              <a:ext uri="{FF2B5EF4-FFF2-40B4-BE49-F238E27FC236}">
                <a16:creationId xmlns:a16="http://schemas.microsoft.com/office/drawing/2014/main" id="{1D4200A9-148E-EA88-FF17-C44D2EB39182}"/>
              </a:ext>
            </a:extLst>
          </p:cNvPr>
          <p:cNvSpPr/>
          <p:nvPr/>
        </p:nvSpPr>
        <p:spPr>
          <a:xfrm>
            <a:off x="4346783" y="593830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8" name="Oval 27">
            <a:extLst>
              <a:ext uri="{FF2B5EF4-FFF2-40B4-BE49-F238E27FC236}">
                <a16:creationId xmlns:a16="http://schemas.microsoft.com/office/drawing/2014/main" id="{E6008346-A936-3940-6C88-8DD3BEE3CC49}"/>
              </a:ext>
            </a:extLst>
          </p:cNvPr>
          <p:cNvSpPr/>
          <p:nvPr/>
        </p:nvSpPr>
        <p:spPr>
          <a:xfrm>
            <a:off x="4916627" y="205026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9" name="Oval 28">
            <a:extLst>
              <a:ext uri="{FF2B5EF4-FFF2-40B4-BE49-F238E27FC236}">
                <a16:creationId xmlns:a16="http://schemas.microsoft.com/office/drawing/2014/main" id="{9DC01697-6A9A-CEF6-F4B4-462DAF6FBCB9}"/>
              </a:ext>
            </a:extLst>
          </p:cNvPr>
          <p:cNvSpPr/>
          <p:nvPr/>
        </p:nvSpPr>
        <p:spPr>
          <a:xfrm>
            <a:off x="4916627" y="260569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0" name="Oval 29">
            <a:extLst>
              <a:ext uri="{FF2B5EF4-FFF2-40B4-BE49-F238E27FC236}">
                <a16:creationId xmlns:a16="http://schemas.microsoft.com/office/drawing/2014/main" id="{5112F4B5-C7C7-79E4-D256-14E5D0B24E39}"/>
              </a:ext>
            </a:extLst>
          </p:cNvPr>
          <p:cNvSpPr/>
          <p:nvPr/>
        </p:nvSpPr>
        <p:spPr>
          <a:xfrm>
            <a:off x="4916627" y="316113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31" name="Oval 30">
            <a:extLst>
              <a:ext uri="{FF2B5EF4-FFF2-40B4-BE49-F238E27FC236}">
                <a16:creationId xmlns:a16="http://schemas.microsoft.com/office/drawing/2014/main" id="{AA39EB8C-AA30-2A92-7141-7B4F798F3F4C}"/>
              </a:ext>
            </a:extLst>
          </p:cNvPr>
          <p:cNvSpPr/>
          <p:nvPr/>
        </p:nvSpPr>
        <p:spPr>
          <a:xfrm>
            <a:off x="4910484" y="37165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2" name="Oval 31">
            <a:extLst>
              <a:ext uri="{FF2B5EF4-FFF2-40B4-BE49-F238E27FC236}">
                <a16:creationId xmlns:a16="http://schemas.microsoft.com/office/drawing/2014/main" id="{8AA08860-4FCF-8F4F-0995-D6952A84E4B1}"/>
              </a:ext>
            </a:extLst>
          </p:cNvPr>
          <p:cNvSpPr/>
          <p:nvPr/>
        </p:nvSpPr>
        <p:spPr>
          <a:xfrm>
            <a:off x="4910484" y="427199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3" name="Oval 32">
            <a:extLst>
              <a:ext uri="{FF2B5EF4-FFF2-40B4-BE49-F238E27FC236}">
                <a16:creationId xmlns:a16="http://schemas.microsoft.com/office/drawing/2014/main" id="{D8892195-2D1C-C526-0A45-F6A5140AAF6E}"/>
              </a:ext>
            </a:extLst>
          </p:cNvPr>
          <p:cNvSpPr/>
          <p:nvPr/>
        </p:nvSpPr>
        <p:spPr>
          <a:xfrm>
            <a:off x="4910484" y="48274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34" name="Oval 33">
            <a:extLst>
              <a:ext uri="{FF2B5EF4-FFF2-40B4-BE49-F238E27FC236}">
                <a16:creationId xmlns:a16="http://schemas.microsoft.com/office/drawing/2014/main" id="{2D77DFAD-1165-3B30-BE07-1B42ECF184C0}"/>
              </a:ext>
            </a:extLst>
          </p:cNvPr>
          <p:cNvSpPr/>
          <p:nvPr/>
        </p:nvSpPr>
        <p:spPr>
          <a:xfrm>
            <a:off x="4910484" y="538286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5" name="Oval 34">
            <a:extLst>
              <a:ext uri="{FF2B5EF4-FFF2-40B4-BE49-F238E27FC236}">
                <a16:creationId xmlns:a16="http://schemas.microsoft.com/office/drawing/2014/main" id="{B5DB3CE3-FF78-838D-2E3C-FBEB4D9F2ABB}"/>
              </a:ext>
            </a:extLst>
          </p:cNvPr>
          <p:cNvSpPr/>
          <p:nvPr/>
        </p:nvSpPr>
        <p:spPr>
          <a:xfrm>
            <a:off x="4910484" y="593830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51" name="Oval 50">
            <a:extLst>
              <a:ext uri="{FF2B5EF4-FFF2-40B4-BE49-F238E27FC236}">
                <a16:creationId xmlns:a16="http://schemas.microsoft.com/office/drawing/2014/main" id="{8E084E09-B892-EA2C-CA0B-7E3FD065C496}"/>
              </a:ext>
            </a:extLst>
          </p:cNvPr>
          <p:cNvSpPr/>
          <p:nvPr/>
        </p:nvSpPr>
        <p:spPr>
          <a:xfrm>
            <a:off x="3776939" y="154076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2" name="Oval 51">
            <a:extLst>
              <a:ext uri="{FF2B5EF4-FFF2-40B4-BE49-F238E27FC236}">
                <a16:creationId xmlns:a16="http://schemas.microsoft.com/office/drawing/2014/main" id="{549281FE-5F63-108E-9272-5C262C16354F}"/>
              </a:ext>
            </a:extLst>
          </p:cNvPr>
          <p:cNvSpPr/>
          <p:nvPr/>
        </p:nvSpPr>
        <p:spPr>
          <a:xfrm>
            <a:off x="4346783" y="154076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3" name="Oval 52">
            <a:extLst>
              <a:ext uri="{FF2B5EF4-FFF2-40B4-BE49-F238E27FC236}">
                <a16:creationId xmlns:a16="http://schemas.microsoft.com/office/drawing/2014/main" id="{3CD898F9-E1A8-8E3C-1182-BBB490FD502C}"/>
              </a:ext>
            </a:extLst>
          </p:cNvPr>
          <p:cNvSpPr/>
          <p:nvPr/>
        </p:nvSpPr>
        <p:spPr>
          <a:xfrm>
            <a:off x="4910484" y="154076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cxnSp>
        <p:nvCxnSpPr>
          <p:cNvPr id="6" name="Straight Connector 5">
            <a:extLst>
              <a:ext uri="{FF2B5EF4-FFF2-40B4-BE49-F238E27FC236}">
                <a16:creationId xmlns:a16="http://schemas.microsoft.com/office/drawing/2014/main" id="{3072C820-38FF-58A0-2869-F5929886F0BE}"/>
              </a:ext>
            </a:extLst>
          </p:cNvPr>
          <p:cNvCxnSpPr/>
          <p:nvPr/>
        </p:nvCxnSpPr>
        <p:spPr>
          <a:xfrm>
            <a:off x="3003688" y="3107340"/>
            <a:ext cx="3130475"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 name="Left Brace 7">
            <a:extLst>
              <a:ext uri="{FF2B5EF4-FFF2-40B4-BE49-F238E27FC236}">
                <a16:creationId xmlns:a16="http://schemas.microsoft.com/office/drawing/2014/main" id="{605663C1-8A9D-7EEA-36E4-48F4319E8112}"/>
              </a:ext>
            </a:extLst>
          </p:cNvPr>
          <p:cNvSpPr/>
          <p:nvPr/>
        </p:nvSpPr>
        <p:spPr>
          <a:xfrm>
            <a:off x="3501457" y="1540760"/>
            <a:ext cx="191106" cy="1496936"/>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9" name="TextBox 8">
            <a:extLst>
              <a:ext uri="{FF2B5EF4-FFF2-40B4-BE49-F238E27FC236}">
                <a16:creationId xmlns:a16="http://schemas.microsoft.com/office/drawing/2014/main" id="{3D652091-F99C-DEBB-11DA-1C569454F0E9}"/>
              </a:ext>
            </a:extLst>
          </p:cNvPr>
          <p:cNvSpPr txBox="1"/>
          <p:nvPr/>
        </p:nvSpPr>
        <p:spPr>
          <a:xfrm>
            <a:off x="1416368" y="1898885"/>
            <a:ext cx="2094099" cy="830997"/>
          </a:xfrm>
          <a:prstGeom prst="rect">
            <a:avLst/>
          </a:prstGeom>
          <a:noFill/>
        </p:spPr>
        <p:txBody>
          <a:bodyPr wrap="none" rtlCol="0">
            <a:spAutoFit/>
          </a:bodyPr>
          <a:lstStyle/>
          <a:p>
            <a:pPr algn="ctr"/>
            <a:r>
              <a:rPr lang="en-JP" sz="2400" b="1" dirty="0"/>
              <a:t>Computation </a:t>
            </a:r>
          </a:p>
          <a:p>
            <a:pPr algn="ctr"/>
            <a:r>
              <a:rPr lang="en-JP" sz="2400" b="1" dirty="0"/>
              <a:t>Rows</a:t>
            </a:r>
          </a:p>
        </p:txBody>
      </p:sp>
      <p:sp>
        <p:nvSpPr>
          <p:cNvPr id="10" name="Left Brace 9">
            <a:extLst>
              <a:ext uri="{FF2B5EF4-FFF2-40B4-BE49-F238E27FC236}">
                <a16:creationId xmlns:a16="http://schemas.microsoft.com/office/drawing/2014/main" id="{9C2A9E69-C3FC-763B-54E3-0DFA7C652C67}"/>
              </a:ext>
            </a:extLst>
          </p:cNvPr>
          <p:cNvSpPr/>
          <p:nvPr/>
        </p:nvSpPr>
        <p:spPr>
          <a:xfrm>
            <a:off x="3506936" y="3160050"/>
            <a:ext cx="194490" cy="104983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11" name="Left Brace 10">
            <a:extLst>
              <a:ext uri="{FF2B5EF4-FFF2-40B4-BE49-F238E27FC236}">
                <a16:creationId xmlns:a16="http://schemas.microsoft.com/office/drawing/2014/main" id="{BB6A59DD-F1BF-46B0-16F9-68C95C0049CA}"/>
              </a:ext>
            </a:extLst>
          </p:cNvPr>
          <p:cNvSpPr/>
          <p:nvPr/>
        </p:nvSpPr>
        <p:spPr>
          <a:xfrm>
            <a:off x="3498073" y="4287343"/>
            <a:ext cx="194490" cy="104983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grpSp>
        <p:nvGrpSpPr>
          <p:cNvPr id="58" name="Group 57">
            <a:extLst>
              <a:ext uri="{FF2B5EF4-FFF2-40B4-BE49-F238E27FC236}">
                <a16:creationId xmlns:a16="http://schemas.microsoft.com/office/drawing/2014/main" id="{AE3CA76D-88E4-80B2-00D7-965609278B16}"/>
              </a:ext>
            </a:extLst>
          </p:cNvPr>
          <p:cNvGrpSpPr/>
          <p:nvPr/>
        </p:nvGrpSpPr>
        <p:grpSpPr>
          <a:xfrm>
            <a:off x="2870550" y="3115156"/>
            <a:ext cx="813043" cy="1232335"/>
            <a:chOff x="2870550" y="3115156"/>
            <a:chExt cx="813043" cy="1232335"/>
          </a:xfrm>
        </p:grpSpPr>
        <p:sp>
          <p:nvSpPr>
            <p:cNvPr id="36" name="Down Arrow 35">
              <a:extLst>
                <a:ext uri="{FF2B5EF4-FFF2-40B4-BE49-F238E27FC236}">
                  <a16:creationId xmlns:a16="http://schemas.microsoft.com/office/drawing/2014/main" id="{6E56A915-29DC-BF7C-816E-C6A38136DF96}"/>
                </a:ext>
              </a:extLst>
            </p:cNvPr>
            <p:cNvSpPr/>
            <p:nvPr/>
          </p:nvSpPr>
          <p:spPr>
            <a:xfrm>
              <a:off x="3226913" y="3478384"/>
              <a:ext cx="153323" cy="508070"/>
            </a:xfrm>
            <a:prstGeom prst="downArrow">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38" name="TextBox 37">
              <a:extLst>
                <a:ext uri="{FF2B5EF4-FFF2-40B4-BE49-F238E27FC236}">
                  <a16:creationId xmlns:a16="http://schemas.microsoft.com/office/drawing/2014/main" id="{1E6CE1C4-AC34-395D-5F1B-DEADD0E8A020}"/>
                </a:ext>
              </a:extLst>
            </p:cNvPr>
            <p:cNvSpPr txBox="1"/>
            <p:nvPr/>
          </p:nvSpPr>
          <p:spPr>
            <a:xfrm>
              <a:off x="2870550" y="3115156"/>
              <a:ext cx="813043" cy="461665"/>
            </a:xfrm>
            <a:prstGeom prst="rect">
              <a:avLst/>
            </a:prstGeom>
            <a:noFill/>
          </p:spPr>
          <p:txBody>
            <a:bodyPr wrap="none" rtlCol="0">
              <a:spAutoFit/>
            </a:bodyPr>
            <a:lstStyle/>
            <a:p>
              <a:pPr algn="ctr"/>
              <a:r>
                <a:rPr lang="en-JP" sz="2400" b="1" dirty="0"/>
                <a:t>MSB</a:t>
              </a:r>
            </a:p>
          </p:txBody>
        </p:sp>
        <p:sp>
          <p:nvSpPr>
            <p:cNvPr id="43" name="TextBox 42">
              <a:extLst>
                <a:ext uri="{FF2B5EF4-FFF2-40B4-BE49-F238E27FC236}">
                  <a16:creationId xmlns:a16="http://schemas.microsoft.com/office/drawing/2014/main" id="{BF329FF7-399D-B969-7730-6203FA0246B5}"/>
                </a:ext>
              </a:extLst>
            </p:cNvPr>
            <p:cNvSpPr txBox="1"/>
            <p:nvPr/>
          </p:nvSpPr>
          <p:spPr>
            <a:xfrm>
              <a:off x="2927610" y="3885826"/>
              <a:ext cx="716864" cy="461665"/>
            </a:xfrm>
            <a:prstGeom prst="rect">
              <a:avLst/>
            </a:prstGeom>
            <a:noFill/>
          </p:spPr>
          <p:txBody>
            <a:bodyPr wrap="none" rtlCol="0">
              <a:spAutoFit/>
            </a:bodyPr>
            <a:lstStyle/>
            <a:p>
              <a:pPr algn="ctr"/>
              <a:r>
                <a:rPr lang="en-JP" sz="2400" b="1" dirty="0"/>
                <a:t>LSB</a:t>
              </a:r>
            </a:p>
          </p:txBody>
        </p:sp>
      </p:grpSp>
      <p:grpSp>
        <p:nvGrpSpPr>
          <p:cNvPr id="63" name="Group 62">
            <a:extLst>
              <a:ext uri="{FF2B5EF4-FFF2-40B4-BE49-F238E27FC236}">
                <a16:creationId xmlns:a16="http://schemas.microsoft.com/office/drawing/2014/main" id="{746C07E1-CE3F-A43E-CBA6-52E83AD9D279}"/>
              </a:ext>
            </a:extLst>
          </p:cNvPr>
          <p:cNvGrpSpPr/>
          <p:nvPr/>
        </p:nvGrpSpPr>
        <p:grpSpPr>
          <a:xfrm>
            <a:off x="2862177" y="4179659"/>
            <a:ext cx="813043" cy="1232335"/>
            <a:chOff x="2862177" y="4179659"/>
            <a:chExt cx="813043" cy="1232335"/>
          </a:xfrm>
        </p:grpSpPr>
        <p:sp>
          <p:nvSpPr>
            <p:cNvPr id="44" name="Down Arrow 43">
              <a:extLst>
                <a:ext uri="{FF2B5EF4-FFF2-40B4-BE49-F238E27FC236}">
                  <a16:creationId xmlns:a16="http://schemas.microsoft.com/office/drawing/2014/main" id="{5A167FDA-94DB-8E47-AE89-7EB2A8AE59A7}"/>
                </a:ext>
              </a:extLst>
            </p:cNvPr>
            <p:cNvSpPr/>
            <p:nvPr/>
          </p:nvSpPr>
          <p:spPr>
            <a:xfrm>
              <a:off x="3218540" y="4542887"/>
              <a:ext cx="153323" cy="508070"/>
            </a:xfrm>
            <a:prstGeom prst="downArrow">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45" name="TextBox 44">
              <a:extLst>
                <a:ext uri="{FF2B5EF4-FFF2-40B4-BE49-F238E27FC236}">
                  <a16:creationId xmlns:a16="http://schemas.microsoft.com/office/drawing/2014/main" id="{F3E53D77-036C-1BAD-E613-7AB7554937D1}"/>
                </a:ext>
              </a:extLst>
            </p:cNvPr>
            <p:cNvSpPr txBox="1"/>
            <p:nvPr/>
          </p:nvSpPr>
          <p:spPr>
            <a:xfrm>
              <a:off x="2862177" y="4179659"/>
              <a:ext cx="813043" cy="461665"/>
            </a:xfrm>
            <a:prstGeom prst="rect">
              <a:avLst/>
            </a:prstGeom>
            <a:noFill/>
          </p:spPr>
          <p:txBody>
            <a:bodyPr wrap="none" rtlCol="0">
              <a:spAutoFit/>
            </a:bodyPr>
            <a:lstStyle/>
            <a:p>
              <a:pPr algn="ctr"/>
              <a:r>
                <a:rPr lang="en-JP" sz="2400" b="1" dirty="0"/>
                <a:t>MSB</a:t>
              </a:r>
            </a:p>
          </p:txBody>
        </p:sp>
        <p:sp>
          <p:nvSpPr>
            <p:cNvPr id="46" name="TextBox 45">
              <a:extLst>
                <a:ext uri="{FF2B5EF4-FFF2-40B4-BE49-F238E27FC236}">
                  <a16:creationId xmlns:a16="http://schemas.microsoft.com/office/drawing/2014/main" id="{AF9040C4-6DC4-02FB-0EEF-54007E309D9F}"/>
                </a:ext>
              </a:extLst>
            </p:cNvPr>
            <p:cNvSpPr txBox="1"/>
            <p:nvPr/>
          </p:nvSpPr>
          <p:spPr>
            <a:xfrm>
              <a:off x="2919237" y="4950329"/>
              <a:ext cx="716864" cy="461665"/>
            </a:xfrm>
            <a:prstGeom prst="rect">
              <a:avLst/>
            </a:prstGeom>
            <a:noFill/>
          </p:spPr>
          <p:txBody>
            <a:bodyPr wrap="none" rtlCol="0">
              <a:spAutoFit/>
            </a:bodyPr>
            <a:lstStyle/>
            <a:p>
              <a:pPr algn="ctr"/>
              <a:r>
                <a:rPr lang="en-JP" sz="2400" b="1" dirty="0"/>
                <a:t>LSB</a:t>
              </a:r>
            </a:p>
          </p:txBody>
        </p:sp>
      </p:grpSp>
      <p:sp>
        <p:nvSpPr>
          <p:cNvPr id="47" name="Left Brace 46">
            <a:extLst>
              <a:ext uri="{FF2B5EF4-FFF2-40B4-BE49-F238E27FC236}">
                <a16:creationId xmlns:a16="http://schemas.microsoft.com/office/drawing/2014/main" id="{117ED4AE-E27F-CC13-075B-2F47926CB84B}"/>
              </a:ext>
            </a:extLst>
          </p:cNvPr>
          <p:cNvSpPr/>
          <p:nvPr/>
        </p:nvSpPr>
        <p:spPr>
          <a:xfrm>
            <a:off x="3520186" y="5403849"/>
            <a:ext cx="181766" cy="966451"/>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48" name="TextBox 47">
            <a:extLst>
              <a:ext uri="{FF2B5EF4-FFF2-40B4-BE49-F238E27FC236}">
                <a16:creationId xmlns:a16="http://schemas.microsoft.com/office/drawing/2014/main" id="{FC83E5D6-2928-EE71-C332-C0C24621D725}"/>
              </a:ext>
            </a:extLst>
          </p:cNvPr>
          <p:cNvSpPr txBox="1"/>
          <p:nvPr/>
        </p:nvSpPr>
        <p:spPr>
          <a:xfrm>
            <a:off x="2124868" y="5475648"/>
            <a:ext cx="1540999" cy="830997"/>
          </a:xfrm>
          <a:prstGeom prst="rect">
            <a:avLst/>
          </a:prstGeom>
          <a:noFill/>
        </p:spPr>
        <p:txBody>
          <a:bodyPr wrap="none" rtlCol="0">
            <a:spAutoFit/>
          </a:bodyPr>
          <a:lstStyle/>
          <a:p>
            <a:pPr algn="ctr"/>
            <a:r>
              <a:rPr lang="en-JP" sz="2400" b="1" dirty="0"/>
              <a:t>Constant </a:t>
            </a:r>
          </a:p>
          <a:p>
            <a:pPr algn="ctr"/>
            <a:r>
              <a:rPr lang="en-JP" sz="2400" b="1" dirty="0"/>
              <a:t>Rows</a:t>
            </a:r>
          </a:p>
        </p:txBody>
      </p:sp>
      <p:sp>
        <p:nvSpPr>
          <p:cNvPr id="49" name="TextBox 48">
            <a:extLst>
              <a:ext uri="{FF2B5EF4-FFF2-40B4-BE49-F238E27FC236}">
                <a16:creationId xmlns:a16="http://schemas.microsoft.com/office/drawing/2014/main" id="{CBB6821D-301D-5750-B78A-A6A15E675D1C}"/>
              </a:ext>
            </a:extLst>
          </p:cNvPr>
          <p:cNvSpPr txBox="1"/>
          <p:nvPr/>
        </p:nvSpPr>
        <p:spPr>
          <a:xfrm>
            <a:off x="1295980" y="3463081"/>
            <a:ext cx="1626214" cy="461665"/>
          </a:xfrm>
          <a:prstGeom prst="rect">
            <a:avLst/>
          </a:prstGeom>
          <a:noFill/>
        </p:spPr>
        <p:txBody>
          <a:bodyPr wrap="none" rtlCol="0">
            <a:spAutoFit/>
          </a:bodyPr>
          <a:lstStyle/>
          <a:p>
            <a:pPr algn="ctr"/>
            <a:r>
              <a:rPr lang="en-JP" sz="2400" b="1" i="1" dirty="0">
                <a:solidFill>
                  <a:srgbClr val="7030A0"/>
                </a:solidFill>
              </a:rPr>
              <a:t>Operand 0</a:t>
            </a:r>
          </a:p>
        </p:txBody>
      </p:sp>
      <p:sp>
        <p:nvSpPr>
          <p:cNvPr id="50" name="TextBox 49">
            <a:extLst>
              <a:ext uri="{FF2B5EF4-FFF2-40B4-BE49-F238E27FC236}">
                <a16:creationId xmlns:a16="http://schemas.microsoft.com/office/drawing/2014/main" id="{EDDC4FE8-85C9-7050-9DAB-A1BEC8A977E5}"/>
              </a:ext>
            </a:extLst>
          </p:cNvPr>
          <p:cNvSpPr txBox="1"/>
          <p:nvPr/>
        </p:nvSpPr>
        <p:spPr>
          <a:xfrm>
            <a:off x="1303245" y="4551300"/>
            <a:ext cx="1626214" cy="461665"/>
          </a:xfrm>
          <a:prstGeom prst="rect">
            <a:avLst/>
          </a:prstGeom>
          <a:noFill/>
        </p:spPr>
        <p:txBody>
          <a:bodyPr wrap="none" rtlCol="0">
            <a:spAutoFit/>
          </a:bodyPr>
          <a:lstStyle/>
          <a:p>
            <a:pPr algn="ctr"/>
            <a:r>
              <a:rPr lang="en-JP" sz="2400" b="1" i="1" dirty="0">
                <a:solidFill>
                  <a:srgbClr val="E1257C"/>
                </a:solidFill>
              </a:rPr>
              <a:t>Operand 1</a:t>
            </a:r>
          </a:p>
        </p:txBody>
      </p:sp>
      <p:sp>
        <p:nvSpPr>
          <p:cNvPr id="54" name="Rounded Rectangle 53">
            <a:extLst>
              <a:ext uri="{FF2B5EF4-FFF2-40B4-BE49-F238E27FC236}">
                <a16:creationId xmlns:a16="http://schemas.microsoft.com/office/drawing/2014/main" id="{19AC7830-69FF-FDE8-B4F6-B74DB60ABF94}"/>
              </a:ext>
            </a:extLst>
          </p:cNvPr>
          <p:cNvSpPr/>
          <p:nvPr/>
        </p:nvSpPr>
        <p:spPr>
          <a:xfrm>
            <a:off x="3731850" y="3154076"/>
            <a:ext cx="539549" cy="1025583"/>
          </a:xfrm>
          <a:prstGeom prst="roundRect">
            <a:avLst/>
          </a:prstGeom>
          <a:noFill/>
          <a:ln w="57150">
            <a:solidFill>
              <a:srgbClr val="7030A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55" name="Rounded Rectangle 54">
            <a:extLst>
              <a:ext uri="{FF2B5EF4-FFF2-40B4-BE49-F238E27FC236}">
                <a16:creationId xmlns:a16="http://schemas.microsoft.com/office/drawing/2014/main" id="{E7A6BB21-9D4A-C2A1-43CF-630386B07E32}"/>
              </a:ext>
            </a:extLst>
          </p:cNvPr>
          <p:cNvSpPr/>
          <p:nvPr/>
        </p:nvSpPr>
        <p:spPr>
          <a:xfrm>
            <a:off x="3731850" y="4245708"/>
            <a:ext cx="539549" cy="1025583"/>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56" name="Rounded Rectangle 55">
            <a:extLst>
              <a:ext uri="{FF2B5EF4-FFF2-40B4-BE49-F238E27FC236}">
                <a16:creationId xmlns:a16="http://schemas.microsoft.com/office/drawing/2014/main" id="{B92C5517-F50E-5026-E56C-85A84E10F633}"/>
              </a:ext>
            </a:extLst>
          </p:cNvPr>
          <p:cNvSpPr/>
          <p:nvPr/>
        </p:nvSpPr>
        <p:spPr>
          <a:xfrm>
            <a:off x="3715966" y="5319853"/>
            <a:ext cx="1697246" cy="522863"/>
          </a:xfrm>
          <a:prstGeom prst="roundRect">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57" name="Rounded Rectangle 56">
            <a:extLst>
              <a:ext uri="{FF2B5EF4-FFF2-40B4-BE49-F238E27FC236}">
                <a16:creationId xmlns:a16="http://schemas.microsoft.com/office/drawing/2014/main" id="{D0F55930-F90F-FD66-D24F-51607E418588}"/>
              </a:ext>
            </a:extLst>
          </p:cNvPr>
          <p:cNvSpPr/>
          <p:nvPr/>
        </p:nvSpPr>
        <p:spPr>
          <a:xfrm>
            <a:off x="3715966" y="5870023"/>
            <a:ext cx="1697246" cy="522863"/>
          </a:xfrm>
          <a:prstGeom prst="roundRect">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64" name="Left Brace 63">
            <a:extLst>
              <a:ext uri="{FF2B5EF4-FFF2-40B4-BE49-F238E27FC236}">
                <a16:creationId xmlns:a16="http://schemas.microsoft.com/office/drawing/2014/main" id="{063BF2C1-230F-596B-F2F1-9B6B747D5F92}"/>
              </a:ext>
            </a:extLst>
          </p:cNvPr>
          <p:cNvSpPr/>
          <p:nvPr/>
        </p:nvSpPr>
        <p:spPr>
          <a:xfrm rot="10800000">
            <a:off x="5444978" y="3219808"/>
            <a:ext cx="173709" cy="1987578"/>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65" name="TextBox 64">
            <a:extLst>
              <a:ext uri="{FF2B5EF4-FFF2-40B4-BE49-F238E27FC236}">
                <a16:creationId xmlns:a16="http://schemas.microsoft.com/office/drawing/2014/main" id="{291AC37D-A6B6-D5BD-6EA1-55C32D65250B}"/>
              </a:ext>
            </a:extLst>
          </p:cNvPr>
          <p:cNvSpPr txBox="1"/>
          <p:nvPr/>
        </p:nvSpPr>
        <p:spPr>
          <a:xfrm>
            <a:off x="5774464" y="3826422"/>
            <a:ext cx="2270430" cy="830997"/>
          </a:xfrm>
          <a:prstGeom prst="rect">
            <a:avLst/>
          </a:prstGeom>
          <a:noFill/>
        </p:spPr>
        <p:txBody>
          <a:bodyPr wrap="none" rtlCol="0">
            <a:spAutoFit/>
          </a:bodyPr>
          <a:lstStyle/>
          <a:p>
            <a:pPr algn="ctr"/>
            <a:r>
              <a:rPr lang="en-JP" sz="2400" b="1" i="1" dirty="0"/>
              <a:t>Binary in</a:t>
            </a:r>
            <a:br>
              <a:rPr lang="en-JP" sz="2400" b="1" i="1" dirty="0"/>
            </a:br>
            <a:r>
              <a:rPr lang="en-JP" sz="2400" b="1" i="1" dirty="0"/>
              <a:t>Vertical Layout</a:t>
            </a:r>
          </a:p>
        </p:txBody>
      </p:sp>
    </p:spTree>
    <p:extLst>
      <p:ext uri="{BB962C8B-B14F-4D97-AF65-F5344CB8AC3E}">
        <p14:creationId xmlns:p14="http://schemas.microsoft.com/office/powerpoint/2010/main" val="234912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500"/>
                                        <p:tgtEl>
                                          <p:spTgt spid="65"/>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fade">
                                      <p:cBhvr>
                                        <p:cTn id="24" dur="500"/>
                                        <p:tgtEl>
                                          <p:spTgt spid="6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wipe(up)">
                                      <p:cBhvr>
                                        <p:cTn id="29" dur="500"/>
                                        <p:tgtEl>
                                          <p:spTgt spid="58"/>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wheel(1)">
                                      <p:cBhvr>
                                        <p:cTn id="32" dur="2000"/>
                                        <p:tgtEl>
                                          <p:spTgt spid="5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22" presetClass="entr" presetSubtype="1" fill="hold" nodeType="with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wipe(up)">
                                      <p:cBhvr>
                                        <p:cTn id="46" dur="500"/>
                                        <p:tgtEl>
                                          <p:spTgt spid="63"/>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heel(1)">
                                      <p:cBhvr>
                                        <p:cTn id="49" dur="2000"/>
                                        <p:tgtEl>
                                          <p:spTgt spid="5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500"/>
                                        <p:tgtEl>
                                          <p:spTgt spid="5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fade">
                                      <p:cBhvr>
                                        <p:cTn id="60" dur="500"/>
                                        <p:tgtEl>
                                          <p:spTgt spid="5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animBg="1"/>
      <p:bldP spid="47" grpId="0" animBg="1"/>
      <p:bldP spid="48" grpId="0"/>
      <p:bldP spid="49" grpId="0"/>
      <p:bldP spid="50" grpId="0"/>
      <p:bldP spid="54" grpId="0" animBg="1"/>
      <p:bldP spid="55" grpId="0" animBg="1"/>
      <p:bldP spid="56" grpId="0" animBg="1"/>
      <p:bldP spid="57" grpId="0" animBg="1"/>
      <p:bldP spid="64" grpId="0" animBg="1"/>
      <p:bldP spid="65" grpId="0"/>
      <p:bldP spid="65"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C0021CA2-DF7C-1853-1B53-908487EC209F}"/>
              </a:ext>
            </a:extLst>
          </p:cNvPr>
          <p:cNvSpPr/>
          <p:nvPr/>
        </p:nvSpPr>
        <p:spPr>
          <a:xfrm>
            <a:off x="3723374" y="1454889"/>
            <a:ext cx="1697246" cy="496800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39" name="Straight Connector 38">
            <a:extLst>
              <a:ext uri="{FF2B5EF4-FFF2-40B4-BE49-F238E27FC236}">
                <a16:creationId xmlns:a16="http://schemas.microsoft.com/office/drawing/2014/main" id="{52003A4A-E0B0-7760-9F77-DD3F8E2F8B75}"/>
              </a:ext>
            </a:extLst>
          </p:cNvPr>
          <p:cNvCxnSpPr>
            <a:cxnSpLocks/>
          </p:cNvCxnSpPr>
          <p:nvPr/>
        </p:nvCxnSpPr>
        <p:spPr>
          <a:xfrm flipH="1">
            <a:off x="4568926" y="1461547"/>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08B291C3-A4DF-656F-F1CE-620A7348FEAC}"/>
              </a:ext>
            </a:extLst>
          </p:cNvPr>
          <p:cNvCxnSpPr>
            <a:cxnSpLocks/>
          </p:cNvCxnSpPr>
          <p:nvPr/>
        </p:nvCxnSpPr>
        <p:spPr>
          <a:xfrm flipH="1">
            <a:off x="5129555"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78DBF545-A417-7835-7DA2-3FAED9753C03}"/>
              </a:ext>
            </a:extLst>
          </p:cNvPr>
          <p:cNvCxnSpPr>
            <a:cxnSpLocks/>
          </p:cNvCxnSpPr>
          <p:nvPr/>
        </p:nvCxnSpPr>
        <p:spPr>
          <a:xfrm flipH="1">
            <a:off x="3992939"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sp>
        <p:nvSpPr>
          <p:cNvPr id="12" name="Oval 11">
            <a:extLst>
              <a:ext uri="{FF2B5EF4-FFF2-40B4-BE49-F238E27FC236}">
                <a16:creationId xmlns:a16="http://schemas.microsoft.com/office/drawing/2014/main" id="{27ABBF11-334C-7197-94C2-1ABB43BDE3CD}"/>
              </a:ext>
            </a:extLst>
          </p:cNvPr>
          <p:cNvSpPr/>
          <p:nvPr/>
        </p:nvSpPr>
        <p:spPr>
          <a:xfrm>
            <a:off x="3783082" y="205026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3" name="Oval 12">
            <a:extLst>
              <a:ext uri="{FF2B5EF4-FFF2-40B4-BE49-F238E27FC236}">
                <a16:creationId xmlns:a16="http://schemas.microsoft.com/office/drawing/2014/main" id="{1BE31EA4-60E6-0118-FD5C-1A0766B94874}"/>
              </a:ext>
            </a:extLst>
          </p:cNvPr>
          <p:cNvSpPr/>
          <p:nvPr/>
        </p:nvSpPr>
        <p:spPr>
          <a:xfrm>
            <a:off x="3783082" y="260569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0" name="Oval 19">
            <a:extLst>
              <a:ext uri="{FF2B5EF4-FFF2-40B4-BE49-F238E27FC236}">
                <a16:creationId xmlns:a16="http://schemas.microsoft.com/office/drawing/2014/main" id="{2536E4EE-11AC-8BD6-F9FC-CA52213EFDC2}"/>
              </a:ext>
            </a:extLst>
          </p:cNvPr>
          <p:cNvSpPr/>
          <p:nvPr/>
        </p:nvSpPr>
        <p:spPr>
          <a:xfrm>
            <a:off x="4352926" y="205026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1" name="Oval 20">
            <a:extLst>
              <a:ext uri="{FF2B5EF4-FFF2-40B4-BE49-F238E27FC236}">
                <a16:creationId xmlns:a16="http://schemas.microsoft.com/office/drawing/2014/main" id="{3B9968FC-8BF7-6DC9-2A54-2B8FBDB59B5B}"/>
              </a:ext>
            </a:extLst>
          </p:cNvPr>
          <p:cNvSpPr/>
          <p:nvPr/>
        </p:nvSpPr>
        <p:spPr>
          <a:xfrm>
            <a:off x="4352926" y="260569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8" name="Oval 27">
            <a:extLst>
              <a:ext uri="{FF2B5EF4-FFF2-40B4-BE49-F238E27FC236}">
                <a16:creationId xmlns:a16="http://schemas.microsoft.com/office/drawing/2014/main" id="{E6008346-A936-3940-6C88-8DD3BEE3CC49}"/>
              </a:ext>
            </a:extLst>
          </p:cNvPr>
          <p:cNvSpPr/>
          <p:nvPr/>
        </p:nvSpPr>
        <p:spPr>
          <a:xfrm>
            <a:off x="4916627" y="205026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9" name="Oval 28">
            <a:extLst>
              <a:ext uri="{FF2B5EF4-FFF2-40B4-BE49-F238E27FC236}">
                <a16:creationId xmlns:a16="http://schemas.microsoft.com/office/drawing/2014/main" id="{9DC01697-6A9A-CEF6-F4B4-462DAF6FBCB9}"/>
              </a:ext>
            </a:extLst>
          </p:cNvPr>
          <p:cNvSpPr/>
          <p:nvPr/>
        </p:nvSpPr>
        <p:spPr>
          <a:xfrm>
            <a:off x="4916627" y="260569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1" name="Oval 50">
            <a:extLst>
              <a:ext uri="{FF2B5EF4-FFF2-40B4-BE49-F238E27FC236}">
                <a16:creationId xmlns:a16="http://schemas.microsoft.com/office/drawing/2014/main" id="{8E084E09-B892-EA2C-CA0B-7E3FD065C496}"/>
              </a:ext>
            </a:extLst>
          </p:cNvPr>
          <p:cNvSpPr/>
          <p:nvPr/>
        </p:nvSpPr>
        <p:spPr>
          <a:xfrm>
            <a:off x="3776939" y="154076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2" name="Oval 51">
            <a:extLst>
              <a:ext uri="{FF2B5EF4-FFF2-40B4-BE49-F238E27FC236}">
                <a16:creationId xmlns:a16="http://schemas.microsoft.com/office/drawing/2014/main" id="{549281FE-5F63-108E-9272-5C262C16354F}"/>
              </a:ext>
            </a:extLst>
          </p:cNvPr>
          <p:cNvSpPr/>
          <p:nvPr/>
        </p:nvSpPr>
        <p:spPr>
          <a:xfrm>
            <a:off x="4346783" y="154076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3" name="Oval 52">
            <a:extLst>
              <a:ext uri="{FF2B5EF4-FFF2-40B4-BE49-F238E27FC236}">
                <a16:creationId xmlns:a16="http://schemas.microsoft.com/office/drawing/2014/main" id="{3CD898F9-E1A8-8E3C-1182-BBB490FD502C}"/>
              </a:ext>
            </a:extLst>
          </p:cNvPr>
          <p:cNvSpPr/>
          <p:nvPr/>
        </p:nvSpPr>
        <p:spPr>
          <a:xfrm>
            <a:off x="4910484" y="154076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2" name="Title 1">
            <a:extLst>
              <a:ext uri="{FF2B5EF4-FFF2-40B4-BE49-F238E27FC236}">
                <a16:creationId xmlns:a16="http://schemas.microsoft.com/office/drawing/2014/main" id="{4CB2FABD-4B36-FA41-161E-12A7BB58A69D}"/>
              </a:ext>
            </a:extLst>
          </p:cNvPr>
          <p:cNvSpPr>
            <a:spLocks noGrp="1"/>
          </p:cNvSpPr>
          <p:nvPr>
            <p:ph type="title"/>
          </p:nvPr>
        </p:nvSpPr>
        <p:spPr/>
        <p:txBody>
          <a:bodyPr/>
          <a:lstStyle/>
          <a:p>
            <a:r>
              <a:rPr lang="en-US" sz="4000" dirty="0"/>
              <a:t>Prior PuD Arithmetic: Bit-Serial Execution</a:t>
            </a:r>
            <a:endParaRPr lang="en-JP" sz="4000" dirty="0"/>
          </a:p>
        </p:txBody>
      </p:sp>
      <p:sp>
        <p:nvSpPr>
          <p:cNvPr id="4" name="Footer Placeholder 3">
            <a:extLst>
              <a:ext uri="{FF2B5EF4-FFF2-40B4-BE49-F238E27FC236}">
                <a16:creationId xmlns:a16="http://schemas.microsoft.com/office/drawing/2014/main" id="{DD3CF396-8D22-04C1-82D7-20249119FFD9}"/>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532CEA8-6192-A2CF-7EBB-353A2B012320}"/>
              </a:ext>
            </a:extLst>
          </p:cNvPr>
          <p:cNvSpPr>
            <a:spLocks noGrp="1"/>
          </p:cNvSpPr>
          <p:nvPr>
            <p:ph type="sldNum" sz="quarter" idx="12"/>
          </p:nvPr>
        </p:nvSpPr>
        <p:spPr/>
        <p:txBody>
          <a:bodyPr/>
          <a:lstStyle/>
          <a:p>
            <a:fld id="{CBE5B309-C2CE-4D90-B104-F7E98438FC65}" type="slidenum">
              <a:rPr lang="tr-TR" smtClean="0"/>
              <a:pPr/>
              <a:t>19</a:t>
            </a:fld>
            <a:endParaRPr lang="tr-TR" dirty="0"/>
          </a:p>
        </p:txBody>
      </p:sp>
      <p:sp>
        <p:nvSpPr>
          <p:cNvPr id="7" name="Rectangle 6">
            <a:extLst>
              <a:ext uri="{FF2B5EF4-FFF2-40B4-BE49-F238E27FC236}">
                <a16:creationId xmlns:a16="http://schemas.microsoft.com/office/drawing/2014/main" id="{450580F0-48EF-BB2D-2123-6066F371B88A}"/>
              </a:ext>
            </a:extLst>
          </p:cNvPr>
          <p:cNvSpPr/>
          <p:nvPr/>
        </p:nvSpPr>
        <p:spPr>
          <a:xfrm>
            <a:off x="0" y="2729882"/>
            <a:ext cx="1131372" cy="3303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4" name="Oval 13">
            <a:extLst>
              <a:ext uri="{FF2B5EF4-FFF2-40B4-BE49-F238E27FC236}">
                <a16:creationId xmlns:a16="http://schemas.microsoft.com/office/drawing/2014/main" id="{B8923C60-874A-542B-96A5-EBC8A9D357A6}"/>
              </a:ext>
            </a:extLst>
          </p:cNvPr>
          <p:cNvSpPr/>
          <p:nvPr/>
        </p:nvSpPr>
        <p:spPr>
          <a:xfrm>
            <a:off x="3783082" y="316113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6" name="Oval 15">
            <a:extLst>
              <a:ext uri="{FF2B5EF4-FFF2-40B4-BE49-F238E27FC236}">
                <a16:creationId xmlns:a16="http://schemas.microsoft.com/office/drawing/2014/main" id="{9CA6FC43-8EA1-BD39-CEBD-8CF61082396B}"/>
              </a:ext>
            </a:extLst>
          </p:cNvPr>
          <p:cNvSpPr/>
          <p:nvPr/>
        </p:nvSpPr>
        <p:spPr>
          <a:xfrm>
            <a:off x="3776939" y="427199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9" name="Oval 18">
            <a:extLst>
              <a:ext uri="{FF2B5EF4-FFF2-40B4-BE49-F238E27FC236}">
                <a16:creationId xmlns:a16="http://schemas.microsoft.com/office/drawing/2014/main" id="{28E79C3B-26DB-81DF-6D54-53E9A0AD4834}"/>
              </a:ext>
            </a:extLst>
          </p:cNvPr>
          <p:cNvSpPr/>
          <p:nvPr/>
        </p:nvSpPr>
        <p:spPr>
          <a:xfrm>
            <a:off x="3776939" y="593830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2" name="Oval 21">
            <a:extLst>
              <a:ext uri="{FF2B5EF4-FFF2-40B4-BE49-F238E27FC236}">
                <a16:creationId xmlns:a16="http://schemas.microsoft.com/office/drawing/2014/main" id="{3846BAC3-8FE3-CBC9-43CB-A8305B3883C7}"/>
              </a:ext>
            </a:extLst>
          </p:cNvPr>
          <p:cNvSpPr/>
          <p:nvPr/>
        </p:nvSpPr>
        <p:spPr>
          <a:xfrm>
            <a:off x="4352926" y="316113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4" name="Oval 23">
            <a:extLst>
              <a:ext uri="{FF2B5EF4-FFF2-40B4-BE49-F238E27FC236}">
                <a16:creationId xmlns:a16="http://schemas.microsoft.com/office/drawing/2014/main" id="{0EEADCC7-0DF9-84B3-37A1-C23CE2525A36}"/>
              </a:ext>
            </a:extLst>
          </p:cNvPr>
          <p:cNvSpPr/>
          <p:nvPr/>
        </p:nvSpPr>
        <p:spPr>
          <a:xfrm>
            <a:off x="4346783" y="427199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7" name="Oval 26">
            <a:extLst>
              <a:ext uri="{FF2B5EF4-FFF2-40B4-BE49-F238E27FC236}">
                <a16:creationId xmlns:a16="http://schemas.microsoft.com/office/drawing/2014/main" id="{1D4200A9-148E-EA88-FF17-C44D2EB39182}"/>
              </a:ext>
            </a:extLst>
          </p:cNvPr>
          <p:cNvSpPr/>
          <p:nvPr/>
        </p:nvSpPr>
        <p:spPr>
          <a:xfrm>
            <a:off x="4346783" y="593830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30" name="Oval 29">
            <a:extLst>
              <a:ext uri="{FF2B5EF4-FFF2-40B4-BE49-F238E27FC236}">
                <a16:creationId xmlns:a16="http://schemas.microsoft.com/office/drawing/2014/main" id="{5112F4B5-C7C7-79E4-D256-14E5D0B24E39}"/>
              </a:ext>
            </a:extLst>
          </p:cNvPr>
          <p:cNvSpPr/>
          <p:nvPr/>
        </p:nvSpPr>
        <p:spPr>
          <a:xfrm>
            <a:off x="4916627" y="316113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grpSp>
        <p:nvGrpSpPr>
          <p:cNvPr id="3" name="Group 2">
            <a:extLst>
              <a:ext uri="{FF2B5EF4-FFF2-40B4-BE49-F238E27FC236}">
                <a16:creationId xmlns:a16="http://schemas.microsoft.com/office/drawing/2014/main" id="{A377A2E2-D038-B0A2-EC8D-515328E90CC2}"/>
              </a:ext>
            </a:extLst>
          </p:cNvPr>
          <p:cNvGrpSpPr/>
          <p:nvPr/>
        </p:nvGrpSpPr>
        <p:grpSpPr>
          <a:xfrm>
            <a:off x="3776939" y="3716564"/>
            <a:ext cx="1565545" cy="432000"/>
            <a:chOff x="3776939" y="3716564"/>
            <a:chExt cx="1565545" cy="432000"/>
          </a:xfrm>
        </p:grpSpPr>
        <p:sp>
          <p:nvSpPr>
            <p:cNvPr id="15" name="Oval 14">
              <a:extLst>
                <a:ext uri="{FF2B5EF4-FFF2-40B4-BE49-F238E27FC236}">
                  <a16:creationId xmlns:a16="http://schemas.microsoft.com/office/drawing/2014/main" id="{2FB3B57D-8881-EB01-2B24-9BBB5AB7AC04}"/>
                </a:ext>
              </a:extLst>
            </p:cNvPr>
            <p:cNvSpPr/>
            <p:nvPr/>
          </p:nvSpPr>
          <p:spPr>
            <a:xfrm>
              <a:off x="3776939" y="37165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3" name="Oval 22">
              <a:extLst>
                <a:ext uri="{FF2B5EF4-FFF2-40B4-BE49-F238E27FC236}">
                  <a16:creationId xmlns:a16="http://schemas.microsoft.com/office/drawing/2014/main" id="{298B61C7-4ECE-AEDD-F28F-5EBF2854D47E}"/>
                </a:ext>
              </a:extLst>
            </p:cNvPr>
            <p:cNvSpPr/>
            <p:nvPr/>
          </p:nvSpPr>
          <p:spPr>
            <a:xfrm>
              <a:off x="4346783" y="37165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1" name="Oval 30">
              <a:extLst>
                <a:ext uri="{FF2B5EF4-FFF2-40B4-BE49-F238E27FC236}">
                  <a16:creationId xmlns:a16="http://schemas.microsoft.com/office/drawing/2014/main" id="{AA39EB8C-AA30-2A92-7141-7B4F798F3F4C}"/>
                </a:ext>
              </a:extLst>
            </p:cNvPr>
            <p:cNvSpPr/>
            <p:nvPr/>
          </p:nvSpPr>
          <p:spPr>
            <a:xfrm>
              <a:off x="4910484" y="37165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sp>
        <p:nvSpPr>
          <p:cNvPr id="32" name="Oval 31">
            <a:extLst>
              <a:ext uri="{FF2B5EF4-FFF2-40B4-BE49-F238E27FC236}">
                <a16:creationId xmlns:a16="http://schemas.microsoft.com/office/drawing/2014/main" id="{8AA08860-4FCF-8F4F-0995-D6952A84E4B1}"/>
              </a:ext>
            </a:extLst>
          </p:cNvPr>
          <p:cNvSpPr/>
          <p:nvPr/>
        </p:nvSpPr>
        <p:spPr>
          <a:xfrm>
            <a:off x="4910484" y="427199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nvGrpSpPr>
          <p:cNvPr id="62" name="Group 61">
            <a:extLst>
              <a:ext uri="{FF2B5EF4-FFF2-40B4-BE49-F238E27FC236}">
                <a16:creationId xmlns:a16="http://schemas.microsoft.com/office/drawing/2014/main" id="{3A3CEDA6-EA6F-5CD4-7376-8A8A287506C9}"/>
              </a:ext>
            </a:extLst>
          </p:cNvPr>
          <p:cNvGrpSpPr/>
          <p:nvPr/>
        </p:nvGrpSpPr>
        <p:grpSpPr>
          <a:xfrm>
            <a:off x="3776939" y="4827432"/>
            <a:ext cx="1565545" cy="432000"/>
            <a:chOff x="3776939" y="4827432"/>
            <a:chExt cx="1565545" cy="432000"/>
          </a:xfrm>
        </p:grpSpPr>
        <p:sp>
          <p:nvSpPr>
            <p:cNvPr id="17" name="Oval 16">
              <a:extLst>
                <a:ext uri="{FF2B5EF4-FFF2-40B4-BE49-F238E27FC236}">
                  <a16:creationId xmlns:a16="http://schemas.microsoft.com/office/drawing/2014/main" id="{06C3FB81-6888-8711-8419-9096D92F87BD}"/>
                </a:ext>
              </a:extLst>
            </p:cNvPr>
            <p:cNvSpPr/>
            <p:nvPr/>
          </p:nvSpPr>
          <p:spPr>
            <a:xfrm>
              <a:off x="3776939" y="48274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5" name="Oval 24">
              <a:extLst>
                <a:ext uri="{FF2B5EF4-FFF2-40B4-BE49-F238E27FC236}">
                  <a16:creationId xmlns:a16="http://schemas.microsoft.com/office/drawing/2014/main" id="{A69C74B5-4D33-A76E-5772-70F7AF8623E2}"/>
                </a:ext>
              </a:extLst>
            </p:cNvPr>
            <p:cNvSpPr/>
            <p:nvPr/>
          </p:nvSpPr>
          <p:spPr>
            <a:xfrm>
              <a:off x="4346783" y="48274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3" name="Oval 32">
              <a:extLst>
                <a:ext uri="{FF2B5EF4-FFF2-40B4-BE49-F238E27FC236}">
                  <a16:creationId xmlns:a16="http://schemas.microsoft.com/office/drawing/2014/main" id="{D8892195-2D1C-C526-0A45-F6A5140AAF6E}"/>
                </a:ext>
              </a:extLst>
            </p:cNvPr>
            <p:cNvSpPr/>
            <p:nvPr/>
          </p:nvSpPr>
          <p:spPr>
            <a:xfrm>
              <a:off x="4910484" y="48274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grpSp>
      <p:grpSp>
        <p:nvGrpSpPr>
          <p:cNvPr id="68" name="Group 67">
            <a:extLst>
              <a:ext uri="{FF2B5EF4-FFF2-40B4-BE49-F238E27FC236}">
                <a16:creationId xmlns:a16="http://schemas.microsoft.com/office/drawing/2014/main" id="{52BBF365-1FD3-F7C2-A65C-DEFA875DEAA0}"/>
              </a:ext>
            </a:extLst>
          </p:cNvPr>
          <p:cNvGrpSpPr/>
          <p:nvPr/>
        </p:nvGrpSpPr>
        <p:grpSpPr>
          <a:xfrm>
            <a:off x="3776939" y="5382866"/>
            <a:ext cx="1565545" cy="432000"/>
            <a:chOff x="3776939" y="5382866"/>
            <a:chExt cx="1565545" cy="432000"/>
          </a:xfrm>
        </p:grpSpPr>
        <p:sp>
          <p:nvSpPr>
            <p:cNvPr id="18" name="Oval 17">
              <a:extLst>
                <a:ext uri="{FF2B5EF4-FFF2-40B4-BE49-F238E27FC236}">
                  <a16:creationId xmlns:a16="http://schemas.microsoft.com/office/drawing/2014/main" id="{66AF6622-F4FA-1265-6292-05CCE108E0A0}"/>
                </a:ext>
              </a:extLst>
            </p:cNvPr>
            <p:cNvSpPr/>
            <p:nvPr/>
          </p:nvSpPr>
          <p:spPr>
            <a:xfrm>
              <a:off x="3776939" y="538286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6" name="Oval 25">
              <a:extLst>
                <a:ext uri="{FF2B5EF4-FFF2-40B4-BE49-F238E27FC236}">
                  <a16:creationId xmlns:a16="http://schemas.microsoft.com/office/drawing/2014/main" id="{0F640DEA-D3DF-388A-B7B7-9ACE1578D1EE}"/>
                </a:ext>
              </a:extLst>
            </p:cNvPr>
            <p:cNvSpPr/>
            <p:nvPr/>
          </p:nvSpPr>
          <p:spPr>
            <a:xfrm>
              <a:off x="4346783" y="538286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4" name="Oval 33">
              <a:extLst>
                <a:ext uri="{FF2B5EF4-FFF2-40B4-BE49-F238E27FC236}">
                  <a16:creationId xmlns:a16="http://schemas.microsoft.com/office/drawing/2014/main" id="{2D77DFAD-1165-3B30-BE07-1B42ECF184C0}"/>
                </a:ext>
              </a:extLst>
            </p:cNvPr>
            <p:cNvSpPr/>
            <p:nvPr/>
          </p:nvSpPr>
          <p:spPr>
            <a:xfrm>
              <a:off x="4910484" y="538286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sp>
        <p:nvSpPr>
          <p:cNvPr id="35" name="Oval 34">
            <a:extLst>
              <a:ext uri="{FF2B5EF4-FFF2-40B4-BE49-F238E27FC236}">
                <a16:creationId xmlns:a16="http://schemas.microsoft.com/office/drawing/2014/main" id="{B5DB3CE3-FF78-838D-2E3C-FBEB4D9F2ABB}"/>
              </a:ext>
            </a:extLst>
          </p:cNvPr>
          <p:cNvSpPr/>
          <p:nvPr/>
        </p:nvSpPr>
        <p:spPr>
          <a:xfrm>
            <a:off x="4910484" y="593830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cxnSp>
        <p:nvCxnSpPr>
          <p:cNvPr id="6" name="Straight Connector 5">
            <a:extLst>
              <a:ext uri="{FF2B5EF4-FFF2-40B4-BE49-F238E27FC236}">
                <a16:creationId xmlns:a16="http://schemas.microsoft.com/office/drawing/2014/main" id="{3072C820-38FF-58A0-2869-F5929886F0BE}"/>
              </a:ext>
            </a:extLst>
          </p:cNvPr>
          <p:cNvCxnSpPr/>
          <p:nvPr/>
        </p:nvCxnSpPr>
        <p:spPr>
          <a:xfrm>
            <a:off x="3003688" y="3107340"/>
            <a:ext cx="3130475"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 name="Left Brace 7">
            <a:extLst>
              <a:ext uri="{FF2B5EF4-FFF2-40B4-BE49-F238E27FC236}">
                <a16:creationId xmlns:a16="http://schemas.microsoft.com/office/drawing/2014/main" id="{605663C1-8A9D-7EEA-36E4-48F4319E8112}"/>
              </a:ext>
            </a:extLst>
          </p:cNvPr>
          <p:cNvSpPr/>
          <p:nvPr/>
        </p:nvSpPr>
        <p:spPr>
          <a:xfrm>
            <a:off x="3501457" y="1540760"/>
            <a:ext cx="191106" cy="1496936"/>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9" name="TextBox 8">
            <a:extLst>
              <a:ext uri="{FF2B5EF4-FFF2-40B4-BE49-F238E27FC236}">
                <a16:creationId xmlns:a16="http://schemas.microsoft.com/office/drawing/2014/main" id="{3D652091-F99C-DEBB-11DA-1C569454F0E9}"/>
              </a:ext>
            </a:extLst>
          </p:cNvPr>
          <p:cNvSpPr txBox="1"/>
          <p:nvPr/>
        </p:nvSpPr>
        <p:spPr>
          <a:xfrm>
            <a:off x="1416368" y="1898885"/>
            <a:ext cx="2094099" cy="830997"/>
          </a:xfrm>
          <a:prstGeom prst="rect">
            <a:avLst/>
          </a:prstGeom>
          <a:noFill/>
        </p:spPr>
        <p:txBody>
          <a:bodyPr wrap="none" rtlCol="0">
            <a:spAutoFit/>
          </a:bodyPr>
          <a:lstStyle/>
          <a:p>
            <a:pPr algn="ctr"/>
            <a:r>
              <a:rPr lang="en-JP" sz="2400" b="1" dirty="0"/>
              <a:t>Computation </a:t>
            </a:r>
          </a:p>
          <a:p>
            <a:pPr algn="ctr"/>
            <a:r>
              <a:rPr lang="en-JP" sz="2400" b="1" dirty="0"/>
              <a:t>Rows</a:t>
            </a:r>
          </a:p>
        </p:txBody>
      </p:sp>
      <p:sp>
        <p:nvSpPr>
          <p:cNvPr id="10" name="Left Brace 9">
            <a:extLst>
              <a:ext uri="{FF2B5EF4-FFF2-40B4-BE49-F238E27FC236}">
                <a16:creationId xmlns:a16="http://schemas.microsoft.com/office/drawing/2014/main" id="{9C2A9E69-C3FC-763B-54E3-0DFA7C652C67}"/>
              </a:ext>
            </a:extLst>
          </p:cNvPr>
          <p:cNvSpPr/>
          <p:nvPr/>
        </p:nvSpPr>
        <p:spPr>
          <a:xfrm>
            <a:off x="3506936" y="3160050"/>
            <a:ext cx="194490" cy="104983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11" name="Left Brace 10">
            <a:extLst>
              <a:ext uri="{FF2B5EF4-FFF2-40B4-BE49-F238E27FC236}">
                <a16:creationId xmlns:a16="http://schemas.microsoft.com/office/drawing/2014/main" id="{BB6A59DD-F1BF-46B0-16F9-68C95C0049CA}"/>
              </a:ext>
            </a:extLst>
          </p:cNvPr>
          <p:cNvSpPr/>
          <p:nvPr/>
        </p:nvSpPr>
        <p:spPr>
          <a:xfrm>
            <a:off x="3498073" y="4287343"/>
            <a:ext cx="194490" cy="104983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grpSp>
        <p:nvGrpSpPr>
          <p:cNvPr id="58" name="Group 57">
            <a:extLst>
              <a:ext uri="{FF2B5EF4-FFF2-40B4-BE49-F238E27FC236}">
                <a16:creationId xmlns:a16="http://schemas.microsoft.com/office/drawing/2014/main" id="{AE3CA76D-88E4-80B2-00D7-965609278B16}"/>
              </a:ext>
            </a:extLst>
          </p:cNvPr>
          <p:cNvGrpSpPr/>
          <p:nvPr/>
        </p:nvGrpSpPr>
        <p:grpSpPr>
          <a:xfrm>
            <a:off x="2870550" y="3115156"/>
            <a:ext cx="813043" cy="1232335"/>
            <a:chOff x="2870550" y="3115156"/>
            <a:chExt cx="813043" cy="1232335"/>
          </a:xfrm>
        </p:grpSpPr>
        <p:sp>
          <p:nvSpPr>
            <p:cNvPr id="36" name="Down Arrow 35">
              <a:extLst>
                <a:ext uri="{FF2B5EF4-FFF2-40B4-BE49-F238E27FC236}">
                  <a16:creationId xmlns:a16="http://schemas.microsoft.com/office/drawing/2014/main" id="{6E56A915-29DC-BF7C-816E-C6A38136DF96}"/>
                </a:ext>
              </a:extLst>
            </p:cNvPr>
            <p:cNvSpPr/>
            <p:nvPr/>
          </p:nvSpPr>
          <p:spPr>
            <a:xfrm>
              <a:off x="3226913" y="3478384"/>
              <a:ext cx="153323" cy="508070"/>
            </a:xfrm>
            <a:prstGeom prst="downArrow">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38" name="TextBox 37">
              <a:extLst>
                <a:ext uri="{FF2B5EF4-FFF2-40B4-BE49-F238E27FC236}">
                  <a16:creationId xmlns:a16="http://schemas.microsoft.com/office/drawing/2014/main" id="{1E6CE1C4-AC34-395D-5F1B-DEADD0E8A020}"/>
                </a:ext>
              </a:extLst>
            </p:cNvPr>
            <p:cNvSpPr txBox="1"/>
            <p:nvPr/>
          </p:nvSpPr>
          <p:spPr>
            <a:xfrm>
              <a:off x="2870550" y="3115156"/>
              <a:ext cx="813043" cy="461665"/>
            </a:xfrm>
            <a:prstGeom prst="rect">
              <a:avLst/>
            </a:prstGeom>
            <a:noFill/>
          </p:spPr>
          <p:txBody>
            <a:bodyPr wrap="none" rtlCol="0">
              <a:spAutoFit/>
            </a:bodyPr>
            <a:lstStyle/>
            <a:p>
              <a:pPr algn="ctr"/>
              <a:r>
                <a:rPr lang="en-JP" sz="2400" b="1" dirty="0"/>
                <a:t>MSB</a:t>
              </a:r>
            </a:p>
          </p:txBody>
        </p:sp>
        <p:sp>
          <p:nvSpPr>
            <p:cNvPr id="43" name="TextBox 42">
              <a:extLst>
                <a:ext uri="{FF2B5EF4-FFF2-40B4-BE49-F238E27FC236}">
                  <a16:creationId xmlns:a16="http://schemas.microsoft.com/office/drawing/2014/main" id="{BF329FF7-399D-B969-7730-6203FA0246B5}"/>
                </a:ext>
              </a:extLst>
            </p:cNvPr>
            <p:cNvSpPr txBox="1"/>
            <p:nvPr/>
          </p:nvSpPr>
          <p:spPr>
            <a:xfrm>
              <a:off x="2927610" y="3885826"/>
              <a:ext cx="716864" cy="461665"/>
            </a:xfrm>
            <a:prstGeom prst="rect">
              <a:avLst/>
            </a:prstGeom>
            <a:noFill/>
          </p:spPr>
          <p:txBody>
            <a:bodyPr wrap="none" rtlCol="0">
              <a:spAutoFit/>
            </a:bodyPr>
            <a:lstStyle/>
            <a:p>
              <a:pPr algn="ctr"/>
              <a:r>
                <a:rPr lang="en-JP" sz="2400" b="1" dirty="0"/>
                <a:t>LSB</a:t>
              </a:r>
            </a:p>
          </p:txBody>
        </p:sp>
      </p:grpSp>
      <p:grpSp>
        <p:nvGrpSpPr>
          <p:cNvPr id="63" name="Group 62">
            <a:extLst>
              <a:ext uri="{FF2B5EF4-FFF2-40B4-BE49-F238E27FC236}">
                <a16:creationId xmlns:a16="http://schemas.microsoft.com/office/drawing/2014/main" id="{746C07E1-CE3F-A43E-CBA6-52E83AD9D279}"/>
              </a:ext>
            </a:extLst>
          </p:cNvPr>
          <p:cNvGrpSpPr/>
          <p:nvPr/>
        </p:nvGrpSpPr>
        <p:grpSpPr>
          <a:xfrm>
            <a:off x="2862177" y="4179659"/>
            <a:ext cx="813043" cy="1232335"/>
            <a:chOff x="2862177" y="4179659"/>
            <a:chExt cx="813043" cy="1232335"/>
          </a:xfrm>
        </p:grpSpPr>
        <p:sp>
          <p:nvSpPr>
            <p:cNvPr id="44" name="Down Arrow 43">
              <a:extLst>
                <a:ext uri="{FF2B5EF4-FFF2-40B4-BE49-F238E27FC236}">
                  <a16:creationId xmlns:a16="http://schemas.microsoft.com/office/drawing/2014/main" id="{5A167FDA-94DB-8E47-AE89-7EB2A8AE59A7}"/>
                </a:ext>
              </a:extLst>
            </p:cNvPr>
            <p:cNvSpPr/>
            <p:nvPr/>
          </p:nvSpPr>
          <p:spPr>
            <a:xfrm>
              <a:off x="3218540" y="4542887"/>
              <a:ext cx="153323" cy="508070"/>
            </a:xfrm>
            <a:prstGeom prst="downArrow">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45" name="TextBox 44">
              <a:extLst>
                <a:ext uri="{FF2B5EF4-FFF2-40B4-BE49-F238E27FC236}">
                  <a16:creationId xmlns:a16="http://schemas.microsoft.com/office/drawing/2014/main" id="{F3E53D77-036C-1BAD-E613-7AB7554937D1}"/>
                </a:ext>
              </a:extLst>
            </p:cNvPr>
            <p:cNvSpPr txBox="1"/>
            <p:nvPr/>
          </p:nvSpPr>
          <p:spPr>
            <a:xfrm>
              <a:off x="2862177" y="4179659"/>
              <a:ext cx="813043" cy="461665"/>
            </a:xfrm>
            <a:prstGeom prst="rect">
              <a:avLst/>
            </a:prstGeom>
            <a:noFill/>
          </p:spPr>
          <p:txBody>
            <a:bodyPr wrap="none" rtlCol="0">
              <a:spAutoFit/>
            </a:bodyPr>
            <a:lstStyle/>
            <a:p>
              <a:pPr algn="ctr"/>
              <a:r>
                <a:rPr lang="en-JP" sz="2400" b="1" dirty="0"/>
                <a:t>MSB</a:t>
              </a:r>
            </a:p>
          </p:txBody>
        </p:sp>
        <p:sp>
          <p:nvSpPr>
            <p:cNvPr id="46" name="TextBox 45">
              <a:extLst>
                <a:ext uri="{FF2B5EF4-FFF2-40B4-BE49-F238E27FC236}">
                  <a16:creationId xmlns:a16="http://schemas.microsoft.com/office/drawing/2014/main" id="{AF9040C4-6DC4-02FB-0EEF-54007E309D9F}"/>
                </a:ext>
              </a:extLst>
            </p:cNvPr>
            <p:cNvSpPr txBox="1"/>
            <p:nvPr/>
          </p:nvSpPr>
          <p:spPr>
            <a:xfrm>
              <a:off x="2919237" y="4950329"/>
              <a:ext cx="716864" cy="461665"/>
            </a:xfrm>
            <a:prstGeom prst="rect">
              <a:avLst/>
            </a:prstGeom>
            <a:noFill/>
          </p:spPr>
          <p:txBody>
            <a:bodyPr wrap="none" rtlCol="0">
              <a:spAutoFit/>
            </a:bodyPr>
            <a:lstStyle/>
            <a:p>
              <a:pPr algn="ctr"/>
              <a:r>
                <a:rPr lang="en-JP" sz="2400" b="1" dirty="0"/>
                <a:t>LSB</a:t>
              </a:r>
            </a:p>
          </p:txBody>
        </p:sp>
      </p:grpSp>
      <p:sp>
        <p:nvSpPr>
          <p:cNvPr id="47" name="Left Brace 46">
            <a:extLst>
              <a:ext uri="{FF2B5EF4-FFF2-40B4-BE49-F238E27FC236}">
                <a16:creationId xmlns:a16="http://schemas.microsoft.com/office/drawing/2014/main" id="{117ED4AE-E27F-CC13-075B-2F47926CB84B}"/>
              </a:ext>
            </a:extLst>
          </p:cNvPr>
          <p:cNvSpPr/>
          <p:nvPr/>
        </p:nvSpPr>
        <p:spPr>
          <a:xfrm>
            <a:off x="3520186" y="5403849"/>
            <a:ext cx="181766" cy="966451"/>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48" name="TextBox 47">
            <a:extLst>
              <a:ext uri="{FF2B5EF4-FFF2-40B4-BE49-F238E27FC236}">
                <a16:creationId xmlns:a16="http://schemas.microsoft.com/office/drawing/2014/main" id="{FC83E5D6-2928-EE71-C332-C0C24621D725}"/>
              </a:ext>
            </a:extLst>
          </p:cNvPr>
          <p:cNvSpPr txBox="1"/>
          <p:nvPr/>
        </p:nvSpPr>
        <p:spPr>
          <a:xfrm>
            <a:off x="2124868" y="5475648"/>
            <a:ext cx="1540999" cy="830997"/>
          </a:xfrm>
          <a:prstGeom prst="rect">
            <a:avLst/>
          </a:prstGeom>
          <a:noFill/>
        </p:spPr>
        <p:txBody>
          <a:bodyPr wrap="none" rtlCol="0">
            <a:spAutoFit/>
          </a:bodyPr>
          <a:lstStyle/>
          <a:p>
            <a:pPr algn="ctr"/>
            <a:r>
              <a:rPr lang="en-JP" sz="2400" b="1" dirty="0"/>
              <a:t>Constant </a:t>
            </a:r>
          </a:p>
          <a:p>
            <a:pPr algn="ctr"/>
            <a:r>
              <a:rPr lang="en-JP" sz="2400" b="1" dirty="0"/>
              <a:t>Rows</a:t>
            </a:r>
          </a:p>
        </p:txBody>
      </p:sp>
      <p:sp>
        <p:nvSpPr>
          <p:cNvPr id="49" name="TextBox 48">
            <a:extLst>
              <a:ext uri="{FF2B5EF4-FFF2-40B4-BE49-F238E27FC236}">
                <a16:creationId xmlns:a16="http://schemas.microsoft.com/office/drawing/2014/main" id="{CBB6821D-301D-5750-B78A-A6A15E675D1C}"/>
              </a:ext>
            </a:extLst>
          </p:cNvPr>
          <p:cNvSpPr txBox="1"/>
          <p:nvPr/>
        </p:nvSpPr>
        <p:spPr>
          <a:xfrm>
            <a:off x="1295980" y="3463081"/>
            <a:ext cx="1626214" cy="461665"/>
          </a:xfrm>
          <a:prstGeom prst="rect">
            <a:avLst/>
          </a:prstGeom>
          <a:noFill/>
        </p:spPr>
        <p:txBody>
          <a:bodyPr wrap="none" rtlCol="0">
            <a:spAutoFit/>
          </a:bodyPr>
          <a:lstStyle/>
          <a:p>
            <a:pPr algn="ctr"/>
            <a:r>
              <a:rPr lang="en-JP" sz="2400" b="1" i="1" dirty="0">
                <a:solidFill>
                  <a:srgbClr val="7030A0"/>
                </a:solidFill>
              </a:rPr>
              <a:t>Operand 0</a:t>
            </a:r>
          </a:p>
        </p:txBody>
      </p:sp>
      <p:sp>
        <p:nvSpPr>
          <p:cNvPr id="50" name="TextBox 49">
            <a:extLst>
              <a:ext uri="{FF2B5EF4-FFF2-40B4-BE49-F238E27FC236}">
                <a16:creationId xmlns:a16="http://schemas.microsoft.com/office/drawing/2014/main" id="{EDDC4FE8-85C9-7050-9DAB-A1BEC8A977E5}"/>
              </a:ext>
            </a:extLst>
          </p:cNvPr>
          <p:cNvSpPr txBox="1"/>
          <p:nvPr/>
        </p:nvSpPr>
        <p:spPr>
          <a:xfrm>
            <a:off x="1303245" y="4551300"/>
            <a:ext cx="1626214" cy="461665"/>
          </a:xfrm>
          <a:prstGeom prst="rect">
            <a:avLst/>
          </a:prstGeom>
          <a:noFill/>
        </p:spPr>
        <p:txBody>
          <a:bodyPr wrap="none" rtlCol="0">
            <a:spAutoFit/>
          </a:bodyPr>
          <a:lstStyle/>
          <a:p>
            <a:pPr algn="ctr"/>
            <a:r>
              <a:rPr lang="en-JP" sz="2400" b="1" i="1" dirty="0">
                <a:solidFill>
                  <a:srgbClr val="E1257C"/>
                </a:solidFill>
              </a:rPr>
              <a:t>Operand 1</a:t>
            </a:r>
          </a:p>
        </p:txBody>
      </p:sp>
      <p:grpSp>
        <p:nvGrpSpPr>
          <p:cNvPr id="42" name="Group 41">
            <a:extLst>
              <a:ext uri="{FF2B5EF4-FFF2-40B4-BE49-F238E27FC236}">
                <a16:creationId xmlns:a16="http://schemas.microsoft.com/office/drawing/2014/main" id="{C9756499-690C-A4E0-F591-3C130997CA46}"/>
              </a:ext>
            </a:extLst>
          </p:cNvPr>
          <p:cNvGrpSpPr/>
          <p:nvPr/>
        </p:nvGrpSpPr>
        <p:grpSpPr>
          <a:xfrm>
            <a:off x="3777260" y="3716471"/>
            <a:ext cx="1565545" cy="432000"/>
            <a:chOff x="3776939" y="3716564"/>
            <a:chExt cx="1565545" cy="432000"/>
          </a:xfrm>
        </p:grpSpPr>
        <p:sp>
          <p:nvSpPr>
            <p:cNvPr id="59" name="Oval 58">
              <a:extLst>
                <a:ext uri="{FF2B5EF4-FFF2-40B4-BE49-F238E27FC236}">
                  <a16:creationId xmlns:a16="http://schemas.microsoft.com/office/drawing/2014/main" id="{4C73990D-A87B-E466-3F7F-F9F6E52EDB2D}"/>
                </a:ext>
              </a:extLst>
            </p:cNvPr>
            <p:cNvSpPr/>
            <p:nvPr/>
          </p:nvSpPr>
          <p:spPr>
            <a:xfrm>
              <a:off x="3776939" y="37165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60" name="Oval 59">
              <a:extLst>
                <a:ext uri="{FF2B5EF4-FFF2-40B4-BE49-F238E27FC236}">
                  <a16:creationId xmlns:a16="http://schemas.microsoft.com/office/drawing/2014/main" id="{CE9D79C3-CBED-5D0C-A53C-B7DC9C990513}"/>
                </a:ext>
              </a:extLst>
            </p:cNvPr>
            <p:cNvSpPr/>
            <p:nvPr/>
          </p:nvSpPr>
          <p:spPr>
            <a:xfrm>
              <a:off x="4346783" y="37165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61" name="Oval 60">
              <a:extLst>
                <a:ext uri="{FF2B5EF4-FFF2-40B4-BE49-F238E27FC236}">
                  <a16:creationId xmlns:a16="http://schemas.microsoft.com/office/drawing/2014/main" id="{5F742474-1468-34DC-9CE6-409654D9C698}"/>
                </a:ext>
              </a:extLst>
            </p:cNvPr>
            <p:cNvSpPr/>
            <p:nvPr/>
          </p:nvSpPr>
          <p:spPr>
            <a:xfrm>
              <a:off x="4910484" y="37165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grpSp>
        <p:nvGrpSpPr>
          <p:cNvPr id="64" name="Group 63">
            <a:extLst>
              <a:ext uri="{FF2B5EF4-FFF2-40B4-BE49-F238E27FC236}">
                <a16:creationId xmlns:a16="http://schemas.microsoft.com/office/drawing/2014/main" id="{4A4D7D64-35D2-5141-C8C0-950DAB27888F}"/>
              </a:ext>
            </a:extLst>
          </p:cNvPr>
          <p:cNvGrpSpPr/>
          <p:nvPr/>
        </p:nvGrpSpPr>
        <p:grpSpPr>
          <a:xfrm>
            <a:off x="3776939" y="4827385"/>
            <a:ext cx="1565545" cy="432000"/>
            <a:chOff x="3776939" y="4827432"/>
            <a:chExt cx="1565545" cy="432000"/>
          </a:xfrm>
        </p:grpSpPr>
        <p:sp>
          <p:nvSpPr>
            <p:cNvPr id="65" name="Oval 64">
              <a:extLst>
                <a:ext uri="{FF2B5EF4-FFF2-40B4-BE49-F238E27FC236}">
                  <a16:creationId xmlns:a16="http://schemas.microsoft.com/office/drawing/2014/main" id="{2609F769-2D13-4886-7A40-63633E39AA6C}"/>
                </a:ext>
              </a:extLst>
            </p:cNvPr>
            <p:cNvSpPr/>
            <p:nvPr/>
          </p:nvSpPr>
          <p:spPr>
            <a:xfrm>
              <a:off x="3776939" y="48274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66" name="Oval 65">
              <a:extLst>
                <a:ext uri="{FF2B5EF4-FFF2-40B4-BE49-F238E27FC236}">
                  <a16:creationId xmlns:a16="http://schemas.microsoft.com/office/drawing/2014/main" id="{67E5FA8D-8EDA-1655-F8FC-A03B14F54B60}"/>
                </a:ext>
              </a:extLst>
            </p:cNvPr>
            <p:cNvSpPr/>
            <p:nvPr/>
          </p:nvSpPr>
          <p:spPr>
            <a:xfrm>
              <a:off x="4346783" y="48274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67" name="Oval 66">
              <a:extLst>
                <a:ext uri="{FF2B5EF4-FFF2-40B4-BE49-F238E27FC236}">
                  <a16:creationId xmlns:a16="http://schemas.microsoft.com/office/drawing/2014/main" id="{D54C0C42-B409-8D5B-7CC7-812AEA67A6B9}"/>
                </a:ext>
              </a:extLst>
            </p:cNvPr>
            <p:cNvSpPr/>
            <p:nvPr/>
          </p:nvSpPr>
          <p:spPr>
            <a:xfrm>
              <a:off x="4910484" y="48274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grpSp>
      <p:grpSp>
        <p:nvGrpSpPr>
          <p:cNvPr id="69" name="Group 68">
            <a:extLst>
              <a:ext uri="{FF2B5EF4-FFF2-40B4-BE49-F238E27FC236}">
                <a16:creationId xmlns:a16="http://schemas.microsoft.com/office/drawing/2014/main" id="{93F1496B-EFC9-8C11-EABF-60B33C347CAE}"/>
              </a:ext>
            </a:extLst>
          </p:cNvPr>
          <p:cNvGrpSpPr/>
          <p:nvPr/>
        </p:nvGrpSpPr>
        <p:grpSpPr>
          <a:xfrm>
            <a:off x="3780010" y="5382866"/>
            <a:ext cx="1565545" cy="432000"/>
            <a:chOff x="3776939" y="5382866"/>
            <a:chExt cx="1565545" cy="432000"/>
          </a:xfrm>
        </p:grpSpPr>
        <p:sp>
          <p:nvSpPr>
            <p:cNvPr id="70" name="Oval 69">
              <a:extLst>
                <a:ext uri="{FF2B5EF4-FFF2-40B4-BE49-F238E27FC236}">
                  <a16:creationId xmlns:a16="http://schemas.microsoft.com/office/drawing/2014/main" id="{9923BC7D-674B-E433-ADA6-9C1DE0932B6E}"/>
                </a:ext>
              </a:extLst>
            </p:cNvPr>
            <p:cNvSpPr/>
            <p:nvPr/>
          </p:nvSpPr>
          <p:spPr>
            <a:xfrm>
              <a:off x="3776939" y="538286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71" name="Oval 70">
              <a:extLst>
                <a:ext uri="{FF2B5EF4-FFF2-40B4-BE49-F238E27FC236}">
                  <a16:creationId xmlns:a16="http://schemas.microsoft.com/office/drawing/2014/main" id="{9298DA16-B4EB-1AD8-69AC-30684E3C7794}"/>
                </a:ext>
              </a:extLst>
            </p:cNvPr>
            <p:cNvSpPr/>
            <p:nvPr/>
          </p:nvSpPr>
          <p:spPr>
            <a:xfrm>
              <a:off x="4346783" y="538286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72" name="Oval 71">
              <a:extLst>
                <a:ext uri="{FF2B5EF4-FFF2-40B4-BE49-F238E27FC236}">
                  <a16:creationId xmlns:a16="http://schemas.microsoft.com/office/drawing/2014/main" id="{18502C84-8559-6F51-0BD7-306D195809CD}"/>
                </a:ext>
              </a:extLst>
            </p:cNvPr>
            <p:cNvSpPr/>
            <p:nvPr/>
          </p:nvSpPr>
          <p:spPr>
            <a:xfrm>
              <a:off x="4910484" y="538286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pic>
        <p:nvPicPr>
          <p:cNvPr id="73" name="Picture 4">
            <a:extLst>
              <a:ext uri="{FF2B5EF4-FFF2-40B4-BE49-F238E27FC236}">
                <a16:creationId xmlns:a16="http://schemas.microsoft.com/office/drawing/2014/main" id="{79CF1304-7684-EFAC-827F-2ABDCC9982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5158889" y="1165001"/>
            <a:ext cx="1260196" cy="3293706"/>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73">
            <a:extLst>
              <a:ext uri="{FF2B5EF4-FFF2-40B4-BE49-F238E27FC236}">
                <a16:creationId xmlns:a16="http://schemas.microsoft.com/office/drawing/2014/main" id="{8889BE4C-E2E4-94B8-2E05-C45CC9C8FC9E}"/>
              </a:ext>
            </a:extLst>
          </p:cNvPr>
          <p:cNvSpPr txBox="1"/>
          <p:nvPr/>
        </p:nvSpPr>
        <p:spPr>
          <a:xfrm>
            <a:off x="6134163" y="3304602"/>
            <a:ext cx="2471225" cy="523220"/>
          </a:xfrm>
          <a:prstGeom prst="rect">
            <a:avLst/>
          </a:prstGeom>
          <a:noFill/>
        </p:spPr>
        <p:txBody>
          <a:bodyPr wrap="square" rtlCol="0">
            <a:spAutoFit/>
          </a:bodyPr>
          <a:lstStyle/>
          <a:p>
            <a:r>
              <a:rPr lang="en-JP" sz="2800" b="1" dirty="0">
                <a:solidFill>
                  <a:srgbClr val="E1257C"/>
                </a:solidFill>
              </a:rPr>
              <a:t>RowCopy</a:t>
            </a:r>
          </a:p>
        </p:txBody>
      </p:sp>
      <p:sp>
        <p:nvSpPr>
          <p:cNvPr id="75" name="Rounded Rectangle 74">
            <a:extLst>
              <a:ext uri="{FF2B5EF4-FFF2-40B4-BE49-F238E27FC236}">
                <a16:creationId xmlns:a16="http://schemas.microsoft.com/office/drawing/2014/main" id="{B5ED17BF-73E8-3B93-ABB8-478FAF3351DE}"/>
              </a:ext>
            </a:extLst>
          </p:cNvPr>
          <p:cNvSpPr/>
          <p:nvPr/>
        </p:nvSpPr>
        <p:spPr>
          <a:xfrm>
            <a:off x="3714160" y="3671505"/>
            <a:ext cx="1697246" cy="522863"/>
          </a:xfrm>
          <a:prstGeom prst="roundRect">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76" name="Rounded Rectangle 75">
            <a:extLst>
              <a:ext uri="{FF2B5EF4-FFF2-40B4-BE49-F238E27FC236}">
                <a16:creationId xmlns:a16="http://schemas.microsoft.com/office/drawing/2014/main" id="{A248F006-0FCA-A5A9-0F68-500036254144}"/>
              </a:ext>
            </a:extLst>
          </p:cNvPr>
          <p:cNvSpPr/>
          <p:nvPr/>
        </p:nvSpPr>
        <p:spPr>
          <a:xfrm>
            <a:off x="3712651" y="4774842"/>
            <a:ext cx="1697246" cy="522863"/>
          </a:xfrm>
          <a:prstGeom prst="roundRect">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77" name="Rounded Rectangle 76">
            <a:extLst>
              <a:ext uri="{FF2B5EF4-FFF2-40B4-BE49-F238E27FC236}">
                <a16:creationId xmlns:a16="http://schemas.microsoft.com/office/drawing/2014/main" id="{957E838A-3C34-0C1E-5236-0892030E5397}"/>
              </a:ext>
            </a:extLst>
          </p:cNvPr>
          <p:cNvSpPr/>
          <p:nvPr/>
        </p:nvSpPr>
        <p:spPr>
          <a:xfrm>
            <a:off x="3701426" y="5341942"/>
            <a:ext cx="1697246" cy="522863"/>
          </a:xfrm>
          <a:prstGeom prst="roundRect">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pic>
        <p:nvPicPr>
          <p:cNvPr id="78" name="Picture 4">
            <a:extLst>
              <a:ext uri="{FF2B5EF4-FFF2-40B4-BE49-F238E27FC236}">
                <a16:creationId xmlns:a16="http://schemas.microsoft.com/office/drawing/2014/main" id="{D6C7D8D4-0460-7EF6-CE7D-F80A87CBA1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5087881" y="1533547"/>
            <a:ext cx="1251834" cy="4159451"/>
          </a:xfrm>
          <a:prstGeom prst="rect">
            <a:avLst/>
          </a:prstGeom>
          <a:noFill/>
          <a:extLst>
            <a:ext uri="{909E8E84-426E-40DD-AFC4-6F175D3DCCD1}">
              <a14:hiddenFill xmlns:a14="http://schemas.microsoft.com/office/drawing/2010/main">
                <a:solidFill>
                  <a:srgbClr val="FFFFFF"/>
                </a:solidFill>
              </a14:hiddenFill>
            </a:ext>
          </a:extLst>
        </p:spPr>
      </p:pic>
      <p:sp>
        <p:nvSpPr>
          <p:cNvPr id="79" name="TextBox 78">
            <a:extLst>
              <a:ext uri="{FF2B5EF4-FFF2-40B4-BE49-F238E27FC236}">
                <a16:creationId xmlns:a16="http://schemas.microsoft.com/office/drawing/2014/main" id="{08A937D2-65C7-F46A-3501-2710CA8DE65C}"/>
              </a:ext>
            </a:extLst>
          </p:cNvPr>
          <p:cNvSpPr txBox="1"/>
          <p:nvPr/>
        </p:nvSpPr>
        <p:spPr>
          <a:xfrm>
            <a:off x="6063156" y="4479202"/>
            <a:ext cx="1930640" cy="519748"/>
          </a:xfrm>
          <a:prstGeom prst="rect">
            <a:avLst/>
          </a:prstGeom>
          <a:noFill/>
        </p:spPr>
        <p:txBody>
          <a:bodyPr wrap="square" rtlCol="0">
            <a:spAutoFit/>
          </a:bodyPr>
          <a:lstStyle/>
          <a:p>
            <a:r>
              <a:rPr lang="en-JP" sz="2800" b="1" dirty="0">
                <a:solidFill>
                  <a:srgbClr val="E1257C"/>
                </a:solidFill>
              </a:rPr>
              <a:t>RowCopy</a:t>
            </a:r>
          </a:p>
        </p:txBody>
      </p:sp>
      <p:pic>
        <p:nvPicPr>
          <p:cNvPr id="80" name="Picture 4">
            <a:extLst>
              <a:ext uri="{FF2B5EF4-FFF2-40B4-BE49-F238E27FC236}">
                <a16:creationId xmlns:a16="http://schemas.microsoft.com/office/drawing/2014/main" id="{49447910-FE21-26AB-E2A8-ADA41CF7A2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5069399" y="2030567"/>
            <a:ext cx="1251834" cy="4234185"/>
          </a:xfrm>
          <a:prstGeom prst="rect">
            <a:avLst/>
          </a:prstGeom>
          <a:noFill/>
          <a:extLst>
            <a:ext uri="{909E8E84-426E-40DD-AFC4-6F175D3DCCD1}">
              <a14:hiddenFill xmlns:a14="http://schemas.microsoft.com/office/drawing/2010/main">
                <a:solidFill>
                  <a:srgbClr val="FFFFFF"/>
                </a:solidFill>
              </a14:hiddenFill>
            </a:ext>
          </a:extLst>
        </p:spPr>
      </p:pic>
      <p:sp>
        <p:nvSpPr>
          <p:cNvPr id="81" name="TextBox 80">
            <a:extLst>
              <a:ext uri="{FF2B5EF4-FFF2-40B4-BE49-F238E27FC236}">
                <a16:creationId xmlns:a16="http://schemas.microsoft.com/office/drawing/2014/main" id="{1C6EFDA6-A144-2DCB-5418-F8F1BBC8A92B}"/>
              </a:ext>
            </a:extLst>
          </p:cNvPr>
          <p:cNvSpPr txBox="1"/>
          <p:nvPr/>
        </p:nvSpPr>
        <p:spPr>
          <a:xfrm>
            <a:off x="6044674" y="5050957"/>
            <a:ext cx="1930640" cy="519748"/>
          </a:xfrm>
          <a:prstGeom prst="rect">
            <a:avLst/>
          </a:prstGeom>
          <a:noFill/>
        </p:spPr>
        <p:txBody>
          <a:bodyPr wrap="square" rtlCol="0">
            <a:spAutoFit/>
          </a:bodyPr>
          <a:lstStyle/>
          <a:p>
            <a:r>
              <a:rPr lang="en-JP" sz="2800" b="1" dirty="0">
                <a:solidFill>
                  <a:srgbClr val="E1257C"/>
                </a:solidFill>
              </a:rPr>
              <a:t>RowCopy</a:t>
            </a:r>
          </a:p>
        </p:txBody>
      </p:sp>
    </p:spTree>
    <p:extLst>
      <p:ext uri="{BB962C8B-B14F-4D97-AF65-F5344CB8AC3E}">
        <p14:creationId xmlns:p14="http://schemas.microsoft.com/office/powerpoint/2010/main" val="13787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up)">
                                      <p:cBhvr>
                                        <p:cTn id="7" dur="500"/>
                                        <p:tgtEl>
                                          <p:spTgt spid="74"/>
                                        </p:tgtEl>
                                      </p:cBhvr>
                                    </p:animEffect>
                                  </p:childTnLst>
                                </p:cTn>
                              </p:par>
                              <p:par>
                                <p:cTn id="8" presetID="22" presetClass="entr" presetSubtype="4" fill="hold"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wipe(down)">
                                      <p:cBhvr>
                                        <p:cTn id="10" dur="500"/>
                                        <p:tgtEl>
                                          <p:spTgt spid="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500"/>
                                        <p:tgtEl>
                                          <p:spTgt spid="7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path" presetSubtype="0" accel="50000" decel="50000" fill="hold" nodeType="clickEffect">
                                  <p:stCondLst>
                                    <p:cond delay="0"/>
                                  </p:stCondLst>
                                  <p:childTnLst>
                                    <p:animMotion origin="layout" path="M -1.11111E-6 3.7037E-7 L -1.11111E-6 -0.31806 " pathEditMode="relative" rAng="0" ptsTypes="AA">
                                      <p:cBhvr>
                                        <p:cTn id="17" dur="2000" fill="hold"/>
                                        <p:tgtEl>
                                          <p:spTgt spid="3"/>
                                        </p:tgtEl>
                                        <p:attrNameLst>
                                          <p:attrName>ppt_x</p:attrName>
                                          <p:attrName>ppt_y</p:attrName>
                                        </p:attrNameLst>
                                      </p:cBhvr>
                                      <p:rCtr x="0" y="-15903"/>
                                    </p:animMotion>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74"/>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73"/>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7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2" presetClass="path" presetSubtype="0" accel="50000" decel="50000" fill="hold" nodeType="clickEffect">
                                  <p:stCondLst>
                                    <p:cond delay="0"/>
                                  </p:stCondLst>
                                  <p:childTnLst>
                                    <p:animMotion origin="layout" path="M -1.11111E-6 3.33333E-6 L -1.11111E-6 -0.40602 " pathEditMode="relative" rAng="0" ptsTypes="AA">
                                      <p:cBhvr>
                                        <p:cTn id="29" dur="2000" fill="hold"/>
                                        <p:tgtEl>
                                          <p:spTgt spid="64"/>
                                        </p:tgtEl>
                                        <p:attrNameLst>
                                          <p:attrName>ppt_x</p:attrName>
                                          <p:attrName>ppt_y</p:attrName>
                                        </p:attrNameLst>
                                      </p:cBhvr>
                                      <p:rCtr x="0" y="-20301"/>
                                    </p:animMotion>
                                  </p:childTnLst>
                                </p:cTn>
                              </p:par>
                              <p:par>
                                <p:cTn id="30" presetID="10" presetClass="entr" presetSubtype="0" fill="hold" grpId="0" nodeType="with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up)">
                                      <p:cBhvr>
                                        <p:cTn id="35" dur="500"/>
                                        <p:tgtEl>
                                          <p:spTgt spid="79"/>
                                        </p:tgtEl>
                                      </p:cBhvr>
                                    </p:animEffect>
                                  </p:childTnLst>
                                </p:cTn>
                              </p:par>
                              <p:par>
                                <p:cTn id="36" presetID="22" presetClass="entr" presetSubtype="4" fill="hold" nodeType="with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down)">
                                      <p:cBhvr>
                                        <p:cTn id="38" dur="500"/>
                                        <p:tgtEl>
                                          <p:spTgt spid="78"/>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79"/>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78"/>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nodeType="clickEffect">
                                  <p:stCondLst>
                                    <p:cond delay="0"/>
                                  </p:stCondLst>
                                  <p:childTnLst>
                                    <p:animMotion origin="layout" path="M -1.11111E-6 4.81481E-6 L 0.00104 -0.40556 " pathEditMode="relative" rAng="0" ptsTypes="AA">
                                      <p:cBhvr>
                                        <p:cTn id="48" dur="2000" fill="hold"/>
                                        <p:tgtEl>
                                          <p:spTgt spid="68"/>
                                        </p:tgtEl>
                                        <p:attrNameLst>
                                          <p:attrName>ppt_x</p:attrName>
                                          <p:attrName>ppt_y</p:attrName>
                                        </p:attrNameLst>
                                      </p:cBhvr>
                                      <p:rCtr x="52" y="-20278"/>
                                    </p:animMotion>
                                  </p:childTnLst>
                                </p:cTn>
                              </p:par>
                              <p:par>
                                <p:cTn id="49" presetID="1" presetClass="exit" presetSubtype="0" fill="hold" grpId="1" nodeType="withEffect">
                                  <p:stCondLst>
                                    <p:cond delay="0"/>
                                  </p:stCondLst>
                                  <p:childTnLst>
                                    <p:set>
                                      <p:cBhvr>
                                        <p:cTn id="50" dur="1" fill="hold">
                                          <p:stCondLst>
                                            <p:cond delay="0"/>
                                          </p:stCondLst>
                                        </p:cTn>
                                        <p:tgtEl>
                                          <p:spTgt spid="76"/>
                                        </p:tgtEl>
                                        <p:attrNameLst>
                                          <p:attrName>style.visibility</p:attrName>
                                        </p:attrNameLst>
                                      </p:cBhvr>
                                      <p:to>
                                        <p:strVal val="hidden"/>
                                      </p:to>
                                    </p:set>
                                  </p:childTnLst>
                                </p:cTn>
                              </p:par>
                              <p:par>
                                <p:cTn id="51" presetID="10" presetClass="entr" presetSubtype="0"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fade">
                                      <p:cBhvr>
                                        <p:cTn id="53" dur="500"/>
                                        <p:tgtEl>
                                          <p:spTgt spid="77"/>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81"/>
                                        </p:tgtEl>
                                        <p:attrNameLst>
                                          <p:attrName>style.visibility</p:attrName>
                                        </p:attrNameLst>
                                      </p:cBhvr>
                                      <p:to>
                                        <p:strVal val="visible"/>
                                      </p:to>
                                    </p:set>
                                    <p:animEffect transition="in" filter="wipe(up)">
                                      <p:cBhvr>
                                        <p:cTn id="56" dur="500"/>
                                        <p:tgtEl>
                                          <p:spTgt spid="81"/>
                                        </p:tgtEl>
                                      </p:cBhvr>
                                    </p:animEffect>
                                  </p:childTnLst>
                                </p:cTn>
                              </p:par>
                              <p:par>
                                <p:cTn id="57" presetID="22" presetClass="entr" presetSubtype="4"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down)">
                                      <p:cBhvr>
                                        <p:cTn id="5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4" grpId="1"/>
      <p:bldP spid="75" grpId="0" animBg="1"/>
      <p:bldP spid="75" grpId="1" animBg="1"/>
      <p:bldP spid="76" grpId="0" animBg="1"/>
      <p:bldP spid="76" grpId="1" animBg="1"/>
      <p:bldP spid="77" grpId="0" animBg="1"/>
      <p:bldP spid="79" grpId="0"/>
      <p:bldP spid="79" grpId="1"/>
      <p:bldP spid="8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C0021CA2-DF7C-1853-1B53-908487EC209F}"/>
              </a:ext>
            </a:extLst>
          </p:cNvPr>
          <p:cNvSpPr/>
          <p:nvPr/>
        </p:nvSpPr>
        <p:spPr>
          <a:xfrm>
            <a:off x="3723374" y="1454889"/>
            <a:ext cx="1697246" cy="496800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39" name="Straight Connector 38">
            <a:extLst>
              <a:ext uri="{FF2B5EF4-FFF2-40B4-BE49-F238E27FC236}">
                <a16:creationId xmlns:a16="http://schemas.microsoft.com/office/drawing/2014/main" id="{52003A4A-E0B0-7760-9F77-DD3F8E2F8B75}"/>
              </a:ext>
            </a:extLst>
          </p:cNvPr>
          <p:cNvCxnSpPr>
            <a:cxnSpLocks/>
          </p:cNvCxnSpPr>
          <p:nvPr/>
        </p:nvCxnSpPr>
        <p:spPr>
          <a:xfrm flipH="1">
            <a:off x="4568926" y="1461547"/>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08B291C3-A4DF-656F-F1CE-620A7348FEAC}"/>
              </a:ext>
            </a:extLst>
          </p:cNvPr>
          <p:cNvCxnSpPr>
            <a:cxnSpLocks/>
          </p:cNvCxnSpPr>
          <p:nvPr/>
        </p:nvCxnSpPr>
        <p:spPr>
          <a:xfrm flipH="1">
            <a:off x="5129555"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78DBF545-A417-7835-7DA2-3FAED9753C03}"/>
              </a:ext>
            </a:extLst>
          </p:cNvPr>
          <p:cNvCxnSpPr>
            <a:cxnSpLocks/>
          </p:cNvCxnSpPr>
          <p:nvPr/>
        </p:nvCxnSpPr>
        <p:spPr>
          <a:xfrm flipH="1">
            <a:off x="3992939"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sp>
        <p:nvSpPr>
          <p:cNvPr id="12" name="Oval 11">
            <a:extLst>
              <a:ext uri="{FF2B5EF4-FFF2-40B4-BE49-F238E27FC236}">
                <a16:creationId xmlns:a16="http://schemas.microsoft.com/office/drawing/2014/main" id="{27ABBF11-334C-7197-94C2-1ABB43BDE3CD}"/>
              </a:ext>
            </a:extLst>
          </p:cNvPr>
          <p:cNvSpPr/>
          <p:nvPr/>
        </p:nvSpPr>
        <p:spPr>
          <a:xfrm>
            <a:off x="3783082" y="205026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3" name="Oval 12">
            <a:extLst>
              <a:ext uri="{FF2B5EF4-FFF2-40B4-BE49-F238E27FC236}">
                <a16:creationId xmlns:a16="http://schemas.microsoft.com/office/drawing/2014/main" id="{1BE31EA4-60E6-0118-FD5C-1A0766B94874}"/>
              </a:ext>
            </a:extLst>
          </p:cNvPr>
          <p:cNvSpPr/>
          <p:nvPr/>
        </p:nvSpPr>
        <p:spPr>
          <a:xfrm>
            <a:off x="3783082" y="260569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0" name="Oval 19">
            <a:extLst>
              <a:ext uri="{FF2B5EF4-FFF2-40B4-BE49-F238E27FC236}">
                <a16:creationId xmlns:a16="http://schemas.microsoft.com/office/drawing/2014/main" id="{2536E4EE-11AC-8BD6-F9FC-CA52213EFDC2}"/>
              </a:ext>
            </a:extLst>
          </p:cNvPr>
          <p:cNvSpPr/>
          <p:nvPr/>
        </p:nvSpPr>
        <p:spPr>
          <a:xfrm>
            <a:off x="4352926" y="205026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1" name="Oval 20">
            <a:extLst>
              <a:ext uri="{FF2B5EF4-FFF2-40B4-BE49-F238E27FC236}">
                <a16:creationId xmlns:a16="http://schemas.microsoft.com/office/drawing/2014/main" id="{3B9968FC-8BF7-6DC9-2A54-2B8FBDB59B5B}"/>
              </a:ext>
            </a:extLst>
          </p:cNvPr>
          <p:cNvSpPr/>
          <p:nvPr/>
        </p:nvSpPr>
        <p:spPr>
          <a:xfrm>
            <a:off x="4352926" y="260569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8" name="Oval 27">
            <a:extLst>
              <a:ext uri="{FF2B5EF4-FFF2-40B4-BE49-F238E27FC236}">
                <a16:creationId xmlns:a16="http://schemas.microsoft.com/office/drawing/2014/main" id="{E6008346-A936-3940-6C88-8DD3BEE3CC49}"/>
              </a:ext>
            </a:extLst>
          </p:cNvPr>
          <p:cNvSpPr/>
          <p:nvPr/>
        </p:nvSpPr>
        <p:spPr>
          <a:xfrm>
            <a:off x="4916627" y="205026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9" name="Oval 28">
            <a:extLst>
              <a:ext uri="{FF2B5EF4-FFF2-40B4-BE49-F238E27FC236}">
                <a16:creationId xmlns:a16="http://schemas.microsoft.com/office/drawing/2014/main" id="{9DC01697-6A9A-CEF6-F4B4-462DAF6FBCB9}"/>
              </a:ext>
            </a:extLst>
          </p:cNvPr>
          <p:cNvSpPr/>
          <p:nvPr/>
        </p:nvSpPr>
        <p:spPr>
          <a:xfrm>
            <a:off x="4916627" y="260569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51" name="Oval 50">
            <a:extLst>
              <a:ext uri="{FF2B5EF4-FFF2-40B4-BE49-F238E27FC236}">
                <a16:creationId xmlns:a16="http://schemas.microsoft.com/office/drawing/2014/main" id="{8E084E09-B892-EA2C-CA0B-7E3FD065C496}"/>
              </a:ext>
            </a:extLst>
          </p:cNvPr>
          <p:cNvSpPr/>
          <p:nvPr/>
        </p:nvSpPr>
        <p:spPr>
          <a:xfrm>
            <a:off x="3776939" y="154076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52" name="Oval 51">
            <a:extLst>
              <a:ext uri="{FF2B5EF4-FFF2-40B4-BE49-F238E27FC236}">
                <a16:creationId xmlns:a16="http://schemas.microsoft.com/office/drawing/2014/main" id="{549281FE-5F63-108E-9272-5C262C16354F}"/>
              </a:ext>
            </a:extLst>
          </p:cNvPr>
          <p:cNvSpPr/>
          <p:nvPr/>
        </p:nvSpPr>
        <p:spPr>
          <a:xfrm>
            <a:off x="4346783" y="154076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53" name="Oval 52">
            <a:extLst>
              <a:ext uri="{FF2B5EF4-FFF2-40B4-BE49-F238E27FC236}">
                <a16:creationId xmlns:a16="http://schemas.microsoft.com/office/drawing/2014/main" id="{3CD898F9-E1A8-8E3C-1182-BBB490FD502C}"/>
              </a:ext>
            </a:extLst>
          </p:cNvPr>
          <p:cNvSpPr/>
          <p:nvPr/>
        </p:nvSpPr>
        <p:spPr>
          <a:xfrm>
            <a:off x="4910484" y="154076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 name="Title 1">
            <a:extLst>
              <a:ext uri="{FF2B5EF4-FFF2-40B4-BE49-F238E27FC236}">
                <a16:creationId xmlns:a16="http://schemas.microsoft.com/office/drawing/2014/main" id="{4CB2FABD-4B36-FA41-161E-12A7BB58A69D}"/>
              </a:ext>
            </a:extLst>
          </p:cNvPr>
          <p:cNvSpPr>
            <a:spLocks noGrp="1"/>
          </p:cNvSpPr>
          <p:nvPr>
            <p:ph type="title"/>
          </p:nvPr>
        </p:nvSpPr>
        <p:spPr/>
        <p:txBody>
          <a:bodyPr/>
          <a:lstStyle/>
          <a:p>
            <a:r>
              <a:rPr lang="en-US" sz="4000" dirty="0"/>
              <a:t>Prior PuD Arithmetic: Bit-Serial Execution</a:t>
            </a:r>
            <a:endParaRPr lang="en-JP" sz="4000" dirty="0"/>
          </a:p>
        </p:txBody>
      </p:sp>
      <p:sp>
        <p:nvSpPr>
          <p:cNvPr id="4" name="Footer Placeholder 3">
            <a:extLst>
              <a:ext uri="{FF2B5EF4-FFF2-40B4-BE49-F238E27FC236}">
                <a16:creationId xmlns:a16="http://schemas.microsoft.com/office/drawing/2014/main" id="{DD3CF396-8D22-04C1-82D7-20249119FFD9}"/>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532CEA8-6192-A2CF-7EBB-353A2B012320}"/>
              </a:ext>
            </a:extLst>
          </p:cNvPr>
          <p:cNvSpPr>
            <a:spLocks noGrp="1"/>
          </p:cNvSpPr>
          <p:nvPr>
            <p:ph type="sldNum" sz="quarter" idx="12"/>
          </p:nvPr>
        </p:nvSpPr>
        <p:spPr/>
        <p:txBody>
          <a:bodyPr/>
          <a:lstStyle/>
          <a:p>
            <a:fld id="{CBE5B309-C2CE-4D90-B104-F7E98438FC65}" type="slidenum">
              <a:rPr lang="tr-TR" smtClean="0"/>
              <a:pPr/>
              <a:t>20</a:t>
            </a:fld>
            <a:endParaRPr lang="tr-TR" dirty="0"/>
          </a:p>
        </p:txBody>
      </p:sp>
      <p:sp>
        <p:nvSpPr>
          <p:cNvPr id="7" name="Rectangle 6">
            <a:extLst>
              <a:ext uri="{FF2B5EF4-FFF2-40B4-BE49-F238E27FC236}">
                <a16:creationId xmlns:a16="http://schemas.microsoft.com/office/drawing/2014/main" id="{450580F0-48EF-BB2D-2123-6066F371B88A}"/>
              </a:ext>
            </a:extLst>
          </p:cNvPr>
          <p:cNvSpPr/>
          <p:nvPr/>
        </p:nvSpPr>
        <p:spPr>
          <a:xfrm>
            <a:off x="0" y="2729882"/>
            <a:ext cx="1131372" cy="3303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4" name="Oval 13">
            <a:extLst>
              <a:ext uri="{FF2B5EF4-FFF2-40B4-BE49-F238E27FC236}">
                <a16:creationId xmlns:a16="http://schemas.microsoft.com/office/drawing/2014/main" id="{B8923C60-874A-542B-96A5-EBC8A9D357A6}"/>
              </a:ext>
            </a:extLst>
          </p:cNvPr>
          <p:cNvSpPr/>
          <p:nvPr/>
        </p:nvSpPr>
        <p:spPr>
          <a:xfrm>
            <a:off x="3783082" y="316113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6" name="Oval 15">
            <a:extLst>
              <a:ext uri="{FF2B5EF4-FFF2-40B4-BE49-F238E27FC236}">
                <a16:creationId xmlns:a16="http://schemas.microsoft.com/office/drawing/2014/main" id="{9CA6FC43-8EA1-BD39-CEBD-8CF61082396B}"/>
              </a:ext>
            </a:extLst>
          </p:cNvPr>
          <p:cNvSpPr/>
          <p:nvPr/>
        </p:nvSpPr>
        <p:spPr>
          <a:xfrm>
            <a:off x="3776939" y="427199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9" name="Oval 18">
            <a:extLst>
              <a:ext uri="{FF2B5EF4-FFF2-40B4-BE49-F238E27FC236}">
                <a16:creationId xmlns:a16="http://schemas.microsoft.com/office/drawing/2014/main" id="{28E79C3B-26DB-81DF-6D54-53E9A0AD4834}"/>
              </a:ext>
            </a:extLst>
          </p:cNvPr>
          <p:cNvSpPr/>
          <p:nvPr/>
        </p:nvSpPr>
        <p:spPr>
          <a:xfrm>
            <a:off x="3776939" y="593830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2" name="Oval 21">
            <a:extLst>
              <a:ext uri="{FF2B5EF4-FFF2-40B4-BE49-F238E27FC236}">
                <a16:creationId xmlns:a16="http://schemas.microsoft.com/office/drawing/2014/main" id="{3846BAC3-8FE3-CBC9-43CB-A8305B3883C7}"/>
              </a:ext>
            </a:extLst>
          </p:cNvPr>
          <p:cNvSpPr/>
          <p:nvPr/>
        </p:nvSpPr>
        <p:spPr>
          <a:xfrm>
            <a:off x="4352926" y="316113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4" name="Oval 23">
            <a:extLst>
              <a:ext uri="{FF2B5EF4-FFF2-40B4-BE49-F238E27FC236}">
                <a16:creationId xmlns:a16="http://schemas.microsoft.com/office/drawing/2014/main" id="{0EEADCC7-0DF9-84B3-37A1-C23CE2525A36}"/>
              </a:ext>
            </a:extLst>
          </p:cNvPr>
          <p:cNvSpPr/>
          <p:nvPr/>
        </p:nvSpPr>
        <p:spPr>
          <a:xfrm>
            <a:off x="4346783" y="427199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7" name="Oval 26">
            <a:extLst>
              <a:ext uri="{FF2B5EF4-FFF2-40B4-BE49-F238E27FC236}">
                <a16:creationId xmlns:a16="http://schemas.microsoft.com/office/drawing/2014/main" id="{1D4200A9-148E-EA88-FF17-C44D2EB39182}"/>
              </a:ext>
            </a:extLst>
          </p:cNvPr>
          <p:cNvSpPr/>
          <p:nvPr/>
        </p:nvSpPr>
        <p:spPr>
          <a:xfrm>
            <a:off x="4346783" y="593830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30" name="Oval 29">
            <a:extLst>
              <a:ext uri="{FF2B5EF4-FFF2-40B4-BE49-F238E27FC236}">
                <a16:creationId xmlns:a16="http://schemas.microsoft.com/office/drawing/2014/main" id="{5112F4B5-C7C7-79E4-D256-14E5D0B24E39}"/>
              </a:ext>
            </a:extLst>
          </p:cNvPr>
          <p:cNvSpPr/>
          <p:nvPr/>
        </p:nvSpPr>
        <p:spPr>
          <a:xfrm>
            <a:off x="4916627" y="316113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grpSp>
        <p:nvGrpSpPr>
          <p:cNvPr id="3" name="Group 2">
            <a:extLst>
              <a:ext uri="{FF2B5EF4-FFF2-40B4-BE49-F238E27FC236}">
                <a16:creationId xmlns:a16="http://schemas.microsoft.com/office/drawing/2014/main" id="{A377A2E2-D038-B0A2-EC8D-515328E90CC2}"/>
              </a:ext>
            </a:extLst>
          </p:cNvPr>
          <p:cNvGrpSpPr/>
          <p:nvPr/>
        </p:nvGrpSpPr>
        <p:grpSpPr>
          <a:xfrm>
            <a:off x="3776939" y="3716564"/>
            <a:ext cx="1565545" cy="432000"/>
            <a:chOff x="3776939" y="3716564"/>
            <a:chExt cx="1565545" cy="432000"/>
          </a:xfrm>
        </p:grpSpPr>
        <p:sp>
          <p:nvSpPr>
            <p:cNvPr id="15" name="Oval 14">
              <a:extLst>
                <a:ext uri="{FF2B5EF4-FFF2-40B4-BE49-F238E27FC236}">
                  <a16:creationId xmlns:a16="http://schemas.microsoft.com/office/drawing/2014/main" id="{2FB3B57D-8881-EB01-2B24-9BBB5AB7AC04}"/>
                </a:ext>
              </a:extLst>
            </p:cNvPr>
            <p:cNvSpPr/>
            <p:nvPr/>
          </p:nvSpPr>
          <p:spPr>
            <a:xfrm>
              <a:off x="3776939" y="37165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3" name="Oval 22">
              <a:extLst>
                <a:ext uri="{FF2B5EF4-FFF2-40B4-BE49-F238E27FC236}">
                  <a16:creationId xmlns:a16="http://schemas.microsoft.com/office/drawing/2014/main" id="{298B61C7-4ECE-AEDD-F28F-5EBF2854D47E}"/>
                </a:ext>
              </a:extLst>
            </p:cNvPr>
            <p:cNvSpPr/>
            <p:nvPr/>
          </p:nvSpPr>
          <p:spPr>
            <a:xfrm>
              <a:off x="4346783" y="37165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1" name="Oval 30">
              <a:extLst>
                <a:ext uri="{FF2B5EF4-FFF2-40B4-BE49-F238E27FC236}">
                  <a16:creationId xmlns:a16="http://schemas.microsoft.com/office/drawing/2014/main" id="{AA39EB8C-AA30-2A92-7141-7B4F798F3F4C}"/>
                </a:ext>
              </a:extLst>
            </p:cNvPr>
            <p:cNvSpPr/>
            <p:nvPr/>
          </p:nvSpPr>
          <p:spPr>
            <a:xfrm>
              <a:off x="4910484" y="37165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sp>
        <p:nvSpPr>
          <p:cNvPr id="32" name="Oval 31">
            <a:extLst>
              <a:ext uri="{FF2B5EF4-FFF2-40B4-BE49-F238E27FC236}">
                <a16:creationId xmlns:a16="http://schemas.microsoft.com/office/drawing/2014/main" id="{8AA08860-4FCF-8F4F-0995-D6952A84E4B1}"/>
              </a:ext>
            </a:extLst>
          </p:cNvPr>
          <p:cNvSpPr/>
          <p:nvPr/>
        </p:nvSpPr>
        <p:spPr>
          <a:xfrm>
            <a:off x="4910484" y="427199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nvGrpSpPr>
          <p:cNvPr id="62" name="Group 61">
            <a:extLst>
              <a:ext uri="{FF2B5EF4-FFF2-40B4-BE49-F238E27FC236}">
                <a16:creationId xmlns:a16="http://schemas.microsoft.com/office/drawing/2014/main" id="{3A3CEDA6-EA6F-5CD4-7376-8A8A287506C9}"/>
              </a:ext>
            </a:extLst>
          </p:cNvPr>
          <p:cNvGrpSpPr/>
          <p:nvPr/>
        </p:nvGrpSpPr>
        <p:grpSpPr>
          <a:xfrm>
            <a:off x="3776939" y="4827432"/>
            <a:ext cx="1565545" cy="432000"/>
            <a:chOff x="3776939" y="4827432"/>
            <a:chExt cx="1565545" cy="432000"/>
          </a:xfrm>
        </p:grpSpPr>
        <p:sp>
          <p:nvSpPr>
            <p:cNvPr id="17" name="Oval 16">
              <a:extLst>
                <a:ext uri="{FF2B5EF4-FFF2-40B4-BE49-F238E27FC236}">
                  <a16:creationId xmlns:a16="http://schemas.microsoft.com/office/drawing/2014/main" id="{06C3FB81-6888-8711-8419-9096D92F87BD}"/>
                </a:ext>
              </a:extLst>
            </p:cNvPr>
            <p:cNvSpPr/>
            <p:nvPr/>
          </p:nvSpPr>
          <p:spPr>
            <a:xfrm>
              <a:off x="3776939" y="48274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5" name="Oval 24">
              <a:extLst>
                <a:ext uri="{FF2B5EF4-FFF2-40B4-BE49-F238E27FC236}">
                  <a16:creationId xmlns:a16="http://schemas.microsoft.com/office/drawing/2014/main" id="{A69C74B5-4D33-A76E-5772-70F7AF8623E2}"/>
                </a:ext>
              </a:extLst>
            </p:cNvPr>
            <p:cNvSpPr/>
            <p:nvPr/>
          </p:nvSpPr>
          <p:spPr>
            <a:xfrm>
              <a:off x="4346783" y="48274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3" name="Oval 32">
              <a:extLst>
                <a:ext uri="{FF2B5EF4-FFF2-40B4-BE49-F238E27FC236}">
                  <a16:creationId xmlns:a16="http://schemas.microsoft.com/office/drawing/2014/main" id="{D8892195-2D1C-C526-0A45-F6A5140AAF6E}"/>
                </a:ext>
              </a:extLst>
            </p:cNvPr>
            <p:cNvSpPr/>
            <p:nvPr/>
          </p:nvSpPr>
          <p:spPr>
            <a:xfrm>
              <a:off x="4910484" y="48274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grpSp>
      <p:grpSp>
        <p:nvGrpSpPr>
          <p:cNvPr id="68" name="Group 67">
            <a:extLst>
              <a:ext uri="{FF2B5EF4-FFF2-40B4-BE49-F238E27FC236}">
                <a16:creationId xmlns:a16="http://schemas.microsoft.com/office/drawing/2014/main" id="{52BBF365-1FD3-F7C2-A65C-DEFA875DEAA0}"/>
              </a:ext>
            </a:extLst>
          </p:cNvPr>
          <p:cNvGrpSpPr/>
          <p:nvPr/>
        </p:nvGrpSpPr>
        <p:grpSpPr>
          <a:xfrm>
            <a:off x="3776939" y="5382866"/>
            <a:ext cx="1565545" cy="432000"/>
            <a:chOff x="3776939" y="5382866"/>
            <a:chExt cx="1565545" cy="432000"/>
          </a:xfrm>
        </p:grpSpPr>
        <p:sp>
          <p:nvSpPr>
            <p:cNvPr id="18" name="Oval 17">
              <a:extLst>
                <a:ext uri="{FF2B5EF4-FFF2-40B4-BE49-F238E27FC236}">
                  <a16:creationId xmlns:a16="http://schemas.microsoft.com/office/drawing/2014/main" id="{66AF6622-F4FA-1265-6292-05CCE108E0A0}"/>
                </a:ext>
              </a:extLst>
            </p:cNvPr>
            <p:cNvSpPr/>
            <p:nvPr/>
          </p:nvSpPr>
          <p:spPr>
            <a:xfrm>
              <a:off x="3776939" y="538286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6" name="Oval 25">
              <a:extLst>
                <a:ext uri="{FF2B5EF4-FFF2-40B4-BE49-F238E27FC236}">
                  <a16:creationId xmlns:a16="http://schemas.microsoft.com/office/drawing/2014/main" id="{0F640DEA-D3DF-388A-B7B7-9ACE1578D1EE}"/>
                </a:ext>
              </a:extLst>
            </p:cNvPr>
            <p:cNvSpPr/>
            <p:nvPr/>
          </p:nvSpPr>
          <p:spPr>
            <a:xfrm>
              <a:off x="4346783" y="538286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4" name="Oval 33">
              <a:extLst>
                <a:ext uri="{FF2B5EF4-FFF2-40B4-BE49-F238E27FC236}">
                  <a16:creationId xmlns:a16="http://schemas.microsoft.com/office/drawing/2014/main" id="{2D77DFAD-1165-3B30-BE07-1B42ECF184C0}"/>
                </a:ext>
              </a:extLst>
            </p:cNvPr>
            <p:cNvSpPr/>
            <p:nvPr/>
          </p:nvSpPr>
          <p:spPr>
            <a:xfrm>
              <a:off x="4910484" y="538286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sp>
        <p:nvSpPr>
          <p:cNvPr id="35" name="Oval 34">
            <a:extLst>
              <a:ext uri="{FF2B5EF4-FFF2-40B4-BE49-F238E27FC236}">
                <a16:creationId xmlns:a16="http://schemas.microsoft.com/office/drawing/2014/main" id="{B5DB3CE3-FF78-838D-2E3C-FBEB4D9F2ABB}"/>
              </a:ext>
            </a:extLst>
          </p:cNvPr>
          <p:cNvSpPr/>
          <p:nvPr/>
        </p:nvSpPr>
        <p:spPr>
          <a:xfrm>
            <a:off x="4910484" y="593830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cxnSp>
        <p:nvCxnSpPr>
          <p:cNvPr id="6" name="Straight Connector 5">
            <a:extLst>
              <a:ext uri="{FF2B5EF4-FFF2-40B4-BE49-F238E27FC236}">
                <a16:creationId xmlns:a16="http://schemas.microsoft.com/office/drawing/2014/main" id="{3072C820-38FF-58A0-2869-F5929886F0BE}"/>
              </a:ext>
            </a:extLst>
          </p:cNvPr>
          <p:cNvCxnSpPr/>
          <p:nvPr/>
        </p:nvCxnSpPr>
        <p:spPr>
          <a:xfrm>
            <a:off x="3003688" y="3107340"/>
            <a:ext cx="3130475"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 name="Left Brace 7">
            <a:extLst>
              <a:ext uri="{FF2B5EF4-FFF2-40B4-BE49-F238E27FC236}">
                <a16:creationId xmlns:a16="http://schemas.microsoft.com/office/drawing/2014/main" id="{605663C1-8A9D-7EEA-36E4-48F4319E8112}"/>
              </a:ext>
            </a:extLst>
          </p:cNvPr>
          <p:cNvSpPr/>
          <p:nvPr/>
        </p:nvSpPr>
        <p:spPr>
          <a:xfrm>
            <a:off x="3501457" y="1540760"/>
            <a:ext cx="191106" cy="1496936"/>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9" name="TextBox 8">
            <a:extLst>
              <a:ext uri="{FF2B5EF4-FFF2-40B4-BE49-F238E27FC236}">
                <a16:creationId xmlns:a16="http://schemas.microsoft.com/office/drawing/2014/main" id="{3D652091-F99C-DEBB-11DA-1C569454F0E9}"/>
              </a:ext>
            </a:extLst>
          </p:cNvPr>
          <p:cNvSpPr txBox="1"/>
          <p:nvPr/>
        </p:nvSpPr>
        <p:spPr>
          <a:xfrm>
            <a:off x="1416368" y="1898885"/>
            <a:ext cx="2094099" cy="830997"/>
          </a:xfrm>
          <a:prstGeom prst="rect">
            <a:avLst/>
          </a:prstGeom>
          <a:noFill/>
        </p:spPr>
        <p:txBody>
          <a:bodyPr wrap="none" rtlCol="0">
            <a:spAutoFit/>
          </a:bodyPr>
          <a:lstStyle/>
          <a:p>
            <a:pPr algn="ctr"/>
            <a:r>
              <a:rPr lang="en-JP" sz="2400" b="1" dirty="0"/>
              <a:t>Computation </a:t>
            </a:r>
          </a:p>
          <a:p>
            <a:pPr algn="ctr"/>
            <a:r>
              <a:rPr lang="en-JP" sz="2400" b="1" dirty="0"/>
              <a:t>Rows</a:t>
            </a:r>
          </a:p>
        </p:txBody>
      </p:sp>
      <p:sp>
        <p:nvSpPr>
          <p:cNvPr id="10" name="Left Brace 9">
            <a:extLst>
              <a:ext uri="{FF2B5EF4-FFF2-40B4-BE49-F238E27FC236}">
                <a16:creationId xmlns:a16="http://schemas.microsoft.com/office/drawing/2014/main" id="{9C2A9E69-C3FC-763B-54E3-0DFA7C652C67}"/>
              </a:ext>
            </a:extLst>
          </p:cNvPr>
          <p:cNvSpPr/>
          <p:nvPr/>
        </p:nvSpPr>
        <p:spPr>
          <a:xfrm>
            <a:off x="3506936" y="3160050"/>
            <a:ext cx="194490" cy="104983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11" name="Left Brace 10">
            <a:extLst>
              <a:ext uri="{FF2B5EF4-FFF2-40B4-BE49-F238E27FC236}">
                <a16:creationId xmlns:a16="http://schemas.microsoft.com/office/drawing/2014/main" id="{BB6A59DD-F1BF-46B0-16F9-68C95C0049CA}"/>
              </a:ext>
            </a:extLst>
          </p:cNvPr>
          <p:cNvSpPr/>
          <p:nvPr/>
        </p:nvSpPr>
        <p:spPr>
          <a:xfrm>
            <a:off x="3498073" y="4287343"/>
            <a:ext cx="194490" cy="104983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grpSp>
        <p:nvGrpSpPr>
          <p:cNvPr id="58" name="Group 57">
            <a:extLst>
              <a:ext uri="{FF2B5EF4-FFF2-40B4-BE49-F238E27FC236}">
                <a16:creationId xmlns:a16="http://schemas.microsoft.com/office/drawing/2014/main" id="{AE3CA76D-88E4-80B2-00D7-965609278B16}"/>
              </a:ext>
            </a:extLst>
          </p:cNvPr>
          <p:cNvGrpSpPr/>
          <p:nvPr/>
        </p:nvGrpSpPr>
        <p:grpSpPr>
          <a:xfrm>
            <a:off x="2870550" y="3115156"/>
            <a:ext cx="813043" cy="1232335"/>
            <a:chOff x="2870550" y="3115156"/>
            <a:chExt cx="813043" cy="1232335"/>
          </a:xfrm>
        </p:grpSpPr>
        <p:sp>
          <p:nvSpPr>
            <p:cNvPr id="36" name="Down Arrow 35">
              <a:extLst>
                <a:ext uri="{FF2B5EF4-FFF2-40B4-BE49-F238E27FC236}">
                  <a16:creationId xmlns:a16="http://schemas.microsoft.com/office/drawing/2014/main" id="{6E56A915-29DC-BF7C-816E-C6A38136DF96}"/>
                </a:ext>
              </a:extLst>
            </p:cNvPr>
            <p:cNvSpPr/>
            <p:nvPr/>
          </p:nvSpPr>
          <p:spPr>
            <a:xfrm>
              <a:off x="3226913" y="3478384"/>
              <a:ext cx="153323" cy="508070"/>
            </a:xfrm>
            <a:prstGeom prst="downArrow">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38" name="TextBox 37">
              <a:extLst>
                <a:ext uri="{FF2B5EF4-FFF2-40B4-BE49-F238E27FC236}">
                  <a16:creationId xmlns:a16="http://schemas.microsoft.com/office/drawing/2014/main" id="{1E6CE1C4-AC34-395D-5F1B-DEADD0E8A020}"/>
                </a:ext>
              </a:extLst>
            </p:cNvPr>
            <p:cNvSpPr txBox="1"/>
            <p:nvPr/>
          </p:nvSpPr>
          <p:spPr>
            <a:xfrm>
              <a:off x="2870550" y="3115156"/>
              <a:ext cx="813043" cy="461665"/>
            </a:xfrm>
            <a:prstGeom prst="rect">
              <a:avLst/>
            </a:prstGeom>
            <a:noFill/>
          </p:spPr>
          <p:txBody>
            <a:bodyPr wrap="none" rtlCol="0">
              <a:spAutoFit/>
            </a:bodyPr>
            <a:lstStyle/>
            <a:p>
              <a:pPr algn="ctr"/>
              <a:r>
                <a:rPr lang="en-JP" sz="2400" b="1" dirty="0"/>
                <a:t>MSB</a:t>
              </a:r>
            </a:p>
          </p:txBody>
        </p:sp>
        <p:sp>
          <p:nvSpPr>
            <p:cNvPr id="43" name="TextBox 42">
              <a:extLst>
                <a:ext uri="{FF2B5EF4-FFF2-40B4-BE49-F238E27FC236}">
                  <a16:creationId xmlns:a16="http://schemas.microsoft.com/office/drawing/2014/main" id="{BF329FF7-399D-B969-7730-6203FA0246B5}"/>
                </a:ext>
              </a:extLst>
            </p:cNvPr>
            <p:cNvSpPr txBox="1"/>
            <p:nvPr/>
          </p:nvSpPr>
          <p:spPr>
            <a:xfrm>
              <a:off x="2927610" y="3885826"/>
              <a:ext cx="716864" cy="461665"/>
            </a:xfrm>
            <a:prstGeom prst="rect">
              <a:avLst/>
            </a:prstGeom>
            <a:noFill/>
          </p:spPr>
          <p:txBody>
            <a:bodyPr wrap="none" rtlCol="0">
              <a:spAutoFit/>
            </a:bodyPr>
            <a:lstStyle/>
            <a:p>
              <a:pPr algn="ctr"/>
              <a:r>
                <a:rPr lang="en-JP" sz="2400" b="1" dirty="0"/>
                <a:t>LSB</a:t>
              </a:r>
            </a:p>
          </p:txBody>
        </p:sp>
      </p:grpSp>
      <p:grpSp>
        <p:nvGrpSpPr>
          <p:cNvPr id="63" name="Group 62">
            <a:extLst>
              <a:ext uri="{FF2B5EF4-FFF2-40B4-BE49-F238E27FC236}">
                <a16:creationId xmlns:a16="http://schemas.microsoft.com/office/drawing/2014/main" id="{746C07E1-CE3F-A43E-CBA6-52E83AD9D279}"/>
              </a:ext>
            </a:extLst>
          </p:cNvPr>
          <p:cNvGrpSpPr/>
          <p:nvPr/>
        </p:nvGrpSpPr>
        <p:grpSpPr>
          <a:xfrm>
            <a:off x="2862177" y="4179659"/>
            <a:ext cx="813043" cy="1232335"/>
            <a:chOff x="2862177" y="4179659"/>
            <a:chExt cx="813043" cy="1232335"/>
          </a:xfrm>
        </p:grpSpPr>
        <p:sp>
          <p:nvSpPr>
            <p:cNvPr id="44" name="Down Arrow 43">
              <a:extLst>
                <a:ext uri="{FF2B5EF4-FFF2-40B4-BE49-F238E27FC236}">
                  <a16:creationId xmlns:a16="http://schemas.microsoft.com/office/drawing/2014/main" id="{5A167FDA-94DB-8E47-AE89-7EB2A8AE59A7}"/>
                </a:ext>
              </a:extLst>
            </p:cNvPr>
            <p:cNvSpPr/>
            <p:nvPr/>
          </p:nvSpPr>
          <p:spPr>
            <a:xfrm>
              <a:off x="3218540" y="4542887"/>
              <a:ext cx="153323" cy="508070"/>
            </a:xfrm>
            <a:prstGeom prst="downArrow">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45" name="TextBox 44">
              <a:extLst>
                <a:ext uri="{FF2B5EF4-FFF2-40B4-BE49-F238E27FC236}">
                  <a16:creationId xmlns:a16="http://schemas.microsoft.com/office/drawing/2014/main" id="{F3E53D77-036C-1BAD-E613-7AB7554937D1}"/>
                </a:ext>
              </a:extLst>
            </p:cNvPr>
            <p:cNvSpPr txBox="1"/>
            <p:nvPr/>
          </p:nvSpPr>
          <p:spPr>
            <a:xfrm>
              <a:off x="2862177" y="4179659"/>
              <a:ext cx="813043" cy="461665"/>
            </a:xfrm>
            <a:prstGeom prst="rect">
              <a:avLst/>
            </a:prstGeom>
            <a:noFill/>
          </p:spPr>
          <p:txBody>
            <a:bodyPr wrap="none" rtlCol="0">
              <a:spAutoFit/>
            </a:bodyPr>
            <a:lstStyle/>
            <a:p>
              <a:pPr algn="ctr"/>
              <a:r>
                <a:rPr lang="en-JP" sz="2400" b="1" dirty="0"/>
                <a:t>MSB</a:t>
              </a:r>
            </a:p>
          </p:txBody>
        </p:sp>
        <p:sp>
          <p:nvSpPr>
            <p:cNvPr id="46" name="TextBox 45">
              <a:extLst>
                <a:ext uri="{FF2B5EF4-FFF2-40B4-BE49-F238E27FC236}">
                  <a16:creationId xmlns:a16="http://schemas.microsoft.com/office/drawing/2014/main" id="{AF9040C4-6DC4-02FB-0EEF-54007E309D9F}"/>
                </a:ext>
              </a:extLst>
            </p:cNvPr>
            <p:cNvSpPr txBox="1"/>
            <p:nvPr/>
          </p:nvSpPr>
          <p:spPr>
            <a:xfrm>
              <a:off x="2919237" y="4950329"/>
              <a:ext cx="716864" cy="461665"/>
            </a:xfrm>
            <a:prstGeom prst="rect">
              <a:avLst/>
            </a:prstGeom>
            <a:noFill/>
          </p:spPr>
          <p:txBody>
            <a:bodyPr wrap="none" rtlCol="0">
              <a:spAutoFit/>
            </a:bodyPr>
            <a:lstStyle/>
            <a:p>
              <a:pPr algn="ctr"/>
              <a:r>
                <a:rPr lang="en-JP" sz="2400" b="1" dirty="0"/>
                <a:t>LSB</a:t>
              </a:r>
            </a:p>
          </p:txBody>
        </p:sp>
      </p:grpSp>
      <p:sp>
        <p:nvSpPr>
          <p:cNvPr id="47" name="Left Brace 46">
            <a:extLst>
              <a:ext uri="{FF2B5EF4-FFF2-40B4-BE49-F238E27FC236}">
                <a16:creationId xmlns:a16="http://schemas.microsoft.com/office/drawing/2014/main" id="{117ED4AE-E27F-CC13-075B-2F47926CB84B}"/>
              </a:ext>
            </a:extLst>
          </p:cNvPr>
          <p:cNvSpPr/>
          <p:nvPr/>
        </p:nvSpPr>
        <p:spPr>
          <a:xfrm>
            <a:off x="3520186" y="5403849"/>
            <a:ext cx="181766" cy="966451"/>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48" name="TextBox 47">
            <a:extLst>
              <a:ext uri="{FF2B5EF4-FFF2-40B4-BE49-F238E27FC236}">
                <a16:creationId xmlns:a16="http://schemas.microsoft.com/office/drawing/2014/main" id="{FC83E5D6-2928-EE71-C332-C0C24621D725}"/>
              </a:ext>
            </a:extLst>
          </p:cNvPr>
          <p:cNvSpPr txBox="1"/>
          <p:nvPr/>
        </p:nvSpPr>
        <p:spPr>
          <a:xfrm>
            <a:off x="2124868" y="5475648"/>
            <a:ext cx="1540999" cy="830997"/>
          </a:xfrm>
          <a:prstGeom prst="rect">
            <a:avLst/>
          </a:prstGeom>
          <a:noFill/>
        </p:spPr>
        <p:txBody>
          <a:bodyPr wrap="none" rtlCol="0">
            <a:spAutoFit/>
          </a:bodyPr>
          <a:lstStyle/>
          <a:p>
            <a:pPr algn="ctr"/>
            <a:r>
              <a:rPr lang="en-JP" sz="2400" b="1" dirty="0"/>
              <a:t>Constant </a:t>
            </a:r>
          </a:p>
          <a:p>
            <a:pPr algn="ctr"/>
            <a:r>
              <a:rPr lang="en-JP" sz="2400" b="1" dirty="0"/>
              <a:t>Rows</a:t>
            </a:r>
          </a:p>
        </p:txBody>
      </p:sp>
      <p:sp>
        <p:nvSpPr>
          <p:cNvPr id="49" name="TextBox 48">
            <a:extLst>
              <a:ext uri="{FF2B5EF4-FFF2-40B4-BE49-F238E27FC236}">
                <a16:creationId xmlns:a16="http://schemas.microsoft.com/office/drawing/2014/main" id="{CBB6821D-301D-5750-B78A-A6A15E675D1C}"/>
              </a:ext>
            </a:extLst>
          </p:cNvPr>
          <p:cNvSpPr txBox="1"/>
          <p:nvPr/>
        </p:nvSpPr>
        <p:spPr>
          <a:xfrm>
            <a:off x="1295980" y="3463081"/>
            <a:ext cx="1626214" cy="461665"/>
          </a:xfrm>
          <a:prstGeom prst="rect">
            <a:avLst/>
          </a:prstGeom>
          <a:noFill/>
        </p:spPr>
        <p:txBody>
          <a:bodyPr wrap="none" rtlCol="0">
            <a:spAutoFit/>
          </a:bodyPr>
          <a:lstStyle/>
          <a:p>
            <a:pPr algn="ctr"/>
            <a:r>
              <a:rPr lang="en-JP" sz="2400" b="1" i="1" dirty="0">
                <a:solidFill>
                  <a:srgbClr val="7030A0"/>
                </a:solidFill>
              </a:rPr>
              <a:t>Operand 0</a:t>
            </a:r>
          </a:p>
        </p:txBody>
      </p:sp>
      <p:sp>
        <p:nvSpPr>
          <p:cNvPr id="50" name="TextBox 49">
            <a:extLst>
              <a:ext uri="{FF2B5EF4-FFF2-40B4-BE49-F238E27FC236}">
                <a16:creationId xmlns:a16="http://schemas.microsoft.com/office/drawing/2014/main" id="{EDDC4FE8-85C9-7050-9DAB-A1BEC8A977E5}"/>
              </a:ext>
            </a:extLst>
          </p:cNvPr>
          <p:cNvSpPr txBox="1"/>
          <p:nvPr/>
        </p:nvSpPr>
        <p:spPr>
          <a:xfrm>
            <a:off x="1303245" y="4551300"/>
            <a:ext cx="1626214" cy="461665"/>
          </a:xfrm>
          <a:prstGeom prst="rect">
            <a:avLst/>
          </a:prstGeom>
          <a:noFill/>
        </p:spPr>
        <p:txBody>
          <a:bodyPr wrap="none" rtlCol="0">
            <a:spAutoFit/>
          </a:bodyPr>
          <a:lstStyle/>
          <a:p>
            <a:pPr algn="ctr"/>
            <a:r>
              <a:rPr lang="en-JP" sz="2400" b="1" i="1" dirty="0">
                <a:solidFill>
                  <a:srgbClr val="E1257C"/>
                </a:solidFill>
              </a:rPr>
              <a:t>Operand 1</a:t>
            </a:r>
          </a:p>
        </p:txBody>
      </p:sp>
      <p:grpSp>
        <p:nvGrpSpPr>
          <p:cNvPr id="42" name="Group 41">
            <a:extLst>
              <a:ext uri="{FF2B5EF4-FFF2-40B4-BE49-F238E27FC236}">
                <a16:creationId xmlns:a16="http://schemas.microsoft.com/office/drawing/2014/main" id="{C9756499-690C-A4E0-F591-3C130997CA46}"/>
              </a:ext>
            </a:extLst>
          </p:cNvPr>
          <p:cNvGrpSpPr/>
          <p:nvPr/>
        </p:nvGrpSpPr>
        <p:grpSpPr>
          <a:xfrm>
            <a:off x="3777260" y="3716471"/>
            <a:ext cx="1565545" cy="432000"/>
            <a:chOff x="3776939" y="3716564"/>
            <a:chExt cx="1565545" cy="432000"/>
          </a:xfrm>
        </p:grpSpPr>
        <p:sp>
          <p:nvSpPr>
            <p:cNvPr id="59" name="Oval 58">
              <a:extLst>
                <a:ext uri="{FF2B5EF4-FFF2-40B4-BE49-F238E27FC236}">
                  <a16:creationId xmlns:a16="http://schemas.microsoft.com/office/drawing/2014/main" id="{4C73990D-A87B-E466-3F7F-F9F6E52EDB2D}"/>
                </a:ext>
              </a:extLst>
            </p:cNvPr>
            <p:cNvSpPr/>
            <p:nvPr/>
          </p:nvSpPr>
          <p:spPr>
            <a:xfrm>
              <a:off x="3776939" y="37165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60" name="Oval 59">
              <a:extLst>
                <a:ext uri="{FF2B5EF4-FFF2-40B4-BE49-F238E27FC236}">
                  <a16:creationId xmlns:a16="http://schemas.microsoft.com/office/drawing/2014/main" id="{CE9D79C3-CBED-5D0C-A53C-B7DC9C990513}"/>
                </a:ext>
              </a:extLst>
            </p:cNvPr>
            <p:cNvSpPr/>
            <p:nvPr/>
          </p:nvSpPr>
          <p:spPr>
            <a:xfrm>
              <a:off x="4346783" y="37165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61" name="Oval 60">
              <a:extLst>
                <a:ext uri="{FF2B5EF4-FFF2-40B4-BE49-F238E27FC236}">
                  <a16:creationId xmlns:a16="http://schemas.microsoft.com/office/drawing/2014/main" id="{5F742474-1468-34DC-9CE6-409654D9C698}"/>
                </a:ext>
              </a:extLst>
            </p:cNvPr>
            <p:cNvSpPr/>
            <p:nvPr/>
          </p:nvSpPr>
          <p:spPr>
            <a:xfrm>
              <a:off x="4910484" y="37165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grpSp>
        <p:nvGrpSpPr>
          <p:cNvPr id="64" name="Group 63">
            <a:extLst>
              <a:ext uri="{FF2B5EF4-FFF2-40B4-BE49-F238E27FC236}">
                <a16:creationId xmlns:a16="http://schemas.microsoft.com/office/drawing/2014/main" id="{4A4D7D64-35D2-5141-C8C0-950DAB27888F}"/>
              </a:ext>
            </a:extLst>
          </p:cNvPr>
          <p:cNvGrpSpPr/>
          <p:nvPr/>
        </p:nvGrpSpPr>
        <p:grpSpPr>
          <a:xfrm>
            <a:off x="3776939" y="4827385"/>
            <a:ext cx="1565545" cy="432000"/>
            <a:chOff x="3776939" y="4827432"/>
            <a:chExt cx="1565545" cy="432000"/>
          </a:xfrm>
        </p:grpSpPr>
        <p:sp>
          <p:nvSpPr>
            <p:cNvPr id="65" name="Oval 64">
              <a:extLst>
                <a:ext uri="{FF2B5EF4-FFF2-40B4-BE49-F238E27FC236}">
                  <a16:creationId xmlns:a16="http://schemas.microsoft.com/office/drawing/2014/main" id="{2609F769-2D13-4886-7A40-63633E39AA6C}"/>
                </a:ext>
              </a:extLst>
            </p:cNvPr>
            <p:cNvSpPr/>
            <p:nvPr/>
          </p:nvSpPr>
          <p:spPr>
            <a:xfrm>
              <a:off x="3776939" y="48274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66" name="Oval 65">
              <a:extLst>
                <a:ext uri="{FF2B5EF4-FFF2-40B4-BE49-F238E27FC236}">
                  <a16:creationId xmlns:a16="http://schemas.microsoft.com/office/drawing/2014/main" id="{67E5FA8D-8EDA-1655-F8FC-A03B14F54B60}"/>
                </a:ext>
              </a:extLst>
            </p:cNvPr>
            <p:cNvSpPr/>
            <p:nvPr/>
          </p:nvSpPr>
          <p:spPr>
            <a:xfrm>
              <a:off x="4346783" y="48274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67" name="Oval 66">
              <a:extLst>
                <a:ext uri="{FF2B5EF4-FFF2-40B4-BE49-F238E27FC236}">
                  <a16:creationId xmlns:a16="http://schemas.microsoft.com/office/drawing/2014/main" id="{D54C0C42-B409-8D5B-7CC7-812AEA67A6B9}"/>
                </a:ext>
              </a:extLst>
            </p:cNvPr>
            <p:cNvSpPr/>
            <p:nvPr/>
          </p:nvSpPr>
          <p:spPr>
            <a:xfrm>
              <a:off x="4910484" y="48274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grpSp>
      <p:grpSp>
        <p:nvGrpSpPr>
          <p:cNvPr id="69" name="Group 68">
            <a:extLst>
              <a:ext uri="{FF2B5EF4-FFF2-40B4-BE49-F238E27FC236}">
                <a16:creationId xmlns:a16="http://schemas.microsoft.com/office/drawing/2014/main" id="{93F1496B-EFC9-8C11-EABF-60B33C347CAE}"/>
              </a:ext>
            </a:extLst>
          </p:cNvPr>
          <p:cNvGrpSpPr/>
          <p:nvPr/>
        </p:nvGrpSpPr>
        <p:grpSpPr>
          <a:xfrm>
            <a:off x="3780010" y="5382866"/>
            <a:ext cx="1565545" cy="432000"/>
            <a:chOff x="3776939" y="5382866"/>
            <a:chExt cx="1565545" cy="432000"/>
          </a:xfrm>
        </p:grpSpPr>
        <p:sp>
          <p:nvSpPr>
            <p:cNvPr id="70" name="Oval 69">
              <a:extLst>
                <a:ext uri="{FF2B5EF4-FFF2-40B4-BE49-F238E27FC236}">
                  <a16:creationId xmlns:a16="http://schemas.microsoft.com/office/drawing/2014/main" id="{9923BC7D-674B-E433-ADA6-9C1DE0932B6E}"/>
                </a:ext>
              </a:extLst>
            </p:cNvPr>
            <p:cNvSpPr/>
            <p:nvPr/>
          </p:nvSpPr>
          <p:spPr>
            <a:xfrm>
              <a:off x="3776939" y="538286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71" name="Oval 70">
              <a:extLst>
                <a:ext uri="{FF2B5EF4-FFF2-40B4-BE49-F238E27FC236}">
                  <a16:creationId xmlns:a16="http://schemas.microsoft.com/office/drawing/2014/main" id="{9298DA16-B4EB-1AD8-69AC-30684E3C7794}"/>
                </a:ext>
              </a:extLst>
            </p:cNvPr>
            <p:cNvSpPr/>
            <p:nvPr/>
          </p:nvSpPr>
          <p:spPr>
            <a:xfrm>
              <a:off x="4346783" y="538286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72" name="Oval 71">
              <a:extLst>
                <a:ext uri="{FF2B5EF4-FFF2-40B4-BE49-F238E27FC236}">
                  <a16:creationId xmlns:a16="http://schemas.microsoft.com/office/drawing/2014/main" id="{18502C84-8559-6F51-0BD7-306D195809CD}"/>
                </a:ext>
              </a:extLst>
            </p:cNvPr>
            <p:cNvSpPr/>
            <p:nvPr/>
          </p:nvSpPr>
          <p:spPr>
            <a:xfrm>
              <a:off x="4910484" y="538286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sp>
        <p:nvSpPr>
          <p:cNvPr id="54" name="Rounded Rectangle 53">
            <a:extLst>
              <a:ext uri="{FF2B5EF4-FFF2-40B4-BE49-F238E27FC236}">
                <a16:creationId xmlns:a16="http://schemas.microsoft.com/office/drawing/2014/main" id="{9C260C23-243E-1E68-0ED6-F02D41BC1361}"/>
              </a:ext>
            </a:extLst>
          </p:cNvPr>
          <p:cNvSpPr/>
          <p:nvPr/>
        </p:nvSpPr>
        <p:spPr>
          <a:xfrm>
            <a:off x="3712468" y="1520824"/>
            <a:ext cx="1697246" cy="1528967"/>
          </a:xfrm>
          <a:prstGeom prst="roundRect">
            <a:avLst/>
          </a:prstGeom>
          <a:no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56" name="TextBox 55">
            <a:extLst>
              <a:ext uri="{FF2B5EF4-FFF2-40B4-BE49-F238E27FC236}">
                <a16:creationId xmlns:a16="http://schemas.microsoft.com/office/drawing/2014/main" id="{F30F5959-654B-2FF3-24F4-847AEBE4E1FF}"/>
              </a:ext>
            </a:extLst>
          </p:cNvPr>
          <p:cNvSpPr txBox="1"/>
          <p:nvPr/>
        </p:nvSpPr>
        <p:spPr>
          <a:xfrm>
            <a:off x="5468774" y="2144887"/>
            <a:ext cx="1049481" cy="523220"/>
          </a:xfrm>
          <a:prstGeom prst="rect">
            <a:avLst/>
          </a:prstGeom>
          <a:noFill/>
        </p:spPr>
        <p:txBody>
          <a:bodyPr wrap="square" rtlCol="0">
            <a:spAutoFit/>
          </a:bodyPr>
          <a:lstStyle/>
          <a:p>
            <a:r>
              <a:rPr lang="en-JP" sz="2800" b="1" dirty="0">
                <a:solidFill>
                  <a:srgbClr val="FF0000"/>
                </a:solidFill>
              </a:rPr>
              <a:t>MAJ3</a:t>
            </a:r>
          </a:p>
        </p:txBody>
      </p:sp>
    </p:spTree>
    <p:extLst>
      <p:ext uri="{BB962C8B-B14F-4D97-AF65-F5344CB8AC3E}">
        <p14:creationId xmlns:p14="http://schemas.microsoft.com/office/powerpoint/2010/main" val="151067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C0021CA2-DF7C-1853-1B53-908487EC209F}"/>
              </a:ext>
            </a:extLst>
          </p:cNvPr>
          <p:cNvSpPr/>
          <p:nvPr/>
        </p:nvSpPr>
        <p:spPr>
          <a:xfrm>
            <a:off x="3723374" y="1454889"/>
            <a:ext cx="1697246" cy="496800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39" name="Straight Connector 38">
            <a:extLst>
              <a:ext uri="{FF2B5EF4-FFF2-40B4-BE49-F238E27FC236}">
                <a16:creationId xmlns:a16="http://schemas.microsoft.com/office/drawing/2014/main" id="{52003A4A-E0B0-7760-9F77-DD3F8E2F8B75}"/>
              </a:ext>
            </a:extLst>
          </p:cNvPr>
          <p:cNvCxnSpPr>
            <a:cxnSpLocks/>
          </p:cNvCxnSpPr>
          <p:nvPr/>
        </p:nvCxnSpPr>
        <p:spPr>
          <a:xfrm flipH="1">
            <a:off x="4568926" y="1461547"/>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08B291C3-A4DF-656F-F1CE-620A7348FEAC}"/>
              </a:ext>
            </a:extLst>
          </p:cNvPr>
          <p:cNvCxnSpPr>
            <a:cxnSpLocks/>
          </p:cNvCxnSpPr>
          <p:nvPr/>
        </p:nvCxnSpPr>
        <p:spPr>
          <a:xfrm flipH="1">
            <a:off x="5129555"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78DBF545-A417-7835-7DA2-3FAED9753C03}"/>
              </a:ext>
            </a:extLst>
          </p:cNvPr>
          <p:cNvCxnSpPr>
            <a:cxnSpLocks/>
          </p:cNvCxnSpPr>
          <p:nvPr/>
        </p:nvCxnSpPr>
        <p:spPr>
          <a:xfrm flipH="1">
            <a:off x="3992939" y="1447678"/>
            <a:ext cx="6143" cy="4968000"/>
          </a:xfrm>
          <a:prstGeom prst="line">
            <a:avLst/>
          </a:prstGeom>
          <a:ln w="28575"/>
        </p:spPr>
        <p:style>
          <a:lnRef idx="1">
            <a:schemeClr val="dk1"/>
          </a:lnRef>
          <a:fillRef idx="0">
            <a:schemeClr val="dk1"/>
          </a:fillRef>
          <a:effectRef idx="0">
            <a:schemeClr val="dk1"/>
          </a:effectRef>
          <a:fontRef idx="minor">
            <a:schemeClr val="tx1"/>
          </a:fontRef>
        </p:style>
      </p:cxnSp>
      <p:sp>
        <p:nvSpPr>
          <p:cNvPr id="12" name="Oval 11">
            <a:extLst>
              <a:ext uri="{FF2B5EF4-FFF2-40B4-BE49-F238E27FC236}">
                <a16:creationId xmlns:a16="http://schemas.microsoft.com/office/drawing/2014/main" id="{27ABBF11-334C-7197-94C2-1ABB43BDE3CD}"/>
              </a:ext>
            </a:extLst>
          </p:cNvPr>
          <p:cNvSpPr/>
          <p:nvPr/>
        </p:nvSpPr>
        <p:spPr>
          <a:xfrm>
            <a:off x="3783082" y="205026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3" name="Oval 12">
            <a:extLst>
              <a:ext uri="{FF2B5EF4-FFF2-40B4-BE49-F238E27FC236}">
                <a16:creationId xmlns:a16="http://schemas.microsoft.com/office/drawing/2014/main" id="{1BE31EA4-60E6-0118-FD5C-1A0766B94874}"/>
              </a:ext>
            </a:extLst>
          </p:cNvPr>
          <p:cNvSpPr/>
          <p:nvPr/>
        </p:nvSpPr>
        <p:spPr>
          <a:xfrm>
            <a:off x="3783082" y="260569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0" name="Oval 19">
            <a:extLst>
              <a:ext uri="{FF2B5EF4-FFF2-40B4-BE49-F238E27FC236}">
                <a16:creationId xmlns:a16="http://schemas.microsoft.com/office/drawing/2014/main" id="{2536E4EE-11AC-8BD6-F9FC-CA52213EFDC2}"/>
              </a:ext>
            </a:extLst>
          </p:cNvPr>
          <p:cNvSpPr/>
          <p:nvPr/>
        </p:nvSpPr>
        <p:spPr>
          <a:xfrm>
            <a:off x="4352926" y="205026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1" name="Oval 20">
            <a:extLst>
              <a:ext uri="{FF2B5EF4-FFF2-40B4-BE49-F238E27FC236}">
                <a16:creationId xmlns:a16="http://schemas.microsoft.com/office/drawing/2014/main" id="{3B9968FC-8BF7-6DC9-2A54-2B8FBDB59B5B}"/>
              </a:ext>
            </a:extLst>
          </p:cNvPr>
          <p:cNvSpPr/>
          <p:nvPr/>
        </p:nvSpPr>
        <p:spPr>
          <a:xfrm>
            <a:off x="4352926" y="260569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8" name="Oval 27">
            <a:extLst>
              <a:ext uri="{FF2B5EF4-FFF2-40B4-BE49-F238E27FC236}">
                <a16:creationId xmlns:a16="http://schemas.microsoft.com/office/drawing/2014/main" id="{E6008346-A936-3940-6C88-8DD3BEE3CC49}"/>
              </a:ext>
            </a:extLst>
          </p:cNvPr>
          <p:cNvSpPr/>
          <p:nvPr/>
        </p:nvSpPr>
        <p:spPr>
          <a:xfrm>
            <a:off x="4916627" y="205026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9" name="Oval 28">
            <a:extLst>
              <a:ext uri="{FF2B5EF4-FFF2-40B4-BE49-F238E27FC236}">
                <a16:creationId xmlns:a16="http://schemas.microsoft.com/office/drawing/2014/main" id="{9DC01697-6A9A-CEF6-F4B4-462DAF6FBCB9}"/>
              </a:ext>
            </a:extLst>
          </p:cNvPr>
          <p:cNvSpPr/>
          <p:nvPr/>
        </p:nvSpPr>
        <p:spPr>
          <a:xfrm>
            <a:off x="4916627" y="260569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51" name="Oval 50">
            <a:extLst>
              <a:ext uri="{FF2B5EF4-FFF2-40B4-BE49-F238E27FC236}">
                <a16:creationId xmlns:a16="http://schemas.microsoft.com/office/drawing/2014/main" id="{8E084E09-B892-EA2C-CA0B-7E3FD065C496}"/>
              </a:ext>
            </a:extLst>
          </p:cNvPr>
          <p:cNvSpPr/>
          <p:nvPr/>
        </p:nvSpPr>
        <p:spPr>
          <a:xfrm>
            <a:off x="3776939" y="154076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52" name="Oval 51">
            <a:extLst>
              <a:ext uri="{FF2B5EF4-FFF2-40B4-BE49-F238E27FC236}">
                <a16:creationId xmlns:a16="http://schemas.microsoft.com/office/drawing/2014/main" id="{549281FE-5F63-108E-9272-5C262C16354F}"/>
              </a:ext>
            </a:extLst>
          </p:cNvPr>
          <p:cNvSpPr/>
          <p:nvPr/>
        </p:nvSpPr>
        <p:spPr>
          <a:xfrm>
            <a:off x="4346783" y="154076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53" name="Oval 52">
            <a:extLst>
              <a:ext uri="{FF2B5EF4-FFF2-40B4-BE49-F238E27FC236}">
                <a16:creationId xmlns:a16="http://schemas.microsoft.com/office/drawing/2014/main" id="{3CD898F9-E1A8-8E3C-1182-BBB490FD502C}"/>
              </a:ext>
            </a:extLst>
          </p:cNvPr>
          <p:cNvSpPr/>
          <p:nvPr/>
        </p:nvSpPr>
        <p:spPr>
          <a:xfrm>
            <a:off x="4910484" y="154076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 name="Title 1">
            <a:extLst>
              <a:ext uri="{FF2B5EF4-FFF2-40B4-BE49-F238E27FC236}">
                <a16:creationId xmlns:a16="http://schemas.microsoft.com/office/drawing/2014/main" id="{4CB2FABD-4B36-FA41-161E-12A7BB58A69D}"/>
              </a:ext>
            </a:extLst>
          </p:cNvPr>
          <p:cNvSpPr>
            <a:spLocks noGrp="1"/>
          </p:cNvSpPr>
          <p:nvPr>
            <p:ph type="title"/>
          </p:nvPr>
        </p:nvSpPr>
        <p:spPr/>
        <p:txBody>
          <a:bodyPr/>
          <a:lstStyle/>
          <a:p>
            <a:r>
              <a:rPr lang="en-US" sz="4000" dirty="0"/>
              <a:t>Prior PuD Arithmetic: Bit-Serial Execution</a:t>
            </a:r>
            <a:endParaRPr lang="en-JP" sz="4000" dirty="0"/>
          </a:p>
        </p:txBody>
      </p:sp>
      <p:sp>
        <p:nvSpPr>
          <p:cNvPr id="4" name="Footer Placeholder 3">
            <a:extLst>
              <a:ext uri="{FF2B5EF4-FFF2-40B4-BE49-F238E27FC236}">
                <a16:creationId xmlns:a16="http://schemas.microsoft.com/office/drawing/2014/main" id="{DD3CF396-8D22-04C1-82D7-20249119FFD9}"/>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532CEA8-6192-A2CF-7EBB-353A2B012320}"/>
              </a:ext>
            </a:extLst>
          </p:cNvPr>
          <p:cNvSpPr>
            <a:spLocks noGrp="1"/>
          </p:cNvSpPr>
          <p:nvPr>
            <p:ph type="sldNum" sz="quarter" idx="12"/>
          </p:nvPr>
        </p:nvSpPr>
        <p:spPr/>
        <p:txBody>
          <a:bodyPr/>
          <a:lstStyle/>
          <a:p>
            <a:fld id="{CBE5B309-C2CE-4D90-B104-F7E98438FC65}" type="slidenum">
              <a:rPr lang="tr-TR" smtClean="0"/>
              <a:pPr/>
              <a:t>21</a:t>
            </a:fld>
            <a:endParaRPr lang="tr-TR" dirty="0"/>
          </a:p>
        </p:txBody>
      </p:sp>
      <p:sp>
        <p:nvSpPr>
          <p:cNvPr id="7" name="Rectangle 6">
            <a:extLst>
              <a:ext uri="{FF2B5EF4-FFF2-40B4-BE49-F238E27FC236}">
                <a16:creationId xmlns:a16="http://schemas.microsoft.com/office/drawing/2014/main" id="{450580F0-48EF-BB2D-2123-6066F371B88A}"/>
              </a:ext>
            </a:extLst>
          </p:cNvPr>
          <p:cNvSpPr/>
          <p:nvPr/>
        </p:nvSpPr>
        <p:spPr>
          <a:xfrm>
            <a:off x="0" y="2729882"/>
            <a:ext cx="1131372" cy="33031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4" name="Oval 13">
            <a:extLst>
              <a:ext uri="{FF2B5EF4-FFF2-40B4-BE49-F238E27FC236}">
                <a16:creationId xmlns:a16="http://schemas.microsoft.com/office/drawing/2014/main" id="{B8923C60-874A-542B-96A5-EBC8A9D357A6}"/>
              </a:ext>
            </a:extLst>
          </p:cNvPr>
          <p:cNvSpPr/>
          <p:nvPr/>
        </p:nvSpPr>
        <p:spPr>
          <a:xfrm>
            <a:off x="3783082" y="316113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6" name="Oval 15">
            <a:extLst>
              <a:ext uri="{FF2B5EF4-FFF2-40B4-BE49-F238E27FC236}">
                <a16:creationId xmlns:a16="http://schemas.microsoft.com/office/drawing/2014/main" id="{9CA6FC43-8EA1-BD39-CEBD-8CF61082396B}"/>
              </a:ext>
            </a:extLst>
          </p:cNvPr>
          <p:cNvSpPr/>
          <p:nvPr/>
        </p:nvSpPr>
        <p:spPr>
          <a:xfrm>
            <a:off x="3776939" y="427199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9" name="Oval 18">
            <a:extLst>
              <a:ext uri="{FF2B5EF4-FFF2-40B4-BE49-F238E27FC236}">
                <a16:creationId xmlns:a16="http://schemas.microsoft.com/office/drawing/2014/main" id="{28E79C3B-26DB-81DF-6D54-53E9A0AD4834}"/>
              </a:ext>
            </a:extLst>
          </p:cNvPr>
          <p:cNvSpPr/>
          <p:nvPr/>
        </p:nvSpPr>
        <p:spPr>
          <a:xfrm>
            <a:off x="3776939" y="593830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2" name="Oval 21">
            <a:extLst>
              <a:ext uri="{FF2B5EF4-FFF2-40B4-BE49-F238E27FC236}">
                <a16:creationId xmlns:a16="http://schemas.microsoft.com/office/drawing/2014/main" id="{3846BAC3-8FE3-CBC9-43CB-A8305B3883C7}"/>
              </a:ext>
            </a:extLst>
          </p:cNvPr>
          <p:cNvSpPr/>
          <p:nvPr/>
        </p:nvSpPr>
        <p:spPr>
          <a:xfrm>
            <a:off x="4352926" y="316113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4" name="Oval 23">
            <a:extLst>
              <a:ext uri="{FF2B5EF4-FFF2-40B4-BE49-F238E27FC236}">
                <a16:creationId xmlns:a16="http://schemas.microsoft.com/office/drawing/2014/main" id="{0EEADCC7-0DF9-84B3-37A1-C23CE2525A36}"/>
              </a:ext>
            </a:extLst>
          </p:cNvPr>
          <p:cNvSpPr/>
          <p:nvPr/>
        </p:nvSpPr>
        <p:spPr>
          <a:xfrm>
            <a:off x="4346783" y="427199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7" name="Oval 26">
            <a:extLst>
              <a:ext uri="{FF2B5EF4-FFF2-40B4-BE49-F238E27FC236}">
                <a16:creationId xmlns:a16="http://schemas.microsoft.com/office/drawing/2014/main" id="{1D4200A9-148E-EA88-FF17-C44D2EB39182}"/>
              </a:ext>
            </a:extLst>
          </p:cNvPr>
          <p:cNvSpPr/>
          <p:nvPr/>
        </p:nvSpPr>
        <p:spPr>
          <a:xfrm>
            <a:off x="4346783" y="593830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30" name="Oval 29">
            <a:extLst>
              <a:ext uri="{FF2B5EF4-FFF2-40B4-BE49-F238E27FC236}">
                <a16:creationId xmlns:a16="http://schemas.microsoft.com/office/drawing/2014/main" id="{5112F4B5-C7C7-79E4-D256-14E5D0B24E39}"/>
              </a:ext>
            </a:extLst>
          </p:cNvPr>
          <p:cNvSpPr/>
          <p:nvPr/>
        </p:nvSpPr>
        <p:spPr>
          <a:xfrm>
            <a:off x="4916627" y="316113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grpSp>
        <p:nvGrpSpPr>
          <p:cNvPr id="3" name="Group 2">
            <a:extLst>
              <a:ext uri="{FF2B5EF4-FFF2-40B4-BE49-F238E27FC236}">
                <a16:creationId xmlns:a16="http://schemas.microsoft.com/office/drawing/2014/main" id="{A377A2E2-D038-B0A2-EC8D-515328E90CC2}"/>
              </a:ext>
            </a:extLst>
          </p:cNvPr>
          <p:cNvGrpSpPr/>
          <p:nvPr/>
        </p:nvGrpSpPr>
        <p:grpSpPr>
          <a:xfrm>
            <a:off x="3776939" y="3716564"/>
            <a:ext cx="1565545" cy="432000"/>
            <a:chOff x="3776939" y="3716564"/>
            <a:chExt cx="1565545" cy="432000"/>
          </a:xfrm>
        </p:grpSpPr>
        <p:sp>
          <p:nvSpPr>
            <p:cNvPr id="15" name="Oval 14">
              <a:extLst>
                <a:ext uri="{FF2B5EF4-FFF2-40B4-BE49-F238E27FC236}">
                  <a16:creationId xmlns:a16="http://schemas.microsoft.com/office/drawing/2014/main" id="{2FB3B57D-8881-EB01-2B24-9BBB5AB7AC04}"/>
                </a:ext>
              </a:extLst>
            </p:cNvPr>
            <p:cNvSpPr/>
            <p:nvPr/>
          </p:nvSpPr>
          <p:spPr>
            <a:xfrm>
              <a:off x="3776939" y="37165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3" name="Oval 22">
              <a:extLst>
                <a:ext uri="{FF2B5EF4-FFF2-40B4-BE49-F238E27FC236}">
                  <a16:creationId xmlns:a16="http://schemas.microsoft.com/office/drawing/2014/main" id="{298B61C7-4ECE-AEDD-F28F-5EBF2854D47E}"/>
                </a:ext>
              </a:extLst>
            </p:cNvPr>
            <p:cNvSpPr/>
            <p:nvPr/>
          </p:nvSpPr>
          <p:spPr>
            <a:xfrm>
              <a:off x="4346783" y="37165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1" name="Oval 30">
              <a:extLst>
                <a:ext uri="{FF2B5EF4-FFF2-40B4-BE49-F238E27FC236}">
                  <a16:creationId xmlns:a16="http://schemas.microsoft.com/office/drawing/2014/main" id="{AA39EB8C-AA30-2A92-7141-7B4F798F3F4C}"/>
                </a:ext>
              </a:extLst>
            </p:cNvPr>
            <p:cNvSpPr/>
            <p:nvPr/>
          </p:nvSpPr>
          <p:spPr>
            <a:xfrm>
              <a:off x="4910484" y="37165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sp>
        <p:nvSpPr>
          <p:cNvPr id="32" name="Oval 31">
            <a:extLst>
              <a:ext uri="{FF2B5EF4-FFF2-40B4-BE49-F238E27FC236}">
                <a16:creationId xmlns:a16="http://schemas.microsoft.com/office/drawing/2014/main" id="{8AA08860-4FCF-8F4F-0995-D6952A84E4B1}"/>
              </a:ext>
            </a:extLst>
          </p:cNvPr>
          <p:cNvSpPr/>
          <p:nvPr/>
        </p:nvSpPr>
        <p:spPr>
          <a:xfrm>
            <a:off x="4910484" y="427199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nvGrpSpPr>
          <p:cNvPr id="62" name="Group 61">
            <a:extLst>
              <a:ext uri="{FF2B5EF4-FFF2-40B4-BE49-F238E27FC236}">
                <a16:creationId xmlns:a16="http://schemas.microsoft.com/office/drawing/2014/main" id="{3A3CEDA6-EA6F-5CD4-7376-8A8A287506C9}"/>
              </a:ext>
            </a:extLst>
          </p:cNvPr>
          <p:cNvGrpSpPr/>
          <p:nvPr/>
        </p:nvGrpSpPr>
        <p:grpSpPr>
          <a:xfrm>
            <a:off x="3776939" y="4827432"/>
            <a:ext cx="1565545" cy="432000"/>
            <a:chOff x="3776939" y="4827432"/>
            <a:chExt cx="1565545" cy="432000"/>
          </a:xfrm>
        </p:grpSpPr>
        <p:sp>
          <p:nvSpPr>
            <p:cNvPr id="17" name="Oval 16">
              <a:extLst>
                <a:ext uri="{FF2B5EF4-FFF2-40B4-BE49-F238E27FC236}">
                  <a16:creationId xmlns:a16="http://schemas.microsoft.com/office/drawing/2014/main" id="{06C3FB81-6888-8711-8419-9096D92F87BD}"/>
                </a:ext>
              </a:extLst>
            </p:cNvPr>
            <p:cNvSpPr/>
            <p:nvPr/>
          </p:nvSpPr>
          <p:spPr>
            <a:xfrm>
              <a:off x="3776939" y="48274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25" name="Oval 24">
              <a:extLst>
                <a:ext uri="{FF2B5EF4-FFF2-40B4-BE49-F238E27FC236}">
                  <a16:creationId xmlns:a16="http://schemas.microsoft.com/office/drawing/2014/main" id="{A69C74B5-4D33-A76E-5772-70F7AF8623E2}"/>
                </a:ext>
              </a:extLst>
            </p:cNvPr>
            <p:cNvSpPr/>
            <p:nvPr/>
          </p:nvSpPr>
          <p:spPr>
            <a:xfrm>
              <a:off x="4346783" y="48274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3" name="Oval 32">
              <a:extLst>
                <a:ext uri="{FF2B5EF4-FFF2-40B4-BE49-F238E27FC236}">
                  <a16:creationId xmlns:a16="http://schemas.microsoft.com/office/drawing/2014/main" id="{D8892195-2D1C-C526-0A45-F6A5140AAF6E}"/>
                </a:ext>
              </a:extLst>
            </p:cNvPr>
            <p:cNvSpPr/>
            <p:nvPr/>
          </p:nvSpPr>
          <p:spPr>
            <a:xfrm>
              <a:off x="4910484" y="48274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grpSp>
      <p:grpSp>
        <p:nvGrpSpPr>
          <p:cNvPr id="68" name="Group 67">
            <a:extLst>
              <a:ext uri="{FF2B5EF4-FFF2-40B4-BE49-F238E27FC236}">
                <a16:creationId xmlns:a16="http://schemas.microsoft.com/office/drawing/2014/main" id="{52BBF365-1FD3-F7C2-A65C-DEFA875DEAA0}"/>
              </a:ext>
            </a:extLst>
          </p:cNvPr>
          <p:cNvGrpSpPr/>
          <p:nvPr/>
        </p:nvGrpSpPr>
        <p:grpSpPr>
          <a:xfrm>
            <a:off x="3776939" y="5382866"/>
            <a:ext cx="1565545" cy="432000"/>
            <a:chOff x="3776939" y="5382866"/>
            <a:chExt cx="1565545" cy="432000"/>
          </a:xfrm>
        </p:grpSpPr>
        <p:sp>
          <p:nvSpPr>
            <p:cNvPr id="18" name="Oval 17">
              <a:extLst>
                <a:ext uri="{FF2B5EF4-FFF2-40B4-BE49-F238E27FC236}">
                  <a16:creationId xmlns:a16="http://schemas.microsoft.com/office/drawing/2014/main" id="{66AF6622-F4FA-1265-6292-05CCE108E0A0}"/>
                </a:ext>
              </a:extLst>
            </p:cNvPr>
            <p:cNvSpPr/>
            <p:nvPr/>
          </p:nvSpPr>
          <p:spPr>
            <a:xfrm>
              <a:off x="3776939" y="538286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26" name="Oval 25">
              <a:extLst>
                <a:ext uri="{FF2B5EF4-FFF2-40B4-BE49-F238E27FC236}">
                  <a16:creationId xmlns:a16="http://schemas.microsoft.com/office/drawing/2014/main" id="{0F640DEA-D3DF-388A-B7B7-9ACE1578D1EE}"/>
                </a:ext>
              </a:extLst>
            </p:cNvPr>
            <p:cNvSpPr/>
            <p:nvPr/>
          </p:nvSpPr>
          <p:spPr>
            <a:xfrm>
              <a:off x="4346783" y="538286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34" name="Oval 33">
              <a:extLst>
                <a:ext uri="{FF2B5EF4-FFF2-40B4-BE49-F238E27FC236}">
                  <a16:creationId xmlns:a16="http://schemas.microsoft.com/office/drawing/2014/main" id="{2D77DFAD-1165-3B30-BE07-1B42ECF184C0}"/>
                </a:ext>
              </a:extLst>
            </p:cNvPr>
            <p:cNvSpPr/>
            <p:nvPr/>
          </p:nvSpPr>
          <p:spPr>
            <a:xfrm>
              <a:off x="4910484" y="538286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sp>
        <p:nvSpPr>
          <p:cNvPr id="35" name="Oval 34">
            <a:extLst>
              <a:ext uri="{FF2B5EF4-FFF2-40B4-BE49-F238E27FC236}">
                <a16:creationId xmlns:a16="http://schemas.microsoft.com/office/drawing/2014/main" id="{B5DB3CE3-FF78-838D-2E3C-FBEB4D9F2ABB}"/>
              </a:ext>
            </a:extLst>
          </p:cNvPr>
          <p:cNvSpPr/>
          <p:nvPr/>
        </p:nvSpPr>
        <p:spPr>
          <a:xfrm>
            <a:off x="4910484" y="593830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cxnSp>
        <p:nvCxnSpPr>
          <p:cNvPr id="6" name="Straight Connector 5">
            <a:extLst>
              <a:ext uri="{FF2B5EF4-FFF2-40B4-BE49-F238E27FC236}">
                <a16:creationId xmlns:a16="http://schemas.microsoft.com/office/drawing/2014/main" id="{3072C820-38FF-58A0-2869-F5929886F0BE}"/>
              </a:ext>
            </a:extLst>
          </p:cNvPr>
          <p:cNvCxnSpPr/>
          <p:nvPr/>
        </p:nvCxnSpPr>
        <p:spPr>
          <a:xfrm>
            <a:off x="3003688" y="3107340"/>
            <a:ext cx="3130475"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 name="Left Brace 7">
            <a:extLst>
              <a:ext uri="{FF2B5EF4-FFF2-40B4-BE49-F238E27FC236}">
                <a16:creationId xmlns:a16="http://schemas.microsoft.com/office/drawing/2014/main" id="{605663C1-8A9D-7EEA-36E4-48F4319E8112}"/>
              </a:ext>
            </a:extLst>
          </p:cNvPr>
          <p:cNvSpPr/>
          <p:nvPr/>
        </p:nvSpPr>
        <p:spPr>
          <a:xfrm>
            <a:off x="3501457" y="1540760"/>
            <a:ext cx="191106" cy="1496936"/>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9" name="TextBox 8">
            <a:extLst>
              <a:ext uri="{FF2B5EF4-FFF2-40B4-BE49-F238E27FC236}">
                <a16:creationId xmlns:a16="http://schemas.microsoft.com/office/drawing/2014/main" id="{3D652091-F99C-DEBB-11DA-1C569454F0E9}"/>
              </a:ext>
            </a:extLst>
          </p:cNvPr>
          <p:cNvSpPr txBox="1"/>
          <p:nvPr/>
        </p:nvSpPr>
        <p:spPr>
          <a:xfrm>
            <a:off x="1416368" y="1898885"/>
            <a:ext cx="2094099" cy="830997"/>
          </a:xfrm>
          <a:prstGeom prst="rect">
            <a:avLst/>
          </a:prstGeom>
          <a:noFill/>
        </p:spPr>
        <p:txBody>
          <a:bodyPr wrap="none" rtlCol="0">
            <a:spAutoFit/>
          </a:bodyPr>
          <a:lstStyle/>
          <a:p>
            <a:pPr algn="ctr"/>
            <a:r>
              <a:rPr lang="en-JP" sz="2400" b="1" dirty="0"/>
              <a:t>Computation </a:t>
            </a:r>
          </a:p>
          <a:p>
            <a:pPr algn="ctr"/>
            <a:r>
              <a:rPr lang="en-JP" sz="2400" b="1" dirty="0"/>
              <a:t>Rows</a:t>
            </a:r>
          </a:p>
        </p:txBody>
      </p:sp>
      <p:sp>
        <p:nvSpPr>
          <p:cNvPr id="10" name="Left Brace 9">
            <a:extLst>
              <a:ext uri="{FF2B5EF4-FFF2-40B4-BE49-F238E27FC236}">
                <a16:creationId xmlns:a16="http://schemas.microsoft.com/office/drawing/2014/main" id="{9C2A9E69-C3FC-763B-54E3-0DFA7C652C67}"/>
              </a:ext>
            </a:extLst>
          </p:cNvPr>
          <p:cNvSpPr/>
          <p:nvPr/>
        </p:nvSpPr>
        <p:spPr>
          <a:xfrm>
            <a:off x="3506936" y="3160050"/>
            <a:ext cx="194490" cy="104983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11" name="Left Brace 10">
            <a:extLst>
              <a:ext uri="{FF2B5EF4-FFF2-40B4-BE49-F238E27FC236}">
                <a16:creationId xmlns:a16="http://schemas.microsoft.com/office/drawing/2014/main" id="{BB6A59DD-F1BF-46B0-16F9-68C95C0049CA}"/>
              </a:ext>
            </a:extLst>
          </p:cNvPr>
          <p:cNvSpPr/>
          <p:nvPr/>
        </p:nvSpPr>
        <p:spPr>
          <a:xfrm>
            <a:off x="3498073" y="4287343"/>
            <a:ext cx="194490" cy="104983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grpSp>
        <p:nvGrpSpPr>
          <p:cNvPr id="58" name="Group 57">
            <a:extLst>
              <a:ext uri="{FF2B5EF4-FFF2-40B4-BE49-F238E27FC236}">
                <a16:creationId xmlns:a16="http://schemas.microsoft.com/office/drawing/2014/main" id="{AE3CA76D-88E4-80B2-00D7-965609278B16}"/>
              </a:ext>
            </a:extLst>
          </p:cNvPr>
          <p:cNvGrpSpPr/>
          <p:nvPr/>
        </p:nvGrpSpPr>
        <p:grpSpPr>
          <a:xfrm>
            <a:off x="2870550" y="3115156"/>
            <a:ext cx="813043" cy="1232335"/>
            <a:chOff x="2870550" y="3115156"/>
            <a:chExt cx="813043" cy="1232335"/>
          </a:xfrm>
        </p:grpSpPr>
        <p:sp>
          <p:nvSpPr>
            <p:cNvPr id="36" name="Down Arrow 35">
              <a:extLst>
                <a:ext uri="{FF2B5EF4-FFF2-40B4-BE49-F238E27FC236}">
                  <a16:creationId xmlns:a16="http://schemas.microsoft.com/office/drawing/2014/main" id="{6E56A915-29DC-BF7C-816E-C6A38136DF96}"/>
                </a:ext>
              </a:extLst>
            </p:cNvPr>
            <p:cNvSpPr/>
            <p:nvPr/>
          </p:nvSpPr>
          <p:spPr>
            <a:xfrm>
              <a:off x="3226913" y="3478384"/>
              <a:ext cx="153323" cy="508070"/>
            </a:xfrm>
            <a:prstGeom prst="downArrow">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38" name="TextBox 37">
              <a:extLst>
                <a:ext uri="{FF2B5EF4-FFF2-40B4-BE49-F238E27FC236}">
                  <a16:creationId xmlns:a16="http://schemas.microsoft.com/office/drawing/2014/main" id="{1E6CE1C4-AC34-395D-5F1B-DEADD0E8A020}"/>
                </a:ext>
              </a:extLst>
            </p:cNvPr>
            <p:cNvSpPr txBox="1"/>
            <p:nvPr/>
          </p:nvSpPr>
          <p:spPr>
            <a:xfrm>
              <a:off x="2870550" y="3115156"/>
              <a:ext cx="813043" cy="461665"/>
            </a:xfrm>
            <a:prstGeom prst="rect">
              <a:avLst/>
            </a:prstGeom>
            <a:noFill/>
          </p:spPr>
          <p:txBody>
            <a:bodyPr wrap="none" rtlCol="0">
              <a:spAutoFit/>
            </a:bodyPr>
            <a:lstStyle/>
            <a:p>
              <a:pPr algn="ctr"/>
              <a:r>
                <a:rPr lang="en-JP" sz="2400" b="1" dirty="0"/>
                <a:t>MSB</a:t>
              </a:r>
            </a:p>
          </p:txBody>
        </p:sp>
        <p:sp>
          <p:nvSpPr>
            <p:cNvPr id="43" name="TextBox 42">
              <a:extLst>
                <a:ext uri="{FF2B5EF4-FFF2-40B4-BE49-F238E27FC236}">
                  <a16:creationId xmlns:a16="http://schemas.microsoft.com/office/drawing/2014/main" id="{BF329FF7-399D-B969-7730-6203FA0246B5}"/>
                </a:ext>
              </a:extLst>
            </p:cNvPr>
            <p:cNvSpPr txBox="1"/>
            <p:nvPr/>
          </p:nvSpPr>
          <p:spPr>
            <a:xfrm>
              <a:off x="2927610" y="3885826"/>
              <a:ext cx="716864" cy="461665"/>
            </a:xfrm>
            <a:prstGeom prst="rect">
              <a:avLst/>
            </a:prstGeom>
            <a:noFill/>
          </p:spPr>
          <p:txBody>
            <a:bodyPr wrap="none" rtlCol="0">
              <a:spAutoFit/>
            </a:bodyPr>
            <a:lstStyle/>
            <a:p>
              <a:pPr algn="ctr"/>
              <a:r>
                <a:rPr lang="en-JP" sz="2400" b="1" dirty="0"/>
                <a:t>LSB</a:t>
              </a:r>
            </a:p>
          </p:txBody>
        </p:sp>
      </p:grpSp>
      <p:grpSp>
        <p:nvGrpSpPr>
          <p:cNvPr id="63" name="Group 62">
            <a:extLst>
              <a:ext uri="{FF2B5EF4-FFF2-40B4-BE49-F238E27FC236}">
                <a16:creationId xmlns:a16="http://schemas.microsoft.com/office/drawing/2014/main" id="{746C07E1-CE3F-A43E-CBA6-52E83AD9D279}"/>
              </a:ext>
            </a:extLst>
          </p:cNvPr>
          <p:cNvGrpSpPr/>
          <p:nvPr/>
        </p:nvGrpSpPr>
        <p:grpSpPr>
          <a:xfrm>
            <a:off x="2862177" y="4179659"/>
            <a:ext cx="813043" cy="1232335"/>
            <a:chOff x="2862177" y="4179659"/>
            <a:chExt cx="813043" cy="1232335"/>
          </a:xfrm>
        </p:grpSpPr>
        <p:sp>
          <p:nvSpPr>
            <p:cNvPr id="44" name="Down Arrow 43">
              <a:extLst>
                <a:ext uri="{FF2B5EF4-FFF2-40B4-BE49-F238E27FC236}">
                  <a16:creationId xmlns:a16="http://schemas.microsoft.com/office/drawing/2014/main" id="{5A167FDA-94DB-8E47-AE89-7EB2A8AE59A7}"/>
                </a:ext>
              </a:extLst>
            </p:cNvPr>
            <p:cNvSpPr/>
            <p:nvPr/>
          </p:nvSpPr>
          <p:spPr>
            <a:xfrm>
              <a:off x="3218540" y="4542887"/>
              <a:ext cx="153323" cy="508070"/>
            </a:xfrm>
            <a:prstGeom prst="downArrow">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45" name="TextBox 44">
              <a:extLst>
                <a:ext uri="{FF2B5EF4-FFF2-40B4-BE49-F238E27FC236}">
                  <a16:creationId xmlns:a16="http://schemas.microsoft.com/office/drawing/2014/main" id="{F3E53D77-036C-1BAD-E613-7AB7554937D1}"/>
                </a:ext>
              </a:extLst>
            </p:cNvPr>
            <p:cNvSpPr txBox="1"/>
            <p:nvPr/>
          </p:nvSpPr>
          <p:spPr>
            <a:xfrm>
              <a:off x="2862177" y="4179659"/>
              <a:ext cx="813043" cy="461665"/>
            </a:xfrm>
            <a:prstGeom prst="rect">
              <a:avLst/>
            </a:prstGeom>
            <a:noFill/>
          </p:spPr>
          <p:txBody>
            <a:bodyPr wrap="none" rtlCol="0">
              <a:spAutoFit/>
            </a:bodyPr>
            <a:lstStyle/>
            <a:p>
              <a:pPr algn="ctr"/>
              <a:r>
                <a:rPr lang="en-JP" sz="2400" b="1" dirty="0"/>
                <a:t>MSB</a:t>
              </a:r>
            </a:p>
          </p:txBody>
        </p:sp>
        <p:sp>
          <p:nvSpPr>
            <p:cNvPr id="46" name="TextBox 45">
              <a:extLst>
                <a:ext uri="{FF2B5EF4-FFF2-40B4-BE49-F238E27FC236}">
                  <a16:creationId xmlns:a16="http://schemas.microsoft.com/office/drawing/2014/main" id="{AF9040C4-6DC4-02FB-0EEF-54007E309D9F}"/>
                </a:ext>
              </a:extLst>
            </p:cNvPr>
            <p:cNvSpPr txBox="1"/>
            <p:nvPr/>
          </p:nvSpPr>
          <p:spPr>
            <a:xfrm>
              <a:off x="2919237" y="4950329"/>
              <a:ext cx="716864" cy="461665"/>
            </a:xfrm>
            <a:prstGeom prst="rect">
              <a:avLst/>
            </a:prstGeom>
            <a:noFill/>
          </p:spPr>
          <p:txBody>
            <a:bodyPr wrap="none" rtlCol="0">
              <a:spAutoFit/>
            </a:bodyPr>
            <a:lstStyle/>
            <a:p>
              <a:pPr algn="ctr"/>
              <a:r>
                <a:rPr lang="en-JP" sz="2400" b="1" dirty="0"/>
                <a:t>LSB</a:t>
              </a:r>
            </a:p>
          </p:txBody>
        </p:sp>
      </p:grpSp>
      <p:sp>
        <p:nvSpPr>
          <p:cNvPr id="47" name="Left Brace 46">
            <a:extLst>
              <a:ext uri="{FF2B5EF4-FFF2-40B4-BE49-F238E27FC236}">
                <a16:creationId xmlns:a16="http://schemas.microsoft.com/office/drawing/2014/main" id="{117ED4AE-E27F-CC13-075B-2F47926CB84B}"/>
              </a:ext>
            </a:extLst>
          </p:cNvPr>
          <p:cNvSpPr/>
          <p:nvPr/>
        </p:nvSpPr>
        <p:spPr>
          <a:xfrm>
            <a:off x="3520186" y="5403849"/>
            <a:ext cx="181766" cy="966451"/>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48" name="TextBox 47">
            <a:extLst>
              <a:ext uri="{FF2B5EF4-FFF2-40B4-BE49-F238E27FC236}">
                <a16:creationId xmlns:a16="http://schemas.microsoft.com/office/drawing/2014/main" id="{FC83E5D6-2928-EE71-C332-C0C24621D725}"/>
              </a:ext>
            </a:extLst>
          </p:cNvPr>
          <p:cNvSpPr txBox="1"/>
          <p:nvPr/>
        </p:nvSpPr>
        <p:spPr>
          <a:xfrm>
            <a:off x="2124868" y="5475648"/>
            <a:ext cx="1540999" cy="830997"/>
          </a:xfrm>
          <a:prstGeom prst="rect">
            <a:avLst/>
          </a:prstGeom>
          <a:noFill/>
        </p:spPr>
        <p:txBody>
          <a:bodyPr wrap="none" rtlCol="0">
            <a:spAutoFit/>
          </a:bodyPr>
          <a:lstStyle/>
          <a:p>
            <a:pPr algn="ctr"/>
            <a:r>
              <a:rPr lang="en-JP" sz="2400" b="1" dirty="0"/>
              <a:t>Constant </a:t>
            </a:r>
          </a:p>
          <a:p>
            <a:pPr algn="ctr"/>
            <a:r>
              <a:rPr lang="en-JP" sz="2400" b="1" dirty="0"/>
              <a:t>Rows</a:t>
            </a:r>
          </a:p>
        </p:txBody>
      </p:sp>
      <p:sp>
        <p:nvSpPr>
          <p:cNvPr id="49" name="TextBox 48">
            <a:extLst>
              <a:ext uri="{FF2B5EF4-FFF2-40B4-BE49-F238E27FC236}">
                <a16:creationId xmlns:a16="http://schemas.microsoft.com/office/drawing/2014/main" id="{CBB6821D-301D-5750-B78A-A6A15E675D1C}"/>
              </a:ext>
            </a:extLst>
          </p:cNvPr>
          <p:cNvSpPr txBox="1"/>
          <p:nvPr/>
        </p:nvSpPr>
        <p:spPr>
          <a:xfrm>
            <a:off x="1295980" y="3463081"/>
            <a:ext cx="1626214" cy="461665"/>
          </a:xfrm>
          <a:prstGeom prst="rect">
            <a:avLst/>
          </a:prstGeom>
          <a:noFill/>
        </p:spPr>
        <p:txBody>
          <a:bodyPr wrap="none" rtlCol="0">
            <a:spAutoFit/>
          </a:bodyPr>
          <a:lstStyle/>
          <a:p>
            <a:pPr algn="ctr"/>
            <a:r>
              <a:rPr lang="en-JP" sz="2400" b="1" i="1" dirty="0">
                <a:solidFill>
                  <a:srgbClr val="7030A0"/>
                </a:solidFill>
              </a:rPr>
              <a:t>Operand 0</a:t>
            </a:r>
          </a:p>
        </p:txBody>
      </p:sp>
      <p:sp>
        <p:nvSpPr>
          <p:cNvPr id="50" name="TextBox 49">
            <a:extLst>
              <a:ext uri="{FF2B5EF4-FFF2-40B4-BE49-F238E27FC236}">
                <a16:creationId xmlns:a16="http://schemas.microsoft.com/office/drawing/2014/main" id="{EDDC4FE8-85C9-7050-9DAB-A1BEC8A977E5}"/>
              </a:ext>
            </a:extLst>
          </p:cNvPr>
          <p:cNvSpPr txBox="1"/>
          <p:nvPr/>
        </p:nvSpPr>
        <p:spPr>
          <a:xfrm>
            <a:off x="1303245" y="4551300"/>
            <a:ext cx="1626214" cy="461665"/>
          </a:xfrm>
          <a:prstGeom prst="rect">
            <a:avLst/>
          </a:prstGeom>
          <a:noFill/>
        </p:spPr>
        <p:txBody>
          <a:bodyPr wrap="none" rtlCol="0">
            <a:spAutoFit/>
          </a:bodyPr>
          <a:lstStyle/>
          <a:p>
            <a:pPr algn="ctr"/>
            <a:r>
              <a:rPr lang="en-JP" sz="2400" b="1" i="1" dirty="0">
                <a:solidFill>
                  <a:srgbClr val="E1257C"/>
                </a:solidFill>
              </a:rPr>
              <a:t>Operand 1</a:t>
            </a:r>
          </a:p>
        </p:txBody>
      </p:sp>
      <p:grpSp>
        <p:nvGrpSpPr>
          <p:cNvPr id="42" name="Group 41">
            <a:extLst>
              <a:ext uri="{FF2B5EF4-FFF2-40B4-BE49-F238E27FC236}">
                <a16:creationId xmlns:a16="http://schemas.microsoft.com/office/drawing/2014/main" id="{C9756499-690C-A4E0-F591-3C130997CA46}"/>
              </a:ext>
            </a:extLst>
          </p:cNvPr>
          <p:cNvGrpSpPr/>
          <p:nvPr/>
        </p:nvGrpSpPr>
        <p:grpSpPr>
          <a:xfrm>
            <a:off x="3777260" y="3716471"/>
            <a:ext cx="1565545" cy="432000"/>
            <a:chOff x="3776939" y="3716564"/>
            <a:chExt cx="1565545" cy="432000"/>
          </a:xfrm>
        </p:grpSpPr>
        <p:sp>
          <p:nvSpPr>
            <p:cNvPr id="59" name="Oval 58">
              <a:extLst>
                <a:ext uri="{FF2B5EF4-FFF2-40B4-BE49-F238E27FC236}">
                  <a16:creationId xmlns:a16="http://schemas.microsoft.com/office/drawing/2014/main" id="{4C73990D-A87B-E466-3F7F-F9F6E52EDB2D}"/>
                </a:ext>
              </a:extLst>
            </p:cNvPr>
            <p:cNvSpPr/>
            <p:nvPr/>
          </p:nvSpPr>
          <p:spPr>
            <a:xfrm>
              <a:off x="3776939" y="37165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60" name="Oval 59">
              <a:extLst>
                <a:ext uri="{FF2B5EF4-FFF2-40B4-BE49-F238E27FC236}">
                  <a16:creationId xmlns:a16="http://schemas.microsoft.com/office/drawing/2014/main" id="{CE9D79C3-CBED-5D0C-A53C-B7DC9C990513}"/>
                </a:ext>
              </a:extLst>
            </p:cNvPr>
            <p:cNvSpPr/>
            <p:nvPr/>
          </p:nvSpPr>
          <p:spPr>
            <a:xfrm>
              <a:off x="4346783" y="37165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61" name="Oval 60">
              <a:extLst>
                <a:ext uri="{FF2B5EF4-FFF2-40B4-BE49-F238E27FC236}">
                  <a16:creationId xmlns:a16="http://schemas.microsoft.com/office/drawing/2014/main" id="{5F742474-1468-34DC-9CE6-409654D9C698}"/>
                </a:ext>
              </a:extLst>
            </p:cNvPr>
            <p:cNvSpPr/>
            <p:nvPr/>
          </p:nvSpPr>
          <p:spPr>
            <a:xfrm>
              <a:off x="4910484" y="37165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grpSp>
        <p:nvGrpSpPr>
          <p:cNvPr id="64" name="Group 63">
            <a:extLst>
              <a:ext uri="{FF2B5EF4-FFF2-40B4-BE49-F238E27FC236}">
                <a16:creationId xmlns:a16="http://schemas.microsoft.com/office/drawing/2014/main" id="{4A4D7D64-35D2-5141-C8C0-950DAB27888F}"/>
              </a:ext>
            </a:extLst>
          </p:cNvPr>
          <p:cNvGrpSpPr/>
          <p:nvPr/>
        </p:nvGrpSpPr>
        <p:grpSpPr>
          <a:xfrm>
            <a:off x="3776939" y="4827385"/>
            <a:ext cx="1565545" cy="432000"/>
            <a:chOff x="3776939" y="4827432"/>
            <a:chExt cx="1565545" cy="432000"/>
          </a:xfrm>
        </p:grpSpPr>
        <p:sp>
          <p:nvSpPr>
            <p:cNvPr id="65" name="Oval 64">
              <a:extLst>
                <a:ext uri="{FF2B5EF4-FFF2-40B4-BE49-F238E27FC236}">
                  <a16:creationId xmlns:a16="http://schemas.microsoft.com/office/drawing/2014/main" id="{2609F769-2D13-4886-7A40-63633E39AA6C}"/>
                </a:ext>
              </a:extLst>
            </p:cNvPr>
            <p:cNvSpPr/>
            <p:nvPr/>
          </p:nvSpPr>
          <p:spPr>
            <a:xfrm>
              <a:off x="3776939" y="48274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66" name="Oval 65">
              <a:extLst>
                <a:ext uri="{FF2B5EF4-FFF2-40B4-BE49-F238E27FC236}">
                  <a16:creationId xmlns:a16="http://schemas.microsoft.com/office/drawing/2014/main" id="{67E5FA8D-8EDA-1655-F8FC-A03B14F54B60}"/>
                </a:ext>
              </a:extLst>
            </p:cNvPr>
            <p:cNvSpPr/>
            <p:nvPr/>
          </p:nvSpPr>
          <p:spPr>
            <a:xfrm>
              <a:off x="4346783" y="48274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67" name="Oval 66">
              <a:extLst>
                <a:ext uri="{FF2B5EF4-FFF2-40B4-BE49-F238E27FC236}">
                  <a16:creationId xmlns:a16="http://schemas.microsoft.com/office/drawing/2014/main" id="{D54C0C42-B409-8D5B-7CC7-812AEA67A6B9}"/>
                </a:ext>
              </a:extLst>
            </p:cNvPr>
            <p:cNvSpPr/>
            <p:nvPr/>
          </p:nvSpPr>
          <p:spPr>
            <a:xfrm>
              <a:off x="4910484" y="48274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grpSp>
      <p:grpSp>
        <p:nvGrpSpPr>
          <p:cNvPr id="69" name="Group 68">
            <a:extLst>
              <a:ext uri="{FF2B5EF4-FFF2-40B4-BE49-F238E27FC236}">
                <a16:creationId xmlns:a16="http://schemas.microsoft.com/office/drawing/2014/main" id="{93F1496B-EFC9-8C11-EABF-60B33C347CAE}"/>
              </a:ext>
            </a:extLst>
          </p:cNvPr>
          <p:cNvGrpSpPr/>
          <p:nvPr/>
        </p:nvGrpSpPr>
        <p:grpSpPr>
          <a:xfrm>
            <a:off x="3780010" y="5382866"/>
            <a:ext cx="1565545" cy="432000"/>
            <a:chOff x="3776939" y="5382866"/>
            <a:chExt cx="1565545" cy="432000"/>
          </a:xfrm>
        </p:grpSpPr>
        <p:sp>
          <p:nvSpPr>
            <p:cNvPr id="70" name="Oval 69">
              <a:extLst>
                <a:ext uri="{FF2B5EF4-FFF2-40B4-BE49-F238E27FC236}">
                  <a16:creationId xmlns:a16="http://schemas.microsoft.com/office/drawing/2014/main" id="{9923BC7D-674B-E433-ADA6-9C1DE0932B6E}"/>
                </a:ext>
              </a:extLst>
            </p:cNvPr>
            <p:cNvSpPr/>
            <p:nvPr/>
          </p:nvSpPr>
          <p:spPr>
            <a:xfrm>
              <a:off x="3776939" y="538286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71" name="Oval 70">
              <a:extLst>
                <a:ext uri="{FF2B5EF4-FFF2-40B4-BE49-F238E27FC236}">
                  <a16:creationId xmlns:a16="http://schemas.microsoft.com/office/drawing/2014/main" id="{9298DA16-B4EB-1AD8-69AC-30684E3C7794}"/>
                </a:ext>
              </a:extLst>
            </p:cNvPr>
            <p:cNvSpPr/>
            <p:nvPr/>
          </p:nvSpPr>
          <p:spPr>
            <a:xfrm>
              <a:off x="4346783" y="538286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72" name="Oval 71">
              <a:extLst>
                <a:ext uri="{FF2B5EF4-FFF2-40B4-BE49-F238E27FC236}">
                  <a16:creationId xmlns:a16="http://schemas.microsoft.com/office/drawing/2014/main" id="{18502C84-8559-6F51-0BD7-306D195809CD}"/>
                </a:ext>
              </a:extLst>
            </p:cNvPr>
            <p:cNvSpPr/>
            <p:nvPr/>
          </p:nvSpPr>
          <p:spPr>
            <a:xfrm>
              <a:off x="4910484" y="538286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grpSp>
      <p:sp>
        <p:nvSpPr>
          <p:cNvPr id="54" name="Rounded Rectangle 53">
            <a:extLst>
              <a:ext uri="{FF2B5EF4-FFF2-40B4-BE49-F238E27FC236}">
                <a16:creationId xmlns:a16="http://schemas.microsoft.com/office/drawing/2014/main" id="{9C260C23-243E-1E68-0ED6-F02D41BC1361}"/>
              </a:ext>
            </a:extLst>
          </p:cNvPr>
          <p:cNvSpPr/>
          <p:nvPr/>
        </p:nvSpPr>
        <p:spPr>
          <a:xfrm>
            <a:off x="3712468" y="1520824"/>
            <a:ext cx="1697246" cy="1528967"/>
          </a:xfrm>
          <a:prstGeom prst="roundRect">
            <a:avLst/>
          </a:prstGeom>
          <a:no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56" name="TextBox 55">
            <a:extLst>
              <a:ext uri="{FF2B5EF4-FFF2-40B4-BE49-F238E27FC236}">
                <a16:creationId xmlns:a16="http://schemas.microsoft.com/office/drawing/2014/main" id="{F30F5959-654B-2FF3-24F4-847AEBE4E1FF}"/>
              </a:ext>
            </a:extLst>
          </p:cNvPr>
          <p:cNvSpPr txBox="1"/>
          <p:nvPr/>
        </p:nvSpPr>
        <p:spPr>
          <a:xfrm>
            <a:off x="5468774" y="2144887"/>
            <a:ext cx="1049481" cy="523220"/>
          </a:xfrm>
          <a:prstGeom prst="rect">
            <a:avLst/>
          </a:prstGeom>
          <a:noFill/>
        </p:spPr>
        <p:txBody>
          <a:bodyPr wrap="square" rtlCol="0">
            <a:spAutoFit/>
          </a:bodyPr>
          <a:lstStyle/>
          <a:p>
            <a:r>
              <a:rPr lang="en-JP" sz="2800" b="1" dirty="0">
                <a:solidFill>
                  <a:srgbClr val="FF0000"/>
                </a:solidFill>
              </a:rPr>
              <a:t>MAJ3</a:t>
            </a:r>
          </a:p>
        </p:txBody>
      </p:sp>
    </p:spTree>
    <p:extLst>
      <p:ext uri="{BB962C8B-B14F-4D97-AF65-F5344CB8AC3E}">
        <p14:creationId xmlns:p14="http://schemas.microsoft.com/office/powerpoint/2010/main" val="1424486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sz="4400" dirty="0"/>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22</a:t>
            </a:fld>
            <a:endParaRPr lang="tr-TR" dirty="0"/>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Evaluation</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Divide-and-Conquer Approach</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6"/>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a:t>
            </a:r>
            <a:r>
              <a:rPr lang="en-US" sz="3200" b="1" dirty="0"/>
              <a:t>Lookup Table-Based Comparison</a:t>
            </a:r>
            <a:endParaRPr lang="en-US" sz="3200" b="1" dirty="0">
              <a:solidFill>
                <a:schemeClr val="bg1"/>
              </a:solidFill>
              <a:latin typeface="+mj-lt"/>
              <a:ea typeface="Cambria"/>
            </a:endParaRPr>
          </a:p>
        </p:txBody>
      </p:sp>
      <p:sp>
        <p:nvSpPr>
          <p:cNvPr id="19" name="Rectangle 18">
            <a:extLst>
              <a:ext uri="{FF2B5EF4-FFF2-40B4-BE49-F238E27FC236}">
                <a16:creationId xmlns:a16="http://schemas.microsoft.com/office/drawing/2014/main" id="{EA1AD5BB-3A67-3E48-EF36-967E6E623499}"/>
              </a:ext>
            </a:extLst>
          </p:cNvPr>
          <p:cNvSpPr/>
          <p:nvPr/>
        </p:nvSpPr>
        <p:spPr>
          <a:xfrm>
            <a:off x="0" y="263498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t>Limitation of Prior PuD Approaches</a:t>
            </a:r>
            <a:endParaRPr lang="en-US" sz="3200" b="1" dirty="0">
              <a:solidFill>
                <a:schemeClr val="bg1"/>
              </a:solidFill>
              <a:latin typeface="+mj-lt"/>
              <a:ea typeface="Cambria"/>
            </a:endParaRP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1"/>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Motivation: PuD for Vector-Scalar Comparison</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0"/>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Background</a:t>
            </a:r>
          </a:p>
        </p:txBody>
      </p:sp>
    </p:spTree>
    <p:extLst>
      <p:ext uri="{BB962C8B-B14F-4D97-AF65-F5344CB8AC3E}">
        <p14:creationId xmlns:p14="http://schemas.microsoft.com/office/powerpoint/2010/main" val="205246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2E20D-4295-F8B3-490A-8377B2B6A8C3}"/>
              </a:ext>
            </a:extLst>
          </p:cNvPr>
          <p:cNvSpPr>
            <a:spLocks noGrp="1"/>
          </p:cNvSpPr>
          <p:nvPr>
            <p:ph type="title"/>
          </p:nvPr>
        </p:nvSpPr>
        <p:spPr/>
        <p:txBody>
          <a:bodyPr/>
          <a:lstStyle/>
          <a:p>
            <a:r>
              <a:rPr lang="en-JP" sz="3600" dirty="0"/>
              <a:t>Motivation: PuD for Vector-Scalar Comparison</a:t>
            </a:r>
          </a:p>
        </p:txBody>
      </p:sp>
      <p:sp>
        <p:nvSpPr>
          <p:cNvPr id="4" name="Footer Placeholder 3">
            <a:extLst>
              <a:ext uri="{FF2B5EF4-FFF2-40B4-BE49-F238E27FC236}">
                <a16:creationId xmlns:a16="http://schemas.microsoft.com/office/drawing/2014/main" id="{DB8A48C1-7A46-6DCA-4330-0312CD910766}"/>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86FB5E88-7E33-B783-4B41-823DB0481E75}"/>
              </a:ext>
            </a:extLst>
          </p:cNvPr>
          <p:cNvSpPr>
            <a:spLocks noGrp="1"/>
          </p:cNvSpPr>
          <p:nvPr>
            <p:ph type="sldNum" sz="quarter" idx="12"/>
          </p:nvPr>
        </p:nvSpPr>
        <p:spPr/>
        <p:txBody>
          <a:bodyPr/>
          <a:lstStyle/>
          <a:p>
            <a:fld id="{CBE5B309-C2CE-4D90-B104-F7E98438FC65}" type="slidenum">
              <a:rPr lang="tr-TR" smtClean="0"/>
              <a:pPr/>
              <a:t>23</a:t>
            </a:fld>
            <a:endParaRPr lang="tr-TR" dirty="0"/>
          </a:p>
        </p:txBody>
      </p:sp>
      <p:sp>
        <p:nvSpPr>
          <p:cNvPr id="6" name="Rounded Rectangle 5">
            <a:extLst>
              <a:ext uri="{FF2B5EF4-FFF2-40B4-BE49-F238E27FC236}">
                <a16:creationId xmlns:a16="http://schemas.microsoft.com/office/drawing/2014/main" id="{55E4477B-F4CB-3056-DF7A-EF0FB6B17823}"/>
              </a:ext>
            </a:extLst>
          </p:cNvPr>
          <p:cNvSpPr/>
          <p:nvPr/>
        </p:nvSpPr>
        <p:spPr>
          <a:xfrm>
            <a:off x="81144" y="1182234"/>
            <a:ext cx="8981705" cy="2150848"/>
          </a:xfrm>
          <a:prstGeom prst="roundRect">
            <a:avLst/>
          </a:prstGeom>
          <a:solidFill>
            <a:srgbClr val="C4D7FC"/>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306CE3"/>
                </a:solidFill>
              </a:rPr>
              <a:t>Problem of Processor-Centric Execution</a:t>
            </a:r>
            <a:r>
              <a:rPr lang="en-JP" sz="3200" dirty="0">
                <a:solidFill>
                  <a:srgbClr val="306CE3"/>
                </a:solidFill>
                <a:latin typeface="+mj-lt"/>
              </a:rPr>
              <a:t>:</a:t>
            </a:r>
          </a:p>
          <a:p>
            <a:pPr algn="ctr"/>
            <a:r>
              <a:rPr lang="en-US" sz="3200" dirty="0">
                <a:solidFill>
                  <a:schemeClr val="tx1"/>
                </a:solidFill>
              </a:rPr>
              <a:t>Vector–scalar comparison has </a:t>
            </a:r>
            <a:r>
              <a:rPr lang="en-US" sz="3200" dirty="0">
                <a:solidFill>
                  <a:srgbClr val="306CE3"/>
                </a:solidFill>
              </a:rPr>
              <a:t>low computational intensity</a:t>
            </a:r>
            <a:r>
              <a:rPr lang="en-US" sz="3200" dirty="0">
                <a:solidFill>
                  <a:schemeClr val="tx1"/>
                </a:solidFill>
              </a:rPr>
              <a:t>, making execution </a:t>
            </a:r>
            <a:r>
              <a:rPr lang="en-US" sz="3200" dirty="0">
                <a:solidFill>
                  <a:srgbClr val="306CE3"/>
                </a:solidFill>
              </a:rPr>
              <a:t>main-memory bandwidth-bound</a:t>
            </a:r>
            <a:endParaRPr lang="en-JP" sz="3200" dirty="0">
              <a:solidFill>
                <a:srgbClr val="306CE3"/>
              </a:solidFill>
              <a:latin typeface="+mj-lt"/>
            </a:endParaRPr>
          </a:p>
        </p:txBody>
      </p:sp>
      <p:sp>
        <p:nvSpPr>
          <p:cNvPr id="9" name="Rounded Rectangle 8">
            <a:extLst>
              <a:ext uri="{FF2B5EF4-FFF2-40B4-BE49-F238E27FC236}">
                <a16:creationId xmlns:a16="http://schemas.microsoft.com/office/drawing/2014/main" id="{307A4319-1BD2-60E8-9D1E-4B171824CB30}"/>
              </a:ext>
            </a:extLst>
          </p:cNvPr>
          <p:cNvSpPr/>
          <p:nvPr/>
        </p:nvSpPr>
        <p:spPr>
          <a:xfrm>
            <a:off x="81144" y="3776128"/>
            <a:ext cx="8981705" cy="2150848"/>
          </a:xfrm>
          <a:prstGeom prst="roundRect">
            <a:avLst/>
          </a:prstGeom>
          <a:solidFill>
            <a:srgbClr val="F9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E1257C"/>
                </a:solidFill>
              </a:rPr>
              <a:t>Opportunity for PuD:</a:t>
            </a:r>
          </a:p>
          <a:p>
            <a:pPr algn="ctr"/>
            <a:r>
              <a:rPr lang="en-US" sz="3200" dirty="0">
                <a:solidFill>
                  <a:schemeClr val="tx1"/>
                </a:solidFill>
              </a:rPr>
              <a:t>Due to </a:t>
            </a:r>
            <a:r>
              <a:rPr lang="en-US" sz="3200" dirty="0">
                <a:solidFill>
                  <a:srgbClr val="E1257C"/>
                </a:solidFill>
              </a:rPr>
              <a:t>the arithmetic nature </a:t>
            </a:r>
            <a:r>
              <a:rPr lang="en-US" sz="3200" dirty="0">
                <a:solidFill>
                  <a:schemeClr val="tx1"/>
                </a:solidFill>
              </a:rPr>
              <a:t>of vector–scalar comparison, PuD can </a:t>
            </a:r>
            <a:r>
              <a:rPr lang="en-US" sz="3200" dirty="0">
                <a:solidFill>
                  <a:srgbClr val="E1257C"/>
                </a:solidFill>
              </a:rPr>
              <a:t>explicitly reduce </a:t>
            </a:r>
            <a:br>
              <a:rPr lang="en-US" sz="3200" dirty="0">
                <a:solidFill>
                  <a:srgbClr val="E1257C"/>
                </a:solidFill>
              </a:rPr>
            </a:br>
            <a:r>
              <a:rPr lang="en-US" sz="3200" dirty="0">
                <a:solidFill>
                  <a:srgbClr val="E1257C"/>
                </a:solidFill>
              </a:rPr>
              <a:t>off-chip data movement</a:t>
            </a:r>
            <a:endParaRPr lang="en-JP" sz="3200" dirty="0">
              <a:solidFill>
                <a:srgbClr val="E1257C"/>
              </a:solidFill>
              <a:latin typeface="+mj-lt"/>
            </a:endParaRPr>
          </a:p>
        </p:txBody>
      </p:sp>
    </p:spTree>
    <p:extLst>
      <p:ext uri="{BB962C8B-B14F-4D97-AF65-F5344CB8AC3E}">
        <p14:creationId xmlns:p14="http://schemas.microsoft.com/office/powerpoint/2010/main" val="294989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24</a:t>
            </a:fld>
            <a:endParaRPr lang="tr-TR" dirty="0"/>
          </a:p>
        </p:txBody>
      </p:sp>
      <p:cxnSp>
        <p:nvCxnSpPr>
          <p:cNvPr id="7" name="Straight Connector 6">
            <a:extLst>
              <a:ext uri="{FF2B5EF4-FFF2-40B4-BE49-F238E27FC236}">
                <a16:creationId xmlns:a16="http://schemas.microsoft.com/office/drawing/2014/main" id="{2604C4D2-27D6-5A4C-53E9-AAAEA5210BF7}"/>
              </a:ext>
            </a:extLst>
          </p:cNvPr>
          <p:cNvCxnSpPr/>
          <p:nvPr/>
        </p:nvCxnSpPr>
        <p:spPr>
          <a:xfrm>
            <a:off x="-1" y="3429000"/>
            <a:ext cx="9143996"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0484" name="Picture 4">
            <a:extLst>
              <a:ext uri="{FF2B5EF4-FFF2-40B4-BE49-F238E27FC236}">
                <a16:creationId xmlns:a16="http://schemas.microsoft.com/office/drawing/2014/main" id="{DC6FB037-308C-D274-1B4D-AB3716A75E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664006A-5935-54F7-AB70-531AFC6D29B0}"/>
              </a:ext>
            </a:extLst>
          </p:cNvPr>
          <p:cNvSpPr txBox="1"/>
          <p:nvPr/>
        </p:nvSpPr>
        <p:spPr>
          <a:xfrm>
            <a:off x="2430699" y="845033"/>
            <a:ext cx="3786614" cy="430887"/>
          </a:xfrm>
          <a:prstGeom prst="rect">
            <a:avLst/>
          </a:prstGeom>
          <a:noFill/>
        </p:spPr>
        <p:txBody>
          <a:bodyPr wrap="none" rtlCol="0">
            <a:spAutoFit/>
          </a:bodyPr>
          <a:lstStyle/>
          <a:p>
            <a:r>
              <a:rPr lang="en-JP" sz="2200" b="1" dirty="0"/>
              <a:t>Processor-Centric Paradigm</a:t>
            </a:r>
          </a:p>
        </p:txBody>
      </p:sp>
      <p:pic>
        <p:nvPicPr>
          <p:cNvPr id="3" name="Picture 2" descr="A white board with black text and black text&#10;&#10;Description automatically generated">
            <a:extLst>
              <a:ext uri="{FF2B5EF4-FFF2-40B4-BE49-F238E27FC236}">
                <a16:creationId xmlns:a16="http://schemas.microsoft.com/office/drawing/2014/main" id="{4E8B660F-6FA8-0C71-F1E0-6B97931DE0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6129" y="3556116"/>
            <a:ext cx="4951736" cy="2766403"/>
          </a:xfrm>
          <a:prstGeom prst="rect">
            <a:avLst/>
          </a:prstGeom>
        </p:spPr>
      </p:pic>
      <p:sp>
        <p:nvSpPr>
          <p:cNvPr id="9" name="Rounded Rectangle 8">
            <a:extLst>
              <a:ext uri="{FF2B5EF4-FFF2-40B4-BE49-F238E27FC236}">
                <a16:creationId xmlns:a16="http://schemas.microsoft.com/office/drawing/2014/main" id="{0A7CBFCF-53A4-FF22-F1A0-3A30E5907708}"/>
              </a:ext>
            </a:extLst>
          </p:cNvPr>
          <p:cNvSpPr/>
          <p:nvPr/>
        </p:nvSpPr>
        <p:spPr>
          <a:xfrm>
            <a:off x="4916693" y="2184674"/>
            <a:ext cx="2181851" cy="993397"/>
          </a:xfrm>
          <a:prstGeom prst="roundRect">
            <a:avLst/>
          </a:prstGeom>
          <a:no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1" name="Rounded Rectangle 10">
            <a:extLst>
              <a:ext uri="{FF2B5EF4-FFF2-40B4-BE49-F238E27FC236}">
                <a16:creationId xmlns:a16="http://schemas.microsoft.com/office/drawing/2014/main" id="{BE1706F5-8654-D6BD-828D-F0AA286D15CA}"/>
              </a:ext>
            </a:extLst>
          </p:cNvPr>
          <p:cNvSpPr/>
          <p:nvPr/>
        </p:nvSpPr>
        <p:spPr>
          <a:xfrm>
            <a:off x="1524227" y="2184675"/>
            <a:ext cx="2181851" cy="558526"/>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2" name="TextBox 11">
            <a:extLst>
              <a:ext uri="{FF2B5EF4-FFF2-40B4-BE49-F238E27FC236}">
                <a16:creationId xmlns:a16="http://schemas.microsoft.com/office/drawing/2014/main" id="{362AABCD-305F-3A28-BF54-6B25DBD9F5E3}"/>
              </a:ext>
            </a:extLst>
          </p:cNvPr>
          <p:cNvSpPr txBox="1"/>
          <p:nvPr/>
        </p:nvSpPr>
        <p:spPr>
          <a:xfrm>
            <a:off x="6906596" y="1326025"/>
            <a:ext cx="2274982" cy="892552"/>
          </a:xfrm>
          <a:prstGeom prst="rect">
            <a:avLst/>
          </a:prstGeom>
          <a:noFill/>
        </p:spPr>
        <p:txBody>
          <a:bodyPr wrap="none" rtlCol="0">
            <a:spAutoFit/>
          </a:bodyPr>
          <a:lstStyle/>
          <a:p>
            <a:r>
              <a:rPr lang="en-JP" sz="2600" dirty="0">
                <a:solidFill>
                  <a:srgbClr val="306CE3"/>
                </a:solidFill>
              </a:rPr>
              <a:t>Vector of </a:t>
            </a:r>
            <a:br>
              <a:rPr lang="en-JP" sz="2600" dirty="0">
                <a:solidFill>
                  <a:srgbClr val="306CE3"/>
                </a:solidFill>
              </a:rPr>
            </a:br>
            <a:r>
              <a:rPr lang="en-JP" sz="2600" dirty="0">
                <a:solidFill>
                  <a:srgbClr val="306CE3"/>
                </a:solidFill>
              </a:rPr>
              <a:t>n-bit elements</a:t>
            </a:r>
          </a:p>
        </p:txBody>
      </p:sp>
      <p:sp>
        <p:nvSpPr>
          <p:cNvPr id="13" name="TextBox 12">
            <a:extLst>
              <a:ext uri="{FF2B5EF4-FFF2-40B4-BE49-F238E27FC236}">
                <a16:creationId xmlns:a16="http://schemas.microsoft.com/office/drawing/2014/main" id="{147E6A14-AC93-FB57-616C-F89C1C17221B}"/>
              </a:ext>
            </a:extLst>
          </p:cNvPr>
          <p:cNvSpPr txBox="1"/>
          <p:nvPr/>
        </p:nvSpPr>
        <p:spPr>
          <a:xfrm>
            <a:off x="19714" y="1683232"/>
            <a:ext cx="1909177" cy="492443"/>
          </a:xfrm>
          <a:prstGeom prst="rect">
            <a:avLst/>
          </a:prstGeom>
          <a:noFill/>
        </p:spPr>
        <p:txBody>
          <a:bodyPr wrap="none" rtlCol="0">
            <a:spAutoFit/>
          </a:bodyPr>
          <a:lstStyle/>
          <a:p>
            <a:r>
              <a:rPr lang="en-JP" sz="2600" dirty="0">
                <a:solidFill>
                  <a:srgbClr val="E1257C"/>
                </a:solidFill>
              </a:rPr>
              <a:t>n-bit Scalar</a:t>
            </a:r>
          </a:p>
        </p:txBody>
      </p:sp>
    </p:spTree>
    <p:extLst>
      <p:ext uri="{BB962C8B-B14F-4D97-AF65-F5344CB8AC3E}">
        <p14:creationId xmlns:p14="http://schemas.microsoft.com/office/powerpoint/2010/main" val="129407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10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85B96F25-E8FE-ADA1-9825-09C760D1DB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25</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3854E7D3-7F27-91B2-5314-7A0E19E21D72}"/>
              </a:ext>
            </a:extLst>
          </p:cNvPr>
          <p:cNvCxnSpPr/>
          <p:nvPr/>
        </p:nvCxnSpPr>
        <p:spPr>
          <a:xfrm>
            <a:off x="-1" y="3429000"/>
            <a:ext cx="9143996"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6741BCED-E14F-B52C-1E20-142C1DD0E143}"/>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spTree>
    <p:extLst>
      <p:ext uri="{BB962C8B-B14F-4D97-AF65-F5344CB8AC3E}">
        <p14:creationId xmlns:p14="http://schemas.microsoft.com/office/powerpoint/2010/main" val="356898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FAF4100B-AB5E-44EA-3B71-E15C41FCA9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26</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955E781-9216-1711-ABEB-D8E157303586}"/>
              </a:ext>
            </a:extLst>
          </p:cNvPr>
          <p:cNvCxnSpPr/>
          <p:nvPr/>
        </p:nvCxnSpPr>
        <p:spPr>
          <a:xfrm>
            <a:off x="-1" y="3429000"/>
            <a:ext cx="9144000"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2530" name="Picture 2">
            <a:extLst>
              <a:ext uri="{FF2B5EF4-FFF2-40B4-BE49-F238E27FC236}">
                <a16:creationId xmlns:a16="http://schemas.microsoft.com/office/drawing/2014/main" id="{3A6F28F1-E406-37CB-CEC6-0D9D09B8AF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2610" y="2059916"/>
            <a:ext cx="2107923" cy="15223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FB0E1B5-B55A-7F61-2BCE-1D87FCABE884}"/>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spTree>
    <p:extLst>
      <p:ext uri="{BB962C8B-B14F-4D97-AF65-F5344CB8AC3E}">
        <p14:creationId xmlns:p14="http://schemas.microsoft.com/office/powerpoint/2010/main" val="389873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right)">
                                      <p:cBhvr>
                                        <p:cTn id="7" dur="5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FAF4100B-AB5E-44EA-3B71-E15C41FCA9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27</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955E781-9216-1711-ABEB-D8E157303586}"/>
              </a:ext>
            </a:extLst>
          </p:cNvPr>
          <p:cNvCxnSpPr/>
          <p:nvPr/>
        </p:nvCxnSpPr>
        <p:spPr>
          <a:xfrm>
            <a:off x="-1" y="3429000"/>
            <a:ext cx="9144000"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2530" name="Picture 2">
            <a:extLst>
              <a:ext uri="{FF2B5EF4-FFF2-40B4-BE49-F238E27FC236}">
                <a16:creationId xmlns:a16="http://schemas.microsoft.com/office/drawing/2014/main" id="{3A6F28F1-E406-37CB-CEC6-0D9D09B8AF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2610" y="2059916"/>
            <a:ext cx="2107923" cy="1522389"/>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BFB162A0-4340-9A12-21EA-44F4AD11A5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2162" y="2148236"/>
            <a:ext cx="2018021" cy="1284195"/>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a:extLst>
              <a:ext uri="{FF2B5EF4-FFF2-40B4-BE49-F238E27FC236}">
                <a16:creationId xmlns:a16="http://schemas.microsoft.com/office/drawing/2014/main" id="{C563FBC2-46B3-76E4-DD2C-9F22259AF7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816" y="1700379"/>
            <a:ext cx="1587639" cy="94082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49BAC44-6340-93A1-2DD4-D6BB4FCA520B}"/>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spTree>
    <p:extLst>
      <p:ext uri="{BB962C8B-B14F-4D97-AF65-F5344CB8AC3E}">
        <p14:creationId xmlns:p14="http://schemas.microsoft.com/office/powerpoint/2010/main" val="265204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3556"/>
                                        </p:tgtEl>
                                        <p:attrNameLst>
                                          <p:attrName>style.visibility</p:attrName>
                                        </p:attrNameLst>
                                      </p:cBhvr>
                                      <p:to>
                                        <p:strVal val="visible"/>
                                      </p:to>
                                    </p:set>
                                    <p:animEffect transition="in" filter="wipe(up)">
                                      <p:cBhvr>
                                        <p:cTn id="12"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FAF4100B-AB5E-44EA-3B71-E15C41FCA9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28</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955E781-9216-1711-ABEB-D8E157303586}"/>
              </a:ext>
            </a:extLst>
          </p:cNvPr>
          <p:cNvCxnSpPr/>
          <p:nvPr/>
        </p:nvCxnSpPr>
        <p:spPr>
          <a:xfrm>
            <a:off x="-1" y="3429000"/>
            <a:ext cx="9144000"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2530" name="Picture 2">
            <a:extLst>
              <a:ext uri="{FF2B5EF4-FFF2-40B4-BE49-F238E27FC236}">
                <a16:creationId xmlns:a16="http://schemas.microsoft.com/office/drawing/2014/main" id="{3A6F28F1-E406-37CB-CEC6-0D9D09B8AF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2610" y="2059916"/>
            <a:ext cx="2107923" cy="1522389"/>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BFB162A0-4340-9A12-21EA-44F4AD11A5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2162" y="2148236"/>
            <a:ext cx="2018021" cy="1284195"/>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a:extLst>
              <a:ext uri="{FF2B5EF4-FFF2-40B4-BE49-F238E27FC236}">
                <a16:creationId xmlns:a16="http://schemas.microsoft.com/office/drawing/2014/main" id="{C563FBC2-46B3-76E4-DD2C-9F22259AF7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816" y="1700379"/>
            <a:ext cx="1587639" cy="9408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B252F90B-8CE5-F388-949D-2AEA044C60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60000" y="3780000"/>
            <a:ext cx="6057044" cy="2458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5B71C80-A00C-1292-DA62-4F8514C957C6}"/>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sp>
        <p:nvSpPr>
          <p:cNvPr id="9" name="TextBox 8">
            <a:extLst>
              <a:ext uri="{FF2B5EF4-FFF2-40B4-BE49-F238E27FC236}">
                <a16:creationId xmlns:a16="http://schemas.microsoft.com/office/drawing/2014/main" id="{2B3E7D21-3A81-F23C-A21B-E2B0A8796E7A}"/>
              </a:ext>
            </a:extLst>
          </p:cNvPr>
          <p:cNvSpPr txBox="1"/>
          <p:nvPr/>
        </p:nvSpPr>
        <p:spPr>
          <a:xfrm>
            <a:off x="2728056" y="3438001"/>
            <a:ext cx="3262432" cy="430887"/>
          </a:xfrm>
          <a:prstGeom prst="rect">
            <a:avLst/>
          </a:prstGeom>
          <a:noFill/>
        </p:spPr>
        <p:txBody>
          <a:bodyPr wrap="none" rtlCol="0">
            <a:spAutoFit/>
          </a:bodyPr>
          <a:lstStyle/>
          <a:p>
            <a:r>
              <a:rPr lang="en-JP" sz="2200" b="1" dirty="0"/>
              <a:t>Processing-using-DRAM</a:t>
            </a:r>
          </a:p>
        </p:txBody>
      </p:sp>
    </p:spTree>
    <p:extLst>
      <p:ext uri="{BB962C8B-B14F-4D97-AF65-F5344CB8AC3E}">
        <p14:creationId xmlns:p14="http://schemas.microsoft.com/office/powerpoint/2010/main" val="18043724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A7B4DB2-1FCD-B6BD-647E-C3C7E92E25BC}"/>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pic>
        <p:nvPicPr>
          <p:cNvPr id="6" name="Picture 4">
            <a:extLst>
              <a:ext uri="{FF2B5EF4-FFF2-40B4-BE49-F238E27FC236}">
                <a16:creationId xmlns:a16="http://schemas.microsoft.com/office/drawing/2014/main" id="{545008CB-2B9A-9CD9-F367-7E85EFA59D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000" y="3780000"/>
            <a:ext cx="6057044" cy="2458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FAF4100B-AB5E-44EA-3B71-E15C41FCA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29</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955E781-9216-1711-ABEB-D8E157303586}"/>
              </a:ext>
            </a:extLst>
          </p:cNvPr>
          <p:cNvCxnSpPr/>
          <p:nvPr/>
        </p:nvCxnSpPr>
        <p:spPr>
          <a:xfrm>
            <a:off x="-1" y="3429000"/>
            <a:ext cx="9144000"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2530" name="Picture 2">
            <a:extLst>
              <a:ext uri="{FF2B5EF4-FFF2-40B4-BE49-F238E27FC236}">
                <a16:creationId xmlns:a16="http://schemas.microsoft.com/office/drawing/2014/main" id="{3A6F28F1-E406-37CB-CEC6-0D9D09B8AF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2610" y="2059916"/>
            <a:ext cx="2107923" cy="1522389"/>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BFB162A0-4340-9A12-21EA-44F4AD11A5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2162" y="2148236"/>
            <a:ext cx="2018021" cy="1284195"/>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a:extLst>
              <a:ext uri="{FF2B5EF4-FFF2-40B4-BE49-F238E27FC236}">
                <a16:creationId xmlns:a16="http://schemas.microsoft.com/office/drawing/2014/main" id="{C563FBC2-46B3-76E4-DD2C-9F22259AF7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816" y="1700379"/>
            <a:ext cx="1587639" cy="940823"/>
          </a:xfrm>
          <a:prstGeom prst="rect">
            <a:avLst/>
          </a:prstGeom>
          <a:noFill/>
          <a:extLst>
            <a:ext uri="{909E8E84-426E-40DD-AFC4-6F175D3DCCD1}">
              <a14:hiddenFill xmlns:a14="http://schemas.microsoft.com/office/drawing/2010/main">
                <a:solidFill>
                  <a:srgbClr val="FFFFFF"/>
                </a:solidFill>
              </a14:hiddenFill>
            </a:ext>
          </a:extLst>
        </p:spPr>
      </p:pic>
      <p:pic>
        <p:nvPicPr>
          <p:cNvPr id="25602" name="Picture 2">
            <a:extLst>
              <a:ext uri="{FF2B5EF4-FFF2-40B4-BE49-F238E27FC236}">
                <a16:creationId xmlns:a16="http://schemas.microsoft.com/office/drawing/2014/main" id="{5E58BDFF-3E37-22F1-6B78-05C1770AA9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98988" y="3670625"/>
            <a:ext cx="3827596" cy="182266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1E7B929-0012-FEDB-480B-C667F06560ED}"/>
              </a:ext>
            </a:extLst>
          </p:cNvPr>
          <p:cNvSpPr txBox="1"/>
          <p:nvPr/>
        </p:nvSpPr>
        <p:spPr>
          <a:xfrm>
            <a:off x="2728056" y="3438001"/>
            <a:ext cx="3262432" cy="430887"/>
          </a:xfrm>
          <a:prstGeom prst="rect">
            <a:avLst/>
          </a:prstGeom>
          <a:noFill/>
        </p:spPr>
        <p:txBody>
          <a:bodyPr wrap="none" rtlCol="0">
            <a:spAutoFit/>
          </a:bodyPr>
          <a:lstStyle/>
          <a:p>
            <a:r>
              <a:rPr lang="en-JP" sz="2200" b="1" dirty="0"/>
              <a:t>Processing-using-DRAM</a:t>
            </a:r>
          </a:p>
        </p:txBody>
      </p:sp>
      <p:sp>
        <p:nvSpPr>
          <p:cNvPr id="11" name="Rectangle 10">
            <a:extLst>
              <a:ext uri="{FF2B5EF4-FFF2-40B4-BE49-F238E27FC236}">
                <a16:creationId xmlns:a16="http://schemas.microsoft.com/office/drawing/2014/main" id="{67156AB1-2273-8C7D-5343-B31FD36264AC}"/>
              </a:ext>
            </a:extLst>
          </p:cNvPr>
          <p:cNvSpPr/>
          <p:nvPr/>
        </p:nvSpPr>
        <p:spPr>
          <a:xfrm>
            <a:off x="10566" y="904210"/>
            <a:ext cx="9143997" cy="2533790"/>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0" name="Rounded Rectangle 9">
            <a:extLst>
              <a:ext uri="{FF2B5EF4-FFF2-40B4-BE49-F238E27FC236}">
                <a16:creationId xmlns:a16="http://schemas.microsoft.com/office/drawing/2014/main" id="{96CEE2DD-EEB6-9B7C-1E13-9FA498F65D6D}"/>
              </a:ext>
            </a:extLst>
          </p:cNvPr>
          <p:cNvSpPr/>
          <p:nvPr/>
        </p:nvSpPr>
        <p:spPr>
          <a:xfrm>
            <a:off x="2430699" y="1030535"/>
            <a:ext cx="4165511" cy="1893402"/>
          </a:xfrm>
          <a:prstGeom prst="roundRect">
            <a:avLst/>
          </a:prstGeom>
          <a:solidFill>
            <a:srgbClr val="F9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1) </a:t>
            </a:r>
            <a:r>
              <a:rPr lang="en-US" sz="2800" dirty="0">
                <a:solidFill>
                  <a:schemeClr val="tx1"/>
                </a:solidFill>
              </a:rPr>
              <a:t>The scalar value </a:t>
            </a:r>
            <a:r>
              <a:rPr lang="en-US" sz="2800" i="1" dirty="0">
                <a:solidFill>
                  <a:schemeClr val="tx1"/>
                </a:solidFill>
              </a:rPr>
              <a:t>a</a:t>
            </a:r>
            <a:r>
              <a:rPr lang="en-US" sz="2800" dirty="0">
                <a:solidFill>
                  <a:schemeClr val="tx1"/>
                </a:solidFill>
              </a:rPr>
              <a:t> </a:t>
            </a:r>
          </a:p>
          <a:p>
            <a:pPr algn="ctr"/>
            <a:r>
              <a:rPr lang="en-US" sz="2800" dirty="0">
                <a:solidFill>
                  <a:schemeClr val="tx1"/>
                </a:solidFill>
              </a:rPr>
              <a:t>is </a:t>
            </a:r>
            <a:r>
              <a:rPr lang="en-US" sz="2800" dirty="0">
                <a:solidFill>
                  <a:srgbClr val="E1257C"/>
                </a:solidFill>
              </a:rPr>
              <a:t>shared across all elements</a:t>
            </a:r>
            <a:endParaRPr lang="en-JP" sz="2800" dirty="0">
              <a:solidFill>
                <a:srgbClr val="E1257C"/>
              </a:solidFill>
              <a:latin typeface="+mj-lt"/>
            </a:endParaRPr>
          </a:p>
        </p:txBody>
      </p:sp>
    </p:spTree>
    <p:extLst>
      <p:ext uri="{BB962C8B-B14F-4D97-AF65-F5344CB8AC3E}">
        <p14:creationId xmlns:p14="http://schemas.microsoft.com/office/powerpoint/2010/main" val="296034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a:extLst>
              <a:ext uri="{FF2B5EF4-FFF2-40B4-BE49-F238E27FC236}">
                <a16:creationId xmlns:a16="http://schemas.microsoft.com/office/drawing/2014/main" id="{68B47AA5-7492-F13C-02CD-0D549951F7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000" y="3780000"/>
            <a:ext cx="6057044" cy="2458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FAF4100B-AB5E-44EA-3B71-E15C41FCA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30</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955E781-9216-1711-ABEB-D8E157303586}"/>
              </a:ext>
            </a:extLst>
          </p:cNvPr>
          <p:cNvCxnSpPr/>
          <p:nvPr/>
        </p:nvCxnSpPr>
        <p:spPr>
          <a:xfrm>
            <a:off x="-1" y="3429000"/>
            <a:ext cx="9144000"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2530" name="Picture 2">
            <a:extLst>
              <a:ext uri="{FF2B5EF4-FFF2-40B4-BE49-F238E27FC236}">
                <a16:creationId xmlns:a16="http://schemas.microsoft.com/office/drawing/2014/main" id="{3A6F28F1-E406-37CB-CEC6-0D9D09B8AF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2610" y="2059916"/>
            <a:ext cx="2107923" cy="1522389"/>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BFB162A0-4340-9A12-21EA-44F4AD11A5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2162" y="2148236"/>
            <a:ext cx="2018021" cy="1284195"/>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a:extLst>
              <a:ext uri="{FF2B5EF4-FFF2-40B4-BE49-F238E27FC236}">
                <a16:creationId xmlns:a16="http://schemas.microsoft.com/office/drawing/2014/main" id="{C563FBC2-46B3-76E4-DD2C-9F22259AF7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816" y="1700379"/>
            <a:ext cx="1587639" cy="940823"/>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a:extLst>
              <a:ext uri="{FF2B5EF4-FFF2-40B4-BE49-F238E27FC236}">
                <a16:creationId xmlns:a16="http://schemas.microsoft.com/office/drawing/2014/main" id="{F13FE6AB-1DAF-25F6-3BE1-12E98CD9EEB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19205" y="4251336"/>
            <a:ext cx="3336937" cy="18808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4F3C2903-61F7-40A9-823B-A035DE0F257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8988" y="3670625"/>
            <a:ext cx="3827596" cy="18226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5F7B5F4-2AC0-59D7-2783-65E2C912894D}"/>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sp>
        <p:nvSpPr>
          <p:cNvPr id="9" name="TextBox 8">
            <a:extLst>
              <a:ext uri="{FF2B5EF4-FFF2-40B4-BE49-F238E27FC236}">
                <a16:creationId xmlns:a16="http://schemas.microsoft.com/office/drawing/2014/main" id="{7A0958AC-6979-4318-E94D-308F54603F74}"/>
              </a:ext>
            </a:extLst>
          </p:cNvPr>
          <p:cNvSpPr txBox="1"/>
          <p:nvPr/>
        </p:nvSpPr>
        <p:spPr>
          <a:xfrm>
            <a:off x="2728056" y="3438001"/>
            <a:ext cx="3262432" cy="430887"/>
          </a:xfrm>
          <a:prstGeom prst="rect">
            <a:avLst/>
          </a:prstGeom>
          <a:noFill/>
        </p:spPr>
        <p:txBody>
          <a:bodyPr wrap="none" rtlCol="0">
            <a:spAutoFit/>
          </a:bodyPr>
          <a:lstStyle/>
          <a:p>
            <a:r>
              <a:rPr lang="en-JP" sz="2200" b="1" dirty="0"/>
              <a:t>Processing-using-DRAM</a:t>
            </a:r>
          </a:p>
        </p:txBody>
      </p:sp>
    </p:spTree>
    <p:extLst>
      <p:ext uri="{BB962C8B-B14F-4D97-AF65-F5344CB8AC3E}">
        <p14:creationId xmlns:p14="http://schemas.microsoft.com/office/powerpoint/2010/main" val="315113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wipe(up)">
                                      <p:cBhvr>
                                        <p:cTn id="7" dur="500"/>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a:extLst>
              <a:ext uri="{FF2B5EF4-FFF2-40B4-BE49-F238E27FC236}">
                <a16:creationId xmlns:a16="http://schemas.microsoft.com/office/drawing/2014/main" id="{790E3162-5109-4D3A-3410-1AF9F7C33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000" y="3780000"/>
            <a:ext cx="6057044" cy="2458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FAF4100B-AB5E-44EA-3B71-E15C41FCA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31</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955E781-9216-1711-ABEB-D8E157303586}"/>
              </a:ext>
            </a:extLst>
          </p:cNvPr>
          <p:cNvCxnSpPr/>
          <p:nvPr/>
        </p:nvCxnSpPr>
        <p:spPr>
          <a:xfrm>
            <a:off x="-1" y="3429000"/>
            <a:ext cx="9144000"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2530" name="Picture 2">
            <a:extLst>
              <a:ext uri="{FF2B5EF4-FFF2-40B4-BE49-F238E27FC236}">
                <a16:creationId xmlns:a16="http://schemas.microsoft.com/office/drawing/2014/main" id="{3A6F28F1-E406-37CB-CEC6-0D9D09B8AF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2610" y="2059916"/>
            <a:ext cx="2107923" cy="1522389"/>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BFB162A0-4340-9A12-21EA-44F4AD11A5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2162" y="2148236"/>
            <a:ext cx="2018021" cy="1284195"/>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a:extLst>
              <a:ext uri="{FF2B5EF4-FFF2-40B4-BE49-F238E27FC236}">
                <a16:creationId xmlns:a16="http://schemas.microsoft.com/office/drawing/2014/main" id="{C563FBC2-46B3-76E4-DD2C-9F22259AF7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816" y="1700379"/>
            <a:ext cx="1587639" cy="9408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00D8575B-55EF-E66A-15F6-046BBE797A0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98988" y="3670625"/>
            <a:ext cx="3827596" cy="18226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92D46E74-2502-B7C6-007F-3EA072A1799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19205" y="4251336"/>
            <a:ext cx="3336937" cy="1880819"/>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a:extLst>
              <a:ext uri="{FF2B5EF4-FFF2-40B4-BE49-F238E27FC236}">
                <a16:creationId xmlns:a16="http://schemas.microsoft.com/office/drawing/2014/main" id="{F20302A4-F0E2-1972-AF1E-7B176FBFB94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96390" y="5336464"/>
            <a:ext cx="630194" cy="770237"/>
          </a:xfrm>
          <a:prstGeom prst="rect">
            <a:avLst/>
          </a:prstGeom>
          <a:noFill/>
          <a:extLst>
            <a:ext uri="{909E8E84-426E-40DD-AFC4-6F175D3DCCD1}">
              <a14:hiddenFill xmlns:a14="http://schemas.microsoft.com/office/drawing/2010/main">
                <a:solidFill>
                  <a:srgbClr val="FFFFFF"/>
                </a:solidFill>
              </a14:hiddenFill>
            </a:ext>
          </a:extLst>
        </p:spPr>
      </p:pic>
      <p:pic>
        <p:nvPicPr>
          <p:cNvPr id="27656" name="Picture 8">
            <a:extLst>
              <a:ext uri="{FF2B5EF4-FFF2-40B4-BE49-F238E27FC236}">
                <a16:creationId xmlns:a16="http://schemas.microsoft.com/office/drawing/2014/main" id="{F94D8C4B-658B-F08A-048E-6E556753023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5830" y="5320562"/>
            <a:ext cx="1924984" cy="90233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3365D0C-2573-AA81-4281-536797D44A74}"/>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sp>
        <p:nvSpPr>
          <p:cNvPr id="14" name="TextBox 13">
            <a:extLst>
              <a:ext uri="{FF2B5EF4-FFF2-40B4-BE49-F238E27FC236}">
                <a16:creationId xmlns:a16="http://schemas.microsoft.com/office/drawing/2014/main" id="{4687B654-4AED-E986-7C29-B25212845640}"/>
              </a:ext>
            </a:extLst>
          </p:cNvPr>
          <p:cNvSpPr txBox="1"/>
          <p:nvPr/>
        </p:nvSpPr>
        <p:spPr>
          <a:xfrm>
            <a:off x="2728056" y="3438001"/>
            <a:ext cx="3262432" cy="430887"/>
          </a:xfrm>
          <a:prstGeom prst="rect">
            <a:avLst/>
          </a:prstGeom>
          <a:noFill/>
        </p:spPr>
        <p:txBody>
          <a:bodyPr wrap="none" rtlCol="0">
            <a:spAutoFit/>
          </a:bodyPr>
          <a:lstStyle/>
          <a:p>
            <a:r>
              <a:rPr lang="en-JP" sz="2200" b="1" dirty="0"/>
              <a:t>Processing-using-DRAM</a:t>
            </a:r>
          </a:p>
        </p:txBody>
      </p:sp>
      <p:pic>
        <p:nvPicPr>
          <p:cNvPr id="6" name="Picture 2">
            <a:extLst>
              <a:ext uri="{FF2B5EF4-FFF2-40B4-BE49-F238E27FC236}">
                <a16:creationId xmlns:a16="http://schemas.microsoft.com/office/drawing/2014/main" id="{011674D9-4324-C721-3BE6-E47360A91BF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65804" y="5974022"/>
            <a:ext cx="2052144" cy="8640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822025B3-E333-4BD1-6455-D015D1D63B1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65838" y="5466982"/>
            <a:ext cx="2307922" cy="923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45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DB5CB61-021E-1AA2-FBD7-1DD9280A8EBD}"/>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pic>
        <p:nvPicPr>
          <p:cNvPr id="11" name="Picture 4">
            <a:extLst>
              <a:ext uri="{FF2B5EF4-FFF2-40B4-BE49-F238E27FC236}">
                <a16:creationId xmlns:a16="http://schemas.microsoft.com/office/drawing/2014/main" id="{790E3162-5109-4D3A-3410-1AF9F7C33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000" y="3780000"/>
            <a:ext cx="6057044" cy="2458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FAF4100B-AB5E-44EA-3B71-E15C41FCA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32</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955E781-9216-1711-ABEB-D8E157303586}"/>
              </a:ext>
            </a:extLst>
          </p:cNvPr>
          <p:cNvCxnSpPr/>
          <p:nvPr/>
        </p:nvCxnSpPr>
        <p:spPr>
          <a:xfrm>
            <a:off x="-1" y="3429000"/>
            <a:ext cx="9144000"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2530" name="Picture 2">
            <a:extLst>
              <a:ext uri="{FF2B5EF4-FFF2-40B4-BE49-F238E27FC236}">
                <a16:creationId xmlns:a16="http://schemas.microsoft.com/office/drawing/2014/main" id="{3A6F28F1-E406-37CB-CEC6-0D9D09B8AF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2610" y="2059916"/>
            <a:ext cx="2107923" cy="1522389"/>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BFB162A0-4340-9A12-21EA-44F4AD11A5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2162" y="2148236"/>
            <a:ext cx="2018021" cy="1284195"/>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a:extLst>
              <a:ext uri="{FF2B5EF4-FFF2-40B4-BE49-F238E27FC236}">
                <a16:creationId xmlns:a16="http://schemas.microsoft.com/office/drawing/2014/main" id="{C563FBC2-46B3-76E4-DD2C-9F22259AF7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816" y="1700379"/>
            <a:ext cx="1587639" cy="940823"/>
          </a:xfrm>
          <a:prstGeom prst="rect">
            <a:avLst/>
          </a:prstGeom>
          <a:noFill/>
          <a:extLst>
            <a:ext uri="{909E8E84-426E-40DD-AFC4-6F175D3DCCD1}">
              <a14:hiddenFill xmlns:a14="http://schemas.microsoft.com/office/drawing/2010/main">
                <a:solidFill>
                  <a:srgbClr val="FFFFFF"/>
                </a:solidFill>
              </a14:hiddenFill>
            </a:ext>
          </a:extLst>
        </p:spPr>
      </p:pic>
      <p:pic>
        <p:nvPicPr>
          <p:cNvPr id="27650" name="Picture 2">
            <a:extLst>
              <a:ext uri="{FF2B5EF4-FFF2-40B4-BE49-F238E27FC236}">
                <a16:creationId xmlns:a16="http://schemas.microsoft.com/office/drawing/2014/main" id="{E343D6E7-248E-E5D1-3A54-D97F5CBD5B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65804" y="5974022"/>
            <a:ext cx="2052144" cy="8640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00D8575B-55EF-E66A-15F6-046BBE797A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8988" y="3670625"/>
            <a:ext cx="3827596" cy="18226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92D46E74-2502-B7C6-007F-3EA072A1799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19205" y="4251336"/>
            <a:ext cx="3336937" cy="1880819"/>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a:extLst>
              <a:ext uri="{FF2B5EF4-FFF2-40B4-BE49-F238E27FC236}">
                <a16:creationId xmlns:a16="http://schemas.microsoft.com/office/drawing/2014/main" id="{F20302A4-F0E2-1972-AF1E-7B176FBFB94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96390" y="5336464"/>
            <a:ext cx="630194" cy="770237"/>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a:extLst>
              <a:ext uri="{FF2B5EF4-FFF2-40B4-BE49-F238E27FC236}">
                <a16:creationId xmlns:a16="http://schemas.microsoft.com/office/drawing/2014/main" id="{3987A41C-BA2A-DD60-4987-AA8D0A9F2C0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65838" y="5466982"/>
            <a:ext cx="2307922" cy="923169"/>
          </a:xfrm>
          <a:prstGeom prst="rect">
            <a:avLst/>
          </a:prstGeom>
          <a:noFill/>
          <a:extLst>
            <a:ext uri="{909E8E84-426E-40DD-AFC4-6F175D3DCCD1}">
              <a14:hiddenFill xmlns:a14="http://schemas.microsoft.com/office/drawing/2010/main">
                <a:solidFill>
                  <a:srgbClr val="FFFFFF"/>
                </a:solidFill>
              </a14:hiddenFill>
            </a:ext>
          </a:extLst>
        </p:spPr>
      </p:pic>
      <p:pic>
        <p:nvPicPr>
          <p:cNvPr id="27656" name="Picture 8">
            <a:extLst>
              <a:ext uri="{FF2B5EF4-FFF2-40B4-BE49-F238E27FC236}">
                <a16:creationId xmlns:a16="http://schemas.microsoft.com/office/drawing/2014/main" id="{F94D8C4B-658B-F08A-048E-6E556753023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35830" y="5320562"/>
            <a:ext cx="1924984" cy="90233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687B654-4AED-E986-7C29-B25212845640}"/>
              </a:ext>
            </a:extLst>
          </p:cNvPr>
          <p:cNvSpPr txBox="1"/>
          <p:nvPr/>
        </p:nvSpPr>
        <p:spPr>
          <a:xfrm>
            <a:off x="2728056" y="3438001"/>
            <a:ext cx="3262432" cy="430887"/>
          </a:xfrm>
          <a:prstGeom prst="rect">
            <a:avLst/>
          </a:prstGeom>
          <a:noFill/>
        </p:spPr>
        <p:txBody>
          <a:bodyPr wrap="none" rtlCol="0">
            <a:spAutoFit/>
          </a:bodyPr>
          <a:lstStyle/>
          <a:p>
            <a:r>
              <a:rPr lang="en-JP" sz="2200" b="1" dirty="0"/>
              <a:t>Processing-using-DRAM</a:t>
            </a:r>
          </a:p>
        </p:txBody>
      </p:sp>
      <p:sp>
        <p:nvSpPr>
          <p:cNvPr id="6" name="Rectangle 5">
            <a:extLst>
              <a:ext uri="{FF2B5EF4-FFF2-40B4-BE49-F238E27FC236}">
                <a16:creationId xmlns:a16="http://schemas.microsoft.com/office/drawing/2014/main" id="{B635A199-2A97-0E06-83A1-4C2FB7741C58}"/>
              </a:ext>
            </a:extLst>
          </p:cNvPr>
          <p:cNvSpPr/>
          <p:nvPr/>
        </p:nvSpPr>
        <p:spPr>
          <a:xfrm>
            <a:off x="10566" y="904210"/>
            <a:ext cx="9143997" cy="2533790"/>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15" name="Rounded Rectangle 14">
            <a:extLst>
              <a:ext uri="{FF2B5EF4-FFF2-40B4-BE49-F238E27FC236}">
                <a16:creationId xmlns:a16="http://schemas.microsoft.com/office/drawing/2014/main" id="{33B034DE-90D7-0CD8-A719-D38C32D54F91}"/>
              </a:ext>
            </a:extLst>
          </p:cNvPr>
          <p:cNvSpPr/>
          <p:nvPr/>
        </p:nvSpPr>
        <p:spPr>
          <a:xfrm>
            <a:off x="2205766" y="1035638"/>
            <a:ext cx="4165511" cy="2169433"/>
          </a:xfrm>
          <a:prstGeom prst="roundRect">
            <a:avLst/>
          </a:prstGeom>
          <a:solidFill>
            <a:srgbClr val="F9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800" b="1" dirty="0">
                <a:solidFill>
                  <a:schemeClr val="tx1"/>
                </a:solidFill>
                <a:latin typeface="+mj-lt"/>
              </a:rPr>
              <a:t>2) </a:t>
            </a:r>
            <a:r>
              <a:rPr lang="en-US" sz="2800" dirty="0">
                <a:solidFill>
                  <a:schemeClr val="tx1"/>
                </a:solidFill>
              </a:rPr>
              <a:t>The output is a </a:t>
            </a:r>
            <a:r>
              <a:rPr lang="en-US" sz="2800" dirty="0">
                <a:solidFill>
                  <a:srgbClr val="E1257C"/>
                </a:solidFill>
              </a:rPr>
              <a:t>1-bit-per-element bitmap Y</a:t>
            </a:r>
            <a:r>
              <a:rPr lang="en-US" sz="2800" dirty="0">
                <a:solidFill>
                  <a:schemeClr val="tx1"/>
                </a:solidFill>
              </a:rPr>
              <a:t>, far smaller than </a:t>
            </a:r>
            <a:br>
              <a:rPr lang="en-US" sz="2800" dirty="0">
                <a:solidFill>
                  <a:schemeClr val="tx1"/>
                </a:solidFill>
              </a:rPr>
            </a:br>
            <a:r>
              <a:rPr lang="en-US" sz="2800" dirty="0">
                <a:solidFill>
                  <a:schemeClr val="tx1"/>
                </a:solidFill>
              </a:rPr>
              <a:t>the n-bit input vector B</a:t>
            </a:r>
            <a:endParaRPr lang="en-JP" sz="2800" dirty="0">
              <a:solidFill>
                <a:schemeClr val="tx1"/>
              </a:solidFill>
              <a:latin typeface="+mj-lt"/>
            </a:endParaRPr>
          </a:p>
        </p:txBody>
      </p:sp>
    </p:spTree>
    <p:extLst>
      <p:ext uri="{BB962C8B-B14F-4D97-AF65-F5344CB8AC3E}">
        <p14:creationId xmlns:p14="http://schemas.microsoft.com/office/powerpoint/2010/main" val="147765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4D4884C-2EFF-607C-9A28-8A9CF5932DE7}"/>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pic>
        <p:nvPicPr>
          <p:cNvPr id="11" name="Picture 4">
            <a:extLst>
              <a:ext uri="{FF2B5EF4-FFF2-40B4-BE49-F238E27FC236}">
                <a16:creationId xmlns:a16="http://schemas.microsoft.com/office/drawing/2014/main" id="{790E3162-5109-4D3A-3410-1AF9F7C33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000" y="3780000"/>
            <a:ext cx="6057044" cy="2458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FAF4100B-AB5E-44EA-3B71-E15C41FCA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33</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955E781-9216-1711-ABEB-D8E157303586}"/>
              </a:ext>
            </a:extLst>
          </p:cNvPr>
          <p:cNvCxnSpPr/>
          <p:nvPr/>
        </p:nvCxnSpPr>
        <p:spPr>
          <a:xfrm>
            <a:off x="-1" y="3429000"/>
            <a:ext cx="9144000"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2530" name="Picture 2">
            <a:extLst>
              <a:ext uri="{FF2B5EF4-FFF2-40B4-BE49-F238E27FC236}">
                <a16:creationId xmlns:a16="http://schemas.microsoft.com/office/drawing/2014/main" id="{3A6F28F1-E406-37CB-CEC6-0D9D09B8AF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2610" y="2059916"/>
            <a:ext cx="2107923" cy="1522389"/>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BFB162A0-4340-9A12-21EA-44F4AD11A5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2162" y="2148236"/>
            <a:ext cx="2018021" cy="1284195"/>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a:extLst>
              <a:ext uri="{FF2B5EF4-FFF2-40B4-BE49-F238E27FC236}">
                <a16:creationId xmlns:a16="http://schemas.microsoft.com/office/drawing/2014/main" id="{C563FBC2-46B3-76E4-DD2C-9F22259AF7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816" y="1700379"/>
            <a:ext cx="1587639" cy="940823"/>
          </a:xfrm>
          <a:prstGeom prst="rect">
            <a:avLst/>
          </a:prstGeom>
          <a:noFill/>
          <a:extLst>
            <a:ext uri="{909E8E84-426E-40DD-AFC4-6F175D3DCCD1}">
              <a14:hiddenFill xmlns:a14="http://schemas.microsoft.com/office/drawing/2010/main">
                <a:solidFill>
                  <a:srgbClr val="FFFFFF"/>
                </a:solidFill>
              </a14:hiddenFill>
            </a:ext>
          </a:extLst>
        </p:spPr>
      </p:pic>
      <p:pic>
        <p:nvPicPr>
          <p:cNvPr id="27650" name="Picture 2">
            <a:extLst>
              <a:ext uri="{FF2B5EF4-FFF2-40B4-BE49-F238E27FC236}">
                <a16:creationId xmlns:a16="http://schemas.microsoft.com/office/drawing/2014/main" id="{E343D6E7-248E-E5D1-3A54-D97F5CBD5B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65804" y="5974022"/>
            <a:ext cx="2052144" cy="8640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00D8575B-55EF-E66A-15F6-046BBE797A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8988" y="3670625"/>
            <a:ext cx="3827596" cy="18226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92D46E74-2502-B7C6-007F-3EA072A1799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19205" y="4251336"/>
            <a:ext cx="3336937" cy="1880819"/>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a:extLst>
              <a:ext uri="{FF2B5EF4-FFF2-40B4-BE49-F238E27FC236}">
                <a16:creationId xmlns:a16="http://schemas.microsoft.com/office/drawing/2014/main" id="{F20302A4-F0E2-1972-AF1E-7B176FBFB94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96390" y="5336464"/>
            <a:ext cx="630194" cy="770237"/>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a:extLst>
              <a:ext uri="{FF2B5EF4-FFF2-40B4-BE49-F238E27FC236}">
                <a16:creationId xmlns:a16="http://schemas.microsoft.com/office/drawing/2014/main" id="{3987A41C-BA2A-DD60-4987-AA8D0A9F2C0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65838" y="5466982"/>
            <a:ext cx="2307922" cy="923169"/>
          </a:xfrm>
          <a:prstGeom prst="rect">
            <a:avLst/>
          </a:prstGeom>
          <a:noFill/>
          <a:extLst>
            <a:ext uri="{909E8E84-426E-40DD-AFC4-6F175D3DCCD1}">
              <a14:hiddenFill xmlns:a14="http://schemas.microsoft.com/office/drawing/2010/main">
                <a:solidFill>
                  <a:srgbClr val="FFFFFF"/>
                </a:solidFill>
              </a14:hiddenFill>
            </a:ext>
          </a:extLst>
        </p:spPr>
      </p:pic>
      <p:pic>
        <p:nvPicPr>
          <p:cNvPr id="27656" name="Picture 8">
            <a:extLst>
              <a:ext uri="{FF2B5EF4-FFF2-40B4-BE49-F238E27FC236}">
                <a16:creationId xmlns:a16="http://schemas.microsoft.com/office/drawing/2014/main" id="{F94D8C4B-658B-F08A-048E-6E556753023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35830" y="5320562"/>
            <a:ext cx="1924984" cy="90233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687B654-4AED-E986-7C29-B25212845640}"/>
              </a:ext>
            </a:extLst>
          </p:cNvPr>
          <p:cNvSpPr txBox="1"/>
          <p:nvPr/>
        </p:nvSpPr>
        <p:spPr>
          <a:xfrm>
            <a:off x="2728056" y="3438001"/>
            <a:ext cx="3262432" cy="430887"/>
          </a:xfrm>
          <a:prstGeom prst="rect">
            <a:avLst/>
          </a:prstGeom>
          <a:noFill/>
        </p:spPr>
        <p:txBody>
          <a:bodyPr wrap="none" rtlCol="0">
            <a:spAutoFit/>
          </a:bodyPr>
          <a:lstStyle/>
          <a:p>
            <a:r>
              <a:rPr lang="en-JP" sz="2200" b="1" dirty="0"/>
              <a:t>Processing-using-DRAM</a:t>
            </a:r>
          </a:p>
        </p:txBody>
      </p:sp>
      <p:pic>
        <p:nvPicPr>
          <p:cNvPr id="28674" name="Picture 2">
            <a:extLst>
              <a:ext uri="{FF2B5EF4-FFF2-40B4-BE49-F238E27FC236}">
                <a16:creationId xmlns:a16="http://schemas.microsoft.com/office/drawing/2014/main" id="{DB51A2FC-76EA-A074-70F1-389744E9C89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58918" y="5721582"/>
            <a:ext cx="3336937" cy="94546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B17DE38-1CA9-767E-CEF4-C76C14AD7C33}"/>
              </a:ext>
            </a:extLst>
          </p:cNvPr>
          <p:cNvSpPr/>
          <p:nvPr/>
        </p:nvSpPr>
        <p:spPr>
          <a:xfrm>
            <a:off x="10566" y="904210"/>
            <a:ext cx="9143997" cy="2533790"/>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6" name="Rounded Rectangle 5">
            <a:extLst>
              <a:ext uri="{FF2B5EF4-FFF2-40B4-BE49-F238E27FC236}">
                <a16:creationId xmlns:a16="http://schemas.microsoft.com/office/drawing/2014/main" id="{00701034-5BDF-6E28-12E2-A52AD377FEEA}"/>
              </a:ext>
            </a:extLst>
          </p:cNvPr>
          <p:cNvSpPr/>
          <p:nvPr/>
        </p:nvSpPr>
        <p:spPr>
          <a:xfrm>
            <a:off x="2191435" y="1026942"/>
            <a:ext cx="4667846" cy="2169433"/>
          </a:xfrm>
          <a:prstGeom prst="roundRect">
            <a:avLst/>
          </a:prstGeom>
          <a:solidFill>
            <a:srgbClr val="F9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800" b="1" dirty="0">
                <a:solidFill>
                  <a:schemeClr val="tx1"/>
                </a:solidFill>
                <a:latin typeface="+mj-lt"/>
              </a:rPr>
              <a:t>3) </a:t>
            </a:r>
            <a:r>
              <a:rPr lang="en-US" sz="2800" dirty="0">
                <a:solidFill>
                  <a:schemeClr val="tx1"/>
                </a:solidFill>
              </a:rPr>
              <a:t>The output bitmap is often </a:t>
            </a:r>
            <a:r>
              <a:rPr lang="en-US" sz="2800" dirty="0">
                <a:solidFill>
                  <a:srgbClr val="E1257C"/>
                </a:solidFill>
              </a:rPr>
              <a:t>combined with </a:t>
            </a:r>
          </a:p>
          <a:p>
            <a:pPr algn="ctr"/>
            <a:r>
              <a:rPr lang="en-US" sz="2800" dirty="0">
                <a:solidFill>
                  <a:srgbClr val="E1257C"/>
                </a:solidFill>
              </a:rPr>
              <a:t>other bitmaps</a:t>
            </a:r>
            <a:r>
              <a:rPr lang="en-US" sz="2800" dirty="0">
                <a:solidFill>
                  <a:schemeClr val="tx1"/>
                </a:solidFill>
              </a:rPr>
              <a:t> in </a:t>
            </a:r>
          </a:p>
          <a:p>
            <a:pPr algn="ctr"/>
            <a:r>
              <a:rPr lang="en-US" sz="2800" dirty="0">
                <a:solidFill>
                  <a:schemeClr val="tx1"/>
                </a:solidFill>
              </a:rPr>
              <a:t>downstream processing</a:t>
            </a:r>
            <a:endParaRPr lang="en-JP" sz="2800" dirty="0">
              <a:solidFill>
                <a:schemeClr val="tx1"/>
              </a:solidFill>
              <a:latin typeface="+mj-lt"/>
            </a:endParaRPr>
          </a:p>
        </p:txBody>
      </p:sp>
    </p:spTree>
    <p:extLst>
      <p:ext uri="{BB962C8B-B14F-4D97-AF65-F5344CB8AC3E}">
        <p14:creationId xmlns:p14="http://schemas.microsoft.com/office/powerpoint/2010/main" val="229203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8674"/>
                                        </p:tgtEl>
                                        <p:attrNameLst>
                                          <p:attrName>style.visibility</p:attrName>
                                        </p:attrNameLst>
                                      </p:cBhvr>
                                      <p:to>
                                        <p:strVal val="visible"/>
                                      </p:to>
                                    </p:set>
                                    <p:animEffect transition="in" filter="fade">
                                      <p:cBhvr>
                                        <p:cTn id="14"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a:extLst>
              <a:ext uri="{FF2B5EF4-FFF2-40B4-BE49-F238E27FC236}">
                <a16:creationId xmlns:a16="http://schemas.microsoft.com/office/drawing/2014/main" id="{790E3162-5109-4D3A-3410-1AF9F7C33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000" y="3780000"/>
            <a:ext cx="6057044" cy="2458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FAF4100B-AB5E-44EA-3B71-E15C41FCA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000" y="1476000"/>
            <a:ext cx="5478545" cy="1944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2901B0-3BBD-92F0-3C64-D585E7396A2E}"/>
              </a:ext>
            </a:extLst>
          </p:cNvPr>
          <p:cNvSpPr>
            <a:spLocks noGrp="1"/>
          </p:cNvSpPr>
          <p:nvPr>
            <p:ph type="title"/>
          </p:nvPr>
        </p:nvSpPr>
        <p:spPr/>
        <p:txBody>
          <a:bodyPr/>
          <a:lstStyle/>
          <a:p>
            <a:r>
              <a:rPr lang="en-US" sz="3300" dirty="0"/>
              <a:t>Data Movement Reduction via PuD Execution</a:t>
            </a:r>
            <a:endParaRPr lang="en-JP" sz="3300" dirty="0"/>
          </a:p>
        </p:txBody>
      </p:sp>
      <p:sp>
        <p:nvSpPr>
          <p:cNvPr id="4" name="Footer Placeholder 3">
            <a:extLst>
              <a:ext uri="{FF2B5EF4-FFF2-40B4-BE49-F238E27FC236}">
                <a16:creationId xmlns:a16="http://schemas.microsoft.com/office/drawing/2014/main" id="{06E320E3-7519-8E23-DB6A-8EA2F7FAD75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29901B3-86E1-5787-E098-A92313EBFC74}"/>
              </a:ext>
            </a:extLst>
          </p:cNvPr>
          <p:cNvSpPr>
            <a:spLocks noGrp="1"/>
          </p:cNvSpPr>
          <p:nvPr>
            <p:ph type="sldNum" sz="quarter" idx="12"/>
          </p:nvPr>
        </p:nvSpPr>
        <p:spPr/>
        <p:txBody>
          <a:bodyPr/>
          <a:lstStyle/>
          <a:p>
            <a:fld id="{CBE5B309-C2CE-4D90-B104-F7E98438FC65}" type="slidenum">
              <a:rPr lang="tr-TR" smtClean="0"/>
              <a:pPr/>
              <a:t>34</a:t>
            </a:fld>
            <a:endParaRPr lang="tr-TR" dirty="0"/>
          </a:p>
        </p:txBody>
      </p:sp>
      <p:pic>
        <p:nvPicPr>
          <p:cNvPr id="21506" name="Picture 2">
            <a:extLst>
              <a:ext uri="{FF2B5EF4-FFF2-40B4-BE49-F238E27FC236}">
                <a16:creationId xmlns:a16="http://schemas.microsoft.com/office/drawing/2014/main" id="{C881DE64-7E90-A408-2A8E-E0C3A15999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0497" y="1433295"/>
            <a:ext cx="2031651" cy="90295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955E781-9216-1711-ABEB-D8E157303586}"/>
              </a:ext>
            </a:extLst>
          </p:cNvPr>
          <p:cNvCxnSpPr/>
          <p:nvPr/>
        </p:nvCxnSpPr>
        <p:spPr>
          <a:xfrm>
            <a:off x="-1" y="3429000"/>
            <a:ext cx="9144000" cy="0"/>
          </a:xfrm>
          <a:prstGeom prst="line">
            <a:avLst/>
          </a:prstGeom>
          <a:ln w="28575">
            <a:solidFill>
              <a:schemeClr val="tx1"/>
            </a:solidFill>
            <a:prstDash val="sysDot"/>
          </a:ln>
        </p:spPr>
        <p:style>
          <a:lnRef idx="1">
            <a:schemeClr val="dk1"/>
          </a:lnRef>
          <a:fillRef idx="0">
            <a:schemeClr val="dk1"/>
          </a:fillRef>
          <a:effectRef idx="0">
            <a:schemeClr val="dk1"/>
          </a:effectRef>
          <a:fontRef idx="minor">
            <a:schemeClr val="tx1"/>
          </a:fontRef>
        </p:style>
      </p:cxnSp>
      <p:pic>
        <p:nvPicPr>
          <p:cNvPr id="22530" name="Picture 2">
            <a:extLst>
              <a:ext uri="{FF2B5EF4-FFF2-40B4-BE49-F238E27FC236}">
                <a16:creationId xmlns:a16="http://schemas.microsoft.com/office/drawing/2014/main" id="{3A6F28F1-E406-37CB-CEC6-0D9D09B8AF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2610" y="2059916"/>
            <a:ext cx="2107923" cy="1522389"/>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BFB162A0-4340-9A12-21EA-44F4AD11A5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2162" y="2148236"/>
            <a:ext cx="2018021" cy="1284195"/>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a:extLst>
              <a:ext uri="{FF2B5EF4-FFF2-40B4-BE49-F238E27FC236}">
                <a16:creationId xmlns:a16="http://schemas.microsoft.com/office/drawing/2014/main" id="{C563FBC2-46B3-76E4-DD2C-9F22259AF7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816" y="1700379"/>
            <a:ext cx="1587639" cy="940823"/>
          </a:xfrm>
          <a:prstGeom prst="rect">
            <a:avLst/>
          </a:prstGeom>
          <a:noFill/>
          <a:extLst>
            <a:ext uri="{909E8E84-426E-40DD-AFC4-6F175D3DCCD1}">
              <a14:hiddenFill xmlns:a14="http://schemas.microsoft.com/office/drawing/2010/main">
                <a:solidFill>
                  <a:srgbClr val="FFFFFF"/>
                </a:solidFill>
              </a14:hiddenFill>
            </a:ext>
          </a:extLst>
        </p:spPr>
      </p:pic>
      <p:pic>
        <p:nvPicPr>
          <p:cNvPr id="27650" name="Picture 2">
            <a:extLst>
              <a:ext uri="{FF2B5EF4-FFF2-40B4-BE49-F238E27FC236}">
                <a16:creationId xmlns:a16="http://schemas.microsoft.com/office/drawing/2014/main" id="{E343D6E7-248E-E5D1-3A54-D97F5CBD5B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65804" y="5974022"/>
            <a:ext cx="2052144" cy="8640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00D8575B-55EF-E66A-15F6-046BBE797A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8988" y="3670625"/>
            <a:ext cx="3827596" cy="18226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92D46E74-2502-B7C6-007F-3EA072A1799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19205" y="4251336"/>
            <a:ext cx="3336937" cy="1880819"/>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a:extLst>
              <a:ext uri="{FF2B5EF4-FFF2-40B4-BE49-F238E27FC236}">
                <a16:creationId xmlns:a16="http://schemas.microsoft.com/office/drawing/2014/main" id="{F20302A4-F0E2-1972-AF1E-7B176FBFB94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96390" y="5336464"/>
            <a:ext cx="630194" cy="770237"/>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a:extLst>
              <a:ext uri="{FF2B5EF4-FFF2-40B4-BE49-F238E27FC236}">
                <a16:creationId xmlns:a16="http://schemas.microsoft.com/office/drawing/2014/main" id="{3987A41C-BA2A-DD60-4987-AA8D0A9F2C0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65838" y="5466982"/>
            <a:ext cx="2307922" cy="923169"/>
          </a:xfrm>
          <a:prstGeom prst="rect">
            <a:avLst/>
          </a:prstGeom>
          <a:noFill/>
          <a:extLst>
            <a:ext uri="{909E8E84-426E-40DD-AFC4-6F175D3DCCD1}">
              <a14:hiddenFill xmlns:a14="http://schemas.microsoft.com/office/drawing/2010/main">
                <a:solidFill>
                  <a:srgbClr val="FFFFFF"/>
                </a:solidFill>
              </a14:hiddenFill>
            </a:ext>
          </a:extLst>
        </p:spPr>
      </p:pic>
      <p:pic>
        <p:nvPicPr>
          <p:cNvPr id="27656" name="Picture 8">
            <a:extLst>
              <a:ext uri="{FF2B5EF4-FFF2-40B4-BE49-F238E27FC236}">
                <a16:creationId xmlns:a16="http://schemas.microsoft.com/office/drawing/2014/main" id="{F94D8C4B-658B-F08A-048E-6E556753023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35830" y="5320562"/>
            <a:ext cx="1924984" cy="90233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3365D0C-2573-AA81-4281-536797D44A74}"/>
              </a:ext>
            </a:extLst>
          </p:cNvPr>
          <p:cNvSpPr txBox="1"/>
          <p:nvPr/>
        </p:nvSpPr>
        <p:spPr>
          <a:xfrm>
            <a:off x="2430699" y="845033"/>
            <a:ext cx="3857146" cy="430887"/>
          </a:xfrm>
          <a:prstGeom prst="rect">
            <a:avLst/>
          </a:prstGeom>
          <a:noFill/>
        </p:spPr>
        <p:txBody>
          <a:bodyPr wrap="none" rtlCol="0">
            <a:spAutoFit/>
          </a:bodyPr>
          <a:lstStyle/>
          <a:p>
            <a:r>
              <a:rPr lang="en-JP" sz="2200" b="1" dirty="0"/>
              <a:t>Processor-Centric Paradigm</a:t>
            </a:r>
          </a:p>
        </p:txBody>
      </p:sp>
      <p:sp>
        <p:nvSpPr>
          <p:cNvPr id="14" name="TextBox 13">
            <a:extLst>
              <a:ext uri="{FF2B5EF4-FFF2-40B4-BE49-F238E27FC236}">
                <a16:creationId xmlns:a16="http://schemas.microsoft.com/office/drawing/2014/main" id="{4687B654-4AED-E986-7C29-B25212845640}"/>
              </a:ext>
            </a:extLst>
          </p:cNvPr>
          <p:cNvSpPr txBox="1"/>
          <p:nvPr/>
        </p:nvSpPr>
        <p:spPr>
          <a:xfrm>
            <a:off x="2728056" y="3438001"/>
            <a:ext cx="3262432" cy="430887"/>
          </a:xfrm>
          <a:prstGeom prst="rect">
            <a:avLst/>
          </a:prstGeom>
          <a:noFill/>
        </p:spPr>
        <p:txBody>
          <a:bodyPr wrap="none" rtlCol="0">
            <a:spAutoFit/>
          </a:bodyPr>
          <a:lstStyle/>
          <a:p>
            <a:r>
              <a:rPr lang="en-JP" sz="2200" b="1" dirty="0"/>
              <a:t>Processing-using-DRAM</a:t>
            </a:r>
          </a:p>
        </p:txBody>
      </p:sp>
      <p:pic>
        <p:nvPicPr>
          <p:cNvPr id="28674" name="Picture 2">
            <a:extLst>
              <a:ext uri="{FF2B5EF4-FFF2-40B4-BE49-F238E27FC236}">
                <a16:creationId xmlns:a16="http://schemas.microsoft.com/office/drawing/2014/main" id="{DB51A2FC-76EA-A074-70F1-389744E9C89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58918" y="5721582"/>
            <a:ext cx="3336937" cy="945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703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sz="4400" dirty="0"/>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35</a:t>
            </a:fld>
            <a:endParaRPr lang="tr-TR" dirty="0"/>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Evaluation</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Divide-and-Conquer Approach</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6"/>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a:t>
            </a:r>
            <a:r>
              <a:rPr lang="en-US" sz="3200" b="1" dirty="0"/>
              <a:t>Lookup Table-Based Comparison</a:t>
            </a:r>
            <a:endParaRPr lang="en-US" sz="3200" b="1" dirty="0">
              <a:solidFill>
                <a:schemeClr val="bg1"/>
              </a:solidFill>
              <a:latin typeface="+mj-lt"/>
              <a:ea typeface="Cambria"/>
            </a:endParaRPr>
          </a:p>
        </p:txBody>
      </p:sp>
      <p:sp>
        <p:nvSpPr>
          <p:cNvPr id="19" name="Rectangle 18">
            <a:extLst>
              <a:ext uri="{FF2B5EF4-FFF2-40B4-BE49-F238E27FC236}">
                <a16:creationId xmlns:a16="http://schemas.microsoft.com/office/drawing/2014/main" id="{EA1AD5BB-3A67-3E48-EF36-967E6E623499}"/>
              </a:ext>
            </a:extLst>
          </p:cNvPr>
          <p:cNvSpPr/>
          <p:nvPr/>
        </p:nvSpPr>
        <p:spPr>
          <a:xfrm>
            <a:off x="0" y="2634987"/>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t>Limitation of Prior PuD Approaches</a:t>
            </a:r>
            <a:endParaRPr lang="en-US" sz="3200" b="1" dirty="0">
              <a:solidFill>
                <a:schemeClr val="bg1"/>
              </a:solidFill>
              <a:latin typeface="+mj-lt"/>
              <a:ea typeface="Cambria"/>
            </a:endParaRP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1"/>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Motivation: PuD for Vector-Scalar Comparison</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0"/>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Background</a:t>
            </a:r>
          </a:p>
        </p:txBody>
      </p:sp>
    </p:spTree>
    <p:extLst>
      <p:ext uri="{BB962C8B-B14F-4D97-AF65-F5344CB8AC3E}">
        <p14:creationId xmlns:p14="http://schemas.microsoft.com/office/powerpoint/2010/main" val="2398242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4F9DCC75-3F1B-B381-3829-0DC6685FD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980" y="3858361"/>
            <a:ext cx="7685931" cy="27609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95FCF21-BFE4-7D79-BEF3-9FA0050457B3}"/>
              </a:ext>
            </a:extLst>
          </p:cNvPr>
          <p:cNvSpPr>
            <a:spLocks noGrp="1"/>
          </p:cNvSpPr>
          <p:nvPr>
            <p:ph type="title"/>
          </p:nvPr>
        </p:nvSpPr>
        <p:spPr/>
        <p:txBody>
          <a:bodyPr/>
          <a:lstStyle/>
          <a:p>
            <a:r>
              <a:rPr lang="en-US" sz="4000" dirty="0"/>
              <a:t>Limitation of Bit-Serial PuD</a:t>
            </a:r>
            <a:endParaRPr lang="en-JP" sz="4000" dirty="0"/>
          </a:p>
        </p:txBody>
      </p:sp>
      <p:sp>
        <p:nvSpPr>
          <p:cNvPr id="3" name="Content Placeholder 2">
            <a:extLst>
              <a:ext uri="{FF2B5EF4-FFF2-40B4-BE49-F238E27FC236}">
                <a16:creationId xmlns:a16="http://schemas.microsoft.com/office/drawing/2014/main" id="{1D27FB79-EE9C-F116-EDFB-5CA6F8FAB829}"/>
              </a:ext>
            </a:extLst>
          </p:cNvPr>
          <p:cNvSpPr>
            <a:spLocks noGrp="1"/>
          </p:cNvSpPr>
          <p:nvPr>
            <p:ph idx="1"/>
          </p:nvPr>
        </p:nvSpPr>
        <p:spPr/>
        <p:txBody>
          <a:bodyPr/>
          <a:lstStyle/>
          <a:p>
            <a:r>
              <a:rPr lang="en-US" b="1" dirty="0"/>
              <a:t>Prior PuD</a:t>
            </a:r>
            <a:r>
              <a:rPr lang="en-US" b="1" baseline="30000" dirty="0"/>
              <a:t>1</a:t>
            </a:r>
            <a:r>
              <a:rPr lang="en-US" b="1" dirty="0"/>
              <a:t> arithmetic </a:t>
            </a:r>
            <a:r>
              <a:rPr lang="en-US" dirty="0"/>
              <a:t>relies on </a:t>
            </a:r>
            <a:r>
              <a:rPr lang="en-US" dirty="0">
                <a:solidFill>
                  <a:srgbClr val="F23F02"/>
                </a:solidFill>
              </a:rPr>
              <a:t>bit-serial execution</a:t>
            </a:r>
            <a:r>
              <a:rPr lang="en-US" dirty="0"/>
              <a:t>, requiring </a:t>
            </a:r>
            <a:r>
              <a:rPr lang="en-US" dirty="0">
                <a:solidFill>
                  <a:srgbClr val="E1257C"/>
                </a:solidFill>
              </a:rPr>
              <a:t>many PuD operations </a:t>
            </a:r>
            <a:r>
              <a:rPr lang="en-US" dirty="0"/>
              <a:t>for comparison</a:t>
            </a:r>
          </a:p>
          <a:p>
            <a:r>
              <a:rPr lang="en-US" sz="2700" dirty="0"/>
              <a:t>PuD operation latency </a:t>
            </a:r>
            <a:r>
              <a:rPr lang="en-US" sz="2700" dirty="0">
                <a:solidFill>
                  <a:srgbClr val="6D40DC"/>
                </a:solidFill>
              </a:rPr>
              <a:t>dominates total comparison latency</a:t>
            </a:r>
          </a:p>
          <a:p>
            <a:pPr lvl="1"/>
            <a:r>
              <a:rPr lang="en-US" sz="2600" dirty="0"/>
              <a:t>accounting for up to </a:t>
            </a:r>
            <a:r>
              <a:rPr lang="en-US" sz="2600" b="1" dirty="0"/>
              <a:t>76%</a:t>
            </a:r>
            <a:r>
              <a:rPr lang="en-US" sz="2600" dirty="0"/>
              <a:t> of total latency </a:t>
            </a:r>
            <a:br>
              <a:rPr lang="en-US" sz="2600" dirty="0"/>
            </a:br>
            <a:r>
              <a:rPr lang="en-US" sz="2600" dirty="0"/>
              <a:t>in comparisons in our evaluation</a:t>
            </a:r>
          </a:p>
        </p:txBody>
      </p:sp>
      <p:sp>
        <p:nvSpPr>
          <p:cNvPr id="4" name="Footer Placeholder 3">
            <a:extLst>
              <a:ext uri="{FF2B5EF4-FFF2-40B4-BE49-F238E27FC236}">
                <a16:creationId xmlns:a16="http://schemas.microsoft.com/office/drawing/2014/main" id="{C37D4355-C31E-C077-A30A-BDC71DB3D5AC}"/>
              </a:ext>
            </a:extLst>
          </p:cNvPr>
          <p:cNvSpPr>
            <a:spLocks noGrp="1"/>
          </p:cNvSpPr>
          <p:nvPr>
            <p:ph type="ftr" sz="quarter" idx="11"/>
          </p:nvPr>
        </p:nvSpPr>
        <p:spPr/>
        <p:txBody>
          <a:bodyPr/>
          <a:lstStyle/>
          <a:p>
            <a:r>
              <a:rPr lang="tr-TR" dirty="0"/>
              <a:t>[1] SIMDRAM</a:t>
            </a:r>
            <a:r>
              <a:rPr lang="en-US" dirty="0"/>
              <a:t>: </a:t>
            </a:r>
            <a:r>
              <a:rPr lang="en-US" dirty="0" err="1"/>
              <a:t>Hajinazar</a:t>
            </a:r>
            <a:r>
              <a:rPr lang="en-US" dirty="0"/>
              <a:t>+ ASPLOS 2021</a:t>
            </a:r>
            <a:endParaRPr lang="tr-TR" dirty="0"/>
          </a:p>
        </p:txBody>
      </p:sp>
      <p:sp>
        <p:nvSpPr>
          <p:cNvPr id="5" name="Slide Number Placeholder 4">
            <a:extLst>
              <a:ext uri="{FF2B5EF4-FFF2-40B4-BE49-F238E27FC236}">
                <a16:creationId xmlns:a16="http://schemas.microsoft.com/office/drawing/2014/main" id="{4CB6B243-4545-FE39-70BD-687BB7EA2A20}"/>
              </a:ext>
            </a:extLst>
          </p:cNvPr>
          <p:cNvSpPr>
            <a:spLocks noGrp="1"/>
          </p:cNvSpPr>
          <p:nvPr>
            <p:ph type="sldNum" sz="quarter" idx="12"/>
          </p:nvPr>
        </p:nvSpPr>
        <p:spPr/>
        <p:txBody>
          <a:bodyPr/>
          <a:lstStyle/>
          <a:p>
            <a:fld id="{CBE5B309-C2CE-4D90-B104-F7E98438FC65}" type="slidenum">
              <a:rPr lang="tr-TR" smtClean="0"/>
              <a:pPr/>
              <a:t>36</a:t>
            </a:fld>
            <a:endParaRPr lang="tr-TR" dirty="0"/>
          </a:p>
        </p:txBody>
      </p:sp>
      <p:sp>
        <p:nvSpPr>
          <p:cNvPr id="7" name="Rectangle 6">
            <a:extLst>
              <a:ext uri="{FF2B5EF4-FFF2-40B4-BE49-F238E27FC236}">
                <a16:creationId xmlns:a16="http://schemas.microsoft.com/office/drawing/2014/main" id="{17062EE1-A445-D202-A529-01B5E35EF519}"/>
              </a:ext>
            </a:extLst>
          </p:cNvPr>
          <p:cNvSpPr/>
          <p:nvPr/>
        </p:nvSpPr>
        <p:spPr>
          <a:xfrm>
            <a:off x="3332725" y="5011271"/>
            <a:ext cx="3617139" cy="5157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8" name="Rectangle 7">
            <a:extLst>
              <a:ext uri="{FF2B5EF4-FFF2-40B4-BE49-F238E27FC236}">
                <a16:creationId xmlns:a16="http://schemas.microsoft.com/office/drawing/2014/main" id="{F2CABEEF-9FE8-CF59-052E-E263DB7E7B88}"/>
              </a:ext>
            </a:extLst>
          </p:cNvPr>
          <p:cNvSpPr/>
          <p:nvPr/>
        </p:nvSpPr>
        <p:spPr>
          <a:xfrm>
            <a:off x="612648" y="4972957"/>
            <a:ext cx="2596717" cy="5317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 name="Rounded Rectangle 5">
            <a:extLst>
              <a:ext uri="{FF2B5EF4-FFF2-40B4-BE49-F238E27FC236}">
                <a16:creationId xmlns:a16="http://schemas.microsoft.com/office/drawing/2014/main" id="{C9B2D0DD-6B4F-B4DD-6EBD-D7CBE6ADF171}"/>
              </a:ext>
            </a:extLst>
          </p:cNvPr>
          <p:cNvSpPr/>
          <p:nvPr/>
        </p:nvSpPr>
        <p:spPr>
          <a:xfrm>
            <a:off x="3209365" y="4051976"/>
            <a:ext cx="4213412" cy="995083"/>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Tree>
    <p:extLst>
      <p:ext uri="{BB962C8B-B14F-4D97-AF65-F5344CB8AC3E}">
        <p14:creationId xmlns:p14="http://schemas.microsoft.com/office/powerpoint/2010/main" val="240997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770"/>
                                        </p:tgtEl>
                                        <p:attrNameLst>
                                          <p:attrName>style.visibility</p:attrName>
                                        </p:attrNameLst>
                                      </p:cBhvr>
                                      <p:to>
                                        <p:strVal val="visible"/>
                                      </p:to>
                                    </p:set>
                                    <p:animEffect transition="in" filter="fade">
                                      <p:cBhvr>
                                        <p:cTn id="12" dur="500"/>
                                        <p:tgtEl>
                                          <p:spTgt spid="32770"/>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CF21-BFE4-7D79-BEF3-9FA0050457B3}"/>
              </a:ext>
            </a:extLst>
          </p:cNvPr>
          <p:cNvSpPr>
            <a:spLocks noGrp="1"/>
          </p:cNvSpPr>
          <p:nvPr>
            <p:ph type="title"/>
          </p:nvPr>
        </p:nvSpPr>
        <p:spPr/>
        <p:txBody>
          <a:bodyPr/>
          <a:lstStyle/>
          <a:p>
            <a:r>
              <a:rPr lang="en-US" sz="4000" dirty="0"/>
              <a:t>Limitation of Bit-Serial PuD</a:t>
            </a:r>
            <a:endParaRPr lang="en-JP" sz="4000" dirty="0"/>
          </a:p>
        </p:txBody>
      </p:sp>
      <p:sp>
        <p:nvSpPr>
          <p:cNvPr id="4" name="Footer Placeholder 3">
            <a:extLst>
              <a:ext uri="{FF2B5EF4-FFF2-40B4-BE49-F238E27FC236}">
                <a16:creationId xmlns:a16="http://schemas.microsoft.com/office/drawing/2014/main" id="{C37D4355-C31E-C077-A30A-BDC71DB3D5A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CB6B243-4545-FE39-70BD-687BB7EA2A20}"/>
              </a:ext>
            </a:extLst>
          </p:cNvPr>
          <p:cNvSpPr>
            <a:spLocks noGrp="1"/>
          </p:cNvSpPr>
          <p:nvPr>
            <p:ph type="sldNum" sz="quarter" idx="12"/>
          </p:nvPr>
        </p:nvSpPr>
        <p:spPr/>
        <p:txBody>
          <a:bodyPr/>
          <a:lstStyle/>
          <a:p>
            <a:fld id="{CBE5B309-C2CE-4D90-B104-F7E98438FC65}" type="slidenum">
              <a:rPr lang="tr-TR" smtClean="0"/>
              <a:pPr/>
              <a:t>37</a:t>
            </a:fld>
            <a:endParaRPr lang="tr-TR" dirty="0"/>
          </a:p>
        </p:txBody>
      </p:sp>
      <p:pic>
        <p:nvPicPr>
          <p:cNvPr id="32770" name="Picture 2">
            <a:extLst>
              <a:ext uri="{FF2B5EF4-FFF2-40B4-BE49-F238E27FC236}">
                <a16:creationId xmlns:a16="http://schemas.microsoft.com/office/drawing/2014/main" id="{4F9DCC75-3F1B-B381-3829-0DC6685FD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980" y="3858361"/>
            <a:ext cx="7685931" cy="276096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345C1C2-F811-6706-D335-689AA7CC14E5}"/>
              </a:ext>
            </a:extLst>
          </p:cNvPr>
          <p:cNvSpPr/>
          <p:nvPr/>
        </p:nvSpPr>
        <p:spPr>
          <a:xfrm>
            <a:off x="3332725" y="5011271"/>
            <a:ext cx="3617139" cy="5157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2" name="Content Placeholder 2">
            <a:extLst>
              <a:ext uri="{FF2B5EF4-FFF2-40B4-BE49-F238E27FC236}">
                <a16:creationId xmlns:a16="http://schemas.microsoft.com/office/drawing/2014/main" id="{31DA06F9-B9C1-AEF6-F33E-B199939EC3FF}"/>
              </a:ext>
            </a:extLst>
          </p:cNvPr>
          <p:cNvSpPr>
            <a:spLocks noGrp="1"/>
          </p:cNvSpPr>
          <p:nvPr>
            <p:ph idx="1"/>
          </p:nvPr>
        </p:nvSpPr>
        <p:spPr>
          <a:xfrm>
            <a:off x="-1" y="1088967"/>
            <a:ext cx="9143999" cy="5087996"/>
          </a:xfrm>
        </p:spPr>
        <p:txBody>
          <a:bodyPr/>
          <a:lstStyle/>
          <a:p>
            <a:r>
              <a:rPr lang="en-US" b="1" dirty="0"/>
              <a:t>Prior PuD</a:t>
            </a:r>
            <a:r>
              <a:rPr lang="en-US" b="1" baseline="30000" dirty="0"/>
              <a:t>1</a:t>
            </a:r>
            <a:r>
              <a:rPr lang="en-US" b="1" dirty="0"/>
              <a:t> arithmetic </a:t>
            </a:r>
            <a:r>
              <a:rPr lang="en-US" dirty="0"/>
              <a:t>relies on </a:t>
            </a:r>
            <a:r>
              <a:rPr lang="en-US" dirty="0">
                <a:solidFill>
                  <a:srgbClr val="F23F02"/>
                </a:solidFill>
              </a:rPr>
              <a:t>bit-serial execution</a:t>
            </a:r>
            <a:r>
              <a:rPr lang="en-US" dirty="0"/>
              <a:t>, requiring </a:t>
            </a:r>
            <a:r>
              <a:rPr lang="en-US" dirty="0">
                <a:solidFill>
                  <a:srgbClr val="E1257C"/>
                </a:solidFill>
              </a:rPr>
              <a:t>many PuD operations </a:t>
            </a:r>
            <a:r>
              <a:rPr lang="en-US" dirty="0"/>
              <a:t>for comparison</a:t>
            </a:r>
          </a:p>
          <a:p>
            <a:r>
              <a:rPr lang="en-US" sz="2700" dirty="0"/>
              <a:t>PuD operation latency </a:t>
            </a:r>
            <a:r>
              <a:rPr lang="en-US" sz="2700" dirty="0">
                <a:solidFill>
                  <a:srgbClr val="6D40DC"/>
                </a:solidFill>
              </a:rPr>
              <a:t>dominates total comparison latency</a:t>
            </a:r>
          </a:p>
          <a:p>
            <a:pPr lvl="1"/>
            <a:r>
              <a:rPr lang="en-US" sz="2600" dirty="0"/>
              <a:t>accounting for up to </a:t>
            </a:r>
            <a:r>
              <a:rPr lang="en-US" sz="2600" b="1" dirty="0"/>
              <a:t>76%</a:t>
            </a:r>
            <a:r>
              <a:rPr lang="en-US" sz="2600" dirty="0"/>
              <a:t> of total latency </a:t>
            </a:r>
            <a:br>
              <a:rPr lang="en-US" sz="2600" dirty="0"/>
            </a:br>
            <a:r>
              <a:rPr lang="en-US" sz="2600" dirty="0"/>
              <a:t>in comparisons in our evaluation</a:t>
            </a:r>
          </a:p>
        </p:txBody>
      </p:sp>
      <p:sp>
        <p:nvSpPr>
          <p:cNvPr id="13" name="Rectangle 12">
            <a:extLst>
              <a:ext uri="{FF2B5EF4-FFF2-40B4-BE49-F238E27FC236}">
                <a16:creationId xmlns:a16="http://schemas.microsoft.com/office/drawing/2014/main" id="{6BFE4893-3752-5B22-7B89-2DFA2F9FE99C}"/>
              </a:ext>
            </a:extLst>
          </p:cNvPr>
          <p:cNvSpPr/>
          <p:nvPr/>
        </p:nvSpPr>
        <p:spPr>
          <a:xfrm>
            <a:off x="612648" y="4972957"/>
            <a:ext cx="2596717" cy="5317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8" name="Rectangle 7">
            <a:extLst>
              <a:ext uri="{FF2B5EF4-FFF2-40B4-BE49-F238E27FC236}">
                <a16:creationId xmlns:a16="http://schemas.microsoft.com/office/drawing/2014/main" id="{83EF6A3F-FCA6-F658-C1B8-846DB377E77E}"/>
              </a:ext>
            </a:extLst>
          </p:cNvPr>
          <p:cNvSpPr/>
          <p:nvPr/>
        </p:nvSpPr>
        <p:spPr>
          <a:xfrm>
            <a:off x="3" y="907342"/>
            <a:ext cx="9143997" cy="5586153"/>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6" name="Rounded Rectangle 5">
            <a:extLst>
              <a:ext uri="{FF2B5EF4-FFF2-40B4-BE49-F238E27FC236}">
                <a16:creationId xmlns:a16="http://schemas.microsoft.com/office/drawing/2014/main" id="{1604F5C1-E543-7A6B-87D9-D5213EB943D4}"/>
              </a:ext>
            </a:extLst>
          </p:cNvPr>
          <p:cNvSpPr/>
          <p:nvPr/>
        </p:nvSpPr>
        <p:spPr>
          <a:xfrm>
            <a:off x="880246" y="2314705"/>
            <a:ext cx="7383501" cy="2204581"/>
          </a:xfrm>
          <a:prstGeom prst="roundRect">
            <a:avLst/>
          </a:prstGeom>
          <a:solidFill>
            <a:srgbClr val="F9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u="sng" dirty="0">
                <a:solidFill>
                  <a:srgbClr val="E1257C"/>
                </a:solidFill>
                <a:latin typeface="+mj-lt"/>
              </a:rPr>
              <a:t>Key Challenge: </a:t>
            </a:r>
          </a:p>
          <a:p>
            <a:pPr algn="ctr"/>
            <a:r>
              <a:rPr lang="en-US" sz="3200" dirty="0">
                <a:solidFill>
                  <a:srgbClr val="E1257C"/>
                </a:solidFill>
              </a:rPr>
              <a:t>Reducing the number of PuD operations </a:t>
            </a:r>
            <a:br>
              <a:rPr lang="en-US" sz="3200" dirty="0">
                <a:solidFill>
                  <a:srgbClr val="E1257C"/>
                </a:solidFill>
              </a:rPr>
            </a:br>
            <a:r>
              <a:rPr lang="en-US" sz="3200" dirty="0">
                <a:solidFill>
                  <a:srgbClr val="E1257C"/>
                </a:solidFill>
              </a:rPr>
              <a:t>for comparison </a:t>
            </a:r>
            <a:r>
              <a:rPr lang="en-US" sz="3200" dirty="0">
                <a:solidFill>
                  <a:schemeClr val="tx1"/>
                </a:solidFill>
              </a:rPr>
              <a:t> is critical to unlocking </a:t>
            </a:r>
            <a:br>
              <a:rPr lang="en-US" sz="3200" dirty="0">
                <a:solidFill>
                  <a:schemeClr val="tx1"/>
                </a:solidFill>
              </a:rPr>
            </a:br>
            <a:r>
              <a:rPr lang="en-US" sz="3200" dirty="0" err="1">
                <a:solidFill>
                  <a:schemeClr val="tx1"/>
                </a:solidFill>
              </a:rPr>
              <a:t>PuD’s</a:t>
            </a:r>
            <a:r>
              <a:rPr lang="en-US" sz="3200" dirty="0">
                <a:solidFill>
                  <a:schemeClr val="tx1"/>
                </a:solidFill>
              </a:rPr>
              <a:t> performance potential </a:t>
            </a:r>
            <a:endParaRPr lang="en-JP" sz="2800" dirty="0">
              <a:solidFill>
                <a:schemeClr val="tx1"/>
              </a:solidFill>
              <a:latin typeface="+mj-lt"/>
            </a:endParaRPr>
          </a:p>
        </p:txBody>
      </p:sp>
    </p:spTree>
    <p:extLst>
      <p:ext uri="{BB962C8B-B14F-4D97-AF65-F5344CB8AC3E}">
        <p14:creationId xmlns:p14="http://schemas.microsoft.com/office/powerpoint/2010/main" val="155336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CF21-BFE4-7D79-BEF3-9FA0050457B3}"/>
              </a:ext>
            </a:extLst>
          </p:cNvPr>
          <p:cNvSpPr>
            <a:spLocks noGrp="1"/>
          </p:cNvSpPr>
          <p:nvPr>
            <p:ph type="title"/>
          </p:nvPr>
        </p:nvSpPr>
        <p:spPr/>
        <p:txBody>
          <a:bodyPr/>
          <a:lstStyle/>
          <a:p>
            <a:r>
              <a:rPr lang="en-JP" dirty="0"/>
              <a:t>Our Goal</a:t>
            </a:r>
          </a:p>
        </p:txBody>
      </p:sp>
      <p:sp>
        <p:nvSpPr>
          <p:cNvPr id="4" name="Footer Placeholder 3">
            <a:extLst>
              <a:ext uri="{FF2B5EF4-FFF2-40B4-BE49-F238E27FC236}">
                <a16:creationId xmlns:a16="http://schemas.microsoft.com/office/drawing/2014/main" id="{C37D4355-C31E-C077-A30A-BDC71DB3D5A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CB6B243-4545-FE39-70BD-687BB7EA2A20}"/>
              </a:ext>
            </a:extLst>
          </p:cNvPr>
          <p:cNvSpPr>
            <a:spLocks noGrp="1"/>
          </p:cNvSpPr>
          <p:nvPr>
            <p:ph type="sldNum" sz="quarter" idx="12"/>
          </p:nvPr>
        </p:nvSpPr>
        <p:spPr/>
        <p:txBody>
          <a:bodyPr/>
          <a:lstStyle/>
          <a:p>
            <a:fld id="{CBE5B309-C2CE-4D90-B104-F7E98438FC65}" type="slidenum">
              <a:rPr lang="tr-TR" smtClean="0"/>
              <a:pPr/>
              <a:t>38</a:t>
            </a:fld>
            <a:endParaRPr lang="tr-TR" dirty="0"/>
          </a:p>
        </p:txBody>
      </p:sp>
      <p:pic>
        <p:nvPicPr>
          <p:cNvPr id="32770" name="Picture 2">
            <a:extLst>
              <a:ext uri="{FF2B5EF4-FFF2-40B4-BE49-F238E27FC236}">
                <a16:creationId xmlns:a16="http://schemas.microsoft.com/office/drawing/2014/main" id="{4F9DCC75-3F1B-B381-3829-0DC6685FD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980" y="3858361"/>
            <a:ext cx="7685931" cy="276096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AA5461C-0E7B-A124-EC92-C127B8B4C9A6}"/>
              </a:ext>
            </a:extLst>
          </p:cNvPr>
          <p:cNvSpPr/>
          <p:nvPr/>
        </p:nvSpPr>
        <p:spPr>
          <a:xfrm>
            <a:off x="3332725" y="4995229"/>
            <a:ext cx="3617139" cy="5317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8" name="Rectangle 7">
            <a:extLst>
              <a:ext uri="{FF2B5EF4-FFF2-40B4-BE49-F238E27FC236}">
                <a16:creationId xmlns:a16="http://schemas.microsoft.com/office/drawing/2014/main" id="{C91EBF9A-4932-2A3F-728E-1BCAACF4A64D}"/>
              </a:ext>
            </a:extLst>
          </p:cNvPr>
          <p:cNvSpPr/>
          <p:nvPr/>
        </p:nvSpPr>
        <p:spPr>
          <a:xfrm>
            <a:off x="612648" y="4972957"/>
            <a:ext cx="2596717" cy="5317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9" name="Rounded Rectangle 8">
            <a:extLst>
              <a:ext uri="{FF2B5EF4-FFF2-40B4-BE49-F238E27FC236}">
                <a16:creationId xmlns:a16="http://schemas.microsoft.com/office/drawing/2014/main" id="{20316BE3-14C1-A9C9-508B-C5AB7707841A}"/>
              </a:ext>
            </a:extLst>
          </p:cNvPr>
          <p:cNvSpPr/>
          <p:nvPr/>
        </p:nvSpPr>
        <p:spPr>
          <a:xfrm>
            <a:off x="880246" y="1224419"/>
            <a:ext cx="7383501" cy="2204581"/>
          </a:xfrm>
          <a:prstGeom prst="roundRect">
            <a:avLst/>
          </a:prstGeom>
          <a:solidFill>
            <a:srgbClr val="F9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u="sng" dirty="0">
                <a:solidFill>
                  <a:srgbClr val="E1257C"/>
                </a:solidFill>
                <a:latin typeface="+mj-lt"/>
              </a:rPr>
              <a:t>Our Goal: </a:t>
            </a:r>
          </a:p>
          <a:p>
            <a:pPr algn="ctr"/>
            <a:r>
              <a:rPr lang="en-US" sz="3200" dirty="0">
                <a:solidFill>
                  <a:schemeClr val="tx1"/>
                </a:solidFill>
              </a:rPr>
              <a:t>Design </a:t>
            </a:r>
            <a:r>
              <a:rPr lang="en-US" sz="3200" dirty="0">
                <a:solidFill>
                  <a:srgbClr val="E1257C"/>
                </a:solidFill>
              </a:rPr>
              <a:t>a comparison algorithm </a:t>
            </a:r>
            <a:r>
              <a:rPr lang="en-US" sz="3200" dirty="0">
                <a:solidFill>
                  <a:schemeClr val="tx1"/>
                </a:solidFill>
              </a:rPr>
              <a:t>that significantly </a:t>
            </a:r>
            <a:r>
              <a:rPr lang="en-US" sz="3200" dirty="0">
                <a:solidFill>
                  <a:srgbClr val="E1257C"/>
                </a:solidFill>
              </a:rPr>
              <a:t>reduces</a:t>
            </a:r>
            <a:r>
              <a:rPr lang="en-US" sz="3200" dirty="0">
                <a:solidFill>
                  <a:schemeClr val="tx1"/>
                </a:solidFill>
              </a:rPr>
              <a:t> </a:t>
            </a:r>
            <a:r>
              <a:rPr lang="en-US" sz="3200" dirty="0">
                <a:solidFill>
                  <a:srgbClr val="E1257C"/>
                </a:solidFill>
              </a:rPr>
              <a:t>the number of </a:t>
            </a:r>
            <a:br>
              <a:rPr lang="en-US" sz="3200" dirty="0">
                <a:solidFill>
                  <a:srgbClr val="E1257C"/>
                </a:solidFill>
              </a:rPr>
            </a:br>
            <a:r>
              <a:rPr lang="en-US" sz="3200" dirty="0">
                <a:solidFill>
                  <a:srgbClr val="E1257C"/>
                </a:solidFill>
              </a:rPr>
              <a:t>PuD operations</a:t>
            </a:r>
            <a:endParaRPr lang="en-JP" sz="2800" dirty="0">
              <a:solidFill>
                <a:srgbClr val="E1257C"/>
              </a:solidFill>
              <a:latin typeface="+mj-lt"/>
            </a:endParaRPr>
          </a:p>
        </p:txBody>
      </p:sp>
    </p:spTree>
    <p:extLst>
      <p:ext uri="{BB962C8B-B14F-4D97-AF65-F5344CB8AC3E}">
        <p14:creationId xmlns:p14="http://schemas.microsoft.com/office/powerpoint/2010/main" val="38922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CF21-BFE4-7D79-BEF3-9FA0050457B3}"/>
              </a:ext>
            </a:extLst>
          </p:cNvPr>
          <p:cNvSpPr>
            <a:spLocks noGrp="1"/>
          </p:cNvSpPr>
          <p:nvPr>
            <p:ph type="title"/>
          </p:nvPr>
        </p:nvSpPr>
        <p:spPr/>
        <p:txBody>
          <a:bodyPr/>
          <a:lstStyle/>
          <a:p>
            <a:r>
              <a:rPr lang="en-JP" dirty="0"/>
              <a:t>Our Goal</a:t>
            </a:r>
          </a:p>
        </p:txBody>
      </p:sp>
      <p:sp>
        <p:nvSpPr>
          <p:cNvPr id="4" name="Footer Placeholder 3">
            <a:extLst>
              <a:ext uri="{FF2B5EF4-FFF2-40B4-BE49-F238E27FC236}">
                <a16:creationId xmlns:a16="http://schemas.microsoft.com/office/drawing/2014/main" id="{C37D4355-C31E-C077-A30A-BDC71DB3D5A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CB6B243-4545-FE39-70BD-687BB7EA2A20}"/>
              </a:ext>
            </a:extLst>
          </p:cNvPr>
          <p:cNvSpPr>
            <a:spLocks noGrp="1"/>
          </p:cNvSpPr>
          <p:nvPr>
            <p:ph type="sldNum" sz="quarter" idx="12"/>
          </p:nvPr>
        </p:nvSpPr>
        <p:spPr/>
        <p:txBody>
          <a:bodyPr/>
          <a:lstStyle/>
          <a:p>
            <a:fld id="{CBE5B309-C2CE-4D90-B104-F7E98438FC65}" type="slidenum">
              <a:rPr lang="tr-TR" smtClean="0"/>
              <a:pPr/>
              <a:t>39</a:t>
            </a:fld>
            <a:endParaRPr lang="tr-TR" dirty="0"/>
          </a:p>
        </p:txBody>
      </p:sp>
      <p:pic>
        <p:nvPicPr>
          <p:cNvPr id="32770" name="Picture 2">
            <a:extLst>
              <a:ext uri="{FF2B5EF4-FFF2-40B4-BE49-F238E27FC236}">
                <a16:creationId xmlns:a16="http://schemas.microsoft.com/office/drawing/2014/main" id="{4F9DCC75-3F1B-B381-3829-0DC6685FD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980" y="3858361"/>
            <a:ext cx="7685931" cy="2760966"/>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a:extLst>
              <a:ext uri="{FF2B5EF4-FFF2-40B4-BE49-F238E27FC236}">
                <a16:creationId xmlns:a16="http://schemas.microsoft.com/office/drawing/2014/main" id="{4796A0F1-949B-6D5F-D482-97ECE8389618}"/>
              </a:ext>
            </a:extLst>
          </p:cNvPr>
          <p:cNvSpPr/>
          <p:nvPr/>
        </p:nvSpPr>
        <p:spPr>
          <a:xfrm>
            <a:off x="1243089" y="4905522"/>
            <a:ext cx="6188653" cy="697420"/>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3" name="Rounded Rectangle 2">
            <a:extLst>
              <a:ext uri="{FF2B5EF4-FFF2-40B4-BE49-F238E27FC236}">
                <a16:creationId xmlns:a16="http://schemas.microsoft.com/office/drawing/2014/main" id="{C4E8B2A7-B998-BD03-D618-652C386834D1}"/>
              </a:ext>
            </a:extLst>
          </p:cNvPr>
          <p:cNvSpPr/>
          <p:nvPr/>
        </p:nvSpPr>
        <p:spPr>
          <a:xfrm>
            <a:off x="880246" y="1224419"/>
            <a:ext cx="7383501" cy="2204581"/>
          </a:xfrm>
          <a:prstGeom prst="roundRect">
            <a:avLst/>
          </a:prstGeom>
          <a:solidFill>
            <a:srgbClr val="F9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u="sng" dirty="0">
                <a:solidFill>
                  <a:srgbClr val="E1257C"/>
                </a:solidFill>
                <a:latin typeface="+mj-lt"/>
              </a:rPr>
              <a:t>Our Goal: </a:t>
            </a:r>
          </a:p>
          <a:p>
            <a:pPr algn="ctr"/>
            <a:r>
              <a:rPr lang="en-US" sz="3200" dirty="0">
                <a:solidFill>
                  <a:schemeClr val="tx1"/>
                </a:solidFill>
              </a:rPr>
              <a:t>Design </a:t>
            </a:r>
            <a:r>
              <a:rPr lang="en-US" sz="3200" dirty="0">
                <a:solidFill>
                  <a:srgbClr val="E1257C"/>
                </a:solidFill>
              </a:rPr>
              <a:t>a comparison algorithm </a:t>
            </a:r>
            <a:r>
              <a:rPr lang="en-US" sz="3200" dirty="0">
                <a:solidFill>
                  <a:schemeClr val="tx1"/>
                </a:solidFill>
              </a:rPr>
              <a:t>that significantly </a:t>
            </a:r>
            <a:r>
              <a:rPr lang="en-US" sz="3200" dirty="0">
                <a:solidFill>
                  <a:srgbClr val="E1257C"/>
                </a:solidFill>
              </a:rPr>
              <a:t>reduces</a:t>
            </a:r>
            <a:r>
              <a:rPr lang="en-US" sz="3200" dirty="0">
                <a:solidFill>
                  <a:schemeClr val="tx1"/>
                </a:solidFill>
              </a:rPr>
              <a:t> </a:t>
            </a:r>
            <a:r>
              <a:rPr lang="en-US" sz="3200" dirty="0">
                <a:solidFill>
                  <a:srgbClr val="E1257C"/>
                </a:solidFill>
              </a:rPr>
              <a:t>the number of </a:t>
            </a:r>
            <a:br>
              <a:rPr lang="en-US" sz="3200" dirty="0">
                <a:solidFill>
                  <a:srgbClr val="E1257C"/>
                </a:solidFill>
              </a:rPr>
            </a:br>
            <a:r>
              <a:rPr lang="en-US" sz="3200" dirty="0">
                <a:solidFill>
                  <a:srgbClr val="E1257C"/>
                </a:solidFill>
              </a:rPr>
              <a:t>PuD operations</a:t>
            </a:r>
            <a:endParaRPr lang="en-JP" sz="2800" dirty="0">
              <a:solidFill>
                <a:srgbClr val="E1257C"/>
              </a:solidFill>
              <a:latin typeface="+mj-lt"/>
            </a:endParaRPr>
          </a:p>
        </p:txBody>
      </p:sp>
    </p:spTree>
    <p:extLst>
      <p:ext uri="{BB962C8B-B14F-4D97-AF65-F5344CB8AC3E}">
        <p14:creationId xmlns:p14="http://schemas.microsoft.com/office/powerpoint/2010/main" val="376855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E9541A7D-70E7-C91B-C63B-6AD03742F36F}"/>
              </a:ext>
            </a:extLst>
          </p:cNvPr>
          <p:cNvSpPr/>
          <p:nvPr/>
        </p:nvSpPr>
        <p:spPr>
          <a:xfrm>
            <a:off x="220493" y="1076943"/>
            <a:ext cx="8175361" cy="4769384"/>
          </a:xfrm>
          <a:prstGeom prst="roundRect">
            <a:avLst>
              <a:gd name="adj" fmla="val 4624"/>
            </a:avLst>
          </a:prstGeom>
          <a:solidFill>
            <a:schemeClr val="bg1">
              <a:lumMod val="8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JP" sz="2800" b="1" dirty="0">
                <a:solidFill>
                  <a:schemeClr val="tx1"/>
                </a:solidFill>
                <a:latin typeface="+mj-lt"/>
              </a:rPr>
              <a:t>Clutch</a:t>
            </a:r>
            <a:r>
              <a:rPr lang="en-JP" sz="2800" dirty="0">
                <a:solidFill>
                  <a:schemeClr val="tx1"/>
                </a:solidFill>
                <a:latin typeface="+mj-lt"/>
              </a:rPr>
              <a:t> (</a:t>
            </a:r>
            <a:r>
              <a:rPr lang="en-JP" sz="2800" u="sng" dirty="0">
                <a:solidFill>
                  <a:schemeClr val="tx1"/>
                </a:solidFill>
                <a:latin typeface="+mj-lt"/>
              </a:rPr>
              <a:t>C</a:t>
            </a:r>
            <a:r>
              <a:rPr lang="en-JP" sz="2800" dirty="0">
                <a:solidFill>
                  <a:schemeClr val="tx1"/>
                </a:solidFill>
                <a:latin typeface="+mj-lt"/>
              </a:rPr>
              <a:t>omparison Algorithm using </a:t>
            </a:r>
            <a:r>
              <a:rPr lang="en-JP" sz="2800" u="sng" dirty="0">
                <a:solidFill>
                  <a:schemeClr val="tx1"/>
                </a:solidFill>
                <a:latin typeface="+mj-lt"/>
              </a:rPr>
              <a:t>L</a:t>
            </a:r>
            <a:r>
              <a:rPr lang="en-JP" sz="2800" dirty="0">
                <a:solidFill>
                  <a:schemeClr val="tx1"/>
                </a:solidFill>
                <a:latin typeface="+mj-lt"/>
              </a:rPr>
              <a:t>ook</a:t>
            </a:r>
            <a:r>
              <a:rPr lang="en-JP" sz="2800" u="sng" dirty="0">
                <a:solidFill>
                  <a:schemeClr val="tx1"/>
                </a:solidFill>
                <a:latin typeface="+mj-lt"/>
              </a:rPr>
              <a:t>u</a:t>
            </a:r>
            <a:r>
              <a:rPr lang="en-JP" sz="2800" dirty="0">
                <a:solidFill>
                  <a:schemeClr val="tx1"/>
                </a:solidFill>
                <a:latin typeface="+mj-lt"/>
              </a:rPr>
              <a:t>p </a:t>
            </a:r>
            <a:r>
              <a:rPr lang="en-JP" sz="2800" u="sng" dirty="0">
                <a:solidFill>
                  <a:schemeClr val="tx1"/>
                </a:solidFill>
                <a:latin typeface="+mj-lt"/>
              </a:rPr>
              <a:t>T</a:t>
            </a:r>
            <a:r>
              <a:rPr lang="en-JP" sz="2800" dirty="0">
                <a:solidFill>
                  <a:schemeClr val="tx1"/>
                </a:solidFill>
                <a:latin typeface="+mj-lt"/>
              </a:rPr>
              <a:t>able with </a:t>
            </a:r>
            <a:r>
              <a:rPr lang="en-JP" sz="2800" u="sng" dirty="0">
                <a:solidFill>
                  <a:schemeClr val="tx1"/>
                </a:solidFill>
                <a:latin typeface="+mj-lt"/>
              </a:rPr>
              <a:t>Ch</a:t>
            </a:r>
            <a:r>
              <a:rPr lang="en-JP" sz="2800" dirty="0">
                <a:solidFill>
                  <a:schemeClr val="tx1"/>
                </a:solidFill>
                <a:latin typeface="+mj-lt"/>
              </a:rPr>
              <a:t>unked Temporal Coding)</a:t>
            </a:r>
          </a:p>
          <a:p>
            <a:endParaRPr lang="en-JP" sz="2800" dirty="0">
              <a:solidFill>
                <a:schemeClr val="tx1"/>
              </a:solidFill>
              <a:latin typeface="+mj-lt"/>
            </a:endParaRPr>
          </a:p>
          <a:p>
            <a:endParaRPr lang="en-JP" sz="2800" dirty="0">
              <a:solidFill>
                <a:schemeClr val="tx1"/>
              </a:solidFill>
              <a:latin typeface="+mj-lt"/>
            </a:endParaRPr>
          </a:p>
          <a:p>
            <a:endParaRPr lang="en-JP" sz="2800" dirty="0">
              <a:solidFill>
                <a:schemeClr val="tx1"/>
              </a:solidFill>
              <a:latin typeface="+mj-lt"/>
            </a:endParaRPr>
          </a:p>
          <a:p>
            <a:endParaRPr lang="en-JP" sz="2800" dirty="0">
              <a:solidFill>
                <a:schemeClr val="tx1"/>
              </a:solidFill>
              <a:latin typeface="+mj-lt"/>
            </a:endParaRPr>
          </a:p>
          <a:p>
            <a:endParaRPr lang="en-JP" sz="2800" dirty="0">
              <a:solidFill>
                <a:schemeClr val="tx1"/>
              </a:solidFill>
              <a:latin typeface="+mj-lt"/>
            </a:endParaRPr>
          </a:p>
          <a:p>
            <a:endParaRPr lang="en-JP" sz="2800" dirty="0">
              <a:solidFill>
                <a:schemeClr val="tx1"/>
              </a:solidFill>
              <a:latin typeface="+mj-lt"/>
            </a:endParaRPr>
          </a:p>
          <a:p>
            <a:endParaRPr lang="en-JP" sz="2800" dirty="0">
              <a:solidFill>
                <a:schemeClr val="tx1"/>
              </a:solidFill>
              <a:latin typeface="+mj-lt"/>
            </a:endParaRPr>
          </a:p>
          <a:p>
            <a:endParaRPr lang="en-JP" sz="2800" dirty="0">
              <a:solidFill>
                <a:schemeClr val="tx1"/>
              </a:solidFill>
              <a:latin typeface="+mj-lt"/>
            </a:endParaRPr>
          </a:p>
          <a:p>
            <a:endParaRPr lang="en-JP" sz="2800" dirty="0">
              <a:solidFill>
                <a:schemeClr val="tx1"/>
              </a:solidFill>
              <a:latin typeface="+mj-lt"/>
            </a:endParaRPr>
          </a:p>
        </p:txBody>
      </p:sp>
      <p:sp>
        <p:nvSpPr>
          <p:cNvPr id="2" name="Title 1">
            <a:extLst>
              <a:ext uri="{FF2B5EF4-FFF2-40B4-BE49-F238E27FC236}">
                <a16:creationId xmlns:a16="http://schemas.microsoft.com/office/drawing/2014/main" id="{5520F7E1-5DC8-B164-FBE7-07B567C8A5D0}"/>
              </a:ext>
            </a:extLst>
          </p:cNvPr>
          <p:cNvSpPr>
            <a:spLocks noGrp="1"/>
          </p:cNvSpPr>
          <p:nvPr>
            <p:ph type="title"/>
          </p:nvPr>
        </p:nvSpPr>
        <p:spPr/>
        <p:txBody>
          <a:bodyPr/>
          <a:lstStyle/>
          <a:p>
            <a:r>
              <a:rPr lang="en-US" dirty="0"/>
              <a:t>Clutch: Overview</a:t>
            </a:r>
            <a:endParaRPr lang="en-JP" dirty="0"/>
          </a:p>
        </p:txBody>
      </p:sp>
      <p:sp>
        <p:nvSpPr>
          <p:cNvPr id="4" name="Footer Placeholder 3">
            <a:extLst>
              <a:ext uri="{FF2B5EF4-FFF2-40B4-BE49-F238E27FC236}">
                <a16:creationId xmlns:a16="http://schemas.microsoft.com/office/drawing/2014/main" id="{EB90C64F-3A8A-9346-63AE-5C0E0B404E40}"/>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103D4B4A-B349-B784-14A0-B655AB408178}"/>
              </a:ext>
            </a:extLst>
          </p:cNvPr>
          <p:cNvSpPr>
            <a:spLocks noGrp="1"/>
          </p:cNvSpPr>
          <p:nvPr>
            <p:ph type="sldNum" sz="quarter" idx="12"/>
          </p:nvPr>
        </p:nvSpPr>
        <p:spPr/>
        <p:txBody>
          <a:bodyPr/>
          <a:lstStyle/>
          <a:p>
            <a:fld id="{CBE5B309-C2CE-4D90-B104-F7E98438FC65}" type="slidenum">
              <a:rPr lang="tr-TR" smtClean="0"/>
              <a:pPr/>
              <a:t>40</a:t>
            </a:fld>
            <a:endParaRPr lang="tr-TR" dirty="0"/>
          </a:p>
        </p:txBody>
      </p:sp>
      <p:sp>
        <p:nvSpPr>
          <p:cNvPr id="6" name="Rounded Rectangle 5">
            <a:extLst>
              <a:ext uri="{FF2B5EF4-FFF2-40B4-BE49-F238E27FC236}">
                <a16:creationId xmlns:a16="http://schemas.microsoft.com/office/drawing/2014/main" id="{F7B4C179-9871-448B-666A-B644E60491A9}"/>
              </a:ext>
            </a:extLst>
          </p:cNvPr>
          <p:cNvSpPr/>
          <p:nvPr/>
        </p:nvSpPr>
        <p:spPr>
          <a:xfrm>
            <a:off x="359923" y="2127142"/>
            <a:ext cx="7895533" cy="1615049"/>
          </a:xfrm>
          <a:prstGeom prst="roundRect">
            <a:avLst/>
          </a:prstGeom>
          <a:solidFill>
            <a:srgbClr val="C4D7FC"/>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800" b="1" dirty="0">
                <a:solidFill>
                  <a:srgbClr val="306CE3"/>
                </a:solidFill>
                <a:latin typeface="+mj-lt"/>
              </a:rPr>
              <a:t>Temporal Coding</a:t>
            </a:r>
            <a:r>
              <a:rPr lang="en-JP" sz="2800" dirty="0">
                <a:solidFill>
                  <a:srgbClr val="306CE3"/>
                </a:solidFill>
                <a:latin typeface="+mj-lt"/>
              </a:rPr>
              <a:t>: </a:t>
            </a:r>
            <a:r>
              <a:rPr lang="en-US" sz="2800" dirty="0">
                <a:solidFill>
                  <a:schemeClr val="tx1"/>
                </a:solidFill>
              </a:rPr>
              <a:t>Encodes operands so that </a:t>
            </a:r>
            <a:br>
              <a:rPr lang="en-US" sz="2800" dirty="0">
                <a:solidFill>
                  <a:schemeClr val="tx1"/>
                </a:solidFill>
              </a:rPr>
            </a:br>
            <a:r>
              <a:rPr lang="en-US" sz="2800" dirty="0">
                <a:solidFill>
                  <a:schemeClr val="tx1"/>
                </a:solidFill>
              </a:rPr>
              <a:t>a comparison reduces to a single lookup</a:t>
            </a:r>
            <a:endParaRPr lang="en-JP" sz="2800" dirty="0">
              <a:solidFill>
                <a:schemeClr val="tx1"/>
              </a:solidFill>
              <a:latin typeface="+mj-lt"/>
            </a:endParaRPr>
          </a:p>
        </p:txBody>
      </p:sp>
      <p:sp>
        <p:nvSpPr>
          <p:cNvPr id="8" name="Rounded Rectangle 7">
            <a:extLst>
              <a:ext uri="{FF2B5EF4-FFF2-40B4-BE49-F238E27FC236}">
                <a16:creationId xmlns:a16="http://schemas.microsoft.com/office/drawing/2014/main" id="{BCD9292C-D8E1-4F26-2363-28268AB6AA68}"/>
              </a:ext>
            </a:extLst>
          </p:cNvPr>
          <p:cNvSpPr/>
          <p:nvPr/>
        </p:nvSpPr>
        <p:spPr>
          <a:xfrm>
            <a:off x="359923" y="3986734"/>
            <a:ext cx="7895533" cy="1615049"/>
          </a:xfrm>
          <a:prstGeom prst="roundRect">
            <a:avLst/>
          </a:prstGeom>
          <a:solidFill>
            <a:srgbClr val="FA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E1257C"/>
                </a:solidFill>
              </a:rPr>
              <a:t>Divide-and-Conquer</a:t>
            </a:r>
            <a:r>
              <a:rPr lang="en-JP" sz="2800" dirty="0">
                <a:solidFill>
                  <a:srgbClr val="E1257C"/>
                </a:solidFill>
              </a:rPr>
              <a:t>:</a:t>
            </a:r>
            <a:r>
              <a:rPr lang="en-US" sz="2800" dirty="0"/>
              <a:t> </a:t>
            </a:r>
            <a:r>
              <a:rPr lang="en-US" sz="2800" dirty="0">
                <a:solidFill>
                  <a:schemeClr val="tx1"/>
                </a:solidFill>
              </a:rPr>
              <a:t>Decomposes operands into multiple smaller chunks, </a:t>
            </a:r>
            <a:br>
              <a:rPr lang="en-US" sz="2800" dirty="0">
                <a:solidFill>
                  <a:schemeClr val="tx1"/>
                </a:solidFill>
              </a:rPr>
            </a:br>
            <a:r>
              <a:rPr lang="en-US" sz="2800" dirty="0">
                <a:solidFill>
                  <a:schemeClr val="tx1"/>
                </a:solidFill>
              </a:rPr>
              <a:t>significantly reducing memory footprint</a:t>
            </a:r>
            <a:endParaRPr lang="en-JP" sz="2800" dirty="0">
              <a:solidFill>
                <a:schemeClr val="tx1"/>
              </a:solidFill>
              <a:latin typeface="+mj-lt"/>
            </a:endParaRPr>
          </a:p>
        </p:txBody>
      </p:sp>
    </p:spTree>
    <p:extLst>
      <p:ext uri="{BB962C8B-B14F-4D97-AF65-F5344CB8AC3E}">
        <p14:creationId xmlns:p14="http://schemas.microsoft.com/office/powerpoint/2010/main" val="290101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sz="4400" dirty="0"/>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41</a:t>
            </a:fld>
            <a:endParaRPr lang="tr-TR" dirty="0"/>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Evaluation</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Divide-and-Conquer Approach</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6"/>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a:t>
            </a:r>
            <a:r>
              <a:rPr lang="en-US" sz="3200" b="1" dirty="0"/>
              <a:t>Lookup Table-Based Comparison</a:t>
            </a:r>
            <a:endParaRPr lang="en-US" sz="3200" b="1" dirty="0">
              <a:solidFill>
                <a:schemeClr val="bg1"/>
              </a:solidFill>
              <a:latin typeface="+mj-lt"/>
              <a:ea typeface="Cambria"/>
            </a:endParaRPr>
          </a:p>
        </p:txBody>
      </p:sp>
      <p:sp>
        <p:nvSpPr>
          <p:cNvPr id="19" name="Rectangle 18">
            <a:extLst>
              <a:ext uri="{FF2B5EF4-FFF2-40B4-BE49-F238E27FC236}">
                <a16:creationId xmlns:a16="http://schemas.microsoft.com/office/drawing/2014/main" id="{EA1AD5BB-3A67-3E48-EF36-967E6E623499}"/>
              </a:ext>
            </a:extLst>
          </p:cNvPr>
          <p:cNvSpPr/>
          <p:nvPr/>
        </p:nvSpPr>
        <p:spPr>
          <a:xfrm>
            <a:off x="0" y="263498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t>Limitation of Prior PuD Approaches</a:t>
            </a:r>
            <a:endParaRPr lang="en-US" sz="3200" b="1" dirty="0">
              <a:solidFill>
                <a:schemeClr val="bg1"/>
              </a:solidFill>
              <a:latin typeface="+mj-lt"/>
              <a:ea typeface="Cambria"/>
            </a:endParaRP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1"/>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Motivation: PuD for Vector-Scalar Comparison</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0"/>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Background</a:t>
            </a:r>
          </a:p>
        </p:txBody>
      </p:sp>
    </p:spTree>
    <p:extLst>
      <p:ext uri="{BB962C8B-B14F-4D97-AF65-F5344CB8AC3E}">
        <p14:creationId xmlns:p14="http://schemas.microsoft.com/office/powerpoint/2010/main" val="8738552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2E20D-4295-F8B3-490A-8377B2B6A8C3}"/>
              </a:ext>
            </a:extLst>
          </p:cNvPr>
          <p:cNvSpPr>
            <a:spLocks noGrp="1"/>
          </p:cNvSpPr>
          <p:nvPr>
            <p:ph type="title"/>
          </p:nvPr>
        </p:nvSpPr>
        <p:spPr/>
        <p:txBody>
          <a:bodyPr/>
          <a:lstStyle/>
          <a:p>
            <a:r>
              <a:rPr lang="en-US" sz="4000" dirty="0"/>
              <a:t>Clutch: Lookup Table-Based Comparison</a:t>
            </a:r>
            <a:endParaRPr lang="en-JP" sz="4000" dirty="0"/>
          </a:p>
        </p:txBody>
      </p:sp>
      <p:sp>
        <p:nvSpPr>
          <p:cNvPr id="5" name="Slide Number Placeholder 4">
            <a:extLst>
              <a:ext uri="{FF2B5EF4-FFF2-40B4-BE49-F238E27FC236}">
                <a16:creationId xmlns:a16="http://schemas.microsoft.com/office/drawing/2014/main" id="{86FB5E88-7E33-B783-4B41-823DB0481E75}"/>
              </a:ext>
            </a:extLst>
          </p:cNvPr>
          <p:cNvSpPr>
            <a:spLocks noGrp="1"/>
          </p:cNvSpPr>
          <p:nvPr>
            <p:ph type="sldNum" sz="quarter" idx="12"/>
          </p:nvPr>
        </p:nvSpPr>
        <p:spPr/>
        <p:txBody>
          <a:bodyPr/>
          <a:lstStyle/>
          <a:p>
            <a:fld id="{CBE5B309-C2CE-4D90-B104-F7E98438FC65}" type="slidenum">
              <a:rPr lang="tr-TR" smtClean="0"/>
              <a:pPr/>
              <a:t>42</a:t>
            </a:fld>
            <a:endParaRPr lang="tr-TR" dirty="0"/>
          </a:p>
        </p:txBody>
      </p:sp>
      <p:sp>
        <p:nvSpPr>
          <p:cNvPr id="6" name="Rounded Rectangle 5">
            <a:extLst>
              <a:ext uri="{FF2B5EF4-FFF2-40B4-BE49-F238E27FC236}">
                <a16:creationId xmlns:a16="http://schemas.microsoft.com/office/drawing/2014/main" id="{55E4477B-F4CB-3056-DF7A-EF0FB6B17823}"/>
              </a:ext>
            </a:extLst>
          </p:cNvPr>
          <p:cNvSpPr/>
          <p:nvPr/>
        </p:nvSpPr>
        <p:spPr>
          <a:xfrm>
            <a:off x="81144" y="1143666"/>
            <a:ext cx="8981705" cy="831277"/>
          </a:xfrm>
          <a:prstGeom prst="roundRect">
            <a:avLst/>
          </a:prstGeom>
          <a:solidFill>
            <a:srgbClr val="C4D7FC"/>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800" dirty="0">
                <a:solidFill>
                  <a:srgbClr val="306CE3"/>
                </a:solidFill>
                <a:latin typeface="+mj-lt"/>
              </a:rPr>
              <a:t>Key Idea: </a:t>
            </a:r>
            <a:r>
              <a:rPr lang="en-US" sz="2800" dirty="0">
                <a:solidFill>
                  <a:schemeClr val="tx1"/>
                </a:solidFill>
              </a:rPr>
              <a:t>Instead of bit-serial execution, Clutch encodes vector elements </a:t>
            </a:r>
            <a:r>
              <a:rPr lang="en-US" sz="2800" dirty="0">
                <a:solidFill>
                  <a:srgbClr val="306CE3"/>
                </a:solidFill>
              </a:rPr>
              <a:t>using temporal coding</a:t>
            </a:r>
            <a:endParaRPr lang="en-JP" sz="2800" dirty="0">
              <a:solidFill>
                <a:srgbClr val="306CE3"/>
              </a:solidFill>
              <a:latin typeface="+mj-lt"/>
            </a:endParaRPr>
          </a:p>
        </p:txBody>
      </p:sp>
      <p:sp>
        <p:nvSpPr>
          <p:cNvPr id="8" name="Rectangle 7">
            <a:extLst>
              <a:ext uri="{FF2B5EF4-FFF2-40B4-BE49-F238E27FC236}">
                <a16:creationId xmlns:a16="http://schemas.microsoft.com/office/drawing/2014/main" id="{62FF8742-6794-68C6-05AD-4231B774A9D2}"/>
              </a:ext>
            </a:extLst>
          </p:cNvPr>
          <p:cNvSpPr/>
          <p:nvPr/>
        </p:nvSpPr>
        <p:spPr>
          <a:xfrm>
            <a:off x="3807537" y="4064925"/>
            <a:ext cx="3482560" cy="798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4" name="Rectangle 3">
            <a:extLst>
              <a:ext uri="{FF2B5EF4-FFF2-40B4-BE49-F238E27FC236}">
                <a16:creationId xmlns:a16="http://schemas.microsoft.com/office/drawing/2014/main" id="{0B4BA0BC-ED88-F19C-D669-F8E74BD0AF48}"/>
              </a:ext>
            </a:extLst>
          </p:cNvPr>
          <p:cNvSpPr/>
          <p:nvPr/>
        </p:nvSpPr>
        <p:spPr>
          <a:xfrm>
            <a:off x="3203250" y="457378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9" name="Rectangle 8">
            <a:extLst>
              <a:ext uri="{FF2B5EF4-FFF2-40B4-BE49-F238E27FC236}">
                <a16:creationId xmlns:a16="http://schemas.microsoft.com/office/drawing/2014/main" id="{707582BF-0D67-BC86-974D-87C3A2121393}"/>
              </a:ext>
            </a:extLst>
          </p:cNvPr>
          <p:cNvSpPr/>
          <p:nvPr/>
        </p:nvSpPr>
        <p:spPr>
          <a:xfrm>
            <a:off x="3707249" y="457378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13" name="Rectangle 12">
            <a:extLst>
              <a:ext uri="{FF2B5EF4-FFF2-40B4-BE49-F238E27FC236}">
                <a16:creationId xmlns:a16="http://schemas.microsoft.com/office/drawing/2014/main" id="{4BEE9F5B-AE07-B84A-C2C7-DE64357F0EB3}"/>
              </a:ext>
            </a:extLst>
          </p:cNvPr>
          <p:cNvSpPr/>
          <p:nvPr/>
        </p:nvSpPr>
        <p:spPr>
          <a:xfrm>
            <a:off x="4211248" y="457378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4" name="TextBox 13">
            <a:extLst>
              <a:ext uri="{FF2B5EF4-FFF2-40B4-BE49-F238E27FC236}">
                <a16:creationId xmlns:a16="http://schemas.microsoft.com/office/drawing/2014/main" id="{8CCE639D-49E2-E950-CB81-309F50042CEE}"/>
              </a:ext>
            </a:extLst>
          </p:cNvPr>
          <p:cNvSpPr txBox="1"/>
          <p:nvPr/>
        </p:nvSpPr>
        <p:spPr>
          <a:xfrm>
            <a:off x="2863141" y="4193227"/>
            <a:ext cx="788999" cy="461665"/>
          </a:xfrm>
          <a:prstGeom prst="rect">
            <a:avLst/>
          </a:prstGeom>
          <a:noFill/>
        </p:spPr>
        <p:txBody>
          <a:bodyPr wrap="none" rtlCol="0">
            <a:spAutoFit/>
          </a:bodyPr>
          <a:lstStyle/>
          <a:p>
            <a:r>
              <a:rPr lang="en-JP" sz="2400" dirty="0"/>
              <a:t>MSB</a:t>
            </a:r>
          </a:p>
        </p:txBody>
      </p:sp>
      <p:sp>
        <p:nvSpPr>
          <p:cNvPr id="15" name="TextBox 14">
            <a:extLst>
              <a:ext uri="{FF2B5EF4-FFF2-40B4-BE49-F238E27FC236}">
                <a16:creationId xmlns:a16="http://schemas.microsoft.com/office/drawing/2014/main" id="{FB1C158A-D911-BDA9-18DC-7E748C59F1D3}"/>
              </a:ext>
            </a:extLst>
          </p:cNvPr>
          <p:cNvSpPr txBox="1"/>
          <p:nvPr/>
        </p:nvSpPr>
        <p:spPr>
          <a:xfrm>
            <a:off x="4456413" y="4204401"/>
            <a:ext cx="699230" cy="461665"/>
          </a:xfrm>
          <a:prstGeom prst="rect">
            <a:avLst/>
          </a:prstGeom>
          <a:noFill/>
        </p:spPr>
        <p:txBody>
          <a:bodyPr wrap="none" rtlCol="0">
            <a:spAutoFit/>
          </a:bodyPr>
          <a:lstStyle/>
          <a:p>
            <a:r>
              <a:rPr lang="en-JP" sz="2400" dirty="0"/>
              <a:t>LSB</a:t>
            </a:r>
          </a:p>
        </p:txBody>
      </p:sp>
      <p:sp>
        <p:nvSpPr>
          <p:cNvPr id="16" name="TextBox 15">
            <a:extLst>
              <a:ext uri="{FF2B5EF4-FFF2-40B4-BE49-F238E27FC236}">
                <a16:creationId xmlns:a16="http://schemas.microsoft.com/office/drawing/2014/main" id="{E0571AFC-C720-A844-5A75-300A82F0FA7D}"/>
              </a:ext>
            </a:extLst>
          </p:cNvPr>
          <p:cNvSpPr txBox="1"/>
          <p:nvPr/>
        </p:nvSpPr>
        <p:spPr>
          <a:xfrm>
            <a:off x="1345461" y="4504476"/>
            <a:ext cx="1304973" cy="584775"/>
          </a:xfrm>
          <a:prstGeom prst="rect">
            <a:avLst/>
          </a:prstGeom>
          <a:noFill/>
        </p:spPr>
        <p:txBody>
          <a:bodyPr wrap="none" rtlCol="0">
            <a:spAutoFit/>
          </a:bodyPr>
          <a:lstStyle/>
          <a:p>
            <a:r>
              <a:rPr lang="en-JP" sz="3200" i="1" dirty="0"/>
              <a:t>Binary</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AE64A2C-9C86-BBC5-20A0-78F47FB46DDB}"/>
                  </a:ext>
                </a:extLst>
              </p:cNvPr>
              <p:cNvSpPr txBox="1"/>
              <p:nvPr/>
            </p:nvSpPr>
            <p:spPr>
              <a:xfrm>
                <a:off x="3551138" y="3614438"/>
                <a:ext cx="1020857" cy="584775"/>
              </a:xfrm>
              <a:prstGeom prst="rect">
                <a:avLst/>
              </a:prstGeom>
              <a:noFill/>
            </p:spPr>
            <p:txBody>
              <a:bodyPr wrap="none" rtlCol="0">
                <a:spAutoFit/>
              </a:bodyPr>
              <a:lstStyle/>
              <a:p>
                <a14:m>
                  <m:oMath xmlns:m="http://schemas.openxmlformats.org/officeDocument/2006/math">
                    <m:r>
                      <a:rPr lang="en-US" sz="3200" b="0" i="1" smtClean="0">
                        <a:solidFill>
                          <a:srgbClr val="F23F02"/>
                        </a:solidFill>
                        <a:latin typeface="Cambria Math" panose="02040503050406030204" pitchFamily="18" charset="0"/>
                      </a:rPr>
                      <m:t>𝑏</m:t>
                    </m:r>
                  </m:oMath>
                </a14:m>
                <a:r>
                  <a:rPr lang="en-JP" sz="3200" dirty="0">
                    <a:solidFill>
                      <a:srgbClr val="F23F02"/>
                    </a:solidFill>
                  </a:rPr>
                  <a:t> = 6</a:t>
                </a:r>
              </a:p>
            </p:txBody>
          </p:sp>
        </mc:Choice>
        <mc:Fallback xmlns="">
          <p:sp>
            <p:nvSpPr>
              <p:cNvPr id="17" name="TextBox 16">
                <a:extLst>
                  <a:ext uri="{FF2B5EF4-FFF2-40B4-BE49-F238E27FC236}">
                    <a16:creationId xmlns:a16="http://schemas.microsoft.com/office/drawing/2014/main" id="{3AE64A2C-9C86-BBC5-20A0-78F47FB46DDB}"/>
                  </a:ext>
                </a:extLst>
              </p:cNvPr>
              <p:cNvSpPr txBox="1">
                <a:spLocks noRot="1" noChangeAspect="1" noMove="1" noResize="1" noEditPoints="1" noAdjustHandles="1" noChangeArrowheads="1" noChangeShapeType="1" noTextEdit="1"/>
              </p:cNvSpPr>
              <p:nvPr/>
            </p:nvSpPr>
            <p:spPr>
              <a:xfrm>
                <a:off x="3551138" y="3614438"/>
                <a:ext cx="1020857" cy="584775"/>
              </a:xfrm>
              <a:prstGeom prst="rect">
                <a:avLst/>
              </a:prstGeom>
              <a:blipFill>
                <a:blip r:embed="rId3"/>
                <a:stretch>
                  <a:fillRect l="-4938" t="-12766" r="-14815" b="-34043"/>
                </a:stretch>
              </a:blipFill>
            </p:spPr>
            <p:txBody>
              <a:bodyPr/>
              <a:lstStyle/>
              <a:p>
                <a:r>
                  <a:rPr lang="en-JP">
                    <a:noFill/>
                  </a:rPr>
                  <a:t> </a:t>
                </a:r>
              </a:p>
            </p:txBody>
          </p:sp>
        </mc:Fallback>
      </mc:AlternateContent>
      <p:sp>
        <p:nvSpPr>
          <p:cNvPr id="18" name="TextBox 17">
            <a:extLst>
              <a:ext uri="{FF2B5EF4-FFF2-40B4-BE49-F238E27FC236}">
                <a16:creationId xmlns:a16="http://schemas.microsoft.com/office/drawing/2014/main" id="{09D37FCC-28DC-D9D5-62D6-72EFC5510C44}"/>
              </a:ext>
            </a:extLst>
          </p:cNvPr>
          <p:cNvSpPr txBox="1"/>
          <p:nvPr/>
        </p:nvSpPr>
        <p:spPr>
          <a:xfrm>
            <a:off x="1034268" y="5807561"/>
            <a:ext cx="1923925" cy="584775"/>
          </a:xfrm>
          <a:prstGeom prst="rect">
            <a:avLst/>
          </a:prstGeom>
          <a:noFill/>
        </p:spPr>
        <p:txBody>
          <a:bodyPr wrap="none" rtlCol="0">
            <a:spAutoFit/>
          </a:bodyPr>
          <a:lstStyle/>
          <a:p>
            <a:r>
              <a:rPr lang="en-JP" sz="3200" b="1" i="1" dirty="0"/>
              <a:t>Temporal</a:t>
            </a:r>
          </a:p>
        </p:txBody>
      </p:sp>
      <p:grpSp>
        <p:nvGrpSpPr>
          <p:cNvPr id="36" name="Group 35">
            <a:extLst>
              <a:ext uri="{FF2B5EF4-FFF2-40B4-BE49-F238E27FC236}">
                <a16:creationId xmlns:a16="http://schemas.microsoft.com/office/drawing/2014/main" id="{29DDBEC9-B6F0-9242-2298-41FE228836BE}"/>
              </a:ext>
            </a:extLst>
          </p:cNvPr>
          <p:cNvGrpSpPr/>
          <p:nvPr/>
        </p:nvGrpSpPr>
        <p:grpSpPr>
          <a:xfrm>
            <a:off x="3200005" y="5821191"/>
            <a:ext cx="3507666" cy="504000"/>
            <a:chOff x="3200005" y="5821191"/>
            <a:chExt cx="3507666" cy="504000"/>
          </a:xfrm>
        </p:grpSpPr>
        <p:sp>
          <p:nvSpPr>
            <p:cNvPr id="19" name="Rectangle 18">
              <a:extLst>
                <a:ext uri="{FF2B5EF4-FFF2-40B4-BE49-F238E27FC236}">
                  <a16:creationId xmlns:a16="http://schemas.microsoft.com/office/drawing/2014/main" id="{8591EC67-21A9-C8F2-9B01-338DB0D79883}"/>
                </a:ext>
              </a:extLst>
            </p:cNvPr>
            <p:cNvSpPr/>
            <p:nvPr/>
          </p:nvSpPr>
          <p:spPr>
            <a:xfrm>
              <a:off x="3200005"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0" name="Rectangle 19">
              <a:extLst>
                <a:ext uri="{FF2B5EF4-FFF2-40B4-BE49-F238E27FC236}">
                  <a16:creationId xmlns:a16="http://schemas.microsoft.com/office/drawing/2014/main" id="{E867F44E-6789-3C05-CE2B-568112F3C494}"/>
                </a:ext>
              </a:extLst>
            </p:cNvPr>
            <p:cNvSpPr/>
            <p:nvPr/>
          </p:nvSpPr>
          <p:spPr>
            <a:xfrm>
              <a:off x="3704004"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1" name="Rectangle 20">
              <a:extLst>
                <a:ext uri="{FF2B5EF4-FFF2-40B4-BE49-F238E27FC236}">
                  <a16:creationId xmlns:a16="http://schemas.microsoft.com/office/drawing/2014/main" id="{94795B52-55C6-2E8E-3871-BEDF2E3ABED1}"/>
                </a:ext>
              </a:extLst>
            </p:cNvPr>
            <p:cNvSpPr/>
            <p:nvPr/>
          </p:nvSpPr>
          <p:spPr>
            <a:xfrm>
              <a:off x="4208003"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2" name="Rectangle 21">
              <a:extLst>
                <a:ext uri="{FF2B5EF4-FFF2-40B4-BE49-F238E27FC236}">
                  <a16:creationId xmlns:a16="http://schemas.microsoft.com/office/drawing/2014/main" id="{0888ABBD-7668-4911-AD7C-3A420B96A994}"/>
                </a:ext>
              </a:extLst>
            </p:cNvPr>
            <p:cNvSpPr/>
            <p:nvPr/>
          </p:nvSpPr>
          <p:spPr>
            <a:xfrm>
              <a:off x="4712002"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3" name="Rectangle 22">
              <a:extLst>
                <a:ext uri="{FF2B5EF4-FFF2-40B4-BE49-F238E27FC236}">
                  <a16:creationId xmlns:a16="http://schemas.microsoft.com/office/drawing/2014/main" id="{581F53E4-2BDD-01CB-1305-ED38EE1AA41A}"/>
                </a:ext>
              </a:extLst>
            </p:cNvPr>
            <p:cNvSpPr/>
            <p:nvPr/>
          </p:nvSpPr>
          <p:spPr>
            <a:xfrm>
              <a:off x="5195626"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4" name="Rectangle 23">
              <a:extLst>
                <a:ext uri="{FF2B5EF4-FFF2-40B4-BE49-F238E27FC236}">
                  <a16:creationId xmlns:a16="http://schemas.microsoft.com/office/drawing/2014/main" id="{0A18B23E-1188-F2FC-3FD0-D63273541B53}"/>
                </a:ext>
              </a:extLst>
            </p:cNvPr>
            <p:cNvSpPr/>
            <p:nvPr/>
          </p:nvSpPr>
          <p:spPr>
            <a:xfrm>
              <a:off x="5699625" y="5821191"/>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5" name="Rectangle 24">
              <a:extLst>
                <a:ext uri="{FF2B5EF4-FFF2-40B4-BE49-F238E27FC236}">
                  <a16:creationId xmlns:a16="http://schemas.microsoft.com/office/drawing/2014/main" id="{4BA692A5-F978-3E7C-AEED-96C00BD9DCD6}"/>
                </a:ext>
              </a:extLst>
            </p:cNvPr>
            <p:cNvSpPr/>
            <p:nvPr/>
          </p:nvSpPr>
          <p:spPr>
            <a:xfrm>
              <a:off x="6203672" y="5821191"/>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grpSp>
        <p:nvGrpSpPr>
          <p:cNvPr id="37" name="Group 36">
            <a:extLst>
              <a:ext uri="{FF2B5EF4-FFF2-40B4-BE49-F238E27FC236}">
                <a16:creationId xmlns:a16="http://schemas.microsoft.com/office/drawing/2014/main" id="{B84EC511-5FB4-43B7-665E-2FA49B373C6B}"/>
              </a:ext>
            </a:extLst>
          </p:cNvPr>
          <p:cNvGrpSpPr/>
          <p:nvPr/>
        </p:nvGrpSpPr>
        <p:grpSpPr>
          <a:xfrm>
            <a:off x="2388044" y="5404748"/>
            <a:ext cx="4247128" cy="469957"/>
            <a:chOff x="2388044" y="5404748"/>
            <a:chExt cx="4247128" cy="469957"/>
          </a:xfrm>
        </p:grpSpPr>
        <p:sp>
          <p:nvSpPr>
            <p:cNvPr id="26" name="TextBox 25">
              <a:extLst>
                <a:ext uri="{FF2B5EF4-FFF2-40B4-BE49-F238E27FC236}">
                  <a16:creationId xmlns:a16="http://schemas.microsoft.com/office/drawing/2014/main" id="{5C387FF3-0ECA-34ED-41C0-8349FA45313C}"/>
                </a:ext>
              </a:extLst>
            </p:cNvPr>
            <p:cNvSpPr txBox="1"/>
            <p:nvPr/>
          </p:nvSpPr>
          <p:spPr>
            <a:xfrm>
              <a:off x="2388044" y="5413040"/>
              <a:ext cx="946221" cy="461665"/>
            </a:xfrm>
            <a:prstGeom prst="rect">
              <a:avLst/>
            </a:prstGeom>
            <a:noFill/>
          </p:spPr>
          <p:txBody>
            <a:bodyPr wrap="none" rtlCol="0">
              <a:spAutoFit/>
            </a:bodyPr>
            <a:lstStyle/>
            <a:p>
              <a:r>
                <a:rPr lang="en-JP" sz="2400" b="1" i="1" dirty="0">
                  <a:solidFill>
                    <a:srgbClr val="7030A0"/>
                  </a:solidFill>
                </a:rPr>
                <a:t>index</a:t>
              </a:r>
            </a:p>
          </p:txBody>
        </p:sp>
        <p:sp>
          <p:nvSpPr>
            <p:cNvPr id="27" name="TextBox 26">
              <a:extLst>
                <a:ext uri="{FF2B5EF4-FFF2-40B4-BE49-F238E27FC236}">
                  <a16:creationId xmlns:a16="http://schemas.microsoft.com/office/drawing/2014/main" id="{006E7142-015B-16D7-898C-E87F85F9325C}"/>
                </a:ext>
              </a:extLst>
            </p:cNvPr>
            <p:cNvSpPr txBox="1"/>
            <p:nvPr/>
          </p:nvSpPr>
          <p:spPr>
            <a:xfrm>
              <a:off x="3273151" y="5413039"/>
              <a:ext cx="349776" cy="461665"/>
            </a:xfrm>
            <a:prstGeom prst="rect">
              <a:avLst/>
            </a:prstGeom>
            <a:noFill/>
          </p:spPr>
          <p:txBody>
            <a:bodyPr wrap="none" rtlCol="0">
              <a:spAutoFit/>
            </a:bodyPr>
            <a:lstStyle/>
            <a:p>
              <a:r>
                <a:rPr lang="en-JP" sz="2400" i="1" dirty="0">
                  <a:solidFill>
                    <a:srgbClr val="7030A0"/>
                  </a:solidFill>
                </a:rPr>
                <a:t>0</a:t>
              </a:r>
            </a:p>
          </p:txBody>
        </p:sp>
        <p:sp>
          <p:nvSpPr>
            <p:cNvPr id="28" name="TextBox 27">
              <a:extLst>
                <a:ext uri="{FF2B5EF4-FFF2-40B4-BE49-F238E27FC236}">
                  <a16:creationId xmlns:a16="http://schemas.microsoft.com/office/drawing/2014/main" id="{6DBCB6A6-2461-BD62-5734-47227D6582FA}"/>
                </a:ext>
              </a:extLst>
            </p:cNvPr>
            <p:cNvSpPr txBox="1"/>
            <p:nvPr/>
          </p:nvSpPr>
          <p:spPr>
            <a:xfrm>
              <a:off x="3775263" y="5404748"/>
              <a:ext cx="349776" cy="461665"/>
            </a:xfrm>
            <a:prstGeom prst="rect">
              <a:avLst/>
            </a:prstGeom>
            <a:noFill/>
          </p:spPr>
          <p:txBody>
            <a:bodyPr wrap="none" rtlCol="0">
              <a:spAutoFit/>
            </a:bodyPr>
            <a:lstStyle/>
            <a:p>
              <a:r>
                <a:rPr lang="en-JP" sz="2400" i="1" dirty="0">
                  <a:solidFill>
                    <a:srgbClr val="7030A0"/>
                  </a:solidFill>
                </a:rPr>
                <a:t>1</a:t>
              </a:r>
            </a:p>
          </p:txBody>
        </p:sp>
        <p:sp>
          <p:nvSpPr>
            <p:cNvPr id="29" name="TextBox 28">
              <a:extLst>
                <a:ext uri="{FF2B5EF4-FFF2-40B4-BE49-F238E27FC236}">
                  <a16:creationId xmlns:a16="http://schemas.microsoft.com/office/drawing/2014/main" id="{04FB20B1-6787-318F-D147-EA007DB5809F}"/>
                </a:ext>
              </a:extLst>
            </p:cNvPr>
            <p:cNvSpPr txBox="1"/>
            <p:nvPr/>
          </p:nvSpPr>
          <p:spPr>
            <a:xfrm>
              <a:off x="4267898" y="5413039"/>
              <a:ext cx="349776" cy="461665"/>
            </a:xfrm>
            <a:prstGeom prst="rect">
              <a:avLst/>
            </a:prstGeom>
            <a:noFill/>
          </p:spPr>
          <p:txBody>
            <a:bodyPr wrap="none" rtlCol="0">
              <a:spAutoFit/>
            </a:bodyPr>
            <a:lstStyle/>
            <a:p>
              <a:r>
                <a:rPr lang="en-JP" sz="2400" i="1" dirty="0">
                  <a:solidFill>
                    <a:srgbClr val="7030A0"/>
                  </a:solidFill>
                </a:rPr>
                <a:t>2</a:t>
              </a:r>
            </a:p>
          </p:txBody>
        </p:sp>
        <p:sp>
          <p:nvSpPr>
            <p:cNvPr id="30" name="TextBox 29">
              <a:extLst>
                <a:ext uri="{FF2B5EF4-FFF2-40B4-BE49-F238E27FC236}">
                  <a16:creationId xmlns:a16="http://schemas.microsoft.com/office/drawing/2014/main" id="{DFED2D1B-77B3-9564-64CE-CB3FE956FFA8}"/>
                </a:ext>
              </a:extLst>
            </p:cNvPr>
            <p:cNvSpPr txBox="1"/>
            <p:nvPr/>
          </p:nvSpPr>
          <p:spPr>
            <a:xfrm>
              <a:off x="4770010" y="5404748"/>
              <a:ext cx="349776" cy="461665"/>
            </a:xfrm>
            <a:prstGeom prst="rect">
              <a:avLst/>
            </a:prstGeom>
            <a:noFill/>
          </p:spPr>
          <p:txBody>
            <a:bodyPr wrap="none" rtlCol="0">
              <a:spAutoFit/>
            </a:bodyPr>
            <a:lstStyle/>
            <a:p>
              <a:r>
                <a:rPr lang="en-JP" sz="2400" i="1" dirty="0">
                  <a:solidFill>
                    <a:srgbClr val="7030A0"/>
                  </a:solidFill>
                </a:rPr>
                <a:t>3</a:t>
              </a:r>
            </a:p>
          </p:txBody>
        </p:sp>
        <p:sp>
          <p:nvSpPr>
            <p:cNvPr id="31" name="TextBox 30">
              <a:extLst>
                <a:ext uri="{FF2B5EF4-FFF2-40B4-BE49-F238E27FC236}">
                  <a16:creationId xmlns:a16="http://schemas.microsoft.com/office/drawing/2014/main" id="{D90A5C3B-2A50-BB19-3645-32ECEE97CE80}"/>
                </a:ext>
              </a:extLst>
            </p:cNvPr>
            <p:cNvSpPr txBox="1"/>
            <p:nvPr/>
          </p:nvSpPr>
          <p:spPr>
            <a:xfrm>
              <a:off x="5276623" y="5413039"/>
              <a:ext cx="349776" cy="461665"/>
            </a:xfrm>
            <a:prstGeom prst="rect">
              <a:avLst/>
            </a:prstGeom>
            <a:noFill/>
          </p:spPr>
          <p:txBody>
            <a:bodyPr wrap="none" rtlCol="0">
              <a:spAutoFit/>
            </a:bodyPr>
            <a:lstStyle/>
            <a:p>
              <a:r>
                <a:rPr lang="en-JP" sz="2400" i="1" dirty="0">
                  <a:solidFill>
                    <a:srgbClr val="7030A0"/>
                  </a:solidFill>
                </a:rPr>
                <a:t>4</a:t>
              </a:r>
            </a:p>
          </p:txBody>
        </p:sp>
        <p:sp>
          <p:nvSpPr>
            <p:cNvPr id="32" name="TextBox 31">
              <a:extLst>
                <a:ext uri="{FF2B5EF4-FFF2-40B4-BE49-F238E27FC236}">
                  <a16:creationId xmlns:a16="http://schemas.microsoft.com/office/drawing/2014/main" id="{CD25CE57-2783-B1FC-1689-0FA2AB8321DC}"/>
                </a:ext>
              </a:extLst>
            </p:cNvPr>
            <p:cNvSpPr txBox="1"/>
            <p:nvPr/>
          </p:nvSpPr>
          <p:spPr>
            <a:xfrm>
              <a:off x="5778735" y="5404748"/>
              <a:ext cx="349776" cy="461665"/>
            </a:xfrm>
            <a:prstGeom prst="rect">
              <a:avLst/>
            </a:prstGeom>
            <a:noFill/>
          </p:spPr>
          <p:txBody>
            <a:bodyPr wrap="none" rtlCol="0">
              <a:spAutoFit/>
            </a:bodyPr>
            <a:lstStyle/>
            <a:p>
              <a:r>
                <a:rPr lang="en-JP" sz="2400" i="1" dirty="0">
                  <a:solidFill>
                    <a:srgbClr val="7030A0"/>
                  </a:solidFill>
                </a:rPr>
                <a:t>5</a:t>
              </a:r>
            </a:p>
          </p:txBody>
        </p:sp>
        <p:sp>
          <p:nvSpPr>
            <p:cNvPr id="33" name="TextBox 32">
              <a:extLst>
                <a:ext uri="{FF2B5EF4-FFF2-40B4-BE49-F238E27FC236}">
                  <a16:creationId xmlns:a16="http://schemas.microsoft.com/office/drawing/2014/main" id="{6F654EAF-0A83-6A6F-E12C-4201A447DF98}"/>
                </a:ext>
              </a:extLst>
            </p:cNvPr>
            <p:cNvSpPr txBox="1"/>
            <p:nvPr/>
          </p:nvSpPr>
          <p:spPr>
            <a:xfrm>
              <a:off x="6285396" y="5413039"/>
              <a:ext cx="349776" cy="461665"/>
            </a:xfrm>
            <a:prstGeom prst="rect">
              <a:avLst/>
            </a:prstGeom>
            <a:noFill/>
          </p:spPr>
          <p:txBody>
            <a:bodyPr wrap="none" rtlCol="0">
              <a:spAutoFit/>
            </a:bodyPr>
            <a:lstStyle/>
            <a:p>
              <a:r>
                <a:rPr lang="en-JP" sz="2400" i="1" dirty="0">
                  <a:solidFill>
                    <a:srgbClr val="7030A0"/>
                  </a:solidFill>
                </a:rPr>
                <a:t>6</a:t>
              </a:r>
            </a:p>
          </p:txBody>
        </p:sp>
      </p:grpSp>
      <mc:AlternateContent xmlns:mc="http://schemas.openxmlformats.org/markup-compatibility/2006" xmlns:a14="http://schemas.microsoft.com/office/drawing/2010/main">
        <mc:Choice Requires="a14">
          <p:sp>
            <p:nvSpPr>
              <p:cNvPr id="35" name="Rounded Rectangle 34">
                <a:extLst>
                  <a:ext uri="{FF2B5EF4-FFF2-40B4-BE49-F238E27FC236}">
                    <a16:creationId xmlns:a16="http://schemas.microsoft.com/office/drawing/2014/main" id="{0ACE1C94-FA79-71DB-A9EA-6A7578133C0B}"/>
                  </a:ext>
                </a:extLst>
              </p:cNvPr>
              <p:cNvSpPr/>
              <p:nvPr/>
            </p:nvSpPr>
            <p:spPr>
              <a:xfrm>
                <a:off x="81144" y="2346646"/>
                <a:ext cx="8981705" cy="831277"/>
              </a:xfrm>
              <a:prstGeom prst="roundRect">
                <a:avLst/>
              </a:prstGeom>
              <a:solidFill>
                <a:srgbClr val="F9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2800" dirty="0">
                    <a:solidFill>
                      <a:srgbClr val="E1257C"/>
                    </a:solidFill>
                    <a:latin typeface="+mj-lt"/>
                  </a:rPr>
                  <a:t>Key property: </a:t>
                </a:r>
                <a:r>
                  <a:rPr lang="en-JP" sz="2800" dirty="0">
                    <a:solidFill>
                      <a:schemeClr val="tx1"/>
                    </a:solidFill>
                    <a:latin typeface="+mj-lt"/>
                  </a:rPr>
                  <a:t>The </a:t>
                </a:r>
                <a14:m>
                  <m:oMath xmlns:m="http://schemas.openxmlformats.org/officeDocument/2006/math">
                    <m:r>
                      <a:rPr lang="en-JP" sz="2800" b="1" i="1" dirty="0" smtClean="0">
                        <a:solidFill>
                          <a:srgbClr val="7030A0"/>
                        </a:solidFill>
                        <a:latin typeface="Cambria Math" panose="02040503050406030204" pitchFamily="18" charset="0"/>
                      </a:rPr>
                      <m:t>𝒊</m:t>
                    </m:r>
                  </m:oMath>
                </a14:m>
                <a:r>
                  <a:rPr lang="en-JP" sz="2800" b="1" dirty="0">
                    <a:solidFill>
                      <a:srgbClr val="7030A0"/>
                    </a:solidFill>
                    <a:latin typeface="+mj-lt"/>
                  </a:rPr>
                  <a:t>-th bit </a:t>
                </a:r>
                <a:r>
                  <a:rPr lang="en-JP" sz="2800" dirty="0">
                    <a:solidFill>
                      <a:schemeClr val="tx1"/>
                    </a:solidFill>
                    <a:latin typeface="+mj-lt"/>
                  </a:rPr>
                  <a:t>of t</a:t>
                </a:r>
                <a:r>
                  <a:rPr lang="en-US" sz="2800" dirty="0">
                    <a:solidFill>
                      <a:schemeClr val="tx1"/>
                    </a:solidFill>
                  </a:rPr>
                  <a:t>he encoded </a:t>
                </a:r>
                <a:r>
                  <a:rPr lang="en-US" sz="2800" b="1" dirty="0">
                    <a:solidFill>
                      <a:schemeClr val="tx1"/>
                    </a:solidFill>
                  </a:rPr>
                  <a:t>value </a:t>
                </a:r>
                <a14:m>
                  <m:oMath xmlns:m="http://schemas.openxmlformats.org/officeDocument/2006/math">
                    <m:r>
                      <a:rPr lang="en-US" sz="2800" b="1" i="1" dirty="0" smtClean="0">
                        <a:solidFill>
                          <a:srgbClr val="F23F02"/>
                        </a:solidFill>
                        <a:latin typeface="Cambria Math" panose="02040503050406030204" pitchFamily="18" charset="0"/>
                      </a:rPr>
                      <m:t>𝒃</m:t>
                    </m:r>
                  </m:oMath>
                </a14:m>
                <a:r>
                  <a:rPr lang="en-US" sz="2800" b="1" dirty="0">
                    <a:solidFill>
                      <a:schemeClr val="tx1"/>
                    </a:solidFill>
                  </a:rPr>
                  <a:t> </a:t>
                </a:r>
                <a:r>
                  <a:rPr lang="en-US" sz="2800" dirty="0">
                    <a:solidFill>
                      <a:schemeClr val="tx1"/>
                    </a:solidFill>
                  </a:rPr>
                  <a:t>equals the truth value of </a:t>
                </a:r>
                <a14:m>
                  <m:oMath xmlns:m="http://schemas.openxmlformats.org/officeDocument/2006/math">
                    <m:r>
                      <a:rPr lang="en-US" sz="2800" b="1" i="1" dirty="0" smtClean="0">
                        <a:solidFill>
                          <a:srgbClr val="7030A0"/>
                        </a:solidFill>
                        <a:latin typeface="Cambria Math" panose="02040503050406030204" pitchFamily="18" charset="0"/>
                      </a:rPr>
                      <m:t>𝒊</m:t>
                    </m:r>
                  </m:oMath>
                </a14:m>
                <a:r>
                  <a:rPr lang="en-US" sz="2800" b="1" i="1" dirty="0">
                    <a:solidFill>
                      <a:schemeClr val="tx1"/>
                    </a:solidFill>
                  </a:rPr>
                  <a:t> &lt; </a:t>
                </a:r>
                <a14:m>
                  <m:oMath xmlns:m="http://schemas.openxmlformats.org/officeDocument/2006/math">
                    <m:r>
                      <a:rPr lang="en-US" sz="2800" b="1" i="1" dirty="0" smtClean="0">
                        <a:solidFill>
                          <a:srgbClr val="F23F02"/>
                        </a:solidFill>
                        <a:latin typeface="Cambria Math" panose="02040503050406030204" pitchFamily="18" charset="0"/>
                      </a:rPr>
                      <m:t>𝒃</m:t>
                    </m:r>
                  </m:oMath>
                </a14:m>
                <a:endParaRPr lang="en-JP" sz="2800" b="1" i="1" dirty="0">
                  <a:solidFill>
                    <a:srgbClr val="F23F02"/>
                  </a:solidFill>
                  <a:latin typeface="+mj-lt"/>
                </a:endParaRPr>
              </a:p>
            </p:txBody>
          </p:sp>
        </mc:Choice>
        <mc:Fallback xmlns="">
          <p:sp>
            <p:nvSpPr>
              <p:cNvPr id="35" name="Rounded Rectangle 34">
                <a:extLst>
                  <a:ext uri="{FF2B5EF4-FFF2-40B4-BE49-F238E27FC236}">
                    <a16:creationId xmlns:a16="http://schemas.microsoft.com/office/drawing/2014/main" id="{0ACE1C94-FA79-71DB-A9EA-6A7578133C0B}"/>
                  </a:ext>
                </a:extLst>
              </p:cNvPr>
              <p:cNvSpPr>
                <a:spLocks noRot="1" noChangeAspect="1" noMove="1" noResize="1" noEditPoints="1" noAdjustHandles="1" noChangeArrowheads="1" noChangeShapeType="1" noTextEdit="1"/>
              </p:cNvSpPr>
              <p:nvPr/>
            </p:nvSpPr>
            <p:spPr>
              <a:xfrm>
                <a:off x="81144" y="2346646"/>
                <a:ext cx="8981705" cy="831277"/>
              </a:xfrm>
              <a:prstGeom prst="roundRect">
                <a:avLst/>
              </a:prstGeom>
              <a:blipFill>
                <a:blip r:embed="rId4"/>
                <a:stretch>
                  <a:fillRect t="-8219" b="-21918"/>
                </a:stretch>
              </a:blipFill>
              <a:ln w="76200">
                <a:solidFill>
                  <a:srgbClr val="E1257C"/>
                </a:solidFill>
              </a:ln>
            </p:spPr>
            <p:txBody>
              <a:bodyPr/>
              <a:lstStyle/>
              <a:p>
                <a:r>
                  <a:rPr lang="en-JP">
                    <a:noFill/>
                  </a:rPr>
                  <a:t> </a:t>
                </a:r>
              </a:p>
            </p:txBody>
          </p:sp>
        </mc:Fallback>
      </mc:AlternateContent>
    </p:spTree>
    <p:extLst>
      <p:ext uri="{BB962C8B-B14F-4D97-AF65-F5344CB8AC3E}">
        <p14:creationId xmlns:p14="http://schemas.microsoft.com/office/powerpoint/2010/main" val="1498272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9" grpId="0" animBg="1"/>
      <p:bldP spid="13" grpId="0" animBg="1"/>
      <p:bldP spid="14" grpId="0"/>
      <p:bldP spid="15" grpId="0"/>
      <p:bldP spid="16" grpId="0"/>
      <p:bldP spid="17" grpId="0"/>
      <p:bldP spid="18" grpId="0"/>
      <p:bldP spid="3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2E20D-4295-F8B3-490A-8377B2B6A8C3}"/>
              </a:ext>
            </a:extLst>
          </p:cNvPr>
          <p:cNvSpPr>
            <a:spLocks noGrp="1"/>
          </p:cNvSpPr>
          <p:nvPr>
            <p:ph type="title"/>
          </p:nvPr>
        </p:nvSpPr>
        <p:spPr/>
        <p:txBody>
          <a:bodyPr/>
          <a:lstStyle/>
          <a:p>
            <a:r>
              <a:rPr lang="en-US" sz="4000" dirty="0"/>
              <a:t>Clutch: Lookup Table-Based Comparison</a:t>
            </a:r>
            <a:endParaRPr lang="en-JP" sz="4000" dirty="0"/>
          </a:p>
        </p:txBody>
      </p:sp>
      <p:sp>
        <p:nvSpPr>
          <p:cNvPr id="5" name="Slide Number Placeholder 4">
            <a:extLst>
              <a:ext uri="{FF2B5EF4-FFF2-40B4-BE49-F238E27FC236}">
                <a16:creationId xmlns:a16="http://schemas.microsoft.com/office/drawing/2014/main" id="{86FB5E88-7E33-B783-4B41-823DB0481E75}"/>
              </a:ext>
            </a:extLst>
          </p:cNvPr>
          <p:cNvSpPr>
            <a:spLocks noGrp="1"/>
          </p:cNvSpPr>
          <p:nvPr>
            <p:ph type="sldNum" sz="quarter" idx="12"/>
          </p:nvPr>
        </p:nvSpPr>
        <p:spPr/>
        <p:txBody>
          <a:bodyPr/>
          <a:lstStyle/>
          <a:p>
            <a:fld id="{CBE5B309-C2CE-4D90-B104-F7E98438FC65}" type="slidenum">
              <a:rPr lang="tr-TR" smtClean="0"/>
              <a:pPr/>
              <a:t>43</a:t>
            </a:fld>
            <a:endParaRPr lang="tr-TR" dirty="0"/>
          </a:p>
        </p:txBody>
      </p:sp>
      <p:sp>
        <p:nvSpPr>
          <p:cNvPr id="8" name="Rectangle 7">
            <a:extLst>
              <a:ext uri="{FF2B5EF4-FFF2-40B4-BE49-F238E27FC236}">
                <a16:creationId xmlns:a16="http://schemas.microsoft.com/office/drawing/2014/main" id="{62FF8742-6794-68C6-05AD-4231B774A9D2}"/>
              </a:ext>
            </a:extLst>
          </p:cNvPr>
          <p:cNvSpPr/>
          <p:nvPr/>
        </p:nvSpPr>
        <p:spPr>
          <a:xfrm>
            <a:off x="3807537" y="4064925"/>
            <a:ext cx="3482560" cy="798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AE64A2C-9C86-BBC5-20A0-78F47FB46DDB}"/>
                  </a:ext>
                </a:extLst>
              </p:cNvPr>
              <p:cNvSpPr txBox="1"/>
              <p:nvPr/>
            </p:nvSpPr>
            <p:spPr>
              <a:xfrm>
                <a:off x="121733" y="1404892"/>
                <a:ext cx="1020857" cy="584775"/>
              </a:xfrm>
              <a:prstGeom prst="rect">
                <a:avLst/>
              </a:prstGeom>
              <a:noFill/>
            </p:spPr>
            <p:txBody>
              <a:bodyPr wrap="none" rtlCol="0">
                <a:spAutoFit/>
              </a:bodyPr>
              <a:lstStyle/>
              <a:p>
                <a14:m>
                  <m:oMath xmlns:m="http://schemas.openxmlformats.org/officeDocument/2006/math">
                    <m:r>
                      <a:rPr lang="en-US" sz="3200" b="0" i="1" smtClean="0">
                        <a:solidFill>
                          <a:srgbClr val="F23F02"/>
                        </a:solidFill>
                        <a:latin typeface="Cambria Math" panose="02040503050406030204" pitchFamily="18" charset="0"/>
                      </a:rPr>
                      <m:t>𝑏</m:t>
                    </m:r>
                  </m:oMath>
                </a14:m>
                <a:r>
                  <a:rPr lang="en-JP" sz="3200" dirty="0">
                    <a:solidFill>
                      <a:srgbClr val="F23F02"/>
                    </a:solidFill>
                  </a:rPr>
                  <a:t> = 6</a:t>
                </a:r>
              </a:p>
            </p:txBody>
          </p:sp>
        </mc:Choice>
        <mc:Fallback xmlns="">
          <p:sp>
            <p:nvSpPr>
              <p:cNvPr id="17" name="TextBox 16">
                <a:extLst>
                  <a:ext uri="{FF2B5EF4-FFF2-40B4-BE49-F238E27FC236}">
                    <a16:creationId xmlns:a16="http://schemas.microsoft.com/office/drawing/2014/main" id="{3AE64A2C-9C86-BBC5-20A0-78F47FB46DDB}"/>
                  </a:ext>
                </a:extLst>
              </p:cNvPr>
              <p:cNvSpPr txBox="1">
                <a:spLocks noRot="1" noChangeAspect="1" noMove="1" noResize="1" noEditPoints="1" noAdjustHandles="1" noChangeArrowheads="1" noChangeShapeType="1" noTextEdit="1"/>
              </p:cNvSpPr>
              <p:nvPr/>
            </p:nvSpPr>
            <p:spPr>
              <a:xfrm>
                <a:off x="121733" y="1404892"/>
                <a:ext cx="1020857" cy="584775"/>
              </a:xfrm>
              <a:prstGeom prst="rect">
                <a:avLst/>
              </a:prstGeom>
              <a:blipFill>
                <a:blip r:embed="rId3"/>
                <a:stretch>
                  <a:fillRect l="-4938" t="-12766" r="-14815" b="-34043"/>
                </a:stretch>
              </a:blipFill>
            </p:spPr>
            <p:txBody>
              <a:bodyPr/>
              <a:lstStyle/>
              <a:p>
                <a:r>
                  <a:rPr lang="en-JP">
                    <a:noFill/>
                  </a:rPr>
                  <a:t> </a:t>
                </a:r>
              </a:p>
            </p:txBody>
          </p:sp>
        </mc:Fallback>
      </mc:AlternateContent>
      <p:grpSp>
        <p:nvGrpSpPr>
          <p:cNvPr id="36" name="Group 35">
            <a:extLst>
              <a:ext uri="{FF2B5EF4-FFF2-40B4-BE49-F238E27FC236}">
                <a16:creationId xmlns:a16="http://schemas.microsoft.com/office/drawing/2014/main" id="{29DDBEC9-B6F0-9242-2298-41FE228836BE}"/>
              </a:ext>
            </a:extLst>
          </p:cNvPr>
          <p:cNvGrpSpPr/>
          <p:nvPr/>
        </p:nvGrpSpPr>
        <p:grpSpPr>
          <a:xfrm>
            <a:off x="1274953" y="1404892"/>
            <a:ext cx="3507666" cy="504000"/>
            <a:chOff x="3200005" y="5821191"/>
            <a:chExt cx="3507666" cy="504000"/>
          </a:xfrm>
        </p:grpSpPr>
        <p:sp>
          <p:nvSpPr>
            <p:cNvPr id="19" name="Rectangle 18">
              <a:extLst>
                <a:ext uri="{FF2B5EF4-FFF2-40B4-BE49-F238E27FC236}">
                  <a16:creationId xmlns:a16="http://schemas.microsoft.com/office/drawing/2014/main" id="{8591EC67-21A9-C8F2-9B01-338DB0D79883}"/>
                </a:ext>
              </a:extLst>
            </p:cNvPr>
            <p:cNvSpPr/>
            <p:nvPr/>
          </p:nvSpPr>
          <p:spPr>
            <a:xfrm>
              <a:off x="3200005"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0" name="Rectangle 19">
              <a:extLst>
                <a:ext uri="{FF2B5EF4-FFF2-40B4-BE49-F238E27FC236}">
                  <a16:creationId xmlns:a16="http://schemas.microsoft.com/office/drawing/2014/main" id="{E867F44E-6789-3C05-CE2B-568112F3C494}"/>
                </a:ext>
              </a:extLst>
            </p:cNvPr>
            <p:cNvSpPr/>
            <p:nvPr/>
          </p:nvSpPr>
          <p:spPr>
            <a:xfrm>
              <a:off x="3704004"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1" name="Rectangle 20">
              <a:extLst>
                <a:ext uri="{FF2B5EF4-FFF2-40B4-BE49-F238E27FC236}">
                  <a16:creationId xmlns:a16="http://schemas.microsoft.com/office/drawing/2014/main" id="{94795B52-55C6-2E8E-3871-BEDF2E3ABED1}"/>
                </a:ext>
              </a:extLst>
            </p:cNvPr>
            <p:cNvSpPr/>
            <p:nvPr/>
          </p:nvSpPr>
          <p:spPr>
            <a:xfrm>
              <a:off x="4208003"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2" name="Rectangle 21">
              <a:extLst>
                <a:ext uri="{FF2B5EF4-FFF2-40B4-BE49-F238E27FC236}">
                  <a16:creationId xmlns:a16="http://schemas.microsoft.com/office/drawing/2014/main" id="{0888ABBD-7668-4911-AD7C-3A420B96A994}"/>
                </a:ext>
              </a:extLst>
            </p:cNvPr>
            <p:cNvSpPr/>
            <p:nvPr/>
          </p:nvSpPr>
          <p:spPr>
            <a:xfrm>
              <a:off x="4712002"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3" name="Rectangle 22">
              <a:extLst>
                <a:ext uri="{FF2B5EF4-FFF2-40B4-BE49-F238E27FC236}">
                  <a16:creationId xmlns:a16="http://schemas.microsoft.com/office/drawing/2014/main" id="{581F53E4-2BDD-01CB-1305-ED38EE1AA41A}"/>
                </a:ext>
              </a:extLst>
            </p:cNvPr>
            <p:cNvSpPr/>
            <p:nvPr/>
          </p:nvSpPr>
          <p:spPr>
            <a:xfrm>
              <a:off x="5195626"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4" name="Rectangle 23">
              <a:extLst>
                <a:ext uri="{FF2B5EF4-FFF2-40B4-BE49-F238E27FC236}">
                  <a16:creationId xmlns:a16="http://schemas.microsoft.com/office/drawing/2014/main" id="{0A18B23E-1188-F2FC-3FD0-D63273541B53}"/>
                </a:ext>
              </a:extLst>
            </p:cNvPr>
            <p:cNvSpPr/>
            <p:nvPr/>
          </p:nvSpPr>
          <p:spPr>
            <a:xfrm>
              <a:off x="5699625" y="5821191"/>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5" name="Rectangle 24">
              <a:extLst>
                <a:ext uri="{FF2B5EF4-FFF2-40B4-BE49-F238E27FC236}">
                  <a16:creationId xmlns:a16="http://schemas.microsoft.com/office/drawing/2014/main" id="{4BA692A5-F978-3E7C-AEED-96C00BD9DCD6}"/>
                </a:ext>
              </a:extLst>
            </p:cNvPr>
            <p:cNvSpPr/>
            <p:nvPr/>
          </p:nvSpPr>
          <p:spPr>
            <a:xfrm>
              <a:off x="6203672" y="5821191"/>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grpSp>
        <p:nvGrpSpPr>
          <p:cNvPr id="37" name="Group 36">
            <a:extLst>
              <a:ext uri="{FF2B5EF4-FFF2-40B4-BE49-F238E27FC236}">
                <a16:creationId xmlns:a16="http://schemas.microsoft.com/office/drawing/2014/main" id="{B84EC511-5FB4-43B7-665E-2FA49B373C6B}"/>
              </a:ext>
            </a:extLst>
          </p:cNvPr>
          <p:cNvGrpSpPr/>
          <p:nvPr/>
        </p:nvGrpSpPr>
        <p:grpSpPr>
          <a:xfrm>
            <a:off x="462992" y="988449"/>
            <a:ext cx="4247128" cy="469957"/>
            <a:chOff x="2388044" y="5404748"/>
            <a:chExt cx="4247128" cy="469957"/>
          </a:xfrm>
        </p:grpSpPr>
        <p:sp>
          <p:nvSpPr>
            <p:cNvPr id="26" name="TextBox 25">
              <a:extLst>
                <a:ext uri="{FF2B5EF4-FFF2-40B4-BE49-F238E27FC236}">
                  <a16:creationId xmlns:a16="http://schemas.microsoft.com/office/drawing/2014/main" id="{5C387FF3-0ECA-34ED-41C0-8349FA45313C}"/>
                </a:ext>
              </a:extLst>
            </p:cNvPr>
            <p:cNvSpPr txBox="1"/>
            <p:nvPr/>
          </p:nvSpPr>
          <p:spPr>
            <a:xfrm>
              <a:off x="2388044" y="5413040"/>
              <a:ext cx="946221" cy="461665"/>
            </a:xfrm>
            <a:prstGeom prst="rect">
              <a:avLst/>
            </a:prstGeom>
            <a:noFill/>
          </p:spPr>
          <p:txBody>
            <a:bodyPr wrap="none" rtlCol="0">
              <a:spAutoFit/>
            </a:bodyPr>
            <a:lstStyle/>
            <a:p>
              <a:r>
                <a:rPr lang="en-JP" sz="2400" b="1" i="1" dirty="0">
                  <a:solidFill>
                    <a:srgbClr val="7030A0"/>
                  </a:solidFill>
                </a:rPr>
                <a:t>index</a:t>
              </a:r>
            </a:p>
          </p:txBody>
        </p:sp>
        <p:sp>
          <p:nvSpPr>
            <p:cNvPr id="27" name="TextBox 26">
              <a:extLst>
                <a:ext uri="{FF2B5EF4-FFF2-40B4-BE49-F238E27FC236}">
                  <a16:creationId xmlns:a16="http://schemas.microsoft.com/office/drawing/2014/main" id="{006E7142-015B-16D7-898C-E87F85F9325C}"/>
                </a:ext>
              </a:extLst>
            </p:cNvPr>
            <p:cNvSpPr txBox="1"/>
            <p:nvPr/>
          </p:nvSpPr>
          <p:spPr>
            <a:xfrm>
              <a:off x="3273151" y="5413039"/>
              <a:ext cx="349776" cy="461665"/>
            </a:xfrm>
            <a:prstGeom prst="rect">
              <a:avLst/>
            </a:prstGeom>
            <a:noFill/>
          </p:spPr>
          <p:txBody>
            <a:bodyPr wrap="none" rtlCol="0">
              <a:spAutoFit/>
            </a:bodyPr>
            <a:lstStyle/>
            <a:p>
              <a:r>
                <a:rPr lang="en-JP" sz="2400" i="1" dirty="0">
                  <a:solidFill>
                    <a:srgbClr val="7030A0"/>
                  </a:solidFill>
                </a:rPr>
                <a:t>0</a:t>
              </a:r>
            </a:p>
          </p:txBody>
        </p:sp>
        <p:sp>
          <p:nvSpPr>
            <p:cNvPr id="28" name="TextBox 27">
              <a:extLst>
                <a:ext uri="{FF2B5EF4-FFF2-40B4-BE49-F238E27FC236}">
                  <a16:creationId xmlns:a16="http://schemas.microsoft.com/office/drawing/2014/main" id="{6DBCB6A6-2461-BD62-5734-47227D6582FA}"/>
                </a:ext>
              </a:extLst>
            </p:cNvPr>
            <p:cNvSpPr txBox="1"/>
            <p:nvPr/>
          </p:nvSpPr>
          <p:spPr>
            <a:xfrm>
              <a:off x="3775263" y="5404748"/>
              <a:ext cx="349776" cy="461665"/>
            </a:xfrm>
            <a:prstGeom prst="rect">
              <a:avLst/>
            </a:prstGeom>
            <a:noFill/>
          </p:spPr>
          <p:txBody>
            <a:bodyPr wrap="none" rtlCol="0">
              <a:spAutoFit/>
            </a:bodyPr>
            <a:lstStyle/>
            <a:p>
              <a:r>
                <a:rPr lang="en-JP" sz="2400" i="1" dirty="0">
                  <a:solidFill>
                    <a:srgbClr val="7030A0"/>
                  </a:solidFill>
                </a:rPr>
                <a:t>1</a:t>
              </a:r>
            </a:p>
          </p:txBody>
        </p:sp>
        <p:sp>
          <p:nvSpPr>
            <p:cNvPr id="29" name="TextBox 28">
              <a:extLst>
                <a:ext uri="{FF2B5EF4-FFF2-40B4-BE49-F238E27FC236}">
                  <a16:creationId xmlns:a16="http://schemas.microsoft.com/office/drawing/2014/main" id="{04FB20B1-6787-318F-D147-EA007DB5809F}"/>
                </a:ext>
              </a:extLst>
            </p:cNvPr>
            <p:cNvSpPr txBox="1"/>
            <p:nvPr/>
          </p:nvSpPr>
          <p:spPr>
            <a:xfrm>
              <a:off x="4267898" y="5413039"/>
              <a:ext cx="349776" cy="461665"/>
            </a:xfrm>
            <a:prstGeom prst="rect">
              <a:avLst/>
            </a:prstGeom>
            <a:noFill/>
          </p:spPr>
          <p:txBody>
            <a:bodyPr wrap="none" rtlCol="0">
              <a:spAutoFit/>
            </a:bodyPr>
            <a:lstStyle/>
            <a:p>
              <a:r>
                <a:rPr lang="en-JP" sz="2400" i="1" dirty="0">
                  <a:solidFill>
                    <a:srgbClr val="7030A0"/>
                  </a:solidFill>
                </a:rPr>
                <a:t>2</a:t>
              </a:r>
            </a:p>
          </p:txBody>
        </p:sp>
        <p:sp>
          <p:nvSpPr>
            <p:cNvPr id="30" name="TextBox 29">
              <a:extLst>
                <a:ext uri="{FF2B5EF4-FFF2-40B4-BE49-F238E27FC236}">
                  <a16:creationId xmlns:a16="http://schemas.microsoft.com/office/drawing/2014/main" id="{DFED2D1B-77B3-9564-64CE-CB3FE956FFA8}"/>
                </a:ext>
              </a:extLst>
            </p:cNvPr>
            <p:cNvSpPr txBox="1"/>
            <p:nvPr/>
          </p:nvSpPr>
          <p:spPr>
            <a:xfrm>
              <a:off x="4770010" y="5404748"/>
              <a:ext cx="349776" cy="461665"/>
            </a:xfrm>
            <a:prstGeom prst="rect">
              <a:avLst/>
            </a:prstGeom>
            <a:noFill/>
          </p:spPr>
          <p:txBody>
            <a:bodyPr wrap="none" rtlCol="0">
              <a:spAutoFit/>
            </a:bodyPr>
            <a:lstStyle/>
            <a:p>
              <a:r>
                <a:rPr lang="en-JP" sz="2400" i="1" dirty="0">
                  <a:solidFill>
                    <a:srgbClr val="7030A0"/>
                  </a:solidFill>
                </a:rPr>
                <a:t>3</a:t>
              </a:r>
            </a:p>
          </p:txBody>
        </p:sp>
        <p:sp>
          <p:nvSpPr>
            <p:cNvPr id="31" name="TextBox 30">
              <a:extLst>
                <a:ext uri="{FF2B5EF4-FFF2-40B4-BE49-F238E27FC236}">
                  <a16:creationId xmlns:a16="http://schemas.microsoft.com/office/drawing/2014/main" id="{D90A5C3B-2A50-BB19-3645-32ECEE97CE80}"/>
                </a:ext>
              </a:extLst>
            </p:cNvPr>
            <p:cNvSpPr txBox="1"/>
            <p:nvPr/>
          </p:nvSpPr>
          <p:spPr>
            <a:xfrm>
              <a:off x="5276623" y="5413039"/>
              <a:ext cx="349776" cy="461665"/>
            </a:xfrm>
            <a:prstGeom prst="rect">
              <a:avLst/>
            </a:prstGeom>
            <a:noFill/>
          </p:spPr>
          <p:txBody>
            <a:bodyPr wrap="none" rtlCol="0">
              <a:spAutoFit/>
            </a:bodyPr>
            <a:lstStyle/>
            <a:p>
              <a:r>
                <a:rPr lang="en-JP" sz="2400" i="1" dirty="0">
                  <a:solidFill>
                    <a:srgbClr val="7030A0"/>
                  </a:solidFill>
                </a:rPr>
                <a:t>4</a:t>
              </a:r>
            </a:p>
          </p:txBody>
        </p:sp>
        <p:sp>
          <p:nvSpPr>
            <p:cNvPr id="32" name="TextBox 31">
              <a:extLst>
                <a:ext uri="{FF2B5EF4-FFF2-40B4-BE49-F238E27FC236}">
                  <a16:creationId xmlns:a16="http://schemas.microsoft.com/office/drawing/2014/main" id="{CD25CE57-2783-B1FC-1689-0FA2AB8321DC}"/>
                </a:ext>
              </a:extLst>
            </p:cNvPr>
            <p:cNvSpPr txBox="1"/>
            <p:nvPr/>
          </p:nvSpPr>
          <p:spPr>
            <a:xfrm>
              <a:off x="5778735" y="5404748"/>
              <a:ext cx="349776" cy="461665"/>
            </a:xfrm>
            <a:prstGeom prst="rect">
              <a:avLst/>
            </a:prstGeom>
            <a:noFill/>
          </p:spPr>
          <p:txBody>
            <a:bodyPr wrap="none" rtlCol="0">
              <a:spAutoFit/>
            </a:bodyPr>
            <a:lstStyle/>
            <a:p>
              <a:r>
                <a:rPr lang="en-JP" sz="2400" i="1" dirty="0">
                  <a:solidFill>
                    <a:srgbClr val="7030A0"/>
                  </a:solidFill>
                </a:rPr>
                <a:t>5</a:t>
              </a:r>
            </a:p>
          </p:txBody>
        </p:sp>
        <p:sp>
          <p:nvSpPr>
            <p:cNvPr id="33" name="TextBox 32">
              <a:extLst>
                <a:ext uri="{FF2B5EF4-FFF2-40B4-BE49-F238E27FC236}">
                  <a16:creationId xmlns:a16="http://schemas.microsoft.com/office/drawing/2014/main" id="{6F654EAF-0A83-6A6F-E12C-4201A447DF98}"/>
                </a:ext>
              </a:extLst>
            </p:cNvPr>
            <p:cNvSpPr txBox="1"/>
            <p:nvPr/>
          </p:nvSpPr>
          <p:spPr>
            <a:xfrm>
              <a:off x="6285396" y="5413039"/>
              <a:ext cx="349776" cy="461665"/>
            </a:xfrm>
            <a:prstGeom prst="rect">
              <a:avLst/>
            </a:prstGeom>
            <a:noFill/>
          </p:spPr>
          <p:txBody>
            <a:bodyPr wrap="none" rtlCol="0">
              <a:spAutoFit/>
            </a:bodyPr>
            <a:lstStyle/>
            <a:p>
              <a:r>
                <a:rPr lang="en-JP" sz="2400" i="1" dirty="0">
                  <a:solidFill>
                    <a:srgbClr val="7030A0"/>
                  </a:solidFill>
                </a:rPr>
                <a:t>6</a:t>
              </a:r>
            </a:p>
          </p:txBody>
        </p:sp>
      </p:grpSp>
      <p:sp>
        <p:nvSpPr>
          <p:cNvPr id="3" name="Rectangle 2">
            <a:extLst>
              <a:ext uri="{FF2B5EF4-FFF2-40B4-BE49-F238E27FC236}">
                <a16:creationId xmlns:a16="http://schemas.microsoft.com/office/drawing/2014/main" id="{EA80FFDC-EDB2-D2C3-7A06-F8B092F56EE4}"/>
              </a:ext>
            </a:extLst>
          </p:cNvPr>
          <p:cNvSpPr/>
          <p:nvPr/>
        </p:nvSpPr>
        <p:spPr>
          <a:xfrm>
            <a:off x="6357052" y="1941178"/>
            <a:ext cx="1697246" cy="445319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4" name="Straight Connector 3">
            <a:extLst>
              <a:ext uri="{FF2B5EF4-FFF2-40B4-BE49-F238E27FC236}">
                <a16:creationId xmlns:a16="http://schemas.microsoft.com/office/drawing/2014/main" id="{2DD6FFF8-E10A-E869-FB13-6091ED166889}"/>
              </a:ext>
            </a:extLst>
          </p:cNvPr>
          <p:cNvCxnSpPr>
            <a:cxnSpLocks/>
          </p:cNvCxnSpPr>
          <p:nvPr/>
        </p:nvCxnSpPr>
        <p:spPr>
          <a:xfrm flipH="1">
            <a:off x="7202604" y="1947835"/>
            <a:ext cx="6143" cy="4464000"/>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EA92B140-6B69-20CC-504D-C775CD911DA2}"/>
              </a:ext>
            </a:extLst>
          </p:cNvPr>
          <p:cNvCxnSpPr>
            <a:cxnSpLocks/>
          </p:cNvCxnSpPr>
          <p:nvPr/>
        </p:nvCxnSpPr>
        <p:spPr>
          <a:xfrm flipH="1">
            <a:off x="7763233" y="1933966"/>
            <a:ext cx="6143" cy="4464000"/>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C8E1D2D-0234-C017-696A-CF0ABB5C1ED3}"/>
              </a:ext>
            </a:extLst>
          </p:cNvPr>
          <p:cNvCxnSpPr>
            <a:cxnSpLocks/>
          </p:cNvCxnSpPr>
          <p:nvPr/>
        </p:nvCxnSpPr>
        <p:spPr>
          <a:xfrm flipH="1">
            <a:off x="6626617" y="1933966"/>
            <a:ext cx="6143" cy="4464000"/>
          </a:xfrm>
          <a:prstGeom prst="line">
            <a:avLst/>
          </a:prstGeom>
          <a:ln w="28575"/>
        </p:spPr>
        <p:style>
          <a:lnRef idx="1">
            <a:schemeClr val="dk1"/>
          </a:lnRef>
          <a:fillRef idx="0">
            <a:schemeClr val="dk1"/>
          </a:fillRef>
          <a:effectRef idx="0">
            <a:schemeClr val="dk1"/>
          </a:effectRef>
          <a:fontRef idx="minor">
            <a:schemeClr val="tx1"/>
          </a:fontRef>
        </p:style>
      </p:cxnSp>
      <p:sp>
        <p:nvSpPr>
          <p:cNvPr id="9" name="Oval 8">
            <a:extLst>
              <a:ext uri="{FF2B5EF4-FFF2-40B4-BE49-F238E27FC236}">
                <a16:creationId xmlns:a16="http://schemas.microsoft.com/office/drawing/2014/main" id="{DD11F5C3-0CEA-F056-CBE9-906B29D61E42}"/>
              </a:ext>
            </a:extLst>
          </p:cNvPr>
          <p:cNvSpPr/>
          <p:nvPr/>
        </p:nvSpPr>
        <p:spPr>
          <a:xfrm>
            <a:off x="6416760" y="253655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0" name="Oval 9">
            <a:extLst>
              <a:ext uri="{FF2B5EF4-FFF2-40B4-BE49-F238E27FC236}">
                <a16:creationId xmlns:a16="http://schemas.microsoft.com/office/drawing/2014/main" id="{202F8395-7E8A-ABFE-6908-B25C67317629}"/>
              </a:ext>
            </a:extLst>
          </p:cNvPr>
          <p:cNvSpPr/>
          <p:nvPr/>
        </p:nvSpPr>
        <p:spPr>
          <a:xfrm>
            <a:off x="6416760" y="309198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1" name="Oval 10">
            <a:extLst>
              <a:ext uri="{FF2B5EF4-FFF2-40B4-BE49-F238E27FC236}">
                <a16:creationId xmlns:a16="http://schemas.microsoft.com/office/drawing/2014/main" id="{F78F0A60-E189-F21A-7E9A-32EA8D8C785B}"/>
              </a:ext>
            </a:extLst>
          </p:cNvPr>
          <p:cNvSpPr/>
          <p:nvPr/>
        </p:nvSpPr>
        <p:spPr>
          <a:xfrm>
            <a:off x="6416760" y="364741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2" name="Oval 11">
            <a:extLst>
              <a:ext uri="{FF2B5EF4-FFF2-40B4-BE49-F238E27FC236}">
                <a16:creationId xmlns:a16="http://schemas.microsoft.com/office/drawing/2014/main" id="{7FF5D1C5-8BB5-ECC4-B2D1-5AFD1563B2F8}"/>
              </a:ext>
            </a:extLst>
          </p:cNvPr>
          <p:cNvSpPr/>
          <p:nvPr/>
        </p:nvSpPr>
        <p:spPr>
          <a:xfrm>
            <a:off x="6410617" y="420285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3" name="Oval 12">
            <a:extLst>
              <a:ext uri="{FF2B5EF4-FFF2-40B4-BE49-F238E27FC236}">
                <a16:creationId xmlns:a16="http://schemas.microsoft.com/office/drawing/2014/main" id="{22BC665F-1FEF-6D85-1665-EA645957748E}"/>
              </a:ext>
            </a:extLst>
          </p:cNvPr>
          <p:cNvSpPr/>
          <p:nvPr/>
        </p:nvSpPr>
        <p:spPr>
          <a:xfrm>
            <a:off x="6410617" y="475828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4" name="Oval 13">
            <a:extLst>
              <a:ext uri="{FF2B5EF4-FFF2-40B4-BE49-F238E27FC236}">
                <a16:creationId xmlns:a16="http://schemas.microsoft.com/office/drawing/2014/main" id="{324B236F-8C68-F0AD-F77E-D87A3B08529C}"/>
              </a:ext>
            </a:extLst>
          </p:cNvPr>
          <p:cNvSpPr/>
          <p:nvPr/>
        </p:nvSpPr>
        <p:spPr>
          <a:xfrm>
            <a:off x="6410617" y="531372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5" name="Oval 14">
            <a:extLst>
              <a:ext uri="{FF2B5EF4-FFF2-40B4-BE49-F238E27FC236}">
                <a16:creationId xmlns:a16="http://schemas.microsoft.com/office/drawing/2014/main" id="{CBE01B0D-B541-F048-A70A-6D9A94F499E1}"/>
              </a:ext>
            </a:extLst>
          </p:cNvPr>
          <p:cNvSpPr/>
          <p:nvPr/>
        </p:nvSpPr>
        <p:spPr>
          <a:xfrm>
            <a:off x="6410617" y="586915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4" name="Oval 33">
            <a:extLst>
              <a:ext uri="{FF2B5EF4-FFF2-40B4-BE49-F238E27FC236}">
                <a16:creationId xmlns:a16="http://schemas.microsoft.com/office/drawing/2014/main" id="{B96C61D5-A2BB-80AA-DBBE-CEFD38D0A8FE}"/>
              </a:ext>
            </a:extLst>
          </p:cNvPr>
          <p:cNvSpPr/>
          <p:nvPr/>
        </p:nvSpPr>
        <p:spPr>
          <a:xfrm>
            <a:off x="6986604" y="253655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5" name="Oval 34">
            <a:extLst>
              <a:ext uri="{FF2B5EF4-FFF2-40B4-BE49-F238E27FC236}">
                <a16:creationId xmlns:a16="http://schemas.microsoft.com/office/drawing/2014/main" id="{F56A66EE-CBD0-D815-EF08-A07BBFBE5332}"/>
              </a:ext>
            </a:extLst>
          </p:cNvPr>
          <p:cNvSpPr/>
          <p:nvPr/>
        </p:nvSpPr>
        <p:spPr>
          <a:xfrm>
            <a:off x="6986604" y="309198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8" name="Oval 37">
            <a:extLst>
              <a:ext uri="{FF2B5EF4-FFF2-40B4-BE49-F238E27FC236}">
                <a16:creationId xmlns:a16="http://schemas.microsoft.com/office/drawing/2014/main" id="{400962E7-379A-9E31-2862-4EEC148FFC0C}"/>
              </a:ext>
            </a:extLst>
          </p:cNvPr>
          <p:cNvSpPr/>
          <p:nvPr/>
        </p:nvSpPr>
        <p:spPr>
          <a:xfrm>
            <a:off x="6986604" y="364741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9" name="Oval 38">
            <a:extLst>
              <a:ext uri="{FF2B5EF4-FFF2-40B4-BE49-F238E27FC236}">
                <a16:creationId xmlns:a16="http://schemas.microsoft.com/office/drawing/2014/main" id="{8EB93428-2472-1C2A-AAE2-AE8E65236BFF}"/>
              </a:ext>
            </a:extLst>
          </p:cNvPr>
          <p:cNvSpPr/>
          <p:nvPr/>
        </p:nvSpPr>
        <p:spPr>
          <a:xfrm>
            <a:off x="6980461" y="420285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0" name="Oval 39">
            <a:extLst>
              <a:ext uri="{FF2B5EF4-FFF2-40B4-BE49-F238E27FC236}">
                <a16:creationId xmlns:a16="http://schemas.microsoft.com/office/drawing/2014/main" id="{91D90BC8-BC9E-9BD3-7CAB-929680780CA9}"/>
              </a:ext>
            </a:extLst>
          </p:cNvPr>
          <p:cNvSpPr/>
          <p:nvPr/>
        </p:nvSpPr>
        <p:spPr>
          <a:xfrm>
            <a:off x="6980461" y="475828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1" name="Oval 40">
            <a:extLst>
              <a:ext uri="{FF2B5EF4-FFF2-40B4-BE49-F238E27FC236}">
                <a16:creationId xmlns:a16="http://schemas.microsoft.com/office/drawing/2014/main" id="{EC4215A1-8F9F-0050-FF83-A99BDC952D3A}"/>
              </a:ext>
            </a:extLst>
          </p:cNvPr>
          <p:cNvSpPr/>
          <p:nvPr/>
        </p:nvSpPr>
        <p:spPr>
          <a:xfrm>
            <a:off x="6980461" y="531372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2" name="Oval 41">
            <a:extLst>
              <a:ext uri="{FF2B5EF4-FFF2-40B4-BE49-F238E27FC236}">
                <a16:creationId xmlns:a16="http://schemas.microsoft.com/office/drawing/2014/main" id="{F5A48D23-80A6-93DB-7066-A15D58B78BD6}"/>
              </a:ext>
            </a:extLst>
          </p:cNvPr>
          <p:cNvSpPr/>
          <p:nvPr/>
        </p:nvSpPr>
        <p:spPr>
          <a:xfrm>
            <a:off x="6980461" y="586915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4" name="Oval 43">
            <a:extLst>
              <a:ext uri="{FF2B5EF4-FFF2-40B4-BE49-F238E27FC236}">
                <a16:creationId xmlns:a16="http://schemas.microsoft.com/office/drawing/2014/main" id="{177FD303-6D53-DC62-AB88-E6099FDDC4A3}"/>
              </a:ext>
            </a:extLst>
          </p:cNvPr>
          <p:cNvSpPr/>
          <p:nvPr/>
        </p:nvSpPr>
        <p:spPr>
          <a:xfrm>
            <a:off x="7550305" y="253655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5" name="Oval 44">
            <a:extLst>
              <a:ext uri="{FF2B5EF4-FFF2-40B4-BE49-F238E27FC236}">
                <a16:creationId xmlns:a16="http://schemas.microsoft.com/office/drawing/2014/main" id="{CEA110B4-F070-05F2-73DD-7D0ECCD084C3}"/>
              </a:ext>
            </a:extLst>
          </p:cNvPr>
          <p:cNvSpPr/>
          <p:nvPr/>
        </p:nvSpPr>
        <p:spPr>
          <a:xfrm>
            <a:off x="7550305" y="309198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6" name="Oval 45">
            <a:extLst>
              <a:ext uri="{FF2B5EF4-FFF2-40B4-BE49-F238E27FC236}">
                <a16:creationId xmlns:a16="http://schemas.microsoft.com/office/drawing/2014/main" id="{72BB9440-5CF3-9224-1935-10750309FB60}"/>
              </a:ext>
            </a:extLst>
          </p:cNvPr>
          <p:cNvSpPr/>
          <p:nvPr/>
        </p:nvSpPr>
        <p:spPr>
          <a:xfrm>
            <a:off x="7550305" y="364741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7" name="Oval 46">
            <a:extLst>
              <a:ext uri="{FF2B5EF4-FFF2-40B4-BE49-F238E27FC236}">
                <a16:creationId xmlns:a16="http://schemas.microsoft.com/office/drawing/2014/main" id="{FF3105F5-5A9A-0F2E-11ED-7208CCE4D9D0}"/>
              </a:ext>
            </a:extLst>
          </p:cNvPr>
          <p:cNvSpPr/>
          <p:nvPr/>
        </p:nvSpPr>
        <p:spPr>
          <a:xfrm>
            <a:off x="7544162" y="420285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8" name="Oval 47">
            <a:extLst>
              <a:ext uri="{FF2B5EF4-FFF2-40B4-BE49-F238E27FC236}">
                <a16:creationId xmlns:a16="http://schemas.microsoft.com/office/drawing/2014/main" id="{EF81BFE8-309A-2D0E-CE09-1C634DBFAC0D}"/>
              </a:ext>
            </a:extLst>
          </p:cNvPr>
          <p:cNvSpPr/>
          <p:nvPr/>
        </p:nvSpPr>
        <p:spPr>
          <a:xfrm>
            <a:off x="7544162" y="475828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9" name="Oval 48">
            <a:extLst>
              <a:ext uri="{FF2B5EF4-FFF2-40B4-BE49-F238E27FC236}">
                <a16:creationId xmlns:a16="http://schemas.microsoft.com/office/drawing/2014/main" id="{93A142AB-ACE1-2D03-3F50-E9A8C8E7F0FF}"/>
              </a:ext>
            </a:extLst>
          </p:cNvPr>
          <p:cNvSpPr/>
          <p:nvPr/>
        </p:nvSpPr>
        <p:spPr>
          <a:xfrm>
            <a:off x="7544162" y="531372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0" name="Oval 49">
            <a:extLst>
              <a:ext uri="{FF2B5EF4-FFF2-40B4-BE49-F238E27FC236}">
                <a16:creationId xmlns:a16="http://schemas.microsoft.com/office/drawing/2014/main" id="{451CA094-673B-506D-4F70-FAF636D87180}"/>
              </a:ext>
            </a:extLst>
          </p:cNvPr>
          <p:cNvSpPr/>
          <p:nvPr/>
        </p:nvSpPr>
        <p:spPr>
          <a:xfrm>
            <a:off x="7544162" y="586915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2" name="Oval 51">
            <a:extLst>
              <a:ext uri="{FF2B5EF4-FFF2-40B4-BE49-F238E27FC236}">
                <a16:creationId xmlns:a16="http://schemas.microsoft.com/office/drawing/2014/main" id="{6D240EDC-F2AB-3CD1-DE86-D9D6A5DF0ECC}"/>
              </a:ext>
            </a:extLst>
          </p:cNvPr>
          <p:cNvSpPr/>
          <p:nvPr/>
        </p:nvSpPr>
        <p:spPr>
          <a:xfrm>
            <a:off x="6410617" y="202704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53" name="Oval 52">
            <a:extLst>
              <a:ext uri="{FF2B5EF4-FFF2-40B4-BE49-F238E27FC236}">
                <a16:creationId xmlns:a16="http://schemas.microsoft.com/office/drawing/2014/main" id="{67799E5A-4264-4B49-7692-2A858FD77593}"/>
              </a:ext>
            </a:extLst>
          </p:cNvPr>
          <p:cNvSpPr/>
          <p:nvPr/>
        </p:nvSpPr>
        <p:spPr>
          <a:xfrm>
            <a:off x="6980461" y="202704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4" name="Oval 53">
            <a:extLst>
              <a:ext uri="{FF2B5EF4-FFF2-40B4-BE49-F238E27FC236}">
                <a16:creationId xmlns:a16="http://schemas.microsoft.com/office/drawing/2014/main" id="{616F661B-FFF3-8786-392E-92C78BC3D153}"/>
              </a:ext>
            </a:extLst>
          </p:cNvPr>
          <p:cNvSpPr/>
          <p:nvPr/>
        </p:nvSpPr>
        <p:spPr>
          <a:xfrm>
            <a:off x="7544162" y="202704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18D74BB1-1B07-666E-265E-E7EDA3D7B8A0}"/>
                  </a:ext>
                </a:extLst>
              </p:cNvPr>
              <p:cNvSpPr txBox="1"/>
              <p:nvPr/>
            </p:nvSpPr>
            <p:spPr>
              <a:xfrm>
                <a:off x="6388686" y="1471966"/>
                <a:ext cx="49827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F23F02"/>
                          </a:solidFill>
                          <a:latin typeface="Cambria Math" panose="02040503050406030204" pitchFamily="18" charset="0"/>
                        </a:rPr>
                        <m:t>𝑏</m:t>
                      </m:r>
                    </m:oMath>
                  </m:oMathPara>
                </a14:m>
                <a:endParaRPr lang="en-JP" sz="3200" dirty="0">
                  <a:solidFill>
                    <a:srgbClr val="F23F02"/>
                  </a:solidFill>
                </a:endParaRPr>
              </a:p>
            </p:txBody>
          </p:sp>
        </mc:Choice>
        <mc:Fallback xmlns="">
          <p:sp>
            <p:nvSpPr>
              <p:cNvPr id="55" name="TextBox 54">
                <a:extLst>
                  <a:ext uri="{FF2B5EF4-FFF2-40B4-BE49-F238E27FC236}">
                    <a16:creationId xmlns:a16="http://schemas.microsoft.com/office/drawing/2014/main" id="{18D74BB1-1B07-666E-265E-E7EDA3D7B8A0}"/>
                  </a:ext>
                </a:extLst>
              </p:cNvPr>
              <p:cNvSpPr txBox="1">
                <a:spLocks noRot="1" noChangeAspect="1" noMove="1" noResize="1" noEditPoints="1" noAdjustHandles="1" noChangeArrowheads="1" noChangeShapeType="1" noTextEdit="1"/>
              </p:cNvSpPr>
              <p:nvPr/>
            </p:nvSpPr>
            <p:spPr>
              <a:xfrm>
                <a:off x="6388686" y="1471966"/>
                <a:ext cx="498278" cy="584775"/>
              </a:xfrm>
              <a:prstGeom prst="rect">
                <a:avLst/>
              </a:prstGeom>
              <a:blipFill>
                <a:blip r:embed="rId4"/>
                <a:stretch>
                  <a:fillRect l="-2500"/>
                </a:stretch>
              </a:blipFill>
            </p:spPr>
            <p:txBody>
              <a:bodyPr/>
              <a:lstStyle/>
              <a:p>
                <a:r>
                  <a:rPr lang="en-JP">
                    <a:noFill/>
                  </a:rPr>
                  <a:t> </a:t>
                </a:r>
              </a:p>
            </p:txBody>
          </p:sp>
        </mc:Fallback>
      </mc:AlternateContent>
      <p:sp>
        <p:nvSpPr>
          <p:cNvPr id="56" name="TextBox 55">
            <a:extLst>
              <a:ext uri="{FF2B5EF4-FFF2-40B4-BE49-F238E27FC236}">
                <a16:creationId xmlns:a16="http://schemas.microsoft.com/office/drawing/2014/main" id="{D2FAC5E2-2A22-84B4-8828-8F06F1F5C2A1}"/>
              </a:ext>
            </a:extLst>
          </p:cNvPr>
          <p:cNvSpPr txBox="1"/>
          <p:nvPr/>
        </p:nvSpPr>
        <p:spPr>
          <a:xfrm>
            <a:off x="5462913" y="1697279"/>
            <a:ext cx="946221" cy="461665"/>
          </a:xfrm>
          <a:prstGeom prst="rect">
            <a:avLst/>
          </a:prstGeom>
          <a:noFill/>
        </p:spPr>
        <p:txBody>
          <a:bodyPr wrap="none" rtlCol="0">
            <a:spAutoFit/>
          </a:bodyPr>
          <a:lstStyle/>
          <a:p>
            <a:r>
              <a:rPr lang="en-JP" sz="2400" b="1" i="1" dirty="0">
                <a:solidFill>
                  <a:srgbClr val="7030A0"/>
                </a:solidFill>
              </a:rPr>
              <a:t>index</a:t>
            </a:r>
          </a:p>
        </p:txBody>
      </p:sp>
      <p:sp>
        <p:nvSpPr>
          <p:cNvPr id="57" name="TextBox 56">
            <a:extLst>
              <a:ext uri="{FF2B5EF4-FFF2-40B4-BE49-F238E27FC236}">
                <a16:creationId xmlns:a16="http://schemas.microsoft.com/office/drawing/2014/main" id="{966A4368-B383-F451-934B-BDDB3D33FDB0}"/>
              </a:ext>
            </a:extLst>
          </p:cNvPr>
          <p:cNvSpPr txBox="1"/>
          <p:nvPr/>
        </p:nvSpPr>
        <p:spPr>
          <a:xfrm>
            <a:off x="6061604" y="2015719"/>
            <a:ext cx="349776" cy="461665"/>
          </a:xfrm>
          <a:prstGeom prst="rect">
            <a:avLst/>
          </a:prstGeom>
          <a:noFill/>
        </p:spPr>
        <p:txBody>
          <a:bodyPr wrap="none" rtlCol="0">
            <a:spAutoFit/>
          </a:bodyPr>
          <a:lstStyle/>
          <a:p>
            <a:r>
              <a:rPr lang="en-JP" sz="2400" i="1" dirty="0">
                <a:solidFill>
                  <a:srgbClr val="7030A0"/>
                </a:solidFill>
              </a:rPr>
              <a:t>0</a:t>
            </a:r>
          </a:p>
        </p:txBody>
      </p:sp>
      <p:sp>
        <p:nvSpPr>
          <p:cNvPr id="58" name="TextBox 57">
            <a:extLst>
              <a:ext uri="{FF2B5EF4-FFF2-40B4-BE49-F238E27FC236}">
                <a16:creationId xmlns:a16="http://schemas.microsoft.com/office/drawing/2014/main" id="{870C35B9-C0DE-E6B0-C8EE-B71F3DC77C67}"/>
              </a:ext>
            </a:extLst>
          </p:cNvPr>
          <p:cNvSpPr txBox="1"/>
          <p:nvPr/>
        </p:nvSpPr>
        <p:spPr>
          <a:xfrm>
            <a:off x="6036956" y="2513128"/>
            <a:ext cx="349776" cy="461665"/>
          </a:xfrm>
          <a:prstGeom prst="rect">
            <a:avLst/>
          </a:prstGeom>
          <a:noFill/>
        </p:spPr>
        <p:txBody>
          <a:bodyPr wrap="none" rtlCol="0">
            <a:spAutoFit/>
          </a:bodyPr>
          <a:lstStyle/>
          <a:p>
            <a:r>
              <a:rPr lang="en-JP" sz="2400" i="1" dirty="0">
                <a:solidFill>
                  <a:srgbClr val="7030A0"/>
                </a:solidFill>
              </a:rPr>
              <a:t>1</a:t>
            </a:r>
          </a:p>
        </p:txBody>
      </p:sp>
      <p:sp>
        <p:nvSpPr>
          <p:cNvPr id="59" name="TextBox 58">
            <a:extLst>
              <a:ext uri="{FF2B5EF4-FFF2-40B4-BE49-F238E27FC236}">
                <a16:creationId xmlns:a16="http://schemas.microsoft.com/office/drawing/2014/main" id="{CC4D07AB-357F-3A86-2F96-C5D6408838A5}"/>
              </a:ext>
            </a:extLst>
          </p:cNvPr>
          <p:cNvSpPr txBox="1"/>
          <p:nvPr/>
        </p:nvSpPr>
        <p:spPr>
          <a:xfrm>
            <a:off x="6032015" y="3078259"/>
            <a:ext cx="349776" cy="461665"/>
          </a:xfrm>
          <a:prstGeom prst="rect">
            <a:avLst/>
          </a:prstGeom>
          <a:noFill/>
        </p:spPr>
        <p:txBody>
          <a:bodyPr wrap="none" rtlCol="0">
            <a:spAutoFit/>
          </a:bodyPr>
          <a:lstStyle/>
          <a:p>
            <a:r>
              <a:rPr lang="en-JP" sz="2400" i="1" dirty="0">
                <a:solidFill>
                  <a:srgbClr val="7030A0"/>
                </a:solidFill>
              </a:rPr>
              <a:t>2</a:t>
            </a:r>
          </a:p>
        </p:txBody>
      </p:sp>
      <p:sp>
        <p:nvSpPr>
          <p:cNvPr id="60" name="TextBox 59">
            <a:extLst>
              <a:ext uri="{FF2B5EF4-FFF2-40B4-BE49-F238E27FC236}">
                <a16:creationId xmlns:a16="http://schemas.microsoft.com/office/drawing/2014/main" id="{52388C5F-3879-8B84-8B4F-C5600BA27AEE}"/>
              </a:ext>
            </a:extLst>
          </p:cNvPr>
          <p:cNvSpPr txBox="1"/>
          <p:nvPr/>
        </p:nvSpPr>
        <p:spPr>
          <a:xfrm>
            <a:off x="6007367" y="3671922"/>
            <a:ext cx="349776" cy="461665"/>
          </a:xfrm>
          <a:prstGeom prst="rect">
            <a:avLst/>
          </a:prstGeom>
          <a:noFill/>
        </p:spPr>
        <p:txBody>
          <a:bodyPr wrap="none" rtlCol="0">
            <a:spAutoFit/>
          </a:bodyPr>
          <a:lstStyle/>
          <a:p>
            <a:r>
              <a:rPr lang="en-JP" sz="2400" i="1" dirty="0">
                <a:solidFill>
                  <a:srgbClr val="7030A0"/>
                </a:solidFill>
              </a:rPr>
              <a:t>3</a:t>
            </a:r>
          </a:p>
        </p:txBody>
      </p:sp>
      <p:sp>
        <p:nvSpPr>
          <p:cNvPr id="61" name="TextBox 60">
            <a:extLst>
              <a:ext uri="{FF2B5EF4-FFF2-40B4-BE49-F238E27FC236}">
                <a16:creationId xmlns:a16="http://schemas.microsoft.com/office/drawing/2014/main" id="{9793DDD4-FC71-3A63-1B9E-C89B2E6040A1}"/>
              </a:ext>
            </a:extLst>
          </p:cNvPr>
          <p:cNvSpPr txBox="1"/>
          <p:nvPr/>
        </p:nvSpPr>
        <p:spPr>
          <a:xfrm>
            <a:off x="6016629" y="4228472"/>
            <a:ext cx="349776" cy="461665"/>
          </a:xfrm>
          <a:prstGeom prst="rect">
            <a:avLst/>
          </a:prstGeom>
          <a:noFill/>
        </p:spPr>
        <p:txBody>
          <a:bodyPr wrap="none" rtlCol="0">
            <a:spAutoFit/>
          </a:bodyPr>
          <a:lstStyle/>
          <a:p>
            <a:r>
              <a:rPr lang="en-JP" sz="2400" i="1" dirty="0">
                <a:solidFill>
                  <a:srgbClr val="7030A0"/>
                </a:solidFill>
              </a:rPr>
              <a:t>4</a:t>
            </a:r>
          </a:p>
        </p:txBody>
      </p:sp>
      <p:sp>
        <p:nvSpPr>
          <p:cNvPr id="62" name="TextBox 61">
            <a:extLst>
              <a:ext uri="{FF2B5EF4-FFF2-40B4-BE49-F238E27FC236}">
                <a16:creationId xmlns:a16="http://schemas.microsoft.com/office/drawing/2014/main" id="{8BF4EB39-53F1-40B5-1C21-31A859F9759F}"/>
              </a:ext>
            </a:extLst>
          </p:cNvPr>
          <p:cNvSpPr txBox="1"/>
          <p:nvPr/>
        </p:nvSpPr>
        <p:spPr>
          <a:xfrm>
            <a:off x="5991981" y="4725881"/>
            <a:ext cx="349776" cy="461665"/>
          </a:xfrm>
          <a:prstGeom prst="rect">
            <a:avLst/>
          </a:prstGeom>
          <a:noFill/>
        </p:spPr>
        <p:txBody>
          <a:bodyPr wrap="none" rtlCol="0">
            <a:spAutoFit/>
          </a:bodyPr>
          <a:lstStyle/>
          <a:p>
            <a:r>
              <a:rPr lang="en-JP" sz="2400" i="1" dirty="0">
                <a:solidFill>
                  <a:srgbClr val="7030A0"/>
                </a:solidFill>
              </a:rPr>
              <a:t>5</a:t>
            </a:r>
          </a:p>
        </p:txBody>
      </p:sp>
      <p:sp>
        <p:nvSpPr>
          <p:cNvPr id="63" name="TextBox 62">
            <a:extLst>
              <a:ext uri="{FF2B5EF4-FFF2-40B4-BE49-F238E27FC236}">
                <a16:creationId xmlns:a16="http://schemas.microsoft.com/office/drawing/2014/main" id="{502AA4F1-75C6-3958-1E4B-F7015D19AC85}"/>
              </a:ext>
            </a:extLst>
          </p:cNvPr>
          <p:cNvSpPr txBox="1"/>
          <p:nvPr/>
        </p:nvSpPr>
        <p:spPr>
          <a:xfrm>
            <a:off x="5990882" y="5317275"/>
            <a:ext cx="349776" cy="461665"/>
          </a:xfrm>
          <a:prstGeom prst="rect">
            <a:avLst/>
          </a:prstGeom>
          <a:noFill/>
        </p:spPr>
        <p:txBody>
          <a:bodyPr wrap="none" rtlCol="0">
            <a:spAutoFit/>
          </a:bodyPr>
          <a:lstStyle/>
          <a:p>
            <a:r>
              <a:rPr lang="en-JP" sz="2400" i="1" dirty="0">
                <a:solidFill>
                  <a:srgbClr val="7030A0"/>
                </a:solidFill>
              </a:rPr>
              <a:t>6</a:t>
            </a:r>
          </a:p>
        </p:txBody>
      </p:sp>
      <p:sp>
        <p:nvSpPr>
          <p:cNvPr id="65" name="Rounded Rectangle 64">
            <a:extLst>
              <a:ext uri="{FF2B5EF4-FFF2-40B4-BE49-F238E27FC236}">
                <a16:creationId xmlns:a16="http://schemas.microsoft.com/office/drawing/2014/main" id="{B95568F1-1B41-35FA-579E-3A8D5C5A2AF9}"/>
              </a:ext>
            </a:extLst>
          </p:cNvPr>
          <p:cNvSpPr/>
          <p:nvPr/>
        </p:nvSpPr>
        <p:spPr>
          <a:xfrm>
            <a:off x="1147687" y="1324028"/>
            <a:ext cx="3760739" cy="654337"/>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66" name="Rounded Rectangle 65">
            <a:extLst>
              <a:ext uri="{FF2B5EF4-FFF2-40B4-BE49-F238E27FC236}">
                <a16:creationId xmlns:a16="http://schemas.microsoft.com/office/drawing/2014/main" id="{18B54B17-E7DD-A7B7-26D2-1BD188CABCDE}"/>
              </a:ext>
            </a:extLst>
          </p:cNvPr>
          <p:cNvSpPr/>
          <p:nvPr/>
        </p:nvSpPr>
        <p:spPr>
          <a:xfrm rot="5400000">
            <a:off x="4684750" y="3555061"/>
            <a:ext cx="3896526" cy="654337"/>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67" name="Rounded Rectangle 66">
            <a:extLst>
              <a:ext uri="{FF2B5EF4-FFF2-40B4-BE49-F238E27FC236}">
                <a16:creationId xmlns:a16="http://schemas.microsoft.com/office/drawing/2014/main" id="{F0CE3D13-082D-4BCD-8488-A33F33398737}"/>
              </a:ext>
            </a:extLst>
          </p:cNvPr>
          <p:cNvSpPr/>
          <p:nvPr/>
        </p:nvSpPr>
        <p:spPr>
          <a:xfrm rot="5400000">
            <a:off x="5523239" y="3370989"/>
            <a:ext cx="3929028" cy="1004835"/>
          </a:xfrm>
          <a:prstGeom prst="roundRect">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69" name="TextBox 68">
            <a:extLst>
              <a:ext uri="{FF2B5EF4-FFF2-40B4-BE49-F238E27FC236}">
                <a16:creationId xmlns:a16="http://schemas.microsoft.com/office/drawing/2014/main" id="{3C793B4D-FA10-C9A9-8808-E883B6BE5C7C}"/>
              </a:ext>
            </a:extLst>
          </p:cNvPr>
          <p:cNvSpPr txBox="1"/>
          <p:nvPr/>
        </p:nvSpPr>
        <p:spPr>
          <a:xfrm>
            <a:off x="6796406" y="889322"/>
            <a:ext cx="2398798" cy="1077218"/>
          </a:xfrm>
          <a:prstGeom prst="rect">
            <a:avLst/>
          </a:prstGeom>
          <a:noFill/>
        </p:spPr>
        <p:txBody>
          <a:bodyPr wrap="none" rtlCol="0">
            <a:spAutoFit/>
          </a:bodyPr>
          <a:lstStyle/>
          <a:p>
            <a:pPr algn="ctr"/>
            <a:r>
              <a:rPr lang="en-JP" sz="3200" dirty="0"/>
              <a:t>other vector </a:t>
            </a:r>
          </a:p>
          <a:p>
            <a:pPr algn="ctr"/>
            <a:r>
              <a:rPr lang="en-JP" sz="3200" dirty="0"/>
              <a:t>elements</a:t>
            </a:r>
          </a:p>
        </p:txBody>
      </p:sp>
    </p:spTree>
    <p:extLst>
      <p:ext uri="{BB962C8B-B14F-4D97-AF65-F5344CB8AC3E}">
        <p14:creationId xmlns:p14="http://schemas.microsoft.com/office/powerpoint/2010/main" val="80582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500"/>
                                        <p:tgtEl>
                                          <p:spTgt spid="6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ounded Rectangle 63">
            <a:extLst>
              <a:ext uri="{FF2B5EF4-FFF2-40B4-BE49-F238E27FC236}">
                <a16:creationId xmlns:a16="http://schemas.microsoft.com/office/drawing/2014/main" id="{4CD851CB-FB97-06CC-647F-195F523B2171}"/>
              </a:ext>
            </a:extLst>
          </p:cNvPr>
          <p:cNvSpPr/>
          <p:nvPr/>
        </p:nvSpPr>
        <p:spPr>
          <a:xfrm>
            <a:off x="565484" y="3539924"/>
            <a:ext cx="2586536" cy="1453894"/>
          </a:xfrm>
          <a:prstGeom prst="roundRect">
            <a:avLst>
              <a:gd name="adj" fmla="val 5909"/>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3D02E20D-4295-F8B3-490A-8377B2B6A8C3}"/>
              </a:ext>
            </a:extLst>
          </p:cNvPr>
          <p:cNvSpPr>
            <a:spLocks noGrp="1"/>
          </p:cNvSpPr>
          <p:nvPr>
            <p:ph type="title"/>
          </p:nvPr>
        </p:nvSpPr>
        <p:spPr/>
        <p:txBody>
          <a:bodyPr/>
          <a:lstStyle/>
          <a:p>
            <a:r>
              <a:rPr lang="en-US" sz="4000" dirty="0"/>
              <a:t>Clutch: Lookup Table-Based Comparison</a:t>
            </a:r>
            <a:endParaRPr lang="en-JP" sz="4000" dirty="0"/>
          </a:p>
        </p:txBody>
      </p:sp>
      <p:sp>
        <p:nvSpPr>
          <p:cNvPr id="5" name="Slide Number Placeholder 4">
            <a:extLst>
              <a:ext uri="{FF2B5EF4-FFF2-40B4-BE49-F238E27FC236}">
                <a16:creationId xmlns:a16="http://schemas.microsoft.com/office/drawing/2014/main" id="{86FB5E88-7E33-B783-4B41-823DB0481E75}"/>
              </a:ext>
            </a:extLst>
          </p:cNvPr>
          <p:cNvSpPr>
            <a:spLocks noGrp="1"/>
          </p:cNvSpPr>
          <p:nvPr>
            <p:ph type="sldNum" sz="quarter" idx="12"/>
          </p:nvPr>
        </p:nvSpPr>
        <p:spPr/>
        <p:txBody>
          <a:bodyPr/>
          <a:lstStyle/>
          <a:p>
            <a:fld id="{CBE5B309-C2CE-4D90-B104-F7E98438FC65}" type="slidenum">
              <a:rPr lang="tr-TR" smtClean="0"/>
              <a:pPr/>
              <a:t>44</a:t>
            </a:fld>
            <a:endParaRPr lang="tr-TR" dirty="0"/>
          </a:p>
        </p:txBody>
      </p:sp>
      <p:sp>
        <p:nvSpPr>
          <p:cNvPr id="8" name="Rectangle 7">
            <a:extLst>
              <a:ext uri="{FF2B5EF4-FFF2-40B4-BE49-F238E27FC236}">
                <a16:creationId xmlns:a16="http://schemas.microsoft.com/office/drawing/2014/main" id="{62FF8742-6794-68C6-05AD-4231B774A9D2}"/>
              </a:ext>
            </a:extLst>
          </p:cNvPr>
          <p:cNvSpPr/>
          <p:nvPr/>
        </p:nvSpPr>
        <p:spPr>
          <a:xfrm>
            <a:off x="3807537" y="4064925"/>
            <a:ext cx="3482560" cy="798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AE64A2C-9C86-BBC5-20A0-78F47FB46DDB}"/>
                  </a:ext>
                </a:extLst>
              </p:cNvPr>
              <p:cNvSpPr txBox="1"/>
              <p:nvPr/>
            </p:nvSpPr>
            <p:spPr>
              <a:xfrm>
                <a:off x="121733" y="1404892"/>
                <a:ext cx="1020857" cy="584775"/>
              </a:xfrm>
              <a:prstGeom prst="rect">
                <a:avLst/>
              </a:prstGeom>
              <a:noFill/>
            </p:spPr>
            <p:txBody>
              <a:bodyPr wrap="none" rtlCol="0">
                <a:spAutoFit/>
              </a:bodyPr>
              <a:lstStyle/>
              <a:p>
                <a14:m>
                  <m:oMath xmlns:m="http://schemas.openxmlformats.org/officeDocument/2006/math">
                    <m:r>
                      <a:rPr lang="en-US" sz="3200" b="0" i="1" smtClean="0">
                        <a:solidFill>
                          <a:srgbClr val="F23F02"/>
                        </a:solidFill>
                        <a:latin typeface="Cambria Math" panose="02040503050406030204" pitchFamily="18" charset="0"/>
                      </a:rPr>
                      <m:t>𝑏</m:t>
                    </m:r>
                  </m:oMath>
                </a14:m>
                <a:r>
                  <a:rPr lang="en-JP" sz="3200" dirty="0">
                    <a:solidFill>
                      <a:srgbClr val="F23F02"/>
                    </a:solidFill>
                  </a:rPr>
                  <a:t> = 6</a:t>
                </a:r>
              </a:p>
            </p:txBody>
          </p:sp>
        </mc:Choice>
        <mc:Fallback xmlns="">
          <p:sp>
            <p:nvSpPr>
              <p:cNvPr id="17" name="TextBox 16">
                <a:extLst>
                  <a:ext uri="{FF2B5EF4-FFF2-40B4-BE49-F238E27FC236}">
                    <a16:creationId xmlns:a16="http://schemas.microsoft.com/office/drawing/2014/main" id="{3AE64A2C-9C86-BBC5-20A0-78F47FB46DDB}"/>
                  </a:ext>
                </a:extLst>
              </p:cNvPr>
              <p:cNvSpPr txBox="1">
                <a:spLocks noRot="1" noChangeAspect="1" noMove="1" noResize="1" noEditPoints="1" noAdjustHandles="1" noChangeArrowheads="1" noChangeShapeType="1" noTextEdit="1"/>
              </p:cNvSpPr>
              <p:nvPr/>
            </p:nvSpPr>
            <p:spPr>
              <a:xfrm>
                <a:off x="121733" y="1404892"/>
                <a:ext cx="1020857" cy="584775"/>
              </a:xfrm>
              <a:prstGeom prst="rect">
                <a:avLst/>
              </a:prstGeom>
              <a:blipFill>
                <a:blip r:embed="rId3"/>
                <a:stretch>
                  <a:fillRect l="-4938" t="-12766" r="-14815" b="-34043"/>
                </a:stretch>
              </a:blipFill>
            </p:spPr>
            <p:txBody>
              <a:bodyPr/>
              <a:lstStyle/>
              <a:p>
                <a:r>
                  <a:rPr lang="en-JP">
                    <a:noFill/>
                  </a:rPr>
                  <a:t> </a:t>
                </a:r>
              </a:p>
            </p:txBody>
          </p:sp>
        </mc:Fallback>
      </mc:AlternateContent>
      <p:grpSp>
        <p:nvGrpSpPr>
          <p:cNvPr id="36" name="Group 35">
            <a:extLst>
              <a:ext uri="{FF2B5EF4-FFF2-40B4-BE49-F238E27FC236}">
                <a16:creationId xmlns:a16="http://schemas.microsoft.com/office/drawing/2014/main" id="{29DDBEC9-B6F0-9242-2298-41FE228836BE}"/>
              </a:ext>
            </a:extLst>
          </p:cNvPr>
          <p:cNvGrpSpPr/>
          <p:nvPr/>
        </p:nvGrpSpPr>
        <p:grpSpPr>
          <a:xfrm>
            <a:off x="1274953" y="1404892"/>
            <a:ext cx="3507666" cy="504000"/>
            <a:chOff x="3200005" y="5821191"/>
            <a:chExt cx="3507666" cy="504000"/>
          </a:xfrm>
        </p:grpSpPr>
        <p:sp>
          <p:nvSpPr>
            <p:cNvPr id="19" name="Rectangle 18">
              <a:extLst>
                <a:ext uri="{FF2B5EF4-FFF2-40B4-BE49-F238E27FC236}">
                  <a16:creationId xmlns:a16="http://schemas.microsoft.com/office/drawing/2014/main" id="{8591EC67-21A9-C8F2-9B01-338DB0D79883}"/>
                </a:ext>
              </a:extLst>
            </p:cNvPr>
            <p:cNvSpPr/>
            <p:nvPr/>
          </p:nvSpPr>
          <p:spPr>
            <a:xfrm>
              <a:off x="3200005"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0" name="Rectangle 19">
              <a:extLst>
                <a:ext uri="{FF2B5EF4-FFF2-40B4-BE49-F238E27FC236}">
                  <a16:creationId xmlns:a16="http://schemas.microsoft.com/office/drawing/2014/main" id="{E867F44E-6789-3C05-CE2B-568112F3C494}"/>
                </a:ext>
              </a:extLst>
            </p:cNvPr>
            <p:cNvSpPr/>
            <p:nvPr/>
          </p:nvSpPr>
          <p:spPr>
            <a:xfrm>
              <a:off x="3704004"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1" name="Rectangle 20">
              <a:extLst>
                <a:ext uri="{FF2B5EF4-FFF2-40B4-BE49-F238E27FC236}">
                  <a16:creationId xmlns:a16="http://schemas.microsoft.com/office/drawing/2014/main" id="{94795B52-55C6-2E8E-3871-BEDF2E3ABED1}"/>
                </a:ext>
              </a:extLst>
            </p:cNvPr>
            <p:cNvSpPr/>
            <p:nvPr/>
          </p:nvSpPr>
          <p:spPr>
            <a:xfrm>
              <a:off x="4208003"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2" name="Rectangle 21">
              <a:extLst>
                <a:ext uri="{FF2B5EF4-FFF2-40B4-BE49-F238E27FC236}">
                  <a16:creationId xmlns:a16="http://schemas.microsoft.com/office/drawing/2014/main" id="{0888ABBD-7668-4911-AD7C-3A420B96A994}"/>
                </a:ext>
              </a:extLst>
            </p:cNvPr>
            <p:cNvSpPr/>
            <p:nvPr/>
          </p:nvSpPr>
          <p:spPr>
            <a:xfrm>
              <a:off x="4712002"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3" name="Rectangle 22">
              <a:extLst>
                <a:ext uri="{FF2B5EF4-FFF2-40B4-BE49-F238E27FC236}">
                  <a16:creationId xmlns:a16="http://schemas.microsoft.com/office/drawing/2014/main" id="{581F53E4-2BDD-01CB-1305-ED38EE1AA41A}"/>
                </a:ext>
              </a:extLst>
            </p:cNvPr>
            <p:cNvSpPr/>
            <p:nvPr/>
          </p:nvSpPr>
          <p:spPr>
            <a:xfrm>
              <a:off x="5195626"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4" name="Rectangle 23">
              <a:extLst>
                <a:ext uri="{FF2B5EF4-FFF2-40B4-BE49-F238E27FC236}">
                  <a16:creationId xmlns:a16="http://schemas.microsoft.com/office/drawing/2014/main" id="{0A18B23E-1188-F2FC-3FD0-D63273541B53}"/>
                </a:ext>
              </a:extLst>
            </p:cNvPr>
            <p:cNvSpPr/>
            <p:nvPr/>
          </p:nvSpPr>
          <p:spPr>
            <a:xfrm>
              <a:off x="5699625" y="5821191"/>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5" name="Rectangle 24">
              <a:extLst>
                <a:ext uri="{FF2B5EF4-FFF2-40B4-BE49-F238E27FC236}">
                  <a16:creationId xmlns:a16="http://schemas.microsoft.com/office/drawing/2014/main" id="{4BA692A5-F978-3E7C-AEED-96C00BD9DCD6}"/>
                </a:ext>
              </a:extLst>
            </p:cNvPr>
            <p:cNvSpPr/>
            <p:nvPr/>
          </p:nvSpPr>
          <p:spPr>
            <a:xfrm>
              <a:off x="6203672" y="5821191"/>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grpSp>
        <p:nvGrpSpPr>
          <p:cNvPr id="37" name="Group 36">
            <a:extLst>
              <a:ext uri="{FF2B5EF4-FFF2-40B4-BE49-F238E27FC236}">
                <a16:creationId xmlns:a16="http://schemas.microsoft.com/office/drawing/2014/main" id="{B84EC511-5FB4-43B7-665E-2FA49B373C6B}"/>
              </a:ext>
            </a:extLst>
          </p:cNvPr>
          <p:cNvGrpSpPr/>
          <p:nvPr/>
        </p:nvGrpSpPr>
        <p:grpSpPr>
          <a:xfrm>
            <a:off x="462992" y="988449"/>
            <a:ext cx="4247128" cy="469957"/>
            <a:chOff x="2388044" y="5404748"/>
            <a:chExt cx="4247128" cy="469957"/>
          </a:xfrm>
        </p:grpSpPr>
        <p:sp>
          <p:nvSpPr>
            <p:cNvPr id="26" name="TextBox 25">
              <a:extLst>
                <a:ext uri="{FF2B5EF4-FFF2-40B4-BE49-F238E27FC236}">
                  <a16:creationId xmlns:a16="http://schemas.microsoft.com/office/drawing/2014/main" id="{5C387FF3-0ECA-34ED-41C0-8349FA45313C}"/>
                </a:ext>
              </a:extLst>
            </p:cNvPr>
            <p:cNvSpPr txBox="1"/>
            <p:nvPr/>
          </p:nvSpPr>
          <p:spPr>
            <a:xfrm>
              <a:off x="2388044" y="5413040"/>
              <a:ext cx="946221" cy="461665"/>
            </a:xfrm>
            <a:prstGeom prst="rect">
              <a:avLst/>
            </a:prstGeom>
            <a:noFill/>
          </p:spPr>
          <p:txBody>
            <a:bodyPr wrap="none" rtlCol="0">
              <a:spAutoFit/>
            </a:bodyPr>
            <a:lstStyle/>
            <a:p>
              <a:r>
                <a:rPr lang="en-JP" sz="2400" b="1" i="1" dirty="0">
                  <a:solidFill>
                    <a:srgbClr val="7030A0"/>
                  </a:solidFill>
                </a:rPr>
                <a:t>index</a:t>
              </a:r>
            </a:p>
          </p:txBody>
        </p:sp>
        <p:sp>
          <p:nvSpPr>
            <p:cNvPr id="27" name="TextBox 26">
              <a:extLst>
                <a:ext uri="{FF2B5EF4-FFF2-40B4-BE49-F238E27FC236}">
                  <a16:creationId xmlns:a16="http://schemas.microsoft.com/office/drawing/2014/main" id="{006E7142-015B-16D7-898C-E87F85F9325C}"/>
                </a:ext>
              </a:extLst>
            </p:cNvPr>
            <p:cNvSpPr txBox="1"/>
            <p:nvPr/>
          </p:nvSpPr>
          <p:spPr>
            <a:xfrm>
              <a:off x="3273151" y="5413039"/>
              <a:ext cx="349776" cy="461665"/>
            </a:xfrm>
            <a:prstGeom prst="rect">
              <a:avLst/>
            </a:prstGeom>
            <a:noFill/>
          </p:spPr>
          <p:txBody>
            <a:bodyPr wrap="none" rtlCol="0">
              <a:spAutoFit/>
            </a:bodyPr>
            <a:lstStyle/>
            <a:p>
              <a:r>
                <a:rPr lang="en-JP" sz="2400" i="1" dirty="0">
                  <a:solidFill>
                    <a:srgbClr val="7030A0"/>
                  </a:solidFill>
                </a:rPr>
                <a:t>0</a:t>
              </a:r>
            </a:p>
          </p:txBody>
        </p:sp>
        <p:sp>
          <p:nvSpPr>
            <p:cNvPr id="28" name="TextBox 27">
              <a:extLst>
                <a:ext uri="{FF2B5EF4-FFF2-40B4-BE49-F238E27FC236}">
                  <a16:creationId xmlns:a16="http://schemas.microsoft.com/office/drawing/2014/main" id="{6DBCB6A6-2461-BD62-5734-47227D6582FA}"/>
                </a:ext>
              </a:extLst>
            </p:cNvPr>
            <p:cNvSpPr txBox="1"/>
            <p:nvPr/>
          </p:nvSpPr>
          <p:spPr>
            <a:xfrm>
              <a:off x="3775263" y="5404748"/>
              <a:ext cx="349776" cy="461665"/>
            </a:xfrm>
            <a:prstGeom prst="rect">
              <a:avLst/>
            </a:prstGeom>
            <a:noFill/>
          </p:spPr>
          <p:txBody>
            <a:bodyPr wrap="none" rtlCol="0">
              <a:spAutoFit/>
            </a:bodyPr>
            <a:lstStyle/>
            <a:p>
              <a:r>
                <a:rPr lang="en-JP" sz="2400" i="1" dirty="0">
                  <a:solidFill>
                    <a:srgbClr val="7030A0"/>
                  </a:solidFill>
                </a:rPr>
                <a:t>1</a:t>
              </a:r>
            </a:p>
          </p:txBody>
        </p:sp>
        <p:sp>
          <p:nvSpPr>
            <p:cNvPr id="29" name="TextBox 28">
              <a:extLst>
                <a:ext uri="{FF2B5EF4-FFF2-40B4-BE49-F238E27FC236}">
                  <a16:creationId xmlns:a16="http://schemas.microsoft.com/office/drawing/2014/main" id="{04FB20B1-6787-318F-D147-EA007DB5809F}"/>
                </a:ext>
              </a:extLst>
            </p:cNvPr>
            <p:cNvSpPr txBox="1"/>
            <p:nvPr/>
          </p:nvSpPr>
          <p:spPr>
            <a:xfrm>
              <a:off x="4267898" y="5413039"/>
              <a:ext cx="349776" cy="461665"/>
            </a:xfrm>
            <a:prstGeom prst="rect">
              <a:avLst/>
            </a:prstGeom>
            <a:noFill/>
          </p:spPr>
          <p:txBody>
            <a:bodyPr wrap="none" rtlCol="0">
              <a:spAutoFit/>
            </a:bodyPr>
            <a:lstStyle/>
            <a:p>
              <a:r>
                <a:rPr lang="en-JP" sz="2400" i="1" dirty="0">
                  <a:solidFill>
                    <a:srgbClr val="7030A0"/>
                  </a:solidFill>
                </a:rPr>
                <a:t>2</a:t>
              </a:r>
            </a:p>
          </p:txBody>
        </p:sp>
        <p:sp>
          <p:nvSpPr>
            <p:cNvPr id="30" name="TextBox 29">
              <a:extLst>
                <a:ext uri="{FF2B5EF4-FFF2-40B4-BE49-F238E27FC236}">
                  <a16:creationId xmlns:a16="http://schemas.microsoft.com/office/drawing/2014/main" id="{DFED2D1B-77B3-9564-64CE-CB3FE956FFA8}"/>
                </a:ext>
              </a:extLst>
            </p:cNvPr>
            <p:cNvSpPr txBox="1"/>
            <p:nvPr/>
          </p:nvSpPr>
          <p:spPr>
            <a:xfrm>
              <a:off x="4770010" y="5404748"/>
              <a:ext cx="349776" cy="461665"/>
            </a:xfrm>
            <a:prstGeom prst="rect">
              <a:avLst/>
            </a:prstGeom>
            <a:noFill/>
          </p:spPr>
          <p:txBody>
            <a:bodyPr wrap="none" rtlCol="0">
              <a:spAutoFit/>
            </a:bodyPr>
            <a:lstStyle/>
            <a:p>
              <a:r>
                <a:rPr lang="en-JP" sz="2400" i="1" dirty="0">
                  <a:solidFill>
                    <a:srgbClr val="7030A0"/>
                  </a:solidFill>
                </a:rPr>
                <a:t>3</a:t>
              </a:r>
            </a:p>
          </p:txBody>
        </p:sp>
        <p:sp>
          <p:nvSpPr>
            <p:cNvPr id="31" name="TextBox 30">
              <a:extLst>
                <a:ext uri="{FF2B5EF4-FFF2-40B4-BE49-F238E27FC236}">
                  <a16:creationId xmlns:a16="http://schemas.microsoft.com/office/drawing/2014/main" id="{D90A5C3B-2A50-BB19-3645-32ECEE97CE80}"/>
                </a:ext>
              </a:extLst>
            </p:cNvPr>
            <p:cNvSpPr txBox="1"/>
            <p:nvPr/>
          </p:nvSpPr>
          <p:spPr>
            <a:xfrm>
              <a:off x="5276623" y="5413039"/>
              <a:ext cx="349776" cy="461665"/>
            </a:xfrm>
            <a:prstGeom prst="rect">
              <a:avLst/>
            </a:prstGeom>
            <a:noFill/>
          </p:spPr>
          <p:txBody>
            <a:bodyPr wrap="none" rtlCol="0">
              <a:spAutoFit/>
            </a:bodyPr>
            <a:lstStyle/>
            <a:p>
              <a:r>
                <a:rPr lang="en-JP" sz="2400" i="1" dirty="0">
                  <a:solidFill>
                    <a:srgbClr val="7030A0"/>
                  </a:solidFill>
                </a:rPr>
                <a:t>4</a:t>
              </a:r>
            </a:p>
          </p:txBody>
        </p:sp>
        <p:sp>
          <p:nvSpPr>
            <p:cNvPr id="32" name="TextBox 31">
              <a:extLst>
                <a:ext uri="{FF2B5EF4-FFF2-40B4-BE49-F238E27FC236}">
                  <a16:creationId xmlns:a16="http://schemas.microsoft.com/office/drawing/2014/main" id="{CD25CE57-2783-B1FC-1689-0FA2AB8321DC}"/>
                </a:ext>
              </a:extLst>
            </p:cNvPr>
            <p:cNvSpPr txBox="1"/>
            <p:nvPr/>
          </p:nvSpPr>
          <p:spPr>
            <a:xfrm>
              <a:off x="5778735" y="5404748"/>
              <a:ext cx="349776" cy="461665"/>
            </a:xfrm>
            <a:prstGeom prst="rect">
              <a:avLst/>
            </a:prstGeom>
            <a:noFill/>
          </p:spPr>
          <p:txBody>
            <a:bodyPr wrap="none" rtlCol="0">
              <a:spAutoFit/>
            </a:bodyPr>
            <a:lstStyle/>
            <a:p>
              <a:r>
                <a:rPr lang="en-JP" sz="2400" i="1" dirty="0">
                  <a:solidFill>
                    <a:srgbClr val="7030A0"/>
                  </a:solidFill>
                </a:rPr>
                <a:t>5</a:t>
              </a:r>
            </a:p>
          </p:txBody>
        </p:sp>
        <p:sp>
          <p:nvSpPr>
            <p:cNvPr id="33" name="TextBox 32">
              <a:extLst>
                <a:ext uri="{FF2B5EF4-FFF2-40B4-BE49-F238E27FC236}">
                  <a16:creationId xmlns:a16="http://schemas.microsoft.com/office/drawing/2014/main" id="{6F654EAF-0A83-6A6F-E12C-4201A447DF98}"/>
                </a:ext>
              </a:extLst>
            </p:cNvPr>
            <p:cNvSpPr txBox="1"/>
            <p:nvPr/>
          </p:nvSpPr>
          <p:spPr>
            <a:xfrm>
              <a:off x="6285396" y="5413039"/>
              <a:ext cx="349776" cy="461665"/>
            </a:xfrm>
            <a:prstGeom prst="rect">
              <a:avLst/>
            </a:prstGeom>
            <a:noFill/>
          </p:spPr>
          <p:txBody>
            <a:bodyPr wrap="none" rtlCol="0">
              <a:spAutoFit/>
            </a:bodyPr>
            <a:lstStyle/>
            <a:p>
              <a:r>
                <a:rPr lang="en-JP" sz="2400" i="1" dirty="0">
                  <a:solidFill>
                    <a:srgbClr val="7030A0"/>
                  </a:solidFill>
                </a:rPr>
                <a:t>6</a:t>
              </a:r>
            </a:p>
          </p:txBody>
        </p:sp>
      </p:grpSp>
      <p:sp>
        <p:nvSpPr>
          <p:cNvPr id="3" name="Rectangle 2">
            <a:extLst>
              <a:ext uri="{FF2B5EF4-FFF2-40B4-BE49-F238E27FC236}">
                <a16:creationId xmlns:a16="http://schemas.microsoft.com/office/drawing/2014/main" id="{EA80FFDC-EDB2-D2C3-7A06-F8B092F56EE4}"/>
              </a:ext>
            </a:extLst>
          </p:cNvPr>
          <p:cNvSpPr/>
          <p:nvPr/>
        </p:nvSpPr>
        <p:spPr>
          <a:xfrm>
            <a:off x="6357052" y="1941178"/>
            <a:ext cx="1697246" cy="445319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4" name="Straight Connector 3">
            <a:extLst>
              <a:ext uri="{FF2B5EF4-FFF2-40B4-BE49-F238E27FC236}">
                <a16:creationId xmlns:a16="http://schemas.microsoft.com/office/drawing/2014/main" id="{2DD6FFF8-E10A-E869-FB13-6091ED166889}"/>
              </a:ext>
            </a:extLst>
          </p:cNvPr>
          <p:cNvCxnSpPr>
            <a:cxnSpLocks/>
          </p:cNvCxnSpPr>
          <p:nvPr/>
        </p:nvCxnSpPr>
        <p:spPr>
          <a:xfrm flipH="1">
            <a:off x="7202604" y="1947835"/>
            <a:ext cx="6143" cy="4464000"/>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EA92B140-6B69-20CC-504D-C775CD911DA2}"/>
              </a:ext>
            </a:extLst>
          </p:cNvPr>
          <p:cNvCxnSpPr>
            <a:cxnSpLocks/>
          </p:cNvCxnSpPr>
          <p:nvPr/>
        </p:nvCxnSpPr>
        <p:spPr>
          <a:xfrm flipH="1">
            <a:off x="7763233" y="1933966"/>
            <a:ext cx="6143" cy="4464000"/>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C8E1D2D-0234-C017-696A-CF0ABB5C1ED3}"/>
              </a:ext>
            </a:extLst>
          </p:cNvPr>
          <p:cNvCxnSpPr>
            <a:cxnSpLocks/>
          </p:cNvCxnSpPr>
          <p:nvPr/>
        </p:nvCxnSpPr>
        <p:spPr>
          <a:xfrm flipH="1">
            <a:off x="6626617" y="1933966"/>
            <a:ext cx="6143" cy="4464000"/>
          </a:xfrm>
          <a:prstGeom prst="line">
            <a:avLst/>
          </a:prstGeom>
          <a:ln w="28575"/>
        </p:spPr>
        <p:style>
          <a:lnRef idx="1">
            <a:schemeClr val="dk1"/>
          </a:lnRef>
          <a:fillRef idx="0">
            <a:schemeClr val="dk1"/>
          </a:fillRef>
          <a:effectRef idx="0">
            <a:schemeClr val="dk1"/>
          </a:effectRef>
          <a:fontRef idx="minor">
            <a:schemeClr val="tx1"/>
          </a:fontRef>
        </p:style>
      </p:cxnSp>
      <p:sp>
        <p:nvSpPr>
          <p:cNvPr id="9" name="Oval 8">
            <a:extLst>
              <a:ext uri="{FF2B5EF4-FFF2-40B4-BE49-F238E27FC236}">
                <a16:creationId xmlns:a16="http://schemas.microsoft.com/office/drawing/2014/main" id="{DD11F5C3-0CEA-F056-CBE9-906B29D61E42}"/>
              </a:ext>
            </a:extLst>
          </p:cNvPr>
          <p:cNvSpPr/>
          <p:nvPr/>
        </p:nvSpPr>
        <p:spPr>
          <a:xfrm>
            <a:off x="6416760" y="253655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0" name="Oval 9">
            <a:extLst>
              <a:ext uri="{FF2B5EF4-FFF2-40B4-BE49-F238E27FC236}">
                <a16:creationId xmlns:a16="http://schemas.microsoft.com/office/drawing/2014/main" id="{202F8395-7E8A-ABFE-6908-B25C67317629}"/>
              </a:ext>
            </a:extLst>
          </p:cNvPr>
          <p:cNvSpPr/>
          <p:nvPr/>
        </p:nvSpPr>
        <p:spPr>
          <a:xfrm>
            <a:off x="6416760" y="309198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1" name="Oval 10">
            <a:extLst>
              <a:ext uri="{FF2B5EF4-FFF2-40B4-BE49-F238E27FC236}">
                <a16:creationId xmlns:a16="http://schemas.microsoft.com/office/drawing/2014/main" id="{F78F0A60-E189-F21A-7E9A-32EA8D8C785B}"/>
              </a:ext>
            </a:extLst>
          </p:cNvPr>
          <p:cNvSpPr/>
          <p:nvPr/>
        </p:nvSpPr>
        <p:spPr>
          <a:xfrm>
            <a:off x="6416760" y="364741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3" name="Oval 12">
            <a:extLst>
              <a:ext uri="{FF2B5EF4-FFF2-40B4-BE49-F238E27FC236}">
                <a16:creationId xmlns:a16="http://schemas.microsoft.com/office/drawing/2014/main" id="{22BC665F-1FEF-6D85-1665-EA645957748E}"/>
              </a:ext>
            </a:extLst>
          </p:cNvPr>
          <p:cNvSpPr/>
          <p:nvPr/>
        </p:nvSpPr>
        <p:spPr>
          <a:xfrm>
            <a:off x="6410617" y="475828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4" name="Oval 13">
            <a:extLst>
              <a:ext uri="{FF2B5EF4-FFF2-40B4-BE49-F238E27FC236}">
                <a16:creationId xmlns:a16="http://schemas.microsoft.com/office/drawing/2014/main" id="{324B236F-8C68-F0AD-F77E-D87A3B08529C}"/>
              </a:ext>
            </a:extLst>
          </p:cNvPr>
          <p:cNvSpPr/>
          <p:nvPr/>
        </p:nvSpPr>
        <p:spPr>
          <a:xfrm>
            <a:off x="6410617" y="531372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5" name="Oval 14">
            <a:extLst>
              <a:ext uri="{FF2B5EF4-FFF2-40B4-BE49-F238E27FC236}">
                <a16:creationId xmlns:a16="http://schemas.microsoft.com/office/drawing/2014/main" id="{CBE01B0D-B541-F048-A70A-6D9A94F499E1}"/>
              </a:ext>
            </a:extLst>
          </p:cNvPr>
          <p:cNvSpPr/>
          <p:nvPr/>
        </p:nvSpPr>
        <p:spPr>
          <a:xfrm>
            <a:off x="6410617" y="586915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4" name="Oval 33">
            <a:extLst>
              <a:ext uri="{FF2B5EF4-FFF2-40B4-BE49-F238E27FC236}">
                <a16:creationId xmlns:a16="http://schemas.microsoft.com/office/drawing/2014/main" id="{B96C61D5-A2BB-80AA-DBBE-CEFD38D0A8FE}"/>
              </a:ext>
            </a:extLst>
          </p:cNvPr>
          <p:cNvSpPr/>
          <p:nvPr/>
        </p:nvSpPr>
        <p:spPr>
          <a:xfrm>
            <a:off x="6986604" y="253655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5" name="Oval 34">
            <a:extLst>
              <a:ext uri="{FF2B5EF4-FFF2-40B4-BE49-F238E27FC236}">
                <a16:creationId xmlns:a16="http://schemas.microsoft.com/office/drawing/2014/main" id="{F56A66EE-CBD0-D815-EF08-A07BBFBE5332}"/>
              </a:ext>
            </a:extLst>
          </p:cNvPr>
          <p:cNvSpPr/>
          <p:nvPr/>
        </p:nvSpPr>
        <p:spPr>
          <a:xfrm>
            <a:off x="6986604" y="309198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8" name="Oval 37">
            <a:extLst>
              <a:ext uri="{FF2B5EF4-FFF2-40B4-BE49-F238E27FC236}">
                <a16:creationId xmlns:a16="http://schemas.microsoft.com/office/drawing/2014/main" id="{400962E7-379A-9E31-2862-4EEC148FFC0C}"/>
              </a:ext>
            </a:extLst>
          </p:cNvPr>
          <p:cNvSpPr/>
          <p:nvPr/>
        </p:nvSpPr>
        <p:spPr>
          <a:xfrm>
            <a:off x="6986604" y="364741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0" name="Oval 39">
            <a:extLst>
              <a:ext uri="{FF2B5EF4-FFF2-40B4-BE49-F238E27FC236}">
                <a16:creationId xmlns:a16="http://schemas.microsoft.com/office/drawing/2014/main" id="{91D90BC8-BC9E-9BD3-7CAB-929680780CA9}"/>
              </a:ext>
            </a:extLst>
          </p:cNvPr>
          <p:cNvSpPr/>
          <p:nvPr/>
        </p:nvSpPr>
        <p:spPr>
          <a:xfrm>
            <a:off x="6980461" y="475828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1" name="Oval 40">
            <a:extLst>
              <a:ext uri="{FF2B5EF4-FFF2-40B4-BE49-F238E27FC236}">
                <a16:creationId xmlns:a16="http://schemas.microsoft.com/office/drawing/2014/main" id="{EC4215A1-8F9F-0050-FF83-A99BDC952D3A}"/>
              </a:ext>
            </a:extLst>
          </p:cNvPr>
          <p:cNvSpPr/>
          <p:nvPr/>
        </p:nvSpPr>
        <p:spPr>
          <a:xfrm>
            <a:off x="6980461" y="531372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2" name="Oval 41">
            <a:extLst>
              <a:ext uri="{FF2B5EF4-FFF2-40B4-BE49-F238E27FC236}">
                <a16:creationId xmlns:a16="http://schemas.microsoft.com/office/drawing/2014/main" id="{F5A48D23-80A6-93DB-7066-A15D58B78BD6}"/>
              </a:ext>
            </a:extLst>
          </p:cNvPr>
          <p:cNvSpPr/>
          <p:nvPr/>
        </p:nvSpPr>
        <p:spPr>
          <a:xfrm>
            <a:off x="6980461" y="586915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4" name="Oval 43">
            <a:extLst>
              <a:ext uri="{FF2B5EF4-FFF2-40B4-BE49-F238E27FC236}">
                <a16:creationId xmlns:a16="http://schemas.microsoft.com/office/drawing/2014/main" id="{177FD303-6D53-DC62-AB88-E6099FDDC4A3}"/>
              </a:ext>
            </a:extLst>
          </p:cNvPr>
          <p:cNvSpPr/>
          <p:nvPr/>
        </p:nvSpPr>
        <p:spPr>
          <a:xfrm>
            <a:off x="7550305" y="253655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5" name="Oval 44">
            <a:extLst>
              <a:ext uri="{FF2B5EF4-FFF2-40B4-BE49-F238E27FC236}">
                <a16:creationId xmlns:a16="http://schemas.microsoft.com/office/drawing/2014/main" id="{CEA110B4-F070-05F2-73DD-7D0ECCD084C3}"/>
              </a:ext>
            </a:extLst>
          </p:cNvPr>
          <p:cNvSpPr/>
          <p:nvPr/>
        </p:nvSpPr>
        <p:spPr>
          <a:xfrm>
            <a:off x="7550305" y="309198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6" name="Oval 45">
            <a:extLst>
              <a:ext uri="{FF2B5EF4-FFF2-40B4-BE49-F238E27FC236}">
                <a16:creationId xmlns:a16="http://schemas.microsoft.com/office/drawing/2014/main" id="{72BB9440-5CF3-9224-1935-10750309FB60}"/>
              </a:ext>
            </a:extLst>
          </p:cNvPr>
          <p:cNvSpPr/>
          <p:nvPr/>
        </p:nvSpPr>
        <p:spPr>
          <a:xfrm>
            <a:off x="7550305" y="364741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73" name="Group 72">
            <a:extLst>
              <a:ext uri="{FF2B5EF4-FFF2-40B4-BE49-F238E27FC236}">
                <a16:creationId xmlns:a16="http://schemas.microsoft.com/office/drawing/2014/main" id="{CDC8D224-5B37-0936-FBB1-CB95DB0F7876}"/>
              </a:ext>
            </a:extLst>
          </p:cNvPr>
          <p:cNvGrpSpPr/>
          <p:nvPr/>
        </p:nvGrpSpPr>
        <p:grpSpPr>
          <a:xfrm>
            <a:off x="6410617" y="4202852"/>
            <a:ext cx="1565545" cy="432000"/>
            <a:chOff x="6410617" y="4202852"/>
            <a:chExt cx="1565545" cy="432000"/>
          </a:xfrm>
        </p:grpSpPr>
        <p:sp>
          <p:nvSpPr>
            <p:cNvPr id="12" name="Oval 11">
              <a:extLst>
                <a:ext uri="{FF2B5EF4-FFF2-40B4-BE49-F238E27FC236}">
                  <a16:creationId xmlns:a16="http://schemas.microsoft.com/office/drawing/2014/main" id="{7FF5D1C5-8BB5-ECC4-B2D1-5AFD1563B2F8}"/>
                </a:ext>
              </a:extLst>
            </p:cNvPr>
            <p:cNvSpPr/>
            <p:nvPr/>
          </p:nvSpPr>
          <p:spPr>
            <a:xfrm>
              <a:off x="6410617" y="420285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39" name="Oval 38">
              <a:extLst>
                <a:ext uri="{FF2B5EF4-FFF2-40B4-BE49-F238E27FC236}">
                  <a16:creationId xmlns:a16="http://schemas.microsoft.com/office/drawing/2014/main" id="{8EB93428-2472-1C2A-AAE2-AE8E65236BFF}"/>
                </a:ext>
              </a:extLst>
            </p:cNvPr>
            <p:cNvSpPr/>
            <p:nvPr/>
          </p:nvSpPr>
          <p:spPr>
            <a:xfrm>
              <a:off x="6980461" y="420285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7" name="Oval 46">
              <a:extLst>
                <a:ext uri="{FF2B5EF4-FFF2-40B4-BE49-F238E27FC236}">
                  <a16:creationId xmlns:a16="http://schemas.microsoft.com/office/drawing/2014/main" id="{FF3105F5-5A9A-0F2E-11ED-7208CCE4D9D0}"/>
                </a:ext>
              </a:extLst>
            </p:cNvPr>
            <p:cNvSpPr/>
            <p:nvPr/>
          </p:nvSpPr>
          <p:spPr>
            <a:xfrm>
              <a:off x="7544162" y="420285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48" name="Oval 47">
            <a:extLst>
              <a:ext uri="{FF2B5EF4-FFF2-40B4-BE49-F238E27FC236}">
                <a16:creationId xmlns:a16="http://schemas.microsoft.com/office/drawing/2014/main" id="{EF81BFE8-309A-2D0E-CE09-1C634DBFAC0D}"/>
              </a:ext>
            </a:extLst>
          </p:cNvPr>
          <p:cNvSpPr/>
          <p:nvPr/>
        </p:nvSpPr>
        <p:spPr>
          <a:xfrm>
            <a:off x="7544162" y="475828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9" name="Oval 48">
            <a:extLst>
              <a:ext uri="{FF2B5EF4-FFF2-40B4-BE49-F238E27FC236}">
                <a16:creationId xmlns:a16="http://schemas.microsoft.com/office/drawing/2014/main" id="{93A142AB-ACE1-2D03-3F50-E9A8C8E7F0FF}"/>
              </a:ext>
            </a:extLst>
          </p:cNvPr>
          <p:cNvSpPr/>
          <p:nvPr/>
        </p:nvSpPr>
        <p:spPr>
          <a:xfrm>
            <a:off x="7544162" y="531372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0" name="Oval 49">
            <a:extLst>
              <a:ext uri="{FF2B5EF4-FFF2-40B4-BE49-F238E27FC236}">
                <a16:creationId xmlns:a16="http://schemas.microsoft.com/office/drawing/2014/main" id="{451CA094-673B-506D-4F70-FAF636D87180}"/>
              </a:ext>
            </a:extLst>
          </p:cNvPr>
          <p:cNvSpPr/>
          <p:nvPr/>
        </p:nvSpPr>
        <p:spPr>
          <a:xfrm>
            <a:off x="7544162" y="586915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2" name="Oval 51">
            <a:extLst>
              <a:ext uri="{FF2B5EF4-FFF2-40B4-BE49-F238E27FC236}">
                <a16:creationId xmlns:a16="http://schemas.microsoft.com/office/drawing/2014/main" id="{6D240EDC-F2AB-3CD1-DE86-D9D6A5DF0ECC}"/>
              </a:ext>
            </a:extLst>
          </p:cNvPr>
          <p:cNvSpPr/>
          <p:nvPr/>
        </p:nvSpPr>
        <p:spPr>
          <a:xfrm>
            <a:off x="6410617" y="202704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53" name="Oval 52">
            <a:extLst>
              <a:ext uri="{FF2B5EF4-FFF2-40B4-BE49-F238E27FC236}">
                <a16:creationId xmlns:a16="http://schemas.microsoft.com/office/drawing/2014/main" id="{67799E5A-4264-4B49-7692-2A858FD77593}"/>
              </a:ext>
            </a:extLst>
          </p:cNvPr>
          <p:cNvSpPr/>
          <p:nvPr/>
        </p:nvSpPr>
        <p:spPr>
          <a:xfrm>
            <a:off x="6980461" y="202704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4" name="Oval 53">
            <a:extLst>
              <a:ext uri="{FF2B5EF4-FFF2-40B4-BE49-F238E27FC236}">
                <a16:creationId xmlns:a16="http://schemas.microsoft.com/office/drawing/2014/main" id="{616F661B-FFF3-8786-392E-92C78BC3D153}"/>
              </a:ext>
            </a:extLst>
          </p:cNvPr>
          <p:cNvSpPr/>
          <p:nvPr/>
        </p:nvSpPr>
        <p:spPr>
          <a:xfrm>
            <a:off x="7544162" y="202704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18D74BB1-1B07-666E-265E-E7EDA3D7B8A0}"/>
                  </a:ext>
                </a:extLst>
              </p:cNvPr>
              <p:cNvSpPr txBox="1"/>
              <p:nvPr/>
            </p:nvSpPr>
            <p:spPr>
              <a:xfrm>
                <a:off x="6388686" y="1471966"/>
                <a:ext cx="49827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F23F02"/>
                          </a:solidFill>
                          <a:latin typeface="Cambria Math" panose="02040503050406030204" pitchFamily="18" charset="0"/>
                        </a:rPr>
                        <m:t>𝑏</m:t>
                      </m:r>
                    </m:oMath>
                  </m:oMathPara>
                </a14:m>
                <a:endParaRPr lang="en-JP" sz="3200" dirty="0">
                  <a:solidFill>
                    <a:srgbClr val="F23F02"/>
                  </a:solidFill>
                </a:endParaRPr>
              </a:p>
            </p:txBody>
          </p:sp>
        </mc:Choice>
        <mc:Fallback xmlns="">
          <p:sp>
            <p:nvSpPr>
              <p:cNvPr id="55" name="TextBox 54">
                <a:extLst>
                  <a:ext uri="{FF2B5EF4-FFF2-40B4-BE49-F238E27FC236}">
                    <a16:creationId xmlns:a16="http://schemas.microsoft.com/office/drawing/2014/main" id="{18D74BB1-1B07-666E-265E-E7EDA3D7B8A0}"/>
                  </a:ext>
                </a:extLst>
              </p:cNvPr>
              <p:cNvSpPr txBox="1">
                <a:spLocks noRot="1" noChangeAspect="1" noMove="1" noResize="1" noEditPoints="1" noAdjustHandles="1" noChangeArrowheads="1" noChangeShapeType="1" noTextEdit="1"/>
              </p:cNvSpPr>
              <p:nvPr/>
            </p:nvSpPr>
            <p:spPr>
              <a:xfrm>
                <a:off x="6388686" y="1471966"/>
                <a:ext cx="498278" cy="584775"/>
              </a:xfrm>
              <a:prstGeom prst="rect">
                <a:avLst/>
              </a:prstGeom>
              <a:blipFill>
                <a:blip r:embed="rId4"/>
                <a:stretch>
                  <a:fillRect l="-2500"/>
                </a:stretch>
              </a:blipFill>
            </p:spPr>
            <p:txBody>
              <a:bodyPr/>
              <a:lstStyle/>
              <a:p>
                <a:r>
                  <a:rPr lang="en-JP">
                    <a:noFill/>
                  </a:rPr>
                  <a:t> </a:t>
                </a:r>
              </a:p>
            </p:txBody>
          </p:sp>
        </mc:Fallback>
      </mc:AlternateContent>
      <p:sp>
        <p:nvSpPr>
          <p:cNvPr id="56" name="TextBox 55">
            <a:extLst>
              <a:ext uri="{FF2B5EF4-FFF2-40B4-BE49-F238E27FC236}">
                <a16:creationId xmlns:a16="http://schemas.microsoft.com/office/drawing/2014/main" id="{D2FAC5E2-2A22-84B4-8828-8F06F1F5C2A1}"/>
              </a:ext>
            </a:extLst>
          </p:cNvPr>
          <p:cNvSpPr txBox="1"/>
          <p:nvPr/>
        </p:nvSpPr>
        <p:spPr>
          <a:xfrm>
            <a:off x="5462913" y="1697279"/>
            <a:ext cx="946221" cy="461665"/>
          </a:xfrm>
          <a:prstGeom prst="rect">
            <a:avLst/>
          </a:prstGeom>
          <a:noFill/>
        </p:spPr>
        <p:txBody>
          <a:bodyPr wrap="none" rtlCol="0">
            <a:spAutoFit/>
          </a:bodyPr>
          <a:lstStyle/>
          <a:p>
            <a:r>
              <a:rPr lang="en-JP" sz="2400" b="1" i="1" dirty="0">
                <a:solidFill>
                  <a:srgbClr val="7030A0"/>
                </a:solidFill>
              </a:rPr>
              <a:t>index</a:t>
            </a:r>
          </a:p>
        </p:txBody>
      </p:sp>
      <p:sp>
        <p:nvSpPr>
          <p:cNvPr id="57" name="TextBox 56">
            <a:extLst>
              <a:ext uri="{FF2B5EF4-FFF2-40B4-BE49-F238E27FC236}">
                <a16:creationId xmlns:a16="http://schemas.microsoft.com/office/drawing/2014/main" id="{966A4368-B383-F451-934B-BDDB3D33FDB0}"/>
              </a:ext>
            </a:extLst>
          </p:cNvPr>
          <p:cNvSpPr txBox="1"/>
          <p:nvPr/>
        </p:nvSpPr>
        <p:spPr>
          <a:xfrm>
            <a:off x="6061604" y="2015719"/>
            <a:ext cx="349776" cy="461665"/>
          </a:xfrm>
          <a:prstGeom prst="rect">
            <a:avLst/>
          </a:prstGeom>
          <a:noFill/>
        </p:spPr>
        <p:txBody>
          <a:bodyPr wrap="none" rtlCol="0">
            <a:spAutoFit/>
          </a:bodyPr>
          <a:lstStyle/>
          <a:p>
            <a:r>
              <a:rPr lang="en-JP" sz="2400" i="1" dirty="0">
                <a:solidFill>
                  <a:srgbClr val="7030A0"/>
                </a:solidFill>
              </a:rPr>
              <a:t>0</a:t>
            </a:r>
          </a:p>
        </p:txBody>
      </p:sp>
      <p:sp>
        <p:nvSpPr>
          <p:cNvPr id="58" name="TextBox 57">
            <a:extLst>
              <a:ext uri="{FF2B5EF4-FFF2-40B4-BE49-F238E27FC236}">
                <a16:creationId xmlns:a16="http://schemas.microsoft.com/office/drawing/2014/main" id="{870C35B9-C0DE-E6B0-C8EE-B71F3DC77C67}"/>
              </a:ext>
            </a:extLst>
          </p:cNvPr>
          <p:cNvSpPr txBox="1"/>
          <p:nvPr/>
        </p:nvSpPr>
        <p:spPr>
          <a:xfrm>
            <a:off x="6036956" y="2513128"/>
            <a:ext cx="349776" cy="461665"/>
          </a:xfrm>
          <a:prstGeom prst="rect">
            <a:avLst/>
          </a:prstGeom>
          <a:noFill/>
        </p:spPr>
        <p:txBody>
          <a:bodyPr wrap="none" rtlCol="0">
            <a:spAutoFit/>
          </a:bodyPr>
          <a:lstStyle/>
          <a:p>
            <a:r>
              <a:rPr lang="en-JP" sz="2400" i="1" dirty="0">
                <a:solidFill>
                  <a:srgbClr val="7030A0"/>
                </a:solidFill>
              </a:rPr>
              <a:t>1</a:t>
            </a:r>
          </a:p>
        </p:txBody>
      </p:sp>
      <p:sp>
        <p:nvSpPr>
          <p:cNvPr id="59" name="TextBox 58">
            <a:extLst>
              <a:ext uri="{FF2B5EF4-FFF2-40B4-BE49-F238E27FC236}">
                <a16:creationId xmlns:a16="http://schemas.microsoft.com/office/drawing/2014/main" id="{CC4D07AB-357F-3A86-2F96-C5D6408838A5}"/>
              </a:ext>
            </a:extLst>
          </p:cNvPr>
          <p:cNvSpPr txBox="1"/>
          <p:nvPr/>
        </p:nvSpPr>
        <p:spPr>
          <a:xfrm>
            <a:off x="6032015" y="3078259"/>
            <a:ext cx="349776" cy="461665"/>
          </a:xfrm>
          <a:prstGeom prst="rect">
            <a:avLst/>
          </a:prstGeom>
          <a:noFill/>
        </p:spPr>
        <p:txBody>
          <a:bodyPr wrap="none" rtlCol="0">
            <a:spAutoFit/>
          </a:bodyPr>
          <a:lstStyle/>
          <a:p>
            <a:r>
              <a:rPr lang="en-JP" sz="2400" i="1" dirty="0">
                <a:solidFill>
                  <a:srgbClr val="7030A0"/>
                </a:solidFill>
              </a:rPr>
              <a:t>2</a:t>
            </a:r>
          </a:p>
        </p:txBody>
      </p:sp>
      <p:sp>
        <p:nvSpPr>
          <p:cNvPr id="60" name="TextBox 59">
            <a:extLst>
              <a:ext uri="{FF2B5EF4-FFF2-40B4-BE49-F238E27FC236}">
                <a16:creationId xmlns:a16="http://schemas.microsoft.com/office/drawing/2014/main" id="{52388C5F-3879-8B84-8B4F-C5600BA27AEE}"/>
              </a:ext>
            </a:extLst>
          </p:cNvPr>
          <p:cNvSpPr txBox="1"/>
          <p:nvPr/>
        </p:nvSpPr>
        <p:spPr>
          <a:xfrm>
            <a:off x="6007367" y="3671922"/>
            <a:ext cx="349776" cy="461665"/>
          </a:xfrm>
          <a:prstGeom prst="rect">
            <a:avLst/>
          </a:prstGeom>
          <a:noFill/>
        </p:spPr>
        <p:txBody>
          <a:bodyPr wrap="none" rtlCol="0">
            <a:spAutoFit/>
          </a:bodyPr>
          <a:lstStyle/>
          <a:p>
            <a:r>
              <a:rPr lang="en-JP" sz="2400" i="1" dirty="0">
                <a:solidFill>
                  <a:srgbClr val="7030A0"/>
                </a:solidFill>
              </a:rPr>
              <a:t>3</a:t>
            </a:r>
          </a:p>
        </p:txBody>
      </p:sp>
      <p:sp>
        <p:nvSpPr>
          <p:cNvPr id="61" name="TextBox 60">
            <a:extLst>
              <a:ext uri="{FF2B5EF4-FFF2-40B4-BE49-F238E27FC236}">
                <a16:creationId xmlns:a16="http://schemas.microsoft.com/office/drawing/2014/main" id="{9793DDD4-FC71-3A63-1B9E-C89B2E6040A1}"/>
              </a:ext>
            </a:extLst>
          </p:cNvPr>
          <p:cNvSpPr txBox="1"/>
          <p:nvPr/>
        </p:nvSpPr>
        <p:spPr>
          <a:xfrm>
            <a:off x="6016629" y="4228472"/>
            <a:ext cx="349776" cy="461665"/>
          </a:xfrm>
          <a:prstGeom prst="rect">
            <a:avLst/>
          </a:prstGeom>
          <a:noFill/>
        </p:spPr>
        <p:txBody>
          <a:bodyPr wrap="none" rtlCol="0">
            <a:spAutoFit/>
          </a:bodyPr>
          <a:lstStyle/>
          <a:p>
            <a:r>
              <a:rPr lang="en-JP" sz="2400" i="1" dirty="0">
                <a:solidFill>
                  <a:srgbClr val="7030A0"/>
                </a:solidFill>
              </a:rPr>
              <a:t>4</a:t>
            </a:r>
          </a:p>
        </p:txBody>
      </p:sp>
      <p:sp>
        <p:nvSpPr>
          <p:cNvPr id="62" name="TextBox 61">
            <a:extLst>
              <a:ext uri="{FF2B5EF4-FFF2-40B4-BE49-F238E27FC236}">
                <a16:creationId xmlns:a16="http://schemas.microsoft.com/office/drawing/2014/main" id="{8BF4EB39-53F1-40B5-1C21-31A859F9759F}"/>
              </a:ext>
            </a:extLst>
          </p:cNvPr>
          <p:cNvSpPr txBox="1"/>
          <p:nvPr/>
        </p:nvSpPr>
        <p:spPr>
          <a:xfrm>
            <a:off x="5991981" y="4725881"/>
            <a:ext cx="349776" cy="461665"/>
          </a:xfrm>
          <a:prstGeom prst="rect">
            <a:avLst/>
          </a:prstGeom>
          <a:noFill/>
        </p:spPr>
        <p:txBody>
          <a:bodyPr wrap="none" rtlCol="0">
            <a:spAutoFit/>
          </a:bodyPr>
          <a:lstStyle/>
          <a:p>
            <a:r>
              <a:rPr lang="en-JP" sz="2400" i="1" dirty="0">
                <a:solidFill>
                  <a:srgbClr val="7030A0"/>
                </a:solidFill>
              </a:rPr>
              <a:t>5</a:t>
            </a:r>
          </a:p>
        </p:txBody>
      </p:sp>
      <p:sp>
        <p:nvSpPr>
          <p:cNvPr id="63" name="TextBox 62">
            <a:extLst>
              <a:ext uri="{FF2B5EF4-FFF2-40B4-BE49-F238E27FC236}">
                <a16:creationId xmlns:a16="http://schemas.microsoft.com/office/drawing/2014/main" id="{502AA4F1-75C6-3958-1E4B-F7015D19AC85}"/>
              </a:ext>
            </a:extLst>
          </p:cNvPr>
          <p:cNvSpPr txBox="1"/>
          <p:nvPr/>
        </p:nvSpPr>
        <p:spPr>
          <a:xfrm>
            <a:off x="5990882" y="5317275"/>
            <a:ext cx="349776" cy="461665"/>
          </a:xfrm>
          <a:prstGeom prst="rect">
            <a:avLst/>
          </a:prstGeom>
          <a:noFill/>
        </p:spPr>
        <p:txBody>
          <a:bodyPr wrap="none" rtlCol="0">
            <a:spAutoFit/>
          </a:bodyPr>
          <a:lstStyle/>
          <a:p>
            <a:r>
              <a:rPr lang="en-JP" sz="2400" i="1" dirty="0">
                <a:solidFill>
                  <a:srgbClr val="7030A0"/>
                </a:solidFill>
              </a:rPr>
              <a:t>6</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2F9696B-5BF6-B937-4EE8-2987B2037CD0}"/>
                  </a:ext>
                </a:extLst>
              </p:cNvPr>
              <p:cNvSpPr txBox="1"/>
              <p:nvPr/>
            </p:nvSpPr>
            <p:spPr>
              <a:xfrm>
                <a:off x="1029443" y="3643697"/>
                <a:ext cx="1029834" cy="584775"/>
              </a:xfrm>
              <a:prstGeom prst="rect">
                <a:avLst/>
              </a:prstGeom>
              <a:noFill/>
            </p:spPr>
            <p:txBody>
              <a:bodyPr wrap="none" rtlCol="0">
                <a:spAutoFit/>
              </a:bodyPr>
              <a:lstStyle/>
              <a:p>
                <a14:m>
                  <m:oMath xmlns:m="http://schemas.openxmlformats.org/officeDocument/2006/math">
                    <m:r>
                      <a:rPr lang="en-JP" sz="3200" i="1" dirty="0" smtClean="0">
                        <a:solidFill>
                          <a:srgbClr val="E1257C"/>
                        </a:solidFill>
                        <a:latin typeface="Cambria Math" panose="02040503050406030204" pitchFamily="18" charset="0"/>
                      </a:rPr>
                      <m:t>𝑎</m:t>
                    </m:r>
                  </m:oMath>
                </a14:m>
                <a:r>
                  <a:rPr lang="en-JP" sz="3200" dirty="0"/>
                  <a:t> = 4</a:t>
                </a:r>
              </a:p>
            </p:txBody>
          </p:sp>
        </mc:Choice>
        <mc:Fallback xmlns="">
          <p:sp>
            <p:nvSpPr>
              <p:cNvPr id="18" name="TextBox 17">
                <a:extLst>
                  <a:ext uri="{FF2B5EF4-FFF2-40B4-BE49-F238E27FC236}">
                    <a16:creationId xmlns:a16="http://schemas.microsoft.com/office/drawing/2014/main" id="{52F9696B-5BF6-B937-4EE8-2987B2037CD0}"/>
                  </a:ext>
                </a:extLst>
              </p:cNvPr>
              <p:cNvSpPr txBox="1">
                <a:spLocks noRot="1" noChangeAspect="1" noMove="1" noResize="1" noEditPoints="1" noAdjustHandles="1" noChangeArrowheads="1" noChangeShapeType="1" noTextEdit="1"/>
              </p:cNvSpPr>
              <p:nvPr/>
            </p:nvSpPr>
            <p:spPr>
              <a:xfrm>
                <a:off x="1029443" y="3643697"/>
                <a:ext cx="1029834" cy="584775"/>
              </a:xfrm>
              <a:prstGeom prst="rect">
                <a:avLst/>
              </a:prstGeom>
              <a:blipFill>
                <a:blip r:embed="rId5"/>
                <a:stretch>
                  <a:fillRect l="-1220" t="-14894" r="-13415" b="-3191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E6B8F60-B4E0-0AD3-05FC-1FD49506DC83}"/>
                  </a:ext>
                </a:extLst>
              </p:cNvPr>
              <p:cNvSpPr txBox="1"/>
              <p:nvPr/>
            </p:nvSpPr>
            <p:spPr>
              <a:xfrm>
                <a:off x="1029443" y="4309247"/>
                <a:ext cx="1837747" cy="584775"/>
              </a:xfrm>
              <a:prstGeom prst="rect">
                <a:avLst/>
              </a:prstGeom>
              <a:noFill/>
            </p:spPr>
            <p:txBody>
              <a:bodyPr wrap="none" rtlCol="0">
                <a:spAutoFit/>
              </a:bodyPr>
              <a:lstStyle/>
              <a:p>
                <a14:m>
                  <m:oMath xmlns:m="http://schemas.openxmlformats.org/officeDocument/2006/math">
                    <m:r>
                      <a:rPr lang="en-JP" sz="3200" i="1" dirty="0" smtClean="0">
                        <a:solidFill>
                          <a:srgbClr val="E1257C"/>
                        </a:solidFill>
                        <a:latin typeface="Cambria Math" panose="02040503050406030204" pitchFamily="18" charset="0"/>
                      </a:rPr>
                      <m:t>𝑎</m:t>
                    </m:r>
                  </m:oMath>
                </a14:m>
                <a:r>
                  <a:rPr lang="en-JP" sz="3200" dirty="0"/>
                  <a:t> &lt; </a:t>
                </a:r>
                <a14:m>
                  <m:oMath xmlns:m="http://schemas.openxmlformats.org/officeDocument/2006/math">
                    <m:r>
                      <a:rPr lang="en-JP" sz="3200" i="1" dirty="0" smtClean="0">
                        <a:solidFill>
                          <a:srgbClr val="F23F02"/>
                        </a:solidFill>
                        <a:latin typeface="Cambria Math" panose="02040503050406030204" pitchFamily="18" charset="0"/>
                      </a:rPr>
                      <m:t>𝑏</m:t>
                    </m:r>
                  </m:oMath>
                </a14:m>
                <a:r>
                  <a:rPr lang="en-JP" sz="3200" dirty="0"/>
                  <a:t> = ??</a:t>
                </a:r>
              </a:p>
            </p:txBody>
          </p:sp>
        </mc:Choice>
        <mc:Fallback xmlns="">
          <p:sp>
            <p:nvSpPr>
              <p:cNvPr id="43" name="TextBox 42">
                <a:extLst>
                  <a:ext uri="{FF2B5EF4-FFF2-40B4-BE49-F238E27FC236}">
                    <a16:creationId xmlns:a16="http://schemas.microsoft.com/office/drawing/2014/main" id="{8E6B8F60-B4E0-0AD3-05FC-1FD49506DC83}"/>
                  </a:ext>
                </a:extLst>
              </p:cNvPr>
              <p:cNvSpPr txBox="1">
                <a:spLocks noRot="1" noChangeAspect="1" noMove="1" noResize="1" noEditPoints="1" noAdjustHandles="1" noChangeArrowheads="1" noChangeShapeType="1" noTextEdit="1"/>
              </p:cNvSpPr>
              <p:nvPr/>
            </p:nvSpPr>
            <p:spPr>
              <a:xfrm>
                <a:off x="1029443" y="4309247"/>
                <a:ext cx="1837747" cy="584775"/>
              </a:xfrm>
              <a:prstGeom prst="rect">
                <a:avLst/>
              </a:prstGeom>
              <a:blipFill>
                <a:blip r:embed="rId6"/>
                <a:stretch>
                  <a:fillRect l="-690" t="-12766" r="-7586" b="-34043"/>
                </a:stretch>
              </a:blipFill>
            </p:spPr>
            <p:txBody>
              <a:bodyPr/>
              <a:lstStyle/>
              <a:p>
                <a:r>
                  <a:rPr lang="en-JP">
                    <a:noFill/>
                  </a:rPr>
                  <a:t> </a:t>
                </a:r>
              </a:p>
            </p:txBody>
          </p:sp>
        </mc:Fallback>
      </mc:AlternateContent>
      <p:sp>
        <p:nvSpPr>
          <p:cNvPr id="51" name="Rounded Rectangle 50">
            <a:extLst>
              <a:ext uri="{FF2B5EF4-FFF2-40B4-BE49-F238E27FC236}">
                <a16:creationId xmlns:a16="http://schemas.microsoft.com/office/drawing/2014/main" id="{7D1C7ADA-3480-DB87-371A-04CB1C5F3424}"/>
              </a:ext>
            </a:extLst>
          </p:cNvPr>
          <p:cNvSpPr/>
          <p:nvPr/>
        </p:nvSpPr>
        <p:spPr>
          <a:xfrm rot="10800000">
            <a:off x="6008019" y="4115161"/>
            <a:ext cx="2113922" cy="654337"/>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67" name="Right Arrow 66">
            <a:extLst>
              <a:ext uri="{FF2B5EF4-FFF2-40B4-BE49-F238E27FC236}">
                <a16:creationId xmlns:a16="http://schemas.microsoft.com/office/drawing/2014/main" id="{0653DC1F-EF8F-74E6-3361-FB71F486E3E1}"/>
              </a:ext>
            </a:extLst>
          </p:cNvPr>
          <p:cNvSpPr/>
          <p:nvPr/>
        </p:nvSpPr>
        <p:spPr>
          <a:xfrm>
            <a:off x="3904186" y="4212029"/>
            <a:ext cx="1163485" cy="432776"/>
          </a:xfrm>
          <a:prstGeom prst="rightArrow">
            <a:avLst>
              <a:gd name="adj1" fmla="val 50000"/>
              <a:gd name="adj2" fmla="val 75021"/>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9" name="TextBox 68">
            <a:extLst>
              <a:ext uri="{FF2B5EF4-FFF2-40B4-BE49-F238E27FC236}">
                <a16:creationId xmlns:a16="http://schemas.microsoft.com/office/drawing/2014/main" id="{C39E8DA3-AF1F-994C-B0BB-8D795AEA4789}"/>
              </a:ext>
            </a:extLst>
          </p:cNvPr>
          <p:cNvSpPr txBox="1"/>
          <p:nvPr/>
        </p:nvSpPr>
        <p:spPr>
          <a:xfrm>
            <a:off x="3843159" y="3136612"/>
            <a:ext cx="1497718" cy="584775"/>
          </a:xfrm>
          <a:prstGeom prst="rect">
            <a:avLst/>
          </a:prstGeom>
          <a:noFill/>
        </p:spPr>
        <p:txBody>
          <a:bodyPr wrap="none" rtlCol="0">
            <a:spAutoFit/>
          </a:bodyPr>
          <a:lstStyle/>
          <a:p>
            <a:r>
              <a:rPr lang="en-JP" sz="3200" dirty="0"/>
              <a:t>Lookup</a:t>
            </a:r>
          </a:p>
        </p:txBody>
      </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B5A0E794-61F1-FA6F-44F2-7E14BD05CE1E}"/>
                  </a:ext>
                </a:extLst>
              </p:cNvPr>
              <p:cNvSpPr txBox="1"/>
              <p:nvPr/>
            </p:nvSpPr>
            <p:spPr>
              <a:xfrm>
                <a:off x="3755331" y="3538062"/>
                <a:ext cx="1772793" cy="584775"/>
              </a:xfrm>
              <a:prstGeom prst="rect">
                <a:avLst/>
              </a:prstGeom>
              <a:noFill/>
            </p:spPr>
            <p:txBody>
              <a:bodyPr wrap="none" rtlCol="0">
                <a:spAutoFit/>
              </a:bodyPr>
              <a:lstStyle/>
              <a:p>
                <a14:m>
                  <m:oMath xmlns:m="http://schemas.openxmlformats.org/officeDocument/2006/math">
                    <m:r>
                      <a:rPr lang="en-JP" sz="3200" i="1" dirty="0" smtClean="0">
                        <a:solidFill>
                          <a:srgbClr val="E1257C"/>
                        </a:solidFill>
                        <a:latin typeface="Cambria Math" panose="02040503050406030204" pitchFamily="18" charset="0"/>
                      </a:rPr>
                      <m:t>𝑎</m:t>
                    </m:r>
                  </m:oMath>
                </a14:m>
                <a:r>
                  <a:rPr lang="en-JP" sz="3200" dirty="0"/>
                  <a:t>-th Row</a:t>
                </a:r>
              </a:p>
            </p:txBody>
          </p:sp>
        </mc:Choice>
        <mc:Fallback xmlns="">
          <p:sp>
            <p:nvSpPr>
              <p:cNvPr id="70" name="TextBox 69">
                <a:extLst>
                  <a:ext uri="{FF2B5EF4-FFF2-40B4-BE49-F238E27FC236}">
                    <a16:creationId xmlns:a16="http://schemas.microsoft.com/office/drawing/2014/main" id="{B5A0E794-61F1-FA6F-44F2-7E14BD05CE1E}"/>
                  </a:ext>
                </a:extLst>
              </p:cNvPr>
              <p:cNvSpPr txBox="1">
                <a:spLocks noRot="1" noChangeAspect="1" noMove="1" noResize="1" noEditPoints="1" noAdjustHandles="1" noChangeArrowheads="1" noChangeShapeType="1" noTextEdit="1"/>
              </p:cNvSpPr>
              <p:nvPr/>
            </p:nvSpPr>
            <p:spPr>
              <a:xfrm>
                <a:off x="3755331" y="3538062"/>
                <a:ext cx="1772793" cy="584775"/>
              </a:xfrm>
              <a:prstGeom prst="rect">
                <a:avLst/>
              </a:prstGeom>
              <a:blipFill>
                <a:blip r:embed="rId7"/>
                <a:stretch>
                  <a:fillRect t="-12766" r="-7092" b="-34043"/>
                </a:stretch>
              </a:blipFill>
            </p:spPr>
            <p:txBody>
              <a:bodyPr/>
              <a:lstStyle/>
              <a:p>
                <a:r>
                  <a:rPr lang="en-JP">
                    <a:noFill/>
                  </a:rPr>
                  <a:t> </a:t>
                </a:r>
              </a:p>
            </p:txBody>
          </p:sp>
        </mc:Fallback>
      </mc:AlternateContent>
      <p:pic>
        <p:nvPicPr>
          <p:cNvPr id="71" name="Picture 4">
            <a:extLst>
              <a:ext uri="{FF2B5EF4-FFF2-40B4-BE49-F238E27FC236}">
                <a16:creationId xmlns:a16="http://schemas.microsoft.com/office/drawing/2014/main" id="{C1DA3F01-D017-CDDD-F290-F778D3477D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41663" y="4116088"/>
            <a:ext cx="1004626" cy="2443732"/>
          </a:xfrm>
          <a:prstGeom prst="rect">
            <a:avLst/>
          </a:prstGeom>
          <a:noFill/>
          <a:extLst>
            <a:ext uri="{909E8E84-426E-40DD-AFC4-6F175D3DCCD1}">
              <a14:hiddenFill xmlns:a14="http://schemas.microsoft.com/office/drawing/2010/main">
                <a:solidFill>
                  <a:srgbClr val="FFFFFF"/>
                </a:solidFill>
              </a14:hiddenFill>
            </a:ext>
          </a:extLst>
        </p:spPr>
      </p:pic>
      <p:sp>
        <p:nvSpPr>
          <p:cNvPr id="72" name="TextBox 71">
            <a:extLst>
              <a:ext uri="{FF2B5EF4-FFF2-40B4-BE49-F238E27FC236}">
                <a16:creationId xmlns:a16="http://schemas.microsoft.com/office/drawing/2014/main" id="{36187D4C-DEA0-47C4-4B73-22E8B01FF8BE}"/>
              </a:ext>
            </a:extLst>
          </p:cNvPr>
          <p:cNvSpPr txBox="1"/>
          <p:nvPr/>
        </p:nvSpPr>
        <p:spPr>
          <a:xfrm>
            <a:off x="7750485" y="3544353"/>
            <a:ext cx="1769243" cy="954107"/>
          </a:xfrm>
          <a:prstGeom prst="rect">
            <a:avLst/>
          </a:prstGeom>
          <a:noFill/>
        </p:spPr>
        <p:txBody>
          <a:bodyPr wrap="square" rtlCol="0">
            <a:spAutoFit/>
          </a:bodyPr>
          <a:lstStyle/>
          <a:p>
            <a:pPr algn="ctr"/>
            <a:r>
              <a:rPr lang="en-JP" sz="2800" b="1" dirty="0">
                <a:solidFill>
                  <a:srgbClr val="E1257C"/>
                </a:solidFill>
              </a:rPr>
              <a:t>Row</a:t>
            </a:r>
          </a:p>
          <a:p>
            <a:pPr algn="ctr"/>
            <a:r>
              <a:rPr lang="en-JP" sz="2800" b="1" dirty="0">
                <a:solidFill>
                  <a:srgbClr val="E1257C"/>
                </a:solidFill>
              </a:rPr>
              <a:t>Copy</a:t>
            </a:r>
          </a:p>
        </p:txBody>
      </p:sp>
      <p:grpSp>
        <p:nvGrpSpPr>
          <p:cNvPr id="74" name="Group 73">
            <a:extLst>
              <a:ext uri="{FF2B5EF4-FFF2-40B4-BE49-F238E27FC236}">
                <a16:creationId xmlns:a16="http://schemas.microsoft.com/office/drawing/2014/main" id="{A9F19FE7-5A50-5D35-3F1F-9D2C6E60F4DE}"/>
              </a:ext>
            </a:extLst>
          </p:cNvPr>
          <p:cNvGrpSpPr/>
          <p:nvPr/>
        </p:nvGrpSpPr>
        <p:grpSpPr>
          <a:xfrm>
            <a:off x="6416760" y="4199256"/>
            <a:ext cx="1565545" cy="432000"/>
            <a:chOff x="6410617" y="4202852"/>
            <a:chExt cx="1565545" cy="432000"/>
          </a:xfrm>
        </p:grpSpPr>
        <p:sp>
          <p:nvSpPr>
            <p:cNvPr id="75" name="Oval 74">
              <a:extLst>
                <a:ext uri="{FF2B5EF4-FFF2-40B4-BE49-F238E27FC236}">
                  <a16:creationId xmlns:a16="http://schemas.microsoft.com/office/drawing/2014/main" id="{920C0183-3EF1-7066-48A1-5CE89471FB07}"/>
                </a:ext>
              </a:extLst>
            </p:cNvPr>
            <p:cNvSpPr/>
            <p:nvPr/>
          </p:nvSpPr>
          <p:spPr>
            <a:xfrm>
              <a:off x="6410617" y="420285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76" name="Oval 75">
              <a:extLst>
                <a:ext uri="{FF2B5EF4-FFF2-40B4-BE49-F238E27FC236}">
                  <a16:creationId xmlns:a16="http://schemas.microsoft.com/office/drawing/2014/main" id="{B22A6A85-C881-C311-D954-640B3D6DB2C1}"/>
                </a:ext>
              </a:extLst>
            </p:cNvPr>
            <p:cNvSpPr/>
            <p:nvPr/>
          </p:nvSpPr>
          <p:spPr>
            <a:xfrm>
              <a:off x="6980461" y="420285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77" name="Oval 76">
              <a:extLst>
                <a:ext uri="{FF2B5EF4-FFF2-40B4-BE49-F238E27FC236}">
                  <a16:creationId xmlns:a16="http://schemas.microsoft.com/office/drawing/2014/main" id="{67555212-7FE7-F919-1DBD-7751C46D6921}"/>
                </a:ext>
              </a:extLst>
            </p:cNvPr>
            <p:cNvSpPr/>
            <p:nvPr/>
          </p:nvSpPr>
          <p:spPr>
            <a:xfrm>
              <a:off x="7544162" y="420285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78" name="Rounded Rectangle 77">
            <a:extLst>
              <a:ext uri="{FF2B5EF4-FFF2-40B4-BE49-F238E27FC236}">
                <a16:creationId xmlns:a16="http://schemas.microsoft.com/office/drawing/2014/main" id="{E8E1C066-9D76-073A-84BA-652B6DE3E005}"/>
              </a:ext>
            </a:extLst>
          </p:cNvPr>
          <p:cNvSpPr/>
          <p:nvPr/>
        </p:nvSpPr>
        <p:spPr>
          <a:xfrm rot="10800000">
            <a:off x="6016055" y="5770970"/>
            <a:ext cx="2113922" cy="654337"/>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612B7B1F-9664-022C-B8C4-F392EEBFFB77}"/>
                  </a:ext>
                </a:extLst>
              </p:cNvPr>
              <p:cNvSpPr txBox="1"/>
              <p:nvPr/>
            </p:nvSpPr>
            <p:spPr>
              <a:xfrm>
                <a:off x="4638761" y="5845134"/>
                <a:ext cx="1427378" cy="584775"/>
              </a:xfrm>
              <a:prstGeom prst="rect">
                <a:avLst/>
              </a:prstGeom>
              <a:noFill/>
            </p:spPr>
            <p:txBody>
              <a:bodyPr wrap="none" rtlCol="0">
                <a:spAutoFit/>
              </a:bodyPr>
              <a:lstStyle/>
              <a:p>
                <a14:m>
                  <m:oMath xmlns:m="http://schemas.openxmlformats.org/officeDocument/2006/math">
                    <m:r>
                      <a:rPr lang="en-JP" sz="3200" i="1" dirty="0" smtClean="0">
                        <a:solidFill>
                          <a:srgbClr val="E1257C"/>
                        </a:solidFill>
                        <a:latin typeface="Cambria Math" panose="02040503050406030204" pitchFamily="18" charset="0"/>
                      </a:rPr>
                      <m:t>𝑎</m:t>
                    </m:r>
                  </m:oMath>
                </a14:m>
                <a:r>
                  <a:rPr lang="en-JP" sz="3200" dirty="0"/>
                  <a:t> &lt; </a:t>
                </a:r>
                <a14:m>
                  <m:oMath xmlns:m="http://schemas.openxmlformats.org/officeDocument/2006/math">
                    <m:r>
                      <a:rPr lang="en-JP" sz="3200" i="1" dirty="0" smtClean="0">
                        <a:solidFill>
                          <a:srgbClr val="F23F02"/>
                        </a:solidFill>
                        <a:latin typeface="Cambria Math" panose="02040503050406030204" pitchFamily="18" charset="0"/>
                      </a:rPr>
                      <m:t>𝑏</m:t>
                    </m:r>
                  </m:oMath>
                </a14:m>
                <a:r>
                  <a:rPr lang="en-JP" sz="3200" dirty="0"/>
                  <a:t> = </a:t>
                </a:r>
              </a:p>
            </p:txBody>
          </p:sp>
        </mc:Choice>
        <mc:Fallback xmlns="">
          <p:sp>
            <p:nvSpPr>
              <p:cNvPr id="79" name="TextBox 78">
                <a:extLst>
                  <a:ext uri="{FF2B5EF4-FFF2-40B4-BE49-F238E27FC236}">
                    <a16:creationId xmlns:a16="http://schemas.microsoft.com/office/drawing/2014/main" id="{612B7B1F-9664-022C-B8C4-F392EEBFFB77}"/>
                  </a:ext>
                </a:extLst>
              </p:cNvPr>
              <p:cNvSpPr txBox="1">
                <a:spLocks noRot="1" noChangeAspect="1" noMove="1" noResize="1" noEditPoints="1" noAdjustHandles="1" noChangeArrowheads="1" noChangeShapeType="1" noTextEdit="1"/>
              </p:cNvSpPr>
              <p:nvPr/>
            </p:nvSpPr>
            <p:spPr>
              <a:xfrm>
                <a:off x="4638761" y="5845134"/>
                <a:ext cx="1427378" cy="584775"/>
              </a:xfrm>
              <a:prstGeom prst="rect">
                <a:avLst/>
              </a:prstGeom>
              <a:blipFill>
                <a:blip r:embed="rId9"/>
                <a:stretch>
                  <a:fillRect l="-885" t="-12766" r="-9735" b="-34043"/>
                </a:stretch>
              </a:blipFill>
            </p:spPr>
            <p:txBody>
              <a:bodyPr/>
              <a:lstStyle/>
              <a:p>
                <a:r>
                  <a:rPr lang="en-JP">
                    <a:noFill/>
                  </a:rPr>
                  <a:t> </a:t>
                </a:r>
              </a:p>
            </p:txBody>
          </p:sp>
        </mc:Fallback>
      </mc:AlternateContent>
    </p:spTree>
    <p:extLst>
      <p:ext uri="{BB962C8B-B14F-4D97-AF65-F5344CB8AC3E}">
        <p14:creationId xmlns:p14="http://schemas.microsoft.com/office/powerpoint/2010/main" val="335445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fade">
                                      <p:cBhvr>
                                        <p:cTn id="10" dur="500"/>
                                        <p:tgtEl>
                                          <p:spTgt spid="7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up)">
                                      <p:cBhvr>
                                        <p:cTn id="23" dur="500"/>
                                        <p:tgtEl>
                                          <p:spTgt spid="72"/>
                                        </p:tgtEl>
                                      </p:cBhvr>
                                    </p:animEffect>
                                  </p:childTnLst>
                                </p:cTn>
                              </p:par>
                              <p:par>
                                <p:cTn id="24" presetID="22" presetClass="entr" presetSubtype="1" fill="hold" nodeType="with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wipe(up)">
                                      <p:cBhvr>
                                        <p:cTn id="26" dur="500"/>
                                        <p:tgtEl>
                                          <p:spTgt spid="71"/>
                                        </p:tgtEl>
                                      </p:cBhvr>
                                    </p:animEffect>
                                  </p:childTnLst>
                                </p:cTn>
                              </p:par>
                              <p:par>
                                <p:cTn id="27" presetID="42" presetClass="path" presetSubtype="0" accel="50000" decel="50000" fill="hold" nodeType="withEffect">
                                  <p:stCondLst>
                                    <p:cond delay="0"/>
                                  </p:stCondLst>
                                  <p:childTnLst>
                                    <p:animMotion origin="layout" path="M 3.61111E-6 0 L -0.00087 0.24398 " pathEditMode="relative" rAng="0" ptsTypes="AA">
                                      <p:cBhvr>
                                        <p:cTn id="28" dur="2000" fill="hold"/>
                                        <p:tgtEl>
                                          <p:spTgt spid="74"/>
                                        </p:tgtEl>
                                        <p:attrNameLst>
                                          <p:attrName>ppt_x</p:attrName>
                                          <p:attrName>ppt_y</p:attrName>
                                        </p:attrNameLst>
                                      </p:cBhvr>
                                      <p:rCtr x="-52" y="12199"/>
                                    </p:animMotion>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fade">
                                      <p:cBhvr>
                                        <p:cTn id="33" dur="500"/>
                                        <p:tgtEl>
                                          <p:spTgt spid="7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9"/>
                                        </p:tgtEl>
                                        <p:attrNameLst>
                                          <p:attrName>style.visibility</p:attrName>
                                        </p:attrNameLst>
                                      </p:cBhvr>
                                      <p:to>
                                        <p:strVal val="visible"/>
                                      </p:to>
                                    </p:set>
                                    <p:animEffect transition="in" filter="fade">
                                      <p:cBhvr>
                                        <p:cTn id="3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7" grpId="0" animBg="1"/>
      <p:bldP spid="69" grpId="0"/>
      <p:bldP spid="70" grpId="0"/>
      <p:bldP spid="72" grpId="0"/>
      <p:bldP spid="78" grpId="0" animBg="1"/>
      <p:bldP spid="7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ounded Rectangle 63">
            <a:extLst>
              <a:ext uri="{FF2B5EF4-FFF2-40B4-BE49-F238E27FC236}">
                <a16:creationId xmlns:a16="http://schemas.microsoft.com/office/drawing/2014/main" id="{4CD851CB-FB97-06CC-647F-195F523B2171}"/>
              </a:ext>
            </a:extLst>
          </p:cNvPr>
          <p:cNvSpPr/>
          <p:nvPr/>
        </p:nvSpPr>
        <p:spPr>
          <a:xfrm>
            <a:off x="565484" y="3539924"/>
            <a:ext cx="2586536" cy="1453894"/>
          </a:xfrm>
          <a:prstGeom prst="roundRect">
            <a:avLst>
              <a:gd name="adj" fmla="val 5909"/>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3D02E20D-4295-F8B3-490A-8377B2B6A8C3}"/>
              </a:ext>
            </a:extLst>
          </p:cNvPr>
          <p:cNvSpPr>
            <a:spLocks noGrp="1"/>
          </p:cNvSpPr>
          <p:nvPr>
            <p:ph type="title"/>
          </p:nvPr>
        </p:nvSpPr>
        <p:spPr/>
        <p:txBody>
          <a:bodyPr/>
          <a:lstStyle/>
          <a:p>
            <a:r>
              <a:rPr lang="en-US" sz="4000" dirty="0"/>
              <a:t>Clutch: Lookup Table-Based Comparison</a:t>
            </a:r>
            <a:endParaRPr lang="en-JP" sz="4000" dirty="0"/>
          </a:p>
        </p:txBody>
      </p:sp>
      <p:sp>
        <p:nvSpPr>
          <p:cNvPr id="5" name="Slide Number Placeholder 4">
            <a:extLst>
              <a:ext uri="{FF2B5EF4-FFF2-40B4-BE49-F238E27FC236}">
                <a16:creationId xmlns:a16="http://schemas.microsoft.com/office/drawing/2014/main" id="{86FB5E88-7E33-B783-4B41-823DB0481E75}"/>
              </a:ext>
            </a:extLst>
          </p:cNvPr>
          <p:cNvSpPr>
            <a:spLocks noGrp="1"/>
          </p:cNvSpPr>
          <p:nvPr>
            <p:ph type="sldNum" sz="quarter" idx="12"/>
          </p:nvPr>
        </p:nvSpPr>
        <p:spPr/>
        <p:txBody>
          <a:bodyPr/>
          <a:lstStyle/>
          <a:p>
            <a:fld id="{CBE5B309-C2CE-4D90-B104-F7E98438FC65}" type="slidenum">
              <a:rPr lang="tr-TR" smtClean="0"/>
              <a:pPr/>
              <a:t>45</a:t>
            </a:fld>
            <a:endParaRPr lang="tr-TR" dirty="0"/>
          </a:p>
        </p:txBody>
      </p:sp>
      <p:sp>
        <p:nvSpPr>
          <p:cNvPr id="8" name="Rectangle 7">
            <a:extLst>
              <a:ext uri="{FF2B5EF4-FFF2-40B4-BE49-F238E27FC236}">
                <a16:creationId xmlns:a16="http://schemas.microsoft.com/office/drawing/2014/main" id="{62FF8742-6794-68C6-05AD-4231B774A9D2}"/>
              </a:ext>
            </a:extLst>
          </p:cNvPr>
          <p:cNvSpPr/>
          <p:nvPr/>
        </p:nvSpPr>
        <p:spPr>
          <a:xfrm>
            <a:off x="3807537" y="4064925"/>
            <a:ext cx="3482560" cy="798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AE64A2C-9C86-BBC5-20A0-78F47FB46DDB}"/>
                  </a:ext>
                </a:extLst>
              </p:cNvPr>
              <p:cNvSpPr txBox="1"/>
              <p:nvPr/>
            </p:nvSpPr>
            <p:spPr>
              <a:xfrm>
                <a:off x="121733" y="1404892"/>
                <a:ext cx="1020857" cy="584775"/>
              </a:xfrm>
              <a:prstGeom prst="rect">
                <a:avLst/>
              </a:prstGeom>
              <a:noFill/>
            </p:spPr>
            <p:txBody>
              <a:bodyPr wrap="none" rtlCol="0">
                <a:spAutoFit/>
              </a:bodyPr>
              <a:lstStyle/>
              <a:p>
                <a14:m>
                  <m:oMath xmlns:m="http://schemas.openxmlformats.org/officeDocument/2006/math">
                    <m:r>
                      <a:rPr lang="en-US" sz="3200" b="0" i="1" smtClean="0">
                        <a:solidFill>
                          <a:srgbClr val="F23F02"/>
                        </a:solidFill>
                        <a:latin typeface="Cambria Math" panose="02040503050406030204" pitchFamily="18" charset="0"/>
                      </a:rPr>
                      <m:t>𝑏</m:t>
                    </m:r>
                  </m:oMath>
                </a14:m>
                <a:r>
                  <a:rPr lang="en-JP" sz="3200" dirty="0">
                    <a:solidFill>
                      <a:srgbClr val="F23F02"/>
                    </a:solidFill>
                  </a:rPr>
                  <a:t> = 6</a:t>
                </a:r>
              </a:p>
            </p:txBody>
          </p:sp>
        </mc:Choice>
        <mc:Fallback xmlns="">
          <p:sp>
            <p:nvSpPr>
              <p:cNvPr id="17" name="TextBox 16">
                <a:extLst>
                  <a:ext uri="{FF2B5EF4-FFF2-40B4-BE49-F238E27FC236}">
                    <a16:creationId xmlns:a16="http://schemas.microsoft.com/office/drawing/2014/main" id="{3AE64A2C-9C86-BBC5-20A0-78F47FB46DDB}"/>
                  </a:ext>
                </a:extLst>
              </p:cNvPr>
              <p:cNvSpPr txBox="1">
                <a:spLocks noRot="1" noChangeAspect="1" noMove="1" noResize="1" noEditPoints="1" noAdjustHandles="1" noChangeArrowheads="1" noChangeShapeType="1" noTextEdit="1"/>
              </p:cNvSpPr>
              <p:nvPr/>
            </p:nvSpPr>
            <p:spPr>
              <a:xfrm>
                <a:off x="121733" y="1404892"/>
                <a:ext cx="1020857" cy="584775"/>
              </a:xfrm>
              <a:prstGeom prst="rect">
                <a:avLst/>
              </a:prstGeom>
              <a:blipFill>
                <a:blip r:embed="rId3"/>
                <a:stretch>
                  <a:fillRect l="-4938" t="-12766" r="-14815" b="-34043"/>
                </a:stretch>
              </a:blipFill>
            </p:spPr>
            <p:txBody>
              <a:bodyPr/>
              <a:lstStyle/>
              <a:p>
                <a:r>
                  <a:rPr lang="en-JP">
                    <a:noFill/>
                  </a:rPr>
                  <a:t> </a:t>
                </a:r>
              </a:p>
            </p:txBody>
          </p:sp>
        </mc:Fallback>
      </mc:AlternateContent>
      <p:grpSp>
        <p:nvGrpSpPr>
          <p:cNvPr id="36" name="Group 35">
            <a:extLst>
              <a:ext uri="{FF2B5EF4-FFF2-40B4-BE49-F238E27FC236}">
                <a16:creationId xmlns:a16="http://schemas.microsoft.com/office/drawing/2014/main" id="{29DDBEC9-B6F0-9242-2298-41FE228836BE}"/>
              </a:ext>
            </a:extLst>
          </p:cNvPr>
          <p:cNvGrpSpPr/>
          <p:nvPr/>
        </p:nvGrpSpPr>
        <p:grpSpPr>
          <a:xfrm>
            <a:off x="1274953" y="1404892"/>
            <a:ext cx="3507666" cy="504000"/>
            <a:chOff x="3200005" y="5821191"/>
            <a:chExt cx="3507666" cy="504000"/>
          </a:xfrm>
        </p:grpSpPr>
        <p:sp>
          <p:nvSpPr>
            <p:cNvPr id="19" name="Rectangle 18">
              <a:extLst>
                <a:ext uri="{FF2B5EF4-FFF2-40B4-BE49-F238E27FC236}">
                  <a16:creationId xmlns:a16="http://schemas.microsoft.com/office/drawing/2014/main" id="{8591EC67-21A9-C8F2-9B01-338DB0D79883}"/>
                </a:ext>
              </a:extLst>
            </p:cNvPr>
            <p:cNvSpPr/>
            <p:nvPr/>
          </p:nvSpPr>
          <p:spPr>
            <a:xfrm>
              <a:off x="3200005"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0" name="Rectangle 19">
              <a:extLst>
                <a:ext uri="{FF2B5EF4-FFF2-40B4-BE49-F238E27FC236}">
                  <a16:creationId xmlns:a16="http://schemas.microsoft.com/office/drawing/2014/main" id="{E867F44E-6789-3C05-CE2B-568112F3C494}"/>
                </a:ext>
              </a:extLst>
            </p:cNvPr>
            <p:cNvSpPr/>
            <p:nvPr/>
          </p:nvSpPr>
          <p:spPr>
            <a:xfrm>
              <a:off x="3704004"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1" name="Rectangle 20">
              <a:extLst>
                <a:ext uri="{FF2B5EF4-FFF2-40B4-BE49-F238E27FC236}">
                  <a16:creationId xmlns:a16="http://schemas.microsoft.com/office/drawing/2014/main" id="{94795B52-55C6-2E8E-3871-BEDF2E3ABED1}"/>
                </a:ext>
              </a:extLst>
            </p:cNvPr>
            <p:cNvSpPr/>
            <p:nvPr/>
          </p:nvSpPr>
          <p:spPr>
            <a:xfrm>
              <a:off x="4208003"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2" name="Rectangle 21">
              <a:extLst>
                <a:ext uri="{FF2B5EF4-FFF2-40B4-BE49-F238E27FC236}">
                  <a16:creationId xmlns:a16="http://schemas.microsoft.com/office/drawing/2014/main" id="{0888ABBD-7668-4911-AD7C-3A420B96A994}"/>
                </a:ext>
              </a:extLst>
            </p:cNvPr>
            <p:cNvSpPr/>
            <p:nvPr/>
          </p:nvSpPr>
          <p:spPr>
            <a:xfrm>
              <a:off x="4712002"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3" name="Rectangle 22">
              <a:extLst>
                <a:ext uri="{FF2B5EF4-FFF2-40B4-BE49-F238E27FC236}">
                  <a16:creationId xmlns:a16="http://schemas.microsoft.com/office/drawing/2014/main" id="{581F53E4-2BDD-01CB-1305-ED38EE1AA41A}"/>
                </a:ext>
              </a:extLst>
            </p:cNvPr>
            <p:cNvSpPr/>
            <p:nvPr/>
          </p:nvSpPr>
          <p:spPr>
            <a:xfrm>
              <a:off x="5195626" y="5821192"/>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4" name="Rectangle 23">
              <a:extLst>
                <a:ext uri="{FF2B5EF4-FFF2-40B4-BE49-F238E27FC236}">
                  <a16:creationId xmlns:a16="http://schemas.microsoft.com/office/drawing/2014/main" id="{0A18B23E-1188-F2FC-3FD0-D63273541B53}"/>
                </a:ext>
              </a:extLst>
            </p:cNvPr>
            <p:cNvSpPr/>
            <p:nvPr/>
          </p:nvSpPr>
          <p:spPr>
            <a:xfrm>
              <a:off x="5699625" y="5821191"/>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5" name="Rectangle 24">
              <a:extLst>
                <a:ext uri="{FF2B5EF4-FFF2-40B4-BE49-F238E27FC236}">
                  <a16:creationId xmlns:a16="http://schemas.microsoft.com/office/drawing/2014/main" id="{4BA692A5-F978-3E7C-AEED-96C00BD9DCD6}"/>
                </a:ext>
              </a:extLst>
            </p:cNvPr>
            <p:cNvSpPr/>
            <p:nvPr/>
          </p:nvSpPr>
          <p:spPr>
            <a:xfrm>
              <a:off x="6203672" y="5821191"/>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grpSp>
        <p:nvGrpSpPr>
          <p:cNvPr id="37" name="Group 36">
            <a:extLst>
              <a:ext uri="{FF2B5EF4-FFF2-40B4-BE49-F238E27FC236}">
                <a16:creationId xmlns:a16="http://schemas.microsoft.com/office/drawing/2014/main" id="{B84EC511-5FB4-43B7-665E-2FA49B373C6B}"/>
              </a:ext>
            </a:extLst>
          </p:cNvPr>
          <p:cNvGrpSpPr/>
          <p:nvPr/>
        </p:nvGrpSpPr>
        <p:grpSpPr>
          <a:xfrm>
            <a:off x="462992" y="988449"/>
            <a:ext cx="4247128" cy="469957"/>
            <a:chOff x="2388044" y="5404748"/>
            <a:chExt cx="4247128" cy="469957"/>
          </a:xfrm>
        </p:grpSpPr>
        <p:sp>
          <p:nvSpPr>
            <p:cNvPr id="26" name="TextBox 25">
              <a:extLst>
                <a:ext uri="{FF2B5EF4-FFF2-40B4-BE49-F238E27FC236}">
                  <a16:creationId xmlns:a16="http://schemas.microsoft.com/office/drawing/2014/main" id="{5C387FF3-0ECA-34ED-41C0-8349FA45313C}"/>
                </a:ext>
              </a:extLst>
            </p:cNvPr>
            <p:cNvSpPr txBox="1"/>
            <p:nvPr/>
          </p:nvSpPr>
          <p:spPr>
            <a:xfrm>
              <a:off x="2388044" y="5413040"/>
              <a:ext cx="946221" cy="461665"/>
            </a:xfrm>
            <a:prstGeom prst="rect">
              <a:avLst/>
            </a:prstGeom>
            <a:noFill/>
          </p:spPr>
          <p:txBody>
            <a:bodyPr wrap="none" rtlCol="0">
              <a:spAutoFit/>
            </a:bodyPr>
            <a:lstStyle/>
            <a:p>
              <a:r>
                <a:rPr lang="en-JP" sz="2400" b="1" i="1" dirty="0">
                  <a:solidFill>
                    <a:srgbClr val="7030A0"/>
                  </a:solidFill>
                </a:rPr>
                <a:t>index</a:t>
              </a:r>
            </a:p>
          </p:txBody>
        </p:sp>
        <p:sp>
          <p:nvSpPr>
            <p:cNvPr id="27" name="TextBox 26">
              <a:extLst>
                <a:ext uri="{FF2B5EF4-FFF2-40B4-BE49-F238E27FC236}">
                  <a16:creationId xmlns:a16="http://schemas.microsoft.com/office/drawing/2014/main" id="{006E7142-015B-16D7-898C-E87F85F9325C}"/>
                </a:ext>
              </a:extLst>
            </p:cNvPr>
            <p:cNvSpPr txBox="1"/>
            <p:nvPr/>
          </p:nvSpPr>
          <p:spPr>
            <a:xfrm>
              <a:off x="3273151" y="5413039"/>
              <a:ext cx="349776" cy="461665"/>
            </a:xfrm>
            <a:prstGeom prst="rect">
              <a:avLst/>
            </a:prstGeom>
            <a:noFill/>
          </p:spPr>
          <p:txBody>
            <a:bodyPr wrap="none" rtlCol="0">
              <a:spAutoFit/>
            </a:bodyPr>
            <a:lstStyle/>
            <a:p>
              <a:r>
                <a:rPr lang="en-JP" sz="2400" i="1" dirty="0">
                  <a:solidFill>
                    <a:srgbClr val="7030A0"/>
                  </a:solidFill>
                </a:rPr>
                <a:t>0</a:t>
              </a:r>
            </a:p>
          </p:txBody>
        </p:sp>
        <p:sp>
          <p:nvSpPr>
            <p:cNvPr id="28" name="TextBox 27">
              <a:extLst>
                <a:ext uri="{FF2B5EF4-FFF2-40B4-BE49-F238E27FC236}">
                  <a16:creationId xmlns:a16="http://schemas.microsoft.com/office/drawing/2014/main" id="{6DBCB6A6-2461-BD62-5734-47227D6582FA}"/>
                </a:ext>
              </a:extLst>
            </p:cNvPr>
            <p:cNvSpPr txBox="1"/>
            <p:nvPr/>
          </p:nvSpPr>
          <p:spPr>
            <a:xfrm>
              <a:off x="3775263" y="5404748"/>
              <a:ext cx="349776" cy="461665"/>
            </a:xfrm>
            <a:prstGeom prst="rect">
              <a:avLst/>
            </a:prstGeom>
            <a:noFill/>
          </p:spPr>
          <p:txBody>
            <a:bodyPr wrap="none" rtlCol="0">
              <a:spAutoFit/>
            </a:bodyPr>
            <a:lstStyle/>
            <a:p>
              <a:r>
                <a:rPr lang="en-JP" sz="2400" i="1" dirty="0">
                  <a:solidFill>
                    <a:srgbClr val="7030A0"/>
                  </a:solidFill>
                </a:rPr>
                <a:t>1</a:t>
              </a:r>
            </a:p>
          </p:txBody>
        </p:sp>
        <p:sp>
          <p:nvSpPr>
            <p:cNvPr id="29" name="TextBox 28">
              <a:extLst>
                <a:ext uri="{FF2B5EF4-FFF2-40B4-BE49-F238E27FC236}">
                  <a16:creationId xmlns:a16="http://schemas.microsoft.com/office/drawing/2014/main" id="{04FB20B1-6787-318F-D147-EA007DB5809F}"/>
                </a:ext>
              </a:extLst>
            </p:cNvPr>
            <p:cNvSpPr txBox="1"/>
            <p:nvPr/>
          </p:nvSpPr>
          <p:spPr>
            <a:xfrm>
              <a:off x="4267898" y="5413039"/>
              <a:ext cx="349776" cy="461665"/>
            </a:xfrm>
            <a:prstGeom prst="rect">
              <a:avLst/>
            </a:prstGeom>
            <a:noFill/>
          </p:spPr>
          <p:txBody>
            <a:bodyPr wrap="none" rtlCol="0">
              <a:spAutoFit/>
            </a:bodyPr>
            <a:lstStyle/>
            <a:p>
              <a:r>
                <a:rPr lang="en-JP" sz="2400" i="1" dirty="0">
                  <a:solidFill>
                    <a:srgbClr val="7030A0"/>
                  </a:solidFill>
                </a:rPr>
                <a:t>2</a:t>
              </a:r>
            </a:p>
          </p:txBody>
        </p:sp>
        <p:sp>
          <p:nvSpPr>
            <p:cNvPr id="30" name="TextBox 29">
              <a:extLst>
                <a:ext uri="{FF2B5EF4-FFF2-40B4-BE49-F238E27FC236}">
                  <a16:creationId xmlns:a16="http://schemas.microsoft.com/office/drawing/2014/main" id="{DFED2D1B-77B3-9564-64CE-CB3FE956FFA8}"/>
                </a:ext>
              </a:extLst>
            </p:cNvPr>
            <p:cNvSpPr txBox="1"/>
            <p:nvPr/>
          </p:nvSpPr>
          <p:spPr>
            <a:xfrm>
              <a:off x="4770010" y="5404748"/>
              <a:ext cx="349776" cy="461665"/>
            </a:xfrm>
            <a:prstGeom prst="rect">
              <a:avLst/>
            </a:prstGeom>
            <a:noFill/>
          </p:spPr>
          <p:txBody>
            <a:bodyPr wrap="none" rtlCol="0">
              <a:spAutoFit/>
            </a:bodyPr>
            <a:lstStyle/>
            <a:p>
              <a:r>
                <a:rPr lang="en-JP" sz="2400" i="1" dirty="0">
                  <a:solidFill>
                    <a:srgbClr val="7030A0"/>
                  </a:solidFill>
                </a:rPr>
                <a:t>3</a:t>
              </a:r>
            </a:p>
          </p:txBody>
        </p:sp>
        <p:sp>
          <p:nvSpPr>
            <p:cNvPr id="31" name="TextBox 30">
              <a:extLst>
                <a:ext uri="{FF2B5EF4-FFF2-40B4-BE49-F238E27FC236}">
                  <a16:creationId xmlns:a16="http://schemas.microsoft.com/office/drawing/2014/main" id="{D90A5C3B-2A50-BB19-3645-32ECEE97CE80}"/>
                </a:ext>
              </a:extLst>
            </p:cNvPr>
            <p:cNvSpPr txBox="1"/>
            <p:nvPr/>
          </p:nvSpPr>
          <p:spPr>
            <a:xfrm>
              <a:off x="5276623" y="5413039"/>
              <a:ext cx="349776" cy="461665"/>
            </a:xfrm>
            <a:prstGeom prst="rect">
              <a:avLst/>
            </a:prstGeom>
            <a:noFill/>
          </p:spPr>
          <p:txBody>
            <a:bodyPr wrap="none" rtlCol="0">
              <a:spAutoFit/>
            </a:bodyPr>
            <a:lstStyle/>
            <a:p>
              <a:r>
                <a:rPr lang="en-JP" sz="2400" i="1" dirty="0">
                  <a:solidFill>
                    <a:srgbClr val="7030A0"/>
                  </a:solidFill>
                </a:rPr>
                <a:t>4</a:t>
              </a:r>
            </a:p>
          </p:txBody>
        </p:sp>
        <p:sp>
          <p:nvSpPr>
            <p:cNvPr id="32" name="TextBox 31">
              <a:extLst>
                <a:ext uri="{FF2B5EF4-FFF2-40B4-BE49-F238E27FC236}">
                  <a16:creationId xmlns:a16="http://schemas.microsoft.com/office/drawing/2014/main" id="{CD25CE57-2783-B1FC-1689-0FA2AB8321DC}"/>
                </a:ext>
              </a:extLst>
            </p:cNvPr>
            <p:cNvSpPr txBox="1"/>
            <p:nvPr/>
          </p:nvSpPr>
          <p:spPr>
            <a:xfrm>
              <a:off x="5778735" y="5404748"/>
              <a:ext cx="349776" cy="461665"/>
            </a:xfrm>
            <a:prstGeom prst="rect">
              <a:avLst/>
            </a:prstGeom>
            <a:noFill/>
          </p:spPr>
          <p:txBody>
            <a:bodyPr wrap="none" rtlCol="0">
              <a:spAutoFit/>
            </a:bodyPr>
            <a:lstStyle/>
            <a:p>
              <a:r>
                <a:rPr lang="en-JP" sz="2400" i="1" dirty="0">
                  <a:solidFill>
                    <a:srgbClr val="7030A0"/>
                  </a:solidFill>
                </a:rPr>
                <a:t>5</a:t>
              </a:r>
            </a:p>
          </p:txBody>
        </p:sp>
        <p:sp>
          <p:nvSpPr>
            <p:cNvPr id="33" name="TextBox 32">
              <a:extLst>
                <a:ext uri="{FF2B5EF4-FFF2-40B4-BE49-F238E27FC236}">
                  <a16:creationId xmlns:a16="http://schemas.microsoft.com/office/drawing/2014/main" id="{6F654EAF-0A83-6A6F-E12C-4201A447DF98}"/>
                </a:ext>
              </a:extLst>
            </p:cNvPr>
            <p:cNvSpPr txBox="1"/>
            <p:nvPr/>
          </p:nvSpPr>
          <p:spPr>
            <a:xfrm>
              <a:off x="6285396" y="5413039"/>
              <a:ext cx="349776" cy="461665"/>
            </a:xfrm>
            <a:prstGeom prst="rect">
              <a:avLst/>
            </a:prstGeom>
            <a:noFill/>
          </p:spPr>
          <p:txBody>
            <a:bodyPr wrap="none" rtlCol="0">
              <a:spAutoFit/>
            </a:bodyPr>
            <a:lstStyle/>
            <a:p>
              <a:r>
                <a:rPr lang="en-JP" sz="2400" i="1" dirty="0">
                  <a:solidFill>
                    <a:srgbClr val="7030A0"/>
                  </a:solidFill>
                </a:rPr>
                <a:t>6</a:t>
              </a:r>
            </a:p>
          </p:txBody>
        </p:sp>
      </p:grpSp>
      <p:sp>
        <p:nvSpPr>
          <p:cNvPr id="3" name="Rectangle 2">
            <a:extLst>
              <a:ext uri="{FF2B5EF4-FFF2-40B4-BE49-F238E27FC236}">
                <a16:creationId xmlns:a16="http://schemas.microsoft.com/office/drawing/2014/main" id="{EA80FFDC-EDB2-D2C3-7A06-F8B092F56EE4}"/>
              </a:ext>
            </a:extLst>
          </p:cNvPr>
          <p:cNvSpPr/>
          <p:nvPr/>
        </p:nvSpPr>
        <p:spPr>
          <a:xfrm>
            <a:off x="6357052" y="1941178"/>
            <a:ext cx="1697246" cy="445319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4" name="Straight Connector 3">
            <a:extLst>
              <a:ext uri="{FF2B5EF4-FFF2-40B4-BE49-F238E27FC236}">
                <a16:creationId xmlns:a16="http://schemas.microsoft.com/office/drawing/2014/main" id="{2DD6FFF8-E10A-E869-FB13-6091ED166889}"/>
              </a:ext>
            </a:extLst>
          </p:cNvPr>
          <p:cNvCxnSpPr>
            <a:cxnSpLocks/>
          </p:cNvCxnSpPr>
          <p:nvPr/>
        </p:nvCxnSpPr>
        <p:spPr>
          <a:xfrm flipH="1">
            <a:off x="7202604" y="1947835"/>
            <a:ext cx="6143" cy="4464000"/>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EA92B140-6B69-20CC-504D-C775CD911DA2}"/>
              </a:ext>
            </a:extLst>
          </p:cNvPr>
          <p:cNvCxnSpPr>
            <a:cxnSpLocks/>
          </p:cNvCxnSpPr>
          <p:nvPr/>
        </p:nvCxnSpPr>
        <p:spPr>
          <a:xfrm flipH="1">
            <a:off x="7763233" y="1933966"/>
            <a:ext cx="6143" cy="4464000"/>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C8E1D2D-0234-C017-696A-CF0ABB5C1ED3}"/>
              </a:ext>
            </a:extLst>
          </p:cNvPr>
          <p:cNvCxnSpPr>
            <a:cxnSpLocks/>
          </p:cNvCxnSpPr>
          <p:nvPr/>
        </p:nvCxnSpPr>
        <p:spPr>
          <a:xfrm flipH="1">
            <a:off x="6626617" y="1933966"/>
            <a:ext cx="6143" cy="4464000"/>
          </a:xfrm>
          <a:prstGeom prst="line">
            <a:avLst/>
          </a:prstGeom>
          <a:ln w="28575"/>
        </p:spPr>
        <p:style>
          <a:lnRef idx="1">
            <a:schemeClr val="dk1"/>
          </a:lnRef>
          <a:fillRef idx="0">
            <a:schemeClr val="dk1"/>
          </a:fillRef>
          <a:effectRef idx="0">
            <a:schemeClr val="dk1"/>
          </a:effectRef>
          <a:fontRef idx="minor">
            <a:schemeClr val="tx1"/>
          </a:fontRef>
        </p:style>
      </p:cxnSp>
      <p:sp>
        <p:nvSpPr>
          <p:cNvPr id="9" name="Oval 8">
            <a:extLst>
              <a:ext uri="{FF2B5EF4-FFF2-40B4-BE49-F238E27FC236}">
                <a16:creationId xmlns:a16="http://schemas.microsoft.com/office/drawing/2014/main" id="{DD11F5C3-0CEA-F056-CBE9-906B29D61E42}"/>
              </a:ext>
            </a:extLst>
          </p:cNvPr>
          <p:cNvSpPr/>
          <p:nvPr/>
        </p:nvSpPr>
        <p:spPr>
          <a:xfrm>
            <a:off x="6416760" y="253655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0" name="Oval 9">
            <a:extLst>
              <a:ext uri="{FF2B5EF4-FFF2-40B4-BE49-F238E27FC236}">
                <a16:creationId xmlns:a16="http://schemas.microsoft.com/office/drawing/2014/main" id="{202F8395-7E8A-ABFE-6908-B25C67317629}"/>
              </a:ext>
            </a:extLst>
          </p:cNvPr>
          <p:cNvSpPr/>
          <p:nvPr/>
        </p:nvSpPr>
        <p:spPr>
          <a:xfrm>
            <a:off x="6416760" y="309198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1" name="Oval 10">
            <a:extLst>
              <a:ext uri="{FF2B5EF4-FFF2-40B4-BE49-F238E27FC236}">
                <a16:creationId xmlns:a16="http://schemas.microsoft.com/office/drawing/2014/main" id="{F78F0A60-E189-F21A-7E9A-32EA8D8C785B}"/>
              </a:ext>
            </a:extLst>
          </p:cNvPr>
          <p:cNvSpPr/>
          <p:nvPr/>
        </p:nvSpPr>
        <p:spPr>
          <a:xfrm>
            <a:off x="6416760" y="364741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3" name="Oval 12">
            <a:extLst>
              <a:ext uri="{FF2B5EF4-FFF2-40B4-BE49-F238E27FC236}">
                <a16:creationId xmlns:a16="http://schemas.microsoft.com/office/drawing/2014/main" id="{22BC665F-1FEF-6D85-1665-EA645957748E}"/>
              </a:ext>
            </a:extLst>
          </p:cNvPr>
          <p:cNvSpPr/>
          <p:nvPr/>
        </p:nvSpPr>
        <p:spPr>
          <a:xfrm>
            <a:off x="6410617" y="475828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4" name="Oval 13">
            <a:extLst>
              <a:ext uri="{FF2B5EF4-FFF2-40B4-BE49-F238E27FC236}">
                <a16:creationId xmlns:a16="http://schemas.microsoft.com/office/drawing/2014/main" id="{324B236F-8C68-F0AD-F77E-D87A3B08529C}"/>
              </a:ext>
            </a:extLst>
          </p:cNvPr>
          <p:cNvSpPr/>
          <p:nvPr/>
        </p:nvSpPr>
        <p:spPr>
          <a:xfrm>
            <a:off x="6410617" y="5313720"/>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5" name="Oval 14">
            <a:extLst>
              <a:ext uri="{FF2B5EF4-FFF2-40B4-BE49-F238E27FC236}">
                <a16:creationId xmlns:a16="http://schemas.microsoft.com/office/drawing/2014/main" id="{CBE01B0D-B541-F048-A70A-6D9A94F499E1}"/>
              </a:ext>
            </a:extLst>
          </p:cNvPr>
          <p:cNvSpPr/>
          <p:nvPr/>
        </p:nvSpPr>
        <p:spPr>
          <a:xfrm>
            <a:off x="6410617" y="586915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4" name="Oval 33">
            <a:extLst>
              <a:ext uri="{FF2B5EF4-FFF2-40B4-BE49-F238E27FC236}">
                <a16:creationId xmlns:a16="http://schemas.microsoft.com/office/drawing/2014/main" id="{B96C61D5-A2BB-80AA-DBBE-CEFD38D0A8FE}"/>
              </a:ext>
            </a:extLst>
          </p:cNvPr>
          <p:cNvSpPr/>
          <p:nvPr/>
        </p:nvSpPr>
        <p:spPr>
          <a:xfrm>
            <a:off x="6986604" y="253655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5" name="Oval 34">
            <a:extLst>
              <a:ext uri="{FF2B5EF4-FFF2-40B4-BE49-F238E27FC236}">
                <a16:creationId xmlns:a16="http://schemas.microsoft.com/office/drawing/2014/main" id="{F56A66EE-CBD0-D815-EF08-A07BBFBE5332}"/>
              </a:ext>
            </a:extLst>
          </p:cNvPr>
          <p:cNvSpPr/>
          <p:nvPr/>
        </p:nvSpPr>
        <p:spPr>
          <a:xfrm>
            <a:off x="6986604" y="309198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38" name="Oval 37">
            <a:extLst>
              <a:ext uri="{FF2B5EF4-FFF2-40B4-BE49-F238E27FC236}">
                <a16:creationId xmlns:a16="http://schemas.microsoft.com/office/drawing/2014/main" id="{400962E7-379A-9E31-2862-4EEC148FFC0C}"/>
              </a:ext>
            </a:extLst>
          </p:cNvPr>
          <p:cNvSpPr/>
          <p:nvPr/>
        </p:nvSpPr>
        <p:spPr>
          <a:xfrm>
            <a:off x="6986604" y="364741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0" name="Oval 39">
            <a:extLst>
              <a:ext uri="{FF2B5EF4-FFF2-40B4-BE49-F238E27FC236}">
                <a16:creationId xmlns:a16="http://schemas.microsoft.com/office/drawing/2014/main" id="{91D90BC8-BC9E-9BD3-7CAB-929680780CA9}"/>
              </a:ext>
            </a:extLst>
          </p:cNvPr>
          <p:cNvSpPr/>
          <p:nvPr/>
        </p:nvSpPr>
        <p:spPr>
          <a:xfrm>
            <a:off x="6980461" y="475828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1" name="Oval 40">
            <a:extLst>
              <a:ext uri="{FF2B5EF4-FFF2-40B4-BE49-F238E27FC236}">
                <a16:creationId xmlns:a16="http://schemas.microsoft.com/office/drawing/2014/main" id="{EC4215A1-8F9F-0050-FF83-A99BDC952D3A}"/>
              </a:ext>
            </a:extLst>
          </p:cNvPr>
          <p:cNvSpPr/>
          <p:nvPr/>
        </p:nvSpPr>
        <p:spPr>
          <a:xfrm>
            <a:off x="6980461" y="5313720"/>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2" name="Oval 41">
            <a:extLst>
              <a:ext uri="{FF2B5EF4-FFF2-40B4-BE49-F238E27FC236}">
                <a16:creationId xmlns:a16="http://schemas.microsoft.com/office/drawing/2014/main" id="{F5A48D23-80A6-93DB-7066-A15D58B78BD6}"/>
              </a:ext>
            </a:extLst>
          </p:cNvPr>
          <p:cNvSpPr/>
          <p:nvPr/>
        </p:nvSpPr>
        <p:spPr>
          <a:xfrm>
            <a:off x="6980461" y="586915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4" name="Oval 43">
            <a:extLst>
              <a:ext uri="{FF2B5EF4-FFF2-40B4-BE49-F238E27FC236}">
                <a16:creationId xmlns:a16="http://schemas.microsoft.com/office/drawing/2014/main" id="{177FD303-6D53-DC62-AB88-E6099FDDC4A3}"/>
              </a:ext>
            </a:extLst>
          </p:cNvPr>
          <p:cNvSpPr/>
          <p:nvPr/>
        </p:nvSpPr>
        <p:spPr>
          <a:xfrm>
            <a:off x="7550305" y="253655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5" name="Oval 44">
            <a:extLst>
              <a:ext uri="{FF2B5EF4-FFF2-40B4-BE49-F238E27FC236}">
                <a16:creationId xmlns:a16="http://schemas.microsoft.com/office/drawing/2014/main" id="{CEA110B4-F070-05F2-73DD-7D0ECCD084C3}"/>
              </a:ext>
            </a:extLst>
          </p:cNvPr>
          <p:cNvSpPr/>
          <p:nvPr/>
        </p:nvSpPr>
        <p:spPr>
          <a:xfrm>
            <a:off x="7550305" y="309198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6" name="Oval 45">
            <a:extLst>
              <a:ext uri="{FF2B5EF4-FFF2-40B4-BE49-F238E27FC236}">
                <a16:creationId xmlns:a16="http://schemas.microsoft.com/office/drawing/2014/main" id="{72BB9440-5CF3-9224-1935-10750309FB60}"/>
              </a:ext>
            </a:extLst>
          </p:cNvPr>
          <p:cNvSpPr/>
          <p:nvPr/>
        </p:nvSpPr>
        <p:spPr>
          <a:xfrm>
            <a:off x="7550305" y="364741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73" name="Group 72">
            <a:extLst>
              <a:ext uri="{FF2B5EF4-FFF2-40B4-BE49-F238E27FC236}">
                <a16:creationId xmlns:a16="http://schemas.microsoft.com/office/drawing/2014/main" id="{CDC8D224-5B37-0936-FBB1-CB95DB0F7876}"/>
              </a:ext>
            </a:extLst>
          </p:cNvPr>
          <p:cNvGrpSpPr/>
          <p:nvPr/>
        </p:nvGrpSpPr>
        <p:grpSpPr>
          <a:xfrm>
            <a:off x="6410617" y="4202852"/>
            <a:ext cx="1565545" cy="432000"/>
            <a:chOff x="6410617" y="4202852"/>
            <a:chExt cx="1565545" cy="432000"/>
          </a:xfrm>
        </p:grpSpPr>
        <p:sp>
          <p:nvSpPr>
            <p:cNvPr id="12" name="Oval 11">
              <a:extLst>
                <a:ext uri="{FF2B5EF4-FFF2-40B4-BE49-F238E27FC236}">
                  <a16:creationId xmlns:a16="http://schemas.microsoft.com/office/drawing/2014/main" id="{7FF5D1C5-8BB5-ECC4-B2D1-5AFD1563B2F8}"/>
                </a:ext>
              </a:extLst>
            </p:cNvPr>
            <p:cNvSpPr/>
            <p:nvPr/>
          </p:nvSpPr>
          <p:spPr>
            <a:xfrm>
              <a:off x="6410617" y="420285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39" name="Oval 38">
              <a:extLst>
                <a:ext uri="{FF2B5EF4-FFF2-40B4-BE49-F238E27FC236}">
                  <a16:creationId xmlns:a16="http://schemas.microsoft.com/office/drawing/2014/main" id="{8EB93428-2472-1C2A-AAE2-AE8E65236BFF}"/>
                </a:ext>
              </a:extLst>
            </p:cNvPr>
            <p:cNvSpPr/>
            <p:nvPr/>
          </p:nvSpPr>
          <p:spPr>
            <a:xfrm>
              <a:off x="6980461" y="420285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7" name="Oval 46">
              <a:extLst>
                <a:ext uri="{FF2B5EF4-FFF2-40B4-BE49-F238E27FC236}">
                  <a16:creationId xmlns:a16="http://schemas.microsoft.com/office/drawing/2014/main" id="{FF3105F5-5A9A-0F2E-11ED-7208CCE4D9D0}"/>
                </a:ext>
              </a:extLst>
            </p:cNvPr>
            <p:cNvSpPr/>
            <p:nvPr/>
          </p:nvSpPr>
          <p:spPr>
            <a:xfrm>
              <a:off x="7544162" y="420285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48" name="Oval 47">
            <a:extLst>
              <a:ext uri="{FF2B5EF4-FFF2-40B4-BE49-F238E27FC236}">
                <a16:creationId xmlns:a16="http://schemas.microsoft.com/office/drawing/2014/main" id="{EF81BFE8-309A-2D0E-CE09-1C634DBFAC0D}"/>
              </a:ext>
            </a:extLst>
          </p:cNvPr>
          <p:cNvSpPr/>
          <p:nvPr/>
        </p:nvSpPr>
        <p:spPr>
          <a:xfrm>
            <a:off x="7544162" y="475828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49" name="Oval 48">
            <a:extLst>
              <a:ext uri="{FF2B5EF4-FFF2-40B4-BE49-F238E27FC236}">
                <a16:creationId xmlns:a16="http://schemas.microsoft.com/office/drawing/2014/main" id="{93A142AB-ACE1-2D03-3F50-E9A8C8E7F0FF}"/>
              </a:ext>
            </a:extLst>
          </p:cNvPr>
          <p:cNvSpPr/>
          <p:nvPr/>
        </p:nvSpPr>
        <p:spPr>
          <a:xfrm>
            <a:off x="7544162" y="5313720"/>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0" name="Oval 49">
            <a:extLst>
              <a:ext uri="{FF2B5EF4-FFF2-40B4-BE49-F238E27FC236}">
                <a16:creationId xmlns:a16="http://schemas.microsoft.com/office/drawing/2014/main" id="{451CA094-673B-506D-4F70-FAF636D87180}"/>
              </a:ext>
            </a:extLst>
          </p:cNvPr>
          <p:cNvSpPr/>
          <p:nvPr/>
        </p:nvSpPr>
        <p:spPr>
          <a:xfrm>
            <a:off x="7544162" y="586915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2" name="Oval 51">
            <a:extLst>
              <a:ext uri="{FF2B5EF4-FFF2-40B4-BE49-F238E27FC236}">
                <a16:creationId xmlns:a16="http://schemas.microsoft.com/office/drawing/2014/main" id="{6D240EDC-F2AB-3CD1-DE86-D9D6A5DF0ECC}"/>
              </a:ext>
            </a:extLst>
          </p:cNvPr>
          <p:cNvSpPr/>
          <p:nvPr/>
        </p:nvSpPr>
        <p:spPr>
          <a:xfrm>
            <a:off x="6410617" y="2027048"/>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53" name="Oval 52">
            <a:extLst>
              <a:ext uri="{FF2B5EF4-FFF2-40B4-BE49-F238E27FC236}">
                <a16:creationId xmlns:a16="http://schemas.microsoft.com/office/drawing/2014/main" id="{67799E5A-4264-4B49-7692-2A858FD77593}"/>
              </a:ext>
            </a:extLst>
          </p:cNvPr>
          <p:cNvSpPr/>
          <p:nvPr/>
        </p:nvSpPr>
        <p:spPr>
          <a:xfrm>
            <a:off x="6980461" y="2027048"/>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54" name="Oval 53">
            <a:extLst>
              <a:ext uri="{FF2B5EF4-FFF2-40B4-BE49-F238E27FC236}">
                <a16:creationId xmlns:a16="http://schemas.microsoft.com/office/drawing/2014/main" id="{616F661B-FFF3-8786-392E-92C78BC3D153}"/>
              </a:ext>
            </a:extLst>
          </p:cNvPr>
          <p:cNvSpPr/>
          <p:nvPr/>
        </p:nvSpPr>
        <p:spPr>
          <a:xfrm>
            <a:off x="7544162" y="2027048"/>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18D74BB1-1B07-666E-265E-E7EDA3D7B8A0}"/>
                  </a:ext>
                </a:extLst>
              </p:cNvPr>
              <p:cNvSpPr txBox="1"/>
              <p:nvPr/>
            </p:nvSpPr>
            <p:spPr>
              <a:xfrm>
                <a:off x="6388686" y="1471966"/>
                <a:ext cx="49827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F23F02"/>
                          </a:solidFill>
                          <a:latin typeface="Cambria Math" panose="02040503050406030204" pitchFamily="18" charset="0"/>
                        </a:rPr>
                        <m:t>𝑏</m:t>
                      </m:r>
                    </m:oMath>
                  </m:oMathPara>
                </a14:m>
                <a:endParaRPr lang="en-JP" sz="3200" dirty="0">
                  <a:solidFill>
                    <a:srgbClr val="F23F02"/>
                  </a:solidFill>
                </a:endParaRPr>
              </a:p>
            </p:txBody>
          </p:sp>
        </mc:Choice>
        <mc:Fallback xmlns="">
          <p:sp>
            <p:nvSpPr>
              <p:cNvPr id="55" name="TextBox 54">
                <a:extLst>
                  <a:ext uri="{FF2B5EF4-FFF2-40B4-BE49-F238E27FC236}">
                    <a16:creationId xmlns:a16="http://schemas.microsoft.com/office/drawing/2014/main" id="{18D74BB1-1B07-666E-265E-E7EDA3D7B8A0}"/>
                  </a:ext>
                </a:extLst>
              </p:cNvPr>
              <p:cNvSpPr txBox="1">
                <a:spLocks noRot="1" noChangeAspect="1" noMove="1" noResize="1" noEditPoints="1" noAdjustHandles="1" noChangeArrowheads="1" noChangeShapeType="1" noTextEdit="1"/>
              </p:cNvSpPr>
              <p:nvPr/>
            </p:nvSpPr>
            <p:spPr>
              <a:xfrm>
                <a:off x="6388686" y="1471966"/>
                <a:ext cx="498278" cy="584775"/>
              </a:xfrm>
              <a:prstGeom prst="rect">
                <a:avLst/>
              </a:prstGeom>
              <a:blipFill>
                <a:blip r:embed="rId4"/>
                <a:stretch>
                  <a:fillRect l="-2500"/>
                </a:stretch>
              </a:blipFill>
            </p:spPr>
            <p:txBody>
              <a:bodyPr/>
              <a:lstStyle/>
              <a:p>
                <a:r>
                  <a:rPr lang="en-JP">
                    <a:noFill/>
                  </a:rPr>
                  <a:t> </a:t>
                </a:r>
              </a:p>
            </p:txBody>
          </p:sp>
        </mc:Fallback>
      </mc:AlternateContent>
      <p:sp>
        <p:nvSpPr>
          <p:cNvPr id="56" name="TextBox 55">
            <a:extLst>
              <a:ext uri="{FF2B5EF4-FFF2-40B4-BE49-F238E27FC236}">
                <a16:creationId xmlns:a16="http://schemas.microsoft.com/office/drawing/2014/main" id="{D2FAC5E2-2A22-84B4-8828-8F06F1F5C2A1}"/>
              </a:ext>
            </a:extLst>
          </p:cNvPr>
          <p:cNvSpPr txBox="1"/>
          <p:nvPr/>
        </p:nvSpPr>
        <p:spPr>
          <a:xfrm>
            <a:off x="5462913" y="1697279"/>
            <a:ext cx="946221" cy="461665"/>
          </a:xfrm>
          <a:prstGeom prst="rect">
            <a:avLst/>
          </a:prstGeom>
          <a:noFill/>
        </p:spPr>
        <p:txBody>
          <a:bodyPr wrap="none" rtlCol="0">
            <a:spAutoFit/>
          </a:bodyPr>
          <a:lstStyle/>
          <a:p>
            <a:r>
              <a:rPr lang="en-JP" sz="2400" b="1" i="1" dirty="0">
                <a:solidFill>
                  <a:srgbClr val="7030A0"/>
                </a:solidFill>
              </a:rPr>
              <a:t>index</a:t>
            </a:r>
          </a:p>
        </p:txBody>
      </p:sp>
      <p:sp>
        <p:nvSpPr>
          <p:cNvPr id="57" name="TextBox 56">
            <a:extLst>
              <a:ext uri="{FF2B5EF4-FFF2-40B4-BE49-F238E27FC236}">
                <a16:creationId xmlns:a16="http://schemas.microsoft.com/office/drawing/2014/main" id="{966A4368-B383-F451-934B-BDDB3D33FDB0}"/>
              </a:ext>
            </a:extLst>
          </p:cNvPr>
          <p:cNvSpPr txBox="1"/>
          <p:nvPr/>
        </p:nvSpPr>
        <p:spPr>
          <a:xfrm>
            <a:off x="6061604" y="2015719"/>
            <a:ext cx="349776" cy="461665"/>
          </a:xfrm>
          <a:prstGeom prst="rect">
            <a:avLst/>
          </a:prstGeom>
          <a:noFill/>
        </p:spPr>
        <p:txBody>
          <a:bodyPr wrap="none" rtlCol="0">
            <a:spAutoFit/>
          </a:bodyPr>
          <a:lstStyle/>
          <a:p>
            <a:r>
              <a:rPr lang="en-JP" sz="2400" i="1" dirty="0">
                <a:solidFill>
                  <a:srgbClr val="7030A0"/>
                </a:solidFill>
              </a:rPr>
              <a:t>0</a:t>
            </a:r>
          </a:p>
        </p:txBody>
      </p:sp>
      <p:sp>
        <p:nvSpPr>
          <p:cNvPr id="58" name="TextBox 57">
            <a:extLst>
              <a:ext uri="{FF2B5EF4-FFF2-40B4-BE49-F238E27FC236}">
                <a16:creationId xmlns:a16="http://schemas.microsoft.com/office/drawing/2014/main" id="{870C35B9-C0DE-E6B0-C8EE-B71F3DC77C67}"/>
              </a:ext>
            </a:extLst>
          </p:cNvPr>
          <p:cNvSpPr txBox="1"/>
          <p:nvPr/>
        </p:nvSpPr>
        <p:spPr>
          <a:xfrm>
            <a:off x="6036956" y="2513128"/>
            <a:ext cx="349776" cy="461665"/>
          </a:xfrm>
          <a:prstGeom prst="rect">
            <a:avLst/>
          </a:prstGeom>
          <a:noFill/>
        </p:spPr>
        <p:txBody>
          <a:bodyPr wrap="none" rtlCol="0">
            <a:spAutoFit/>
          </a:bodyPr>
          <a:lstStyle/>
          <a:p>
            <a:r>
              <a:rPr lang="en-JP" sz="2400" i="1" dirty="0">
                <a:solidFill>
                  <a:srgbClr val="7030A0"/>
                </a:solidFill>
              </a:rPr>
              <a:t>1</a:t>
            </a:r>
          </a:p>
        </p:txBody>
      </p:sp>
      <p:sp>
        <p:nvSpPr>
          <p:cNvPr id="59" name="TextBox 58">
            <a:extLst>
              <a:ext uri="{FF2B5EF4-FFF2-40B4-BE49-F238E27FC236}">
                <a16:creationId xmlns:a16="http://schemas.microsoft.com/office/drawing/2014/main" id="{CC4D07AB-357F-3A86-2F96-C5D6408838A5}"/>
              </a:ext>
            </a:extLst>
          </p:cNvPr>
          <p:cNvSpPr txBox="1"/>
          <p:nvPr/>
        </p:nvSpPr>
        <p:spPr>
          <a:xfrm>
            <a:off x="6032015" y="3078259"/>
            <a:ext cx="349776" cy="461665"/>
          </a:xfrm>
          <a:prstGeom prst="rect">
            <a:avLst/>
          </a:prstGeom>
          <a:noFill/>
        </p:spPr>
        <p:txBody>
          <a:bodyPr wrap="none" rtlCol="0">
            <a:spAutoFit/>
          </a:bodyPr>
          <a:lstStyle/>
          <a:p>
            <a:r>
              <a:rPr lang="en-JP" sz="2400" i="1" dirty="0">
                <a:solidFill>
                  <a:srgbClr val="7030A0"/>
                </a:solidFill>
              </a:rPr>
              <a:t>2</a:t>
            </a:r>
          </a:p>
        </p:txBody>
      </p:sp>
      <p:sp>
        <p:nvSpPr>
          <p:cNvPr id="60" name="TextBox 59">
            <a:extLst>
              <a:ext uri="{FF2B5EF4-FFF2-40B4-BE49-F238E27FC236}">
                <a16:creationId xmlns:a16="http://schemas.microsoft.com/office/drawing/2014/main" id="{52388C5F-3879-8B84-8B4F-C5600BA27AEE}"/>
              </a:ext>
            </a:extLst>
          </p:cNvPr>
          <p:cNvSpPr txBox="1"/>
          <p:nvPr/>
        </p:nvSpPr>
        <p:spPr>
          <a:xfrm>
            <a:off x="6007367" y="3671922"/>
            <a:ext cx="349776" cy="461665"/>
          </a:xfrm>
          <a:prstGeom prst="rect">
            <a:avLst/>
          </a:prstGeom>
          <a:noFill/>
        </p:spPr>
        <p:txBody>
          <a:bodyPr wrap="none" rtlCol="0">
            <a:spAutoFit/>
          </a:bodyPr>
          <a:lstStyle/>
          <a:p>
            <a:r>
              <a:rPr lang="en-JP" sz="2400" i="1" dirty="0">
                <a:solidFill>
                  <a:srgbClr val="7030A0"/>
                </a:solidFill>
              </a:rPr>
              <a:t>3</a:t>
            </a:r>
          </a:p>
        </p:txBody>
      </p:sp>
      <p:sp>
        <p:nvSpPr>
          <p:cNvPr id="61" name="TextBox 60">
            <a:extLst>
              <a:ext uri="{FF2B5EF4-FFF2-40B4-BE49-F238E27FC236}">
                <a16:creationId xmlns:a16="http://schemas.microsoft.com/office/drawing/2014/main" id="{9793DDD4-FC71-3A63-1B9E-C89B2E6040A1}"/>
              </a:ext>
            </a:extLst>
          </p:cNvPr>
          <p:cNvSpPr txBox="1"/>
          <p:nvPr/>
        </p:nvSpPr>
        <p:spPr>
          <a:xfrm>
            <a:off x="6016629" y="4228472"/>
            <a:ext cx="349776" cy="461665"/>
          </a:xfrm>
          <a:prstGeom prst="rect">
            <a:avLst/>
          </a:prstGeom>
          <a:noFill/>
        </p:spPr>
        <p:txBody>
          <a:bodyPr wrap="none" rtlCol="0">
            <a:spAutoFit/>
          </a:bodyPr>
          <a:lstStyle/>
          <a:p>
            <a:r>
              <a:rPr lang="en-JP" sz="2400" i="1" dirty="0">
                <a:solidFill>
                  <a:srgbClr val="7030A0"/>
                </a:solidFill>
              </a:rPr>
              <a:t>4</a:t>
            </a:r>
          </a:p>
        </p:txBody>
      </p:sp>
      <p:sp>
        <p:nvSpPr>
          <p:cNvPr id="62" name="TextBox 61">
            <a:extLst>
              <a:ext uri="{FF2B5EF4-FFF2-40B4-BE49-F238E27FC236}">
                <a16:creationId xmlns:a16="http://schemas.microsoft.com/office/drawing/2014/main" id="{8BF4EB39-53F1-40B5-1C21-31A859F9759F}"/>
              </a:ext>
            </a:extLst>
          </p:cNvPr>
          <p:cNvSpPr txBox="1"/>
          <p:nvPr/>
        </p:nvSpPr>
        <p:spPr>
          <a:xfrm>
            <a:off x="5991981" y="4725881"/>
            <a:ext cx="349776" cy="461665"/>
          </a:xfrm>
          <a:prstGeom prst="rect">
            <a:avLst/>
          </a:prstGeom>
          <a:noFill/>
        </p:spPr>
        <p:txBody>
          <a:bodyPr wrap="none" rtlCol="0">
            <a:spAutoFit/>
          </a:bodyPr>
          <a:lstStyle/>
          <a:p>
            <a:r>
              <a:rPr lang="en-JP" sz="2400" i="1" dirty="0">
                <a:solidFill>
                  <a:srgbClr val="7030A0"/>
                </a:solidFill>
              </a:rPr>
              <a:t>5</a:t>
            </a:r>
          </a:p>
        </p:txBody>
      </p:sp>
      <p:sp>
        <p:nvSpPr>
          <p:cNvPr id="63" name="TextBox 62">
            <a:extLst>
              <a:ext uri="{FF2B5EF4-FFF2-40B4-BE49-F238E27FC236}">
                <a16:creationId xmlns:a16="http://schemas.microsoft.com/office/drawing/2014/main" id="{502AA4F1-75C6-3958-1E4B-F7015D19AC85}"/>
              </a:ext>
            </a:extLst>
          </p:cNvPr>
          <p:cNvSpPr txBox="1"/>
          <p:nvPr/>
        </p:nvSpPr>
        <p:spPr>
          <a:xfrm>
            <a:off x="5990882" y="5317275"/>
            <a:ext cx="349776" cy="461665"/>
          </a:xfrm>
          <a:prstGeom prst="rect">
            <a:avLst/>
          </a:prstGeom>
          <a:noFill/>
        </p:spPr>
        <p:txBody>
          <a:bodyPr wrap="none" rtlCol="0">
            <a:spAutoFit/>
          </a:bodyPr>
          <a:lstStyle/>
          <a:p>
            <a:r>
              <a:rPr lang="en-JP" sz="2400" i="1" dirty="0">
                <a:solidFill>
                  <a:srgbClr val="7030A0"/>
                </a:solidFill>
              </a:rPr>
              <a:t>6</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2F9696B-5BF6-B937-4EE8-2987B2037CD0}"/>
                  </a:ext>
                </a:extLst>
              </p:cNvPr>
              <p:cNvSpPr txBox="1"/>
              <p:nvPr/>
            </p:nvSpPr>
            <p:spPr>
              <a:xfrm>
                <a:off x="1029443" y="3643697"/>
                <a:ext cx="1029834" cy="584775"/>
              </a:xfrm>
              <a:prstGeom prst="rect">
                <a:avLst/>
              </a:prstGeom>
              <a:noFill/>
            </p:spPr>
            <p:txBody>
              <a:bodyPr wrap="none" rtlCol="0">
                <a:spAutoFit/>
              </a:bodyPr>
              <a:lstStyle/>
              <a:p>
                <a14:m>
                  <m:oMath xmlns:m="http://schemas.openxmlformats.org/officeDocument/2006/math">
                    <m:r>
                      <a:rPr lang="en-JP" sz="3200" i="1" dirty="0" smtClean="0">
                        <a:solidFill>
                          <a:srgbClr val="E1257C"/>
                        </a:solidFill>
                        <a:latin typeface="Cambria Math" panose="02040503050406030204" pitchFamily="18" charset="0"/>
                      </a:rPr>
                      <m:t>𝑎</m:t>
                    </m:r>
                  </m:oMath>
                </a14:m>
                <a:r>
                  <a:rPr lang="en-JP" sz="3200" dirty="0"/>
                  <a:t> = 4</a:t>
                </a:r>
              </a:p>
            </p:txBody>
          </p:sp>
        </mc:Choice>
        <mc:Fallback xmlns="">
          <p:sp>
            <p:nvSpPr>
              <p:cNvPr id="18" name="TextBox 17">
                <a:extLst>
                  <a:ext uri="{FF2B5EF4-FFF2-40B4-BE49-F238E27FC236}">
                    <a16:creationId xmlns:a16="http://schemas.microsoft.com/office/drawing/2014/main" id="{52F9696B-5BF6-B937-4EE8-2987B2037CD0}"/>
                  </a:ext>
                </a:extLst>
              </p:cNvPr>
              <p:cNvSpPr txBox="1">
                <a:spLocks noRot="1" noChangeAspect="1" noMove="1" noResize="1" noEditPoints="1" noAdjustHandles="1" noChangeArrowheads="1" noChangeShapeType="1" noTextEdit="1"/>
              </p:cNvSpPr>
              <p:nvPr/>
            </p:nvSpPr>
            <p:spPr>
              <a:xfrm>
                <a:off x="1029443" y="3643697"/>
                <a:ext cx="1029834" cy="584775"/>
              </a:xfrm>
              <a:prstGeom prst="rect">
                <a:avLst/>
              </a:prstGeom>
              <a:blipFill>
                <a:blip r:embed="rId5"/>
                <a:stretch>
                  <a:fillRect l="-1220" t="-14894" r="-13415" b="-3191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E6B8F60-B4E0-0AD3-05FC-1FD49506DC83}"/>
                  </a:ext>
                </a:extLst>
              </p:cNvPr>
              <p:cNvSpPr txBox="1"/>
              <p:nvPr/>
            </p:nvSpPr>
            <p:spPr>
              <a:xfrm>
                <a:off x="1029443" y="4309247"/>
                <a:ext cx="1837747" cy="584775"/>
              </a:xfrm>
              <a:prstGeom prst="rect">
                <a:avLst/>
              </a:prstGeom>
              <a:noFill/>
            </p:spPr>
            <p:txBody>
              <a:bodyPr wrap="none" rtlCol="0">
                <a:spAutoFit/>
              </a:bodyPr>
              <a:lstStyle/>
              <a:p>
                <a14:m>
                  <m:oMath xmlns:m="http://schemas.openxmlformats.org/officeDocument/2006/math">
                    <m:r>
                      <a:rPr lang="en-JP" sz="3200" i="1" dirty="0" smtClean="0">
                        <a:solidFill>
                          <a:srgbClr val="E1257C"/>
                        </a:solidFill>
                        <a:latin typeface="Cambria Math" panose="02040503050406030204" pitchFamily="18" charset="0"/>
                      </a:rPr>
                      <m:t>𝑎</m:t>
                    </m:r>
                  </m:oMath>
                </a14:m>
                <a:r>
                  <a:rPr lang="en-JP" sz="3200" dirty="0"/>
                  <a:t> &lt; </a:t>
                </a:r>
                <a14:m>
                  <m:oMath xmlns:m="http://schemas.openxmlformats.org/officeDocument/2006/math">
                    <m:r>
                      <a:rPr lang="en-JP" sz="3200" i="1" dirty="0" smtClean="0">
                        <a:solidFill>
                          <a:srgbClr val="F23F02"/>
                        </a:solidFill>
                        <a:latin typeface="Cambria Math" panose="02040503050406030204" pitchFamily="18" charset="0"/>
                      </a:rPr>
                      <m:t>𝑏</m:t>
                    </m:r>
                  </m:oMath>
                </a14:m>
                <a:r>
                  <a:rPr lang="en-JP" sz="3200" dirty="0"/>
                  <a:t> = ??</a:t>
                </a:r>
              </a:p>
            </p:txBody>
          </p:sp>
        </mc:Choice>
        <mc:Fallback xmlns="">
          <p:sp>
            <p:nvSpPr>
              <p:cNvPr id="43" name="TextBox 42">
                <a:extLst>
                  <a:ext uri="{FF2B5EF4-FFF2-40B4-BE49-F238E27FC236}">
                    <a16:creationId xmlns:a16="http://schemas.microsoft.com/office/drawing/2014/main" id="{8E6B8F60-B4E0-0AD3-05FC-1FD49506DC83}"/>
                  </a:ext>
                </a:extLst>
              </p:cNvPr>
              <p:cNvSpPr txBox="1">
                <a:spLocks noRot="1" noChangeAspect="1" noMove="1" noResize="1" noEditPoints="1" noAdjustHandles="1" noChangeArrowheads="1" noChangeShapeType="1" noTextEdit="1"/>
              </p:cNvSpPr>
              <p:nvPr/>
            </p:nvSpPr>
            <p:spPr>
              <a:xfrm>
                <a:off x="1029443" y="4309247"/>
                <a:ext cx="1837747" cy="584775"/>
              </a:xfrm>
              <a:prstGeom prst="rect">
                <a:avLst/>
              </a:prstGeom>
              <a:blipFill>
                <a:blip r:embed="rId6"/>
                <a:stretch>
                  <a:fillRect l="-690" t="-12766" r="-7586" b="-34043"/>
                </a:stretch>
              </a:blipFill>
            </p:spPr>
            <p:txBody>
              <a:bodyPr/>
              <a:lstStyle/>
              <a:p>
                <a:r>
                  <a:rPr lang="en-JP">
                    <a:noFill/>
                  </a:rPr>
                  <a:t> </a:t>
                </a:r>
              </a:p>
            </p:txBody>
          </p:sp>
        </mc:Fallback>
      </mc:AlternateContent>
      <p:sp>
        <p:nvSpPr>
          <p:cNvPr id="51" name="Rounded Rectangle 50">
            <a:extLst>
              <a:ext uri="{FF2B5EF4-FFF2-40B4-BE49-F238E27FC236}">
                <a16:creationId xmlns:a16="http://schemas.microsoft.com/office/drawing/2014/main" id="{7D1C7ADA-3480-DB87-371A-04CB1C5F3424}"/>
              </a:ext>
            </a:extLst>
          </p:cNvPr>
          <p:cNvSpPr/>
          <p:nvPr/>
        </p:nvSpPr>
        <p:spPr>
          <a:xfrm rot="10800000">
            <a:off x="6008019" y="4115161"/>
            <a:ext cx="2113922" cy="654337"/>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67" name="Right Arrow 66">
            <a:extLst>
              <a:ext uri="{FF2B5EF4-FFF2-40B4-BE49-F238E27FC236}">
                <a16:creationId xmlns:a16="http://schemas.microsoft.com/office/drawing/2014/main" id="{0653DC1F-EF8F-74E6-3361-FB71F486E3E1}"/>
              </a:ext>
            </a:extLst>
          </p:cNvPr>
          <p:cNvSpPr/>
          <p:nvPr/>
        </p:nvSpPr>
        <p:spPr>
          <a:xfrm>
            <a:off x="3904186" y="4212029"/>
            <a:ext cx="1163485" cy="432776"/>
          </a:xfrm>
          <a:prstGeom prst="rightArrow">
            <a:avLst>
              <a:gd name="adj1" fmla="val 50000"/>
              <a:gd name="adj2" fmla="val 75021"/>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9" name="TextBox 68">
            <a:extLst>
              <a:ext uri="{FF2B5EF4-FFF2-40B4-BE49-F238E27FC236}">
                <a16:creationId xmlns:a16="http://schemas.microsoft.com/office/drawing/2014/main" id="{C39E8DA3-AF1F-994C-B0BB-8D795AEA4789}"/>
              </a:ext>
            </a:extLst>
          </p:cNvPr>
          <p:cNvSpPr txBox="1"/>
          <p:nvPr/>
        </p:nvSpPr>
        <p:spPr>
          <a:xfrm>
            <a:off x="3843159" y="3136612"/>
            <a:ext cx="1497718" cy="584775"/>
          </a:xfrm>
          <a:prstGeom prst="rect">
            <a:avLst/>
          </a:prstGeom>
          <a:noFill/>
        </p:spPr>
        <p:txBody>
          <a:bodyPr wrap="none" rtlCol="0">
            <a:spAutoFit/>
          </a:bodyPr>
          <a:lstStyle/>
          <a:p>
            <a:r>
              <a:rPr lang="en-JP" sz="3200" dirty="0"/>
              <a:t>Lookup</a:t>
            </a:r>
          </a:p>
        </p:txBody>
      </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B5A0E794-61F1-FA6F-44F2-7E14BD05CE1E}"/>
                  </a:ext>
                </a:extLst>
              </p:cNvPr>
              <p:cNvSpPr txBox="1"/>
              <p:nvPr/>
            </p:nvSpPr>
            <p:spPr>
              <a:xfrm>
                <a:off x="3755331" y="3538062"/>
                <a:ext cx="1633332" cy="584775"/>
              </a:xfrm>
              <a:prstGeom prst="rect">
                <a:avLst/>
              </a:prstGeom>
              <a:noFill/>
            </p:spPr>
            <p:txBody>
              <a:bodyPr wrap="none" rtlCol="0">
                <a:spAutoFit/>
              </a:bodyPr>
              <a:lstStyle/>
              <a:p>
                <a14:m>
                  <m:oMath xmlns:m="http://schemas.openxmlformats.org/officeDocument/2006/math">
                    <m:r>
                      <a:rPr lang="en-JP" sz="3200" i="1" dirty="0" smtClean="0">
                        <a:solidFill>
                          <a:srgbClr val="E1257C"/>
                        </a:solidFill>
                        <a:latin typeface="Cambria Math" panose="02040503050406030204" pitchFamily="18" charset="0"/>
                      </a:rPr>
                      <m:t>𝑎</m:t>
                    </m:r>
                  </m:oMath>
                </a14:m>
                <a:r>
                  <a:rPr lang="en-JP" sz="3200" dirty="0"/>
                  <a:t>th Row</a:t>
                </a:r>
              </a:p>
            </p:txBody>
          </p:sp>
        </mc:Choice>
        <mc:Fallback xmlns="">
          <p:sp>
            <p:nvSpPr>
              <p:cNvPr id="70" name="TextBox 69">
                <a:extLst>
                  <a:ext uri="{FF2B5EF4-FFF2-40B4-BE49-F238E27FC236}">
                    <a16:creationId xmlns:a16="http://schemas.microsoft.com/office/drawing/2014/main" id="{B5A0E794-61F1-FA6F-44F2-7E14BD05CE1E}"/>
                  </a:ext>
                </a:extLst>
              </p:cNvPr>
              <p:cNvSpPr txBox="1">
                <a:spLocks noRot="1" noChangeAspect="1" noMove="1" noResize="1" noEditPoints="1" noAdjustHandles="1" noChangeArrowheads="1" noChangeShapeType="1" noTextEdit="1"/>
              </p:cNvSpPr>
              <p:nvPr/>
            </p:nvSpPr>
            <p:spPr>
              <a:xfrm>
                <a:off x="3755331" y="3538062"/>
                <a:ext cx="1633332" cy="584775"/>
              </a:xfrm>
              <a:prstGeom prst="rect">
                <a:avLst/>
              </a:prstGeom>
              <a:blipFill>
                <a:blip r:embed="rId7"/>
                <a:stretch>
                  <a:fillRect t="-12766" r="-7692" b="-34043"/>
                </a:stretch>
              </a:blipFill>
            </p:spPr>
            <p:txBody>
              <a:bodyPr/>
              <a:lstStyle/>
              <a:p>
                <a:r>
                  <a:rPr lang="en-JP">
                    <a:noFill/>
                  </a:rPr>
                  <a:t> </a:t>
                </a:r>
              </a:p>
            </p:txBody>
          </p:sp>
        </mc:Fallback>
      </mc:AlternateContent>
      <p:pic>
        <p:nvPicPr>
          <p:cNvPr id="71" name="Picture 4">
            <a:extLst>
              <a:ext uri="{FF2B5EF4-FFF2-40B4-BE49-F238E27FC236}">
                <a16:creationId xmlns:a16="http://schemas.microsoft.com/office/drawing/2014/main" id="{C1DA3F01-D017-CDDD-F290-F778D3477D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41663" y="4116088"/>
            <a:ext cx="1004626" cy="2443732"/>
          </a:xfrm>
          <a:prstGeom prst="rect">
            <a:avLst/>
          </a:prstGeom>
          <a:noFill/>
          <a:extLst>
            <a:ext uri="{909E8E84-426E-40DD-AFC4-6F175D3DCCD1}">
              <a14:hiddenFill xmlns:a14="http://schemas.microsoft.com/office/drawing/2010/main">
                <a:solidFill>
                  <a:srgbClr val="FFFFFF"/>
                </a:solidFill>
              </a14:hiddenFill>
            </a:ext>
          </a:extLst>
        </p:spPr>
      </p:pic>
      <p:sp>
        <p:nvSpPr>
          <p:cNvPr id="72" name="TextBox 71">
            <a:extLst>
              <a:ext uri="{FF2B5EF4-FFF2-40B4-BE49-F238E27FC236}">
                <a16:creationId xmlns:a16="http://schemas.microsoft.com/office/drawing/2014/main" id="{36187D4C-DEA0-47C4-4B73-22E8B01FF8BE}"/>
              </a:ext>
            </a:extLst>
          </p:cNvPr>
          <p:cNvSpPr txBox="1"/>
          <p:nvPr/>
        </p:nvSpPr>
        <p:spPr>
          <a:xfrm>
            <a:off x="7750485" y="3544353"/>
            <a:ext cx="1769243" cy="954107"/>
          </a:xfrm>
          <a:prstGeom prst="rect">
            <a:avLst/>
          </a:prstGeom>
          <a:noFill/>
        </p:spPr>
        <p:txBody>
          <a:bodyPr wrap="square" rtlCol="0">
            <a:spAutoFit/>
          </a:bodyPr>
          <a:lstStyle/>
          <a:p>
            <a:pPr algn="ctr"/>
            <a:r>
              <a:rPr lang="en-JP" sz="2800" b="1" dirty="0">
                <a:solidFill>
                  <a:srgbClr val="E1257C"/>
                </a:solidFill>
              </a:rPr>
              <a:t>Row</a:t>
            </a:r>
          </a:p>
          <a:p>
            <a:pPr algn="ctr"/>
            <a:r>
              <a:rPr lang="en-JP" sz="2800" b="1" dirty="0">
                <a:solidFill>
                  <a:srgbClr val="E1257C"/>
                </a:solidFill>
              </a:rPr>
              <a:t>Copy</a:t>
            </a:r>
          </a:p>
        </p:txBody>
      </p:sp>
      <p:grpSp>
        <p:nvGrpSpPr>
          <p:cNvPr id="74" name="Group 73">
            <a:extLst>
              <a:ext uri="{FF2B5EF4-FFF2-40B4-BE49-F238E27FC236}">
                <a16:creationId xmlns:a16="http://schemas.microsoft.com/office/drawing/2014/main" id="{A9F19FE7-5A50-5D35-3F1F-9D2C6E60F4DE}"/>
              </a:ext>
            </a:extLst>
          </p:cNvPr>
          <p:cNvGrpSpPr/>
          <p:nvPr/>
        </p:nvGrpSpPr>
        <p:grpSpPr>
          <a:xfrm>
            <a:off x="6416760" y="4199256"/>
            <a:ext cx="1565545" cy="432000"/>
            <a:chOff x="6410617" y="4202852"/>
            <a:chExt cx="1565545" cy="432000"/>
          </a:xfrm>
        </p:grpSpPr>
        <p:sp>
          <p:nvSpPr>
            <p:cNvPr id="75" name="Oval 74">
              <a:extLst>
                <a:ext uri="{FF2B5EF4-FFF2-40B4-BE49-F238E27FC236}">
                  <a16:creationId xmlns:a16="http://schemas.microsoft.com/office/drawing/2014/main" id="{920C0183-3EF1-7066-48A1-5CE89471FB07}"/>
                </a:ext>
              </a:extLst>
            </p:cNvPr>
            <p:cNvSpPr/>
            <p:nvPr/>
          </p:nvSpPr>
          <p:spPr>
            <a:xfrm>
              <a:off x="6410617" y="420285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76" name="Oval 75">
              <a:extLst>
                <a:ext uri="{FF2B5EF4-FFF2-40B4-BE49-F238E27FC236}">
                  <a16:creationId xmlns:a16="http://schemas.microsoft.com/office/drawing/2014/main" id="{B22A6A85-C881-C311-D954-640B3D6DB2C1}"/>
                </a:ext>
              </a:extLst>
            </p:cNvPr>
            <p:cNvSpPr/>
            <p:nvPr/>
          </p:nvSpPr>
          <p:spPr>
            <a:xfrm>
              <a:off x="6980461" y="420285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77" name="Oval 76">
              <a:extLst>
                <a:ext uri="{FF2B5EF4-FFF2-40B4-BE49-F238E27FC236}">
                  <a16:creationId xmlns:a16="http://schemas.microsoft.com/office/drawing/2014/main" id="{67555212-7FE7-F919-1DBD-7751C46D6921}"/>
                </a:ext>
              </a:extLst>
            </p:cNvPr>
            <p:cNvSpPr/>
            <p:nvPr/>
          </p:nvSpPr>
          <p:spPr>
            <a:xfrm>
              <a:off x="7544162" y="420285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78" name="Rounded Rectangle 77">
            <a:extLst>
              <a:ext uri="{FF2B5EF4-FFF2-40B4-BE49-F238E27FC236}">
                <a16:creationId xmlns:a16="http://schemas.microsoft.com/office/drawing/2014/main" id="{E8E1C066-9D76-073A-84BA-652B6DE3E005}"/>
              </a:ext>
            </a:extLst>
          </p:cNvPr>
          <p:cNvSpPr/>
          <p:nvPr/>
        </p:nvSpPr>
        <p:spPr>
          <a:xfrm rot="10800000">
            <a:off x="6016055" y="5770970"/>
            <a:ext cx="2113922" cy="654337"/>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612B7B1F-9664-022C-B8C4-F392EEBFFB77}"/>
                  </a:ext>
                </a:extLst>
              </p:cNvPr>
              <p:cNvSpPr txBox="1"/>
              <p:nvPr/>
            </p:nvSpPr>
            <p:spPr>
              <a:xfrm>
                <a:off x="4638761" y="5845134"/>
                <a:ext cx="1427378" cy="584775"/>
              </a:xfrm>
              <a:prstGeom prst="rect">
                <a:avLst/>
              </a:prstGeom>
              <a:noFill/>
            </p:spPr>
            <p:txBody>
              <a:bodyPr wrap="none" rtlCol="0">
                <a:spAutoFit/>
              </a:bodyPr>
              <a:lstStyle/>
              <a:p>
                <a14:m>
                  <m:oMath xmlns:m="http://schemas.openxmlformats.org/officeDocument/2006/math">
                    <m:r>
                      <a:rPr lang="en-JP" sz="3200" i="1" dirty="0" smtClean="0">
                        <a:solidFill>
                          <a:srgbClr val="E1257C"/>
                        </a:solidFill>
                        <a:latin typeface="Cambria Math" panose="02040503050406030204" pitchFamily="18" charset="0"/>
                      </a:rPr>
                      <m:t>𝑎</m:t>
                    </m:r>
                  </m:oMath>
                </a14:m>
                <a:r>
                  <a:rPr lang="en-JP" sz="3200" dirty="0"/>
                  <a:t> &lt; </a:t>
                </a:r>
                <a14:m>
                  <m:oMath xmlns:m="http://schemas.openxmlformats.org/officeDocument/2006/math">
                    <m:r>
                      <a:rPr lang="en-JP" sz="3200" i="1" dirty="0" smtClean="0">
                        <a:solidFill>
                          <a:srgbClr val="F23F02"/>
                        </a:solidFill>
                        <a:latin typeface="Cambria Math" panose="02040503050406030204" pitchFamily="18" charset="0"/>
                      </a:rPr>
                      <m:t>𝑏</m:t>
                    </m:r>
                  </m:oMath>
                </a14:m>
                <a:r>
                  <a:rPr lang="en-JP" sz="3200" dirty="0"/>
                  <a:t> = </a:t>
                </a:r>
              </a:p>
            </p:txBody>
          </p:sp>
        </mc:Choice>
        <mc:Fallback xmlns="">
          <p:sp>
            <p:nvSpPr>
              <p:cNvPr id="79" name="TextBox 78">
                <a:extLst>
                  <a:ext uri="{FF2B5EF4-FFF2-40B4-BE49-F238E27FC236}">
                    <a16:creationId xmlns:a16="http://schemas.microsoft.com/office/drawing/2014/main" id="{612B7B1F-9664-022C-B8C4-F392EEBFFB77}"/>
                  </a:ext>
                </a:extLst>
              </p:cNvPr>
              <p:cNvSpPr txBox="1">
                <a:spLocks noRot="1" noChangeAspect="1" noMove="1" noResize="1" noEditPoints="1" noAdjustHandles="1" noChangeArrowheads="1" noChangeShapeType="1" noTextEdit="1"/>
              </p:cNvSpPr>
              <p:nvPr/>
            </p:nvSpPr>
            <p:spPr>
              <a:xfrm>
                <a:off x="4638761" y="5845134"/>
                <a:ext cx="1427378" cy="584775"/>
              </a:xfrm>
              <a:prstGeom prst="rect">
                <a:avLst/>
              </a:prstGeom>
              <a:blipFill>
                <a:blip r:embed="rId9"/>
                <a:stretch>
                  <a:fillRect l="-885" t="-12766" r="-9735" b="-34043"/>
                </a:stretch>
              </a:blipFill>
            </p:spPr>
            <p:txBody>
              <a:bodyPr/>
              <a:lstStyle/>
              <a:p>
                <a:r>
                  <a:rPr lang="en-JP">
                    <a:noFill/>
                  </a:rPr>
                  <a:t> </a:t>
                </a:r>
              </a:p>
            </p:txBody>
          </p:sp>
        </mc:Fallback>
      </mc:AlternateContent>
      <p:sp>
        <p:nvSpPr>
          <p:cNvPr id="16" name="Rectangle 15">
            <a:extLst>
              <a:ext uri="{FF2B5EF4-FFF2-40B4-BE49-F238E27FC236}">
                <a16:creationId xmlns:a16="http://schemas.microsoft.com/office/drawing/2014/main" id="{C698B5D4-0735-9188-803E-42F1EF75B549}"/>
              </a:ext>
            </a:extLst>
          </p:cNvPr>
          <p:cNvSpPr/>
          <p:nvPr/>
        </p:nvSpPr>
        <p:spPr>
          <a:xfrm>
            <a:off x="10566" y="904210"/>
            <a:ext cx="9143997" cy="5555030"/>
          </a:xfrm>
          <a:prstGeom prst="rect">
            <a:avLst/>
          </a:prstGeom>
          <a:solidFill>
            <a:schemeClr val="tx1">
              <a:lumMod val="65000"/>
              <a:lumOff val="35000"/>
              <a:alpha val="896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a:latin typeface="+mj-lt"/>
            </a:endParaRPr>
          </a:p>
        </p:txBody>
      </p:sp>
      <p:sp>
        <p:nvSpPr>
          <p:cNvPr id="65" name="Rectangle 64">
            <a:extLst>
              <a:ext uri="{FF2B5EF4-FFF2-40B4-BE49-F238E27FC236}">
                <a16:creationId xmlns:a16="http://schemas.microsoft.com/office/drawing/2014/main" id="{519C4EE4-CBB8-2D80-8259-F09FC20EE0E3}"/>
              </a:ext>
            </a:extLst>
          </p:cNvPr>
          <p:cNvSpPr/>
          <p:nvPr/>
        </p:nvSpPr>
        <p:spPr>
          <a:xfrm>
            <a:off x="-1" y="1884434"/>
            <a:ext cx="9143997" cy="104883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The lookup table-based approach </a:t>
            </a:r>
            <a:r>
              <a:rPr lang="en-US" sz="2800" b="1" dirty="0">
                <a:solidFill>
                  <a:srgbClr val="F23F02"/>
                </a:solidFill>
              </a:rPr>
              <a:t>significantly reduces PuD operation count</a:t>
            </a:r>
          </a:p>
        </p:txBody>
      </p:sp>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736F8840-486E-11DB-AA7C-3B9FFB7BACB5}"/>
                  </a:ext>
                </a:extLst>
              </p:cNvPr>
              <p:cNvSpPr/>
              <p:nvPr/>
            </p:nvSpPr>
            <p:spPr>
              <a:xfrm>
                <a:off x="3" y="3886674"/>
                <a:ext cx="9143997" cy="1450609"/>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However</a:t>
                </a:r>
                <a:r>
                  <a:rPr lang="en-US" sz="2800" dirty="0">
                    <a:solidFill>
                      <a:schemeClr val="tx1"/>
                    </a:solidFill>
                  </a:rPr>
                  <a:t>, a naive lookup table requires </a:t>
                </a:r>
                <a14:m>
                  <m:oMath xmlns:m="http://schemas.openxmlformats.org/officeDocument/2006/math">
                    <m:r>
                      <a:rPr lang="en-US" sz="2800" i="1" dirty="0" smtClean="0">
                        <a:solidFill>
                          <a:schemeClr val="tx1"/>
                        </a:solidFill>
                        <a:latin typeface="Cambria Math" panose="02040503050406030204" pitchFamily="18" charset="0"/>
                      </a:rPr>
                      <m:t>2</m:t>
                    </m:r>
                    <m:r>
                      <a:rPr lang="en-US" sz="2800" i="1" baseline="30000" dirty="0">
                        <a:solidFill>
                          <a:schemeClr val="tx1"/>
                        </a:solidFill>
                        <a:latin typeface="Cambria Math" panose="02040503050406030204" pitchFamily="18" charset="0"/>
                      </a:rPr>
                      <m:t>𝑛</m:t>
                    </m:r>
                    <m:r>
                      <a:rPr lang="en-US" sz="2800" i="1" dirty="0" smtClean="0">
                        <a:solidFill>
                          <a:schemeClr val="tx1"/>
                        </a:solidFill>
                        <a:latin typeface="Cambria Math" panose="02040503050406030204" pitchFamily="18" charset="0"/>
                      </a:rPr>
                      <m:t> − 1 </m:t>
                    </m:r>
                  </m:oMath>
                </a14:m>
                <a:r>
                  <a:rPr lang="en-US" sz="2800" dirty="0">
                    <a:solidFill>
                      <a:schemeClr val="tx1"/>
                    </a:solidFill>
                  </a:rPr>
                  <a:t>rows for </a:t>
                </a:r>
                <a:br>
                  <a:rPr lang="en-US" sz="2800" dirty="0">
                    <a:solidFill>
                      <a:schemeClr val="tx1"/>
                    </a:solidFill>
                  </a:rPr>
                </a:br>
                <a14:m>
                  <m:oMath xmlns:m="http://schemas.openxmlformats.org/officeDocument/2006/math">
                    <m:r>
                      <a:rPr lang="en-US" sz="2800" i="1" dirty="0" smtClean="0">
                        <a:solidFill>
                          <a:schemeClr val="tx1"/>
                        </a:solidFill>
                        <a:latin typeface="Cambria Math" panose="02040503050406030204" pitchFamily="18" charset="0"/>
                      </a:rPr>
                      <m:t>𝑛</m:t>
                    </m:r>
                  </m:oMath>
                </a14:m>
                <a:r>
                  <a:rPr lang="en-US" sz="2800" dirty="0">
                    <a:solidFill>
                      <a:schemeClr val="tx1"/>
                    </a:solidFill>
                  </a:rPr>
                  <a:t>-bit comparisons, resulting in a </a:t>
                </a:r>
                <a:r>
                  <a:rPr lang="en-US" sz="2800" b="1" dirty="0">
                    <a:solidFill>
                      <a:srgbClr val="F23F02"/>
                    </a:solidFill>
                  </a:rPr>
                  <a:t>prohibitive memory footprint</a:t>
                </a:r>
                <a:r>
                  <a:rPr lang="en-US" sz="2800" dirty="0">
                    <a:solidFill>
                      <a:schemeClr val="tx1"/>
                    </a:solidFill>
                  </a:rPr>
                  <a:t> for large bit-widths (e.g., 16-bit or 32-bit)</a:t>
                </a:r>
                <a:endParaRPr lang="en-US" sz="2800" b="1" dirty="0">
                  <a:solidFill>
                    <a:schemeClr val="tx1"/>
                  </a:solidFill>
                </a:endParaRPr>
              </a:p>
            </p:txBody>
          </p:sp>
        </mc:Choice>
        <mc:Fallback xmlns="">
          <p:sp>
            <p:nvSpPr>
              <p:cNvPr id="66" name="Rectangle 65">
                <a:extLst>
                  <a:ext uri="{FF2B5EF4-FFF2-40B4-BE49-F238E27FC236}">
                    <a16:creationId xmlns:a16="http://schemas.microsoft.com/office/drawing/2014/main" id="{736F8840-486E-11DB-AA7C-3B9FFB7BACB5}"/>
                  </a:ext>
                </a:extLst>
              </p:cNvPr>
              <p:cNvSpPr>
                <a:spLocks noRot="1" noChangeAspect="1" noMove="1" noResize="1" noEditPoints="1" noAdjustHandles="1" noChangeArrowheads="1" noChangeShapeType="1" noTextEdit="1"/>
              </p:cNvSpPr>
              <p:nvPr/>
            </p:nvSpPr>
            <p:spPr>
              <a:xfrm>
                <a:off x="3" y="3886674"/>
                <a:ext cx="9143997" cy="1450609"/>
              </a:xfrm>
              <a:prstGeom prst="rect">
                <a:avLst/>
              </a:prstGeom>
              <a:blipFill>
                <a:blip r:embed="rId10"/>
                <a:stretch>
                  <a:fillRect t="-840" b="-7563"/>
                </a:stretch>
              </a:blipFill>
              <a:ln w="57150">
                <a:solidFill>
                  <a:srgbClr val="F23F02"/>
                </a:solidFill>
              </a:ln>
            </p:spPr>
            <p:txBody>
              <a:bodyPr/>
              <a:lstStyle/>
              <a:p>
                <a:r>
                  <a:rPr lang="en-JP">
                    <a:noFill/>
                  </a:rPr>
                  <a:t> </a:t>
                </a:r>
              </a:p>
            </p:txBody>
          </p:sp>
        </mc:Fallback>
      </mc:AlternateContent>
    </p:spTree>
    <p:extLst>
      <p:ext uri="{BB962C8B-B14F-4D97-AF65-F5344CB8AC3E}">
        <p14:creationId xmlns:p14="http://schemas.microsoft.com/office/powerpoint/2010/main" val="154755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sz="4400" dirty="0"/>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46</a:t>
            </a:fld>
            <a:endParaRPr lang="tr-TR" dirty="0"/>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Evaluation</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5"/>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Divide-and-Conquer Approach</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6"/>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a:t>
            </a:r>
            <a:r>
              <a:rPr lang="en-US" sz="3200" b="1" dirty="0"/>
              <a:t>Lookup Table-Based Comparison</a:t>
            </a:r>
            <a:endParaRPr lang="en-US" sz="3200" b="1" dirty="0">
              <a:solidFill>
                <a:schemeClr val="bg1"/>
              </a:solidFill>
              <a:latin typeface="+mj-lt"/>
              <a:ea typeface="Cambria"/>
            </a:endParaRPr>
          </a:p>
        </p:txBody>
      </p:sp>
      <p:sp>
        <p:nvSpPr>
          <p:cNvPr id="19" name="Rectangle 18">
            <a:extLst>
              <a:ext uri="{FF2B5EF4-FFF2-40B4-BE49-F238E27FC236}">
                <a16:creationId xmlns:a16="http://schemas.microsoft.com/office/drawing/2014/main" id="{EA1AD5BB-3A67-3E48-EF36-967E6E623499}"/>
              </a:ext>
            </a:extLst>
          </p:cNvPr>
          <p:cNvSpPr/>
          <p:nvPr/>
        </p:nvSpPr>
        <p:spPr>
          <a:xfrm>
            <a:off x="0" y="263498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t>Limitation of Prior PuD Approaches</a:t>
            </a:r>
            <a:endParaRPr lang="en-US" sz="3200" b="1" dirty="0">
              <a:solidFill>
                <a:schemeClr val="bg1"/>
              </a:solidFill>
              <a:latin typeface="+mj-lt"/>
              <a:ea typeface="Cambria"/>
            </a:endParaRP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1"/>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Motivation: PuD for Vector-Scalar Comparison</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0"/>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Background</a:t>
            </a:r>
          </a:p>
        </p:txBody>
      </p:sp>
    </p:spTree>
    <p:extLst>
      <p:ext uri="{BB962C8B-B14F-4D97-AF65-F5344CB8AC3E}">
        <p14:creationId xmlns:p14="http://schemas.microsoft.com/office/powerpoint/2010/main" val="29066620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42C6-F9DD-4AA8-579E-96F419FCC915}"/>
              </a:ext>
            </a:extLst>
          </p:cNvPr>
          <p:cNvSpPr>
            <a:spLocks noGrp="1"/>
          </p:cNvSpPr>
          <p:nvPr>
            <p:ph type="title"/>
          </p:nvPr>
        </p:nvSpPr>
        <p:spPr/>
        <p:txBody>
          <a:bodyPr/>
          <a:lstStyle/>
          <a:p>
            <a:r>
              <a:rPr lang="en-JP" sz="4000" dirty="0"/>
              <a:t>Clutch: </a:t>
            </a:r>
            <a:r>
              <a:rPr lang="en-US" sz="4000" dirty="0"/>
              <a:t>Chunked Divide-and-Conquer</a:t>
            </a:r>
            <a:endParaRPr lang="en-JP" sz="4000" dirty="0"/>
          </a:p>
        </p:txBody>
      </p:sp>
      <p:sp>
        <p:nvSpPr>
          <p:cNvPr id="4" name="Footer Placeholder 3">
            <a:extLst>
              <a:ext uri="{FF2B5EF4-FFF2-40B4-BE49-F238E27FC236}">
                <a16:creationId xmlns:a16="http://schemas.microsoft.com/office/drawing/2014/main" id="{48AA8BF1-FF4A-48F2-568A-53A9638AED0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19B2A91-79C4-21B2-64D4-8B7B2C21B30D}"/>
              </a:ext>
            </a:extLst>
          </p:cNvPr>
          <p:cNvSpPr>
            <a:spLocks noGrp="1"/>
          </p:cNvSpPr>
          <p:nvPr>
            <p:ph type="sldNum" sz="quarter" idx="12"/>
          </p:nvPr>
        </p:nvSpPr>
        <p:spPr/>
        <p:txBody>
          <a:bodyPr/>
          <a:lstStyle/>
          <a:p>
            <a:fld id="{CBE5B309-C2CE-4D90-B104-F7E98438FC65}" type="slidenum">
              <a:rPr lang="tr-TR" smtClean="0"/>
              <a:pPr/>
              <a:t>47</a:t>
            </a:fld>
            <a:endParaRPr lang="tr-TR" dirty="0"/>
          </a:p>
        </p:txBody>
      </p:sp>
      <p:sp>
        <p:nvSpPr>
          <p:cNvPr id="7" name="Rectangle 6">
            <a:extLst>
              <a:ext uri="{FF2B5EF4-FFF2-40B4-BE49-F238E27FC236}">
                <a16:creationId xmlns:a16="http://schemas.microsoft.com/office/drawing/2014/main" id="{5641035B-C849-EFDE-C3EB-3430770ACF7C}"/>
              </a:ext>
            </a:extLst>
          </p:cNvPr>
          <p:cNvSpPr/>
          <p:nvPr/>
        </p:nvSpPr>
        <p:spPr>
          <a:xfrm>
            <a:off x="1548391" y="194534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5D533295-B66E-E812-EC5F-22E943530748}"/>
              </a:ext>
            </a:extLst>
          </p:cNvPr>
          <p:cNvSpPr/>
          <p:nvPr/>
        </p:nvSpPr>
        <p:spPr>
          <a:xfrm>
            <a:off x="2052390" y="194534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9" name="Rectangle 8">
            <a:extLst>
              <a:ext uri="{FF2B5EF4-FFF2-40B4-BE49-F238E27FC236}">
                <a16:creationId xmlns:a16="http://schemas.microsoft.com/office/drawing/2014/main" id="{730C26F1-FC1D-DBF9-E942-EDB895B96F22}"/>
              </a:ext>
            </a:extLst>
          </p:cNvPr>
          <p:cNvSpPr/>
          <p:nvPr/>
        </p:nvSpPr>
        <p:spPr>
          <a:xfrm>
            <a:off x="2556389" y="194534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0" name="Rectangle 9">
            <a:extLst>
              <a:ext uri="{FF2B5EF4-FFF2-40B4-BE49-F238E27FC236}">
                <a16:creationId xmlns:a16="http://schemas.microsoft.com/office/drawing/2014/main" id="{A01389CF-FD92-72F7-83E4-E4295C943210}"/>
              </a:ext>
            </a:extLst>
          </p:cNvPr>
          <p:cNvSpPr/>
          <p:nvPr/>
        </p:nvSpPr>
        <p:spPr>
          <a:xfrm>
            <a:off x="3060388" y="194534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12" name="Rectangle 11">
            <a:extLst>
              <a:ext uri="{FF2B5EF4-FFF2-40B4-BE49-F238E27FC236}">
                <a16:creationId xmlns:a16="http://schemas.microsoft.com/office/drawing/2014/main" id="{1B793801-02BC-136E-C065-2BE8CEA0F024}"/>
              </a:ext>
            </a:extLst>
          </p:cNvPr>
          <p:cNvSpPr/>
          <p:nvPr/>
        </p:nvSpPr>
        <p:spPr>
          <a:xfrm>
            <a:off x="5579613" y="194534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3" name="Rectangle 12">
            <a:extLst>
              <a:ext uri="{FF2B5EF4-FFF2-40B4-BE49-F238E27FC236}">
                <a16:creationId xmlns:a16="http://schemas.microsoft.com/office/drawing/2014/main" id="{5FEB6645-906C-773D-507E-3CCF20385961}"/>
              </a:ext>
            </a:extLst>
          </p:cNvPr>
          <p:cNvSpPr/>
          <p:nvPr/>
        </p:nvSpPr>
        <p:spPr>
          <a:xfrm>
            <a:off x="6083612" y="194534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14" name="Rectangle 13">
            <a:extLst>
              <a:ext uri="{FF2B5EF4-FFF2-40B4-BE49-F238E27FC236}">
                <a16:creationId xmlns:a16="http://schemas.microsoft.com/office/drawing/2014/main" id="{D08C1A42-ECC4-CF2D-9B77-1D301C2964B6}"/>
              </a:ext>
            </a:extLst>
          </p:cNvPr>
          <p:cNvSpPr/>
          <p:nvPr/>
        </p:nvSpPr>
        <p:spPr>
          <a:xfrm>
            <a:off x="6587611" y="194534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15" name="Rectangle 14">
            <a:extLst>
              <a:ext uri="{FF2B5EF4-FFF2-40B4-BE49-F238E27FC236}">
                <a16:creationId xmlns:a16="http://schemas.microsoft.com/office/drawing/2014/main" id="{D8060BAB-43A0-D3DF-B22F-6752C6B69D53}"/>
              </a:ext>
            </a:extLst>
          </p:cNvPr>
          <p:cNvSpPr/>
          <p:nvPr/>
        </p:nvSpPr>
        <p:spPr>
          <a:xfrm>
            <a:off x="7091610" y="1945348"/>
            <a:ext cx="503999" cy="50399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FDF335CE-F63B-323F-8989-A5A36C240891}"/>
                  </a:ext>
                </a:extLst>
              </p:cNvPr>
              <p:cNvSpPr txBox="1"/>
              <p:nvPr/>
            </p:nvSpPr>
            <p:spPr>
              <a:xfrm>
                <a:off x="2052390" y="1218235"/>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6" name="TextBox 15">
                <a:extLst>
                  <a:ext uri="{FF2B5EF4-FFF2-40B4-BE49-F238E27FC236}">
                    <a16:creationId xmlns:a16="http://schemas.microsoft.com/office/drawing/2014/main" id="{FDF335CE-F63B-323F-8989-A5A36C240891}"/>
                  </a:ext>
                </a:extLst>
              </p:cNvPr>
              <p:cNvSpPr txBox="1">
                <a:spLocks noRot="1" noChangeAspect="1" noMove="1" noResize="1" noEditPoints="1" noAdjustHandles="1" noChangeArrowheads="1" noChangeShapeType="1" noTextEdit="1"/>
              </p:cNvSpPr>
              <p:nvPr/>
            </p:nvSpPr>
            <p:spPr>
              <a:xfrm>
                <a:off x="2052390" y="1218235"/>
                <a:ext cx="1029834" cy="584775"/>
              </a:xfrm>
              <a:prstGeom prst="rect">
                <a:avLst/>
              </a:prstGeom>
              <a:blipFill>
                <a:blip r:embed="rId3"/>
                <a:stretch>
                  <a:fillRect t="-14894" r="-13415" b="-3191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04AF098-BE34-771E-CC50-ED0D300B1902}"/>
                  </a:ext>
                </a:extLst>
              </p:cNvPr>
              <p:cNvSpPr txBox="1"/>
              <p:nvPr/>
            </p:nvSpPr>
            <p:spPr>
              <a:xfrm>
                <a:off x="6148551" y="1236512"/>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17" name="TextBox 16">
                <a:extLst>
                  <a:ext uri="{FF2B5EF4-FFF2-40B4-BE49-F238E27FC236}">
                    <a16:creationId xmlns:a16="http://schemas.microsoft.com/office/drawing/2014/main" id="{D04AF098-BE34-771E-CC50-ED0D300B1902}"/>
                  </a:ext>
                </a:extLst>
              </p:cNvPr>
              <p:cNvSpPr txBox="1">
                <a:spLocks noRot="1" noChangeAspect="1" noMove="1" noResize="1" noEditPoints="1" noAdjustHandles="1" noChangeArrowheads="1" noChangeShapeType="1" noTextEdit="1"/>
              </p:cNvSpPr>
              <p:nvPr/>
            </p:nvSpPr>
            <p:spPr>
              <a:xfrm>
                <a:off x="6148551" y="1236512"/>
                <a:ext cx="1020857" cy="584775"/>
              </a:xfrm>
              <a:prstGeom prst="rect">
                <a:avLst/>
              </a:prstGeom>
              <a:blipFill>
                <a:blip r:embed="rId4"/>
                <a:stretch>
                  <a:fillRect l="-4938" t="-12766" r="-13580" b="-34043"/>
                </a:stretch>
              </a:blipFill>
            </p:spPr>
            <p:txBody>
              <a:bodyPr/>
              <a:lstStyle/>
              <a:p>
                <a:r>
                  <a:rPr lang="en-JP">
                    <a:noFill/>
                  </a:rPr>
                  <a:t> </a:t>
                </a:r>
              </a:p>
            </p:txBody>
          </p:sp>
        </mc:Fallback>
      </mc:AlternateContent>
      <p:sp>
        <p:nvSpPr>
          <p:cNvPr id="18" name="TextBox 17">
            <a:extLst>
              <a:ext uri="{FF2B5EF4-FFF2-40B4-BE49-F238E27FC236}">
                <a16:creationId xmlns:a16="http://schemas.microsoft.com/office/drawing/2014/main" id="{0F950880-7D30-C8DE-1ECF-63CC601CFE9B}"/>
              </a:ext>
            </a:extLst>
          </p:cNvPr>
          <p:cNvSpPr txBox="1"/>
          <p:nvPr/>
        </p:nvSpPr>
        <p:spPr>
          <a:xfrm>
            <a:off x="4369476" y="1904959"/>
            <a:ext cx="404278" cy="584775"/>
          </a:xfrm>
          <a:prstGeom prst="rect">
            <a:avLst/>
          </a:prstGeom>
          <a:noFill/>
        </p:spPr>
        <p:txBody>
          <a:bodyPr wrap="none" rtlCol="0">
            <a:spAutoFit/>
          </a:bodyPr>
          <a:lstStyle/>
          <a:p>
            <a:r>
              <a:rPr lang="en-JP" sz="3200" dirty="0"/>
              <a:t>&lt;</a:t>
            </a:r>
          </a:p>
        </p:txBody>
      </p:sp>
      <p:sp>
        <p:nvSpPr>
          <p:cNvPr id="19" name="TextBox 18">
            <a:extLst>
              <a:ext uri="{FF2B5EF4-FFF2-40B4-BE49-F238E27FC236}">
                <a16:creationId xmlns:a16="http://schemas.microsoft.com/office/drawing/2014/main" id="{EAFFA933-BF9E-91E1-27EF-45F342D1CBC1}"/>
              </a:ext>
            </a:extLst>
          </p:cNvPr>
          <p:cNvSpPr txBox="1"/>
          <p:nvPr/>
        </p:nvSpPr>
        <p:spPr>
          <a:xfrm>
            <a:off x="7753199" y="1904958"/>
            <a:ext cx="692818" cy="584775"/>
          </a:xfrm>
          <a:prstGeom prst="rect">
            <a:avLst/>
          </a:prstGeom>
          <a:noFill/>
        </p:spPr>
        <p:txBody>
          <a:bodyPr wrap="none" rtlCol="0">
            <a:spAutoFit/>
          </a:bodyPr>
          <a:lstStyle/>
          <a:p>
            <a:r>
              <a:rPr lang="en-JP" sz="3200" dirty="0"/>
              <a:t>= ?</a:t>
            </a:r>
          </a:p>
        </p:txBody>
      </p:sp>
      <p:sp>
        <p:nvSpPr>
          <p:cNvPr id="20" name="TextBox 19">
            <a:extLst>
              <a:ext uri="{FF2B5EF4-FFF2-40B4-BE49-F238E27FC236}">
                <a16:creationId xmlns:a16="http://schemas.microsoft.com/office/drawing/2014/main" id="{01F0A9A4-034D-8833-55DC-773FE08E0A80}"/>
              </a:ext>
            </a:extLst>
          </p:cNvPr>
          <p:cNvSpPr txBox="1"/>
          <p:nvPr/>
        </p:nvSpPr>
        <p:spPr>
          <a:xfrm>
            <a:off x="1216910" y="1599113"/>
            <a:ext cx="788999" cy="461665"/>
          </a:xfrm>
          <a:prstGeom prst="rect">
            <a:avLst/>
          </a:prstGeom>
          <a:noFill/>
        </p:spPr>
        <p:txBody>
          <a:bodyPr wrap="none" rtlCol="0">
            <a:spAutoFit/>
          </a:bodyPr>
          <a:lstStyle/>
          <a:p>
            <a:r>
              <a:rPr lang="en-JP" sz="2400" dirty="0"/>
              <a:t>MSB</a:t>
            </a:r>
          </a:p>
        </p:txBody>
      </p:sp>
      <p:sp>
        <p:nvSpPr>
          <p:cNvPr id="21" name="TextBox 20">
            <a:extLst>
              <a:ext uri="{FF2B5EF4-FFF2-40B4-BE49-F238E27FC236}">
                <a16:creationId xmlns:a16="http://schemas.microsoft.com/office/drawing/2014/main" id="{00DB2EE2-2C59-7A96-AE1A-5BF14034499F}"/>
              </a:ext>
            </a:extLst>
          </p:cNvPr>
          <p:cNvSpPr txBox="1"/>
          <p:nvPr/>
        </p:nvSpPr>
        <p:spPr>
          <a:xfrm>
            <a:off x="3143569" y="1599113"/>
            <a:ext cx="699230" cy="461665"/>
          </a:xfrm>
          <a:prstGeom prst="rect">
            <a:avLst/>
          </a:prstGeom>
          <a:noFill/>
        </p:spPr>
        <p:txBody>
          <a:bodyPr wrap="none" rtlCol="0">
            <a:spAutoFit/>
          </a:bodyPr>
          <a:lstStyle/>
          <a:p>
            <a:r>
              <a:rPr lang="en-JP" sz="2400" dirty="0"/>
              <a:t>LSB</a:t>
            </a:r>
          </a:p>
        </p:txBody>
      </p:sp>
      <p:sp>
        <p:nvSpPr>
          <p:cNvPr id="22" name="TextBox 21">
            <a:extLst>
              <a:ext uri="{FF2B5EF4-FFF2-40B4-BE49-F238E27FC236}">
                <a16:creationId xmlns:a16="http://schemas.microsoft.com/office/drawing/2014/main" id="{FA261E2A-D52E-C95A-A4D7-2FE277594B1C}"/>
              </a:ext>
            </a:extLst>
          </p:cNvPr>
          <p:cNvSpPr txBox="1"/>
          <p:nvPr/>
        </p:nvSpPr>
        <p:spPr>
          <a:xfrm>
            <a:off x="5242749" y="1593710"/>
            <a:ext cx="788999" cy="461665"/>
          </a:xfrm>
          <a:prstGeom prst="rect">
            <a:avLst/>
          </a:prstGeom>
          <a:noFill/>
        </p:spPr>
        <p:txBody>
          <a:bodyPr wrap="none" rtlCol="0">
            <a:spAutoFit/>
          </a:bodyPr>
          <a:lstStyle/>
          <a:p>
            <a:r>
              <a:rPr lang="en-JP" sz="2400" dirty="0"/>
              <a:t>MSB</a:t>
            </a:r>
          </a:p>
        </p:txBody>
      </p:sp>
      <p:sp>
        <p:nvSpPr>
          <p:cNvPr id="23" name="TextBox 22">
            <a:extLst>
              <a:ext uri="{FF2B5EF4-FFF2-40B4-BE49-F238E27FC236}">
                <a16:creationId xmlns:a16="http://schemas.microsoft.com/office/drawing/2014/main" id="{F0AF3587-BC19-C27A-1496-9E585632508D}"/>
              </a:ext>
            </a:extLst>
          </p:cNvPr>
          <p:cNvSpPr txBox="1"/>
          <p:nvPr/>
        </p:nvSpPr>
        <p:spPr>
          <a:xfrm>
            <a:off x="7169408" y="1593710"/>
            <a:ext cx="699230" cy="461665"/>
          </a:xfrm>
          <a:prstGeom prst="rect">
            <a:avLst/>
          </a:prstGeom>
          <a:noFill/>
        </p:spPr>
        <p:txBody>
          <a:bodyPr wrap="none" rtlCol="0">
            <a:spAutoFit/>
          </a:bodyPr>
          <a:lstStyle/>
          <a:p>
            <a:r>
              <a:rPr lang="en-JP" sz="2400" dirty="0"/>
              <a:t>LSB</a:t>
            </a:r>
          </a:p>
        </p:txBody>
      </p:sp>
    </p:spTree>
    <p:extLst>
      <p:ext uri="{BB962C8B-B14F-4D97-AF65-F5344CB8AC3E}">
        <p14:creationId xmlns:p14="http://schemas.microsoft.com/office/powerpoint/2010/main" val="4460782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a:extLst>
              <a:ext uri="{FF2B5EF4-FFF2-40B4-BE49-F238E27FC236}">
                <a16:creationId xmlns:a16="http://schemas.microsoft.com/office/drawing/2014/main" id="{817B6F6C-7E49-6331-4DD4-9587F757CB15}"/>
              </a:ext>
            </a:extLst>
          </p:cNvPr>
          <p:cNvSpPr txBox="1"/>
          <p:nvPr/>
        </p:nvSpPr>
        <p:spPr>
          <a:xfrm>
            <a:off x="1505658" y="2447579"/>
            <a:ext cx="1136850" cy="430887"/>
          </a:xfrm>
          <a:prstGeom prst="rect">
            <a:avLst/>
          </a:prstGeom>
          <a:noFill/>
        </p:spPr>
        <p:txBody>
          <a:bodyPr wrap="none" rtlCol="0">
            <a:spAutoFit/>
          </a:bodyPr>
          <a:lstStyle/>
          <a:p>
            <a:r>
              <a:rPr lang="en-JP" sz="2200" dirty="0">
                <a:solidFill>
                  <a:schemeClr val="accent2"/>
                </a:solidFill>
              </a:rPr>
              <a:t>Chunk1</a:t>
            </a:r>
          </a:p>
        </p:txBody>
      </p:sp>
      <p:sp>
        <p:nvSpPr>
          <p:cNvPr id="50" name="TextBox 49">
            <a:extLst>
              <a:ext uri="{FF2B5EF4-FFF2-40B4-BE49-F238E27FC236}">
                <a16:creationId xmlns:a16="http://schemas.microsoft.com/office/drawing/2014/main" id="{3A13D5D6-DAE2-51C3-7E3A-699AAECAB673}"/>
              </a:ext>
            </a:extLst>
          </p:cNvPr>
          <p:cNvSpPr txBox="1"/>
          <p:nvPr/>
        </p:nvSpPr>
        <p:spPr>
          <a:xfrm>
            <a:off x="2512379" y="2447578"/>
            <a:ext cx="1136850" cy="430887"/>
          </a:xfrm>
          <a:prstGeom prst="rect">
            <a:avLst/>
          </a:prstGeom>
          <a:noFill/>
        </p:spPr>
        <p:txBody>
          <a:bodyPr wrap="none" rtlCol="0">
            <a:spAutoFit/>
          </a:bodyPr>
          <a:lstStyle/>
          <a:p>
            <a:r>
              <a:rPr lang="en-JP" sz="2200" dirty="0">
                <a:solidFill>
                  <a:schemeClr val="accent1"/>
                </a:solidFill>
              </a:rPr>
              <a:t>Chunk0</a:t>
            </a:r>
          </a:p>
        </p:txBody>
      </p:sp>
      <p:sp>
        <p:nvSpPr>
          <p:cNvPr id="51" name="TextBox 50">
            <a:extLst>
              <a:ext uri="{FF2B5EF4-FFF2-40B4-BE49-F238E27FC236}">
                <a16:creationId xmlns:a16="http://schemas.microsoft.com/office/drawing/2014/main" id="{9EACCE38-49CB-E4F5-6BE8-3A0359B0E9AF}"/>
              </a:ext>
            </a:extLst>
          </p:cNvPr>
          <p:cNvSpPr txBox="1"/>
          <p:nvPr/>
        </p:nvSpPr>
        <p:spPr>
          <a:xfrm>
            <a:off x="5536834" y="2447764"/>
            <a:ext cx="1136850" cy="430887"/>
          </a:xfrm>
          <a:prstGeom prst="rect">
            <a:avLst/>
          </a:prstGeom>
          <a:noFill/>
        </p:spPr>
        <p:txBody>
          <a:bodyPr wrap="none" rtlCol="0">
            <a:spAutoFit/>
          </a:bodyPr>
          <a:lstStyle/>
          <a:p>
            <a:r>
              <a:rPr lang="en-JP" sz="2200" dirty="0">
                <a:solidFill>
                  <a:schemeClr val="accent2"/>
                </a:solidFill>
              </a:rPr>
              <a:t>Chunk1</a:t>
            </a:r>
          </a:p>
        </p:txBody>
      </p:sp>
      <p:sp>
        <p:nvSpPr>
          <p:cNvPr id="52" name="TextBox 51">
            <a:extLst>
              <a:ext uri="{FF2B5EF4-FFF2-40B4-BE49-F238E27FC236}">
                <a16:creationId xmlns:a16="http://schemas.microsoft.com/office/drawing/2014/main" id="{74A1CB14-8589-6BD7-12F3-31629DBF00BA}"/>
              </a:ext>
            </a:extLst>
          </p:cNvPr>
          <p:cNvSpPr txBox="1"/>
          <p:nvPr/>
        </p:nvSpPr>
        <p:spPr>
          <a:xfrm>
            <a:off x="6543555" y="2447763"/>
            <a:ext cx="1136850" cy="430887"/>
          </a:xfrm>
          <a:prstGeom prst="rect">
            <a:avLst/>
          </a:prstGeom>
          <a:noFill/>
        </p:spPr>
        <p:txBody>
          <a:bodyPr wrap="none" rtlCol="0">
            <a:spAutoFit/>
          </a:bodyPr>
          <a:lstStyle/>
          <a:p>
            <a:r>
              <a:rPr lang="en-JP" sz="2200" dirty="0">
                <a:solidFill>
                  <a:schemeClr val="accent1"/>
                </a:solidFill>
              </a:rPr>
              <a:t>Chunk0</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9BF48801-3DFF-1E1C-DF47-89FE2300E901}"/>
                  </a:ext>
                </a:extLst>
              </p:cNvPr>
              <p:cNvSpPr txBox="1"/>
              <p:nvPr/>
            </p:nvSpPr>
            <p:spPr>
              <a:xfrm>
                <a:off x="1328250" y="2743188"/>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40" name="TextBox 39">
                <a:extLst>
                  <a:ext uri="{FF2B5EF4-FFF2-40B4-BE49-F238E27FC236}">
                    <a16:creationId xmlns:a16="http://schemas.microsoft.com/office/drawing/2014/main" id="{9BF48801-3DFF-1E1C-DF47-89FE2300E901}"/>
                  </a:ext>
                </a:extLst>
              </p:cNvPr>
              <p:cNvSpPr txBox="1">
                <a:spLocks noRot="1" noChangeAspect="1" noMove="1" noResize="1" noEditPoints="1" noAdjustHandles="1" noChangeArrowheads="1" noChangeShapeType="1" noTextEdit="1"/>
              </p:cNvSpPr>
              <p:nvPr/>
            </p:nvSpPr>
            <p:spPr>
              <a:xfrm>
                <a:off x="1328250" y="2743188"/>
                <a:ext cx="1617681" cy="553998"/>
              </a:xfrm>
              <a:prstGeom prst="rect">
                <a:avLst/>
              </a:prstGeom>
              <a:blipFill>
                <a:blip r:embed="rId3"/>
                <a:stretch>
                  <a:fillRect t="-13636" b="-31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38BEAED-685C-7A75-527B-43BE0930D13D}"/>
                  </a:ext>
                </a:extLst>
              </p:cNvPr>
              <p:cNvSpPr txBox="1"/>
              <p:nvPr/>
            </p:nvSpPr>
            <p:spPr>
              <a:xfrm>
                <a:off x="5214861" y="2683935"/>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F38BEAED-685C-7A75-527B-43BE0930D13D}"/>
                  </a:ext>
                </a:extLst>
              </p:cNvPr>
              <p:cNvSpPr txBox="1">
                <a:spLocks noRot="1" noChangeAspect="1" noMove="1" noResize="1" noEditPoints="1" noAdjustHandles="1" noChangeArrowheads="1" noChangeShapeType="1" noTextEdit="1"/>
              </p:cNvSpPr>
              <p:nvPr/>
            </p:nvSpPr>
            <p:spPr>
              <a:xfrm>
                <a:off x="5214861" y="2683935"/>
                <a:ext cx="1617681" cy="553998"/>
              </a:xfrm>
              <a:prstGeom prst="rect">
                <a:avLst/>
              </a:prstGeom>
              <a:blipFill>
                <a:blip r:embed="rId4"/>
                <a:stretch>
                  <a:fillRect b="-6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0F255F4-6E0E-3D6C-0689-58507E1A8456}"/>
                  </a:ext>
                </a:extLst>
              </p:cNvPr>
              <p:cNvSpPr txBox="1"/>
              <p:nvPr/>
            </p:nvSpPr>
            <p:spPr>
              <a:xfrm>
                <a:off x="2558980" y="2726343"/>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49" name="TextBox 48">
                <a:extLst>
                  <a:ext uri="{FF2B5EF4-FFF2-40B4-BE49-F238E27FC236}">
                    <a16:creationId xmlns:a16="http://schemas.microsoft.com/office/drawing/2014/main" id="{20F255F4-6E0E-3D6C-0689-58507E1A8456}"/>
                  </a:ext>
                </a:extLst>
              </p:cNvPr>
              <p:cNvSpPr txBox="1">
                <a:spLocks noRot="1" noChangeAspect="1" noMove="1" noResize="1" noEditPoints="1" noAdjustHandles="1" noChangeArrowheads="1" noChangeShapeType="1" noTextEdit="1"/>
              </p:cNvSpPr>
              <p:nvPr/>
            </p:nvSpPr>
            <p:spPr>
              <a:xfrm>
                <a:off x="2558980" y="2726343"/>
                <a:ext cx="1617681" cy="553998"/>
              </a:xfrm>
              <a:prstGeom prst="rect">
                <a:avLst/>
              </a:prstGeom>
              <a:blipFill>
                <a:blip r:embed="rId5"/>
                <a:stretch>
                  <a:fillRect t="-13333" b="-31111"/>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57FDDFF3-3800-E4E2-080E-97E748B1F704}"/>
                  </a:ext>
                </a:extLst>
              </p:cNvPr>
              <p:cNvSpPr txBox="1"/>
              <p:nvPr/>
            </p:nvSpPr>
            <p:spPr>
              <a:xfrm>
                <a:off x="6400450" y="2701291"/>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53" name="TextBox 52">
                <a:extLst>
                  <a:ext uri="{FF2B5EF4-FFF2-40B4-BE49-F238E27FC236}">
                    <a16:creationId xmlns:a16="http://schemas.microsoft.com/office/drawing/2014/main" id="{57FDDFF3-3800-E4E2-080E-97E748B1F704}"/>
                  </a:ext>
                </a:extLst>
              </p:cNvPr>
              <p:cNvSpPr txBox="1">
                <a:spLocks noRot="1" noChangeAspect="1" noMove="1" noResize="1" noEditPoints="1" noAdjustHandles="1" noChangeArrowheads="1" noChangeShapeType="1" noTextEdit="1"/>
              </p:cNvSpPr>
              <p:nvPr/>
            </p:nvSpPr>
            <p:spPr>
              <a:xfrm>
                <a:off x="6400450" y="2701291"/>
                <a:ext cx="1617681" cy="553998"/>
              </a:xfrm>
              <a:prstGeom prst="rect">
                <a:avLst/>
              </a:prstGeom>
              <a:blipFill>
                <a:blip r:embed="rId6"/>
                <a:stretch>
                  <a:fillRect b="-6667"/>
                </a:stretch>
              </a:blipFill>
            </p:spPr>
            <p:txBody>
              <a:bodyPr/>
              <a:lstStyle/>
              <a:p>
                <a:r>
                  <a:rPr lang="en-JP">
                    <a:noFill/>
                  </a:rPr>
                  <a:t> </a:t>
                </a:r>
              </a:p>
            </p:txBody>
          </p:sp>
        </mc:Fallback>
      </mc:AlternateContent>
      <p:sp>
        <p:nvSpPr>
          <p:cNvPr id="38" name="Rounded Rectangle 37">
            <a:extLst>
              <a:ext uri="{FF2B5EF4-FFF2-40B4-BE49-F238E27FC236}">
                <a16:creationId xmlns:a16="http://schemas.microsoft.com/office/drawing/2014/main" id="{41916BC1-680F-DDDB-1F5B-89EF14843FAF}"/>
              </a:ext>
            </a:extLst>
          </p:cNvPr>
          <p:cNvSpPr/>
          <p:nvPr/>
        </p:nvSpPr>
        <p:spPr>
          <a:xfrm>
            <a:off x="486000" y="3337573"/>
            <a:ext cx="8611061" cy="1535198"/>
          </a:xfrm>
          <a:prstGeom prst="roundRect">
            <a:avLst/>
          </a:prstGeom>
          <a:solidFill>
            <a:schemeClr val="bg1">
              <a:lumMod val="8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76DC42C6-F9DD-4AA8-579E-96F419FCC915}"/>
              </a:ext>
            </a:extLst>
          </p:cNvPr>
          <p:cNvSpPr>
            <a:spLocks noGrp="1"/>
          </p:cNvSpPr>
          <p:nvPr>
            <p:ph type="title"/>
          </p:nvPr>
        </p:nvSpPr>
        <p:spPr/>
        <p:txBody>
          <a:bodyPr/>
          <a:lstStyle/>
          <a:p>
            <a:r>
              <a:rPr lang="en-JP" sz="4000" dirty="0"/>
              <a:t>Clutch: </a:t>
            </a:r>
            <a:r>
              <a:rPr lang="en-US" sz="4000" dirty="0"/>
              <a:t>Chunked Divide-and-Conquer</a:t>
            </a:r>
            <a:endParaRPr lang="en-JP" sz="4000" dirty="0"/>
          </a:p>
        </p:txBody>
      </p:sp>
      <p:sp>
        <p:nvSpPr>
          <p:cNvPr id="4" name="Footer Placeholder 3">
            <a:extLst>
              <a:ext uri="{FF2B5EF4-FFF2-40B4-BE49-F238E27FC236}">
                <a16:creationId xmlns:a16="http://schemas.microsoft.com/office/drawing/2014/main" id="{48AA8BF1-FF4A-48F2-568A-53A9638AED0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19B2A91-79C4-21B2-64D4-8B7B2C21B30D}"/>
              </a:ext>
            </a:extLst>
          </p:cNvPr>
          <p:cNvSpPr>
            <a:spLocks noGrp="1"/>
          </p:cNvSpPr>
          <p:nvPr>
            <p:ph type="sldNum" sz="quarter" idx="12"/>
          </p:nvPr>
        </p:nvSpPr>
        <p:spPr/>
        <p:txBody>
          <a:bodyPr/>
          <a:lstStyle/>
          <a:p>
            <a:fld id="{CBE5B309-C2CE-4D90-B104-F7E98438FC65}" type="slidenum">
              <a:rPr lang="tr-TR" smtClean="0"/>
              <a:pPr/>
              <a:t>48</a:t>
            </a:fld>
            <a:endParaRPr lang="tr-TR" dirty="0"/>
          </a:p>
        </p:txBody>
      </p:sp>
      <p:grpSp>
        <p:nvGrpSpPr>
          <p:cNvPr id="3" name="Group 2">
            <a:extLst>
              <a:ext uri="{FF2B5EF4-FFF2-40B4-BE49-F238E27FC236}">
                <a16:creationId xmlns:a16="http://schemas.microsoft.com/office/drawing/2014/main" id="{88B32663-AAED-5167-B27D-2CC5EFB6ACFF}"/>
              </a:ext>
            </a:extLst>
          </p:cNvPr>
          <p:cNvGrpSpPr/>
          <p:nvPr/>
        </p:nvGrpSpPr>
        <p:grpSpPr>
          <a:xfrm>
            <a:off x="1548391" y="1945348"/>
            <a:ext cx="1007998" cy="503999"/>
            <a:chOff x="1548391" y="1945348"/>
            <a:chExt cx="1007998" cy="503999"/>
          </a:xfrm>
        </p:grpSpPr>
        <p:sp>
          <p:nvSpPr>
            <p:cNvPr id="7" name="Rectangle 6">
              <a:extLst>
                <a:ext uri="{FF2B5EF4-FFF2-40B4-BE49-F238E27FC236}">
                  <a16:creationId xmlns:a16="http://schemas.microsoft.com/office/drawing/2014/main" id="{5641035B-C849-EFDE-C3EB-3430770ACF7C}"/>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5D533295-B66E-E812-EC5F-22E943530748}"/>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6" name="Group 5">
            <a:extLst>
              <a:ext uri="{FF2B5EF4-FFF2-40B4-BE49-F238E27FC236}">
                <a16:creationId xmlns:a16="http://schemas.microsoft.com/office/drawing/2014/main" id="{9EEDDB36-7732-D297-2005-C2A9481BC368}"/>
              </a:ext>
            </a:extLst>
          </p:cNvPr>
          <p:cNvGrpSpPr/>
          <p:nvPr/>
        </p:nvGrpSpPr>
        <p:grpSpPr>
          <a:xfrm>
            <a:off x="2556389" y="1945348"/>
            <a:ext cx="1007998" cy="503999"/>
            <a:chOff x="2556389" y="1945348"/>
            <a:chExt cx="1007998" cy="503999"/>
          </a:xfrm>
        </p:grpSpPr>
        <p:sp>
          <p:nvSpPr>
            <p:cNvPr id="9" name="Rectangle 8">
              <a:extLst>
                <a:ext uri="{FF2B5EF4-FFF2-40B4-BE49-F238E27FC236}">
                  <a16:creationId xmlns:a16="http://schemas.microsoft.com/office/drawing/2014/main" id="{730C26F1-FC1D-DBF9-E942-EDB895B96F22}"/>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0" name="Rectangle 9">
              <a:extLst>
                <a:ext uri="{FF2B5EF4-FFF2-40B4-BE49-F238E27FC236}">
                  <a16:creationId xmlns:a16="http://schemas.microsoft.com/office/drawing/2014/main" id="{A01389CF-FD92-72F7-83E4-E4295C943210}"/>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1" name="Group 10">
            <a:extLst>
              <a:ext uri="{FF2B5EF4-FFF2-40B4-BE49-F238E27FC236}">
                <a16:creationId xmlns:a16="http://schemas.microsoft.com/office/drawing/2014/main" id="{54C05009-620F-4ADD-9115-9FF0B862AFBE}"/>
              </a:ext>
            </a:extLst>
          </p:cNvPr>
          <p:cNvGrpSpPr/>
          <p:nvPr/>
        </p:nvGrpSpPr>
        <p:grpSpPr>
          <a:xfrm>
            <a:off x="5579613" y="1945348"/>
            <a:ext cx="1007998" cy="503999"/>
            <a:chOff x="5579613" y="1945348"/>
            <a:chExt cx="1007998" cy="503999"/>
          </a:xfrm>
        </p:grpSpPr>
        <p:sp>
          <p:nvSpPr>
            <p:cNvPr id="12" name="Rectangle 11">
              <a:extLst>
                <a:ext uri="{FF2B5EF4-FFF2-40B4-BE49-F238E27FC236}">
                  <a16:creationId xmlns:a16="http://schemas.microsoft.com/office/drawing/2014/main" id="{1B793801-02BC-136E-C065-2BE8CEA0F024}"/>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3" name="Rectangle 12">
              <a:extLst>
                <a:ext uri="{FF2B5EF4-FFF2-40B4-BE49-F238E27FC236}">
                  <a16:creationId xmlns:a16="http://schemas.microsoft.com/office/drawing/2014/main" id="{5FEB6645-906C-773D-507E-3CCF2038596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1" name="Group 20">
            <a:extLst>
              <a:ext uri="{FF2B5EF4-FFF2-40B4-BE49-F238E27FC236}">
                <a16:creationId xmlns:a16="http://schemas.microsoft.com/office/drawing/2014/main" id="{FA52C29F-E956-DA7C-0E2D-F0AD9518A62C}"/>
              </a:ext>
            </a:extLst>
          </p:cNvPr>
          <p:cNvGrpSpPr/>
          <p:nvPr/>
        </p:nvGrpSpPr>
        <p:grpSpPr>
          <a:xfrm>
            <a:off x="6581555" y="1945348"/>
            <a:ext cx="1007998" cy="503999"/>
            <a:chOff x="6587611" y="1945348"/>
            <a:chExt cx="1007998" cy="503999"/>
          </a:xfrm>
        </p:grpSpPr>
        <p:sp>
          <p:nvSpPr>
            <p:cNvPr id="14" name="Rectangle 13">
              <a:extLst>
                <a:ext uri="{FF2B5EF4-FFF2-40B4-BE49-F238E27FC236}">
                  <a16:creationId xmlns:a16="http://schemas.microsoft.com/office/drawing/2014/main" id="{D08C1A42-ECC4-CF2D-9B77-1D301C2964B6}"/>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15" name="Rectangle 14">
              <a:extLst>
                <a:ext uri="{FF2B5EF4-FFF2-40B4-BE49-F238E27FC236}">
                  <a16:creationId xmlns:a16="http://schemas.microsoft.com/office/drawing/2014/main" id="{D8060BAB-43A0-D3DF-B22F-6752C6B69D53}"/>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FDF335CE-F63B-323F-8989-A5A36C240891}"/>
                  </a:ext>
                </a:extLst>
              </p:cNvPr>
              <p:cNvSpPr txBox="1"/>
              <p:nvPr/>
            </p:nvSpPr>
            <p:spPr>
              <a:xfrm>
                <a:off x="2052390" y="1218235"/>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6" name="TextBox 15">
                <a:extLst>
                  <a:ext uri="{FF2B5EF4-FFF2-40B4-BE49-F238E27FC236}">
                    <a16:creationId xmlns:a16="http://schemas.microsoft.com/office/drawing/2014/main" id="{FDF335CE-F63B-323F-8989-A5A36C240891}"/>
                  </a:ext>
                </a:extLst>
              </p:cNvPr>
              <p:cNvSpPr txBox="1">
                <a:spLocks noRot="1" noChangeAspect="1" noMove="1" noResize="1" noEditPoints="1" noAdjustHandles="1" noChangeArrowheads="1" noChangeShapeType="1" noTextEdit="1"/>
              </p:cNvSpPr>
              <p:nvPr/>
            </p:nvSpPr>
            <p:spPr>
              <a:xfrm>
                <a:off x="2052390" y="1218235"/>
                <a:ext cx="1029834" cy="584775"/>
              </a:xfrm>
              <a:prstGeom prst="rect">
                <a:avLst/>
              </a:prstGeom>
              <a:blipFill>
                <a:blip r:embed="rId7"/>
                <a:stretch>
                  <a:fillRect t="-14894" r="-13415" b="-3191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04AF098-BE34-771E-CC50-ED0D300B1902}"/>
                  </a:ext>
                </a:extLst>
              </p:cNvPr>
              <p:cNvSpPr txBox="1"/>
              <p:nvPr/>
            </p:nvSpPr>
            <p:spPr>
              <a:xfrm>
                <a:off x="6148551" y="1236512"/>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17" name="TextBox 16">
                <a:extLst>
                  <a:ext uri="{FF2B5EF4-FFF2-40B4-BE49-F238E27FC236}">
                    <a16:creationId xmlns:a16="http://schemas.microsoft.com/office/drawing/2014/main" id="{D04AF098-BE34-771E-CC50-ED0D300B1902}"/>
                  </a:ext>
                </a:extLst>
              </p:cNvPr>
              <p:cNvSpPr txBox="1">
                <a:spLocks noRot="1" noChangeAspect="1" noMove="1" noResize="1" noEditPoints="1" noAdjustHandles="1" noChangeArrowheads="1" noChangeShapeType="1" noTextEdit="1"/>
              </p:cNvSpPr>
              <p:nvPr/>
            </p:nvSpPr>
            <p:spPr>
              <a:xfrm>
                <a:off x="6148551" y="1236512"/>
                <a:ext cx="1020857" cy="584775"/>
              </a:xfrm>
              <a:prstGeom prst="rect">
                <a:avLst/>
              </a:prstGeom>
              <a:blipFill>
                <a:blip r:embed="rId8"/>
                <a:stretch>
                  <a:fillRect l="-4938" t="-12766" r="-13580" b="-34043"/>
                </a:stretch>
              </a:blipFill>
            </p:spPr>
            <p:txBody>
              <a:bodyPr/>
              <a:lstStyle/>
              <a:p>
                <a:r>
                  <a:rPr lang="en-JP">
                    <a:noFill/>
                  </a:rPr>
                  <a:t> </a:t>
                </a:r>
              </a:p>
            </p:txBody>
          </p:sp>
        </mc:Fallback>
      </mc:AlternateContent>
      <p:sp>
        <p:nvSpPr>
          <p:cNvPr id="18" name="TextBox 17">
            <a:extLst>
              <a:ext uri="{FF2B5EF4-FFF2-40B4-BE49-F238E27FC236}">
                <a16:creationId xmlns:a16="http://schemas.microsoft.com/office/drawing/2014/main" id="{0F950880-7D30-C8DE-1ECF-63CC601CFE9B}"/>
              </a:ext>
            </a:extLst>
          </p:cNvPr>
          <p:cNvSpPr txBox="1"/>
          <p:nvPr/>
        </p:nvSpPr>
        <p:spPr>
          <a:xfrm>
            <a:off x="4369476" y="1904959"/>
            <a:ext cx="404278" cy="584775"/>
          </a:xfrm>
          <a:prstGeom prst="rect">
            <a:avLst/>
          </a:prstGeom>
          <a:noFill/>
        </p:spPr>
        <p:txBody>
          <a:bodyPr wrap="none" rtlCol="0">
            <a:spAutoFit/>
          </a:bodyPr>
          <a:lstStyle/>
          <a:p>
            <a:r>
              <a:rPr lang="en-JP" sz="3200" dirty="0"/>
              <a:t>&lt;</a:t>
            </a:r>
          </a:p>
        </p:txBody>
      </p:sp>
      <p:sp>
        <p:nvSpPr>
          <p:cNvPr id="19" name="TextBox 18">
            <a:extLst>
              <a:ext uri="{FF2B5EF4-FFF2-40B4-BE49-F238E27FC236}">
                <a16:creationId xmlns:a16="http://schemas.microsoft.com/office/drawing/2014/main" id="{EAFFA933-BF9E-91E1-27EF-45F342D1CBC1}"/>
              </a:ext>
            </a:extLst>
          </p:cNvPr>
          <p:cNvSpPr txBox="1"/>
          <p:nvPr/>
        </p:nvSpPr>
        <p:spPr>
          <a:xfrm>
            <a:off x="7671722" y="1904958"/>
            <a:ext cx="692818" cy="584775"/>
          </a:xfrm>
          <a:prstGeom prst="rect">
            <a:avLst/>
          </a:prstGeom>
          <a:noFill/>
        </p:spPr>
        <p:txBody>
          <a:bodyPr wrap="none" rtlCol="0">
            <a:spAutoFit/>
          </a:bodyPr>
          <a:lstStyle/>
          <a:p>
            <a:r>
              <a:rPr lang="en-JP" sz="3200" dirty="0"/>
              <a:t>= ?</a:t>
            </a:r>
          </a:p>
        </p:txBody>
      </p:sp>
      <p:sp>
        <p:nvSpPr>
          <p:cNvPr id="22" name="TextBox 21">
            <a:extLst>
              <a:ext uri="{FF2B5EF4-FFF2-40B4-BE49-F238E27FC236}">
                <a16:creationId xmlns:a16="http://schemas.microsoft.com/office/drawing/2014/main" id="{4648A10D-9C2A-7254-AECC-B9E38EBFF39C}"/>
              </a:ext>
            </a:extLst>
          </p:cNvPr>
          <p:cNvSpPr txBox="1"/>
          <p:nvPr/>
        </p:nvSpPr>
        <p:spPr>
          <a:xfrm>
            <a:off x="4374774" y="3337574"/>
            <a:ext cx="404278" cy="584775"/>
          </a:xfrm>
          <a:prstGeom prst="rect">
            <a:avLst/>
          </a:prstGeom>
          <a:noFill/>
        </p:spPr>
        <p:txBody>
          <a:bodyPr wrap="none" rtlCol="0">
            <a:spAutoFit/>
          </a:bodyPr>
          <a:lstStyle/>
          <a:p>
            <a:r>
              <a:rPr lang="en-JP" sz="3200" dirty="0"/>
              <a:t>&lt;</a:t>
            </a:r>
          </a:p>
        </p:txBody>
      </p:sp>
      <p:sp>
        <p:nvSpPr>
          <p:cNvPr id="23" name="TextBox 22">
            <a:extLst>
              <a:ext uri="{FF2B5EF4-FFF2-40B4-BE49-F238E27FC236}">
                <a16:creationId xmlns:a16="http://schemas.microsoft.com/office/drawing/2014/main" id="{F0B04B19-A655-4ED2-CDFF-71002E589E47}"/>
              </a:ext>
            </a:extLst>
          </p:cNvPr>
          <p:cNvSpPr txBox="1"/>
          <p:nvPr/>
        </p:nvSpPr>
        <p:spPr>
          <a:xfrm>
            <a:off x="4374774" y="4287996"/>
            <a:ext cx="404278" cy="584775"/>
          </a:xfrm>
          <a:prstGeom prst="rect">
            <a:avLst/>
          </a:prstGeom>
          <a:noFill/>
        </p:spPr>
        <p:txBody>
          <a:bodyPr wrap="none" rtlCol="0">
            <a:spAutoFit/>
          </a:bodyPr>
          <a:lstStyle/>
          <a:p>
            <a:r>
              <a:rPr lang="en-JP" sz="3200" dirty="0"/>
              <a:t>&lt;</a:t>
            </a:r>
          </a:p>
        </p:txBody>
      </p:sp>
      <p:sp>
        <p:nvSpPr>
          <p:cNvPr id="24" name="TextBox 23">
            <a:extLst>
              <a:ext uri="{FF2B5EF4-FFF2-40B4-BE49-F238E27FC236}">
                <a16:creationId xmlns:a16="http://schemas.microsoft.com/office/drawing/2014/main" id="{569DC68E-7473-9F50-0381-BD84DE5B38AB}"/>
              </a:ext>
            </a:extLst>
          </p:cNvPr>
          <p:cNvSpPr txBox="1"/>
          <p:nvPr/>
        </p:nvSpPr>
        <p:spPr>
          <a:xfrm>
            <a:off x="7685332" y="3337573"/>
            <a:ext cx="1438022" cy="584775"/>
          </a:xfrm>
          <a:prstGeom prst="rect">
            <a:avLst/>
          </a:prstGeom>
          <a:noFill/>
        </p:spPr>
        <p:txBody>
          <a:bodyPr wrap="none" rtlCol="0">
            <a:spAutoFit/>
          </a:bodyPr>
          <a:lstStyle/>
          <a:p>
            <a:r>
              <a:rPr lang="en-JP" sz="3200" dirty="0"/>
              <a:t>= False</a:t>
            </a:r>
          </a:p>
        </p:txBody>
      </p:sp>
      <p:sp>
        <p:nvSpPr>
          <p:cNvPr id="25" name="TextBox 24">
            <a:extLst>
              <a:ext uri="{FF2B5EF4-FFF2-40B4-BE49-F238E27FC236}">
                <a16:creationId xmlns:a16="http://schemas.microsoft.com/office/drawing/2014/main" id="{F2319CE7-B700-20BB-B04E-34BBC2DCA798}"/>
              </a:ext>
            </a:extLst>
          </p:cNvPr>
          <p:cNvSpPr txBox="1"/>
          <p:nvPr/>
        </p:nvSpPr>
        <p:spPr>
          <a:xfrm>
            <a:off x="7677020" y="4181175"/>
            <a:ext cx="1249829" cy="584775"/>
          </a:xfrm>
          <a:prstGeom prst="rect">
            <a:avLst/>
          </a:prstGeom>
          <a:noFill/>
        </p:spPr>
        <p:txBody>
          <a:bodyPr wrap="none" rtlCol="0">
            <a:spAutoFit/>
          </a:bodyPr>
          <a:lstStyle/>
          <a:p>
            <a:r>
              <a:rPr lang="en-JP" sz="3200" dirty="0"/>
              <a:t>= True</a:t>
            </a:r>
          </a:p>
        </p:txBody>
      </p:sp>
      <p:grpSp>
        <p:nvGrpSpPr>
          <p:cNvPr id="26" name="Group 25">
            <a:extLst>
              <a:ext uri="{FF2B5EF4-FFF2-40B4-BE49-F238E27FC236}">
                <a16:creationId xmlns:a16="http://schemas.microsoft.com/office/drawing/2014/main" id="{E56F55AC-2F35-3DA3-D5E1-0E40B52D3EEC}"/>
              </a:ext>
            </a:extLst>
          </p:cNvPr>
          <p:cNvGrpSpPr/>
          <p:nvPr/>
        </p:nvGrpSpPr>
        <p:grpSpPr>
          <a:xfrm>
            <a:off x="1548391" y="1945348"/>
            <a:ext cx="1007998" cy="503999"/>
            <a:chOff x="1548391" y="1945348"/>
            <a:chExt cx="1007998" cy="503999"/>
          </a:xfrm>
        </p:grpSpPr>
        <p:sp>
          <p:nvSpPr>
            <p:cNvPr id="27" name="Rectangle 26">
              <a:extLst>
                <a:ext uri="{FF2B5EF4-FFF2-40B4-BE49-F238E27FC236}">
                  <a16:creationId xmlns:a16="http://schemas.microsoft.com/office/drawing/2014/main" id="{01FBCEA5-2117-2987-D1E0-E5191C37953B}"/>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8" name="Rectangle 27">
              <a:extLst>
                <a:ext uri="{FF2B5EF4-FFF2-40B4-BE49-F238E27FC236}">
                  <a16:creationId xmlns:a16="http://schemas.microsoft.com/office/drawing/2014/main" id="{27C5E5A1-7D0F-A768-9981-9D8250491824}"/>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9" name="Group 28">
            <a:extLst>
              <a:ext uri="{FF2B5EF4-FFF2-40B4-BE49-F238E27FC236}">
                <a16:creationId xmlns:a16="http://schemas.microsoft.com/office/drawing/2014/main" id="{33F391F2-8FE1-3EB3-0915-DD50F894F50D}"/>
              </a:ext>
            </a:extLst>
          </p:cNvPr>
          <p:cNvGrpSpPr/>
          <p:nvPr/>
        </p:nvGrpSpPr>
        <p:grpSpPr>
          <a:xfrm>
            <a:off x="2556389" y="1945348"/>
            <a:ext cx="1007998" cy="503999"/>
            <a:chOff x="2556389" y="1945348"/>
            <a:chExt cx="1007998" cy="503999"/>
          </a:xfrm>
        </p:grpSpPr>
        <p:sp>
          <p:nvSpPr>
            <p:cNvPr id="30" name="Rectangle 29">
              <a:extLst>
                <a:ext uri="{FF2B5EF4-FFF2-40B4-BE49-F238E27FC236}">
                  <a16:creationId xmlns:a16="http://schemas.microsoft.com/office/drawing/2014/main" id="{B24D7D40-1EA4-9AD3-21FB-712878C46AA6}"/>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1" name="Rectangle 30">
              <a:extLst>
                <a:ext uri="{FF2B5EF4-FFF2-40B4-BE49-F238E27FC236}">
                  <a16:creationId xmlns:a16="http://schemas.microsoft.com/office/drawing/2014/main" id="{9DB91E80-39B4-2EA7-4E2A-2CB54B885FAF}"/>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2" name="Group 31">
            <a:extLst>
              <a:ext uri="{FF2B5EF4-FFF2-40B4-BE49-F238E27FC236}">
                <a16:creationId xmlns:a16="http://schemas.microsoft.com/office/drawing/2014/main" id="{BADD01FF-FD02-5336-537A-75848871EA08}"/>
              </a:ext>
            </a:extLst>
          </p:cNvPr>
          <p:cNvGrpSpPr/>
          <p:nvPr/>
        </p:nvGrpSpPr>
        <p:grpSpPr>
          <a:xfrm>
            <a:off x="5566489" y="1943580"/>
            <a:ext cx="1007998" cy="503999"/>
            <a:chOff x="5579613" y="1945348"/>
            <a:chExt cx="1007998" cy="503999"/>
          </a:xfrm>
        </p:grpSpPr>
        <p:sp>
          <p:nvSpPr>
            <p:cNvPr id="33" name="Rectangle 32">
              <a:extLst>
                <a:ext uri="{FF2B5EF4-FFF2-40B4-BE49-F238E27FC236}">
                  <a16:creationId xmlns:a16="http://schemas.microsoft.com/office/drawing/2014/main" id="{12FBA962-C433-3AEC-4842-A3D6DAAC2AE7}"/>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4" name="Rectangle 33">
              <a:extLst>
                <a:ext uri="{FF2B5EF4-FFF2-40B4-BE49-F238E27FC236}">
                  <a16:creationId xmlns:a16="http://schemas.microsoft.com/office/drawing/2014/main" id="{A8CC881C-1AFE-6CC0-3238-FB6731108CC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5" name="Group 34">
            <a:extLst>
              <a:ext uri="{FF2B5EF4-FFF2-40B4-BE49-F238E27FC236}">
                <a16:creationId xmlns:a16="http://schemas.microsoft.com/office/drawing/2014/main" id="{EAFC5C4E-FD4B-5860-7DB2-2F5776463BF7}"/>
              </a:ext>
            </a:extLst>
          </p:cNvPr>
          <p:cNvGrpSpPr/>
          <p:nvPr/>
        </p:nvGrpSpPr>
        <p:grpSpPr>
          <a:xfrm>
            <a:off x="6580543" y="1943580"/>
            <a:ext cx="1007998" cy="503999"/>
            <a:chOff x="6587611" y="1945348"/>
            <a:chExt cx="1007998" cy="503999"/>
          </a:xfrm>
        </p:grpSpPr>
        <p:sp>
          <p:nvSpPr>
            <p:cNvPr id="36" name="Rectangle 35">
              <a:extLst>
                <a:ext uri="{FF2B5EF4-FFF2-40B4-BE49-F238E27FC236}">
                  <a16:creationId xmlns:a16="http://schemas.microsoft.com/office/drawing/2014/main" id="{4CFDE090-463C-7412-18D7-565AB2963E55}"/>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7" name="Rectangle 36">
              <a:extLst>
                <a:ext uri="{FF2B5EF4-FFF2-40B4-BE49-F238E27FC236}">
                  <a16:creationId xmlns:a16="http://schemas.microsoft.com/office/drawing/2014/main" id="{0FED9657-B02D-B6B4-DD60-EDE41A1E879F}"/>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9" name="TextBox 38">
            <a:extLst>
              <a:ext uri="{FF2B5EF4-FFF2-40B4-BE49-F238E27FC236}">
                <a16:creationId xmlns:a16="http://schemas.microsoft.com/office/drawing/2014/main" id="{53795C56-C4EA-79CC-D4E7-AE5D4369FBCC}"/>
              </a:ext>
            </a:extLst>
          </p:cNvPr>
          <p:cNvSpPr txBox="1"/>
          <p:nvPr/>
        </p:nvSpPr>
        <p:spPr>
          <a:xfrm>
            <a:off x="512293" y="3812784"/>
            <a:ext cx="1366080" cy="584775"/>
          </a:xfrm>
          <a:prstGeom prst="rect">
            <a:avLst/>
          </a:prstGeom>
          <a:noFill/>
        </p:spPr>
        <p:txBody>
          <a:bodyPr wrap="none" rtlCol="0">
            <a:spAutoFit/>
          </a:bodyPr>
          <a:lstStyle/>
          <a:p>
            <a:r>
              <a:rPr lang="en-JP" sz="3200" b="1" dirty="0"/>
              <a:t>Divide</a:t>
            </a:r>
          </a:p>
        </p:txBody>
      </p:sp>
      <p:cxnSp>
        <p:nvCxnSpPr>
          <p:cNvPr id="41" name="Straight Arrow Connector 40">
            <a:extLst>
              <a:ext uri="{FF2B5EF4-FFF2-40B4-BE49-F238E27FC236}">
                <a16:creationId xmlns:a16="http://schemas.microsoft.com/office/drawing/2014/main" id="{25472401-A2F0-E931-32C3-223C9D326C69}"/>
              </a:ext>
            </a:extLst>
          </p:cNvPr>
          <p:cNvCxnSpPr>
            <a:cxnSpLocks/>
          </p:cNvCxnSpPr>
          <p:nvPr/>
        </p:nvCxnSpPr>
        <p:spPr>
          <a:xfrm>
            <a:off x="4572000" y="4872771"/>
            <a:ext cx="0" cy="80375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9DE6C857-9B0F-8E74-8F8A-B24715EAD88E}"/>
              </a:ext>
            </a:extLst>
          </p:cNvPr>
          <p:cNvSpPr txBox="1"/>
          <p:nvPr/>
        </p:nvSpPr>
        <p:spPr>
          <a:xfrm>
            <a:off x="2856383" y="5696047"/>
            <a:ext cx="3493264" cy="584775"/>
          </a:xfrm>
          <a:prstGeom prst="rect">
            <a:avLst/>
          </a:prstGeom>
          <a:noFill/>
        </p:spPr>
        <p:txBody>
          <a:bodyPr wrap="none" rtlCol="0">
            <a:spAutoFit/>
          </a:bodyPr>
          <a:lstStyle/>
          <a:p>
            <a:r>
              <a:rPr lang="en-JP" sz="3200" b="1" dirty="0"/>
              <a:t>How  to Conquer?</a:t>
            </a:r>
          </a:p>
        </p:txBody>
      </p:sp>
      <p:sp>
        <p:nvSpPr>
          <p:cNvPr id="44" name="TextBox 43">
            <a:extLst>
              <a:ext uri="{FF2B5EF4-FFF2-40B4-BE49-F238E27FC236}">
                <a16:creationId xmlns:a16="http://schemas.microsoft.com/office/drawing/2014/main" id="{588258E2-9F03-EC61-BB41-C832EE6879EC}"/>
              </a:ext>
            </a:extLst>
          </p:cNvPr>
          <p:cNvSpPr txBox="1"/>
          <p:nvPr/>
        </p:nvSpPr>
        <p:spPr>
          <a:xfrm>
            <a:off x="1216910" y="1599113"/>
            <a:ext cx="788999" cy="461665"/>
          </a:xfrm>
          <a:prstGeom prst="rect">
            <a:avLst/>
          </a:prstGeom>
          <a:noFill/>
        </p:spPr>
        <p:txBody>
          <a:bodyPr wrap="none" rtlCol="0">
            <a:spAutoFit/>
          </a:bodyPr>
          <a:lstStyle/>
          <a:p>
            <a:r>
              <a:rPr lang="en-JP" sz="2400" dirty="0"/>
              <a:t>MSB</a:t>
            </a:r>
          </a:p>
        </p:txBody>
      </p:sp>
      <p:sp>
        <p:nvSpPr>
          <p:cNvPr id="45" name="TextBox 44">
            <a:extLst>
              <a:ext uri="{FF2B5EF4-FFF2-40B4-BE49-F238E27FC236}">
                <a16:creationId xmlns:a16="http://schemas.microsoft.com/office/drawing/2014/main" id="{173AB849-7E15-E87B-5A46-DCBE0F703F1D}"/>
              </a:ext>
            </a:extLst>
          </p:cNvPr>
          <p:cNvSpPr txBox="1"/>
          <p:nvPr/>
        </p:nvSpPr>
        <p:spPr>
          <a:xfrm>
            <a:off x="3143569" y="1599113"/>
            <a:ext cx="699230" cy="461665"/>
          </a:xfrm>
          <a:prstGeom prst="rect">
            <a:avLst/>
          </a:prstGeom>
          <a:noFill/>
        </p:spPr>
        <p:txBody>
          <a:bodyPr wrap="none" rtlCol="0">
            <a:spAutoFit/>
          </a:bodyPr>
          <a:lstStyle/>
          <a:p>
            <a:r>
              <a:rPr lang="en-JP" sz="2400" dirty="0"/>
              <a:t>LSB</a:t>
            </a:r>
          </a:p>
        </p:txBody>
      </p:sp>
      <p:sp>
        <p:nvSpPr>
          <p:cNvPr id="46" name="TextBox 45">
            <a:extLst>
              <a:ext uri="{FF2B5EF4-FFF2-40B4-BE49-F238E27FC236}">
                <a16:creationId xmlns:a16="http://schemas.microsoft.com/office/drawing/2014/main" id="{4D47EB53-1DE6-AC19-8C8F-E06E053CAAF9}"/>
              </a:ext>
            </a:extLst>
          </p:cNvPr>
          <p:cNvSpPr txBox="1"/>
          <p:nvPr/>
        </p:nvSpPr>
        <p:spPr>
          <a:xfrm>
            <a:off x="5242749" y="1593710"/>
            <a:ext cx="788999" cy="461665"/>
          </a:xfrm>
          <a:prstGeom prst="rect">
            <a:avLst/>
          </a:prstGeom>
          <a:noFill/>
        </p:spPr>
        <p:txBody>
          <a:bodyPr wrap="none" rtlCol="0">
            <a:spAutoFit/>
          </a:bodyPr>
          <a:lstStyle/>
          <a:p>
            <a:r>
              <a:rPr lang="en-JP" sz="2400" dirty="0"/>
              <a:t>MSB</a:t>
            </a:r>
          </a:p>
        </p:txBody>
      </p:sp>
      <p:sp>
        <p:nvSpPr>
          <p:cNvPr id="47" name="TextBox 46">
            <a:extLst>
              <a:ext uri="{FF2B5EF4-FFF2-40B4-BE49-F238E27FC236}">
                <a16:creationId xmlns:a16="http://schemas.microsoft.com/office/drawing/2014/main" id="{9FEA6C9D-8AAB-CFA6-D3FC-F6ED3C4F5018}"/>
              </a:ext>
            </a:extLst>
          </p:cNvPr>
          <p:cNvSpPr txBox="1"/>
          <p:nvPr/>
        </p:nvSpPr>
        <p:spPr>
          <a:xfrm>
            <a:off x="7169408" y="1593710"/>
            <a:ext cx="699230" cy="461665"/>
          </a:xfrm>
          <a:prstGeom prst="rect">
            <a:avLst/>
          </a:prstGeom>
          <a:noFill/>
        </p:spPr>
        <p:txBody>
          <a:bodyPr wrap="none" rtlCol="0">
            <a:spAutoFit/>
          </a:bodyPr>
          <a:lstStyle/>
          <a:p>
            <a:r>
              <a:rPr lang="en-JP" sz="2400" dirty="0"/>
              <a:t>LSB</a:t>
            </a:r>
          </a:p>
        </p:txBody>
      </p:sp>
    </p:spTree>
    <p:extLst>
      <p:ext uri="{BB962C8B-B14F-4D97-AF65-F5344CB8AC3E}">
        <p14:creationId xmlns:p14="http://schemas.microsoft.com/office/powerpoint/2010/main" val="159094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nodeType="clickEffect">
                                  <p:stCondLst>
                                    <p:cond delay="0"/>
                                  </p:stCondLst>
                                  <p:childTnLst>
                                    <p:animMotion origin="layout" path="M 4.44444E-6 0.01343 L 0.11284 0.20833 " pathEditMode="relative" rAng="0" ptsTypes="AA">
                                      <p:cBhvr>
                                        <p:cTn id="38" dur="1000" fill="hold"/>
                                        <p:tgtEl>
                                          <p:spTgt spid="3"/>
                                        </p:tgtEl>
                                        <p:attrNameLst>
                                          <p:attrName>ppt_x</p:attrName>
                                          <p:attrName>ppt_y</p:attrName>
                                        </p:attrNameLst>
                                      </p:cBhvr>
                                      <p:rCtr x="5642" y="9745"/>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1.38889E-6 0.00162 L 0.00156 0.34722 " pathEditMode="relative" rAng="0" ptsTypes="AA">
                                      <p:cBhvr>
                                        <p:cTn id="42" dur="1000" fill="hold"/>
                                        <p:tgtEl>
                                          <p:spTgt spid="6"/>
                                        </p:tgtEl>
                                        <p:attrNameLst>
                                          <p:attrName>ppt_x</p:attrName>
                                          <p:attrName>ppt_y</p:attrName>
                                        </p:attrNameLst>
                                      </p:cBhvr>
                                      <p:rCtr x="69" y="17269"/>
                                    </p:animMotion>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2.22222E-6 -3.7037E-7 L -0.00156 0.20741 " pathEditMode="relative" rAng="0" ptsTypes="AA">
                                      <p:cBhvr>
                                        <p:cTn id="46" dur="1000" fill="hold"/>
                                        <p:tgtEl>
                                          <p:spTgt spid="11"/>
                                        </p:tgtEl>
                                        <p:attrNameLst>
                                          <p:attrName>ppt_x</p:attrName>
                                          <p:attrName>ppt_y</p:attrName>
                                        </p:attrNameLst>
                                      </p:cBhvr>
                                      <p:rCtr x="-87" y="10370"/>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3.61111E-6 -3.7037E-7 L -0.11198 0.34722 " pathEditMode="relative" rAng="0" ptsTypes="AA">
                                      <p:cBhvr>
                                        <p:cTn id="50" dur="1000" fill="hold"/>
                                        <p:tgtEl>
                                          <p:spTgt spid="21"/>
                                        </p:tgtEl>
                                        <p:attrNameLst>
                                          <p:attrName>ppt_x</p:attrName>
                                          <p:attrName>ppt_y</p:attrName>
                                        </p:attrNameLst>
                                      </p:cBhvr>
                                      <p:rCtr x="-5608" y="17361"/>
                                    </p:animMotion>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up)">
                                      <p:cBhvr>
                                        <p:cTn id="63" dur="500"/>
                                        <p:tgtEl>
                                          <p:spTgt spid="4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9" grpId="0"/>
      <p:bldP spid="53" grpId="0"/>
      <p:bldP spid="38" grpId="0" animBg="1"/>
      <p:bldP spid="22" grpId="0"/>
      <p:bldP spid="23" grpId="0"/>
      <p:bldP spid="24" grpId="0"/>
      <p:bldP spid="25" grpId="0"/>
      <p:bldP spid="39" grpId="0"/>
      <p:bldP spid="4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a:extLst>
              <a:ext uri="{FF2B5EF4-FFF2-40B4-BE49-F238E27FC236}">
                <a16:creationId xmlns:a16="http://schemas.microsoft.com/office/drawing/2014/main" id="{1528B8DB-88E7-A1EA-A113-22AA3DF167B8}"/>
              </a:ext>
            </a:extLst>
          </p:cNvPr>
          <p:cNvSpPr/>
          <p:nvPr/>
        </p:nvSpPr>
        <p:spPr>
          <a:xfrm>
            <a:off x="2902770" y="1421107"/>
            <a:ext cx="6204654" cy="4434644"/>
          </a:xfrm>
          <a:prstGeom prst="roundRect">
            <a:avLst>
              <a:gd name="adj" fmla="val 0"/>
            </a:avLst>
          </a:prstGeom>
          <a:solidFill>
            <a:schemeClr val="bg1">
              <a:lumMod val="9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8" name="Rounded Rectangle 67">
            <a:extLst>
              <a:ext uri="{FF2B5EF4-FFF2-40B4-BE49-F238E27FC236}">
                <a16:creationId xmlns:a16="http://schemas.microsoft.com/office/drawing/2014/main" id="{832CB534-6527-9D21-A5B7-A7A71267306A}"/>
              </a:ext>
            </a:extLst>
          </p:cNvPr>
          <p:cNvSpPr/>
          <p:nvPr/>
        </p:nvSpPr>
        <p:spPr>
          <a:xfrm>
            <a:off x="51874" y="1893850"/>
            <a:ext cx="2723924" cy="3974727"/>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A80C27EE-1908-BEB8-FEC3-ABE875B37B22}"/>
              </a:ext>
            </a:extLst>
          </p:cNvPr>
          <p:cNvSpPr>
            <a:spLocks noGrp="1"/>
          </p:cNvSpPr>
          <p:nvPr>
            <p:ph type="title"/>
          </p:nvPr>
        </p:nvSpPr>
        <p:spPr/>
        <p:txBody>
          <a:bodyPr/>
          <a:lstStyle/>
          <a:p>
            <a:r>
              <a:rPr lang="en-JP" sz="4000" dirty="0"/>
              <a:t>Clutch: </a:t>
            </a:r>
            <a:r>
              <a:rPr lang="en-US" sz="4000" dirty="0"/>
              <a:t>Divide-and-Conquer</a:t>
            </a:r>
            <a:endParaRPr lang="en-JP" sz="4000" dirty="0"/>
          </a:p>
        </p:txBody>
      </p:sp>
      <p:grpSp>
        <p:nvGrpSpPr>
          <p:cNvPr id="6" name="Group 5">
            <a:extLst>
              <a:ext uri="{FF2B5EF4-FFF2-40B4-BE49-F238E27FC236}">
                <a16:creationId xmlns:a16="http://schemas.microsoft.com/office/drawing/2014/main" id="{8F5435BC-CDF5-EB79-084F-52668E27B98C}"/>
              </a:ext>
            </a:extLst>
          </p:cNvPr>
          <p:cNvGrpSpPr/>
          <p:nvPr/>
        </p:nvGrpSpPr>
        <p:grpSpPr>
          <a:xfrm>
            <a:off x="421955" y="2604546"/>
            <a:ext cx="1007998" cy="503999"/>
            <a:chOff x="1548391" y="1945348"/>
            <a:chExt cx="1007998" cy="503999"/>
          </a:xfrm>
        </p:grpSpPr>
        <p:sp>
          <p:nvSpPr>
            <p:cNvPr id="7" name="Rectangle 6">
              <a:extLst>
                <a:ext uri="{FF2B5EF4-FFF2-40B4-BE49-F238E27FC236}">
                  <a16:creationId xmlns:a16="http://schemas.microsoft.com/office/drawing/2014/main" id="{9DE36E27-BEC6-AFC7-40D6-C3CAC84D3466}"/>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12EABF5A-B18D-2092-49E5-F3B17949FB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 name="Group 8">
            <a:extLst>
              <a:ext uri="{FF2B5EF4-FFF2-40B4-BE49-F238E27FC236}">
                <a16:creationId xmlns:a16="http://schemas.microsoft.com/office/drawing/2014/main" id="{9FABD581-F73A-B1B9-2435-F4A5D1E94340}"/>
              </a:ext>
            </a:extLst>
          </p:cNvPr>
          <p:cNvGrpSpPr/>
          <p:nvPr/>
        </p:nvGrpSpPr>
        <p:grpSpPr>
          <a:xfrm>
            <a:off x="1429953" y="2604546"/>
            <a:ext cx="1007998" cy="503999"/>
            <a:chOff x="2556389" y="1945348"/>
            <a:chExt cx="1007998" cy="503999"/>
          </a:xfrm>
        </p:grpSpPr>
        <p:sp>
          <p:nvSpPr>
            <p:cNvPr id="10" name="Rectangle 9">
              <a:extLst>
                <a:ext uri="{FF2B5EF4-FFF2-40B4-BE49-F238E27FC236}">
                  <a16:creationId xmlns:a16="http://schemas.microsoft.com/office/drawing/2014/main" id="{809BDCB7-53F6-5CED-F2A8-02AB291FF226}"/>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1" name="Rectangle 10">
              <a:extLst>
                <a:ext uri="{FF2B5EF4-FFF2-40B4-BE49-F238E27FC236}">
                  <a16:creationId xmlns:a16="http://schemas.microsoft.com/office/drawing/2014/main" id="{04D15B6E-1FF4-1FDA-13F0-A9A0F62A0372}"/>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61581F-6557-8A9F-E8D4-9CFFF56DE91B}"/>
                  </a:ext>
                </a:extLst>
              </p:cNvPr>
              <p:cNvSpPr txBox="1"/>
              <p:nvPr/>
            </p:nvSpPr>
            <p:spPr>
              <a:xfrm>
                <a:off x="925954" y="1877433"/>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2" name="TextBox 11">
                <a:extLst>
                  <a:ext uri="{FF2B5EF4-FFF2-40B4-BE49-F238E27FC236}">
                    <a16:creationId xmlns:a16="http://schemas.microsoft.com/office/drawing/2014/main" id="{1D61581F-6557-8A9F-E8D4-9CFFF56DE91B}"/>
                  </a:ext>
                </a:extLst>
              </p:cNvPr>
              <p:cNvSpPr txBox="1">
                <a:spLocks noRot="1" noChangeAspect="1" noMove="1" noResize="1" noEditPoints="1" noAdjustHandles="1" noChangeArrowheads="1" noChangeShapeType="1" noTextEdit="1"/>
              </p:cNvSpPr>
              <p:nvPr/>
            </p:nvSpPr>
            <p:spPr>
              <a:xfrm>
                <a:off x="925954" y="1877433"/>
                <a:ext cx="1029834" cy="584775"/>
              </a:xfrm>
              <a:prstGeom prst="rect">
                <a:avLst/>
              </a:prstGeom>
              <a:blipFill>
                <a:blip r:embed="rId3"/>
                <a:stretch>
                  <a:fillRect t="-12766" r="-13253" b="-34043"/>
                </a:stretch>
              </a:blipFill>
            </p:spPr>
            <p:txBody>
              <a:bodyPr/>
              <a:lstStyle/>
              <a:p>
                <a:r>
                  <a:rPr lang="en-JP">
                    <a:noFill/>
                  </a:rPr>
                  <a:t> </a:t>
                </a:r>
              </a:p>
            </p:txBody>
          </p:sp>
        </mc:Fallback>
      </mc:AlternateContent>
      <p:grpSp>
        <p:nvGrpSpPr>
          <p:cNvPr id="13" name="Group 12">
            <a:extLst>
              <a:ext uri="{FF2B5EF4-FFF2-40B4-BE49-F238E27FC236}">
                <a16:creationId xmlns:a16="http://schemas.microsoft.com/office/drawing/2014/main" id="{C764A5FC-30D5-7362-D8AA-AF3891F603A5}"/>
              </a:ext>
            </a:extLst>
          </p:cNvPr>
          <p:cNvGrpSpPr/>
          <p:nvPr/>
        </p:nvGrpSpPr>
        <p:grpSpPr>
          <a:xfrm>
            <a:off x="421955" y="2604546"/>
            <a:ext cx="1007998" cy="503999"/>
            <a:chOff x="1548391" y="1945348"/>
            <a:chExt cx="1007998" cy="503999"/>
          </a:xfrm>
        </p:grpSpPr>
        <p:sp>
          <p:nvSpPr>
            <p:cNvPr id="14" name="Rectangle 13">
              <a:extLst>
                <a:ext uri="{FF2B5EF4-FFF2-40B4-BE49-F238E27FC236}">
                  <a16:creationId xmlns:a16="http://schemas.microsoft.com/office/drawing/2014/main" id="{F1A67D94-EA09-94FF-08D7-E3E9B563C651}"/>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5" name="Rectangle 14">
              <a:extLst>
                <a:ext uri="{FF2B5EF4-FFF2-40B4-BE49-F238E27FC236}">
                  <a16:creationId xmlns:a16="http://schemas.microsoft.com/office/drawing/2014/main" id="{D1FAF1EB-D48F-5584-DBB2-515FB5DFAFED}"/>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6" name="Group 15">
            <a:extLst>
              <a:ext uri="{FF2B5EF4-FFF2-40B4-BE49-F238E27FC236}">
                <a16:creationId xmlns:a16="http://schemas.microsoft.com/office/drawing/2014/main" id="{1902995C-742F-65CC-64C0-4BD095B76912}"/>
              </a:ext>
            </a:extLst>
          </p:cNvPr>
          <p:cNvGrpSpPr/>
          <p:nvPr/>
        </p:nvGrpSpPr>
        <p:grpSpPr>
          <a:xfrm>
            <a:off x="1429953" y="2604546"/>
            <a:ext cx="1007998" cy="503999"/>
            <a:chOff x="2556389" y="1945348"/>
            <a:chExt cx="1007998" cy="503999"/>
          </a:xfrm>
        </p:grpSpPr>
        <p:sp>
          <p:nvSpPr>
            <p:cNvPr id="17" name="Rectangle 16">
              <a:extLst>
                <a:ext uri="{FF2B5EF4-FFF2-40B4-BE49-F238E27FC236}">
                  <a16:creationId xmlns:a16="http://schemas.microsoft.com/office/drawing/2014/main" id="{82221437-DC3C-C0F3-462D-59227FADF418}"/>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8" name="Rectangle 17">
              <a:extLst>
                <a:ext uri="{FF2B5EF4-FFF2-40B4-BE49-F238E27FC236}">
                  <a16:creationId xmlns:a16="http://schemas.microsoft.com/office/drawing/2014/main" id="{B5142215-23C7-B514-F89E-55DB5EC4B19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19" name="TextBox 18">
            <a:extLst>
              <a:ext uri="{FF2B5EF4-FFF2-40B4-BE49-F238E27FC236}">
                <a16:creationId xmlns:a16="http://schemas.microsoft.com/office/drawing/2014/main" id="{C28B3787-C2BC-9E3C-3DC4-A3BCA57CC3B8}"/>
              </a:ext>
            </a:extLst>
          </p:cNvPr>
          <p:cNvSpPr txBox="1"/>
          <p:nvPr/>
        </p:nvSpPr>
        <p:spPr>
          <a:xfrm>
            <a:off x="90474" y="2258311"/>
            <a:ext cx="788999" cy="461665"/>
          </a:xfrm>
          <a:prstGeom prst="rect">
            <a:avLst/>
          </a:prstGeom>
          <a:noFill/>
        </p:spPr>
        <p:txBody>
          <a:bodyPr wrap="none" rtlCol="0">
            <a:spAutoFit/>
          </a:bodyPr>
          <a:lstStyle/>
          <a:p>
            <a:r>
              <a:rPr lang="en-JP" sz="2400" dirty="0"/>
              <a:t>MSB</a:t>
            </a:r>
          </a:p>
        </p:txBody>
      </p:sp>
      <p:sp>
        <p:nvSpPr>
          <p:cNvPr id="20" name="TextBox 19">
            <a:extLst>
              <a:ext uri="{FF2B5EF4-FFF2-40B4-BE49-F238E27FC236}">
                <a16:creationId xmlns:a16="http://schemas.microsoft.com/office/drawing/2014/main" id="{F651544F-F6A1-34F3-71F1-EEF84B0119E3}"/>
              </a:ext>
            </a:extLst>
          </p:cNvPr>
          <p:cNvSpPr txBox="1"/>
          <p:nvPr/>
        </p:nvSpPr>
        <p:spPr>
          <a:xfrm>
            <a:off x="2017133" y="2258311"/>
            <a:ext cx="699230" cy="461665"/>
          </a:xfrm>
          <a:prstGeom prst="rect">
            <a:avLst/>
          </a:prstGeom>
          <a:noFill/>
        </p:spPr>
        <p:txBody>
          <a:bodyPr wrap="none" rtlCol="0">
            <a:spAutoFit/>
          </a:bodyPr>
          <a:lstStyle/>
          <a:p>
            <a:r>
              <a:rPr lang="en-JP" sz="2400" dirty="0"/>
              <a:t>LSB</a:t>
            </a:r>
          </a:p>
        </p:txBody>
      </p:sp>
      <p:grpSp>
        <p:nvGrpSpPr>
          <p:cNvPr id="21" name="Group 20">
            <a:extLst>
              <a:ext uri="{FF2B5EF4-FFF2-40B4-BE49-F238E27FC236}">
                <a16:creationId xmlns:a16="http://schemas.microsoft.com/office/drawing/2014/main" id="{A194922D-3939-D7FC-BA97-D09B530AABCC}"/>
              </a:ext>
            </a:extLst>
          </p:cNvPr>
          <p:cNvGrpSpPr/>
          <p:nvPr/>
        </p:nvGrpSpPr>
        <p:grpSpPr>
          <a:xfrm>
            <a:off x="429023" y="4554619"/>
            <a:ext cx="1007998" cy="503999"/>
            <a:chOff x="5579613" y="1945348"/>
            <a:chExt cx="1007998" cy="503999"/>
          </a:xfrm>
        </p:grpSpPr>
        <p:sp>
          <p:nvSpPr>
            <p:cNvPr id="22" name="Rectangle 21">
              <a:extLst>
                <a:ext uri="{FF2B5EF4-FFF2-40B4-BE49-F238E27FC236}">
                  <a16:creationId xmlns:a16="http://schemas.microsoft.com/office/drawing/2014/main" id="{59FE1EF6-1679-32BB-317F-413228AC016B}"/>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3" name="Rectangle 22">
              <a:extLst>
                <a:ext uri="{FF2B5EF4-FFF2-40B4-BE49-F238E27FC236}">
                  <a16:creationId xmlns:a16="http://schemas.microsoft.com/office/drawing/2014/main" id="{3D53BBC4-7C3B-6EA9-D3AE-61612C1994C3}"/>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4" name="Group 23">
            <a:extLst>
              <a:ext uri="{FF2B5EF4-FFF2-40B4-BE49-F238E27FC236}">
                <a16:creationId xmlns:a16="http://schemas.microsoft.com/office/drawing/2014/main" id="{2A9AA95E-7B93-AA1C-800B-371103133E08}"/>
              </a:ext>
            </a:extLst>
          </p:cNvPr>
          <p:cNvGrpSpPr/>
          <p:nvPr/>
        </p:nvGrpSpPr>
        <p:grpSpPr>
          <a:xfrm>
            <a:off x="1430965" y="4554619"/>
            <a:ext cx="1007998" cy="503999"/>
            <a:chOff x="6587611" y="1945348"/>
            <a:chExt cx="1007998" cy="503999"/>
          </a:xfrm>
        </p:grpSpPr>
        <p:sp>
          <p:nvSpPr>
            <p:cNvPr id="25" name="Rectangle 24">
              <a:extLst>
                <a:ext uri="{FF2B5EF4-FFF2-40B4-BE49-F238E27FC236}">
                  <a16:creationId xmlns:a16="http://schemas.microsoft.com/office/drawing/2014/main" id="{BE46E605-1AD5-0ABD-90DC-E66C23277868}"/>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6" name="Rectangle 25">
              <a:extLst>
                <a:ext uri="{FF2B5EF4-FFF2-40B4-BE49-F238E27FC236}">
                  <a16:creationId xmlns:a16="http://schemas.microsoft.com/office/drawing/2014/main" id="{C038B3E5-DCB7-8AA3-D729-C512256F4423}"/>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E3DAAE-32AB-0CC2-DB7C-7217BD8380F6}"/>
                  </a:ext>
                </a:extLst>
              </p:cNvPr>
              <p:cNvSpPr txBox="1"/>
              <p:nvPr/>
            </p:nvSpPr>
            <p:spPr>
              <a:xfrm>
                <a:off x="997961" y="3845783"/>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7" name="TextBox 26">
                <a:extLst>
                  <a:ext uri="{FF2B5EF4-FFF2-40B4-BE49-F238E27FC236}">
                    <a16:creationId xmlns:a16="http://schemas.microsoft.com/office/drawing/2014/main" id="{00E3DAAE-32AB-0CC2-DB7C-7217BD8380F6}"/>
                  </a:ext>
                </a:extLst>
              </p:cNvPr>
              <p:cNvSpPr txBox="1">
                <a:spLocks noRot="1" noChangeAspect="1" noMove="1" noResize="1" noEditPoints="1" noAdjustHandles="1" noChangeArrowheads="1" noChangeShapeType="1" noTextEdit="1"/>
              </p:cNvSpPr>
              <p:nvPr/>
            </p:nvSpPr>
            <p:spPr>
              <a:xfrm>
                <a:off x="997961" y="3845783"/>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8" name="Group 27">
            <a:extLst>
              <a:ext uri="{FF2B5EF4-FFF2-40B4-BE49-F238E27FC236}">
                <a16:creationId xmlns:a16="http://schemas.microsoft.com/office/drawing/2014/main" id="{4964A4C8-58A8-E0E4-8251-FB3E94E25015}"/>
              </a:ext>
            </a:extLst>
          </p:cNvPr>
          <p:cNvGrpSpPr/>
          <p:nvPr/>
        </p:nvGrpSpPr>
        <p:grpSpPr>
          <a:xfrm>
            <a:off x="415899" y="4552851"/>
            <a:ext cx="1007998" cy="503999"/>
            <a:chOff x="5579613" y="1945348"/>
            <a:chExt cx="1007998" cy="503999"/>
          </a:xfrm>
        </p:grpSpPr>
        <p:sp>
          <p:nvSpPr>
            <p:cNvPr id="29" name="Rectangle 28">
              <a:extLst>
                <a:ext uri="{FF2B5EF4-FFF2-40B4-BE49-F238E27FC236}">
                  <a16:creationId xmlns:a16="http://schemas.microsoft.com/office/drawing/2014/main" id="{E34969AD-D34E-DBDA-3465-A07A9B55887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0" name="Rectangle 29">
              <a:extLst>
                <a:ext uri="{FF2B5EF4-FFF2-40B4-BE49-F238E27FC236}">
                  <a16:creationId xmlns:a16="http://schemas.microsoft.com/office/drawing/2014/main" id="{55C03B89-EA2A-0528-5AB0-8F6DE90D658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1" name="Group 30">
            <a:extLst>
              <a:ext uri="{FF2B5EF4-FFF2-40B4-BE49-F238E27FC236}">
                <a16:creationId xmlns:a16="http://schemas.microsoft.com/office/drawing/2014/main" id="{BCA53466-C8B1-6247-88F0-17D5F323B80F}"/>
              </a:ext>
            </a:extLst>
          </p:cNvPr>
          <p:cNvGrpSpPr/>
          <p:nvPr/>
        </p:nvGrpSpPr>
        <p:grpSpPr>
          <a:xfrm>
            <a:off x="1429953" y="4552851"/>
            <a:ext cx="1007998" cy="503999"/>
            <a:chOff x="6587611" y="1945348"/>
            <a:chExt cx="1007998" cy="503999"/>
          </a:xfrm>
        </p:grpSpPr>
        <p:sp>
          <p:nvSpPr>
            <p:cNvPr id="32" name="Rectangle 31">
              <a:extLst>
                <a:ext uri="{FF2B5EF4-FFF2-40B4-BE49-F238E27FC236}">
                  <a16:creationId xmlns:a16="http://schemas.microsoft.com/office/drawing/2014/main" id="{3CDB43B5-CAF6-34B9-5938-FF2DCFA32A4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3" name="Rectangle 32">
              <a:extLst>
                <a:ext uri="{FF2B5EF4-FFF2-40B4-BE49-F238E27FC236}">
                  <a16:creationId xmlns:a16="http://schemas.microsoft.com/office/drawing/2014/main" id="{3DF55B9A-35B8-FD58-8CD8-40584A48F3CA}"/>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4" name="TextBox 33">
            <a:extLst>
              <a:ext uri="{FF2B5EF4-FFF2-40B4-BE49-F238E27FC236}">
                <a16:creationId xmlns:a16="http://schemas.microsoft.com/office/drawing/2014/main" id="{67C0DBA8-834C-9911-2003-386BE0B53CCD}"/>
              </a:ext>
            </a:extLst>
          </p:cNvPr>
          <p:cNvSpPr txBox="1"/>
          <p:nvPr/>
        </p:nvSpPr>
        <p:spPr>
          <a:xfrm>
            <a:off x="92159" y="4202981"/>
            <a:ext cx="788999" cy="461665"/>
          </a:xfrm>
          <a:prstGeom prst="rect">
            <a:avLst/>
          </a:prstGeom>
          <a:noFill/>
        </p:spPr>
        <p:txBody>
          <a:bodyPr wrap="none" rtlCol="0">
            <a:spAutoFit/>
          </a:bodyPr>
          <a:lstStyle/>
          <a:p>
            <a:r>
              <a:rPr lang="en-JP" sz="2400" dirty="0"/>
              <a:t>MSB</a:t>
            </a:r>
          </a:p>
        </p:txBody>
      </p:sp>
      <p:sp>
        <p:nvSpPr>
          <p:cNvPr id="35" name="TextBox 34">
            <a:extLst>
              <a:ext uri="{FF2B5EF4-FFF2-40B4-BE49-F238E27FC236}">
                <a16:creationId xmlns:a16="http://schemas.microsoft.com/office/drawing/2014/main" id="{A08F763D-EFE3-2CE7-BC32-8226639C900F}"/>
              </a:ext>
            </a:extLst>
          </p:cNvPr>
          <p:cNvSpPr txBox="1"/>
          <p:nvPr/>
        </p:nvSpPr>
        <p:spPr>
          <a:xfrm>
            <a:off x="2018818" y="4202981"/>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89F21DB-BF6E-03F9-F18A-608D2C339150}"/>
                  </a:ext>
                </a:extLst>
              </p:cNvPr>
              <p:cNvSpPr txBox="1"/>
              <p:nvPr/>
            </p:nvSpPr>
            <p:spPr>
              <a:xfrm>
                <a:off x="5278680" y="1421107"/>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41" name="TextBox 40">
                <a:extLst>
                  <a:ext uri="{FF2B5EF4-FFF2-40B4-BE49-F238E27FC236}">
                    <a16:creationId xmlns:a16="http://schemas.microsoft.com/office/drawing/2014/main" id="{789F21DB-BF6E-03F9-F18A-608D2C339150}"/>
                  </a:ext>
                </a:extLst>
              </p:cNvPr>
              <p:cNvSpPr txBox="1">
                <a:spLocks noRot="1" noChangeAspect="1" noMove="1" noResize="1" noEditPoints="1" noAdjustHandles="1" noChangeArrowheads="1" noChangeShapeType="1" noTextEdit="1"/>
              </p:cNvSpPr>
              <p:nvPr/>
            </p:nvSpPr>
            <p:spPr>
              <a:xfrm>
                <a:off x="5278680" y="1421107"/>
                <a:ext cx="1452834" cy="584775"/>
              </a:xfrm>
              <a:prstGeom prst="rect">
                <a:avLst/>
              </a:prstGeom>
              <a:blipFill>
                <a:blip r:embed="rId9"/>
                <a:stretch>
                  <a:fillRect b="-23404"/>
                </a:stretch>
              </a:blipFill>
            </p:spPr>
            <p:txBody>
              <a:bodyPr/>
              <a:lstStyle/>
              <a:p>
                <a:r>
                  <a:rPr lang="en-JP">
                    <a:noFill/>
                  </a:rPr>
                  <a:t> </a:t>
                </a:r>
              </a:p>
            </p:txBody>
          </p:sp>
        </mc:Fallback>
      </mc:AlternateContent>
      <p:sp>
        <p:nvSpPr>
          <p:cNvPr id="55" name="TextBox 54">
            <a:extLst>
              <a:ext uri="{FF2B5EF4-FFF2-40B4-BE49-F238E27FC236}">
                <a16:creationId xmlns:a16="http://schemas.microsoft.com/office/drawing/2014/main" id="{123D2033-DC54-4C4C-0E36-F79CB6ADD1A2}"/>
              </a:ext>
            </a:extLst>
          </p:cNvPr>
          <p:cNvSpPr txBox="1"/>
          <p:nvPr/>
        </p:nvSpPr>
        <p:spPr>
          <a:xfrm>
            <a:off x="2938292" y="2223735"/>
            <a:ext cx="404278" cy="584775"/>
          </a:xfrm>
          <a:prstGeom prst="rect">
            <a:avLst/>
          </a:prstGeom>
          <a:noFill/>
        </p:spPr>
        <p:txBody>
          <a:bodyPr wrap="none" rtlCol="0">
            <a:spAutoFit/>
          </a:bodyPr>
          <a:lstStyle/>
          <a:p>
            <a:r>
              <a:rPr lang="en-JP" sz="3200" dirty="0"/>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4B1E305-4877-F738-8136-6970D19D8B68}"/>
                  </a:ext>
                </a:extLst>
              </p:cNvPr>
              <p:cNvSpPr txBox="1"/>
              <p:nvPr/>
            </p:nvSpPr>
            <p:spPr>
              <a:xfrm>
                <a:off x="276721" y="3131617"/>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3" name="TextBox 2">
                <a:extLst>
                  <a:ext uri="{FF2B5EF4-FFF2-40B4-BE49-F238E27FC236}">
                    <a16:creationId xmlns:a16="http://schemas.microsoft.com/office/drawing/2014/main" id="{24B1E305-4877-F738-8136-6970D19D8B68}"/>
                  </a:ext>
                </a:extLst>
              </p:cNvPr>
              <p:cNvSpPr txBox="1">
                <a:spLocks noRot="1" noChangeAspect="1" noMove="1" noResize="1" noEditPoints="1" noAdjustHandles="1" noChangeArrowheads="1" noChangeShapeType="1" noTextEdit="1"/>
              </p:cNvSpPr>
              <p:nvPr/>
            </p:nvSpPr>
            <p:spPr>
              <a:xfrm>
                <a:off x="276721" y="3131617"/>
                <a:ext cx="1617681" cy="553998"/>
              </a:xfrm>
              <a:prstGeom prst="rect">
                <a:avLst/>
              </a:prstGeom>
              <a:blipFill>
                <a:blip r:embed="rId21"/>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97178A31-4571-84EC-7BD0-9A7E0868FACF}"/>
                  </a:ext>
                </a:extLst>
              </p:cNvPr>
              <p:cNvSpPr txBox="1"/>
              <p:nvPr/>
            </p:nvSpPr>
            <p:spPr>
              <a:xfrm>
                <a:off x="1392737" y="3105943"/>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61" name="TextBox 60">
                <a:extLst>
                  <a:ext uri="{FF2B5EF4-FFF2-40B4-BE49-F238E27FC236}">
                    <a16:creationId xmlns:a16="http://schemas.microsoft.com/office/drawing/2014/main" id="{97178A31-4571-84EC-7BD0-9A7E0868FACF}"/>
                  </a:ext>
                </a:extLst>
              </p:cNvPr>
              <p:cNvSpPr txBox="1">
                <a:spLocks noRot="1" noChangeAspect="1" noMove="1" noResize="1" noEditPoints="1" noAdjustHandles="1" noChangeArrowheads="1" noChangeShapeType="1" noTextEdit="1"/>
              </p:cNvSpPr>
              <p:nvPr/>
            </p:nvSpPr>
            <p:spPr>
              <a:xfrm>
                <a:off x="1392737" y="3105943"/>
                <a:ext cx="1617681" cy="553998"/>
              </a:xfrm>
              <a:prstGeom prst="rect">
                <a:avLst/>
              </a:prstGeom>
              <a:blipFill>
                <a:blip r:embed="rId22"/>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9152051C-FF0D-E6B0-F244-664626093D79}"/>
                  </a:ext>
                </a:extLst>
              </p:cNvPr>
              <p:cNvSpPr txBox="1"/>
              <p:nvPr/>
            </p:nvSpPr>
            <p:spPr>
              <a:xfrm>
                <a:off x="70632" y="5052535"/>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66" name="TextBox 65">
                <a:extLst>
                  <a:ext uri="{FF2B5EF4-FFF2-40B4-BE49-F238E27FC236}">
                    <a16:creationId xmlns:a16="http://schemas.microsoft.com/office/drawing/2014/main" id="{9152051C-FF0D-E6B0-F244-664626093D79}"/>
                  </a:ext>
                </a:extLst>
              </p:cNvPr>
              <p:cNvSpPr txBox="1">
                <a:spLocks noRot="1" noChangeAspect="1" noMove="1" noResize="1" noEditPoints="1" noAdjustHandles="1" noChangeArrowheads="1" noChangeShapeType="1" noTextEdit="1"/>
              </p:cNvSpPr>
              <p:nvPr/>
            </p:nvSpPr>
            <p:spPr>
              <a:xfrm>
                <a:off x="70632" y="5052535"/>
                <a:ext cx="1617681" cy="553998"/>
              </a:xfrm>
              <a:prstGeom prst="rect">
                <a:avLst/>
              </a:prstGeom>
              <a:blipFill>
                <a:blip r:embed="rId23"/>
                <a:stretch>
                  <a:fillRect b="-6667"/>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6F8B737-9BBB-7C2A-EA02-83B5C36E151B}"/>
                  </a:ext>
                </a:extLst>
              </p:cNvPr>
              <p:cNvSpPr txBox="1"/>
              <p:nvPr/>
            </p:nvSpPr>
            <p:spPr>
              <a:xfrm>
                <a:off x="1221603" y="504914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70" name="TextBox 69">
                <a:extLst>
                  <a:ext uri="{FF2B5EF4-FFF2-40B4-BE49-F238E27FC236}">
                    <a16:creationId xmlns:a16="http://schemas.microsoft.com/office/drawing/2014/main" id="{96F8B737-9BBB-7C2A-EA02-83B5C36E151B}"/>
                  </a:ext>
                </a:extLst>
              </p:cNvPr>
              <p:cNvSpPr txBox="1">
                <a:spLocks noRot="1" noChangeAspect="1" noMove="1" noResize="1" noEditPoints="1" noAdjustHandles="1" noChangeArrowheads="1" noChangeShapeType="1" noTextEdit="1"/>
              </p:cNvSpPr>
              <p:nvPr/>
            </p:nvSpPr>
            <p:spPr>
              <a:xfrm>
                <a:off x="1221603" y="5049146"/>
                <a:ext cx="1617681" cy="553998"/>
              </a:xfrm>
              <a:prstGeom prst="rect">
                <a:avLst/>
              </a:prstGeom>
              <a:blipFill>
                <a:blip r:embed="rId24"/>
                <a:stretch>
                  <a:fillRect b="-6667"/>
                </a:stretch>
              </a:blipFill>
            </p:spPr>
            <p:txBody>
              <a:bodyPr/>
              <a:lstStyle/>
              <a:p>
                <a:r>
                  <a:rPr lang="en-JP">
                    <a:noFill/>
                  </a:rPr>
                  <a:t> </a:t>
                </a:r>
              </a:p>
            </p:txBody>
          </p:sp>
        </mc:Fallback>
      </mc:AlternateContent>
    </p:spTree>
    <p:extLst>
      <p:ext uri="{BB962C8B-B14F-4D97-AF65-F5344CB8AC3E}">
        <p14:creationId xmlns:p14="http://schemas.microsoft.com/office/powerpoint/2010/main" val="5735384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a:extLst>
              <a:ext uri="{FF2B5EF4-FFF2-40B4-BE49-F238E27FC236}">
                <a16:creationId xmlns:a16="http://schemas.microsoft.com/office/drawing/2014/main" id="{1528B8DB-88E7-A1EA-A113-22AA3DF167B8}"/>
              </a:ext>
            </a:extLst>
          </p:cNvPr>
          <p:cNvSpPr/>
          <p:nvPr/>
        </p:nvSpPr>
        <p:spPr>
          <a:xfrm>
            <a:off x="2902770" y="1421107"/>
            <a:ext cx="6204654" cy="4434644"/>
          </a:xfrm>
          <a:prstGeom prst="roundRect">
            <a:avLst>
              <a:gd name="adj" fmla="val 0"/>
            </a:avLst>
          </a:prstGeom>
          <a:solidFill>
            <a:schemeClr val="bg1">
              <a:lumMod val="9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8" name="Rounded Rectangle 67">
            <a:extLst>
              <a:ext uri="{FF2B5EF4-FFF2-40B4-BE49-F238E27FC236}">
                <a16:creationId xmlns:a16="http://schemas.microsoft.com/office/drawing/2014/main" id="{832CB534-6527-9D21-A5B7-A7A71267306A}"/>
              </a:ext>
            </a:extLst>
          </p:cNvPr>
          <p:cNvSpPr/>
          <p:nvPr/>
        </p:nvSpPr>
        <p:spPr>
          <a:xfrm>
            <a:off x="51874" y="1893850"/>
            <a:ext cx="2723924" cy="3974727"/>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A80C27EE-1908-BEB8-FEC3-ABE875B37B22}"/>
              </a:ext>
            </a:extLst>
          </p:cNvPr>
          <p:cNvSpPr>
            <a:spLocks noGrp="1"/>
          </p:cNvSpPr>
          <p:nvPr>
            <p:ph type="title"/>
          </p:nvPr>
        </p:nvSpPr>
        <p:spPr/>
        <p:txBody>
          <a:bodyPr/>
          <a:lstStyle/>
          <a:p>
            <a:r>
              <a:rPr lang="en-JP" sz="4000" dirty="0"/>
              <a:t>Clutch: </a:t>
            </a:r>
            <a:r>
              <a:rPr lang="en-US" sz="4000" dirty="0"/>
              <a:t>Divide-and-Conquer</a:t>
            </a:r>
            <a:endParaRPr lang="en-JP" sz="4000" dirty="0"/>
          </a:p>
        </p:txBody>
      </p:sp>
      <p:sp>
        <p:nvSpPr>
          <p:cNvPr id="4" name="Footer Placeholder 3">
            <a:extLst>
              <a:ext uri="{FF2B5EF4-FFF2-40B4-BE49-F238E27FC236}">
                <a16:creationId xmlns:a16="http://schemas.microsoft.com/office/drawing/2014/main" id="{F9F315B6-564A-ADFB-FE9A-57BB532EB291}"/>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0BE6A6F-323A-1FD7-0C25-CCF258927D68}"/>
              </a:ext>
            </a:extLst>
          </p:cNvPr>
          <p:cNvSpPr>
            <a:spLocks noGrp="1"/>
          </p:cNvSpPr>
          <p:nvPr>
            <p:ph type="sldNum" sz="quarter" idx="12"/>
          </p:nvPr>
        </p:nvSpPr>
        <p:spPr/>
        <p:txBody>
          <a:bodyPr/>
          <a:lstStyle/>
          <a:p>
            <a:fld id="{CBE5B309-C2CE-4D90-B104-F7E98438FC65}" type="slidenum">
              <a:rPr lang="tr-TR" smtClean="0"/>
              <a:pPr/>
              <a:t>50</a:t>
            </a:fld>
            <a:endParaRPr lang="tr-TR" dirty="0"/>
          </a:p>
        </p:txBody>
      </p:sp>
      <p:grpSp>
        <p:nvGrpSpPr>
          <p:cNvPr id="6" name="Group 5">
            <a:extLst>
              <a:ext uri="{FF2B5EF4-FFF2-40B4-BE49-F238E27FC236}">
                <a16:creationId xmlns:a16="http://schemas.microsoft.com/office/drawing/2014/main" id="{8F5435BC-CDF5-EB79-084F-52668E27B98C}"/>
              </a:ext>
            </a:extLst>
          </p:cNvPr>
          <p:cNvGrpSpPr/>
          <p:nvPr/>
        </p:nvGrpSpPr>
        <p:grpSpPr>
          <a:xfrm>
            <a:off x="421955" y="2604546"/>
            <a:ext cx="1007998" cy="503999"/>
            <a:chOff x="1548391" y="1945348"/>
            <a:chExt cx="1007998" cy="503999"/>
          </a:xfrm>
        </p:grpSpPr>
        <p:sp>
          <p:nvSpPr>
            <p:cNvPr id="7" name="Rectangle 6">
              <a:extLst>
                <a:ext uri="{FF2B5EF4-FFF2-40B4-BE49-F238E27FC236}">
                  <a16:creationId xmlns:a16="http://schemas.microsoft.com/office/drawing/2014/main" id="{9DE36E27-BEC6-AFC7-40D6-C3CAC84D3466}"/>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12EABF5A-B18D-2092-49E5-F3B17949FB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 name="Group 8">
            <a:extLst>
              <a:ext uri="{FF2B5EF4-FFF2-40B4-BE49-F238E27FC236}">
                <a16:creationId xmlns:a16="http://schemas.microsoft.com/office/drawing/2014/main" id="{9FABD581-F73A-B1B9-2435-F4A5D1E94340}"/>
              </a:ext>
            </a:extLst>
          </p:cNvPr>
          <p:cNvGrpSpPr/>
          <p:nvPr/>
        </p:nvGrpSpPr>
        <p:grpSpPr>
          <a:xfrm>
            <a:off x="1429953" y="2604546"/>
            <a:ext cx="1007998" cy="503999"/>
            <a:chOff x="2556389" y="1945348"/>
            <a:chExt cx="1007998" cy="503999"/>
          </a:xfrm>
        </p:grpSpPr>
        <p:sp>
          <p:nvSpPr>
            <p:cNvPr id="10" name="Rectangle 9">
              <a:extLst>
                <a:ext uri="{FF2B5EF4-FFF2-40B4-BE49-F238E27FC236}">
                  <a16:creationId xmlns:a16="http://schemas.microsoft.com/office/drawing/2014/main" id="{809BDCB7-53F6-5CED-F2A8-02AB291FF226}"/>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1" name="Rectangle 10">
              <a:extLst>
                <a:ext uri="{FF2B5EF4-FFF2-40B4-BE49-F238E27FC236}">
                  <a16:creationId xmlns:a16="http://schemas.microsoft.com/office/drawing/2014/main" id="{04D15B6E-1FF4-1FDA-13F0-A9A0F62A0372}"/>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61581F-6557-8A9F-E8D4-9CFFF56DE91B}"/>
                  </a:ext>
                </a:extLst>
              </p:cNvPr>
              <p:cNvSpPr txBox="1"/>
              <p:nvPr/>
            </p:nvSpPr>
            <p:spPr>
              <a:xfrm>
                <a:off x="925954" y="1877433"/>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2" name="TextBox 11">
                <a:extLst>
                  <a:ext uri="{FF2B5EF4-FFF2-40B4-BE49-F238E27FC236}">
                    <a16:creationId xmlns:a16="http://schemas.microsoft.com/office/drawing/2014/main" id="{1D61581F-6557-8A9F-E8D4-9CFFF56DE91B}"/>
                  </a:ext>
                </a:extLst>
              </p:cNvPr>
              <p:cNvSpPr txBox="1">
                <a:spLocks noRot="1" noChangeAspect="1" noMove="1" noResize="1" noEditPoints="1" noAdjustHandles="1" noChangeArrowheads="1" noChangeShapeType="1" noTextEdit="1"/>
              </p:cNvSpPr>
              <p:nvPr/>
            </p:nvSpPr>
            <p:spPr>
              <a:xfrm>
                <a:off x="925954" y="1877433"/>
                <a:ext cx="1029834" cy="584775"/>
              </a:xfrm>
              <a:prstGeom prst="rect">
                <a:avLst/>
              </a:prstGeom>
              <a:blipFill>
                <a:blip r:embed="rId3"/>
                <a:stretch>
                  <a:fillRect t="-12766" r="-13253" b="-34043"/>
                </a:stretch>
              </a:blipFill>
            </p:spPr>
            <p:txBody>
              <a:bodyPr/>
              <a:lstStyle/>
              <a:p>
                <a:r>
                  <a:rPr lang="en-JP">
                    <a:noFill/>
                  </a:rPr>
                  <a:t> </a:t>
                </a:r>
              </a:p>
            </p:txBody>
          </p:sp>
        </mc:Fallback>
      </mc:AlternateContent>
      <p:grpSp>
        <p:nvGrpSpPr>
          <p:cNvPr id="13" name="Group 12">
            <a:extLst>
              <a:ext uri="{FF2B5EF4-FFF2-40B4-BE49-F238E27FC236}">
                <a16:creationId xmlns:a16="http://schemas.microsoft.com/office/drawing/2014/main" id="{C764A5FC-30D5-7362-D8AA-AF3891F603A5}"/>
              </a:ext>
            </a:extLst>
          </p:cNvPr>
          <p:cNvGrpSpPr/>
          <p:nvPr/>
        </p:nvGrpSpPr>
        <p:grpSpPr>
          <a:xfrm>
            <a:off x="421955" y="2604546"/>
            <a:ext cx="1007998" cy="503999"/>
            <a:chOff x="1548391" y="1945348"/>
            <a:chExt cx="1007998" cy="503999"/>
          </a:xfrm>
        </p:grpSpPr>
        <p:sp>
          <p:nvSpPr>
            <p:cNvPr id="14" name="Rectangle 13">
              <a:extLst>
                <a:ext uri="{FF2B5EF4-FFF2-40B4-BE49-F238E27FC236}">
                  <a16:creationId xmlns:a16="http://schemas.microsoft.com/office/drawing/2014/main" id="{F1A67D94-EA09-94FF-08D7-E3E9B563C651}"/>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5" name="Rectangle 14">
              <a:extLst>
                <a:ext uri="{FF2B5EF4-FFF2-40B4-BE49-F238E27FC236}">
                  <a16:creationId xmlns:a16="http://schemas.microsoft.com/office/drawing/2014/main" id="{D1FAF1EB-D48F-5584-DBB2-515FB5DFAFED}"/>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6" name="Group 15">
            <a:extLst>
              <a:ext uri="{FF2B5EF4-FFF2-40B4-BE49-F238E27FC236}">
                <a16:creationId xmlns:a16="http://schemas.microsoft.com/office/drawing/2014/main" id="{1902995C-742F-65CC-64C0-4BD095B76912}"/>
              </a:ext>
            </a:extLst>
          </p:cNvPr>
          <p:cNvGrpSpPr/>
          <p:nvPr/>
        </p:nvGrpSpPr>
        <p:grpSpPr>
          <a:xfrm>
            <a:off x="1429953" y="2604546"/>
            <a:ext cx="1007998" cy="503999"/>
            <a:chOff x="2556389" y="1945348"/>
            <a:chExt cx="1007998" cy="503999"/>
          </a:xfrm>
        </p:grpSpPr>
        <p:sp>
          <p:nvSpPr>
            <p:cNvPr id="17" name="Rectangle 16">
              <a:extLst>
                <a:ext uri="{FF2B5EF4-FFF2-40B4-BE49-F238E27FC236}">
                  <a16:creationId xmlns:a16="http://schemas.microsoft.com/office/drawing/2014/main" id="{82221437-DC3C-C0F3-462D-59227FADF418}"/>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8" name="Rectangle 17">
              <a:extLst>
                <a:ext uri="{FF2B5EF4-FFF2-40B4-BE49-F238E27FC236}">
                  <a16:creationId xmlns:a16="http://schemas.microsoft.com/office/drawing/2014/main" id="{B5142215-23C7-B514-F89E-55DB5EC4B19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19" name="TextBox 18">
            <a:extLst>
              <a:ext uri="{FF2B5EF4-FFF2-40B4-BE49-F238E27FC236}">
                <a16:creationId xmlns:a16="http://schemas.microsoft.com/office/drawing/2014/main" id="{C28B3787-C2BC-9E3C-3DC4-A3BCA57CC3B8}"/>
              </a:ext>
            </a:extLst>
          </p:cNvPr>
          <p:cNvSpPr txBox="1"/>
          <p:nvPr/>
        </p:nvSpPr>
        <p:spPr>
          <a:xfrm>
            <a:off x="90474" y="2258311"/>
            <a:ext cx="788999" cy="461665"/>
          </a:xfrm>
          <a:prstGeom prst="rect">
            <a:avLst/>
          </a:prstGeom>
          <a:noFill/>
        </p:spPr>
        <p:txBody>
          <a:bodyPr wrap="none" rtlCol="0">
            <a:spAutoFit/>
          </a:bodyPr>
          <a:lstStyle/>
          <a:p>
            <a:r>
              <a:rPr lang="en-JP" sz="2400" dirty="0"/>
              <a:t>MSB</a:t>
            </a:r>
          </a:p>
        </p:txBody>
      </p:sp>
      <p:sp>
        <p:nvSpPr>
          <p:cNvPr id="20" name="TextBox 19">
            <a:extLst>
              <a:ext uri="{FF2B5EF4-FFF2-40B4-BE49-F238E27FC236}">
                <a16:creationId xmlns:a16="http://schemas.microsoft.com/office/drawing/2014/main" id="{F651544F-F6A1-34F3-71F1-EEF84B0119E3}"/>
              </a:ext>
            </a:extLst>
          </p:cNvPr>
          <p:cNvSpPr txBox="1"/>
          <p:nvPr/>
        </p:nvSpPr>
        <p:spPr>
          <a:xfrm>
            <a:off x="2017133" y="2258311"/>
            <a:ext cx="699230" cy="461665"/>
          </a:xfrm>
          <a:prstGeom prst="rect">
            <a:avLst/>
          </a:prstGeom>
          <a:noFill/>
        </p:spPr>
        <p:txBody>
          <a:bodyPr wrap="none" rtlCol="0">
            <a:spAutoFit/>
          </a:bodyPr>
          <a:lstStyle/>
          <a:p>
            <a:r>
              <a:rPr lang="en-JP" sz="2400" dirty="0"/>
              <a:t>LSB</a:t>
            </a:r>
          </a:p>
        </p:txBody>
      </p:sp>
      <p:grpSp>
        <p:nvGrpSpPr>
          <p:cNvPr id="21" name="Group 20">
            <a:extLst>
              <a:ext uri="{FF2B5EF4-FFF2-40B4-BE49-F238E27FC236}">
                <a16:creationId xmlns:a16="http://schemas.microsoft.com/office/drawing/2014/main" id="{A194922D-3939-D7FC-BA97-D09B530AABCC}"/>
              </a:ext>
            </a:extLst>
          </p:cNvPr>
          <p:cNvGrpSpPr/>
          <p:nvPr/>
        </p:nvGrpSpPr>
        <p:grpSpPr>
          <a:xfrm>
            <a:off x="429023" y="4554619"/>
            <a:ext cx="1007998" cy="503999"/>
            <a:chOff x="5579613" y="1945348"/>
            <a:chExt cx="1007998" cy="503999"/>
          </a:xfrm>
        </p:grpSpPr>
        <p:sp>
          <p:nvSpPr>
            <p:cNvPr id="22" name="Rectangle 21">
              <a:extLst>
                <a:ext uri="{FF2B5EF4-FFF2-40B4-BE49-F238E27FC236}">
                  <a16:creationId xmlns:a16="http://schemas.microsoft.com/office/drawing/2014/main" id="{59FE1EF6-1679-32BB-317F-413228AC016B}"/>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3" name="Rectangle 22">
              <a:extLst>
                <a:ext uri="{FF2B5EF4-FFF2-40B4-BE49-F238E27FC236}">
                  <a16:creationId xmlns:a16="http://schemas.microsoft.com/office/drawing/2014/main" id="{3D53BBC4-7C3B-6EA9-D3AE-61612C1994C3}"/>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4" name="Group 23">
            <a:extLst>
              <a:ext uri="{FF2B5EF4-FFF2-40B4-BE49-F238E27FC236}">
                <a16:creationId xmlns:a16="http://schemas.microsoft.com/office/drawing/2014/main" id="{2A9AA95E-7B93-AA1C-800B-371103133E08}"/>
              </a:ext>
            </a:extLst>
          </p:cNvPr>
          <p:cNvGrpSpPr/>
          <p:nvPr/>
        </p:nvGrpSpPr>
        <p:grpSpPr>
          <a:xfrm>
            <a:off x="1430965" y="4554619"/>
            <a:ext cx="1007998" cy="503999"/>
            <a:chOff x="6587611" y="1945348"/>
            <a:chExt cx="1007998" cy="503999"/>
          </a:xfrm>
        </p:grpSpPr>
        <p:sp>
          <p:nvSpPr>
            <p:cNvPr id="25" name="Rectangle 24">
              <a:extLst>
                <a:ext uri="{FF2B5EF4-FFF2-40B4-BE49-F238E27FC236}">
                  <a16:creationId xmlns:a16="http://schemas.microsoft.com/office/drawing/2014/main" id="{BE46E605-1AD5-0ABD-90DC-E66C23277868}"/>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6" name="Rectangle 25">
              <a:extLst>
                <a:ext uri="{FF2B5EF4-FFF2-40B4-BE49-F238E27FC236}">
                  <a16:creationId xmlns:a16="http://schemas.microsoft.com/office/drawing/2014/main" id="{C038B3E5-DCB7-8AA3-D729-C512256F4423}"/>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E3DAAE-32AB-0CC2-DB7C-7217BD8380F6}"/>
                  </a:ext>
                </a:extLst>
              </p:cNvPr>
              <p:cNvSpPr txBox="1"/>
              <p:nvPr/>
            </p:nvSpPr>
            <p:spPr>
              <a:xfrm>
                <a:off x="997961" y="3845783"/>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7" name="TextBox 26">
                <a:extLst>
                  <a:ext uri="{FF2B5EF4-FFF2-40B4-BE49-F238E27FC236}">
                    <a16:creationId xmlns:a16="http://schemas.microsoft.com/office/drawing/2014/main" id="{00E3DAAE-32AB-0CC2-DB7C-7217BD8380F6}"/>
                  </a:ext>
                </a:extLst>
              </p:cNvPr>
              <p:cNvSpPr txBox="1">
                <a:spLocks noRot="1" noChangeAspect="1" noMove="1" noResize="1" noEditPoints="1" noAdjustHandles="1" noChangeArrowheads="1" noChangeShapeType="1" noTextEdit="1"/>
              </p:cNvSpPr>
              <p:nvPr/>
            </p:nvSpPr>
            <p:spPr>
              <a:xfrm>
                <a:off x="997961" y="3845783"/>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8" name="Group 27">
            <a:extLst>
              <a:ext uri="{FF2B5EF4-FFF2-40B4-BE49-F238E27FC236}">
                <a16:creationId xmlns:a16="http://schemas.microsoft.com/office/drawing/2014/main" id="{4964A4C8-58A8-E0E4-8251-FB3E94E25015}"/>
              </a:ext>
            </a:extLst>
          </p:cNvPr>
          <p:cNvGrpSpPr/>
          <p:nvPr/>
        </p:nvGrpSpPr>
        <p:grpSpPr>
          <a:xfrm>
            <a:off x="415899" y="4552851"/>
            <a:ext cx="1007998" cy="503999"/>
            <a:chOff x="5579613" y="1945348"/>
            <a:chExt cx="1007998" cy="503999"/>
          </a:xfrm>
        </p:grpSpPr>
        <p:sp>
          <p:nvSpPr>
            <p:cNvPr id="29" name="Rectangle 28">
              <a:extLst>
                <a:ext uri="{FF2B5EF4-FFF2-40B4-BE49-F238E27FC236}">
                  <a16:creationId xmlns:a16="http://schemas.microsoft.com/office/drawing/2014/main" id="{E34969AD-D34E-DBDA-3465-A07A9B55887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0" name="Rectangle 29">
              <a:extLst>
                <a:ext uri="{FF2B5EF4-FFF2-40B4-BE49-F238E27FC236}">
                  <a16:creationId xmlns:a16="http://schemas.microsoft.com/office/drawing/2014/main" id="{55C03B89-EA2A-0528-5AB0-8F6DE90D658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1" name="Group 30">
            <a:extLst>
              <a:ext uri="{FF2B5EF4-FFF2-40B4-BE49-F238E27FC236}">
                <a16:creationId xmlns:a16="http://schemas.microsoft.com/office/drawing/2014/main" id="{BCA53466-C8B1-6247-88F0-17D5F323B80F}"/>
              </a:ext>
            </a:extLst>
          </p:cNvPr>
          <p:cNvGrpSpPr/>
          <p:nvPr/>
        </p:nvGrpSpPr>
        <p:grpSpPr>
          <a:xfrm>
            <a:off x="1429953" y="4552851"/>
            <a:ext cx="1007998" cy="503999"/>
            <a:chOff x="6587611" y="1945348"/>
            <a:chExt cx="1007998" cy="503999"/>
          </a:xfrm>
        </p:grpSpPr>
        <p:sp>
          <p:nvSpPr>
            <p:cNvPr id="32" name="Rectangle 31">
              <a:extLst>
                <a:ext uri="{FF2B5EF4-FFF2-40B4-BE49-F238E27FC236}">
                  <a16:creationId xmlns:a16="http://schemas.microsoft.com/office/drawing/2014/main" id="{3CDB43B5-CAF6-34B9-5938-FF2DCFA32A4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3" name="Rectangle 32">
              <a:extLst>
                <a:ext uri="{FF2B5EF4-FFF2-40B4-BE49-F238E27FC236}">
                  <a16:creationId xmlns:a16="http://schemas.microsoft.com/office/drawing/2014/main" id="{3DF55B9A-35B8-FD58-8CD8-40584A48F3CA}"/>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4" name="TextBox 33">
            <a:extLst>
              <a:ext uri="{FF2B5EF4-FFF2-40B4-BE49-F238E27FC236}">
                <a16:creationId xmlns:a16="http://schemas.microsoft.com/office/drawing/2014/main" id="{67C0DBA8-834C-9911-2003-386BE0B53CCD}"/>
              </a:ext>
            </a:extLst>
          </p:cNvPr>
          <p:cNvSpPr txBox="1"/>
          <p:nvPr/>
        </p:nvSpPr>
        <p:spPr>
          <a:xfrm>
            <a:off x="92159" y="4202981"/>
            <a:ext cx="788999" cy="461665"/>
          </a:xfrm>
          <a:prstGeom prst="rect">
            <a:avLst/>
          </a:prstGeom>
          <a:noFill/>
        </p:spPr>
        <p:txBody>
          <a:bodyPr wrap="none" rtlCol="0">
            <a:spAutoFit/>
          </a:bodyPr>
          <a:lstStyle/>
          <a:p>
            <a:r>
              <a:rPr lang="en-JP" sz="2400" dirty="0"/>
              <a:t>MSB</a:t>
            </a:r>
          </a:p>
        </p:txBody>
      </p:sp>
      <p:sp>
        <p:nvSpPr>
          <p:cNvPr id="35" name="TextBox 34">
            <a:extLst>
              <a:ext uri="{FF2B5EF4-FFF2-40B4-BE49-F238E27FC236}">
                <a16:creationId xmlns:a16="http://schemas.microsoft.com/office/drawing/2014/main" id="{A08F763D-EFE3-2CE7-BC32-8226639C900F}"/>
              </a:ext>
            </a:extLst>
          </p:cNvPr>
          <p:cNvSpPr txBox="1"/>
          <p:nvPr/>
        </p:nvSpPr>
        <p:spPr>
          <a:xfrm>
            <a:off x="2018818" y="4202981"/>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26C0304-029E-CE54-87B2-E3C0779B2A71}"/>
                  </a:ext>
                </a:extLst>
              </p:cNvPr>
              <p:cNvSpPr txBox="1"/>
              <p:nvPr/>
            </p:nvSpPr>
            <p:spPr>
              <a:xfrm>
                <a:off x="3342570" y="2160051"/>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0" name="TextBox 39">
                <a:extLst>
                  <a:ext uri="{FF2B5EF4-FFF2-40B4-BE49-F238E27FC236}">
                    <a16:creationId xmlns:a16="http://schemas.microsoft.com/office/drawing/2014/main" id="{626C0304-029E-CE54-87B2-E3C0779B2A71}"/>
                  </a:ext>
                </a:extLst>
              </p:cNvPr>
              <p:cNvSpPr txBox="1">
                <a:spLocks noRot="1" noChangeAspect="1" noMove="1" noResize="1" noEditPoints="1" noAdjustHandles="1" noChangeArrowheads="1" noChangeShapeType="1" noTextEdit="1"/>
              </p:cNvSpPr>
              <p:nvPr/>
            </p:nvSpPr>
            <p:spPr>
              <a:xfrm>
                <a:off x="3342570" y="2160051"/>
                <a:ext cx="1617681" cy="553998"/>
              </a:xfrm>
              <a:prstGeom prst="rect">
                <a:avLst/>
              </a:prstGeom>
              <a:blipFill>
                <a:blip r:embed="rId8"/>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89F21DB-BF6E-03F9-F18A-608D2C339150}"/>
                  </a:ext>
                </a:extLst>
              </p:cNvPr>
              <p:cNvSpPr txBox="1"/>
              <p:nvPr/>
            </p:nvSpPr>
            <p:spPr>
              <a:xfrm>
                <a:off x="5278680" y="1421107"/>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41" name="TextBox 40">
                <a:extLst>
                  <a:ext uri="{FF2B5EF4-FFF2-40B4-BE49-F238E27FC236}">
                    <a16:creationId xmlns:a16="http://schemas.microsoft.com/office/drawing/2014/main" id="{789F21DB-BF6E-03F9-F18A-608D2C339150}"/>
                  </a:ext>
                </a:extLst>
              </p:cNvPr>
              <p:cNvSpPr txBox="1">
                <a:spLocks noRot="1" noChangeAspect="1" noMove="1" noResize="1" noEditPoints="1" noAdjustHandles="1" noChangeArrowheads="1" noChangeShapeType="1" noTextEdit="1"/>
              </p:cNvSpPr>
              <p:nvPr/>
            </p:nvSpPr>
            <p:spPr>
              <a:xfrm>
                <a:off x="5278680" y="1421107"/>
                <a:ext cx="1452834" cy="584775"/>
              </a:xfrm>
              <a:prstGeom prst="rect">
                <a:avLst/>
              </a:prstGeom>
              <a:blipFill>
                <a:blip r:embed="rId9"/>
                <a:stretch>
                  <a:fillRect b="-2340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1DDCA51-3D1D-60D8-B4B6-B06A9D53BC77}"/>
                  </a:ext>
                </a:extLst>
              </p:cNvPr>
              <p:cNvSpPr txBox="1"/>
              <p:nvPr/>
            </p:nvSpPr>
            <p:spPr>
              <a:xfrm>
                <a:off x="4524469" y="2180482"/>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44" name="TextBox 43">
                <a:extLst>
                  <a:ext uri="{FF2B5EF4-FFF2-40B4-BE49-F238E27FC236}">
                    <a16:creationId xmlns:a16="http://schemas.microsoft.com/office/drawing/2014/main" id="{F1DDCA51-3D1D-60D8-B4B6-B06A9D53BC77}"/>
                  </a:ext>
                </a:extLst>
              </p:cNvPr>
              <p:cNvSpPr txBox="1">
                <a:spLocks noRot="1" noChangeAspect="1" noMove="1" noResize="1" noEditPoints="1" noAdjustHandles="1" noChangeArrowheads="1" noChangeShapeType="1" noTextEdit="1"/>
              </p:cNvSpPr>
              <p:nvPr/>
            </p:nvSpPr>
            <p:spPr>
              <a:xfrm>
                <a:off x="4524469" y="2180482"/>
                <a:ext cx="628569" cy="523220"/>
              </a:xfrm>
              <a:prstGeom prst="rect">
                <a:avLst/>
              </a:prstGeom>
              <a:blipFill>
                <a:blip r:embed="rId12"/>
                <a:stretch>
                  <a:fillRect/>
                </a:stretch>
              </a:blipFill>
            </p:spPr>
            <p:txBody>
              <a:bodyPr/>
              <a:lstStyle/>
              <a:p>
                <a:r>
                  <a:rPr lang="en-JP">
                    <a:noFill/>
                  </a:rPr>
                  <a:t> </a:t>
                </a:r>
              </a:p>
            </p:txBody>
          </p:sp>
        </mc:Fallback>
      </mc:AlternateContent>
      <p:sp>
        <p:nvSpPr>
          <p:cNvPr id="55" name="TextBox 54">
            <a:extLst>
              <a:ext uri="{FF2B5EF4-FFF2-40B4-BE49-F238E27FC236}">
                <a16:creationId xmlns:a16="http://schemas.microsoft.com/office/drawing/2014/main" id="{123D2033-DC54-4C4C-0E36-F79CB6ADD1A2}"/>
              </a:ext>
            </a:extLst>
          </p:cNvPr>
          <p:cNvSpPr txBox="1"/>
          <p:nvPr/>
        </p:nvSpPr>
        <p:spPr>
          <a:xfrm>
            <a:off x="2938292" y="2223735"/>
            <a:ext cx="404278" cy="584775"/>
          </a:xfrm>
          <a:prstGeom prst="rect">
            <a:avLst/>
          </a:prstGeom>
          <a:noFill/>
        </p:spPr>
        <p:txBody>
          <a:bodyPr wrap="none" rtlCol="0">
            <a:spAutoFit/>
          </a:bodyPr>
          <a:lstStyle/>
          <a:p>
            <a:r>
              <a:rPr lang="en-JP" sz="3200" dirty="0"/>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4B1E305-4877-F738-8136-6970D19D8B68}"/>
                  </a:ext>
                </a:extLst>
              </p:cNvPr>
              <p:cNvSpPr txBox="1"/>
              <p:nvPr/>
            </p:nvSpPr>
            <p:spPr>
              <a:xfrm>
                <a:off x="276721" y="3131617"/>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3" name="TextBox 2">
                <a:extLst>
                  <a:ext uri="{FF2B5EF4-FFF2-40B4-BE49-F238E27FC236}">
                    <a16:creationId xmlns:a16="http://schemas.microsoft.com/office/drawing/2014/main" id="{24B1E305-4877-F738-8136-6970D19D8B68}"/>
                  </a:ext>
                </a:extLst>
              </p:cNvPr>
              <p:cNvSpPr txBox="1">
                <a:spLocks noRot="1" noChangeAspect="1" noMove="1" noResize="1" noEditPoints="1" noAdjustHandles="1" noChangeArrowheads="1" noChangeShapeType="1" noTextEdit="1"/>
              </p:cNvSpPr>
              <p:nvPr/>
            </p:nvSpPr>
            <p:spPr>
              <a:xfrm>
                <a:off x="276721" y="3131617"/>
                <a:ext cx="1617681" cy="553998"/>
              </a:xfrm>
              <a:prstGeom prst="rect">
                <a:avLst/>
              </a:prstGeom>
              <a:blipFill>
                <a:blip r:embed="rId21"/>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97178A31-4571-84EC-7BD0-9A7E0868FACF}"/>
                  </a:ext>
                </a:extLst>
              </p:cNvPr>
              <p:cNvSpPr txBox="1"/>
              <p:nvPr/>
            </p:nvSpPr>
            <p:spPr>
              <a:xfrm>
                <a:off x="1392737" y="3105943"/>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61" name="TextBox 60">
                <a:extLst>
                  <a:ext uri="{FF2B5EF4-FFF2-40B4-BE49-F238E27FC236}">
                    <a16:creationId xmlns:a16="http://schemas.microsoft.com/office/drawing/2014/main" id="{97178A31-4571-84EC-7BD0-9A7E0868FACF}"/>
                  </a:ext>
                </a:extLst>
              </p:cNvPr>
              <p:cNvSpPr txBox="1">
                <a:spLocks noRot="1" noChangeAspect="1" noMove="1" noResize="1" noEditPoints="1" noAdjustHandles="1" noChangeArrowheads="1" noChangeShapeType="1" noTextEdit="1"/>
              </p:cNvSpPr>
              <p:nvPr/>
            </p:nvSpPr>
            <p:spPr>
              <a:xfrm>
                <a:off x="1392737" y="3105943"/>
                <a:ext cx="1617681" cy="553998"/>
              </a:xfrm>
              <a:prstGeom prst="rect">
                <a:avLst/>
              </a:prstGeom>
              <a:blipFill>
                <a:blip r:embed="rId22"/>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9152051C-FF0D-E6B0-F244-664626093D79}"/>
                  </a:ext>
                </a:extLst>
              </p:cNvPr>
              <p:cNvSpPr txBox="1"/>
              <p:nvPr/>
            </p:nvSpPr>
            <p:spPr>
              <a:xfrm>
                <a:off x="70632" y="5052535"/>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66" name="TextBox 65">
                <a:extLst>
                  <a:ext uri="{FF2B5EF4-FFF2-40B4-BE49-F238E27FC236}">
                    <a16:creationId xmlns:a16="http://schemas.microsoft.com/office/drawing/2014/main" id="{9152051C-FF0D-E6B0-F244-664626093D79}"/>
                  </a:ext>
                </a:extLst>
              </p:cNvPr>
              <p:cNvSpPr txBox="1">
                <a:spLocks noRot="1" noChangeAspect="1" noMove="1" noResize="1" noEditPoints="1" noAdjustHandles="1" noChangeArrowheads="1" noChangeShapeType="1" noTextEdit="1"/>
              </p:cNvSpPr>
              <p:nvPr/>
            </p:nvSpPr>
            <p:spPr>
              <a:xfrm>
                <a:off x="70632" y="5052535"/>
                <a:ext cx="1617681" cy="553998"/>
              </a:xfrm>
              <a:prstGeom prst="rect">
                <a:avLst/>
              </a:prstGeom>
              <a:blipFill>
                <a:blip r:embed="rId23"/>
                <a:stretch>
                  <a:fillRect b="-6667"/>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6F8B737-9BBB-7C2A-EA02-83B5C36E151B}"/>
                  </a:ext>
                </a:extLst>
              </p:cNvPr>
              <p:cNvSpPr txBox="1"/>
              <p:nvPr/>
            </p:nvSpPr>
            <p:spPr>
              <a:xfrm>
                <a:off x="1221603" y="504914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70" name="TextBox 69">
                <a:extLst>
                  <a:ext uri="{FF2B5EF4-FFF2-40B4-BE49-F238E27FC236}">
                    <a16:creationId xmlns:a16="http://schemas.microsoft.com/office/drawing/2014/main" id="{96F8B737-9BBB-7C2A-EA02-83B5C36E151B}"/>
                  </a:ext>
                </a:extLst>
              </p:cNvPr>
              <p:cNvSpPr txBox="1">
                <a:spLocks noRot="1" noChangeAspect="1" noMove="1" noResize="1" noEditPoints="1" noAdjustHandles="1" noChangeArrowheads="1" noChangeShapeType="1" noTextEdit="1"/>
              </p:cNvSpPr>
              <p:nvPr/>
            </p:nvSpPr>
            <p:spPr>
              <a:xfrm>
                <a:off x="1221603" y="5049146"/>
                <a:ext cx="1617681" cy="553998"/>
              </a:xfrm>
              <a:prstGeom prst="rect">
                <a:avLst/>
              </a:prstGeom>
              <a:blipFill>
                <a:blip r:embed="rId24"/>
                <a:stretch>
                  <a:fillRect b="-6667"/>
                </a:stretch>
              </a:blipFill>
            </p:spPr>
            <p:txBody>
              <a:bodyPr/>
              <a:lstStyle/>
              <a:p>
                <a:r>
                  <a:rPr lang="en-JP">
                    <a:noFill/>
                  </a:rPr>
                  <a:t> </a:t>
                </a:r>
              </a:p>
            </p:txBody>
          </p:sp>
        </mc:Fallback>
      </mc:AlternateContent>
      <p:sp>
        <p:nvSpPr>
          <p:cNvPr id="37" name="Rounded Rectangle 36">
            <a:extLst>
              <a:ext uri="{FF2B5EF4-FFF2-40B4-BE49-F238E27FC236}">
                <a16:creationId xmlns:a16="http://schemas.microsoft.com/office/drawing/2014/main" id="{1C5E310B-0773-2057-3B26-F854E21D4418}"/>
              </a:ext>
            </a:extLst>
          </p:cNvPr>
          <p:cNvSpPr/>
          <p:nvPr/>
        </p:nvSpPr>
        <p:spPr>
          <a:xfrm>
            <a:off x="3094272" y="3452993"/>
            <a:ext cx="5690284" cy="2174144"/>
          </a:xfrm>
          <a:prstGeom prst="roundRect">
            <a:avLst>
              <a:gd name="adj" fmla="val 9753"/>
            </a:avLst>
          </a:prstGeom>
          <a:solidFill>
            <a:schemeClr val="bg1"/>
          </a:solidFill>
          <a:ln w="381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grpSp>
        <p:nvGrpSpPr>
          <p:cNvPr id="38" name="Group 37">
            <a:extLst>
              <a:ext uri="{FF2B5EF4-FFF2-40B4-BE49-F238E27FC236}">
                <a16:creationId xmlns:a16="http://schemas.microsoft.com/office/drawing/2014/main" id="{DB3D0685-C580-DA93-0223-6B56238D5628}"/>
              </a:ext>
            </a:extLst>
          </p:cNvPr>
          <p:cNvGrpSpPr/>
          <p:nvPr/>
        </p:nvGrpSpPr>
        <p:grpSpPr>
          <a:xfrm>
            <a:off x="6617083" y="4204749"/>
            <a:ext cx="1007998" cy="503999"/>
            <a:chOff x="5579613" y="1945348"/>
            <a:chExt cx="1007998" cy="503999"/>
          </a:xfrm>
        </p:grpSpPr>
        <p:sp>
          <p:nvSpPr>
            <p:cNvPr id="72" name="Rectangle 71">
              <a:extLst>
                <a:ext uri="{FF2B5EF4-FFF2-40B4-BE49-F238E27FC236}">
                  <a16:creationId xmlns:a16="http://schemas.microsoft.com/office/drawing/2014/main" id="{068437F4-4E8F-7A6B-65C7-EF707D078AF1}"/>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73" name="Rectangle 72">
              <a:extLst>
                <a:ext uri="{FF2B5EF4-FFF2-40B4-BE49-F238E27FC236}">
                  <a16:creationId xmlns:a16="http://schemas.microsoft.com/office/drawing/2014/main" id="{D4413C64-0E55-1A81-A547-1C4A734DA400}"/>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74" name="Group 73">
            <a:extLst>
              <a:ext uri="{FF2B5EF4-FFF2-40B4-BE49-F238E27FC236}">
                <a16:creationId xmlns:a16="http://schemas.microsoft.com/office/drawing/2014/main" id="{52AF5D68-E072-BEC6-9BCE-E57868B1B518}"/>
              </a:ext>
            </a:extLst>
          </p:cNvPr>
          <p:cNvGrpSpPr/>
          <p:nvPr/>
        </p:nvGrpSpPr>
        <p:grpSpPr>
          <a:xfrm>
            <a:off x="7619025" y="4204749"/>
            <a:ext cx="1007998" cy="503999"/>
            <a:chOff x="6587611" y="1945348"/>
            <a:chExt cx="1007998" cy="503999"/>
          </a:xfrm>
        </p:grpSpPr>
        <p:sp>
          <p:nvSpPr>
            <p:cNvPr id="75" name="Rectangle 74">
              <a:extLst>
                <a:ext uri="{FF2B5EF4-FFF2-40B4-BE49-F238E27FC236}">
                  <a16:creationId xmlns:a16="http://schemas.microsoft.com/office/drawing/2014/main" id="{35D288EC-E5D8-1BED-8C8B-ADF0F826430A}"/>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76" name="Rectangle 75">
              <a:extLst>
                <a:ext uri="{FF2B5EF4-FFF2-40B4-BE49-F238E27FC236}">
                  <a16:creationId xmlns:a16="http://schemas.microsoft.com/office/drawing/2014/main" id="{A0AFC469-E860-B8D3-ADB1-0610B777DB74}"/>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grpSp>
        <p:nvGrpSpPr>
          <p:cNvPr id="77" name="Group 76">
            <a:extLst>
              <a:ext uri="{FF2B5EF4-FFF2-40B4-BE49-F238E27FC236}">
                <a16:creationId xmlns:a16="http://schemas.microsoft.com/office/drawing/2014/main" id="{BDD73F34-EBF0-07C5-D096-9986E2A0B64D}"/>
              </a:ext>
            </a:extLst>
          </p:cNvPr>
          <p:cNvGrpSpPr/>
          <p:nvPr/>
        </p:nvGrpSpPr>
        <p:grpSpPr>
          <a:xfrm>
            <a:off x="6603959" y="4202981"/>
            <a:ext cx="1007998" cy="503999"/>
            <a:chOff x="5579613" y="1945348"/>
            <a:chExt cx="1007998" cy="503999"/>
          </a:xfrm>
        </p:grpSpPr>
        <p:sp>
          <p:nvSpPr>
            <p:cNvPr id="78" name="Rectangle 77">
              <a:extLst>
                <a:ext uri="{FF2B5EF4-FFF2-40B4-BE49-F238E27FC236}">
                  <a16:creationId xmlns:a16="http://schemas.microsoft.com/office/drawing/2014/main" id="{49FFCE91-18BA-4F4B-1072-AB7709E18807}"/>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79" name="Rectangle 78">
              <a:extLst>
                <a:ext uri="{FF2B5EF4-FFF2-40B4-BE49-F238E27FC236}">
                  <a16:creationId xmlns:a16="http://schemas.microsoft.com/office/drawing/2014/main" id="{C8AFA8D1-D200-C7A0-A56F-BC11C19BF9F5}"/>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80" name="Group 79">
            <a:extLst>
              <a:ext uri="{FF2B5EF4-FFF2-40B4-BE49-F238E27FC236}">
                <a16:creationId xmlns:a16="http://schemas.microsoft.com/office/drawing/2014/main" id="{6A3E6B38-D57A-B415-E2EB-0745D2ED9DCF}"/>
              </a:ext>
            </a:extLst>
          </p:cNvPr>
          <p:cNvGrpSpPr/>
          <p:nvPr/>
        </p:nvGrpSpPr>
        <p:grpSpPr>
          <a:xfrm>
            <a:off x="7618013" y="4202981"/>
            <a:ext cx="1007998" cy="503999"/>
            <a:chOff x="6587611" y="1945348"/>
            <a:chExt cx="1007998" cy="503999"/>
          </a:xfrm>
        </p:grpSpPr>
        <p:sp>
          <p:nvSpPr>
            <p:cNvPr id="81" name="Rectangle 80">
              <a:extLst>
                <a:ext uri="{FF2B5EF4-FFF2-40B4-BE49-F238E27FC236}">
                  <a16:creationId xmlns:a16="http://schemas.microsoft.com/office/drawing/2014/main" id="{A8D06226-D6AA-D60C-9F25-B7C27221B69D}"/>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82" name="Rectangle 81">
              <a:extLst>
                <a:ext uri="{FF2B5EF4-FFF2-40B4-BE49-F238E27FC236}">
                  <a16:creationId xmlns:a16="http://schemas.microsoft.com/office/drawing/2014/main" id="{02C7EE74-0716-D29F-D7B5-1ABF10276F8F}"/>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9C2047C6-3B6F-9A93-B6F2-95FEA50D44F8}"/>
                  </a:ext>
                </a:extLst>
              </p:cNvPr>
              <p:cNvSpPr txBox="1"/>
              <p:nvPr/>
            </p:nvSpPr>
            <p:spPr>
              <a:xfrm>
                <a:off x="7101155" y="3562335"/>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83" name="TextBox 82">
                <a:extLst>
                  <a:ext uri="{FF2B5EF4-FFF2-40B4-BE49-F238E27FC236}">
                    <a16:creationId xmlns:a16="http://schemas.microsoft.com/office/drawing/2014/main" id="{9C2047C6-3B6F-9A93-B6F2-95FEA50D44F8}"/>
                  </a:ext>
                </a:extLst>
              </p:cNvPr>
              <p:cNvSpPr txBox="1">
                <a:spLocks noRot="1" noChangeAspect="1" noMove="1" noResize="1" noEditPoints="1" noAdjustHandles="1" noChangeArrowheads="1" noChangeShapeType="1" noTextEdit="1"/>
              </p:cNvSpPr>
              <p:nvPr/>
            </p:nvSpPr>
            <p:spPr>
              <a:xfrm>
                <a:off x="7101155" y="3562335"/>
                <a:ext cx="1020857" cy="584775"/>
              </a:xfrm>
              <a:prstGeom prst="rect">
                <a:avLst/>
              </a:prstGeom>
              <a:blipFill>
                <a:blip r:embed="rId25"/>
                <a:stretch>
                  <a:fillRect l="-6173" t="-12766" r="-13580" b="-34043"/>
                </a:stretch>
              </a:blipFill>
            </p:spPr>
            <p:txBody>
              <a:bodyPr/>
              <a:lstStyle/>
              <a:p>
                <a:r>
                  <a:rPr lang="en-JP">
                    <a:noFill/>
                  </a:rPr>
                  <a:t> </a:t>
                </a:r>
              </a:p>
            </p:txBody>
          </p:sp>
        </mc:Fallback>
      </mc:AlternateContent>
      <p:grpSp>
        <p:nvGrpSpPr>
          <p:cNvPr id="85" name="Group 84">
            <a:extLst>
              <a:ext uri="{FF2B5EF4-FFF2-40B4-BE49-F238E27FC236}">
                <a16:creationId xmlns:a16="http://schemas.microsoft.com/office/drawing/2014/main" id="{23FF9151-DEF8-B3D1-4585-6E8C4198A06C}"/>
              </a:ext>
            </a:extLst>
          </p:cNvPr>
          <p:cNvGrpSpPr/>
          <p:nvPr/>
        </p:nvGrpSpPr>
        <p:grpSpPr>
          <a:xfrm>
            <a:off x="3536138" y="4204749"/>
            <a:ext cx="1007998" cy="503999"/>
            <a:chOff x="5579613" y="1945348"/>
            <a:chExt cx="1007998" cy="503999"/>
          </a:xfrm>
        </p:grpSpPr>
        <p:sp>
          <p:nvSpPr>
            <p:cNvPr id="86" name="Rectangle 85">
              <a:extLst>
                <a:ext uri="{FF2B5EF4-FFF2-40B4-BE49-F238E27FC236}">
                  <a16:creationId xmlns:a16="http://schemas.microsoft.com/office/drawing/2014/main" id="{3C13CFE6-0F98-4639-4303-94C4A7BBC08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7" name="Rectangle 86">
              <a:extLst>
                <a:ext uri="{FF2B5EF4-FFF2-40B4-BE49-F238E27FC236}">
                  <a16:creationId xmlns:a16="http://schemas.microsoft.com/office/drawing/2014/main" id="{231E7AF6-C866-DF63-4EBE-E0B9B4460456}"/>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1" name="Group 90">
            <a:extLst>
              <a:ext uri="{FF2B5EF4-FFF2-40B4-BE49-F238E27FC236}">
                <a16:creationId xmlns:a16="http://schemas.microsoft.com/office/drawing/2014/main" id="{A3E99868-7561-9095-E5C1-237A1F0FE0DC}"/>
              </a:ext>
            </a:extLst>
          </p:cNvPr>
          <p:cNvGrpSpPr/>
          <p:nvPr/>
        </p:nvGrpSpPr>
        <p:grpSpPr>
          <a:xfrm>
            <a:off x="3523014" y="4202981"/>
            <a:ext cx="1007998" cy="503999"/>
            <a:chOff x="5579613" y="1945348"/>
            <a:chExt cx="1007998" cy="503999"/>
          </a:xfrm>
        </p:grpSpPr>
        <p:sp>
          <p:nvSpPr>
            <p:cNvPr id="92" name="Rectangle 91">
              <a:extLst>
                <a:ext uri="{FF2B5EF4-FFF2-40B4-BE49-F238E27FC236}">
                  <a16:creationId xmlns:a16="http://schemas.microsoft.com/office/drawing/2014/main" id="{E4FD9E7D-C187-645E-774B-FCB94C5C388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93" name="Rectangle 92">
              <a:extLst>
                <a:ext uri="{FF2B5EF4-FFF2-40B4-BE49-F238E27FC236}">
                  <a16:creationId xmlns:a16="http://schemas.microsoft.com/office/drawing/2014/main" id="{87BFD024-7E20-0925-E68E-ECF6F518145D}"/>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grpSp>
        <p:nvGrpSpPr>
          <p:cNvPr id="88" name="Group 87">
            <a:extLst>
              <a:ext uri="{FF2B5EF4-FFF2-40B4-BE49-F238E27FC236}">
                <a16:creationId xmlns:a16="http://schemas.microsoft.com/office/drawing/2014/main" id="{FEBD70BF-0C8A-44EC-C323-0B1ED2395CA1}"/>
              </a:ext>
            </a:extLst>
          </p:cNvPr>
          <p:cNvGrpSpPr/>
          <p:nvPr/>
        </p:nvGrpSpPr>
        <p:grpSpPr>
          <a:xfrm>
            <a:off x="4538080" y="4204749"/>
            <a:ext cx="1007998" cy="503999"/>
            <a:chOff x="6587611" y="1945348"/>
            <a:chExt cx="1007998" cy="503999"/>
          </a:xfrm>
        </p:grpSpPr>
        <p:sp>
          <p:nvSpPr>
            <p:cNvPr id="89" name="Rectangle 88">
              <a:extLst>
                <a:ext uri="{FF2B5EF4-FFF2-40B4-BE49-F238E27FC236}">
                  <a16:creationId xmlns:a16="http://schemas.microsoft.com/office/drawing/2014/main" id="{3F4E7FE4-9C1C-5D81-1E4A-4BED0EBE5D7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90" name="Rectangle 89">
              <a:extLst>
                <a:ext uri="{FF2B5EF4-FFF2-40B4-BE49-F238E27FC236}">
                  <a16:creationId xmlns:a16="http://schemas.microsoft.com/office/drawing/2014/main" id="{82FCA814-D048-8B9C-7F8F-6021BF9FAC20}"/>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grpSp>
        <p:nvGrpSpPr>
          <p:cNvPr id="94" name="Group 93">
            <a:extLst>
              <a:ext uri="{FF2B5EF4-FFF2-40B4-BE49-F238E27FC236}">
                <a16:creationId xmlns:a16="http://schemas.microsoft.com/office/drawing/2014/main" id="{56911CD9-B2D8-015D-388A-F06E8A2B1232}"/>
              </a:ext>
            </a:extLst>
          </p:cNvPr>
          <p:cNvGrpSpPr/>
          <p:nvPr/>
        </p:nvGrpSpPr>
        <p:grpSpPr>
          <a:xfrm>
            <a:off x="4537068" y="4202981"/>
            <a:ext cx="1007998" cy="503999"/>
            <a:chOff x="6587611" y="1945348"/>
            <a:chExt cx="1007998" cy="503999"/>
          </a:xfrm>
        </p:grpSpPr>
        <p:sp>
          <p:nvSpPr>
            <p:cNvPr id="95" name="Rectangle 94">
              <a:extLst>
                <a:ext uri="{FF2B5EF4-FFF2-40B4-BE49-F238E27FC236}">
                  <a16:creationId xmlns:a16="http://schemas.microsoft.com/office/drawing/2014/main" id="{2945A912-77C7-1FE8-ED0C-B739D601A0F0}"/>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96" name="Rectangle 95">
              <a:extLst>
                <a:ext uri="{FF2B5EF4-FFF2-40B4-BE49-F238E27FC236}">
                  <a16:creationId xmlns:a16="http://schemas.microsoft.com/office/drawing/2014/main" id="{F74768B1-CEBA-9F1E-B55B-4BA34C303A4D}"/>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50ABB6C5-2EDC-D997-E7A7-7BD633625B72}"/>
                  </a:ext>
                </a:extLst>
              </p:cNvPr>
              <p:cNvSpPr txBox="1"/>
              <p:nvPr/>
            </p:nvSpPr>
            <p:spPr>
              <a:xfrm>
                <a:off x="4020210" y="3562335"/>
                <a:ext cx="1029834"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𝑎</m:t>
                    </m:r>
                  </m:oMath>
                </a14:m>
                <a:r>
                  <a:rPr lang="en-JP" sz="3200" dirty="0"/>
                  <a:t> = 3</a:t>
                </a:r>
              </a:p>
            </p:txBody>
          </p:sp>
        </mc:Choice>
        <mc:Fallback xmlns="">
          <p:sp>
            <p:nvSpPr>
              <p:cNvPr id="97" name="TextBox 96">
                <a:extLst>
                  <a:ext uri="{FF2B5EF4-FFF2-40B4-BE49-F238E27FC236}">
                    <a16:creationId xmlns:a16="http://schemas.microsoft.com/office/drawing/2014/main" id="{50ABB6C5-2EDC-D997-E7A7-7BD633625B72}"/>
                  </a:ext>
                </a:extLst>
              </p:cNvPr>
              <p:cNvSpPr txBox="1">
                <a:spLocks noRot="1" noChangeAspect="1" noMove="1" noResize="1" noEditPoints="1" noAdjustHandles="1" noChangeArrowheads="1" noChangeShapeType="1" noTextEdit="1"/>
              </p:cNvSpPr>
              <p:nvPr/>
            </p:nvSpPr>
            <p:spPr>
              <a:xfrm>
                <a:off x="4020210" y="3562335"/>
                <a:ext cx="1029834" cy="584775"/>
              </a:xfrm>
              <a:prstGeom prst="rect">
                <a:avLst/>
              </a:prstGeom>
              <a:blipFill>
                <a:blip r:embed="rId26"/>
                <a:stretch>
                  <a:fillRect l="-1220" t="-12766" r="-13415" b="-34043"/>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F8091DFB-7586-BE1C-DED2-228312F930A1}"/>
                  </a:ext>
                </a:extLst>
              </p:cNvPr>
              <p:cNvSpPr txBox="1"/>
              <p:nvPr/>
            </p:nvSpPr>
            <p:spPr>
              <a:xfrm>
                <a:off x="6383849" y="4945941"/>
                <a:ext cx="752129"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smtClean="0">
                          <a:latin typeface="Cambria Math" panose="02040503050406030204" pitchFamily="18" charset="0"/>
                          <a:ea typeface="Cambria Math" panose="02040503050406030204" pitchFamily="18" charset="0"/>
                        </a:rPr>
                        <m:t>⟹</m:t>
                      </m:r>
                    </m:oMath>
                  </m:oMathPara>
                </a14:m>
                <a:endParaRPr lang="en-JP" sz="3200" dirty="0"/>
              </a:p>
            </p:txBody>
          </p:sp>
        </mc:Choice>
        <mc:Fallback xmlns="">
          <p:sp>
            <p:nvSpPr>
              <p:cNvPr id="104" name="TextBox 103">
                <a:extLst>
                  <a:ext uri="{FF2B5EF4-FFF2-40B4-BE49-F238E27FC236}">
                    <a16:creationId xmlns:a16="http://schemas.microsoft.com/office/drawing/2014/main" id="{F8091DFB-7586-BE1C-DED2-228312F930A1}"/>
                  </a:ext>
                </a:extLst>
              </p:cNvPr>
              <p:cNvSpPr txBox="1">
                <a:spLocks noRot="1" noChangeAspect="1" noMove="1" noResize="1" noEditPoints="1" noAdjustHandles="1" noChangeArrowheads="1" noChangeShapeType="1" noTextEdit="1"/>
              </p:cNvSpPr>
              <p:nvPr/>
            </p:nvSpPr>
            <p:spPr>
              <a:xfrm>
                <a:off x="6383849" y="4945941"/>
                <a:ext cx="752129" cy="584775"/>
              </a:xfrm>
              <a:prstGeom prst="rect">
                <a:avLst/>
              </a:prstGeom>
              <a:blipFill>
                <a:blip r:embed="rId27"/>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AE6C078E-4C0C-8E91-128C-E39A4A22B1E4}"/>
                  </a:ext>
                </a:extLst>
              </p:cNvPr>
              <p:cNvSpPr txBox="1"/>
              <p:nvPr/>
            </p:nvSpPr>
            <p:spPr>
              <a:xfrm>
                <a:off x="7121082" y="4928866"/>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108" name="TextBox 107">
                <a:extLst>
                  <a:ext uri="{FF2B5EF4-FFF2-40B4-BE49-F238E27FC236}">
                    <a16:creationId xmlns:a16="http://schemas.microsoft.com/office/drawing/2014/main" id="{AE6C078E-4C0C-8E91-128C-E39A4A22B1E4}"/>
                  </a:ext>
                </a:extLst>
              </p:cNvPr>
              <p:cNvSpPr txBox="1">
                <a:spLocks noRot="1" noChangeAspect="1" noMove="1" noResize="1" noEditPoints="1" noAdjustHandles="1" noChangeArrowheads="1" noChangeShapeType="1" noTextEdit="1"/>
              </p:cNvSpPr>
              <p:nvPr/>
            </p:nvSpPr>
            <p:spPr>
              <a:xfrm>
                <a:off x="7121082" y="4928866"/>
                <a:ext cx="1452834" cy="584775"/>
              </a:xfrm>
              <a:prstGeom prst="rect">
                <a:avLst/>
              </a:prstGeom>
              <a:blipFill>
                <a:blip r:embed="rId28"/>
                <a:stretch>
                  <a:fillRect b="-23913"/>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BC3D73D1-4A8F-E0F0-6C66-DC431C08AAD0}"/>
                  </a:ext>
                </a:extLst>
              </p:cNvPr>
              <p:cNvSpPr txBox="1"/>
              <p:nvPr/>
            </p:nvSpPr>
            <p:spPr>
              <a:xfrm>
                <a:off x="4577239" y="4943581"/>
                <a:ext cx="575799"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&lt;</m:t>
                      </m:r>
                    </m:oMath>
                  </m:oMathPara>
                </a14:m>
                <a:endParaRPr lang="en-JP" sz="3200" dirty="0"/>
              </a:p>
            </p:txBody>
          </p:sp>
        </mc:Choice>
        <mc:Fallback xmlns="">
          <p:sp>
            <p:nvSpPr>
              <p:cNvPr id="109" name="TextBox 108">
                <a:extLst>
                  <a:ext uri="{FF2B5EF4-FFF2-40B4-BE49-F238E27FC236}">
                    <a16:creationId xmlns:a16="http://schemas.microsoft.com/office/drawing/2014/main" id="{BC3D73D1-4A8F-E0F0-6C66-DC431C08AAD0}"/>
                  </a:ext>
                </a:extLst>
              </p:cNvPr>
              <p:cNvSpPr txBox="1">
                <a:spLocks noRot="1" noChangeAspect="1" noMove="1" noResize="1" noEditPoints="1" noAdjustHandles="1" noChangeArrowheads="1" noChangeShapeType="1" noTextEdit="1"/>
              </p:cNvSpPr>
              <p:nvPr/>
            </p:nvSpPr>
            <p:spPr>
              <a:xfrm>
                <a:off x="4577239" y="4943581"/>
                <a:ext cx="575799" cy="584775"/>
              </a:xfrm>
              <a:prstGeom prst="rect">
                <a:avLst/>
              </a:prstGeom>
              <a:blipFill>
                <a:blip r:embed="rId29"/>
                <a:stretch>
                  <a:fillRect/>
                </a:stretch>
              </a:blipFill>
            </p:spPr>
            <p:txBody>
              <a:bodyPr/>
              <a:lstStyle/>
              <a:p>
                <a:r>
                  <a:rPr lang="en-JP">
                    <a:noFill/>
                  </a:rPr>
                  <a:t> </a:t>
                </a:r>
              </a:p>
            </p:txBody>
          </p:sp>
        </mc:Fallback>
      </mc:AlternateContent>
      <p:grpSp>
        <p:nvGrpSpPr>
          <p:cNvPr id="36" name="Group 35">
            <a:extLst>
              <a:ext uri="{FF2B5EF4-FFF2-40B4-BE49-F238E27FC236}">
                <a16:creationId xmlns:a16="http://schemas.microsoft.com/office/drawing/2014/main" id="{754B0B52-EF1E-6181-5226-BB1E24AECB3E}"/>
              </a:ext>
            </a:extLst>
          </p:cNvPr>
          <p:cNvGrpSpPr/>
          <p:nvPr/>
        </p:nvGrpSpPr>
        <p:grpSpPr>
          <a:xfrm>
            <a:off x="3526108" y="4202981"/>
            <a:ext cx="1007998" cy="503999"/>
            <a:chOff x="5579613" y="1945348"/>
            <a:chExt cx="1007998" cy="503999"/>
          </a:xfrm>
        </p:grpSpPr>
        <p:sp>
          <p:nvSpPr>
            <p:cNvPr id="39" name="Rectangle 38">
              <a:extLst>
                <a:ext uri="{FF2B5EF4-FFF2-40B4-BE49-F238E27FC236}">
                  <a16:creationId xmlns:a16="http://schemas.microsoft.com/office/drawing/2014/main" id="{FB7B9A41-2526-C1EE-010C-DFBA802CF1BB}"/>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42" name="Rectangle 41">
              <a:extLst>
                <a:ext uri="{FF2B5EF4-FFF2-40B4-BE49-F238E27FC236}">
                  <a16:creationId xmlns:a16="http://schemas.microsoft.com/office/drawing/2014/main" id="{5D7169BE-C89B-7ECD-7C20-4AD173895CF0}"/>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Tree>
    <p:extLst>
      <p:ext uri="{BB962C8B-B14F-4D97-AF65-F5344CB8AC3E}">
        <p14:creationId xmlns:p14="http://schemas.microsoft.com/office/powerpoint/2010/main" val="32332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2.22222E-6 2.96296E-6 L -0.00052 0.10833 " pathEditMode="relative" rAng="0" ptsTypes="AA">
                                      <p:cBhvr>
                                        <p:cTn id="11" dur="500" fill="hold"/>
                                        <p:tgtEl>
                                          <p:spTgt spid="91"/>
                                        </p:tgtEl>
                                        <p:attrNameLst>
                                          <p:attrName>ppt_x</p:attrName>
                                          <p:attrName>ppt_y</p:attrName>
                                        </p:attrNameLst>
                                      </p:cBhvr>
                                      <p:rCtr x="-35" y="5417"/>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3.05556E-6 2.96296E-6 L -0.14341 0.10833 " pathEditMode="relative" rAng="0" ptsTypes="AA">
                                      <p:cBhvr>
                                        <p:cTn id="15" dur="500" fill="hold"/>
                                        <p:tgtEl>
                                          <p:spTgt spid="77"/>
                                        </p:tgtEl>
                                        <p:attrNameLst>
                                          <p:attrName>ppt_x</p:attrName>
                                          <p:attrName>ppt_y</p:attrName>
                                        </p:attrNameLst>
                                      </p:cBhvr>
                                      <p:rCtr x="-7170" y="5417"/>
                                    </p:animMotion>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fade">
                                      <p:cBhvr>
                                        <p:cTn id="23" dur="500"/>
                                        <p:tgtEl>
                                          <p:spTgt spid="10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500"/>
                                        <p:tgtEl>
                                          <p:spTgt spid="10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P spid="104" grpId="0"/>
      <p:bldP spid="108" grpId="0"/>
      <p:bldP spid="10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a:extLst>
              <a:ext uri="{FF2B5EF4-FFF2-40B4-BE49-F238E27FC236}">
                <a16:creationId xmlns:a16="http://schemas.microsoft.com/office/drawing/2014/main" id="{1528B8DB-88E7-A1EA-A113-22AA3DF167B8}"/>
              </a:ext>
            </a:extLst>
          </p:cNvPr>
          <p:cNvSpPr/>
          <p:nvPr/>
        </p:nvSpPr>
        <p:spPr>
          <a:xfrm>
            <a:off x="2902770" y="1421107"/>
            <a:ext cx="6204654" cy="4434644"/>
          </a:xfrm>
          <a:prstGeom prst="roundRect">
            <a:avLst>
              <a:gd name="adj" fmla="val 0"/>
            </a:avLst>
          </a:prstGeom>
          <a:solidFill>
            <a:schemeClr val="bg1">
              <a:lumMod val="9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8" name="Rounded Rectangle 67">
            <a:extLst>
              <a:ext uri="{FF2B5EF4-FFF2-40B4-BE49-F238E27FC236}">
                <a16:creationId xmlns:a16="http://schemas.microsoft.com/office/drawing/2014/main" id="{832CB534-6527-9D21-A5B7-A7A71267306A}"/>
              </a:ext>
            </a:extLst>
          </p:cNvPr>
          <p:cNvSpPr/>
          <p:nvPr/>
        </p:nvSpPr>
        <p:spPr>
          <a:xfrm>
            <a:off x="51874" y="1893850"/>
            <a:ext cx="2723924" cy="3974727"/>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A80C27EE-1908-BEB8-FEC3-ABE875B37B22}"/>
              </a:ext>
            </a:extLst>
          </p:cNvPr>
          <p:cNvSpPr>
            <a:spLocks noGrp="1"/>
          </p:cNvSpPr>
          <p:nvPr>
            <p:ph type="title"/>
          </p:nvPr>
        </p:nvSpPr>
        <p:spPr/>
        <p:txBody>
          <a:bodyPr/>
          <a:lstStyle/>
          <a:p>
            <a:r>
              <a:rPr lang="en-JP" sz="4000" dirty="0"/>
              <a:t>Clutch: </a:t>
            </a:r>
            <a:r>
              <a:rPr lang="en-US" sz="4000" dirty="0"/>
              <a:t>Divide-and-Conquer</a:t>
            </a:r>
            <a:endParaRPr lang="en-JP" sz="4000" dirty="0"/>
          </a:p>
        </p:txBody>
      </p:sp>
      <p:sp>
        <p:nvSpPr>
          <p:cNvPr id="4" name="Footer Placeholder 3">
            <a:extLst>
              <a:ext uri="{FF2B5EF4-FFF2-40B4-BE49-F238E27FC236}">
                <a16:creationId xmlns:a16="http://schemas.microsoft.com/office/drawing/2014/main" id="{F9F315B6-564A-ADFB-FE9A-57BB532EB291}"/>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0BE6A6F-323A-1FD7-0C25-CCF258927D68}"/>
              </a:ext>
            </a:extLst>
          </p:cNvPr>
          <p:cNvSpPr>
            <a:spLocks noGrp="1"/>
          </p:cNvSpPr>
          <p:nvPr>
            <p:ph type="sldNum" sz="quarter" idx="12"/>
          </p:nvPr>
        </p:nvSpPr>
        <p:spPr/>
        <p:txBody>
          <a:bodyPr/>
          <a:lstStyle/>
          <a:p>
            <a:fld id="{CBE5B309-C2CE-4D90-B104-F7E98438FC65}" type="slidenum">
              <a:rPr lang="tr-TR" smtClean="0"/>
              <a:pPr/>
              <a:t>51</a:t>
            </a:fld>
            <a:endParaRPr lang="tr-TR" dirty="0"/>
          </a:p>
        </p:txBody>
      </p:sp>
      <p:grpSp>
        <p:nvGrpSpPr>
          <p:cNvPr id="6" name="Group 5">
            <a:extLst>
              <a:ext uri="{FF2B5EF4-FFF2-40B4-BE49-F238E27FC236}">
                <a16:creationId xmlns:a16="http://schemas.microsoft.com/office/drawing/2014/main" id="{8F5435BC-CDF5-EB79-084F-52668E27B98C}"/>
              </a:ext>
            </a:extLst>
          </p:cNvPr>
          <p:cNvGrpSpPr/>
          <p:nvPr/>
        </p:nvGrpSpPr>
        <p:grpSpPr>
          <a:xfrm>
            <a:off x="421955" y="2604546"/>
            <a:ext cx="1007998" cy="503999"/>
            <a:chOff x="1548391" y="1945348"/>
            <a:chExt cx="1007998" cy="503999"/>
          </a:xfrm>
        </p:grpSpPr>
        <p:sp>
          <p:nvSpPr>
            <p:cNvPr id="7" name="Rectangle 6">
              <a:extLst>
                <a:ext uri="{FF2B5EF4-FFF2-40B4-BE49-F238E27FC236}">
                  <a16:creationId xmlns:a16="http://schemas.microsoft.com/office/drawing/2014/main" id="{9DE36E27-BEC6-AFC7-40D6-C3CAC84D3466}"/>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12EABF5A-B18D-2092-49E5-F3B17949FB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 name="Group 8">
            <a:extLst>
              <a:ext uri="{FF2B5EF4-FFF2-40B4-BE49-F238E27FC236}">
                <a16:creationId xmlns:a16="http://schemas.microsoft.com/office/drawing/2014/main" id="{9FABD581-F73A-B1B9-2435-F4A5D1E94340}"/>
              </a:ext>
            </a:extLst>
          </p:cNvPr>
          <p:cNvGrpSpPr/>
          <p:nvPr/>
        </p:nvGrpSpPr>
        <p:grpSpPr>
          <a:xfrm>
            <a:off x="1429953" y="2604546"/>
            <a:ext cx="1007998" cy="503999"/>
            <a:chOff x="2556389" y="1945348"/>
            <a:chExt cx="1007998" cy="503999"/>
          </a:xfrm>
        </p:grpSpPr>
        <p:sp>
          <p:nvSpPr>
            <p:cNvPr id="10" name="Rectangle 9">
              <a:extLst>
                <a:ext uri="{FF2B5EF4-FFF2-40B4-BE49-F238E27FC236}">
                  <a16:creationId xmlns:a16="http://schemas.microsoft.com/office/drawing/2014/main" id="{809BDCB7-53F6-5CED-F2A8-02AB291FF226}"/>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1" name="Rectangle 10">
              <a:extLst>
                <a:ext uri="{FF2B5EF4-FFF2-40B4-BE49-F238E27FC236}">
                  <a16:creationId xmlns:a16="http://schemas.microsoft.com/office/drawing/2014/main" id="{04D15B6E-1FF4-1FDA-13F0-A9A0F62A0372}"/>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61581F-6557-8A9F-E8D4-9CFFF56DE91B}"/>
                  </a:ext>
                </a:extLst>
              </p:cNvPr>
              <p:cNvSpPr txBox="1"/>
              <p:nvPr/>
            </p:nvSpPr>
            <p:spPr>
              <a:xfrm>
                <a:off x="925954" y="1877433"/>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2" name="TextBox 11">
                <a:extLst>
                  <a:ext uri="{FF2B5EF4-FFF2-40B4-BE49-F238E27FC236}">
                    <a16:creationId xmlns:a16="http://schemas.microsoft.com/office/drawing/2014/main" id="{1D61581F-6557-8A9F-E8D4-9CFFF56DE91B}"/>
                  </a:ext>
                </a:extLst>
              </p:cNvPr>
              <p:cNvSpPr txBox="1">
                <a:spLocks noRot="1" noChangeAspect="1" noMove="1" noResize="1" noEditPoints="1" noAdjustHandles="1" noChangeArrowheads="1" noChangeShapeType="1" noTextEdit="1"/>
              </p:cNvSpPr>
              <p:nvPr/>
            </p:nvSpPr>
            <p:spPr>
              <a:xfrm>
                <a:off x="925954" y="1877433"/>
                <a:ext cx="1029834" cy="584775"/>
              </a:xfrm>
              <a:prstGeom prst="rect">
                <a:avLst/>
              </a:prstGeom>
              <a:blipFill>
                <a:blip r:embed="rId3"/>
                <a:stretch>
                  <a:fillRect t="-12766" r="-13253" b="-34043"/>
                </a:stretch>
              </a:blipFill>
            </p:spPr>
            <p:txBody>
              <a:bodyPr/>
              <a:lstStyle/>
              <a:p>
                <a:r>
                  <a:rPr lang="en-JP">
                    <a:noFill/>
                  </a:rPr>
                  <a:t> </a:t>
                </a:r>
              </a:p>
            </p:txBody>
          </p:sp>
        </mc:Fallback>
      </mc:AlternateContent>
      <p:grpSp>
        <p:nvGrpSpPr>
          <p:cNvPr id="13" name="Group 12">
            <a:extLst>
              <a:ext uri="{FF2B5EF4-FFF2-40B4-BE49-F238E27FC236}">
                <a16:creationId xmlns:a16="http://schemas.microsoft.com/office/drawing/2014/main" id="{C764A5FC-30D5-7362-D8AA-AF3891F603A5}"/>
              </a:ext>
            </a:extLst>
          </p:cNvPr>
          <p:cNvGrpSpPr/>
          <p:nvPr/>
        </p:nvGrpSpPr>
        <p:grpSpPr>
          <a:xfrm>
            <a:off x="421955" y="2604546"/>
            <a:ext cx="1007998" cy="503999"/>
            <a:chOff x="1548391" y="1945348"/>
            <a:chExt cx="1007998" cy="503999"/>
          </a:xfrm>
        </p:grpSpPr>
        <p:sp>
          <p:nvSpPr>
            <p:cNvPr id="14" name="Rectangle 13">
              <a:extLst>
                <a:ext uri="{FF2B5EF4-FFF2-40B4-BE49-F238E27FC236}">
                  <a16:creationId xmlns:a16="http://schemas.microsoft.com/office/drawing/2014/main" id="{F1A67D94-EA09-94FF-08D7-E3E9B563C651}"/>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5" name="Rectangle 14">
              <a:extLst>
                <a:ext uri="{FF2B5EF4-FFF2-40B4-BE49-F238E27FC236}">
                  <a16:creationId xmlns:a16="http://schemas.microsoft.com/office/drawing/2014/main" id="{D1FAF1EB-D48F-5584-DBB2-515FB5DFAFED}"/>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6" name="Group 15">
            <a:extLst>
              <a:ext uri="{FF2B5EF4-FFF2-40B4-BE49-F238E27FC236}">
                <a16:creationId xmlns:a16="http://schemas.microsoft.com/office/drawing/2014/main" id="{1902995C-742F-65CC-64C0-4BD095B76912}"/>
              </a:ext>
            </a:extLst>
          </p:cNvPr>
          <p:cNvGrpSpPr/>
          <p:nvPr/>
        </p:nvGrpSpPr>
        <p:grpSpPr>
          <a:xfrm>
            <a:off x="1429953" y="2604546"/>
            <a:ext cx="1007998" cy="503999"/>
            <a:chOff x="2556389" y="1945348"/>
            <a:chExt cx="1007998" cy="503999"/>
          </a:xfrm>
        </p:grpSpPr>
        <p:sp>
          <p:nvSpPr>
            <p:cNvPr id="17" name="Rectangle 16">
              <a:extLst>
                <a:ext uri="{FF2B5EF4-FFF2-40B4-BE49-F238E27FC236}">
                  <a16:creationId xmlns:a16="http://schemas.microsoft.com/office/drawing/2014/main" id="{82221437-DC3C-C0F3-462D-59227FADF418}"/>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8" name="Rectangle 17">
              <a:extLst>
                <a:ext uri="{FF2B5EF4-FFF2-40B4-BE49-F238E27FC236}">
                  <a16:creationId xmlns:a16="http://schemas.microsoft.com/office/drawing/2014/main" id="{B5142215-23C7-B514-F89E-55DB5EC4B19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19" name="TextBox 18">
            <a:extLst>
              <a:ext uri="{FF2B5EF4-FFF2-40B4-BE49-F238E27FC236}">
                <a16:creationId xmlns:a16="http://schemas.microsoft.com/office/drawing/2014/main" id="{C28B3787-C2BC-9E3C-3DC4-A3BCA57CC3B8}"/>
              </a:ext>
            </a:extLst>
          </p:cNvPr>
          <p:cNvSpPr txBox="1"/>
          <p:nvPr/>
        </p:nvSpPr>
        <p:spPr>
          <a:xfrm>
            <a:off x="90474" y="2258311"/>
            <a:ext cx="788999" cy="461665"/>
          </a:xfrm>
          <a:prstGeom prst="rect">
            <a:avLst/>
          </a:prstGeom>
          <a:noFill/>
        </p:spPr>
        <p:txBody>
          <a:bodyPr wrap="none" rtlCol="0">
            <a:spAutoFit/>
          </a:bodyPr>
          <a:lstStyle/>
          <a:p>
            <a:r>
              <a:rPr lang="en-JP" sz="2400" dirty="0"/>
              <a:t>MSB</a:t>
            </a:r>
          </a:p>
        </p:txBody>
      </p:sp>
      <p:sp>
        <p:nvSpPr>
          <p:cNvPr id="20" name="TextBox 19">
            <a:extLst>
              <a:ext uri="{FF2B5EF4-FFF2-40B4-BE49-F238E27FC236}">
                <a16:creationId xmlns:a16="http://schemas.microsoft.com/office/drawing/2014/main" id="{F651544F-F6A1-34F3-71F1-EEF84B0119E3}"/>
              </a:ext>
            </a:extLst>
          </p:cNvPr>
          <p:cNvSpPr txBox="1"/>
          <p:nvPr/>
        </p:nvSpPr>
        <p:spPr>
          <a:xfrm>
            <a:off x="2017133" y="2258311"/>
            <a:ext cx="699230" cy="461665"/>
          </a:xfrm>
          <a:prstGeom prst="rect">
            <a:avLst/>
          </a:prstGeom>
          <a:noFill/>
        </p:spPr>
        <p:txBody>
          <a:bodyPr wrap="none" rtlCol="0">
            <a:spAutoFit/>
          </a:bodyPr>
          <a:lstStyle/>
          <a:p>
            <a:r>
              <a:rPr lang="en-JP" sz="2400" dirty="0"/>
              <a:t>LSB</a:t>
            </a:r>
          </a:p>
        </p:txBody>
      </p:sp>
      <p:grpSp>
        <p:nvGrpSpPr>
          <p:cNvPr id="21" name="Group 20">
            <a:extLst>
              <a:ext uri="{FF2B5EF4-FFF2-40B4-BE49-F238E27FC236}">
                <a16:creationId xmlns:a16="http://schemas.microsoft.com/office/drawing/2014/main" id="{A194922D-3939-D7FC-BA97-D09B530AABCC}"/>
              </a:ext>
            </a:extLst>
          </p:cNvPr>
          <p:cNvGrpSpPr/>
          <p:nvPr/>
        </p:nvGrpSpPr>
        <p:grpSpPr>
          <a:xfrm>
            <a:off x="429023" y="4554619"/>
            <a:ext cx="1007998" cy="503999"/>
            <a:chOff x="5579613" y="1945348"/>
            <a:chExt cx="1007998" cy="503999"/>
          </a:xfrm>
        </p:grpSpPr>
        <p:sp>
          <p:nvSpPr>
            <p:cNvPr id="22" name="Rectangle 21">
              <a:extLst>
                <a:ext uri="{FF2B5EF4-FFF2-40B4-BE49-F238E27FC236}">
                  <a16:creationId xmlns:a16="http://schemas.microsoft.com/office/drawing/2014/main" id="{59FE1EF6-1679-32BB-317F-413228AC016B}"/>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3" name="Rectangle 22">
              <a:extLst>
                <a:ext uri="{FF2B5EF4-FFF2-40B4-BE49-F238E27FC236}">
                  <a16:creationId xmlns:a16="http://schemas.microsoft.com/office/drawing/2014/main" id="{3D53BBC4-7C3B-6EA9-D3AE-61612C1994C3}"/>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4" name="Group 23">
            <a:extLst>
              <a:ext uri="{FF2B5EF4-FFF2-40B4-BE49-F238E27FC236}">
                <a16:creationId xmlns:a16="http://schemas.microsoft.com/office/drawing/2014/main" id="{2A9AA95E-7B93-AA1C-800B-371103133E08}"/>
              </a:ext>
            </a:extLst>
          </p:cNvPr>
          <p:cNvGrpSpPr/>
          <p:nvPr/>
        </p:nvGrpSpPr>
        <p:grpSpPr>
          <a:xfrm>
            <a:off x="1430965" y="4554619"/>
            <a:ext cx="1007998" cy="503999"/>
            <a:chOff x="6587611" y="1945348"/>
            <a:chExt cx="1007998" cy="503999"/>
          </a:xfrm>
        </p:grpSpPr>
        <p:sp>
          <p:nvSpPr>
            <p:cNvPr id="25" name="Rectangle 24">
              <a:extLst>
                <a:ext uri="{FF2B5EF4-FFF2-40B4-BE49-F238E27FC236}">
                  <a16:creationId xmlns:a16="http://schemas.microsoft.com/office/drawing/2014/main" id="{BE46E605-1AD5-0ABD-90DC-E66C23277868}"/>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6" name="Rectangle 25">
              <a:extLst>
                <a:ext uri="{FF2B5EF4-FFF2-40B4-BE49-F238E27FC236}">
                  <a16:creationId xmlns:a16="http://schemas.microsoft.com/office/drawing/2014/main" id="{C038B3E5-DCB7-8AA3-D729-C512256F4423}"/>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E3DAAE-32AB-0CC2-DB7C-7217BD8380F6}"/>
                  </a:ext>
                </a:extLst>
              </p:cNvPr>
              <p:cNvSpPr txBox="1"/>
              <p:nvPr/>
            </p:nvSpPr>
            <p:spPr>
              <a:xfrm>
                <a:off x="997961" y="3845783"/>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7" name="TextBox 26">
                <a:extLst>
                  <a:ext uri="{FF2B5EF4-FFF2-40B4-BE49-F238E27FC236}">
                    <a16:creationId xmlns:a16="http://schemas.microsoft.com/office/drawing/2014/main" id="{00E3DAAE-32AB-0CC2-DB7C-7217BD8380F6}"/>
                  </a:ext>
                </a:extLst>
              </p:cNvPr>
              <p:cNvSpPr txBox="1">
                <a:spLocks noRot="1" noChangeAspect="1" noMove="1" noResize="1" noEditPoints="1" noAdjustHandles="1" noChangeArrowheads="1" noChangeShapeType="1" noTextEdit="1"/>
              </p:cNvSpPr>
              <p:nvPr/>
            </p:nvSpPr>
            <p:spPr>
              <a:xfrm>
                <a:off x="997961" y="3845783"/>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8" name="Group 27">
            <a:extLst>
              <a:ext uri="{FF2B5EF4-FFF2-40B4-BE49-F238E27FC236}">
                <a16:creationId xmlns:a16="http://schemas.microsoft.com/office/drawing/2014/main" id="{4964A4C8-58A8-E0E4-8251-FB3E94E25015}"/>
              </a:ext>
            </a:extLst>
          </p:cNvPr>
          <p:cNvGrpSpPr/>
          <p:nvPr/>
        </p:nvGrpSpPr>
        <p:grpSpPr>
          <a:xfrm>
            <a:off x="415899" y="4552851"/>
            <a:ext cx="1007998" cy="503999"/>
            <a:chOff x="5579613" y="1945348"/>
            <a:chExt cx="1007998" cy="503999"/>
          </a:xfrm>
        </p:grpSpPr>
        <p:sp>
          <p:nvSpPr>
            <p:cNvPr id="29" name="Rectangle 28">
              <a:extLst>
                <a:ext uri="{FF2B5EF4-FFF2-40B4-BE49-F238E27FC236}">
                  <a16:creationId xmlns:a16="http://schemas.microsoft.com/office/drawing/2014/main" id="{E34969AD-D34E-DBDA-3465-A07A9B55887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0" name="Rectangle 29">
              <a:extLst>
                <a:ext uri="{FF2B5EF4-FFF2-40B4-BE49-F238E27FC236}">
                  <a16:creationId xmlns:a16="http://schemas.microsoft.com/office/drawing/2014/main" id="{55C03B89-EA2A-0528-5AB0-8F6DE90D658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1" name="Group 30">
            <a:extLst>
              <a:ext uri="{FF2B5EF4-FFF2-40B4-BE49-F238E27FC236}">
                <a16:creationId xmlns:a16="http://schemas.microsoft.com/office/drawing/2014/main" id="{BCA53466-C8B1-6247-88F0-17D5F323B80F}"/>
              </a:ext>
            </a:extLst>
          </p:cNvPr>
          <p:cNvGrpSpPr/>
          <p:nvPr/>
        </p:nvGrpSpPr>
        <p:grpSpPr>
          <a:xfrm>
            <a:off x="1429953" y="4552851"/>
            <a:ext cx="1007998" cy="503999"/>
            <a:chOff x="6587611" y="1945348"/>
            <a:chExt cx="1007998" cy="503999"/>
          </a:xfrm>
        </p:grpSpPr>
        <p:sp>
          <p:nvSpPr>
            <p:cNvPr id="32" name="Rectangle 31">
              <a:extLst>
                <a:ext uri="{FF2B5EF4-FFF2-40B4-BE49-F238E27FC236}">
                  <a16:creationId xmlns:a16="http://schemas.microsoft.com/office/drawing/2014/main" id="{3CDB43B5-CAF6-34B9-5938-FF2DCFA32A4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3" name="Rectangle 32">
              <a:extLst>
                <a:ext uri="{FF2B5EF4-FFF2-40B4-BE49-F238E27FC236}">
                  <a16:creationId xmlns:a16="http://schemas.microsoft.com/office/drawing/2014/main" id="{3DF55B9A-35B8-FD58-8CD8-40584A48F3CA}"/>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4" name="TextBox 33">
            <a:extLst>
              <a:ext uri="{FF2B5EF4-FFF2-40B4-BE49-F238E27FC236}">
                <a16:creationId xmlns:a16="http://schemas.microsoft.com/office/drawing/2014/main" id="{67C0DBA8-834C-9911-2003-386BE0B53CCD}"/>
              </a:ext>
            </a:extLst>
          </p:cNvPr>
          <p:cNvSpPr txBox="1"/>
          <p:nvPr/>
        </p:nvSpPr>
        <p:spPr>
          <a:xfrm>
            <a:off x="92159" y="4202981"/>
            <a:ext cx="788999" cy="461665"/>
          </a:xfrm>
          <a:prstGeom prst="rect">
            <a:avLst/>
          </a:prstGeom>
          <a:noFill/>
        </p:spPr>
        <p:txBody>
          <a:bodyPr wrap="none" rtlCol="0">
            <a:spAutoFit/>
          </a:bodyPr>
          <a:lstStyle/>
          <a:p>
            <a:r>
              <a:rPr lang="en-JP" sz="2400" dirty="0"/>
              <a:t>MSB</a:t>
            </a:r>
          </a:p>
        </p:txBody>
      </p:sp>
      <p:sp>
        <p:nvSpPr>
          <p:cNvPr id="35" name="TextBox 34">
            <a:extLst>
              <a:ext uri="{FF2B5EF4-FFF2-40B4-BE49-F238E27FC236}">
                <a16:creationId xmlns:a16="http://schemas.microsoft.com/office/drawing/2014/main" id="{A08F763D-EFE3-2CE7-BC32-8226639C900F}"/>
              </a:ext>
            </a:extLst>
          </p:cNvPr>
          <p:cNvSpPr txBox="1"/>
          <p:nvPr/>
        </p:nvSpPr>
        <p:spPr>
          <a:xfrm>
            <a:off x="2018818" y="4202981"/>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26C0304-029E-CE54-87B2-E3C0779B2A71}"/>
                  </a:ext>
                </a:extLst>
              </p:cNvPr>
              <p:cNvSpPr txBox="1"/>
              <p:nvPr/>
            </p:nvSpPr>
            <p:spPr>
              <a:xfrm>
                <a:off x="3342570" y="2160051"/>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0" name="TextBox 39">
                <a:extLst>
                  <a:ext uri="{FF2B5EF4-FFF2-40B4-BE49-F238E27FC236}">
                    <a16:creationId xmlns:a16="http://schemas.microsoft.com/office/drawing/2014/main" id="{626C0304-029E-CE54-87B2-E3C0779B2A71}"/>
                  </a:ext>
                </a:extLst>
              </p:cNvPr>
              <p:cNvSpPr txBox="1">
                <a:spLocks noRot="1" noChangeAspect="1" noMove="1" noResize="1" noEditPoints="1" noAdjustHandles="1" noChangeArrowheads="1" noChangeShapeType="1" noTextEdit="1"/>
              </p:cNvSpPr>
              <p:nvPr/>
            </p:nvSpPr>
            <p:spPr>
              <a:xfrm>
                <a:off x="3342570" y="2160051"/>
                <a:ext cx="1617681" cy="553998"/>
              </a:xfrm>
              <a:prstGeom prst="rect">
                <a:avLst/>
              </a:prstGeom>
              <a:blipFill>
                <a:blip r:embed="rId8"/>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89F21DB-BF6E-03F9-F18A-608D2C339150}"/>
                  </a:ext>
                </a:extLst>
              </p:cNvPr>
              <p:cNvSpPr txBox="1"/>
              <p:nvPr/>
            </p:nvSpPr>
            <p:spPr>
              <a:xfrm>
                <a:off x="5278680" y="1421107"/>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41" name="TextBox 40">
                <a:extLst>
                  <a:ext uri="{FF2B5EF4-FFF2-40B4-BE49-F238E27FC236}">
                    <a16:creationId xmlns:a16="http://schemas.microsoft.com/office/drawing/2014/main" id="{789F21DB-BF6E-03F9-F18A-608D2C339150}"/>
                  </a:ext>
                </a:extLst>
              </p:cNvPr>
              <p:cNvSpPr txBox="1">
                <a:spLocks noRot="1" noChangeAspect="1" noMove="1" noResize="1" noEditPoints="1" noAdjustHandles="1" noChangeArrowheads="1" noChangeShapeType="1" noTextEdit="1"/>
              </p:cNvSpPr>
              <p:nvPr/>
            </p:nvSpPr>
            <p:spPr>
              <a:xfrm>
                <a:off x="5278680" y="1421107"/>
                <a:ext cx="1452834" cy="584775"/>
              </a:xfrm>
              <a:prstGeom prst="rect">
                <a:avLst/>
              </a:prstGeom>
              <a:blipFill>
                <a:blip r:embed="rId9"/>
                <a:stretch>
                  <a:fillRect b="-2340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7B3F29B2-A533-51A2-0658-CC126ACBC916}"/>
                  </a:ext>
                </a:extLst>
              </p:cNvPr>
              <p:cNvSpPr txBox="1"/>
              <p:nvPr/>
            </p:nvSpPr>
            <p:spPr>
              <a:xfrm>
                <a:off x="7618013" y="215574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7B3F29B2-A533-51A2-0658-CC126ACBC916}"/>
                  </a:ext>
                </a:extLst>
              </p:cNvPr>
              <p:cNvSpPr txBox="1">
                <a:spLocks noRot="1" noChangeAspect="1" noMove="1" noResize="1" noEditPoints="1" noAdjustHandles="1" noChangeArrowheads="1" noChangeShapeType="1" noTextEdit="1"/>
              </p:cNvSpPr>
              <p:nvPr/>
            </p:nvSpPr>
            <p:spPr>
              <a:xfrm>
                <a:off x="7618013" y="2155742"/>
                <a:ext cx="1617681" cy="553998"/>
              </a:xfrm>
              <a:prstGeom prst="rect">
                <a:avLst/>
              </a:prstGeom>
              <a:blipFill>
                <a:blip r:embed="rId10"/>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76E1962-471A-4B2E-29B3-E270A8F757CE}"/>
                  </a:ext>
                </a:extLst>
              </p:cNvPr>
              <p:cNvSpPr txBox="1"/>
              <p:nvPr/>
            </p:nvSpPr>
            <p:spPr>
              <a:xfrm>
                <a:off x="5382107" y="214899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smtClean="0">
                        <a:solidFill>
                          <a:schemeClr val="tx1"/>
                        </a:solidFill>
                        <a:latin typeface="Cambria Math" panose="02040503050406030204" pitchFamily="18" charset="0"/>
                        <a:ea typeface="Cambria Math" panose="02040503050406030204" pitchFamily="18" charset="0"/>
                      </a:rPr>
                      <m: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3" name="TextBox 42">
                <a:extLst>
                  <a:ext uri="{FF2B5EF4-FFF2-40B4-BE49-F238E27FC236}">
                    <a16:creationId xmlns:a16="http://schemas.microsoft.com/office/drawing/2014/main" id="{076E1962-471A-4B2E-29B3-E270A8F757CE}"/>
                  </a:ext>
                </a:extLst>
              </p:cNvPr>
              <p:cNvSpPr txBox="1">
                <a:spLocks noRot="1" noChangeAspect="1" noMove="1" noResize="1" noEditPoints="1" noAdjustHandles="1" noChangeArrowheads="1" noChangeShapeType="1" noTextEdit="1"/>
              </p:cNvSpPr>
              <p:nvPr/>
            </p:nvSpPr>
            <p:spPr>
              <a:xfrm>
                <a:off x="5382107" y="2148992"/>
                <a:ext cx="1617681" cy="553998"/>
              </a:xfrm>
              <a:prstGeom prst="rect">
                <a:avLst/>
              </a:prstGeom>
              <a:blipFill>
                <a:blip r:embed="rId11"/>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1DDCA51-3D1D-60D8-B4B6-B06A9D53BC77}"/>
                  </a:ext>
                </a:extLst>
              </p:cNvPr>
              <p:cNvSpPr txBox="1"/>
              <p:nvPr/>
            </p:nvSpPr>
            <p:spPr>
              <a:xfrm>
                <a:off x="4524469" y="2180482"/>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44" name="TextBox 43">
                <a:extLst>
                  <a:ext uri="{FF2B5EF4-FFF2-40B4-BE49-F238E27FC236}">
                    <a16:creationId xmlns:a16="http://schemas.microsoft.com/office/drawing/2014/main" id="{F1DDCA51-3D1D-60D8-B4B6-B06A9D53BC77}"/>
                  </a:ext>
                </a:extLst>
              </p:cNvPr>
              <p:cNvSpPr txBox="1">
                <a:spLocks noRot="1" noChangeAspect="1" noMove="1" noResize="1" noEditPoints="1" noAdjustHandles="1" noChangeArrowheads="1" noChangeShapeType="1" noTextEdit="1"/>
              </p:cNvSpPr>
              <p:nvPr/>
            </p:nvSpPr>
            <p:spPr>
              <a:xfrm>
                <a:off x="4524469" y="2180482"/>
                <a:ext cx="628569" cy="523220"/>
              </a:xfrm>
              <a:prstGeom prst="rect">
                <a:avLst/>
              </a:prstGeom>
              <a:blipFill>
                <a:blip r:embed="rId12"/>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4C25DCE-2CD2-71EC-6494-52B7B6E29A89}"/>
                  </a:ext>
                </a:extLst>
              </p:cNvPr>
              <p:cNvSpPr txBox="1"/>
              <p:nvPr/>
            </p:nvSpPr>
            <p:spPr>
              <a:xfrm>
                <a:off x="6797025" y="2200598"/>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45" name="TextBox 44">
                <a:extLst>
                  <a:ext uri="{FF2B5EF4-FFF2-40B4-BE49-F238E27FC236}">
                    <a16:creationId xmlns:a16="http://schemas.microsoft.com/office/drawing/2014/main" id="{B4C25DCE-2CD2-71EC-6494-52B7B6E29A89}"/>
                  </a:ext>
                </a:extLst>
              </p:cNvPr>
              <p:cNvSpPr txBox="1">
                <a:spLocks noRot="1" noChangeAspect="1" noMove="1" noResize="1" noEditPoints="1" noAdjustHandles="1" noChangeArrowheads="1" noChangeShapeType="1" noTextEdit="1"/>
              </p:cNvSpPr>
              <p:nvPr/>
            </p:nvSpPr>
            <p:spPr>
              <a:xfrm>
                <a:off x="6797025" y="2200598"/>
                <a:ext cx="885371" cy="523220"/>
              </a:xfrm>
              <a:prstGeom prst="rect">
                <a:avLst/>
              </a:prstGeom>
              <a:blipFill>
                <a:blip r:embed="rId13"/>
                <a:stretch>
                  <a:fillRect/>
                </a:stretch>
              </a:blipFill>
            </p:spPr>
            <p:txBody>
              <a:bodyPr/>
              <a:lstStyle/>
              <a:p>
                <a:r>
                  <a:rPr lang="en-JP">
                    <a:noFill/>
                  </a:rPr>
                  <a:t> </a:t>
                </a:r>
              </a:p>
            </p:txBody>
          </p:sp>
        </mc:Fallback>
      </mc:AlternateContent>
      <p:sp>
        <p:nvSpPr>
          <p:cNvPr id="46" name="TextBox 45">
            <a:extLst>
              <a:ext uri="{FF2B5EF4-FFF2-40B4-BE49-F238E27FC236}">
                <a16:creationId xmlns:a16="http://schemas.microsoft.com/office/drawing/2014/main" id="{EA00D6FC-8F4C-0CFC-8CDD-626241154D5D}"/>
              </a:ext>
            </a:extLst>
          </p:cNvPr>
          <p:cNvSpPr txBox="1"/>
          <p:nvPr/>
        </p:nvSpPr>
        <p:spPr>
          <a:xfrm>
            <a:off x="5077215" y="2150682"/>
            <a:ext cx="304892" cy="553998"/>
          </a:xfrm>
          <a:prstGeom prst="rect">
            <a:avLst/>
          </a:prstGeom>
          <a:noFill/>
        </p:spPr>
        <p:txBody>
          <a:bodyPr wrap="square" rtlCol="0">
            <a:spAutoFit/>
          </a:bodyPr>
          <a:lstStyle/>
          <a:p>
            <a:r>
              <a:rPr lang="en-JP" sz="3000" dirty="0"/>
              <a:t>(</a:t>
            </a:r>
          </a:p>
        </p:txBody>
      </p:sp>
      <p:sp>
        <p:nvSpPr>
          <p:cNvPr id="47" name="TextBox 46">
            <a:extLst>
              <a:ext uri="{FF2B5EF4-FFF2-40B4-BE49-F238E27FC236}">
                <a16:creationId xmlns:a16="http://schemas.microsoft.com/office/drawing/2014/main" id="{3ED4A113-2122-4AB0-5947-BE71F068099E}"/>
              </a:ext>
            </a:extLst>
          </p:cNvPr>
          <p:cNvSpPr txBox="1"/>
          <p:nvPr/>
        </p:nvSpPr>
        <p:spPr>
          <a:xfrm>
            <a:off x="8855102" y="2121197"/>
            <a:ext cx="304892" cy="553998"/>
          </a:xfrm>
          <a:prstGeom prst="rect">
            <a:avLst/>
          </a:prstGeom>
          <a:noFill/>
        </p:spPr>
        <p:txBody>
          <a:bodyPr wrap="square" rtlCol="0">
            <a:spAutoFit/>
          </a:bodyPr>
          <a:lstStyle/>
          <a:p>
            <a:r>
              <a:rPr lang="en-JP" sz="3000" dirty="0"/>
              <a:t>)</a:t>
            </a:r>
          </a:p>
        </p:txBody>
      </p:sp>
      <p:sp>
        <p:nvSpPr>
          <p:cNvPr id="55" name="TextBox 54">
            <a:extLst>
              <a:ext uri="{FF2B5EF4-FFF2-40B4-BE49-F238E27FC236}">
                <a16:creationId xmlns:a16="http://schemas.microsoft.com/office/drawing/2014/main" id="{123D2033-DC54-4C4C-0E36-F79CB6ADD1A2}"/>
              </a:ext>
            </a:extLst>
          </p:cNvPr>
          <p:cNvSpPr txBox="1"/>
          <p:nvPr/>
        </p:nvSpPr>
        <p:spPr>
          <a:xfrm>
            <a:off x="2938292" y="2223735"/>
            <a:ext cx="404278" cy="584775"/>
          </a:xfrm>
          <a:prstGeom prst="rect">
            <a:avLst/>
          </a:prstGeom>
          <a:noFill/>
        </p:spPr>
        <p:txBody>
          <a:bodyPr wrap="none" rtlCol="0">
            <a:spAutoFit/>
          </a:bodyPr>
          <a:lstStyle/>
          <a:p>
            <a:r>
              <a:rPr lang="en-JP" sz="3200" dirty="0"/>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4B1E305-4877-F738-8136-6970D19D8B68}"/>
                  </a:ext>
                </a:extLst>
              </p:cNvPr>
              <p:cNvSpPr txBox="1"/>
              <p:nvPr/>
            </p:nvSpPr>
            <p:spPr>
              <a:xfrm>
                <a:off x="276721" y="3131617"/>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3" name="TextBox 2">
                <a:extLst>
                  <a:ext uri="{FF2B5EF4-FFF2-40B4-BE49-F238E27FC236}">
                    <a16:creationId xmlns:a16="http://schemas.microsoft.com/office/drawing/2014/main" id="{24B1E305-4877-F738-8136-6970D19D8B68}"/>
                  </a:ext>
                </a:extLst>
              </p:cNvPr>
              <p:cNvSpPr txBox="1">
                <a:spLocks noRot="1" noChangeAspect="1" noMove="1" noResize="1" noEditPoints="1" noAdjustHandles="1" noChangeArrowheads="1" noChangeShapeType="1" noTextEdit="1"/>
              </p:cNvSpPr>
              <p:nvPr/>
            </p:nvSpPr>
            <p:spPr>
              <a:xfrm>
                <a:off x="276721" y="3131617"/>
                <a:ext cx="1617681" cy="553998"/>
              </a:xfrm>
              <a:prstGeom prst="rect">
                <a:avLst/>
              </a:prstGeom>
              <a:blipFill>
                <a:blip r:embed="rId21"/>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97178A31-4571-84EC-7BD0-9A7E0868FACF}"/>
                  </a:ext>
                </a:extLst>
              </p:cNvPr>
              <p:cNvSpPr txBox="1"/>
              <p:nvPr/>
            </p:nvSpPr>
            <p:spPr>
              <a:xfrm>
                <a:off x="1392737" y="3105943"/>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61" name="TextBox 60">
                <a:extLst>
                  <a:ext uri="{FF2B5EF4-FFF2-40B4-BE49-F238E27FC236}">
                    <a16:creationId xmlns:a16="http://schemas.microsoft.com/office/drawing/2014/main" id="{97178A31-4571-84EC-7BD0-9A7E0868FACF}"/>
                  </a:ext>
                </a:extLst>
              </p:cNvPr>
              <p:cNvSpPr txBox="1">
                <a:spLocks noRot="1" noChangeAspect="1" noMove="1" noResize="1" noEditPoints="1" noAdjustHandles="1" noChangeArrowheads="1" noChangeShapeType="1" noTextEdit="1"/>
              </p:cNvSpPr>
              <p:nvPr/>
            </p:nvSpPr>
            <p:spPr>
              <a:xfrm>
                <a:off x="1392737" y="3105943"/>
                <a:ext cx="1617681" cy="553998"/>
              </a:xfrm>
              <a:prstGeom prst="rect">
                <a:avLst/>
              </a:prstGeom>
              <a:blipFill>
                <a:blip r:embed="rId22"/>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9152051C-FF0D-E6B0-F244-664626093D79}"/>
                  </a:ext>
                </a:extLst>
              </p:cNvPr>
              <p:cNvSpPr txBox="1"/>
              <p:nvPr/>
            </p:nvSpPr>
            <p:spPr>
              <a:xfrm>
                <a:off x="70632" y="5052535"/>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66" name="TextBox 65">
                <a:extLst>
                  <a:ext uri="{FF2B5EF4-FFF2-40B4-BE49-F238E27FC236}">
                    <a16:creationId xmlns:a16="http://schemas.microsoft.com/office/drawing/2014/main" id="{9152051C-FF0D-E6B0-F244-664626093D79}"/>
                  </a:ext>
                </a:extLst>
              </p:cNvPr>
              <p:cNvSpPr txBox="1">
                <a:spLocks noRot="1" noChangeAspect="1" noMove="1" noResize="1" noEditPoints="1" noAdjustHandles="1" noChangeArrowheads="1" noChangeShapeType="1" noTextEdit="1"/>
              </p:cNvSpPr>
              <p:nvPr/>
            </p:nvSpPr>
            <p:spPr>
              <a:xfrm>
                <a:off x="70632" y="5052535"/>
                <a:ext cx="1617681" cy="553998"/>
              </a:xfrm>
              <a:prstGeom prst="rect">
                <a:avLst/>
              </a:prstGeom>
              <a:blipFill>
                <a:blip r:embed="rId23"/>
                <a:stretch>
                  <a:fillRect b="-6667"/>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6F8B737-9BBB-7C2A-EA02-83B5C36E151B}"/>
                  </a:ext>
                </a:extLst>
              </p:cNvPr>
              <p:cNvSpPr txBox="1"/>
              <p:nvPr/>
            </p:nvSpPr>
            <p:spPr>
              <a:xfrm>
                <a:off x="1221603" y="504914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70" name="TextBox 69">
                <a:extLst>
                  <a:ext uri="{FF2B5EF4-FFF2-40B4-BE49-F238E27FC236}">
                    <a16:creationId xmlns:a16="http://schemas.microsoft.com/office/drawing/2014/main" id="{96F8B737-9BBB-7C2A-EA02-83B5C36E151B}"/>
                  </a:ext>
                </a:extLst>
              </p:cNvPr>
              <p:cNvSpPr txBox="1">
                <a:spLocks noRot="1" noChangeAspect="1" noMove="1" noResize="1" noEditPoints="1" noAdjustHandles="1" noChangeArrowheads="1" noChangeShapeType="1" noTextEdit="1"/>
              </p:cNvSpPr>
              <p:nvPr/>
            </p:nvSpPr>
            <p:spPr>
              <a:xfrm>
                <a:off x="1221603" y="5049146"/>
                <a:ext cx="1617681" cy="553998"/>
              </a:xfrm>
              <a:prstGeom prst="rect">
                <a:avLst/>
              </a:prstGeom>
              <a:blipFill>
                <a:blip r:embed="rId24"/>
                <a:stretch>
                  <a:fillRect b="-6667"/>
                </a:stretch>
              </a:blipFill>
            </p:spPr>
            <p:txBody>
              <a:bodyPr/>
              <a:lstStyle/>
              <a:p>
                <a:r>
                  <a:rPr lang="en-JP">
                    <a:noFill/>
                  </a:rPr>
                  <a:t> </a:t>
                </a:r>
              </a:p>
            </p:txBody>
          </p:sp>
        </mc:Fallback>
      </mc:AlternateContent>
      <p:sp>
        <p:nvSpPr>
          <p:cNvPr id="37" name="Rounded Rectangle 36">
            <a:extLst>
              <a:ext uri="{FF2B5EF4-FFF2-40B4-BE49-F238E27FC236}">
                <a16:creationId xmlns:a16="http://schemas.microsoft.com/office/drawing/2014/main" id="{1C5E310B-0773-2057-3B26-F854E21D4418}"/>
              </a:ext>
            </a:extLst>
          </p:cNvPr>
          <p:cNvSpPr/>
          <p:nvPr/>
        </p:nvSpPr>
        <p:spPr>
          <a:xfrm>
            <a:off x="3094272" y="2846100"/>
            <a:ext cx="5690284" cy="2781037"/>
          </a:xfrm>
          <a:prstGeom prst="roundRect">
            <a:avLst>
              <a:gd name="adj" fmla="val 9753"/>
            </a:avLst>
          </a:prstGeom>
          <a:solidFill>
            <a:schemeClr val="bg1"/>
          </a:solidFill>
          <a:ln w="381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grpSp>
        <p:nvGrpSpPr>
          <p:cNvPr id="38" name="Group 37">
            <a:extLst>
              <a:ext uri="{FF2B5EF4-FFF2-40B4-BE49-F238E27FC236}">
                <a16:creationId xmlns:a16="http://schemas.microsoft.com/office/drawing/2014/main" id="{DB3D0685-C580-DA93-0223-6B56238D5628}"/>
              </a:ext>
            </a:extLst>
          </p:cNvPr>
          <p:cNvGrpSpPr/>
          <p:nvPr/>
        </p:nvGrpSpPr>
        <p:grpSpPr>
          <a:xfrm>
            <a:off x="6554273" y="3441181"/>
            <a:ext cx="1007998" cy="503999"/>
            <a:chOff x="5579613" y="1945348"/>
            <a:chExt cx="1007998" cy="503999"/>
          </a:xfrm>
        </p:grpSpPr>
        <p:sp>
          <p:nvSpPr>
            <p:cNvPr id="72" name="Rectangle 71">
              <a:extLst>
                <a:ext uri="{FF2B5EF4-FFF2-40B4-BE49-F238E27FC236}">
                  <a16:creationId xmlns:a16="http://schemas.microsoft.com/office/drawing/2014/main" id="{068437F4-4E8F-7A6B-65C7-EF707D078AF1}"/>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73" name="Rectangle 72">
              <a:extLst>
                <a:ext uri="{FF2B5EF4-FFF2-40B4-BE49-F238E27FC236}">
                  <a16:creationId xmlns:a16="http://schemas.microsoft.com/office/drawing/2014/main" id="{D4413C64-0E55-1A81-A547-1C4A734DA400}"/>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74" name="Group 73">
            <a:extLst>
              <a:ext uri="{FF2B5EF4-FFF2-40B4-BE49-F238E27FC236}">
                <a16:creationId xmlns:a16="http://schemas.microsoft.com/office/drawing/2014/main" id="{52AF5D68-E072-BEC6-9BCE-E57868B1B518}"/>
              </a:ext>
            </a:extLst>
          </p:cNvPr>
          <p:cNvGrpSpPr/>
          <p:nvPr/>
        </p:nvGrpSpPr>
        <p:grpSpPr>
          <a:xfrm>
            <a:off x="7556215" y="3441181"/>
            <a:ext cx="1007998" cy="503999"/>
            <a:chOff x="6587611" y="1945348"/>
            <a:chExt cx="1007998" cy="503999"/>
          </a:xfrm>
        </p:grpSpPr>
        <p:sp>
          <p:nvSpPr>
            <p:cNvPr id="75" name="Rectangle 74">
              <a:extLst>
                <a:ext uri="{FF2B5EF4-FFF2-40B4-BE49-F238E27FC236}">
                  <a16:creationId xmlns:a16="http://schemas.microsoft.com/office/drawing/2014/main" id="{35D288EC-E5D8-1BED-8C8B-ADF0F826430A}"/>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76" name="Rectangle 75">
              <a:extLst>
                <a:ext uri="{FF2B5EF4-FFF2-40B4-BE49-F238E27FC236}">
                  <a16:creationId xmlns:a16="http://schemas.microsoft.com/office/drawing/2014/main" id="{A0AFC469-E860-B8D3-ADB1-0610B777DB74}"/>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grpSp>
        <p:nvGrpSpPr>
          <p:cNvPr id="77" name="Group 76">
            <a:extLst>
              <a:ext uri="{FF2B5EF4-FFF2-40B4-BE49-F238E27FC236}">
                <a16:creationId xmlns:a16="http://schemas.microsoft.com/office/drawing/2014/main" id="{BDD73F34-EBF0-07C5-D096-9986E2A0B64D}"/>
              </a:ext>
            </a:extLst>
          </p:cNvPr>
          <p:cNvGrpSpPr/>
          <p:nvPr/>
        </p:nvGrpSpPr>
        <p:grpSpPr>
          <a:xfrm>
            <a:off x="6541149" y="3439413"/>
            <a:ext cx="1007998" cy="503999"/>
            <a:chOff x="5579613" y="1945348"/>
            <a:chExt cx="1007998" cy="503999"/>
          </a:xfrm>
        </p:grpSpPr>
        <p:sp>
          <p:nvSpPr>
            <p:cNvPr id="78" name="Rectangle 77">
              <a:extLst>
                <a:ext uri="{FF2B5EF4-FFF2-40B4-BE49-F238E27FC236}">
                  <a16:creationId xmlns:a16="http://schemas.microsoft.com/office/drawing/2014/main" id="{49FFCE91-18BA-4F4B-1072-AB7709E18807}"/>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79" name="Rectangle 78">
              <a:extLst>
                <a:ext uri="{FF2B5EF4-FFF2-40B4-BE49-F238E27FC236}">
                  <a16:creationId xmlns:a16="http://schemas.microsoft.com/office/drawing/2014/main" id="{C8AFA8D1-D200-C7A0-A56F-BC11C19BF9F5}"/>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80" name="Group 79">
            <a:extLst>
              <a:ext uri="{FF2B5EF4-FFF2-40B4-BE49-F238E27FC236}">
                <a16:creationId xmlns:a16="http://schemas.microsoft.com/office/drawing/2014/main" id="{6A3E6B38-D57A-B415-E2EB-0745D2ED9DCF}"/>
              </a:ext>
            </a:extLst>
          </p:cNvPr>
          <p:cNvGrpSpPr/>
          <p:nvPr/>
        </p:nvGrpSpPr>
        <p:grpSpPr>
          <a:xfrm>
            <a:off x="7555203" y="3439413"/>
            <a:ext cx="1007998" cy="503999"/>
            <a:chOff x="6587611" y="1945348"/>
            <a:chExt cx="1007998" cy="503999"/>
          </a:xfrm>
        </p:grpSpPr>
        <p:sp>
          <p:nvSpPr>
            <p:cNvPr id="81" name="Rectangle 80">
              <a:extLst>
                <a:ext uri="{FF2B5EF4-FFF2-40B4-BE49-F238E27FC236}">
                  <a16:creationId xmlns:a16="http://schemas.microsoft.com/office/drawing/2014/main" id="{A8D06226-D6AA-D60C-9F25-B7C27221B69D}"/>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82" name="Rectangle 81">
              <a:extLst>
                <a:ext uri="{FF2B5EF4-FFF2-40B4-BE49-F238E27FC236}">
                  <a16:creationId xmlns:a16="http://schemas.microsoft.com/office/drawing/2014/main" id="{02C7EE74-0716-D29F-D7B5-1ABF10276F8F}"/>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9C2047C6-3B6F-9A93-B6F2-95FEA50D44F8}"/>
                  </a:ext>
                </a:extLst>
              </p:cNvPr>
              <p:cNvSpPr txBox="1"/>
              <p:nvPr/>
            </p:nvSpPr>
            <p:spPr>
              <a:xfrm>
                <a:off x="7038345" y="2798767"/>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83" name="TextBox 82">
                <a:extLst>
                  <a:ext uri="{FF2B5EF4-FFF2-40B4-BE49-F238E27FC236}">
                    <a16:creationId xmlns:a16="http://schemas.microsoft.com/office/drawing/2014/main" id="{9C2047C6-3B6F-9A93-B6F2-95FEA50D44F8}"/>
                  </a:ext>
                </a:extLst>
              </p:cNvPr>
              <p:cNvSpPr txBox="1">
                <a:spLocks noRot="1" noChangeAspect="1" noMove="1" noResize="1" noEditPoints="1" noAdjustHandles="1" noChangeArrowheads="1" noChangeShapeType="1" noTextEdit="1"/>
              </p:cNvSpPr>
              <p:nvPr/>
            </p:nvSpPr>
            <p:spPr>
              <a:xfrm>
                <a:off x="7038345" y="2798767"/>
                <a:ext cx="1020857" cy="584775"/>
              </a:xfrm>
              <a:prstGeom prst="rect">
                <a:avLst/>
              </a:prstGeom>
              <a:blipFill>
                <a:blip r:embed="rId25"/>
                <a:stretch>
                  <a:fillRect l="-4938" t="-12766" r="-14815" b="-34043"/>
                </a:stretch>
              </a:blipFill>
            </p:spPr>
            <p:txBody>
              <a:bodyPr/>
              <a:lstStyle/>
              <a:p>
                <a:r>
                  <a:rPr lang="en-JP">
                    <a:noFill/>
                  </a:rPr>
                  <a:t> </a:t>
                </a:r>
              </a:p>
            </p:txBody>
          </p:sp>
        </mc:Fallback>
      </mc:AlternateContent>
      <p:grpSp>
        <p:nvGrpSpPr>
          <p:cNvPr id="85" name="Group 84">
            <a:extLst>
              <a:ext uri="{FF2B5EF4-FFF2-40B4-BE49-F238E27FC236}">
                <a16:creationId xmlns:a16="http://schemas.microsoft.com/office/drawing/2014/main" id="{23FF9151-DEF8-B3D1-4585-6E8C4198A06C}"/>
              </a:ext>
            </a:extLst>
          </p:cNvPr>
          <p:cNvGrpSpPr/>
          <p:nvPr/>
        </p:nvGrpSpPr>
        <p:grpSpPr>
          <a:xfrm>
            <a:off x="3473328" y="3441181"/>
            <a:ext cx="1007998" cy="503999"/>
            <a:chOff x="5579613" y="1945348"/>
            <a:chExt cx="1007998" cy="503999"/>
          </a:xfrm>
        </p:grpSpPr>
        <p:sp>
          <p:nvSpPr>
            <p:cNvPr id="86" name="Rectangle 85">
              <a:extLst>
                <a:ext uri="{FF2B5EF4-FFF2-40B4-BE49-F238E27FC236}">
                  <a16:creationId xmlns:a16="http://schemas.microsoft.com/office/drawing/2014/main" id="{3C13CFE6-0F98-4639-4303-94C4A7BBC08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7" name="Rectangle 86">
              <a:extLst>
                <a:ext uri="{FF2B5EF4-FFF2-40B4-BE49-F238E27FC236}">
                  <a16:creationId xmlns:a16="http://schemas.microsoft.com/office/drawing/2014/main" id="{231E7AF6-C866-DF63-4EBE-E0B9B4460456}"/>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88" name="Group 87">
            <a:extLst>
              <a:ext uri="{FF2B5EF4-FFF2-40B4-BE49-F238E27FC236}">
                <a16:creationId xmlns:a16="http://schemas.microsoft.com/office/drawing/2014/main" id="{FEBD70BF-0C8A-44EC-C323-0B1ED2395CA1}"/>
              </a:ext>
            </a:extLst>
          </p:cNvPr>
          <p:cNvGrpSpPr/>
          <p:nvPr/>
        </p:nvGrpSpPr>
        <p:grpSpPr>
          <a:xfrm>
            <a:off x="4475270" y="3441181"/>
            <a:ext cx="1007998" cy="503999"/>
            <a:chOff x="6587611" y="1945348"/>
            <a:chExt cx="1007998" cy="503999"/>
          </a:xfrm>
        </p:grpSpPr>
        <p:sp>
          <p:nvSpPr>
            <p:cNvPr id="89" name="Rectangle 88">
              <a:extLst>
                <a:ext uri="{FF2B5EF4-FFF2-40B4-BE49-F238E27FC236}">
                  <a16:creationId xmlns:a16="http://schemas.microsoft.com/office/drawing/2014/main" id="{3F4E7FE4-9C1C-5D81-1E4A-4BED0EBE5D7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90" name="Rectangle 89">
              <a:extLst>
                <a:ext uri="{FF2B5EF4-FFF2-40B4-BE49-F238E27FC236}">
                  <a16:creationId xmlns:a16="http://schemas.microsoft.com/office/drawing/2014/main" id="{82FCA814-D048-8B9C-7F8F-6021BF9FAC20}"/>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1" name="Group 90">
            <a:extLst>
              <a:ext uri="{FF2B5EF4-FFF2-40B4-BE49-F238E27FC236}">
                <a16:creationId xmlns:a16="http://schemas.microsoft.com/office/drawing/2014/main" id="{A3E99868-7561-9095-E5C1-237A1F0FE0DC}"/>
              </a:ext>
            </a:extLst>
          </p:cNvPr>
          <p:cNvGrpSpPr/>
          <p:nvPr/>
        </p:nvGrpSpPr>
        <p:grpSpPr>
          <a:xfrm>
            <a:off x="3460204" y="3439413"/>
            <a:ext cx="1007998" cy="503999"/>
            <a:chOff x="5579613" y="1945348"/>
            <a:chExt cx="1007998" cy="503999"/>
          </a:xfrm>
        </p:grpSpPr>
        <p:sp>
          <p:nvSpPr>
            <p:cNvPr id="92" name="Rectangle 91">
              <a:extLst>
                <a:ext uri="{FF2B5EF4-FFF2-40B4-BE49-F238E27FC236}">
                  <a16:creationId xmlns:a16="http://schemas.microsoft.com/office/drawing/2014/main" id="{E4FD9E7D-C187-645E-774B-FCB94C5C388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93" name="Rectangle 92">
              <a:extLst>
                <a:ext uri="{FF2B5EF4-FFF2-40B4-BE49-F238E27FC236}">
                  <a16:creationId xmlns:a16="http://schemas.microsoft.com/office/drawing/2014/main" id="{87BFD024-7E20-0925-E68E-ECF6F518145D}"/>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50ABB6C5-2EDC-D997-E7A7-7BD633625B72}"/>
                  </a:ext>
                </a:extLst>
              </p:cNvPr>
              <p:cNvSpPr txBox="1"/>
              <p:nvPr/>
            </p:nvSpPr>
            <p:spPr>
              <a:xfrm>
                <a:off x="3957400" y="2798767"/>
                <a:ext cx="1029834"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𝑎</m:t>
                    </m:r>
                  </m:oMath>
                </a14:m>
                <a:r>
                  <a:rPr lang="en-JP" sz="3200" dirty="0"/>
                  <a:t> = 5</a:t>
                </a:r>
              </a:p>
            </p:txBody>
          </p:sp>
        </mc:Choice>
        <mc:Fallback xmlns="">
          <p:sp>
            <p:nvSpPr>
              <p:cNvPr id="97" name="TextBox 96">
                <a:extLst>
                  <a:ext uri="{FF2B5EF4-FFF2-40B4-BE49-F238E27FC236}">
                    <a16:creationId xmlns:a16="http://schemas.microsoft.com/office/drawing/2014/main" id="{50ABB6C5-2EDC-D997-E7A7-7BD633625B72}"/>
                  </a:ext>
                </a:extLst>
              </p:cNvPr>
              <p:cNvSpPr txBox="1">
                <a:spLocks noRot="1" noChangeAspect="1" noMove="1" noResize="1" noEditPoints="1" noAdjustHandles="1" noChangeArrowheads="1" noChangeShapeType="1" noTextEdit="1"/>
              </p:cNvSpPr>
              <p:nvPr/>
            </p:nvSpPr>
            <p:spPr>
              <a:xfrm>
                <a:off x="3957400" y="2798767"/>
                <a:ext cx="1029834" cy="584775"/>
              </a:xfrm>
              <a:prstGeom prst="rect">
                <a:avLst/>
              </a:prstGeom>
              <a:blipFill>
                <a:blip r:embed="rId26"/>
                <a:stretch>
                  <a:fillRect t="-12766" r="-14634" b="-34043"/>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F8091DFB-7586-BE1C-DED2-228312F930A1}"/>
                  </a:ext>
                </a:extLst>
              </p:cNvPr>
              <p:cNvSpPr txBox="1"/>
              <p:nvPr/>
            </p:nvSpPr>
            <p:spPr>
              <a:xfrm>
                <a:off x="6383849" y="4945941"/>
                <a:ext cx="752129"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smtClean="0">
                          <a:latin typeface="Cambria Math" panose="02040503050406030204" pitchFamily="18" charset="0"/>
                          <a:ea typeface="Cambria Math" panose="02040503050406030204" pitchFamily="18" charset="0"/>
                        </a:rPr>
                        <m:t>⟹</m:t>
                      </m:r>
                    </m:oMath>
                  </m:oMathPara>
                </a14:m>
                <a:endParaRPr lang="en-JP" sz="3200" dirty="0"/>
              </a:p>
            </p:txBody>
          </p:sp>
        </mc:Choice>
        <mc:Fallback xmlns="">
          <p:sp>
            <p:nvSpPr>
              <p:cNvPr id="104" name="TextBox 103">
                <a:extLst>
                  <a:ext uri="{FF2B5EF4-FFF2-40B4-BE49-F238E27FC236}">
                    <a16:creationId xmlns:a16="http://schemas.microsoft.com/office/drawing/2014/main" id="{F8091DFB-7586-BE1C-DED2-228312F930A1}"/>
                  </a:ext>
                </a:extLst>
              </p:cNvPr>
              <p:cNvSpPr txBox="1">
                <a:spLocks noRot="1" noChangeAspect="1" noMove="1" noResize="1" noEditPoints="1" noAdjustHandles="1" noChangeArrowheads="1" noChangeShapeType="1" noTextEdit="1"/>
              </p:cNvSpPr>
              <p:nvPr/>
            </p:nvSpPr>
            <p:spPr>
              <a:xfrm>
                <a:off x="6383849" y="4945941"/>
                <a:ext cx="752129" cy="584775"/>
              </a:xfrm>
              <a:prstGeom prst="rect">
                <a:avLst/>
              </a:prstGeom>
              <a:blipFill>
                <a:blip r:embed="rId27"/>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AE6C078E-4C0C-8E91-128C-E39A4A22B1E4}"/>
                  </a:ext>
                </a:extLst>
              </p:cNvPr>
              <p:cNvSpPr txBox="1"/>
              <p:nvPr/>
            </p:nvSpPr>
            <p:spPr>
              <a:xfrm>
                <a:off x="7121082" y="4928866"/>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108" name="TextBox 107">
                <a:extLst>
                  <a:ext uri="{FF2B5EF4-FFF2-40B4-BE49-F238E27FC236}">
                    <a16:creationId xmlns:a16="http://schemas.microsoft.com/office/drawing/2014/main" id="{AE6C078E-4C0C-8E91-128C-E39A4A22B1E4}"/>
                  </a:ext>
                </a:extLst>
              </p:cNvPr>
              <p:cNvSpPr txBox="1">
                <a:spLocks noRot="1" noChangeAspect="1" noMove="1" noResize="1" noEditPoints="1" noAdjustHandles="1" noChangeArrowheads="1" noChangeShapeType="1" noTextEdit="1"/>
              </p:cNvSpPr>
              <p:nvPr/>
            </p:nvSpPr>
            <p:spPr>
              <a:xfrm>
                <a:off x="7121082" y="4928866"/>
                <a:ext cx="1452834" cy="584775"/>
              </a:xfrm>
              <a:prstGeom prst="rect">
                <a:avLst/>
              </a:prstGeom>
              <a:blipFill>
                <a:blip r:embed="rId28"/>
                <a:stretch>
                  <a:fillRect b="-23913"/>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BC3D73D1-4A8F-E0F0-6C66-DC431C08AAD0}"/>
                  </a:ext>
                </a:extLst>
              </p:cNvPr>
              <p:cNvSpPr txBox="1"/>
              <p:nvPr/>
            </p:nvSpPr>
            <p:spPr>
              <a:xfrm>
                <a:off x="4577239" y="4943581"/>
                <a:ext cx="575799"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&lt;</m:t>
                      </m:r>
                    </m:oMath>
                  </m:oMathPara>
                </a14:m>
                <a:endParaRPr lang="en-JP" sz="3200" dirty="0"/>
              </a:p>
            </p:txBody>
          </p:sp>
        </mc:Choice>
        <mc:Fallback xmlns="">
          <p:sp>
            <p:nvSpPr>
              <p:cNvPr id="109" name="TextBox 108">
                <a:extLst>
                  <a:ext uri="{FF2B5EF4-FFF2-40B4-BE49-F238E27FC236}">
                    <a16:creationId xmlns:a16="http://schemas.microsoft.com/office/drawing/2014/main" id="{BC3D73D1-4A8F-E0F0-6C66-DC431C08AAD0}"/>
                  </a:ext>
                </a:extLst>
              </p:cNvPr>
              <p:cNvSpPr txBox="1">
                <a:spLocks noRot="1" noChangeAspect="1" noMove="1" noResize="1" noEditPoints="1" noAdjustHandles="1" noChangeArrowheads="1" noChangeShapeType="1" noTextEdit="1"/>
              </p:cNvSpPr>
              <p:nvPr/>
            </p:nvSpPr>
            <p:spPr>
              <a:xfrm>
                <a:off x="4577239" y="4943581"/>
                <a:ext cx="575799" cy="584775"/>
              </a:xfrm>
              <a:prstGeom prst="rect">
                <a:avLst/>
              </a:prstGeom>
              <a:blipFill>
                <a:blip r:embed="rId29"/>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FAA8E542-521E-4065-E521-EFC2060B3856}"/>
                  </a:ext>
                </a:extLst>
              </p:cNvPr>
              <p:cNvSpPr txBox="1"/>
              <p:nvPr/>
            </p:nvSpPr>
            <p:spPr>
              <a:xfrm>
                <a:off x="4632408" y="4160969"/>
                <a:ext cx="465460" cy="553998"/>
              </a:xfrm>
              <a:prstGeom prst="rect">
                <a:avLst/>
              </a:prstGeom>
              <a:noFill/>
            </p:spPr>
            <p:txBody>
              <a:bodyPr wrap="square" rtlCol="0">
                <a:spAutoFit/>
              </a:bodyPr>
              <a:lstStyle/>
              <a:p>
                <a14:m>
                  <m:oMath xmlns:m="http://schemas.openxmlformats.org/officeDocument/2006/math">
                    <m:r>
                      <a:rPr lang="en-JP" sz="3000" i="1" dirty="0" smtClean="0">
                        <a:solidFill>
                          <a:schemeClr val="tx1"/>
                        </a:solidFill>
                        <a:latin typeface="Cambria Math" panose="02040503050406030204" pitchFamily="18" charset="0"/>
                        <a:ea typeface="Cambria Math" panose="02040503050406030204" pitchFamily="18" charset="0"/>
                      </a:rPr>
                      <m:t>≤</m:t>
                    </m:r>
                  </m:oMath>
                </a14:m>
                <a:r>
                  <a:rPr lang="en-JP" sz="3000" baseline="-25000" dirty="0">
                    <a:solidFill>
                      <a:schemeClr val="accent2"/>
                    </a:solidFill>
                  </a:rPr>
                  <a:t>  </a:t>
                </a:r>
              </a:p>
            </p:txBody>
          </p:sp>
        </mc:Choice>
        <mc:Fallback xmlns="">
          <p:sp>
            <p:nvSpPr>
              <p:cNvPr id="36" name="TextBox 35">
                <a:extLst>
                  <a:ext uri="{FF2B5EF4-FFF2-40B4-BE49-F238E27FC236}">
                    <a16:creationId xmlns:a16="http://schemas.microsoft.com/office/drawing/2014/main" id="{FAA8E542-521E-4065-E521-EFC2060B3856}"/>
                  </a:ext>
                </a:extLst>
              </p:cNvPr>
              <p:cNvSpPr txBox="1">
                <a:spLocks noRot="1" noChangeAspect="1" noMove="1" noResize="1" noEditPoints="1" noAdjustHandles="1" noChangeArrowheads="1" noChangeShapeType="1" noTextEdit="1"/>
              </p:cNvSpPr>
              <p:nvPr/>
            </p:nvSpPr>
            <p:spPr>
              <a:xfrm>
                <a:off x="4632408" y="4160969"/>
                <a:ext cx="465460" cy="553998"/>
              </a:xfrm>
              <a:prstGeom prst="rect">
                <a:avLst/>
              </a:prstGeom>
              <a:blipFill>
                <a:blip r:embed="rId30"/>
                <a:stretch>
                  <a:fillRect l="-7895" r="-10526"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BC8810C6-AABF-E98C-282A-32FE4D6C43AB}"/>
                  </a:ext>
                </a:extLst>
              </p:cNvPr>
              <p:cNvSpPr txBox="1"/>
              <p:nvPr/>
            </p:nvSpPr>
            <p:spPr>
              <a:xfrm>
                <a:off x="4405995" y="4567664"/>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49" name="TextBox 48">
                <a:extLst>
                  <a:ext uri="{FF2B5EF4-FFF2-40B4-BE49-F238E27FC236}">
                    <a16:creationId xmlns:a16="http://schemas.microsoft.com/office/drawing/2014/main" id="{BC8810C6-AABF-E98C-282A-32FE4D6C43AB}"/>
                  </a:ext>
                </a:extLst>
              </p:cNvPr>
              <p:cNvSpPr txBox="1">
                <a:spLocks noRot="1" noChangeAspect="1" noMove="1" noResize="1" noEditPoints="1" noAdjustHandles="1" noChangeArrowheads="1" noChangeShapeType="1" noTextEdit="1"/>
              </p:cNvSpPr>
              <p:nvPr/>
            </p:nvSpPr>
            <p:spPr>
              <a:xfrm>
                <a:off x="4405995" y="4567664"/>
                <a:ext cx="885371" cy="523220"/>
              </a:xfrm>
              <a:prstGeom prst="rect">
                <a:avLst/>
              </a:prstGeom>
              <a:blipFill>
                <a:blip r:embed="rId31"/>
                <a:stretch>
                  <a:fillRect/>
                </a:stretch>
              </a:blipFill>
            </p:spPr>
            <p:txBody>
              <a:bodyPr/>
              <a:lstStyle/>
              <a:p>
                <a:r>
                  <a:rPr lang="en-JP">
                    <a:noFill/>
                  </a:rPr>
                  <a:t> </a:t>
                </a:r>
              </a:p>
            </p:txBody>
          </p:sp>
        </mc:Fallback>
      </mc:AlternateContent>
      <p:grpSp>
        <p:nvGrpSpPr>
          <p:cNvPr id="94" name="Group 93">
            <a:extLst>
              <a:ext uri="{FF2B5EF4-FFF2-40B4-BE49-F238E27FC236}">
                <a16:creationId xmlns:a16="http://schemas.microsoft.com/office/drawing/2014/main" id="{56911CD9-B2D8-015D-388A-F06E8A2B1232}"/>
              </a:ext>
            </a:extLst>
          </p:cNvPr>
          <p:cNvGrpSpPr/>
          <p:nvPr/>
        </p:nvGrpSpPr>
        <p:grpSpPr>
          <a:xfrm>
            <a:off x="4474258" y="3439413"/>
            <a:ext cx="1007998" cy="503999"/>
            <a:chOff x="6587611" y="1945348"/>
            <a:chExt cx="1007998" cy="503999"/>
          </a:xfrm>
        </p:grpSpPr>
        <p:sp>
          <p:nvSpPr>
            <p:cNvPr id="95" name="Rectangle 94">
              <a:extLst>
                <a:ext uri="{FF2B5EF4-FFF2-40B4-BE49-F238E27FC236}">
                  <a16:creationId xmlns:a16="http://schemas.microsoft.com/office/drawing/2014/main" id="{2945A912-77C7-1FE8-ED0C-B739D601A0F0}"/>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96" name="Rectangle 95">
              <a:extLst>
                <a:ext uri="{FF2B5EF4-FFF2-40B4-BE49-F238E27FC236}">
                  <a16:creationId xmlns:a16="http://schemas.microsoft.com/office/drawing/2014/main" id="{F74768B1-CEBA-9F1E-B55B-4BA34C303A4D}"/>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Tree>
    <p:extLst>
      <p:ext uri="{BB962C8B-B14F-4D97-AF65-F5344CB8AC3E}">
        <p14:creationId xmlns:p14="http://schemas.microsoft.com/office/powerpoint/2010/main" val="178587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path" presetSubtype="0" accel="50000" decel="50000" fill="hold" nodeType="clickEffect">
                                  <p:stCondLst>
                                    <p:cond delay="0"/>
                                  </p:stCondLst>
                                  <p:childTnLst>
                                    <p:animMotion origin="layout" path="M 3.05556E-6 -4.44444E-6 L -0.00052 0.10834 " pathEditMode="relative" rAng="0" ptsTypes="AA">
                                      <p:cBhvr>
                                        <p:cTn id="17" dur="500" fill="hold"/>
                                        <p:tgtEl>
                                          <p:spTgt spid="91"/>
                                        </p:tgtEl>
                                        <p:attrNameLst>
                                          <p:attrName>ppt_x</p:attrName>
                                          <p:attrName>ppt_y</p:attrName>
                                        </p:attrNameLst>
                                      </p:cBhvr>
                                      <p:rCtr x="-35" y="5417"/>
                                    </p:animMotion>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2.5E-6 -4.44444E-6 L -0.1434 0.10834 " pathEditMode="relative" rAng="0" ptsTypes="AA">
                                      <p:cBhvr>
                                        <p:cTn id="21" dur="500" fill="hold"/>
                                        <p:tgtEl>
                                          <p:spTgt spid="77"/>
                                        </p:tgtEl>
                                        <p:attrNameLst>
                                          <p:attrName>ppt_x</p:attrName>
                                          <p:attrName>ppt_y</p:attrName>
                                        </p:attrNameLst>
                                      </p:cBhvr>
                                      <p:rCtr x="-7170" y="5417"/>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path" presetSubtype="0" accel="50000" decel="50000" fill="hold" nodeType="clickEffect">
                                  <p:stCondLst>
                                    <p:cond delay="0"/>
                                  </p:stCondLst>
                                  <p:childTnLst>
                                    <p:animMotion origin="layout" path="M -8.33333E-7 0.00255 L -0.1125 0.22246 " pathEditMode="relative" rAng="0" ptsTypes="AA">
                                      <p:cBhvr>
                                        <p:cTn id="43" dur="500" fill="hold"/>
                                        <p:tgtEl>
                                          <p:spTgt spid="94"/>
                                        </p:tgtEl>
                                        <p:attrNameLst>
                                          <p:attrName>ppt_x</p:attrName>
                                          <p:attrName>ppt_y</p:attrName>
                                        </p:attrNameLst>
                                      </p:cBhvr>
                                      <p:rCtr x="-5625" y="10995"/>
                                    </p:animMotion>
                                  </p:childTnLst>
                                </p:cTn>
                              </p:par>
                            </p:childTnLst>
                          </p:cTn>
                        </p:par>
                      </p:childTnLst>
                    </p:cTn>
                  </p:par>
                  <p:par>
                    <p:cTn id="44" fill="hold">
                      <p:stCondLst>
                        <p:cond delay="indefinite"/>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1.11022E-16 -4.44444E-6 L -0.24913 0.22338 " pathEditMode="relative" rAng="0" ptsTypes="AA">
                                      <p:cBhvr>
                                        <p:cTn id="47" dur="500" fill="hold"/>
                                        <p:tgtEl>
                                          <p:spTgt spid="80"/>
                                        </p:tgtEl>
                                        <p:attrNameLst>
                                          <p:attrName>ppt_x</p:attrName>
                                          <p:attrName>ppt_y</p:attrName>
                                        </p:attrNameLst>
                                      </p:cBhvr>
                                      <p:rCtr x="-12465" y="11157"/>
                                    </p:animMotion>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1" nodeType="clickEffect">
                                  <p:stCondLst>
                                    <p:cond delay="0"/>
                                  </p:stCondLst>
                                  <p:childTnLst>
                                    <p:set>
                                      <p:cBhvr>
                                        <p:cTn id="51" dur="1" fill="hold">
                                          <p:stCondLst>
                                            <p:cond delay="0"/>
                                          </p:stCondLst>
                                        </p:cTn>
                                        <p:tgtEl>
                                          <p:spTgt spid="109"/>
                                        </p:tgtEl>
                                        <p:attrNameLst>
                                          <p:attrName>style.visibility</p:attrName>
                                        </p:attrNameLst>
                                      </p:cBhvr>
                                      <p:to>
                                        <p:strVal val="visible"/>
                                      </p:to>
                                    </p:set>
                                    <p:animEffect transition="in" filter="fade">
                                      <p:cBhvr>
                                        <p:cTn id="52" dur="500"/>
                                        <p:tgtEl>
                                          <p:spTgt spid="10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08"/>
                                        </p:tgtEl>
                                        <p:attrNameLst>
                                          <p:attrName>style.visibility</p:attrName>
                                        </p:attrNameLst>
                                      </p:cBhvr>
                                      <p:to>
                                        <p:strVal val="visible"/>
                                      </p:to>
                                    </p:set>
                                    <p:animEffect transition="in" filter="fade">
                                      <p:cBhvr>
                                        <p:cTn id="57" dur="500"/>
                                        <p:tgtEl>
                                          <p:spTgt spid="10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4"/>
                                        </p:tgtEl>
                                        <p:attrNameLst>
                                          <p:attrName>style.visibility</p:attrName>
                                        </p:attrNameLst>
                                      </p:cBhvr>
                                      <p:to>
                                        <p:strVal val="visible"/>
                                      </p:to>
                                    </p:set>
                                    <p:animEffect transition="in" filter="fade">
                                      <p:cBhvr>
                                        <p:cTn id="6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p:bldP spid="46" grpId="0"/>
      <p:bldP spid="47" grpId="0"/>
      <p:bldP spid="104" grpId="0"/>
      <p:bldP spid="108" grpId="0"/>
      <p:bldP spid="109" grpId="1"/>
      <p:bldP spid="36" grpId="0"/>
      <p:bldP spid="4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a:extLst>
              <a:ext uri="{FF2B5EF4-FFF2-40B4-BE49-F238E27FC236}">
                <a16:creationId xmlns:a16="http://schemas.microsoft.com/office/drawing/2014/main" id="{1528B8DB-88E7-A1EA-A113-22AA3DF167B8}"/>
              </a:ext>
            </a:extLst>
          </p:cNvPr>
          <p:cNvSpPr/>
          <p:nvPr/>
        </p:nvSpPr>
        <p:spPr>
          <a:xfrm>
            <a:off x="2902770" y="1421107"/>
            <a:ext cx="6204654" cy="4434644"/>
          </a:xfrm>
          <a:prstGeom prst="roundRect">
            <a:avLst>
              <a:gd name="adj" fmla="val 0"/>
            </a:avLst>
          </a:prstGeom>
          <a:solidFill>
            <a:schemeClr val="bg1">
              <a:lumMod val="9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8" name="Rounded Rectangle 67">
            <a:extLst>
              <a:ext uri="{FF2B5EF4-FFF2-40B4-BE49-F238E27FC236}">
                <a16:creationId xmlns:a16="http://schemas.microsoft.com/office/drawing/2014/main" id="{832CB534-6527-9D21-A5B7-A7A71267306A}"/>
              </a:ext>
            </a:extLst>
          </p:cNvPr>
          <p:cNvSpPr/>
          <p:nvPr/>
        </p:nvSpPr>
        <p:spPr>
          <a:xfrm>
            <a:off x="51874" y="1893850"/>
            <a:ext cx="2723924" cy="3974727"/>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A80C27EE-1908-BEB8-FEC3-ABE875B37B22}"/>
              </a:ext>
            </a:extLst>
          </p:cNvPr>
          <p:cNvSpPr>
            <a:spLocks noGrp="1"/>
          </p:cNvSpPr>
          <p:nvPr>
            <p:ph type="title"/>
          </p:nvPr>
        </p:nvSpPr>
        <p:spPr/>
        <p:txBody>
          <a:bodyPr/>
          <a:lstStyle/>
          <a:p>
            <a:r>
              <a:rPr lang="en-JP" sz="4000" dirty="0"/>
              <a:t>Clutch: </a:t>
            </a:r>
            <a:r>
              <a:rPr lang="en-US" sz="4000" dirty="0"/>
              <a:t>Divide-and-Conquer</a:t>
            </a:r>
            <a:endParaRPr lang="en-JP" sz="4000" dirty="0"/>
          </a:p>
        </p:txBody>
      </p:sp>
      <p:sp>
        <p:nvSpPr>
          <p:cNvPr id="4" name="Footer Placeholder 3">
            <a:extLst>
              <a:ext uri="{FF2B5EF4-FFF2-40B4-BE49-F238E27FC236}">
                <a16:creationId xmlns:a16="http://schemas.microsoft.com/office/drawing/2014/main" id="{F9F315B6-564A-ADFB-FE9A-57BB532EB291}"/>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0BE6A6F-323A-1FD7-0C25-CCF258927D68}"/>
              </a:ext>
            </a:extLst>
          </p:cNvPr>
          <p:cNvSpPr>
            <a:spLocks noGrp="1"/>
          </p:cNvSpPr>
          <p:nvPr>
            <p:ph type="sldNum" sz="quarter" idx="12"/>
          </p:nvPr>
        </p:nvSpPr>
        <p:spPr/>
        <p:txBody>
          <a:bodyPr/>
          <a:lstStyle/>
          <a:p>
            <a:fld id="{CBE5B309-C2CE-4D90-B104-F7E98438FC65}" type="slidenum">
              <a:rPr lang="tr-TR" smtClean="0"/>
              <a:pPr/>
              <a:t>52</a:t>
            </a:fld>
            <a:endParaRPr lang="tr-TR" dirty="0"/>
          </a:p>
        </p:txBody>
      </p:sp>
      <p:grpSp>
        <p:nvGrpSpPr>
          <p:cNvPr id="6" name="Group 5">
            <a:extLst>
              <a:ext uri="{FF2B5EF4-FFF2-40B4-BE49-F238E27FC236}">
                <a16:creationId xmlns:a16="http://schemas.microsoft.com/office/drawing/2014/main" id="{8F5435BC-CDF5-EB79-084F-52668E27B98C}"/>
              </a:ext>
            </a:extLst>
          </p:cNvPr>
          <p:cNvGrpSpPr/>
          <p:nvPr/>
        </p:nvGrpSpPr>
        <p:grpSpPr>
          <a:xfrm>
            <a:off x="421955" y="2604546"/>
            <a:ext cx="1007998" cy="503999"/>
            <a:chOff x="1548391" y="1945348"/>
            <a:chExt cx="1007998" cy="503999"/>
          </a:xfrm>
        </p:grpSpPr>
        <p:sp>
          <p:nvSpPr>
            <p:cNvPr id="7" name="Rectangle 6">
              <a:extLst>
                <a:ext uri="{FF2B5EF4-FFF2-40B4-BE49-F238E27FC236}">
                  <a16:creationId xmlns:a16="http://schemas.microsoft.com/office/drawing/2014/main" id="{9DE36E27-BEC6-AFC7-40D6-C3CAC84D3466}"/>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12EABF5A-B18D-2092-49E5-F3B17949FB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 name="Group 8">
            <a:extLst>
              <a:ext uri="{FF2B5EF4-FFF2-40B4-BE49-F238E27FC236}">
                <a16:creationId xmlns:a16="http://schemas.microsoft.com/office/drawing/2014/main" id="{9FABD581-F73A-B1B9-2435-F4A5D1E94340}"/>
              </a:ext>
            </a:extLst>
          </p:cNvPr>
          <p:cNvGrpSpPr/>
          <p:nvPr/>
        </p:nvGrpSpPr>
        <p:grpSpPr>
          <a:xfrm>
            <a:off x="1429953" y="2604546"/>
            <a:ext cx="1007998" cy="503999"/>
            <a:chOff x="2556389" y="1945348"/>
            <a:chExt cx="1007998" cy="503999"/>
          </a:xfrm>
        </p:grpSpPr>
        <p:sp>
          <p:nvSpPr>
            <p:cNvPr id="10" name="Rectangle 9">
              <a:extLst>
                <a:ext uri="{FF2B5EF4-FFF2-40B4-BE49-F238E27FC236}">
                  <a16:creationId xmlns:a16="http://schemas.microsoft.com/office/drawing/2014/main" id="{809BDCB7-53F6-5CED-F2A8-02AB291FF226}"/>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1" name="Rectangle 10">
              <a:extLst>
                <a:ext uri="{FF2B5EF4-FFF2-40B4-BE49-F238E27FC236}">
                  <a16:creationId xmlns:a16="http://schemas.microsoft.com/office/drawing/2014/main" id="{04D15B6E-1FF4-1FDA-13F0-A9A0F62A0372}"/>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61581F-6557-8A9F-E8D4-9CFFF56DE91B}"/>
                  </a:ext>
                </a:extLst>
              </p:cNvPr>
              <p:cNvSpPr txBox="1"/>
              <p:nvPr/>
            </p:nvSpPr>
            <p:spPr>
              <a:xfrm>
                <a:off x="925954" y="1877433"/>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2" name="TextBox 11">
                <a:extLst>
                  <a:ext uri="{FF2B5EF4-FFF2-40B4-BE49-F238E27FC236}">
                    <a16:creationId xmlns:a16="http://schemas.microsoft.com/office/drawing/2014/main" id="{1D61581F-6557-8A9F-E8D4-9CFFF56DE91B}"/>
                  </a:ext>
                </a:extLst>
              </p:cNvPr>
              <p:cNvSpPr txBox="1">
                <a:spLocks noRot="1" noChangeAspect="1" noMove="1" noResize="1" noEditPoints="1" noAdjustHandles="1" noChangeArrowheads="1" noChangeShapeType="1" noTextEdit="1"/>
              </p:cNvSpPr>
              <p:nvPr/>
            </p:nvSpPr>
            <p:spPr>
              <a:xfrm>
                <a:off x="925954" y="1877433"/>
                <a:ext cx="1029834" cy="584775"/>
              </a:xfrm>
              <a:prstGeom prst="rect">
                <a:avLst/>
              </a:prstGeom>
              <a:blipFill>
                <a:blip r:embed="rId3"/>
                <a:stretch>
                  <a:fillRect t="-12766" r="-13253" b="-34043"/>
                </a:stretch>
              </a:blipFill>
            </p:spPr>
            <p:txBody>
              <a:bodyPr/>
              <a:lstStyle/>
              <a:p>
                <a:r>
                  <a:rPr lang="en-JP">
                    <a:noFill/>
                  </a:rPr>
                  <a:t> </a:t>
                </a:r>
              </a:p>
            </p:txBody>
          </p:sp>
        </mc:Fallback>
      </mc:AlternateContent>
      <p:grpSp>
        <p:nvGrpSpPr>
          <p:cNvPr id="13" name="Group 12">
            <a:extLst>
              <a:ext uri="{FF2B5EF4-FFF2-40B4-BE49-F238E27FC236}">
                <a16:creationId xmlns:a16="http://schemas.microsoft.com/office/drawing/2014/main" id="{C764A5FC-30D5-7362-D8AA-AF3891F603A5}"/>
              </a:ext>
            </a:extLst>
          </p:cNvPr>
          <p:cNvGrpSpPr/>
          <p:nvPr/>
        </p:nvGrpSpPr>
        <p:grpSpPr>
          <a:xfrm>
            <a:off x="421955" y="2604546"/>
            <a:ext cx="1007998" cy="503999"/>
            <a:chOff x="1548391" y="1945348"/>
            <a:chExt cx="1007998" cy="503999"/>
          </a:xfrm>
        </p:grpSpPr>
        <p:sp>
          <p:nvSpPr>
            <p:cNvPr id="14" name="Rectangle 13">
              <a:extLst>
                <a:ext uri="{FF2B5EF4-FFF2-40B4-BE49-F238E27FC236}">
                  <a16:creationId xmlns:a16="http://schemas.microsoft.com/office/drawing/2014/main" id="{F1A67D94-EA09-94FF-08D7-E3E9B563C651}"/>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5" name="Rectangle 14">
              <a:extLst>
                <a:ext uri="{FF2B5EF4-FFF2-40B4-BE49-F238E27FC236}">
                  <a16:creationId xmlns:a16="http://schemas.microsoft.com/office/drawing/2014/main" id="{D1FAF1EB-D48F-5584-DBB2-515FB5DFAFED}"/>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6" name="Group 15">
            <a:extLst>
              <a:ext uri="{FF2B5EF4-FFF2-40B4-BE49-F238E27FC236}">
                <a16:creationId xmlns:a16="http://schemas.microsoft.com/office/drawing/2014/main" id="{1902995C-742F-65CC-64C0-4BD095B76912}"/>
              </a:ext>
            </a:extLst>
          </p:cNvPr>
          <p:cNvGrpSpPr/>
          <p:nvPr/>
        </p:nvGrpSpPr>
        <p:grpSpPr>
          <a:xfrm>
            <a:off x="1429953" y="2604546"/>
            <a:ext cx="1007998" cy="503999"/>
            <a:chOff x="2556389" y="1945348"/>
            <a:chExt cx="1007998" cy="503999"/>
          </a:xfrm>
        </p:grpSpPr>
        <p:sp>
          <p:nvSpPr>
            <p:cNvPr id="17" name="Rectangle 16">
              <a:extLst>
                <a:ext uri="{FF2B5EF4-FFF2-40B4-BE49-F238E27FC236}">
                  <a16:creationId xmlns:a16="http://schemas.microsoft.com/office/drawing/2014/main" id="{82221437-DC3C-C0F3-462D-59227FADF418}"/>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8" name="Rectangle 17">
              <a:extLst>
                <a:ext uri="{FF2B5EF4-FFF2-40B4-BE49-F238E27FC236}">
                  <a16:creationId xmlns:a16="http://schemas.microsoft.com/office/drawing/2014/main" id="{B5142215-23C7-B514-F89E-55DB5EC4B19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19" name="TextBox 18">
            <a:extLst>
              <a:ext uri="{FF2B5EF4-FFF2-40B4-BE49-F238E27FC236}">
                <a16:creationId xmlns:a16="http://schemas.microsoft.com/office/drawing/2014/main" id="{C28B3787-C2BC-9E3C-3DC4-A3BCA57CC3B8}"/>
              </a:ext>
            </a:extLst>
          </p:cNvPr>
          <p:cNvSpPr txBox="1"/>
          <p:nvPr/>
        </p:nvSpPr>
        <p:spPr>
          <a:xfrm>
            <a:off x="90474" y="2258311"/>
            <a:ext cx="788999" cy="461665"/>
          </a:xfrm>
          <a:prstGeom prst="rect">
            <a:avLst/>
          </a:prstGeom>
          <a:noFill/>
        </p:spPr>
        <p:txBody>
          <a:bodyPr wrap="none" rtlCol="0">
            <a:spAutoFit/>
          </a:bodyPr>
          <a:lstStyle/>
          <a:p>
            <a:r>
              <a:rPr lang="en-JP" sz="2400" dirty="0"/>
              <a:t>MSB</a:t>
            </a:r>
          </a:p>
        </p:txBody>
      </p:sp>
      <p:sp>
        <p:nvSpPr>
          <p:cNvPr id="20" name="TextBox 19">
            <a:extLst>
              <a:ext uri="{FF2B5EF4-FFF2-40B4-BE49-F238E27FC236}">
                <a16:creationId xmlns:a16="http://schemas.microsoft.com/office/drawing/2014/main" id="{F651544F-F6A1-34F3-71F1-EEF84B0119E3}"/>
              </a:ext>
            </a:extLst>
          </p:cNvPr>
          <p:cNvSpPr txBox="1"/>
          <p:nvPr/>
        </p:nvSpPr>
        <p:spPr>
          <a:xfrm>
            <a:off x="2017133" y="2258311"/>
            <a:ext cx="699230" cy="461665"/>
          </a:xfrm>
          <a:prstGeom prst="rect">
            <a:avLst/>
          </a:prstGeom>
          <a:noFill/>
        </p:spPr>
        <p:txBody>
          <a:bodyPr wrap="none" rtlCol="0">
            <a:spAutoFit/>
          </a:bodyPr>
          <a:lstStyle/>
          <a:p>
            <a:r>
              <a:rPr lang="en-JP" sz="2400" dirty="0"/>
              <a:t>LSB</a:t>
            </a:r>
          </a:p>
        </p:txBody>
      </p:sp>
      <p:grpSp>
        <p:nvGrpSpPr>
          <p:cNvPr id="21" name="Group 20">
            <a:extLst>
              <a:ext uri="{FF2B5EF4-FFF2-40B4-BE49-F238E27FC236}">
                <a16:creationId xmlns:a16="http://schemas.microsoft.com/office/drawing/2014/main" id="{A194922D-3939-D7FC-BA97-D09B530AABCC}"/>
              </a:ext>
            </a:extLst>
          </p:cNvPr>
          <p:cNvGrpSpPr/>
          <p:nvPr/>
        </p:nvGrpSpPr>
        <p:grpSpPr>
          <a:xfrm>
            <a:off x="429023" y="4554619"/>
            <a:ext cx="1007998" cy="503999"/>
            <a:chOff x="5579613" y="1945348"/>
            <a:chExt cx="1007998" cy="503999"/>
          </a:xfrm>
        </p:grpSpPr>
        <p:sp>
          <p:nvSpPr>
            <p:cNvPr id="22" name="Rectangle 21">
              <a:extLst>
                <a:ext uri="{FF2B5EF4-FFF2-40B4-BE49-F238E27FC236}">
                  <a16:creationId xmlns:a16="http://schemas.microsoft.com/office/drawing/2014/main" id="{59FE1EF6-1679-32BB-317F-413228AC016B}"/>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3" name="Rectangle 22">
              <a:extLst>
                <a:ext uri="{FF2B5EF4-FFF2-40B4-BE49-F238E27FC236}">
                  <a16:creationId xmlns:a16="http://schemas.microsoft.com/office/drawing/2014/main" id="{3D53BBC4-7C3B-6EA9-D3AE-61612C1994C3}"/>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4" name="Group 23">
            <a:extLst>
              <a:ext uri="{FF2B5EF4-FFF2-40B4-BE49-F238E27FC236}">
                <a16:creationId xmlns:a16="http://schemas.microsoft.com/office/drawing/2014/main" id="{2A9AA95E-7B93-AA1C-800B-371103133E08}"/>
              </a:ext>
            </a:extLst>
          </p:cNvPr>
          <p:cNvGrpSpPr/>
          <p:nvPr/>
        </p:nvGrpSpPr>
        <p:grpSpPr>
          <a:xfrm>
            <a:off x="1430965" y="4554619"/>
            <a:ext cx="1007998" cy="503999"/>
            <a:chOff x="6587611" y="1945348"/>
            <a:chExt cx="1007998" cy="503999"/>
          </a:xfrm>
        </p:grpSpPr>
        <p:sp>
          <p:nvSpPr>
            <p:cNvPr id="25" name="Rectangle 24">
              <a:extLst>
                <a:ext uri="{FF2B5EF4-FFF2-40B4-BE49-F238E27FC236}">
                  <a16:creationId xmlns:a16="http://schemas.microsoft.com/office/drawing/2014/main" id="{BE46E605-1AD5-0ABD-90DC-E66C23277868}"/>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6" name="Rectangle 25">
              <a:extLst>
                <a:ext uri="{FF2B5EF4-FFF2-40B4-BE49-F238E27FC236}">
                  <a16:creationId xmlns:a16="http://schemas.microsoft.com/office/drawing/2014/main" id="{C038B3E5-DCB7-8AA3-D729-C512256F4423}"/>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E3DAAE-32AB-0CC2-DB7C-7217BD8380F6}"/>
                  </a:ext>
                </a:extLst>
              </p:cNvPr>
              <p:cNvSpPr txBox="1"/>
              <p:nvPr/>
            </p:nvSpPr>
            <p:spPr>
              <a:xfrm>
                <a:off x="997961" y="3845783"/>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7" name="TextBox 26">
                <a:extLst>
                  <a:ext uri="{FF2B5EF4-FFF2-40B4-BE49-F238E27FC236}">
                    <a16:creationId xmlns:a16="http://schemas.microsoft.com/office/drawing/2014/main" id="{00E3DAAE-32AB-0CC2-DB7C-7217BD8380F6}"/>
                  </a:ext>
                </a:extLst>
              </p:cNvPr>
              <p:cNvSpPr txBox="1">
                <a:spLocks noRot="1" noChangeAspect="1" noMove="1" noResize="1" noEditPoints="1" noAdjustHandles="1" noChangeArrowheads="1" noChangeShapeType="1" noTextEdit="1"/>
              </p:cNvSpPr>
              <p:nvPr/>
            </p:nvSpPr>
            <p:spPr>
              <a:xfrm>
                <a:off x="997961" y="3845783"/>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8" name="Group 27">
            <a:extLst>
              <a:ext uri="{FF2B5EF4-FFF2-40B4-BE49-F238E27FC236}">
                <a16:creationId xmlns:a16="http://schemas.microsoft.com/office/drawing/2014/main" id="{4964A4C8-58A8-E0E4-8251-FB3E94E25015}"/>
              </a:ext>
            </a:extLst>
          </p:cNvPr>
          <p:cNvGrpSpPr/>
          <p:nvPr/>
        </p:nvGrpSpPr>
        <p:grpSpPr>
          <a:xfrm>
            <a:off x="415899" y="4552851"/>
            <a:ext cx="1007998" cy="503999"/>
            <a:chOff x="5579613" y="1945348"/>
            <a:chExt cx="1007998" cy="503999"/>
          </a:xfrm>
        </p:grpSpPr>
        <p:sp>
          <p:nvSpPr>
            <p:cNvPr id="29" name="Rectangle 28">
              <a:extLst>
                <a:ext uri="{FF2B5EF4-FFF2-40B4-BE49-F238E27FC236}">
                  <a16:creationId xmlns:a16="http://schemas.microsoft.com/office/drawing/2014/main" id="{E34969AD-D34E-DBDA-3465-A07A9B55887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0" name="Rectangle 29">
              <a:extLst>
                <a:ext uri="{FF2B5EF4-FFF2-40B4-BE49-F238E27FC236}">
                  <a16:creationId xmlns:a16="http://schemas.microsoft.com/office/drawing/2014/main" id="{55C03B89-EA2A-0528-5AB0-8F6DE90D658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1" name="Group 30">
            <a:extLst>
              <a:ext uri="{FF2B5EF4-FFF2-40B4-BE49-F238E27FC236}">
                <a16:creationId xmlns:a16="http://schemas.microsoft.com/office/drawing/2014/main" id="{BCA53466-C8B1-6247-88F0-17D5F323B80F}"/>
              </a:ext>
            </a:extLst>
          </p:cNvPr>
          <p:cNvGrpSpPr/>
          <p:nvPr/>
        </p:nvGrpSpPr>
        <p:grpSpPr>
          <a:xfrm>
            <a:off x="1429953" y="4552851"/>
            <a:ext cx="1007998" cy="503999"/>
            <a:chOff x="6587611" y="1945348"/>
            <a:chExt cx="1007998" cy="503999"/>
          </a:xfrm>
        </p:grpSpPr>
        <p:sp>
          <p:nvSpPr>
            <p:cNvPr id="32" name="Rectangle 31">
              <a:extLst>
                <a:ext uri="{FF2B5EF4-FFF2-40B4-BE49-F238E27FC236}">
                  <a16:creationId xmlns:a16="http://schemas.microsoft.com/office/drawing/2014/main" id="{3CDB43B5-CAF6-34B9-5938-FF2DCFA32A4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3" name="Rectangle 32">
              <a:extLst>
                <a:ext uri="{FF2B5EF4-FFF2-40B4-BE49-F238E27FC236}">
                  <a16:creationId xmlns:a16="http://schemas.microsoft.com/office/drawing/2014/main" id="{3DF55B9A-35B8-FD58-8CD8-40584A48F3CA}"/>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4" name="TextBox 33">
            <a:extLst>
              <a:ext uri="{FF2B5EF4-FFF2-40B4-BE49-F238E27FC236}">
                <a16:creationId xmlns:a16="http://schemas.microsoft.com/office/drawing/2014/main" id="{67C0DBA8-834C-9911-2003-386BE0B53CCD}"/>
              </a:ext>
            </a:extLst>
          </p:cNvPr>
          <p:cNvSpPr txBox="1"/>
          <p:nvPr/>
        </p:nvSpPr>
        <p:spPr>
          <a:xfrm>
            <a:off x="92159" y="4202981"/>
            <a:ext cx="788999" cy="461665"/>
          </a:xfrm>
          <a:prstGeom prst="rect">
            <a:avLst/>
          </a:prstGeom>
          <a:noFill/>
        </p:spPr>
        <p:txBody>
          <a:bodyPr wrap="none" rtlCol="0">
            <a:spAutoFit/>
          </a:bodyPr>
          <a:lstStyle/>
          <a:p>
            <a:r>
              <a:rPr lang="en-JP" sz="2400" dirty="0"/>
              <a:t>MSB</a:t>
            </a:r>
          </a:p>
        </p:txBody>
      </p:sp>
      <p:sp>
        <p:nvSpPr>
          <p:cNvPr id="35" name="TextBox 34">
            <a:extLst>
              <a:ext uri="{FF2B5EF4-FFF2-40B4-BE49-F238E27FC236}">
                <a16:creationId xmlns:a16="http://schemas.microsoft.com/office/drawing/2014/main" id="{A08F763D-EFE3-2CE7-BC32-8226639C900F}"/>
              </a:ext>
            </a:extLst>
          </p:cNvPr>
          <p:cNvSpPr txBox="1"/>
          <p:nvPr/>
        </p:nvSpPr>
        <p:spPr>
          <a:xfrm>
            <a:off x="2018818" y="4202981"/>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26C0304-029E-CE54-87B2-E3C0779B2A71}"/>
                  </a:ext>
                </a:extLst>
              </p:cNvPr>
              <p:cNvSpPr txBox="1"/>
              <p:nvPr/>
            </p:nvSpPr>
            <p:spPr>
              <a:xfrm>
                <a:off x="3342570" y="2160051"/>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0" name="TextBox 39">
                <a:extLst>
                  <a:ext uri="{FF2B5EF4-FFF2-40B4-BE49-F238E27FC236}">
                    <a16:creationId xmlns:a16="http://schemas.microsoft.com/office/drawing/2014/main" id="{626C0304-029E-CE54-87B2-E3C0779B2A71}"/>
                  </a:ext>
                </a:extLst>
              </p:cNvPr>
              <p:cNvSpPr txBox="1">
                <a:spLocks noRot="1" noChangeAspect="1" noMove="1" noResize="1" noEditPoints="1" noAdjustHandles="1" noChangeArrowheads="1" noChangeShapeType="1" noTextEdit="1"/>
              </p:cNvSpPr>
              <p:nvPr/>
            </p:nvSpPr>
            <p:spPr>
              <a:xfrm>
                <a:off x="3342570" y="2160051"/>
                <a:ext cx="1617681" cy="553998"/>
              </a:xfrm>
              <a:prstGeom prst="rect">
                <a:avLst/>
              </a:prstGeom>
              <a:blipFill>
                <a:blip r:embed="rId8"/>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89F21DB-BF6E-03F9-F18A-608D2C339150}"/>
                  </a:ext>
                </a:extLst>
              </p:cNvPr>
              <p:cNvSpPr txBox="1"/>
              <p:nvPr/>
            </p:nvSpPr>
            <p:spPr>
              <a:xfrm>
                <a:off x="5278680" y="1421107"/>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41" name="TextBox 40">
                <a:extLst>
                  <a:ext uri="{FF2B5EF4-FFF2-40B4-BE49-F238E27FC236}">
                    <a16:creationId xmlns:a16="http://schemas.microsoft.com/office/drawing/2014/main" id="{789F21DB-BF6E-03F9-F18A-608D2C339150}"/>
                  </a:ext>
                </a:extLst>
              </p:cNvPr>
              <p:cNvSpPr txBox="1">
                <a:spLocks noRot="1" noChangeAspect="1" noMove="1" noResize="1" noEditPoints="1" noAdjustHandles="1" noChangeArrowheads="1" noChangeShapeType="1" noTextEdit="1"/>
              </p:cNvSpPr>
              <p:nvPr/>
            </p:nvSpPr>
            <p:spPr>
              <a:xfrm>
                <a:off x="5278680" y="1421107"/>
                <a:ext cx="1452834" cy="584775"/>
              </a:xfrm>
              <a:prstGeom prst="rect">
                <a:avLst/>
              </a:prstGeom>
              <a:blipFill>
                <a:blip r:embed="rId9"/>
                <a:stretch>
                  <a:fillRect b="-2340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7B3F29B2-A533-51A2-0658-CC126ACBC916}"/>
                  </a:ext>
                </a:extLst>
              </p:cNvPr>
              <p:cNvSpPr txBox="1"/>
              <p:nvPr/>
            </p:nvSpPr>
            <p:spPr>
              <a:xfrm>
                <a:off x="7618013" y="215574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7B3F29B2-A533-51A2-0658-CC126ACBC916}"/>
                  </a:ext>
                </a:extLst>
              </p:cNvPr>
              <p:cNvSpPr txBox="1">
                <a:spLocks noRot="1" noChangeAspect="1" noMove="1" noResize="1" noEditPoints="1" noAdjustHandles="1" noChangeArrowheads="1" noChangeShapeType="1" noTextEdit="1"/>
              </p:cNvSpPr>
              <p:nvPr/>
            </p:nvSpPr>
            <p:spPr>
              <a:xfrm>
                <a:off x="7618013" y="2155742"/>
                <a:ext cx="1617681" cy="553998"/>
              </a:xfrm>
              <a:prstGeom prst="rect">
                <a:avLst/>
              </a:prstGeom>
              <a:blipFill>
                <a:blip r:embed="rId10"/>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76E1962-471A-4B2E-29B3-E270A8F757CE}"/>
                  </a:ext>
                </a:extLst>
              </p:cNvPr>
              <p:cNvSpPr txBox="1"/>
              <p:nvPr/>
            </p:nvSpPr>
            <p:spPr>
              <a:xfrm>
                <a:off x="5382107" y="214899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smtClean="0">
                        <a:solidFill>
                          <a:schemeClr val="tx1"/>
                        </a:solidFill>
                        <a:latin typeface="Cambria Math" panose="02040503050406030204" pitchFamily="18" charset="0"/>
                        <a:ea typeface="Cambria Math" panose="02040503050406030204" pitchFamily="18" charset="0"/>
                      </a:rPr>
                      <m: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3" name="TextBox 42">
                <a:extLst>
                  <a:ext uri="{FF2B5EF4-FFF2-40B4-BE49-F238E27FC236}">
                    <a16:creationId xmlns:a16="http://schemas.microsoft.com/office/drawing/2014/main" id="{076E1962-471A-4B2E-29B3-E270A8F757CE}"/>
                  </a:ext>
                </a:extLst>
              </p:cNvPr>
              <p:cNvSpPr txBox="1">
                <a:spLocks noRot="1" noChangeAspect="1" noMove="1" noResize="1" noEditPoints="1" noAdjustHandles="1" noChangeArrowheads="1" noChangeShapeType="1" noTextEdit="1"/>
              </p:cNvSpPr>
              <p:nvPr/>
            </p:nvSpPr>
            <p:spPr>
              <a:xfrm>
                <a:off x="5382107" y="2148992"/>
                <a:ext cx="1617681" cy="553998"/>
              </a:xfrm>
              <a:prstGeom prst="rect">
                <a:avLst/>
              </a:prstGeom>
              <a:blipFill>
                <a:blip r:embed="rId11"/>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1DDCA51-3D1D-60D8-B4B6-B06A9D53BC77}"/>
                  </a:ext>
                </a:extLst>
              </p:cNvPr>
              <p:cNvSpPr txBox="1"/>
              <p:nvPr/>
            </p:nvSpPr>
            <p:spPr>
              <a:xfrm>
                <a:off x="4524469" y="2180482"/>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44" name="TextBox 43">
                <a:extLst>
                  <a:ext uri="{FF2B5EF4-FFF2-40B4-BE49-F238E27FC236}">
                    <a16:creationId xmlns:a16="http://schemas.microsoft.com/office/drawing/2014/main" id="{F1DDCA51-3D1D-60D8-B4B6-B06A9D53BC77}"/>
                  </a:ext>
                </a:extLst>
              </p:cNvPr>
              <p:cNvSpPr txBox="1">
                <a:spLocks noRot="1" noChangeAspect="1" noMove="1" noResize="1" noEditPoints="1" noAdjustHandles="1" noChangeArrowheads="1" noChangeShapeType="1" noTextEdit="1"/>
              </p:cNvSpPr>
              <p:nvPr/>
            </p:nvSpPr>
            <p:spPr>
              <a:xfrm>
                <a:off x="4524469" y="2180482"/>
                <a:ext cx="628569" cy="523220"/>
              </a:xfrm>
              <a:prstGeom prst="rect">
                <a:avLst/>
              </a:prstGeom>
              <a:blipFill>
                <a:blip r:embed="rId12"/>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4C25DCE-2CD2-71EC-6494-52B7B6E29A89}"/>
                  </a:ext>
                </a:extLst>
              </p:cNvPr>
              <p:cNvSpPr txBox="1"/>
              <p:nvPr/>
            </p:nvSpPr>
            <p:spPr>
              <a:xfrm>
                <a:off x="6797025" y="2200598"/>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45" name="TextBox 44">
                <a:extLst>
                  <a:ext uri="{FF2B5EF4-FFF2-40B4-BE49-F238E27FC236}">
                    <a16:creationId xmlns:a16="http://schemas.microsoft.com/office/drawing/2014/main" id="{B4C25DCE-2CD2-71EC-6494-52B7B6E29A89}"/>
                  </a:ext>
                </a:extLst>
              </p:cNvPr>
              <p:cNvSpPr txBox="1">
                <a:spLocks noRot="1" noChangeAspect="1" noMove="1" noResize="1" noEditPoints="1" noAdjustHandles="1" noChangeArrowheads="1" noChangeShapeType="1" noTextEdit="1"/>
              </p:cNvSpPr>
              <p:nvPr/>
            </p:nvSpPr>
            <p:spPr>
              <a:xfrm>
                <a:off x="6797025" y="2200598"/>
                <a:ext cx="885371" cy="523220"/>
              </a:xfrm>
              <a:prstGeom prst="rect">
                <a:avLst/>
              </a:prstGeom>
              <a:blipFill>
                <a:blip r:embed="rId13"/>
                <a:stretch>
                  <a:fillRect/>
                </a:stretch>
              </a:blipFill>
            </p:spPr>
            <p:txBody>
              <a:bodyPr/>
              <a:lstStyle/>
              <a:p>
                <a:r>
                  <a:rPr lang="en-JP">
                    <a:noFill/>
                  </a:rPr>
                  <a:t> </a:t>
                </a:r>
              </a:p>
            </p:txBody>
          </p:sp>
        </mc:Fallback>
      </mc:AlternateContent>
      <p:sp>
        <p:nvSpPr>
          <p:cNvPr id="46" name="TextBox 45">
            <a:extLst>
              <a:ext uri="{FF2B5EF4-FFF2-40B4-BE49-F238E27FC236}">
                <a16:creationId xmlns:a16="http://schemas.microsoft.com/office/drawing/2014/main" id="{EA00D6FC-8F4C-0CFC-8CDD-626241154D5D}"/>
              </a:ext>
            </a:extLst>
          </p:cNvPr>
          <p:cNvSpPr txBox="1"/>
          <p:nvPr/>
        </p:nvSpPr>
        <p:spPr>
          <a:xfrm>
            <a:off x="5077215" y="2150682"/>
            <a:ext cx="304892" cy="553998"/>
          </a:xfrm>
          <a:prstGeom prst="rect">
            <a:avLst/>
          </a:prstGeom>
          <a:noFill/>
        </p:spPr>
        <p:txBody>
          <a:bodyPr wrap="square" rtlCol="0">
            <a:spAutoFit/>
          </a:bodyPr>
          <a:lstStyle/>
          <a:p>
            <a:r>
              <a:rPr lang="en-JP" sz="3000" dirty="0"/>
              <a:t>(</a:t>
            </a:r>
          </a:p>
        </p:txBody>
      </p:sp>
      <p:sp>
        <p:nvSpPr>
          <p:cNvPr id="47" name="TextBox 46">
            <a:extLst>
              <a:ext uri="{FF2B5EF4-FFF2-40B4-BE49-F238E27FC236}">
                <a16:creationId xmlns:a16="http://schemas.microsoft.com/office/drawing/2014/main" id="{3ED4A113-2122-4AB0-5947-BE71F068099E}"/>
              </a:ext>
            </a:extLst>
          </p:cNvPr>
          <p:cNvSpPr txBox="1"/>
          <p:nvPr/>
        </p:nvSpPr>
        <p:spPr>
          <a:xfrm>
            <a:off x="8855102" y="2121197"/>
            <a:ext cx="304892" cy="553998"/>
          </a:xfrm>
          <a:prstGeom prst="rect">
            <a:avLst/>
          </a:prstGeom>
          <a:noFill/>
        </p:spPr>
        <p:txBody>
          <a:bodyPr wrap="square" rtlCol="0">
            <a:spAutoFit/>
          </a:bodyPr>
          <a:lstStyle/>
          <a:p>
            <a:r>
              <a:rPr lang="en-JP" sz="3000" dirty="0"/>
              <a:t>)</a:t>
            </a:r>
          </a:p>
        </p:txBody>
      </p:sp>
      <p:sp>
        <p:nvSpPr>
          <p:cNvPr id="55" name="TextBox 54">
            <a:extLst>
              <a:ext uri="{FF2B5EF4-FFF2-40B4-BE49-F238E27FC236}">
                <a16:creationId xmlns:a16="http://schemas.microsoft.com/office/drawing/2014/main" id="{123D2033-DC54-4C4C-0E36-F79CB6ADD1A2}"/>
              </a:ext>
            </a:extLst>
          </p:cNvPr>
          <p:cNvSpPr txBox="1"/>
          <p:nvPr/>
        </p:nvSpPr>
        <p:spPr>
          <a:xfrm>
            <a:off x="2938292" y="2223735"/>
            <a:ext cx="404278" cy="584775"/>
          </a:xfrm>
          <a:prstGeom prst="rect">
            <a:avLst/>
          </a:prstGeom>
          <a:noFill/>
        </p:spPr>
        <p:txBody>
          <a:bodyPr wrap="none" rtlCol="0">
            <a:spAutoFit/>
          </a:bodyPr>
          <a:lstStyle/>
          <a:p>
            <a:r>
              <a:rPr lang="en-JP" sz="3200" dirty="0"/>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4B1E305-4877-F738-8136-6970D19D8B68}"/>
                  </a:ext>
                </a:extLst>
              </p:cNvPr>
              <p:cNvSpPr txBox="1"/>
              <p:nvPr/>
            </p:nvSpPr>
            <p:spPr>
              <a:xfrm>
                <a:off x="276721" y="3131617"/>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3" name="TextBox 2">
                <a:extLst>
                  <a:ext uri="{FF2B5EF4-FFF2-40B4-BE49-F238E27FC236}">
                    <a16:creationId xmlns:a16="http://schemas.microsoft.com/office/drawing/2014/main" id="{24B1E305-4877-F738-8136-6970D19D8B68}"/>
                  </a:ext>
                </a:extLst>
              </p:cNvPr>
              <p:cNvSpPr txBox="1">
                <a:spLocks noRot="1" noChangeAspect="1" noMove="1" noResize="1" noEditPoints="1" noAdjustHandles="1" noChangeArrowheads="1" noChangeShapeType="1" noTextEdit="1"/>
              </p:cNvSpPr>
              <p:nvPr/>
            </p:nvSpPr>
            <p:spPr>
              <a:xfrm>
                <a:off x="276721" y="3131617"/>
                <a:ext cx="1617681" cy="553998"/>
              </a:xfrm>
              <a:prstGeom prst="rect">
                <a:avLst/>
              </a:prstGeom>
              <a:blipFill>
                <a:blip r:embed="rId21"/>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97178A31-4571-84EC-7BD0-9A7E0868FACF}"/>
                  </a:ext>
                </a:extLst>
              </p:cNvPr>
              <p:cNvSpPr txBox="1"/>
              <p:nvPr/>
            </p:nvSpPr>
            <p:spPr>
              <a:xfrm>
                <a:off x="1392737" y="3105943"/>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61" name="TextBox 60">
                <a:extLst>
                  <a:ext uri="{FF2B5EF4-FFF2-40B4-BE49-F238E27FC236}">
                    <a16:creationId xmlns:a16="http://schemas.microsoft.com/office/drawing/2014/main" id="{97178A31-4571-84EC-7BD0-9A7E0868FACF}"/>
                  </a:ext>
                </a:extLst>
              </p:cNvPr>
              <p:cNvSpPr txBox="1">
                <a:spLocks noRot="1" noChangeAspect="1" noMove="1" noResize="1" noEditPoints="1" noAdjustHandles="1" noChangeArrowheads="1" noChangeShapeType="1" noTextEdit="1"/>
              </p:cNvSpPr>
              <p:nvPr/>
            </p:nvSpPr>
            <p:spPr>
              <a:xfrm>
                <a:off x="1392737" y="3105943"/>
                <a:ext cx="1617681" cy="553998"/>
              </a:xfrm>
              <a:prstGeom prst="rect">
                <a:avLst/>
              </a:prstGeom>
              <a:blipFill>
                <a:blip r:embed="rId22"/>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9152051C-FF0D-E6B0-F244-664626093D79}"/>
                  </a:ext>
                </a:extLst>
              </p:cNvPr>
              <p:cNvSpPr txBox="1"/>
              <p:nvPr/>
            </p:nvSpPr>
            <p:spPr>
              <a:xfrm>
                <a:off x="70632" y="5052535"/>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66" name="TextBox 65">
                <a:extLst>
                  <a:ext uri="{FF2B5EF4-FFF2-40B4-BE49-F238E27FC236}">
                    <a16:creationId xmlns:a16="http://schemas.microsoft.com/office/drawing/2014/main" id="{9152051C-FF0D-E6B0-F244-664626093D79}"/>
                  </a:ext>
                </a:extLst>
              </p:cNvPr>
              <p:cNvSpPr txBox="1">
                <a:spLocks noRot="1" noChangeAspect="1" noMove="1" noResize="1" noEditPoints="1" noAdjustHandles="1" noChangeArrowheads="1" noChangeShapeType="1" noTextEdit="1"/>
              </p:cNvSpPr>
              <p:nvPr/>
            </p:nvSpPr>
            <p:spPr>
              <a:xfrm>
                <a:off x="70632" y="5052535"/>
                <a:ext cx="1617681" cy="553998"/>
              </a:xfrm>
              <a:prstGeom prst="rect">
                <a:avLst/>
              </a:prstGeom>
              <a:blipFill>
                <a:blip r:embed="rId23"/>
                <a:stretch>
                  <a:fillRect b="-6667"/>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6F8B737-9BBB-7C2A-EA02-83B5C36E151B}"/>
                  </a:ext>
                </a:extLst>
              </p:cNvPr>
              <p:cNvSpPr txBox="1"/>
              <p:nvPr/>
            </p:nvSpPr>
            <p:spPr>
              <a:xfrm>
                <a:off x="1221603" y="504914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70" name="TextBox 69">
                <a:extLst>
                  <a:ext uri="{FF2B5EF4-FFF2-40B4-BE49-F238E27FC236}">
                    <a16:creationId xmlns:a16="http://schemas.microsoft.com/office/drawing/2014/main" id="{96F8B737-9BBB-7C2A-EA02-83B5C36E151B}"/>
                  </a:ext>
                </a:extLst>
              </p:cNvPr>
              <p:cNvSpPr txBox="1">
                <a:spLocks noRot="1" noChangeAspect="1" noMove="1" noResize="1" noEditPoints="1" noAdjustHandles="1" noChangeArrowheads="1" noChangeShapeType="1" noTextEdit="1"/>
              </p:cNvSpPr>
              <p:nvPr/>
            </p:nvSpPr>
            <p:spPr>
              <a:xfrm>
                <a:off x="1221603" y="5049146"/>
                <a:ext cx="1617681" cy="553998"/>
              </a:xfrm>
              <a:prstGeom prst="rect">
                <a:avLst/>
              </a:prstGeom>
              <a:blipFill>
                <a:blip r:embed="rId24"/>
                <a:stretch>
                  <a:fillRect b="-6667"/>
                </a:stretch>
              </a:blipFill>
            </p:spPr>
            <p:txBody>
              <a:bodyPr/>
              <a:lstStyle/>
              <a:p>
                <a:r>
                  <a:rPr lang="en-JP">
                    <a:noFill/>
                  </a:rPr>
                  <a:t> </a:t>
                </a:r>
              </a:p>
            </p:txBody>
          </p:sp>
        </mc:Fallback>
      </mc:AlternateContent>
    </p:spTree>
    <p:extLst>
      <p:ext uri="{BB962C8B-B14F-4D97-AF65-F5344CB8AC3E}">
        <p14:creationId xmlns:p14="http://schemas.microsoft.com/office/powerpoint/2010/main" val="31154973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a:extLst>
              <a:ext uri="{FF2B5EF4-FFF2-40B4-BE49-F238E27FC236}">
                <a16:creationId xmlns:a16="http://schemas.microsoft.com/office/drawing/2014/main" id="{1528B8DB-88E7-A1EA-A113-22AA3DF167B8}"/>
              </a:ext>
            </a:extLst>
          </p:cNvPr>
          <p:cNvSpPr/>
          <p:nvPr/>
        </p:nvSpPr>
        <p:spPr>
          <a:xfrm>
            <a:off x="2902770" y="1421107"/>
            <a:ext cx="6204654" cy="4434644"/>
          </a:xfrm>
          <a:prstGeom prst="roundRect">
            <a:avLst>
              <a:gd name="adj" fmla="val 0"/>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8" name="Rounded Rectangle 67">
            <a:extLst>
              <a:ext uri="{FF2B5EF4-FFF2-40B4-BE49-F238E27FC236}">
                <a16:creationId xmlns:a16="http://schemas.microsoft.com/office/drawing/2014/main" id="{832CB534-6527-9D21-A5B7-A7A71267306A}"/>
              </a:ext>
            </a:extLst>
          </p:cNvPr>
          <p:cNvSpPr/>
          <p:nvPr/>
        </p:nvSpPr>
        <p:spPr>
          <a:xfrm>
            <a:off x="51874" y="1893850"/>
            <a:ext cx="2723924" cy="3974727"/>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A80C27EE-1908-BEB8-FEC3-ABE875B37B22}"/>
              </a:ext>
            </a:extLst>
          </p:cNvPr>
          <p:cNvSpPr>
            <a:spLocks noGrp="1"/>
          </p:cNvSpPr>
          <p:nvPr>
            <p:ph type="title"/>
          </p:nvPr>
        </p:nvSpPr>
        <p:spPr/>
        <p:txBody>
          <a:bodyPr/>
          <a:lstStyle/>
          <a:p>
            <a:r>
              <a:rPr lang="en-JP" sz="4000" dirty="0"/>
              <a:t>Clutch: </a:t>
            </a:r>
            <a:r>
              <a:rPr lang="en-US" sz="4000" dirty="0"/>
              <a:t>Divide-and-Conquer</a:t>
            </a:r>
            <a:endParaRPr lang="en-JP" sz="4000" dirty="0"/>
          </a:p>
        </p:txBody>
      </p:sp>
      <p:sp>
        <p:nvSpPr>
          <p:cNvPr id="4" name="Footer Placeholder 3">
            <a:extLst>
              <a:ext uri="{FF2B5EF4-FFF2-40B4-BE49-F238E27FC236}">
                <a16:creationId xmlns:a16="http://schemas.microsoft.com/office/drawing/2014/main" id="{F9F315B6-564A-ADFB-FE9A-57BB532EB291}"/>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0BE6A6F-323A-1FD7-0C25-CCF258927D68}"/>
              </a:ext>
            </a:extLst>
          </p:cNvPr>
          <p:cNvSpPr>
            <a:spLocks noGrp="1"/>
          </p:cNvSpPr>
          <p:nvPr>
            <p:ph type="sldNum" sz="quarter" idx="12"/>
          </p:nvPr>
        </p:nvSpPr>
        <p:spPr/>
        <p:txBody>
          <a:bodyPr/>
          <a:lstStyle/>
          <a:p>
            <a:fld id="{CBE5B309-C2CE-4D90-B104-F7E98438FC65}" type="slidenum">
              <a:rPr lang="tr-TR" smtClean="0"/>
              <a:pPr/>
              <a:t>53</a:t>
            </a:fld>
            <a:endParaRPr lang="tr-TR" dirty="0"/>
          </a:p>
        </p:txBody>
      </p:sp>
      <p:grpSp>
        <p:nvGrpSpPr>
          <p:cNvPr id="6" name="Group 5">
            <a:extLst>
              <a:ext uri="{FF2B5EF4-FFF2-40B4-BE49-F238E27FC236}">
                <a16:creationId xmlns:a16="http://schemas.microsoft.com/office/drawing/2014/main" id="{8F5435BC-CDF5-EB79-084F-52668E27B98C}"/>
              </a:ext>
            </a:extLst>
          </p:cNvPr>
          <p:cNvGrpSpPr/>
          <p:nvPr/>
        </p:nvGrpSpPr>
        <p:grpSpPr>
          <a:xfrm>
            <a:off x="421955" y="2604546"/>
            <a:ext cx="1007998" cy="503999"/>
            <a:chOff x="1548391" y="1945348"/>
            <a:chExt cx="1007998" cy="503999"/>
          </a:xfrm>
        </p:grpSpPr>
        <p:sp>
          <p:nvSpPr>
            <p:cNvPr id="7" name="Rectangle 6">
              <a:extLst>
                <a:ext uri="{FF2B5EF4-FFF2-40B4-BE49-F238E27FC236}">
                  <a16:creationId xmlns:a16="http://schemas.microsoft.com/office/drawing/2014/main" id="{9DE36E27-BEC6-AFC7-40D6-C3CAC84D3466}"/>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12EABF5A-B18D-2092-49E5-F3B17949FB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 name="Group 8">
            <a:extLst>
              <a:ext uri="{FF2B5EF4-FFF2-40B4-BE49-F238E27FC236}">
                <a16:creationId xmlns:a16="http://schemas.microsoft.com/office/drawing/2014/main" id="{9FABD581-F73A-B1B9-2435-F4A5D1E94340}"/>
              </a:ext>
            </a:extLst>
          </p:cNvPr>
          <p:cNvGrpSpPr/>
          <p:nvPr/>
        </p:nvGrpSpPr>
        <p:grpSpPr>
          <a:xfrm>
            <a:off x="1429953" y="2604546"/>
            <a:ext cx="1007998" cy="503999"/>
            <a:chOff x="2556389" y="1945348"/>
            <a:chExt cx="1007998" cy="503999"/>
          </a:xfrm>
        </p:grpSpPr>
        <p:sp>
          <p:nvSpPr>
            <p:cNvPr id="10" name="Rectangle 9">
              <a:extLst>
                <a:ext uri="{FF2B5EF4-FFF2-40B4-BE49-F238E27FC236}">
                  <a16:creationId xmlns:a16="http://schemas.microsoft.com/office/drawing/2014/main" id="{809BDCB7-53F6-5CED-F2A8-02AB291FF226}"/>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1" name="Rectangle 10">
              <a:extLst>
                <a:ext uri="{FF2B5EF4-FFF2-40B4-BE49-F238E27FC236}">
                  <a16:creationId xmlns:a16="http://schemas.microsoft.com/office/drawing/2014/main" id="{04D15B6E-1FF4-1FDA-13F0-A9A0F62A0372}"/>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61581F-6557-8A9F-E8D4-9CFFF56DE91B}"/>
                  </a:ext>
                </a:extLst>
              </p:cNvPr>
              <p:cNvSpPr txBox="1"/>
              <p:nvPr/>
            </p:nvSpPr>
            <p:spPr>
              <a:xfrm>
                <a:off x="925954" y="1877433"/>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2" name="TextBox 11">
                <a:extLst>
                  <a:ext uri="{FF2B5EF4-FFF2-40B4-BE49-F238E27FC236}">
                    <a16:creationId xmlns:a16="http://schemas.microsoft.com/office/drawing/2014/main" id="{1D61581F-6557-8A9F-E8D4-9CFFF56DE91B}"/>
                  </a:ext>
                </a:extLst>
              </p:cNvPr>
              <p:cNvSpPr txBox="1">
                <a:spLocks noRot="1" noChangeAspect="1" noMove="1" noResize="1" noEditPoints="1" noAdjustHandles="1" noChangeArrowheads="1" noChangeShapeType="1" noTextEdit="1"/>
              </p:cNvSpPr>
              <p:nvPr/>
            </p:nvSpPr>
            <p:spPr>
              <a:xfrm>
                <a:off x="925954" y="1877433"/>
                <a:ext cx="1029834" cy="584775"/>
              </a:xfrm>
              <a:prstGeom prst="rect">
                <a:avLst/>
              </a:prstGeom>
              <a:blipFill>
                <a:blip r:embed="rId3"/>
                <a:stretch>
                  <a:fillRect t="-12766" r="-13253" b="-34043"/>
                </a:stretch>
              </a:blipFill>
            </p:spPr>
            <p:txBody>
              <a:bodyPr/>
              <a:lstStyle/>
              <a:p>
                <a:r>
                  <a:rPr lang="en-JP">
                    <a:noFill/>
                  </a:rPr>
                  <a:t> </a:t>
                </a:r>
              </a:p>
            </p:txBody>
          </p:sp>
        </mc:Fallback>
      </mc:AlternateContent>
      <p:grpSp>
        <p:nvGrpSpPr>
          <p:cNvPr id="13" name="Group 12">
            <a:extLst>
              <a:ext uri="{FF2B5EF4-FFF2-40B4-BE49-F238E27FC236}">
                <a16:creationId xmlns:a16="http://schemas.microsoft.com/office/drawing/2014/main" id="{C764A5FC-30D5-7362-D8AA-AF3891F603A5}"/>
              </a:ext>
            </a:extLst>
          </p:cNvPr>
          <p:cNvGrpSpPr/>
          <p:nvPr/>
        </p:nvGrpSpPr>
        <p:grpSpPr>
          <a:xfrm>
            <a:off x="421955" y="2604546"/>
            <a:ext cx="1007998" cy="503999"/>
            <a:chOff x="1548391" y="1945348"/>
            <a:chExt cx="1007998" cy="503999"/>
          </a:xfrm>
        </p:grpSpPr>
        <p:sp>
          <p:nvSpPr>
            <p:cNvPr id="14" name="Rectangle 13">
              <a:extLst>
                <a:ext uri="{FF2B5EF4-FFF2-40B4-BE49-F238E27FC236}">
                  <a16:creationId xmlns:a16="http://schemas.microsoft.com/office/drawing/2014/main" id="{F1A67D94-EA09-94FF-08D7-E3E9B563C651}"/>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5" name="Rectangle 14">
              <a:extLst>
                <a:ext uri="{FF2B5EF4-FFF2-40B4-BE49-F238E27FC236}">
                  <a16:creationId xmlns:a16="http://schemas.microsoft.com/office/drawing/2014/main" id="{D1FAF1EB-D48F-5584-DBB2-515FB5DFAFED}"/>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6" name="Group 15">
            <a:extLst>
              <a:ext uri="{FF2B5EF4-FFF2-40B4-BE49-F238E27FC236}">
                <a16:creationId xmlns:a16="http://schemas.microsoft.com/office/drawing/2014/main" id="{1902995C-742F-65CC-64C0-4BD095B76912}"/>
              </a:ext>
            </a:extLst>
          </p:cNvPr>
          <p:cNvGrpSpPr/>
          <p:nvPr/>
        </p:nvGrpSpPr>
        <p:grpSpPr>
          <a:xfrm>
            <a:off x="1429953" y="2604546"/>
            <a:ext cx="1007998" cy="503999"/>
            <a:chOff x="2556389" y="1945348"/>
            <a:chExt cx="1007998" cy="503999"/>
          </a:xfrm>
        </p:grpSpPr>
        <p:sp>
          <p:nvSpPr>
            <p:cNvPr id="17" name="Rectangle 16">
              <a:extLst>
                <a:ext uri="{FF2B5EF4-FFF2-40B4-BE49-F238E27FC236}">
                  <a16:creationId xmlns:a16="http://schemas.microsoft.com/office/drawing/2014/main" id="{82221437-DC3C-C0F3-462D-59227FADF418}"/>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8" name="Rectangle 17">
              <a:extLst>
                <a:ext uri="{FF2B5EF4-FFF2-40B4-BE49-F238E27FC236}">
                  <a16:creationId xmlns:a16="http://schemas.microsoft.com/office/drawing/2014/main" id="{B5142215-23C7-B514-F89E-55DB5EC4B19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19" name="TextBox 18">
            <a:extLst>
              <a:ext uri="{FF2B5EF4-FFF2-40B4-BE49-F238E27FC236}">
                <a16:creationId xmlns:a16="http://schemas.microsoft.com/office/drawing/2014/main" id="{C28B3787-C2BC-9E3C-3DC4-A3BCA57CC3B8}"/>
              </a:ext>
            </a:extLst>
          </p:cNvPr>
          <p:cNvSpPr txBox="1"/>
          <p:nvPr/>
        </p:nvSpPr>
        <p:spPr>
          <a:xfrm>
            <a:off x="90474" y="2258311"/>
            <a:ext cx="788999" cy="461665"/>
          </a:xfrm>
          <a:prstGeom prst="rect">
            <a:avLst/>
          </a:prstGeom>
          <a:noFill/>
        </p:spPr>
        <p:txBody>
          <a:bodyPr wrap="none" rtlCol="0">
            <a:spAutoFit/>
          </a:bodyPr>
          <a:lstStyle/>
          <a:p>
            <a:r>
              <a:rPr lang="en-JP" sz="2400" dirty="0"/>
              <a:t>MSB</a:t>
            </a:r>
          </a:p>
        </p:txBody>
      </p:sp>
      <p:sp>
        <p:nvSpPr>
          <p:cNvPr id="20" name="TextBox 19">
            <a:extLst>
              <a:ext uri="{FF2B5EF4-FFF2-40B4-BE49-F238E27FC236}">
                <a16:creationId xmlns:a16="http://schemas.microsoft.com/office/drawing/2014/main" id="{F651544F-F6A1-34F3-71F1-EEF84B0119E3}"/>
              </a:ext>
            </a:extLst>
          </p:cNvPr>
          <p:cNvSpPr txBox="1"/>
          <p:nvPr/>
        </p:nvSpPr>
        <p:spPr>
          <a:xfrm>
            <a:off x="2017133" y="2258311"/>
            <a:ext cx="699230" cy="461665"/>
          </a:xfrm>
          <a:prstGeom prst="rect">
            <a:avLst/>
          </a:prstGeom>
          <a:noFill/>
        </p:spPr>
        <p:txBody>
          <a:bodyPr wrap="none" rtlCol="0">
            <a:spAutoFit/>
          </a:bodyPr>
          <a:lstStyle/>
          <a:p>
            <a:r>
              <a:rPr lang="en-JP" sz="2400" dirty="0"/>
              <a:t>LSB</a:t>
            </a:r>
          </a:p>
        </p:txBody>
      </p:sp>
      <p:grpSp>
        <p:nvGrpSpPr>
          <p:cNvPr id="21" name="Group 20">
            <a:extLst>
              <a:ext uri="{FF2B5EF4-FFF2-40B4-BE49-F238E27FC236}">
                <a16:creationId xmlns:a16="http://schemas.microsoft.com/office/drawing/2014/main" id="{A194922D-3939-D7FC-BA97-D09B530AABCC}"/>
              </a:ext>
            </a:extLst>
          </p:cNvPr>
          <p:cNvGrpSpPr/>
          <p:nvPr/>
        </p:nvGrpSpPr>
        <p:grpSpPr>
          <a:xfrm>
            <a:off x="429023" y="4554619"/>
            <a:ext cx="1007998" cy="503999"/>
            <a:chOff x="5579613" y="1945348"/>
            <a:chExt cx="1007998" cy="503999"/>
          </a:xfrm>
        </p:grpSpPr>
        <p:sp>
          <p:nvSpPr>
            <p:cNvPr id="22" name="Rectangle 21">
              <a:extLst>
                <a:ext uri="{FF2B5EF4-FFF2-40B4-BE49-F238E27FC236}">
                  <a16:creationId xmlns:a16="http://schemas.microsoft.com/office/drawing/2014/main" id="{59FE1EF6-1679-32BB-317F-413228AC016B}"/>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3" name="Rectangle 22">
              <a:extLst>
                <a:ext uri="{FF2B5EF4-FFF2-40B4-BE49-F238E27FC236}">
                  <a16:creationId xmlns:a16="http://schemas.microsoft.com/office/drawing/2014/main" id="{3D53BBC4-7C3B-6EA9-D3AE-61612C1994C3}"/>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4" name="Group 23">
            <a:extLst>
              <a:ext uri="{FF2B5EF4-FFF2-40B4-BE49-F238E27FC236}">
                <a16:creationId xmlns:a16="http://schemas.microsoft.com/office/drawing/2014/main" id="{2A9AA95E-7B93-AA1C-800B-371103133E08}"/>
              </a:ext>
            </a:extLst>
          </p:cNvPr>
          <p:cNvGrpSpPr/>
          <p:nvPr/>
        </p:nvGrpSpPr>
        <p:grpSpPr>
          <a:xfrm>
            <a:off x="1430965" y="4554619"/>
            <a:ext cx="1007998" cy="503999"/>
            <a:chOff x="6587611" y="1945348"/>
            <a:chExt cx="1007998" cy="503999"/>
          </a:xfrm>
        </p:grpSpPr>
        <p:sp>
          <p:nvSpPr>
            <p:cNvPr id="25" name="Rectangle 24">
              <a:extLst>
                <a:ext uri="{FF2B5EF4-FFF2-40B4-BE49-F238E27FC236}">
                  <a16:creationId xmlns:a16="http://schemas.microsoft.com/office/drawing/2014/main" id="{BE46E605-1AD5-0ABD-90DC-E66C23277868}"/>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6" name="Rectangle 25">
              <a:extLst>
                <a:ext uri="{FF2B5EF4-FFF2-40B4-BE49-F238E27FC236}">
                  <a16:creationId xmlns:a16="http://schemas.microsoft.com/office/drawing/2014/main" id="{C038B3E5-DCB7-8AA3-D729-C512256F4423}"/>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E3DAAE-32AB-0CC2-DB7C-7217BD8380F6}"/>
                  </a:ext>
                </a:extLst>
              </p:cNvPr>
              <p:cNvSpPr txBox="1"/>
              <p:nvPr/>
            </p:nvSpPr>
            <p:spPr>
              <a:xfrm>
                <a:off x="997961" y="3845783"/>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7" name="TextBox 26">
                <a:extLst>
                  <a:ext uri="{FF2B5EF4-FFF2-40B4-BE49-F238E27FC236}">
                    <a16:creationId xmlns:a16="http://schemas.microsoft.com/office/drawing/2014/main" id="{00E3DAAE-32AB-0CC2-DB7C-7217BD8380F6}"/>
                  </a:ext>
                </a:extLst>
              </p:cNvPr>
              <p:cNvSpPr txBox="1">
                <a:spLocks noRot="1" noChangeAspect="1" noMove="1" noResize="1" noEditPoints="1" noAdjustHandles="1" noChangeArrowheads="1" noChangeShapeType="1" noTextEdit="1"/>
              </p:cNvSpPr>
              <p:nvPr/>
            </p:nvSpPr>
            <p:spPr>
              <a:xfrm>
                <a:off x="997961" y="3845783"/>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8" name="Group 27">
            <a:extLst>
              <a:ext uri="{FF2B5EF4-FFF2-40B4-BE49-F238E27FC236}">
                <a16:creationId xmlns:a16="http://schemas.microsoft.com/office/drawing/2014/main" id="{4964A4C8-58A8-E0E4-8251-FB3E94E25015}"/>
              </a:ext>
            </a:extLst>
          </p:cNvPr>
          <p:cNvGrpSpPr/>
          <p:nvPr/>
        </p:nvGrpSpPr>
        <p:grpSpPr>
          <a:xfrm>
            <a:off x="415899" y="4552851"/>
            <a:ext cx="1007998" cy="503999"/>
            <a:chOff x="5579613" y="1945348"/>
            <a:chExt cx="1007998" cy="503999"/>
          </a:xfrm>
        </p:grpSpPr>
        <p:sp>
          <p:nvSpPr>
            <p:cNvPr id="29" name="Rectangle 28">
              <a:extLst>
                <a:ext uri="{FF2B5EF4-FFF2-40B4-BE49-F238E27FC236}">
                  <a16:creationId xmlns:a16="http://schemas.microsoft.com/office/drawing/2014/main" id="{E34969AD-D34E-DBDA-3465-A07A9B55887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0" name="Rectangle 29">
              <a:extLst>
                <a:ext uri="{FF2B5EF4-FFF2-40B4-BE49-F238E27FC236}">
                  <a16:creationId xmlns:a16="http://schemas.microsoft.com/office/drawing/2014/main" id="{55C03B89-EA2A-0528-5AB0-8F6DE90D658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1" name="Group 30">
            <a:extLst>
              <a:ext uri="{FF2B5EF4-FFF2-40B4-BE49-F238E27FC236}">
                <a16:creationId xmlns:a16="http://schemas.microsoft.com/office/drawing/2014/main" id="{BCA53466-C8B1-6247-88F0-17D5F323B80F}"/>
              </a:ext>
            </a:extLst>
          </p:cNvPr>
          <p:cNvGrpSpPr/>
          <p:nvPr/>
        </p:nvGrpSpPr>
        <p:grpSpPr>
          <a:xfrm>
            <a:off x="1429953" y="4552851"/>
            <a:ext cx="1007998" cy="503999"/>
            <a:chOff x="6587611" y="1945348"/>
            <a:chExt cx="1007998" cy="503999"/>
          </a:xfrm>
        </p:grpSpPr>
        <p:sp>
          <p:nvSpPr>
            <p:cNvPr id="32" name="Rectangle 31">
              <a:extLst>
                <a:ext uri="{FF2B5EF4-FFF2-40B4-BE49-F238E27FC236}">
                  <a16:creationId xmlns:a16="http://schemas.microsoft.com/office/drawing/2014/main" id="{3CDB43B5-CAF6-34B9-5938-FF2DCFA32A4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3" name="Rectangle 32">
              <a:extLst>
                <a:ext uri="{FF2B5EF4-FFF2-40B4-BE49-F238E27FC236}">
                  <a16:creationId xmlns:a16="http://schemas.microsoft.com/office/drawing/2014/main" id="{3DF55B9A-35B8-FD58-8CD8-40584A48F3CA}"/>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4" name="TextBox 33">
            <a:extLst>
              <a:ext uri="{FF2B5EF4-FFF2-40B4-BE49-F238E27FC236}">
                <a16:creationId xmlns:a16="http://schemas.microsoft.com/office/drawing/2014/main" id="{67C0DBA8-834C-9911-2003-386BE0B53CCD}"/>
              </a:ext>
            </a:extLst>
          </p:cNvPr>
          <p:cNvSpPr txBox="1"/>
          <p:nvPr/>
        </p:nvSpPr>
        <p:spPr>
          <a:xfrm>
            <a:off x="92159" y="4202981"/>
            <a:ext cx="788999" cy="461665"/>
          </a:xfrm>
          <a:prstGeom prst="rect">
            <a:avLst/>
          </a:prstGeom>
          <a:noFill/>
        </p:spPr>
        <p:txBody>
          <a:bodyPr wrap="none" rtlCol="0">
            <a:spAutoFit/>
          </a:bodyPr>
          <a:lstStyle/>
          <a:p>
            <a:r>
              <a:rPr lang="en-JP" sz="2400" dirty="0"/>
              <a:t>MSB</a:t>
            </a:r>
          </a:p>
        </p:txBody>
      </p:sp>
      <p:sp>
        <p:nvSpPr>
          <p:cNvPr id="35" name="TextBox 34">
            <a:extLst>
              <a:ext uri="{FF2B5EF4-FFF2-40B4-BE49-F238E27FC236}">
                <a16:creationId xmlns:a16="http://schemas.microsoft.com/office/drawing/2014/main" id="{A08F763D-EFE3-2CE7-BC32-8226639C900F}"/>
              </a:ext>
            </a:extLst>
          </p:cNvPr>
          <p:cNvSpPr txBox="1"/>
          <p:nvPr/>
        </p:nvSpPr>
        <p:spPr>
          <a:xfrm>
            <a:off x="2018818" y="4202981"/>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26C0304-029E-CE54-87B2-E3C0779B2A71}"/>
                  </a:ext>
                </a:extLst>
              </p:cNvPr>
              <p:cNvSpPr txBox="1"/>
              <p:nvPr/>
            </p:nvSpPr>
            <p:spPr>
              <a:xfrm>
                <a:off x="3342570" y="2160051"/>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0" name="TextBox 39">
                <a:extLst>
                  <a:ext uri="{FF2B5EF4-FFF2-40B4-BE49-F238E27FC236}">
                    <a16:creationId xmlns:a16="http://schemas.microsoft.com/office/drawing/2014/main" id="{626C0304-029E-CE54-87B2-E3C0779B2A71}"/>
                  </a:ext>
                </a:extLst>
              </p:cNvPr>
              <p:cNvSpPr txBox="1">
                <a:spLocks noRot="1" noChangeAspect="1" noMove="1" noResize="1" noEditPoints="1" noAdjustHandles="1" noChangeArrowheads="1" noChangeShapeType="1" noTextEdit="1"/>
              </p:cNvSpPr>
              <p:nvPr/>
            </p:nvSpPr>
            <p:spPr>
              <a:xfrm>
                <a:off x="3342570" y="2160051"/>
                <a:ext cx="1617681" cy="553998"/>
              </a:xfrm>
              <a:prstGeom prst="rect">
                <a:avLst/>
              </a:prstGeom>
              <a:blipFill>
                <a:blip r:embed="rId8"/>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89F21DB-BF6E-03F9-F18A-608D2C339150}"/>
                  </a:ext>
                </a:extLst>
              </p:cNvPr>
              <p:cNvSpPr txBox="1"/>
              <p:nvPr/>
            </p:nvSpPr>
            <p:spPr>
              <a:xfrm>
                <a:off x="5278680" y="1421107"/>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41" name="TextBox 40">
                <a:extLst>
                  <a:ext uri="{FF2B5EF4-FFF2-40B4-BE49-F238E27FC236}">
                    <a16:creationId xmlns:a16="http://schemas.microsoft.com/office/drawing/2014/main" id="{789F21DB-BF6E-03F9-F18A-608D2C339150}"/>
                  </a:ext>
                </a:extLst>
              </p:cNvPr>
              <p:cNvSpPr txBox="1">
                <a:spLocks noRot="1" noChangeAspect="1" noMove="1" noResize="1" noEditPoints="1" noAdjustHandles="1" noChangeArrowheads="1" noChangeShapeType="1" noTextEdit="1"/>
              </p:cNvSpPr>
              <p:nvPr/>
            </p:nvSpPr>
            <p:spPr>
              <a:xfrm>
                <a:off x="5278680" y="1421107"/>
                <a:ext cx="1452834" cy="584775"/>
              </a:xfrm>
              <a:prstGeom prst="rect">
                <a:avLst/>
              </a:prstGeom>
              <a:blipFill>
                <a:blip r:embed="rId9"/>
                <a:stretch>
                  <a:fillRect b="-2340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7B3F29B2-A533-51A2-0658-CC126ACBC916}"/>
                  </a:ext>
                </a:extLst>
              </p:cNvPr>
              <p:cNvSpPr txBox="1"/>
              <p:nvPr/>
            </p:nvSpPr>
            <p:spPr>
              <a:xfrm>
                <a:off x="7618013" y="215574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7B3F29B2-A533-51A2-0658-CC126ACBC916}"/>
                  </a:ext>
                </a:extLst>
              </p:cNvPr>
              <p:cNvSpPr txBox="1">
                <a:spLocks noRot="1" noChangeAspect="1" noMove="1" noResize="1" noEditPoints="1" noAdjustHandles="1" noChangeArrowheads="1" noChangeShapeType="1" noTextEdit="1"/>
              </p:cNvSpPr>
              <p:nvPr/>
            </p:nvSpPr>
            <p:spPr>
              <a:xfrm>
                <a:off x="7618013" y="2155742"/>
                <a:ext cx="1617681" cy="553998"/>
              </a:xfrm>
              <a:prstGeom prst="rect">
                <a:avLst/>
              </a:prstGeom>
              <a:blipFill>
                <a:blip r:embed="rId10"/>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76E1962-471A-4B2E-29B3-E270A8F757CE}"/>
                  </a:ext>
                </a:extLst>
              </p:cNvPr>
              <p:cNvSpPr txBox="1"/>
              <p:nvPr/>
            </p:nvSpPr>
            <p:spPr>
              <a:xfrm>
                <a:off x="5382107" y="214899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smtClean="0">
                        <a:solidFill>
                          <a:schemeClr val="tx1"/>
                        </a:solidFill>
                        <a:latin typeface="Cambria Math" panose="02040503050406030204" pitchFamily="18" charset="0"/>
                        <a:ea typeface="Cambria Math" panose="02040503050406030204" pitchFamily="18" charset="0"/>
                      </a:rPr>
                      <m: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3" name="TextBox 42">
                <a:extLst>
                  <a:ext uri="{FF2B5EF4-FFF2-40B4-BE49-F238E27FC236}">
                    <a16:creationId xmlns:a16="http://schemas.microsoft.com/office/drawing/2014/main" id="{076E1962-471A-4B2E-29B3-E270A8F757CE}"/>
                  </a:ext>
                </a:extLst>
              </p:cNvPr>
              <p:cNvSpPr txBox="1">
                <a:spLocks noRot="1" noChangeAspect="1" noMove="1" noResize="1" noEditPoints="1" noAdjustHandles="1" noChangeArrowheads="1" noChangeShapeType="1" noTextEdit="1"/>
              </p:cNvSpPr>
              <p:nvPr/>
            </p:nvSpPr>
            <p:spPr>
              <a:xfrm>
                <a:off x="5382107" y="2148992"/>
                <a:ext cx="1617681" cy="553998"/>
              </a:xfrm>
              <a:prstGeom prst="rect">
                <a:avLst/>
              </a:prstGeom>
              <a:blipFill>
                <a:blip r:embed="rId11"/>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1DDCA51-3D1D-60D8-B4B6-B06A9D53BC77}"/>
                  </a:ext>
                </a:extLst>
              </p:cNvPr>
              <p:cNvSpPr txBox="1"/>
              <p:nvPr/>
            </p:nvSpPr>
            <p:spPr>
              <a:xfrm>
                <a:off x="4524469" y="2180482"/>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44" name="TextBox 43">
                <a:extLst>
                  <a:ext uri="{FF2B5EF4-FFF2-40B4-BE49-F238E27FC236}">
                    <a16:creationId xmlns:a16="http://schemas.microsoft.com/office/drawing/2014/main" id="{F1DDCA51-3D1D-60D8-B4B6-B06A9D53BC77}"/>
                  </a:ext>
                </a:extLst>
              </p:cNvPr>
              <p:cNvSpPr txBox="1">
                <a:spLocks noRot="1" noChangeAspect="1" noMove="1" noResize="1" noEditPoints="1" noAdjustHandles="1" noChangeArrowheads="1" noChangeShapeType="1" noTextEdit="1"/>
              </p:cNvSpPr>
              <p:nvPr/>
            </p:nvSpPr>
            <p:spPr>
              <a:xfrm>
                <a:off x="4524469" y="2180482"/>
                <a:ext cx="628569" cy="523220"/>
              </a:xfrm>
              <a:prstGeom prst="rect">
                <a:avLst/>
              </a:prstGeom>
              <a:blipFill>
                <a:blip r:embed="rId12"/>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4C25DCE-2CD2-71EC-6494-52B7B6E29A89}"/>
                  </a:ext>
                </a:extLst>
              </p:cNvPr>
              <p:cNvSpPr txBox="1"/>
              <p:nvPr/>
            </p:nvSpPr>
            <p:spPr>
              <a:xfrm>
                <a:off x="6797025" y="2200598"/>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45" name="TextBox 44">
                <a:extLst>
                  <a:ext uri="{FF2B5EF4-FFF2-40B4-BE49-F238E27FC236}">
                    <a16:creationId xmlns:a16="http://schemas.microsoft.com/office/drawing/2014/main" id="{B4C25DCE-2CD2-71EC-6494-52B7B6E29A89}"/>
                  </a:ext>
                </a:extLst>
              </p:cNvPr>
              <p:cNvSpPr txBox="1">
                <a:spLocks noRot="1" noChangeAspect="1" noMove="1" noResize="1" noEditPoints="1" noAdjustHandles="1" noChangeArrowheads="1" noChangeShapeType="1" noTextEdit="1"/>
              </p:cNvSpPr>
              <p:nvPr/>
            </p:nvSpPr>
            <p:spPr>
              <a:xfrm>
                <a:off x="6797025" y="2200598"/>
                <a:ext cx="885371" cy="523220"/>
              </a:xfrm>
              <a:prstGeom prst="rect">
                <a:avLst/>
              </a:prstGeom>
              <a:blipFill>
                <a:blip r:embed="rId13"/>
                <a:stretch>
                  <a:fillRect/>
                </a:stretch>
              </a:blipFill>
            </p:spPr>
            <p:txBody>
              <a:bodyPr/>
              <a:lstStyle/>
              <a:p>
                <a:r>
                  <a:rPr lang="en-JP">
                    <a:noFill/>
                  </a:rPr>
                  <a:t> </a:t>
                </a:r>
              </a:p>
            </p:txBody>
          </p:sp>
        </mc:Fallback>
      </mc:AlternateContent>
      <p:sp>
        <p:nvSpPr>
          <p:cNvPr id="46" name="TextBox 45">
            <a:extLst>
              <a:ext uri="{FF2B5EF4-FFF2-40B4-BE49-F238E27FC236}">
                <a16:creationId xmlns:a16="http://schemas.microsoft.com/office/drawing/2014/main" id="{EA00D6FC-8F4C-0CFC-8CDD-626241154D5D}"/>
              </a:ext>
            </a:extLst>
          </p:cNvPr>
          <p:cNvSpPr txBox="1"/>
          <p:nvPr/>
        </p:nvSpPr>
        <p:spPr>
          <a:xfrm>
            <a:off x="5077215" y="2150682"/>
            <a:ext cx="304892" cy="553998"/>
          </a:xfrm>
          <a:prstGeom prst="rect">
            <a:avLst/>
          </a:prstGeom>
          <a:noFill/>
        </p:spPr>
        <p:txBody>
          <a:bodyPr wrap="square" rtlCol="0">
            <a:spAutoFit/>
          </a:bodyPr>
          <a:lstStyle/>
          <a:p>
            <a:r>
              <a:rPr lang="en-JP" sz="3000" dirty="0"/>
              <a:t>(</a:t>
            </a:r>
          </a:p>
        </p:txBody>
      </p:sp>
      <p:sp>
        <p:nvSpPr>
          <p:cNvPr id="47" name="TextBox 46">
            <a:extLst>
              <a:ext uri="{FF2B5EF4-FFF2-40B4-BE49-F238E27FC236}">
                <a16:creationId xmlns:a16="http://schemas.microsoft.com/office/drawing/2014/main" id="{3ED4A113-2122-4AB0-5947-BE71F068099E}"/>
              </a:ext>
            </a:extLst>
          </p:cNvPr>
          <p:cNvSpPr txBox="1"/>
          <p:nvPr/>
        </p:nvSpPr>
        <p:spPr>
          <a:xfrm>
            <a:off x="8855102" y="212119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C3A1B38C-FDCB-8308-7F94-69C6C1F08B61}"/>
                  </a:ext>
                </a:extLst>
              </p:cNvPr>
              <p:cNvSpPr txBox="1"/>
              <p:nvPr/>
            </p:nvSpPr>
            <p:spPr>
              <a:xfrm>
                <a:off x="3369766" y="3312205"/>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8" name="TextBox 47">
                <a:extLst>
                  <a:ext uri="{FF2B5EF4-FFF2-40B4-BE49-F238E27FC236}">
                    <a16:creationId xmlns:a16="http://schemas.microsoft.com/office/drawing/2014/main" id="{C3A1B38C-FDCB-8308-7F94-69C6C1F08B61}"/>
                  </a:ext>
                </a:extLst>
              </p:cNvPr>
              <p:cNvSpPr txBox="1">
                <a:spLocks noRot="1" noChangeAspect="1" noMove="1" noResize="1" noEditPoints="1" noAdjustHandles="1" noChangeArrowheads="1" noChangeShapeType="1" noTextEdit="1"/>
              </p:cNvSpPr>
              <p:nvPr/>
            </p:nvSpPr>
            <p:spPr>
              <a:xfrm>
                <a:off x="3369766" y="3312205"/>
                <a:ext cx="1617681" cy="553998"/>
              </a:xfrm>
              <a:prstGeom prst="rect">
                <a:avLst/>
              </a:prstGeom>
              <a:blipFill>
                <a:blip r:embed="rId14"/>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E0661DCB-A52B-2B74-EC93-B5180C2C504E}"/>
                  </a:ext>
                </a:extLst>
              </p:cNvPr>
              <p:cNvSpPr txBox="1"/>
              <p:nvPr/>
            </p:nvSpPr>
            <p:spPr>
              <a:xfrm>
                <a:off x="7618013" y="3267205"/>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9" name="TextBox 48">
                <a:extLst>
                  <a:ext uri="{FF2B5EF4-FFF2-40B4-BE49-F238E27FC236}">
                    <a16:creationId xmlns:a16="http://schemas.microsoft.com/office/drawing/2014/main" id="{E0661DCB-A52B-2B74-EC93-B5180C2C504E}"/>
                  </a:ext>
                </a:extLst>
              </p:cNvPr>
              <p:cNvSpPr txBox="1">
                <a:spLocks noRot="1" noChangeAspect="1" noMove="1" noResize="1" noEditPoints="1" noAdjustHandles="1" noChangeArrowheads="1" noChangeShapeType="1" noTextEdit="1"/>
              </p:cNvSpPr>
              <p:nvPr/>
            </p:nvSpPr>
            <p:spPr>
              <a:xfrm>
                <a:off x="7618013" y="3267205"/>
                <a:ext cx="1617681" cy="553998"/>
              </a:xfrm>
              <a:prstGeom prst="rect">
                <a:avLst/>
              </a:prstGeom>
              <a:blipFill>
                <a:blip r:embed="rId15"/>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B1CCE80B-26DF-93CF-A808-FC7250175ACF}"/>
                  </a:ext>
                </a:extLst>
              </p:cNvPr>
              <p:cNvSpPr txBox="1"/>
              <p:nvPr/>
            </p:nvSpPr>
            <p:spPr>
              <a:xfrm>
                <a:off x="5177743" y="3296816"/>
                <a:ext cx="2144444"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2800" b="0" i="1" dirty="0" smtClean="0">
                        <a:solidFill>
                          <a:schemeClr val="accent2"/>
                        </a:solidFill>
                        <a:latin typeface="Cambria Math" panose="02040503050406030204" pitchFamily="18" charset="0"/>
                        <a:ea typeface="Cambria Math" panose="02040503050406030204" pitchFamily="18" charset="0"/>
                      </a:rPr>
                      <m:t>−1</m:t>
                    </m:r>
                    <m:r>
                      <a:rPr lang="en-US" sz="2800" b="0" i="1" dirty="0" smtClean="0">
                        <a:solidFill>
                          <a:schemeClr val="tx1"/>
                        </a:solidFill>
                        <a:latin typeface="Cambria Math" panose="02040503050406030204" pitchFamily="18" charset="0"/>
                        <a:ea typeface="Cambria Math" panose="02040503050406030204" pitchFamily="18" charset="0"/>
                      </a:rPr>
                      <m:t>&lt;</m:t>
                    </m:r>
                    <m:r>
                      <a:rPr lang="en-JP" sz="2800" i="1" dirty="0" smtClean="0">
                        <a:solidFill>
                          <a:schemeClr val="accent2"/>
                        </a:solidFill>
                        <a:latin typeface="Cambria Math" panose="02040503050406030204" pitchFamily="18" charset="0"/>
                      </a:rPr>
                      <m:t>𝑏</m:t>
                    </m:r>
                    <m:r>
                      <a:rPr lang="en-US" sz="28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50" name="TextBox 49">
                <a:extLst>
                  <a:ext uri="{FF2B5EF4-FFF2-40B4-BE49-F238E27FC236}">
                    <a16:creationId xmlns:a16="http://schemas.microsoft.com/office/drawing/2014/main" id="{B1CCE80B-26DF-93CF-A808-FC7250175ACF}"/>
                  </a:ext>
                </a:extLst>
              </p:cNvPr>
              <p:cNvSpPr txBox="1">
                <a:spLocks noRot="1" noChangeAspect="1" noMove="1" noResize="1" noEditPoints="1" noAdjustHandles="1" noChangeArrowheads="1" noChangeShapeType="1" noTextEdit="1"/>
              </p:cNvSpPr>
              <p:nvPr/>
            </p:nvSpPr>
            <p:spPr>
              <a:xfrm>
                <a:off x="5177743" y="3296816"/>
                <a:ext cx="2144444" cy="553998"/>
              </a:xfrm>
              <a:prstGeom prst="rect">
                <a:avLst/>
              </a:prstGeom>
              <a:blipFill>
                <a:blip r:embed="rId16"/>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84373681-5FA0-121A-A69D-1C8E0E39C9BF}"/>
                  </a:ext>
                </a:extLst>
              </p:cNvPr>
              <p:cNvSpPr txBox="1"/>
              <p:nvPr/>
            </p:nvSpPr>
            <p:spPr>
              <a:xfrm>
                <a:off x="4549174" y="3349953"/>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51" name="TextBox 50">
                <a:extLst>
                  <a:ext uri="{FF2B5EF4-FFF2-40B4-BE49-F238E27FC236}">
                    <a16:creationId xmlns:a16="http://schemas.microsoft.com/office/drawing/2014/main" id="{84373681-5FA0-121A-A69D-1C8E0E39C9BF}"/>
                  </a:ext>
                </a:extLst>
              </p:cNvPr>
              <p:cNvSpPr txBox="1">
                <a:spLocks noRot="1" noChangeAspect="1" noMove="1" noResize="1" noEditPoints="1" noAdjustHandles="1" noChangeArrowheads="1" noChangeShapeType="1" noTextEdit="1"/>
              </p:cNvSpPr>
              <p:nvPr/>
            </p:nvSpPr>
            <p:spPr>
              <a:xfrm>
                <a:off x="4549174" y="3349953"/>
                <a:ext cx="628569" cy="523220"/>
              </a:xfrm>
              <a:prstGeom prst="rect">
                <a:avLst/>
              </a:prstGeom>
              <a:blipFill>
                <a:blip r:embed="rId17"/>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2984F47C-513C-7862-CC4C-0226920EA319}"/>
                  </a:ext>
                </a:extLst>
              </p:cNvPr>
              <p:cNvSpPr txBox="1"/>
              <p:nvPr/>
            </p:nvSpPr>
            <p:spPr>
              <a:xfrm>
                <a:off x="6870364" y="3327594"/>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52" name="TextBox 51">
                <a:extLst>
                  <a:ext uri="{FF2B5EF4-FFF2-40B4-BE49-F238E27FC236}">
                    <a16:creationId xmlns:a16="http://schemas.microsoft.com/office/drawing/2014/main" id="{2984F47C-513C-7862-CC4C-0226920EA319}"/>
                  </a:ext>
                </a:extLst>
              </p:cNvPr>
              <p:cNvSpPr txBox="1">
                <a:spLocks noRot="1" noChangeAspect="1" noMove="1" noResize="1" noEditPoints="1" noAdjustHandles="1" noChangeArrowheads="1" noChangeShapeType="1" noTextEdit="1"/>
              </p:cNvSpPr>
              <p:nvPr/>
            </p:nvSpPr>
            <p:spPr>
              <a:xfrm>
                <a:off x="6870364" y="3327594"/>
                <a:ext cx="885371" cy="523220"/>
              </a:xfrm>
              <a:prstGeom prst="rect">
                <a:avLst/>
              </a:prstGeom>
              <a:blipFill>
                <a:blip r:embed="rId18"/>
                <a:stretch>
                  <a:fillRect/>
                </a:stretch>
              </a:blipFill>
            </p:spPr>
            <p:txBody>
              <a:bodyPr/>
              <a:lstStyle/>
              <a:p>
                <a:r>
                  <a:rPr lang="en-JP">
                    <a:noFill/>
                  </a:rPr>
                  <a:t> </a:t>
                </a:r>
              </a:p>
            </p:txBody>
          </p:sp>
        </mc:Fallback>
      </mc:AlternateContent>
      <p:sp>
        <p:nvSpPr>
          <p:cNvPr id="53" name="TextBox 52">
            <a:extLst>
              <a:ext uri="{FF2B5EF4-FFF2-40B4-BE49-F238E27FC236}">
                <a16:creationId xmlns:a16="http://schemas.microsoft.com/office/drawing/2014/main" id="{26D10881-F48F-AC58-4888-7B3E63AE7E00}"/>
              </a:ext>
            </a:extLst>
          </p:cNvPr>
          <p:cNvSpPr txBox="1"/>
          <p:nvPr/>
        </p:nvSpPr>
        <p:spPr>
          <a:xfrm>
            <a:off x="5063147" y="3349953"/>
            <a:ext cx="304892" cy="553998"/>
          </a:xfrm>
          <a:prstGeom prst="rect">
            <a:avLst/>
          </a:prstGeom>
          <a:noFill/>
        </p:spPr>
        <p:txBody>
          <a:bodyPr wrap="square" rtlCol="0">
            <a:spAutoFit/>
          </a:bodyPr>
          <a:lstStyle/>
          <a:p>
            <a:r>
              <a:rPr lang="en-JP" sz="3000" dirty="0"/>
              <a:t>(</a:t>
            </a:r>
          </a:p>
        </p:txBody>
      </p:sp>
      <p:sp>
        <p:nvSpPr>
          <p:cNvPr id="54" name="TextBox 53">
            <a:extLst>
              <a:ext uri="{FF2B5EF4-FFF2-40B4-BE49-F238E27FC236}">
                <a16:creationId xmlns:a16="http://schemas.microsoft.com/office/drawing/2014/main" id="{CEFD9964-6B75-B3A4-182C-A1F336F8DAAE}"/>
              </a:ext>
            </a:extLst>
          </p:cNvPr>
          <p:cNvSpPr txBox="1"/>
          <p:nvPr/>
        </p:nvSpPr>
        <p:spPr>
          <a:xfrm>
            <a:off x="8855102" y="3259960"/>
            <a:ext cx="304892" cy="553998"/>
          </a:xfrm>
          <a:prstGeom prst="rect">
            <a:avLst/>
          </a:prstGeom>
          <a:noFill/>
        </p:spPr>
        <p:txBody>
          <a:bodyPr wrap="square" rtlCol="0">
            <a:spAutoFit/>
          </a:bodyPr>
          <a:lstStyle/>
          <a:p>
            <a:r>
              <a:rPr lang="en-JP" sz="3000" dirty="0"/>
              <a:t>)</a:t>
            </a:r>
          </a:p>
        </p:txBody>
      </p:sp>
      <p:sp>
        <p:nvSpPr>
          <p:cNvPr id="55" name="TextBox 54">
            <a:extLst>
              <a:ext uri="{FF2B5EF4-FFF2-40B4-BE49-F238E27FC236}">
                <a16:creationId xmlns:a16="http://schemas.microsoft.com/office/drawing/2014/main" id="{123D2033-DC54-4C4C-0E36-F79CB6ADD1A2}"/>
              </a:ext>
            </a:extLst>
          </p:cNvPr>
          <p:cNvSpPr txBox="1"/>
          <p:nvPr/>
        </p:nvSpPr>
        <p:spPr>
          <a:xfrm>
            <a:off x="2938292" y="2223735"/>
            <a:ext cx="404278" cy="584775"/>
          </a:xfrm>
          <a:prstGeom prst="rect">
            <a:avLst/>
          </a:prstGeom>
          <a:noFill/>
        </p:spPr>
        <p:txBody>
          <a:bodyPr wrap="none" rtlCol="0">
            <a:spAutoFit/>
          </a:bodyPr>
          <a:lstStyle/>
          <a:p>
            <a:r>
              <a:rPr lang="en-JP" sz="3200" dirty="0"/>
              <a:t>=</a:t>
            </a:r>
          </a:p>
        </p:txBody>
      </p:sp>
      <p:sp>
        <p:nvSpPr>
          <p:cNvPr id="56" name="TextBox 55">
            <a:extLst>
              <a:ext uri="{FF2B5EF4-FFF2-40B4-BE49-F238E27FC236}">
                <a16:creationId xmlns:a16="http://schemas.microsoft.com/office/drawing/2014/main" id="{7372D013-D1EC-24F0-339E-15F135CB1DAC}"/>
              </a:ext>
            </a:extLst>
          </p:cNvPr>
          <p:cNvSpPr txBox="1"/>
          <p:nvPr/>
        </p:nvSpPr>
        <p:spPr>
          <a:xfrm>
            <a:off x="2936218" y="3367554"/>
            <a:ext cx="404278" cy="584775"/>
          </a:xfrm>
          <a:prstGeom prst="rect">
            <a:avLst/>
          </a:prstGeom>
          <a:noFill/>
        </p:spPr>
        <p:txBody>
          <a:bodyPr wrap="none" rtlCol="0">
            <a:spAutoFit/>
          </a:bodyPr>
          <a:lstStyle/>
          <a:p>
            <a:r>
              <a:rPr lang="en-JP" sz="3200" dirty="0"/>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4B1E305-4877-F738-8136-6970D19D8B68}"/>
                  </a:ext>
                </a:extLst>
              </p:cNvPr>
              <p:cNvSpPr txBox="1"/>
              <p:nvPr/>
            </p:nvSpPr>
            <p:spPr>
              <a:xfrm>
                <a:off x="276721" y="3131617"/>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3" name="TextBox 2">
                <a:extLst>
                  <a:ext uri="{FF2B5EF4-FFF2-40B4-BE49-F238E27FC236}">
                    <a16:creationId xmlns:a16="http://schemas.microsoft.com/office/drawing/2014/main" id="{24B1E305-4877-F738-8136-6970D19D8B68}"/>
                  </a:ext>
                </a:extLst>
              </p:cNvPr>
              <p:cNvSpPr txBox="1">
                <a:spLocks noRot="1" noChangeAspect="1" noMove="1" noResize="1" noEditPoints="1" noAdjustHandles="1" noChangeArrowheads="1" noChangeShapeType="1" noTextEdit="1"/>
              </p:cNvSpPr>
              <p:nvPr/>
            </p:nvSpPr>
            <p:spPr>
              <a:xfrm>
                <a:off x="276721" y="3131617"/>
                <a:ext cx="1617681" cy="553998"/>
              </a:xfrm>
              <a:prstGeom prst="rect">
                <a:avLst/>
              </a:prstGeom>
              <a:blipFill>
                <a:blip r:embed="rId21"/>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97178A31-4571-84EC-7BD0-9A7E0868FACF}"/>
                  </a:ext>
                </a:extLst>
              </p:cNvPr>
              <p:cNvSpPr txBox="1"/>
              <p:nvPr/>
            </p:nvSpPr>
            <p:spPr>
              <a:xfrm>
                <a:off x="1392737" y="3105943"/>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61" name="TextBox 60">
                <a:extLst>
                  <a:ext uri="{FF2B5EF4-FFF2-40B4-BE49-F238E27FC236}">
                    <a16:creationId xmlns:a16="http://schemas.microsoft.com/office/drawing/2014/main" id="{97178A31-4571-84EC-7BD0-9A7E0868FACF}"/>
                  </a:ext>
                </a:extLst>
              </p:cNvPr>
              <p:cNvSpPr txBox="1">
                <a:spLocks noRot="1" noChangeAspect="1" noMove="1" noResize="1" noEditPoints="1" noAdjustHandles="1" noChangeArrowheads="1" noChangeShapeType="1" noTextEdit="1"/>
              </p:cNvSpPr>
              <p:nvPr/>
            </p:nvSpPr>
            <p:spPr>
              <a:xfrm>
                <a:off x="1392737" y="3105943"/>
                <a:ext cx="1617681" cy="553998"/>
              </a:xfrm>
              <a:prstGeom prst="rect">
                <a:avLst/>
              </a:prstGeom>
              <a:blipFill>
                <a:blip r:embed="rId22"/>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9152051C-FF0D-E6B0-F244-664626093D79}"/>
                  </a:ext>
                </a:extLst>
              </p:cNvPr>
              <p:cNvSpPr txBox="1"/>
              <p:nvPr/>
            </p:nvSpPr>
            <p:spPr>
              <a:xfrm>
                <a:off x="70632" y="5052535"/>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66" name="TextBox 65">
                <a:extLst>
                  <a:ext uri="{FF2B5EF4-FFF2-40B4-BE49-F238E27FC236}">
                    <a16:creationId xmlns:a16="http://schemas.microsoft.com/office/drawing/2014/main" id="{9152051C-FF0D-E6B0-F244-664626093D79}"/>
                  </a:ext>
                </a:extLst>
              </p:cNvPr>
              <p:cNvSpPr txBox="1">
                <a:spLocks noRot="1" noChangeAspect="1" noMove="1" noResize="1" noEditPoints="1" noAdjustHandles="1" noChangeArrowheads="1" noChangeShapeType="1" noTextEdit="1"/>
              </p:cNvSpPr>
              <p:nvPr/>
            </p:nvSpPr>
            <p:spPr>
              <a:xfrm>
                <a:off x="70632" y="5052535"/>
                <a:ext cx="1617681" cy="553998"/>
              </a:xfrm>
              <a:prstGeom prst="rect">
                <a:avLst/>
              </a:prstGeom>
              <a:blipFill>
                <a:blip r:embed="rId23"/>
                <a:stretch>
                  <a:fillRect b="-6667"/>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6F8B737-9BBB-7C2A-EA02-83B5C36E151B}"/>
                  </a:ext>
                </a:extLst>
              </p:cNvPr>
              <p:cNvSpPr txBox="1"/>
              <p:nvPr/>
            </p:nvSpPr>
            <p:spPr>
              <a:xfrm>
                <a:off x="1221603" y="504914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70" name="TextBox 69">
                <a:extLst>
                  <a:ext uri="{FF2B5EF4-FFF2-40B4-BE49-F238E27FC236}">
                    <a16:creationId xmlns:a16="http://schemas.microsoft.com/office/drawing/2014/main" id="{96F8B737-9BBB-7C2A-EA02-83B5C36E151B}"/>
                  </a:ext>
                </a:extLst>
              </p:cNvPr>
              <p:cNvSpPr txBox="1">
                <a:spLocks noRot="1" noChangeAspect="1" noMove="1" noResize="1" noEditPoints="1" noAdjustHandles="1" noChangeArrowheads="1" noChangeShapeType="1" noTextEdit="1"/>
              </p:cNvSpPr>
              <p:nvPr/>
            </p:nvSpPr>
            <p:spPr>
              <a:xfrm>
                <a:off x="1221603" y="5049146"/>
                <a:ext cx="1617681" cy="553998"/>
              </a:xfrm>
              <a:prstGeom prst="rect">
                <a:avLst/>
              </a:prstGeom>
              <a:blipFill>
                <a:blip r:embed="rId24"/>
                <a:stretch>
                  <a:fillRect b="-6667"/>
                </a:stretch>
              </a:blipFill>
            </p:spPr>
            <p:txBody>
              <a:bodyPr/>
              <a:lstStyle/>
              <a:p>
                <a:r>
                  <a:rPr lang="en-JP">
                    <a:noFill/>
                  </a:rPr>
                  <a:t> </a:t>
                </a:r>
              </a:p>
            </p:txBody>
          </p:sp>
        </mc:Fallback>
      </mc:AlternateContent>
      <p:sp>
        <p:nvSpPr>
          <p:cNvPr id="36" name="Rounded Rectangle 35">
            <a:extLst>
              <a:ext uri="{FF2B5EF4-FFF2-40B4-BE49-F238E27FC236}">
                <a16:creationId xmlns:a16="http://schemas.microsoft.com/office/drawing/2014/main" id="{91F4AF26-EB6B-1922-A93C-C05E338288EE}"/>
              </a:ext>
            </a:extLst>
          </p:cNvPr>
          <p:cNvSpPr/>
          <p:nvPr/>
        </p:nvSpPr>
        <p:spPr>
          <a:xfrm rot="10800000">
            <a:off x="5359201" y="2152732"/>
            <a:ext cx="1382892" cy="549485"/>
          </a:xfrm>
          <a:prstGeom prst="roundRect">
            <a:avLst/>
          </a:prstGeom>
          <a:noFill/>
          <a:ln w="57150">
            <a:solidFill>
              <a:srgbClr val="7030A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cxnSp>
        <p:nvCxnSpPr>
          <p:cNvPr id="39" name="Straight Arrow Connector 38">
            <a:extLst>
              <a:ext uri="{FF2B5EF4-FFF2-40B4-BE49-F238E27FC236}">
                <a16:creationId xmlns:a16="http://schemas.microsoft.com/office/drawing/2014/main" id="{4ED69BE2-ECD8-175A-E8BF-58C91FB439D1}"/>
              </a:ext>
            </a:extLst>
          </p:cNvPr>
          <p:cNvCxnSpPr>
            <a:stCxn id="36" idx="0"/>
          </p:cNvCxnSpPr>
          <p:nvPr/>
        </p:nvCxnSpPr>
        <p:spPr>
          <a:xfrm>
            <a:off x="6050647" y="2702217"/>
            <a:ext cx="0" cy="647736"/>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1" name="Rounded Rectangle 70">
            <a:extLst>
              <a:ext uri="{FF2B5EF4-FFF2-40B4-BE49-F238E27FC236}">
                <a16:creationId xmlns:a16="http://schemas.microsoft.com/office/drawing/2014/main" id="{8AE5B8B7-8CA1-0347-1ACF-F6CD1034B55B}"/>
              </a:ext>
            </a:extLst>
          </p:cNvPr>
          <p:cNvSpPr/>
          <p:nvPr/>
        </p:nvSpPr>
        <p:spPr>
          <a:xfrm rot="10800000">
            <a:off x="5266834" y="3340074"/>
            <a:ext cx="1744986" cy="549485"/>
          </a:xfrm>
          <a:prstGeom prst="roundRect">
            <a:avLst/>
          </a:prstGeom>
          <a:noFill/>
          <a:ln w="57150">
            <a:solidFill>
              <a:srgbClr val="7030A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37" name="Rounded Rectangle 36">
            <a:extLst>
              <a:ext uri="{FF2B5EF4-FFF2-40B4-BE49-F238E27FC236}">
                <a16:creationId xmlns:a16="http://schemas.microsoft.com/office/drawing/2014/main" id="{3C68DFF9-47B4-715B-7766-CE8C5A0B836C}"/>
              </a:ext>
            </a:extLst>
          </p:cNvPr>
          <p:cNvSpPr/>
          <p:nvPr/>
        </p:nvSpPr>
        <p:spPr>
          <a:xfrm>
            <a:off x="3099538" y="4082813"/>
            <a:ext cx="5690284" cy="2376713"/>
          </a:xfrm>
          <a:prstGeom prst="roundRect">
            <a:avLst>
              <a:gd name="adj" fmla="val 9753"/>
            </a:avLst>
          </a:prstGeom>
          <a:solidFill>
            <a:schemeClr val="bg1"/>
          </a:solidFill>
          <a:ln w="381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88524F48-7D5E-D7FA-D0A8-5D3D519D741B}"/>
                  </a:ext>
                </a:extLst>
              </p:cNvPr>
              <p:cNvSpPr txBox="1"/>
              <p:nvPr/>
            </p:nvSpPr>
            <p:spPr>
              <a:xfrm>
                <a:off x="4051611" y="4338525"/>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smtClean="0">
                        <a:solidFill>
                          <a:schemeClr val="tx1"/>
                        </a:solidFill>
                        <a:latin typeface="Cambria Math" panose="02040503050406030204" pitchFamily="18" charset="0"/>
                        <a:ea typeface="Cambria Math" panose="02040503050406030204" pitchFamily="18" charset="0"/>
                      </a:rPr>
                      <m: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73" name="TextBox 72">
                <a:extLst>
                  <a:ext uri="{FF2B5EF4-FFF2-40B4-BE49-F238E27FC236}">
                    <a16:creationId xmlns:a16="http://schemas.microsoft.com/office/drawing/2014/main" id="{88524F48-7D5E-D7FA-D0A8-5D3D519D741B}"/>
                  </a:ext>
                </a:extLst>
              </p:cNvPr>
              <p:cNvSpPr txBox="1">
                <a:spLocks noRot="1" noChangeAspect="1" noMove="1" noResize="1" noEditPoints="1" noAdjustHandles="1" noChangeArrowheads="1" noChangeShapeType="1" noTextEdit="1"/>
              </p:cNvSpPr>
              <p:nvPr/>
            </p:nvSpPr>
            <p:spPr>
              <a:xfrm>
                <a:off x="4051611" y="4338525"/>
                <a:ext cx="1617681" cy="553998"/>
              </a:xfrm>
              <a:prstGeom prst="rect">
                <a:avLst/>
              </a:prstGeom>
              <a:blipFill>
                <a:blip r:embed="rId25"/>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DCA313E2-4AF4-DF28-D388-8806214C4D8E}"/>
                  </a:ext>
                </a:extLst>
              </p:cNvPr>
              <p:cNvSpPr txBox="1"/>
              <p:nvPr/>
            </p:nvSpPr>
            <p:spPr>
              <a:xfrm>
                <a:off x="3523747" y="5534716"/>
                <a:ext cx="2144444"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2800" b="0" i="1" dirty="0" smtClean="0">
                        <a:solidFill>
                          <a:schemeClr val="accent2"/>
                        </a:solidFill>
                        <a:latin typeface="Cambria Math" panose="02040503050406030204" pitchFamily="18" charset="0"/>
                        <a:ea typeface="Cambria Math" panose="02040503050406030204" pitchFamily="18" charset="0"/>
                      </a:rPr>
                      <m:t>−1</m:t>
                    </m:r>
                    <m:r>
                      <a:rPr lang="en-US" sz="2800" b="0" i="1" dirty="0" smtClean="0">
                        <a:solidFill>
                          <a:schemeClr val="tx1"/>
                        </a:solidFill>
                        <a:latin typeface="Cambria Math" panose="02040503050406030204" pitchFamily="18" charset="0"/>
                        <a:ea typeface="Cambria Math" panose="02040503050406030204" pitchFamily="18" charset="0"/>
                      </a:rPr>
                      <m:t>&lt;</m:t>
                    </m:r>
                    <m:r>
                      <a:rPr lang="en-JP" sz="2800" i="1" dirty="0" smtClean="0">
                        <a:solidFill>
                          <a:schemeClr val="accent2"/>
                        </a:solidFill>
                        <a:latin typeface="Cambria Math" panose="02040503050406030204" pitchFamily="18" charset="0"/>
                      </a:rPr>
                      <m:t>𝑏</m:t>
                    </m:r>
                    <m:r>
                      <a:rPr lang="en-US" sz="28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74" name="TextBox 73">
                <a:extLst>
                  <a:ext uri="{FF2B5EF4-FFF2-40B4-BE49-F238E27FC236}">
                    <a16:creationId xmlns:a16="http://schemas.microsoft.com/office/drawing/2014/main" id="{DCA313E2-4AF4-DF28-D388-8806214C4D8E}"/>
                  </a:ext>
                </a:extLst>
              </p:cNvPr>
              <p:cNvSpPr txBox="1">
                <a:spLocks noRot="1" noChangeAspect="1" noMove="1" noResize="1" noEditPoints="1" noAdjustHandles="1" noChangeArrowheads="1" noChangeShapeType="1" noTextEdit="1"/>
              </p:cNvSpPr>
              <p:nvPr/>
            </p:nvSpPr>
            <p:spPr>
              <a:xfrm>
                <a:off x="3523747" y="5534716"/>
                <a:ext cx="2144444" cy="553998"/>
              </a:xfrm>
              <a:prstGeom prst="rect">
                <a:avLst/>
              </a:prstGeom>
              <a:blipFill>
                <a:blip r:embed="rId26"/>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AB0DC3CB-AEAA-2F46-4F61-2981497AF7AF}"/>
                  </a:ext>
                </a:extLst>
              </p:cNvPr>
              <p:cNvSpPr txBox="1"/>
              <p:nvPr/>
            </p:nvSpPr>
            <p:spPr>
              <a:xfrm rot="5400000">
                <a:off x="4386846" y="4994631"/>
                <a:ext cx="752129"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smtClean="0">
                          <a:latin typeface="Cambria Math" panose="02040503050406030204" pitchFamily="18" charset="0"/>
                          <a:ea typeface="Cambria Math" panose="02040503050406030204" pitchFamily="18" charset="0"/>
                        </a:rPr>
                        <m:t>⟺</m:t>
                      </m:r>
                    </m:oMath>
                  </m:oMathPara>
                </a14:m>
                <a:endParaRPr lang="en-JP" sz="3200" dirty="0"/>
              </a:p>
            </p:txBody>
          </p:sp>
        </mc:Choice>
        <mc:Fallback xmlns="">
          <p:sp>
            <p:nvSpPr>
              <p:cNvPr id="75" name="TextBox 74">
                <a:extLst>
                  <a:ext uri="{FF2B5EF4-FFF2-40B4-BE49-F238E27FC236}">
                    <a16:creationId xmlns:a16="http://schemas.microsoft.com/office/drawing/2014/main" id="{AB0DC3CB-AEAA-2F46-4F61-2981497AF7AF}"/>
                  </a:ext>
                </a:extLst>
              </p:cNvPr>
              <p:cNvSpPr txBox="1">
                <a:spLocks noRot="1" noChangeAspect="1" noMove="1" noResize="1" noEditPoints="1" noAdjustHandles="1" noChangeArrowheads="1" noChangeShapeType="1" noTextEdit="1"/>
              </p:cNvSpPr>
              <p:nvPr/>
            </p:nvSpPr>
            <p:spPr>
              <a:xfrm rot="5400000">
                <a:off x="4386846" y="4994631"/>
                <a:ext cx="752129" cy="584775"/>
              </a:xfrm>
              <a:prstGeom prst="rect">
                <a:avLst/>
              </a:prstGeom>
              <a:blipFill>
                <a:blip r:embed="rId27"/>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594716F9-B69F-EFD2-5BC2-AF9F886F5E60}"/>
                  </a:ext>
                </a:extLst>
              </p:cNvPr>
              <p:cNvSpPr txBox="1"/>
              <p:nvPr/>
            </p:nvSpPr>
            <p:spPr>
              <a:xfrm>
                <a:off x="6970234" y="4338525"/>
                <a:ext cx="1617681" cy="553998"/>
              </a:xfrm>
              <a:prstGeom prst="rect">
                <a:avLst/>
              </a:prstGeom>
              <a:noFill/>
            </p:spPr>
            <p:txBody>
              <a:bodyPr wrap="square" rtlCol="0">
                <a:spAutoFit/>
              </a:bodyPr>
              <a:lstStyle/>
              <a:p>
                <a14:m>
                  <m:oMath xmlns:m="http://schemas.openxmlformats.org/officeDocument/2006/math">
                    <m:r>
                      <a:rPr lang="en-US" sz="3000" b="0" i="1" smtClean="0">
                        <a:latin typeface="Cambria Math" panose="02040503050406030204" pitchFamily="18" charset="0"/>
                      </a:rPr>
                      <m:t>2</m:t>
                    </m:r>
                  </m:oMath>
                </a14:m>
                <a:r>
                  <a:rPr lang="en-JP" sz="3000" dirty="0"/>
                  <a:t> </a:t>
                </a:r>
                <a14:m>
                  <m:oMath xmlns:m="http://schemas.openxmlformats.org/officeDocument/2006/math">
                    <m:r>
                      <a:rPr lang="en-JP" sz="3000" i="1" dirty="0" smtClean="0">
                        <a:solidFill>
                          <a:schemeClr val="tx1"/>
                        </a:solidFill>
                        <a:latin typeface="Cambria Math" panose="02040503050406030204" pitchFamily="18" charset="0"/>
                        <a:ea typeface="Cambria Math" panose="02040503050406030204" pitchFamily="18" charset="0"/>
                      </a:rPr>
                      <m:t>≤</m:t>
                    </m:r>
                    <m:r>
                      <a:rPr lang="en-US" sz="3000" b="0" i="1" dirty="0" smtClean="0">
                        <a:solidFill>
                          <a:schemeClr val="tx1"/>
                        </a:solidFill>
                        <a:latin typeface="Cambria Math" panose="02040503050406030204" pitchFamily="18" charset="0"/>
                        <a:ea typeface="Cambria Math" panose="02040503050406030204" pitchFamily="18" charset="0"/>
                      </a:rPr>
                      <m:t>2</m:t>
                    </m:r>
                  </m:oMath>
                </a14:m>
                <a:r>
                  <a:rPr lang="en-JP" sz="3000" baseline="-25000" dirty="0">
                    <a:solidFill>
                      <a:schemeClr val="accent2"/>
                    </a:solidFill>
                  </a:rPr>
                  <a:t>  </a:t>
                </a:r>
              </a:p>
            </p:txBody>
          </p:sp>
        </mc:Choice>
        <mc:Fallback xmlns="">
          <p:sp>
            <p:nvSpPr>
              <p:cNvPr id="77" name="TextBox 76">
                <a:extLst>
                  <a:ext uri="{FF2B5EF4-FFF2-40B4-BE49-F238E27FC236}">
                    <a16:creationId xmlns:a16="http://schemas.microsoft.com/office/drawing/2014/main" id="{594716F9-B69F-EFD2-5BC2-AF9F886F5E60}"/>
                  </a:ext>
                </a:extLst>
              </p:cNvPr>
              <p:cNvSpPr txBox="1">
                <a:spLocks noRot="1" noChangeAspect="1" noMove="1" noResize="1" noEditPoints="1" noAdjustHandles="1" noChangeArrowheads="1" noChangeShapeType="1" noTextEdit="1"/>
              </p:cNvSpPr>
              <p:nvPr/>
            </p:nvSpPr>
            <p:spPr>
              <a:xfrm>
                <a:off x="6970234" y="4338525"/>
                <a:ext cx="1617681" cy="553998"/>
              </a:xfrm>
              <a:prstGeom prst="rect">
                <a:avLst/>
              </a:prstGeom>
              <a:blipFill>
                <a:blip r:embed="rId28"/>
                <a:stretch>
                  <a:fillRect l="-2326"/>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7E9D2D63-2F3D-3ADD-5843-7E67B8F122DF}"/>
                  </a:ext>
                </a:extLst>
              </p:cNvPr>
              <p:cNvSpPr txBox="1"/>
              <p:nvPr/>
            </p:nvSpPr>
            <p:spPr>
              <a:xfrm>
                <a:off x="6271444" y="5491259"/>
                <a:ext cx="1936436" cy="543354"/>
              </a:xfrm>
              <a:prstGeom prst="rect">
                <a:avLst/>
              </a:prstGeom>
              <a:noFill/>
            </p:spPr>
            <p:txBody>
              <a:bodyPr wrap="square" rtlCol="0">
                <a:spAutoFit/>
              </a:bodyPr>
              <a:lstStyle/>
              <a:p>
                <a14:m>
                  <m:oMath xmlns:m="http://schemas.openxmlformats.org/officeDocument/2006/math">
                    <m:r>
                      <a:rPr lang="en-US" sz="3000" i="1" smtClean="0">
                        <a:latin typeface="Cambria Math" panose="02040503050406030204" pitchFamily="18" charset="0"/>
                      </a:rPr>
                      <m:t>2</m:t>
                    </m:r>
                    <m:r>
                      <a:rPr lang="en-US" sz="3000" b="0" i="1" smtClean="0">
                        <a:latin typeface="Cambria Math" panose="02040503050406030204" pitchFamily="18" charset="0"/>
                      </a:rPr>
                      <m:t>−1</m:t>
                    </m:r>
                    <m:r>
                      <a:rPr lang="en-US" sz="3200" i="1" dirty="0">
                        <a:latin typeface="Cambria Math" panose="02040503050406030204" pitchFamily="18" charset="0"/>
                        <a:ea typeface="Cambria Math" panose="02040503050406030204" pitchFamily="18" charset="0"/>
                      </a:rPr>
                      <m:t>&lt;</m:t>
                    </m:r>
                    <m:r>
                      <a:rPr lang="en-US" sz="3200" b="0" i="1" dirty="0" smtClean="0">
                        <a:latin typeface="Cambria Math" panose="02040503050406030204" pitchFamily="18" charset="0"/>
                        <a:ea typeface="Cambria Math" panose="02040503050406030204" pitchFamily="18" charset="0"/>
                      </a:rPr>
                      <m:t>2</m:t>
                    </m:r>
                  </m:oMath>
                </a14:m>
                <a:r>
                  <a:rPr lang="en-JP" sz="3000" baseline="-25000" dirty="0">
                    <a:solidFill>
                      <a:schemeClr val="accent2"/>
                    </a:solidFill>
                  </a:rPr>
                  <a:t>  </a:t>
                </a:r>
              </a:p>
            </p:txBody>
          </p:sp>
        </mc:Choice>
        <mc:Fallback xmlns="">
          <p:sp>
            <p:nvSpPr>
              <p:cNvPr id="78" name="TextBox 77">
                <a:extLst>
                  <a:ext uri="{FF2B5EF4-FFF2-40B4-BE49-F238E27FC236}">
                    <a16:creationId xmlns:a16="http://schemas.microsoft.com/office/drawing/2014/main" id="{7E9D2D63-2F3D-3ADD-5843-7E67B8F122DF}"/>
                  </a:ext>
                </a:extLst>
              </p:cNvPr>
              <p:cNvSpPr txBox="1">
                <a:spLocks noRot="1" noChangeAspect="1" noMove="1" noResize="1" noEditPoints="1" noAdjustHandles="1" noChangeArrowheads="1" noChangeShapeType="1" noTextEdit="1"/>
              </p:cNvSpPr>
              <p:nvPr/>
            </p:nvSpPr>
            <p:spPr>
              <a:xfrm>
                <a:off x="6271444" y="5491259"/>
                <a:ext cx="1936436" cy="543354"/>
              </a:xfrm>
              <a:prstGeom prst="rect">
                <a:avLst/>
              </a:prstGeom>
              <a:blipFill>
                <a:blip r:embed="rId29"/>
                <a:stretch>
                  <a:fillRect l="-1948" b="-2273"/>
                </a:stretch>
              </a:blipFill>
            </p:spPr>
            <p:txBody>
              <a:bodyPr/>
              <a:lstStyle/>
              <a:p>
                <a:r>
                  <a:rPr lang="en-JP">
                    <a:noFill/>
                  </a:rPr>
                  <a:t> </a:t>
                </a:r>
              </a:p>
            </p:txBody>
          </p:sp>
        </mc:Fallback>
      </mc:AlternateContent>
      <p:cxnSp>
        <p:nvCxnSpPr>
          <p:cNvPr id="80" name="Straight Connector 79">
            <a:extLst>
              <a:ext uri="{FF2B5EF4-FFF2-40B4-BE49-F238E27FC236}">
                <a16:creationId xmlns:a16="http://schemas.microsoft.com/office/drawing/2014/main" id="{04F5F2E0-5603-7A33-103C-C04F095253AE}"/>
              </a:ext>
            </a:extLst>
          </p:cNvPr>
          <p:cNvCxnSpPr>
            <a:stCxn id="37" idx="0"/>
          </p:cNvCxnSpPr>
          <p:nvPr/>
        </p:nvCxnSpPr>
        <p:spPr>
          <a:xfrm>
            <a:off x="5944680" y="4082813"/>
            <a:ext cx="0" cy="2434365"/>
          </a:xfrm>
          <a:prstGeom prst="line">
            <a:avLst/>
          </a:prstGeom>
          <a:ln w="381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553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22" presetClass="entr" presetSubtype="1"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up)">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7"/>
                                        </p:tgtEl>
                                        <p:attrNameLst>
                                          <p:attrName>style.visibility</p:attrName>
                                        </p:attrNameLst>
                                      </p:cBhvr>
                                      <p:to>
                                        <p:strVal val="visible"/>
                                      </p:to>
                                    </p:set>
                                    <p:animEffect transition="in" filter="fade">
                                      <p:cBhvr>
                                        <p:cTn id="18" dur="500"/>
                                        <p:tgtEl>
                                          <p:spTgt spid="7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par>
                                <p:cTn id="22" presetID="10" presetClass="entr" presetSubtype="0" fill="hold" nodeType="with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500"/>
                                        <p:tgtEl>
                                          <p:spTgt spid="8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fade">
                                      <p:cBhvr>
                                        <p:cTn id="29" dur="500"/>
                                        <p:tgtEl>
                                          <p:spTgt spid="7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1" nodeType="click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wheel(1)">
                                      <p:cBhvr>
                                        <p:cTn id="45" dur="2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36" grpId="0" animBg="1"/>
      <p:bldP spid="71" grpId="0" animBg="1"/>
      <p:bldP spid="37" grpId="0" animBg="1"/>
      <p:bldP spid="73" grpId="0"/>
      <p:bldP spid="74" grpId="1"/>
      <p:bldP spid="75" grpId="0"/>
      <p:bldP spid="77" grpId="0"/>
      <p:bldP spid="7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a:extLst>
              <a:ext uri="{FF2B5EF4-FFF2-40B4-BE49-F238E27FC236}">
                <a16:creationId xmlns:a16="http://schemas.microsoft.com/office/drawing/2014/main" id="{1528B8DB-88E7-A1EA-A113-22AA3DF167B8}"/>
              </a:ext>
            </a:extLst>
          </p:cNvPr>
          <p:cNvSpPr/>
          <p:nvPr/>
        </p:nvSpPr>
        <p:spPr>
          <a:xfrm>
            <a:off x="2902770" y="1421107"/>
            <a:ext cx="6204654" cy="4434644"/>
          </a:xfrm>
          <a:prstGeom prst="roundRect">
            <a:avLst>
              <a:gd name="adj" fmla="val 0"/>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8" name="Rounded Rectangle 67">
            <a:extLst>
              <a:ext uri="{FF2B5EF4-FFF2-40B4-BE49-F238E27FC236}">
                <a16:creationId xmlns:a16="http://schemas.microsoft.com/office/drawing/2014/main" id="{832CB534-6527-9D21-A5B7-A7A71267306A}"/>
              </a:ext>
            </a:extLst>
          </p:cNvPr>
          <p:cNvSpPr/>
          <p:nvPr/>
        </p:nvSpPr>
        <p:spPr>
          <a:xfrm>
            <a:off x="51874" y="1893850"/>
            <a:ext cx="2723924" cy="3974727"/>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A80C27EE-1908-BEB8-FEC3-ABE875B37B22}"/>
              </a:ext>
            </a:extLst>
          </p:cNvPr>
          <p:cNvSpPr>
            <a:spLocks noGrp="1"/>
          </p:cNvSpPr>
          <p:nvPr>
            <p:ph type="title"/>
          </p:nvPr>
        </p:nvSpPr>
        <p:spPr/>
        <p:txBody>
          <a:bodyPr/>
          <a:lstStyle/>
          <a:p>
            <a:r>
              <a:rPr lang="en-JP" sz="4000" dirty="0"/>
              <a:t>Clutch: </a:t>
            </a:r>
            <a:r>
              <a:rPr lang="en-US" sz="4000" dirty="0"/>
              <a:t>Divide-and-Conquer</a:t>
            </a:r>
            <a:endParaRPr lang="en-JP" sz="4000" dirty="0"/>
          </a:p>
        </p:txBody>
      </p:sp>
      <p:grpSp>
        <p:nvGrpSpPr>
          <p:cNvPr id="6" name="Group 5">
            <a:extLst>
              <a:ext uri="{FF2B5EF4-FFF2-40B4-BE49-F238E27FC236}">
                <a16:creationId xmlns:a16="http://schemas.microsoft.com/office/drawing/2014/main" id="{8F5435BC-CDF5-EB79-084F-52668E27B98C}"/>
              </a:ext>
            </a:extLst>
          </p:cNvPr>
          <p:cNvGrpSpPr/>
          <p:nvPr/>
        </p:nvGrpSpPr>
        <p:grpSpPr>
          <a:xfrm>
            <a:off x="421955" y="2604546"/>
            <a:ext cx="1007998" cy="503999"/>
            <a:chOff x="1548391" y="1945348"/>
            <a:chExt cx="1007998" cy="503999"/>
          </a:xfrm>
        </p:grpSpPr>
        <p:sp>
          <p:nvSpPr>
            <p:cNvPr id="7" name="Rectangle 6">
              <a:extLst>
                <a:ext uri="{FF2B5EF4-FFF2-40B4-BE49-F238E27FC236}">
                  <a16:creationId xmlns:a16="http://schemas.microsoft.com/office/drawing/2014/main" id="{9DE36E27-BEC6-AFC7-40D6-C3CAC84D3466}"/>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12EABF5A-B18D-2092-49E5-F3B17949FB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 name="Group 8">
            <a:extLst>
              <a:ext uri="{FF2B5EF4-FFF2-40B4-BE49-F238E27FC236}">
                <a16:creationId xmlns:a16="http://schemas.microsoft.com/office/drawing/2014/main" id="{9FABD581-F73A-B1B9-2435-F4A5D1E94340}"/>
              </a:ext>
            </a:extLst>
          </p:cNvPr>
          <p:cNvGrpSpPr/>
          <p:nvPr/>
        </p:nvGrpSpPr>
        <p:grpSpPr>
          <a:xfrm>
            <a:off x="1429953" y="2604546"/>
            <a:ext cx="1007998" cy="503999"/>
            <a:chOff x="2556389" y="1945348"/>
            <a:chExt cx="1007998" cy="503999"/>
          </a:xfrm>
        </p:grpSpPr>
        <p:sp>
          <p:nvSpPr>
            <p:cNvPr id="10" name="Rectangle 9">
              <a:extLst>
                <a:ext uri="{FF2B5EF4-FFF2-40B4-BE49-F238E27FC236}">
                  <a16:creationId xmlns:a16="http://schemas.microsoft.com/office/drawing/2014/main" id="{809BDCB7-53F6-5CED-F2A8-02AB291FF226}"/>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1" name="Rectangle 10">
              <a:extLst>
                <a:ext uri="{FF2B5EF4-FFF2-40B4-BE49-F238E27FC236}">
                  <a16:creationId xmlns:a16="http://schemas.microsoft.com/office/drawing/2014/main" id="{04D15B6E-1FF4-1FDA-13F0-A9A0F62A0372}"/>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61581F-6557-8A9F-E8D4-9CFFF56DE91B}"/>
                  </a:ext>
                </a:extLst>
              </p:cNvPr>
              <p:cNvSpPr txBox="1"/>
              <p:nvPr/>
            </p:nvSpPr>
            <p:spPr>
              <a:xfrm>
                <a:off x="925954" y="1877433"/>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2" name="TextBox 11">
                <a:extLst>
                  <a:ext uri="{FF2B5EF4-FFF2-40B4-BE49-F238E27FC236}">
                    <a16:creationId xmlns:a16="http://schemas.microsoft.com/office/drawing/2014/main" id="{1D61581F-6557-8A9F-E8D4-9CFFF56DE91B}"/>
                  </a:ext>
                </a:extLst>
              </p:cNvPr>
              <p:cNvSpPr txBox="1">
                <a:spLocks noRot="1" noChangeAspect="1" noMove="1" noResize="1" noEditPoints="1" noAdjustHandles="1" noChangeArrowheads="1" noChangeShapeType="1" noTextEdit="1"/>
              </p:cNvSpPr>
              <p:nvPr/>
            </p:nvSpPr>
            <p:spPr>
              <a:xfrm>
                <a:off x="925954" y="1877433"/>
                <a:ext cx="1029834" cy="584775"/>
              </a:xfrm>
              <a:prstGeom prst="rect">
                <a:avLst/>
              </a:prstGeom>
              <a:blipFill>
                <a:blip r:embed="rId3"/>
                <a:stretch>
                  <a:fillRect t="-12766" r="-13253" b="-34043"/>
                </a:stretch>
              </a:blipFill>
            </p:spPr>
            <p:txBody>
              <a:bodyPr/>
              <a:lstStyle/>
              <a:p>
                <a:r>
                  <a:rPr lang="en-JP">
                    <a:noFill/>
                  </a:rPr>
                  <a:t> </a:t>
                </a:r>
              </a:p>
            </p:txBody>
          </p:sp>
        </mc:Fallback>
      </mc:AlternateContent>
      <p:grpSp>
        <p:nvGrpSpPr>
          <p:cNvPr id="13" name="Group 12">
            <a:extLst>
              <a:ext uri="{FF2B5EF4-FFF2-40B4-BE49-F238E27FC236}">
                <a16:creationId xmlns:a16="http://schemas.microsoft.com/office/drawing/2014/main" id="{C764A5FC-30D5-7362-D8AA-AF3891F603A5}"/>
              </a:ext>
            </a:extLst>
          </p:cNvPr>
          <p:cNvGrpSpPr/>
          <p:nvPr/>
        </p:nvGrpSpPr>
        <p:grpSpPr>
          <a:xfrm>
            <a:off x="421955" y="2604546"/>
            <a:ext cx="1007998" cy="503999"/>
            <a:chOff x="1548391" y="1945348"/>
            <a:chExt cx="1007998" cy="503999"/>
          </a:xfrm>
        </p:grpSpPr>
        <p:sp>
          <p:nvSpPr>
            <p:cNvPr id="14" name="Rectangle 13">
              <a:extLst>
                <a:ext uri="{FF2B5EF4-FFF2-40B4-BE49-F238E27FC236}">
                  <a16:creationId xmlns:a16="http://schemas.microsoft.com/office/drawing/2014/main" id="{F1A67D94-EA09-94FF-08D7-E3E9B563C651}"/>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5" name="Rectangle 14">
              <a:extLst>
                <a:ext uri="{FF2B5EF4-FFF2-40B4-BE49-F238E27FC236}">
                  <a16:creationId xmlns:a16="http://schemas.microsoft.com/office/drawing/2014/main" id="{D1FAF1EB-D48F-5584-DBB2-515FB5DFAFED}"/>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6" name="Group 15">
            <a:extLst>
              <a:ext uri="{FF2B5EF4-FFF2-40B4-BE49-F238E27FC236}">
                <a16:creationId xmlns:a16="http://schemas.microsoft.com/office/drawing/2014/main" id="{1902995C-742F-65CC-64C0-4BD095B76912}"/>
              </a:ext>
            </a:extLst>
          </p:cNvPr>
          <p:cNvGrpSpPr/>
          <p:nvPr/>
        </p:nvGrpSpPr>
        <p:grpSpPr>
          <a:xfrm>
            <a:off x="1429953" y="2604546"/>
            <a:ext cx="1007998" cy="503999"/>
            <a:chOff x="2556389" y="1945348"/>
            <a:chExt cx="1007998" cy="503999"/>
          </a:xfrm>
        </p:grpSpPr>
        <p:sp>
          <p:nvSpPr>
            <p:cNvPr id="17" name="Rectangle 16">
              <a:extLst>
                <a:ext uri="{FF2B5EF4-FFF2-40B4-BE49-F238E27FC236}">
                  <a16:creationId xmlns:a16="http://schemas.microsoft.com/office/drawing/2014/main" id="{82221437-DC3C-C0F3-462D-59227FADF418}"/>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8" name="Rectangle 17">
              <a:extLst>
                <a:ext uri="{FF2B5EF4-FFF2-40B4-BE49-F238E27FC236}">
                  <a16:creationId xmlns:a16="http://schemas.microsoft.com/office/drawing/2014/main" id="{B5142215-23C7-B514-F89E-55DB5EC4B19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19" name="TextBox 18">
            <a:extLst>
              <a:ext uri="{FF2B5EF4-FFF2-40B4-BE49-F238E27FC236}">
                <a16:creationId xmlns:a16="http://schemas.microsoft.com/office/drawing/2014/main" id="{C28B3787-C2BC-9E3C-3DC4-A3BCA57CC3B8}"/>
              </a:ext>
            </a:extLst>
          </p:cNvPr>
          <p:cNvSpPr txBox="1"/>
          <p:nvPr/>
        </p:nvSpPr>
        <p:spPr>
          <a:xfrm>
            <a:off x="90474" y="2258311"/>
            <a:ext cx="788999" cy="461665"/>
          </a:xfrm>
          <a:prstGeom prst="rect">
            <a:avLst/>
          </a:prstGeom>
          <a:noFill/>
        </p:spPr>
        <p:txBody>
          <a:bodyPr wrap="none" rtlCol="0">
            <a:spAutoFit/>
          </a:bodyPr>
          <a:lstStyle/>
          <a:p>
            <a:r>
              <a:rPr lang="en-JP" sz="2400" dirty="0"/>
              <a:t>MSB</a:t>
            </a:r>
          </a:p>
        </p:txBody>
      </p:sp>
      <p:sp>
        <p:nvSpPr>
          <p:cNvPr id="20" name="TextBox 19">
            <a:extLst>
              <a:ext uri="{FF2B5EF4-FFF2-40B4-BE49-F238E27FC236}">
                <a16:creationId xmlns:a16="http://schemas.microsoft.com/office/drawing/2014/main" id="{F651544F-F6A1-34F3-71F1-EEF84B0119E3}"/>
              </a:ext>
            </a:extLst>
          </p:cNvPr>
          <p:cNvSpPr txBox="1"/>
          <p:nvPr/>
        </p:nvSpPr>
        <p:spPr>
          <a:xfrm>
            <a:off x="2017133" y="2258311"/>
            <a:ext cx="699230" cy="461665"/>
          </a:xfrm>
          <a:prstGeom prst="rect">
            <a:avLst/>
          </a:prstGeom>
          <a:noFill/>
        </p:spPr>
        <p:txBody>
          <a:bodyPr wrap="none" rtlCol="0">
            <a:spAutoFit/>
          </a:bodyPr>
          <a:lstStyle/>
          <a:p>
            <a:r>
              <a:rPr lang="en-JP" sz="2400" dirty="0"/>
              <a:t>LSB</a:t>
            </a:r>
          </a:p>
        </p:txBody>
      </p:sp>
      <p:grpSp>
        <p:nvGrpSpPr>
          <p:cNvPr id="21" name="Group 20">
            <a:extLst>
              <a:ext uri="{FF2B5EF4-FFF2-40B4-BE49-F238E27FC236}">
                <a16:creationId xmlns:a16="http://schemas.microsoft.com/office/drawing/2014/main" id="{A194922D-3939-D7FC-BA97-D09B530AABCC}"/>
              </a:ext>
            </a:extLst>
          </p:cNvPr>
          <p:cNvGrpSpPr/>
          <p:nvPr/>
        </p:nvGrpSpPr>
        <p:grpSpPr>
          <a:xfrm>
            <a:off x="429023" y="4554619"/>
            <a:ext cx="1007998" cy="503999"/>
            <a:chOff x="5579613" y="1945348"/>
            <a:chExt cx="1007998" cy="503999"/>
          </a:xfrm>
        </p:grpSpPr>
        <p:sp>
          <p:nvSpPr>
            <p:cNvPr id="22" name="Rectangle 21">
              <a:extLst>
                <a:ext uri="{FF2B5EF4-FFF2-40B4-BE49-F238E27FC236}">
                  <a16:creationId xmlns:a16="http://schemas.microsoft.com/office/drawing/2014/main" id="{59FE1EF6-1679-32BB-317F-413228AC016B}"/>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3" name="Rectangle 22">
              <a:extLst>
                <a:ext uri="{FF2B5EF4-FFF2-40B4-BE49-F238E27FC236}">
                  <a16:creationId xmlns:a16="http://schemas.microsoft.com/office/drawing/2014/main" id="{3D53BBC4-7C3B-6EA9-D3AE-61612C1994C3}"/>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4" name="Group 23">
            <a:extLst>
              <a:ext uri="{FF2B5EF4-FFF2-40B4-BE49-F238E27FC236}">
                <a16:creationId xmlns:a16="http://schemas.microsoft.com/office/drawing/2014/main" id="{2A9AA95E-7B93-AA1C-800B-371103133E08}"/>
              </a:ext>
            </a:extLst>
          </p:cNvPr>
          <p:cNvGrpSpPr/>
          <p:nvPr/>
        </p:nvGrpSpPr>
        <p:grpSpPr>
          <a:xfrm>
            <a:off x="1430965" y="4554619"/>
            <a:ext cx="1007998" cy="503999"/>
            <a:chOff x="6587611" y="1945348"/>
            <a:chExt cx="1007998" cy="503999"/>
          </a:xfrm>
        </p:grpSpPr>
        <p:sp>
          <p:nvSpPr>
            <p:cNvPr id="25" name="Rectangle 24">
              <a:extLst>
                <a:ext uri="{FF2B5EF4-FFF2-40B4-BE49-F238E27FC236}">
                  <a16:creationId xmlns:a16="http://schemas.microsoft.com/office/drawing/2014/main" id="{BE46E605-1AD5-0ABD-90DC-E66C23277868}"/>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6" name="Rectangle 25">
              <a:extLst>
                <a:ext uri="{FF2B5EF4-FFF2-40B4-BE49-F238E27FC236}">
                  <a16:creationId xmlns:a16="http://schemas.microsoft.com/office/drawing/2014/main" id="{C038B3E5-DCB7-8AA3-D729-C512256F4423}"/>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E3DAAE-32AB-0CC2-DB7C-7217BD8380F6}"/>
                  </a:ext>
                </a:extLst>
              </p:cNvPr>
              <p:cNvSpPr txBox="1"/>
              <p:nvPr/>
            </p:nvSpPr>
            <p:spPr>
              <a:xfrm>
                <a:off x="997961" y="3845783"/>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7" name="TextBox 26">
                <a:extLst>
                  <a:ext uri="{FF2B5EF4-FFF2-40B4-BE49-F238E27FC236}">
                    <a16:creationId xmlns:a16="http://schemas.microsoft.com/office/drawing/2014/main" id="{00E3DAAE-32AB-0CC2-DB7C-7217BD8380F6}"/>
                  </a:ext>
                </a:extLst>
              </p:cNvPr>
              <p:cNvSpPr txBox="1">
                <a:spLocks noRot="1" noChangeAspect="1" noMove="1" noResize="1" noEditPoints="1" noAdjustHandles="1" noChangeArrowheads="1" noChangeShapeType="1" noTextEdit="1"/>
              </p:cNvSpPr>
              <p:nvPr/>
            </p:nvSpPr>
            <p:spPr>
              <a:xfrm>
                <a:off x="997961" y="3845783"/>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8" name="Group 27">
            <a:extLst>
              <a:ext uri="{FF2B5EF4-FFF2-40B4-BE49-F238E27FC236}">
                <a16:creationId xmlns:a16="http://schemas.microsoft.com/office/drawing/2014/main" id="{4964A4C8-58A8-E0E4-8251-FB3E94E25015}"/>
              </a:ext>
            </a:extLst>
          </p:cNvPr>
          <p:cNvGrpSpPr/>
          <p:nvPr/>
        </p:nvGrpSpPr>
        <p:grpSpPr>
          <a:xfrm>
            <a:off x="415899" y="4552851"/>
            <a:ext cx="1007998" cy="503999"/>
            <a:chOff x="5579613" y="1945348"/>
            <a:chExt cx="1007998" cy="503999"/>
          </a:xfrm>
        </p:grpSpPr>
        <p:sp>
          <p:nvSpPr>
            <p:cNvPr id="29" name="Rectangle 28">
              <a:extLst>
                <a:ext uri="{FF2B5EF4-FFF2-40B4-BE49-F238E27FC236}">
                  <a16:creationId xmlns:a16="http://schemas.microsoft.com/office/drawing/2014/main" id="{E34969AD-D34E-DBDA-3465-A07A9B55887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0" name="Rectangle 29">
              <a:extLst>
                <a:ext uri="{FF2B5EF4-FFF2-40B4-BE49-F238E27FC236}">
                  <a16:creationId xmlns:a16="http://schemas.microsoft.com/office/drawing/2014/main" id="{55C03B89-EA2A-0528-5AB0-8F6DE90D658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1" name="Group 30">
            <a:extLst>
              <a:ext uri="{FF2B5EF4-FFF2-40B4-BE49-F238E27FC236}">
                <a16:creationId xmlns:a16="http://schemas.microsoft.com/office/drawing/2014/main" id="{BCA53466-C8B1-6247-88F0-17D5F323B80F}"/>
              </a:ext>
            </a:extLst>
          </p:cNvPr>
          <p:cNvGrpSpPr/>
          <p:nvPr/>
        </p:nvGrpSpPr>
        <p:grpSpPr>
          <a:xfrm>
            <a:off x="1429953" y="4552851"/>
            <a:ext cx="1007998" cy="503999"/>
            <a:chOff x="6587611" y="1945348"/>
            <a:chExt cx="1007998" cy="503999"/>
          </a:xfrm>
        </p:grpSpPr>
        <p:sp>
          <p:nvSpPr>
            <p:cNvPr id="32" name="Rectangle 31">
              <a:extLst>
                <a:ext uri="{FF2B5EF4-FFF2-40B4-BE49-F238E27FC236}">
                  <a16:creationId xmlns:a16="http://schemas.microsoft.com/office/drawing/2014/main" id="{3CDB43B5-CAF6-34B9-5938-FF2DCFA32A4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3" name="Rectangle 32">
              <a:extLst>
                <a:ext uri="{FF2B5EF4-FFF2-40B4-BE49-F238E27FC236}">
                  <a16:creationId xmlns:a16="http://schemas.microsoft.com/office/drawing/2014/main" id="{3DF55B9A-35B8-FD58-8CD8-40584A48F3CA}"/>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4" name="TextBox 33">
            <a:extLst>
              <a:ext uri="{FF2B5EF4-FFF2-40B4-BE49-F238E27FC236}">
                <a16:creationId xmlns:a16="http://schemas.microsoft.com/office/drawing/2014/main" id="{67C0DBA8-834C-9911-2003-386BE0B53CCD}"/>
              </a:ext>
            </a:extLst>
          </p:cNvPr>
          <p:cNvSpPr txBox="1"/>
          <p:nvPr/>
        </p:nvSpPr>
        <p:spPr>
          <a:xfrm>
            <a:off x="92159" y="4202981"/>
            <a:ext cx="788999" cy="461665"/>
          </a:xfrm>
          <a:prstGeom prst="rect">
            <a:avLst/>
          </a:prstGeom>
          <a:noFill/>
        </p:spPr>
        <p:txBody>
          <a:bodyPr wrap="none" rtlCol="0">
            <a:spAutoFit/>
          </a:bodyPr>
          <a:lstStyle/>
          <a:p>
            <a:r>
              <a:rPr lang="en-JP" sz="2400" dirty="0"/>
              <a:t>MSB</a:t>
            </a:r>
          </a:p>
        </p:txBody>
      </p:sp>
      <p:sp>
        <p:nvSpPr>
          <p:cNvPr id="35" name="TextBox 34">
            <a:extLst>
              <a:ext uri="{FF2B5EF4-FFF2-40B4-BE49-F238E27FC236}">
                <a16:creationId xmlns:a16="http://schemas.microsoft.com/office/drawing/2014/main" id="{A08F763D-EFE3-2CE7-BC32-8226639C900F}"/>
              </a:ext>
            </a:extLst>
          </p:cNvPr>
          <p:cNvSpPr txBox="1"/>
          <p:nvPr/>
        </p:nvSpPr>
        <p:spPr>
          <a:xfrm>
            <a:off x="2018818" y="4202981"/>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26C0304-029E-CE54-87B2-E3C0779B2A71}"/>
                  </a:ext>
                </a:extLst>
              </p:cNvPr>
              <p:cNvSpPr txBox="1"/>
              <p:nvPr/>
            </p:nvSpPr>
            <p:spPr>
              <a:xfrm>
                <a:off x="3342570" y="2160051"/>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0" name="TextBox 39">
                <a:extLst>
                  <a:ext uri="{FF2B5EF4-FFF2-40B4-BE49-F238E27FC236}">
                    <a16:creationId xmlns:a16="http://schemas.microsoft.com/office/drawing/2014/main" id="{626C0304-029E-CE54-87B2-E3C0779B2A71}"/>
                  </a:ext>
                </a:extLst>
              </p:cNvPr>
              <p:cNvSpPr txBox="1">
                <a:spLocks noRot="1" noChangeAspect="1" noMove="1" noResize="1" noEditPoints="1" noAdjustHandles="1" noChangeArrowheads="1" noChangeShapeType="1" noTextEdit="1"/>
              </p:cNvSpPr>
              <p:nvPr/>
            </p:nvSpPr>
            <p:spPr>
              <a:xfrm>
                <a:off x="3342570" y="2160051"/>
                <a:ext cx="1617681" cy="553998"/>
              </a:xfrm>
              <a:prstGeom prst="rect">
                <a:avLst/>
              </a:prstGeom>
              <a:blipFill>
                <a:blip r:embed="rId8"/>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89F21DB-BF6E-03F9-F18A-608D2C339150}"/>
                  </a:ext>
                </a:extLst>
              </p:cNvPr>
              <p:cNvSpPr txBox="1"/>
              <p:nvPr/>
            </p:nvSpPr>
            <p:spPr>
              <a:xfrm>
                <a:off x="5278680" y="1421107"/>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41" name="TextBox 40">
                <a:extLst>
                  <a:ext uri="{FF2B5EF4-FFF2-40B4-BE49-F238E27FC236}">
                    <a16:creationId xmlns:a16="http://schemas.microsoft.com/office/drawing/2014/main" id="{789F21DB-BF6E-03F9-F18A-608D2C339150}"/>
                  </a:ext>
                </a:extLst>
              </p:cNvPr>
              <p:cNvSpPr txBox="1">
                <a:spLocks noRot="1" noChangeAspect="1" noMove="1" noResize="1" noEditPoints="1" noAdjustHandles="1" noChangeArrowheads="1" noChangeShapeType="1" noTextEdit="1"/>
              </p:cNvSpPr>
              <p:nvPr/>
            </p:nvSpPr>
            <p:spPr>
              <a:xfrm>
                <a:off x="5278680" y="1421107"/>
                <a:ext cx="1452834" cy="584775"/>
              </a:xfrm>
              <a:prstGeom prst="rect">
                <a:avLst/>
              </a:prstGeom>
              <a:blipFill>
                <a:blip r:embed="rId9"/>
                <a:stretch>
                  <a:fillRect b="-2340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7B3F29B2-A533-51A2-0658-CC126ACBC916}"/>
                  </a:ext>
                </a:extLst>
              </p:cNvPr>
              <p:cNvSpPr txBox="1"/>
              <p:nvPr/>
            </p:nvSpPr>
            <p:spPr>
              <a:xfrm>
                <a:off x="7618013" y="215574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7B3F29B2-A533-51A2-0658-CC126ACBC916}"/>
                  </a:ext>
                </a:extLst>
              </p:cNvPr>
              <p:cNvSpPr txBox="1">
                <a:spLocks noRot="1" noChangeAspect="1" noMove="1" noResize="1" noEditPoints="1" noAdjustHandles="1" noChangeArrowheads="1" noChangeShapeType="1" noTextEdit="1"/>
              </p:cNvSpPr>
              <p:nvPr/>
            </p:nvSpPr>
            <p:spPr>
              <a:xfrm>
                <a:off x="7618013" y="2155742"/>
                <a:ext cx="1617681" cy="553998"/>
              </a:xfrm>
              <a:prstGeom prst="rect">
                <a:avLst/>
              </a:prstGeom>
              <a:blipFill>
                <a:blip r:embed="rId10"/>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76E1962-471A-4B2E-29B3-E270A8F757CE}"/>
                  </a:ext>
                </a:extLst>
              </p:cNvPr>
              <p:cNvSpPr txBox="1"/>
              <p:nvPr/>
            </p:nvSpPr>
            <p:spPr>
              <a:xfrm>
                <a:off x="5382107" y="214899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smtClean="0">
                        <a:solidFill>
                          <a:schemeClr val="tx1"/>
                        </a:solidFill>
                        <a:latin typeface="Cambria Math" panose="02040503050406030204" pitchFamily="18" charset="0"/>
                        <a:ea typeface="Cambria Math" panose="02040503050406030204" pitchFamily="18" charset="0"/>
                      </a:rPr>
                      <m: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3" name="TextBox 42">
                <a:extLst>
                  <a:ext uri="{FF2B5EF4-FFF2-40B4-BE49-F238E27FC236}">
                    <a16:creationId xmlns:a16="http://schemas.microsoft.com/office/drawing/2014/main" id="{076E1962-471A-4B2E-29B3-E270A8F757CE}"/>
                  </a:ext>
                </a:extLst>
              </p:cNvPr>
              <p:cNvSpPr txBox="1">
                <a:spLocks noRot="1" noChangeAspect="1" noMove="1" noResize="1" noEditPoints="1" noAdjustHandles="1" noChangeArrowheads="1" noChangeShapeType="1" noTextEdit="1"/>
              </p:cNvSpPr>
              <p:nvPr/>
            </p:nvSpPr>
            <p:spPr>
              <a:xfrm>
                <a:off x="5382107" y="2148992"/>
                <a:ext cx="1617681" cy="553998"/>
              </a:xfrm>
              <a:prstGeom prst="rect">
                <a:avLst/>
              </a:prstGeom>
              <a:blipFill>
                <a:blip r:embed="rId11"/>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1DDCA51-3D1D-60D8-B4B6-B06A9D53BC77}"/>
                  </a:ext>
                </a:extLst>
              </p:cNvPr>
              <p:cNvSpPr txBox="1"/>
              <p:nvPr/>
            </p:nvSpPr>
            <p:spPr>
              <a:xfrm>
                <a:off x="4524469" y="2180482"/>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44" name="TextBox 43">
                <a:extLst>
                  <a:ext uri="{FF2B5EF4-FFF2-40B4-BE49-F238E27FC236}">
                    <a16:creationId xmlns:a16="http://schemas.microsoft.com/office/drawing/2014/main" id="{F1DDCA51-3D1D-60D8-B4B6-B06A9D53BC77}"/>
                  </a:ext>
                </a:extLst>
              </p:cNvPr>
              <p:cNvSpPr txBox="1">
                <a:spLocks noRot="1" noChangeAspect="1" noMove="1" noResize="1" noEditPoints="1" noAdjustHandles="1" noChangeArrowheads="1" noChangeShapeType="1" noTextEdit="1"/>
              </p:cNvSpPr>
              <p:nvPr/>
            </p:nvSpPr>
            <p:spPr>
              <a:xfrm>
                <a:off x="4524469" y="2180482"/>
                <a:ext cx="628569" cy="523220"/>
              </a:xfrm>
              <a:prstGeom prst="rect">
                <a:avLst/>
              </a:prstGeom>
              <a:blipFill>
                <a:blip r:embed="rId12"/>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4C25DCE-2CD2-71EC-6494-52B7B6E29A89}"/>
                  </a:ext>
                </a:extLst>
              </p:cNvPr>
              <p:cNvSpPr txBox="1"/>
              <p:nvPr/>
            </p:nvSpPr>
            <p:spPr>
              <a:xfrm>
                <a:off x="6797025" y="2200598"/>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45" name="TextBox 44">
                <a:extLst>
                  <a:ext uri="{FF2B5EF4-FFF2-40B4-BE49-F238E27FC236}">
                    <a16:creationId xmlns:a16="http://schemas.microsoft.com/office/drawing/2014/main" id="{B4C25DCE-2CD2-71EC-6494-52B7B6E29A89}"/>
                  </a:ext>
                </a:extLst>
              </p:cNvPr>
              <p:cNvSpPr txBox="1">
                <a:spLocks noRot="1" noChangeAspect="1" noMove="1" noResize="1" noEditPoints="1" noAdjustHandles="1" noChangeArrowheads="1" noChangeShapeType="1" noTextEdit="1"/>
              </p:cNvSpPr>
              <p:nvPr/>
            </p:nvSpPr>
            <p:spPr>
              <a:xfrm>
                <a:off x="6797025" y="2200598"/>
                <a:ext cx="885371" cy="523220"/>
              </a:xfrm>
              <a:prstGeom prst="rect">
                <a:avLst/>
              </a:prstGeom>
              <a:blipFill>
                <a:blip r:embed="rId13"/>
                <a:stretch>
                  <a:fillRect/>
                </a:stretch>
              </a:blipFill>
            </p:spPr>
            <p:txBody>
              <a:bodyPr/>
              <a:lstStyle/>
              <a:p>
                <a:r>
                  <a:rPr lang="en-JP">
                    <a:noFill/>
                  </a:rPr>
                  <a:t> </a:t>
                </a:r>
              </a:p>
            </p:txBody>
          </p:sp>
        </mc:Fallback>
      </mc:AlternateContent>
      <p:sp>
        <p:nvSpPr>
          <p:cNvPr id="46" name="TextBox 45">
            <a:extLst>
              <a:ext uri="{FF2B5EF4-FFF2-40B4-BE49-F238E27FC236}">
                <a16:creationId xmlns:a16="http://schemas.microsoft.com/office/drawing/2014/main" id="{EA00D6FC-8F4C-0CFC-8CDD-626241154D5D}"/>
              </a:ext>
            </a:extLst>
          </p:cNvPr>
          <p:cNvSpPr txBox="1"/>
          <p:nvPr/>
        </p:nvSpPr>
        <p:spPr>
          <a:xfrm>
            <a:off x="5077215" y="2150682"/>
            <a:ext cx="304892" cy="553998"/>
          </a:xfrm>
          <a:prstGeom prst="rect">
            <a:avLst/>
          </a:prstGeom>
          <a:noFill/>
        </p:spPr>
        <p:txBody>
          <a:bodyPr wrap="square" rtlCol="0">
            <a:spAutoFit/>
          </a:bodyPr>
          <a:lstStyle/>
          <a:p>
            <a:r>
              <a:rPr lang="en-JP" sz="3000" dirty="0"/>
              <a:t>(</a:t>
            </a:r>
          </a:p>
        </p:txBody>
      </p:sp>
      <p:sp>
        <p:nvSpPr>
          <p:cNvPr id="47" name="TextBox 46">
            <a:extLst>
              <a:ext uri="{FF2B5EF4-FFF2-40B4-BE49-F238E27FC236}">
                <a16:creationId xmlns:a16="http://schemas.microsoft.com/office/drawing/2014/main" id="{3ED4A113-2122-4AB0-5947-BE71F068099E}"/>
              </a:ext>
            </a:extLst>
          </p:cNvPr>
          <p:cNvSpPr txBox="1"/>
          <p:nvPr/>
        </p:nvSpPr>
        <p:spPr>
          <a:xfrm>
            <a:off x="8855102" y="212119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C3A1B38C-FDCB-8308-7F94-69C6C1F08B61}"/>
                  </a:ext>
                </a:extLst>
              </p:cNvPr>
              <p:cNvSpPr txBox="1"/>
              <p:nvPr/>
            </p:nvSpPr>
            <p:spPr>
              <a:xfrm>
                <a:off x="3369766" y="3312205"/>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8" name="TextBox 47">
                <a:extLst>
                  <a:ext uri="{FF2B5EF4-FFF2-40B4-BE49-F238E27FC236}">
                    <a16:creationId xmlns:a16="http://schemas.microsoft.com/office/drawing/2014/main" id="{C3A1B38C-FDCB-8308-7F94-69C6C1F08B61}"/>
                  </a:ext>
                </a:extLst>
              </p:cNvPr>
              <p:cNvSpPr txBox="1">
                <a:spLocks noRot="1" noChangeAspect="1" noMove="1" noResize="1" noEditPoints="1" noAdjustHandles="1" noChangeArrowheads="1" noChangeShapeType="1" noTextEdit="1"/>
              </p:cNvSpPr>
              <p:nvPr/>
            </p:nvSpPr>
            <p:spPr>
              <a:xfrm>
                <a:off x="3369766" y="3312205"/>
                <a:ext cx="1617681" cy="553998"/>
              </a:xfrm>
              <a:prstGeom prst="rect">
                <a:avLst/>
              </a:prstGeom>
              <a:blipFill>
                <a:blip r:embed="rId14"/>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E0661DCB-A52B-2B74-EC93-B5180C2C504E}"/>
                  </a:ext>
                </a:extLst>
              </p:cNvPr>
              <p:cNvSpPr txBox="1"/>
              <p:nvPr/>
            </p:nvSpPr>
            <p:spPr>
              <a:xfrm>
                <a:off x="7618013" y="3267205"/>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9" name="TextBox 48">
                <a:extLst>
                  <a:ext uri="{FF2B5EF4-FFF2-40B4-BE49-F238E27FC236}">
                    <a16:creationId xmlns:a16="http://schemas.microsoft.com/office/drawing/2014/main" id="{E0661DCB-A52B-2B74-EC93-B5180C2C504E}"/>
                  </a:ext>
                </a:extLst>
              </p:cNvPr>
              <p:cNvSpPr txBox="1">
                <a:spLocks noRot="1" noChangeAspect="1" noMove="1" noResize="1" noEditPoints="1" noAdjustHandles="1" noChangeArrowheads="1" noChangeShapeType="1" noTextEdit="1"/>
              </p:cNvSpPr>
              <p:nvPr/>
            </p:nvSpPr>
            <p:spPr>
              <a:xfrm>
                <a:off x="7618013" y="3267205"/>
                <a:ext cx="1617681" cy="553998"/>
              </a:xfrm>
              <a:prstGeom prst="rect">
                <a:avLst/>
              </a:prstGeom>
              <a:blipFill>
                <a:blip r:embed="rId15"/>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B1CCE80B-26DF-93CF-A808-FC7250175ACF}"/>
                  </a:ext>
                </a:extLst>
              </p:cNvPr>
              <p:cNvSpPr txBox="1"/>
              <p:nvPr/>
            </p:nvSpPr>
            <p:spPr>
              <a:xfrm>
                <a:off x="5177743" y="3296816"/>
                <a:ext cx="2144444"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2800" b="0" i="1" dirty="0" smtClean="0">
                        <a:solidFill>
                          <a:schemeClr val="accent2"/>
                        </a:solidFill>
                        <a:latin typeface="Cambria Math" panose="02040503050406030204" pitchFamily="18" charset="0"/>
                        <a:ea typeface="Cambria Math" panose="02040503050406030204" pitchFamily="18" charset="0"/>
                      </a:rPr>
                      <m:t>−1</m:t>
                    </m:r>
                    <m:r>
                      <a:rPr lang="en-US" sz="2800" b="0" i="1" dirty="0" smtClean="0">
                        <a:solidFill>
                          <a:schemeClr val="tx1"/>
                        </a:solidFill>
                        <a:latin typeface="Cambria Math" panose="02040503050406030204" pitchFamily="18" charset="0"/>
                        <a:ea typeface="Cambria Math" panose="02040503050406030204" pitchFamily="18" charset="0"/>
                      </a:rPr>
                      <m:t>&lt;</m:t>
                    </m:r>
                    <m:r>
                      <a:rPr lang="en-JP" sz="2800" i="1" dirty="0" smtClean="0">
                        <a:solidFill>
                          <a:schemeClr val="accent2"/>
                        </a:solidFill>
                        <a:latin typeface="Cambria Math" panose="02040503050406030204" pitchFamily="18" charset="0"/>
                      </a:rPr>
                      <m:t>𝑏</m:t>
                    </m:r>
                    <m:r>
                      <a:rPr lang="en-US" sz="28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50" name="TextBox 49">
                <a:extLst>
                  <a:ext uri="{FF2B5EF4-FFF2-40B4-BE49-F238E27FC236}">
                    <a16:creationId xmlns:a16="http://schemas.microsoft.com/office/drawing/2014/main" id="{B1CCE80B-26DF-93CF-A808-FC7250175ACF}"/>
                  </a:ext>
                </a:extLst>
              </p:cNvPr>
              <p:cNvSpPr txBox="1">
                <a:spLocks noRot="1" noChangeAspect="1" noMove="1" noResize="1" noEditPoints="1" noAdjustHandles="1" noChangeArrowheads="1" noChangeShapeType="1" noTextEdit="1"/>
              </p:cNvSpPr>
              <p:nvPr/>
            </p:nvSpPr>
            <p:spPr>
              <a:xfrm>
                <a:off x="5177743" y="3296816"/>
                <a:ext cx="2144444" cy="553998"/>
              </a:xfrm>
              <a:prstGeom prst="rect">
                <a:avLst/>
              </a:prstGeom>
              <a:blipFill>
                <a:blip r:embed="rId16"/>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84373681-5FA0-121A-A69D-1C8E0E39C9BF}"/>
                  </a:ext>
                </a:extLst>
              </p:cNvPr>
              <p:cNvSpPr txBox="1"/>
              <p:nvPr/>
            </p:nvSpPr>
            <p:spPr>
              <a:xfrm>
                <a:off x="4549174" y="3349953"/>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51" name="TextBox 50">
                <a:extLst>
                  <a:ext uri="{FF2B5EF4-FFF2-40B4-BE49-F238E27FC236}">
                    <a16:creationId xmlns:a16="http://schemas.microsoft.com/office/drawing/2014/main" id="{84373681-5FA0-121A-A69D-1C8E0E39C9BF}"/>
                  </a:ext>
                </a:extLst>
              </p:cNvPr>
              <p:cNvSpPr txBox="1">
                <a:spLocks noRot="1" noChangeAspect="1" noMove="1" noResize="1" noEditPoints="1" noAdjustHandles="1" noChangeArrowheads="1" noChangeShapeType="1" noTextEdit="1"/>
              </p:cNvSpPr>
              <p:nvPr/>
            </p:nvSpPr>
            <p:spPr>
              <a:xfrm>
                <a:off x="4549174" y="3349953"/>
                <a:ext cx="628569" cy="523220"/>
              </a:xfrm>
              <a:prstGeom prst="rect">
                <a:avLst/>
              </a:prstGeom>
              <a:blipFill>
                <a:blip r:embed="rId17"/>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2984F47C-513C-7862-CC4C-0226920EA319}"/>
                  </a:ext>
                </a:extLst>
              </p:cNvPr>
              <p:cNvSpPr txBox="1"/>
              <p:nvPr/>
            </p:nvSpPr>
            <p:spPr>
              <a:xfrm>
                <a:off x="6870364" y="3327594"/>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52" name="TextBox 51">
                <a:extLst>
                  <a:ext uri="{FF2B5EF4-FFF2-40B4-BE49-F238E27FC236}">
                    <a16:creationId xmlns:a16="http://schemas.microsoft.com/office/drawing/2014/main" id="{2984F47C-513C-7862-CC4C-0226920EA319}"/>
                  </a:ext>
                </a:extLst>
              </p:cNvPr>
              <p:cNvSpPr txBox="1">
                <a:spLocks noRot="1" noChangeAspect="1" noMove="1" noResize="1" noEditPoints="1" noAdjustHandles="1" noChangeArrowheads="1" noChangeShapeType="1" noTextEdit="1"/>
              </p:cNvSpPr>
              <p:nvPr/>
            </p:nvSpPr>
            <p:spPr>
              <a:xfrm>
                <a:off x="6870364" y="3327594"/>
                <a:ext cx="885371" cy="523220"/>
              </a:xfrm>
              <a:prstGeom prst="rect">
                <a:avLst/>
              </a:prstGeom>
              <a:blipFill>
                <a:blip r:embed="rId18"/>
                <a:stretch>
                  <a:fillRect/>
                </a:stretch>
              </a:blipFill>
            </p:spPr>
            <p:txBody>
              <a:bodyPr/>
              <a:lstStyle/>
              <a:p>
                <a:r>
                  <a:rPr lang="en-JP">
                    <a:noFill/>
                  </a:rPr>
                  <a:t> </a:t>
                </a:r>
              </a:p>
            </p:txBody>
          </p:sp>
        </mc:Fallback>
      </mc:AlternateContent>
      <p:sp>
        <p:nvSpPr>
          <p:cNvPr id="53" name="TextBox 52">
            <a:extLst>
              <a:ext uri="{FF2B5EF4-FFF2-40B4-BE49-F238E27FC236}">
                <a16:creationId xmlns:a16="http://schemas.microsoft.com/office/drawing/2014/main" id="{26D10881-F48F-AC58-4888-7B3E63AE7E00}"/>
              </a:ext>
            </a:extLst>
          </p:cNvPr>
          <p:cNvSpPr txBox="1"/>
          <p:nvPr/>
        </p:nvSpPr>
        <p:spPr>
          <a:xfrm>
            <a:off x="5063147" y="3349953"/>
            <a:ext cx="304892" cy="553998"/>
          </a:xfrm>
          <a:prstGeom prst="rect">
            <a:avLst/>
          </a:prstGeom>
          <a:noFill/>
        </p:spPr>
        <p:txBody>
          <a:bodyPr wrap="square" rtlCol="0">
            <a:spAutoFit/>
          </a:bodyPr>
          <a:lstStyle/>
          <a:p>
            <a:r>
              <a:rPr lang="en-JP" sz="3000" dirty="0"/>
              <a:t>(</a:t>
            </a:r>
          </a:p>
        </p:txBody>
      </p:sp>
      <p:sp>
        <p:nvSpPr>
          <p:cNvPr id="54" name="TextBox 53">
            <a:extLst>
              <a:ext uri="{FF2B5EF4-FFF2-40B4-BE49-F238E27FC236}">
                <a16:creationId xmlns:a16="http://schemas.microsoft.com/office/drawing/2014/main" id="{CEFD9964-6B75-B3A4-182C-A1F336F8DAAE}"/>
              </a:ext>
            </a:extLst>
          </p:cNvPr>
          <p:cNvSpPr txBox="1"/>
          <p:nvPr/>
        </p:nvSpPr>
        <p:spPr>
          <a:xfrm>
            <a:off x="8855102" y="3259960"/>
            <a:ext cx="304892" cy="553998"/>
          </a:xfrm>
          <a:prstGeom prst="rect">
            <a:avLst/>
          </a:prstGeom>
          <a:noFill/>
        </p:spPr>
        <p:txBody>
          <a:bodyPr wrap="square" rtlCol="0">
            <a:spAutoFit/>
          </a:bodyPr>
          <a:lstStyle/>
          <a:p>
            <a:r>
              <a:rPr lang="en-JP" sz="3000" dirty="0"/>
              <a:t>)</a:t>
            </a:r>
          </a:p>
        </p:txBody>
      </p:sp>
      <p:sp>
        <p:nvSpPr>
          <p:cNvPr id="55" name="TextBox 54">
            <a:extLst>
              <a:ext uri="{FF2B5EF4-FFF2-40B4-BE49-F238E27FC236}">
                <a16:creationId xmlns:a16="http://schemas.microsoft.com/office/drawing/2014/main" id="{123D2033-DC54-4C4C-0E36-F79CB6ADD1A2}"/>
              </a:ext>
            </a:extLst>
          </p:cNvPr>
          <p:cNvSpPr txBox="1"/>
          <p:nvPr/>
        </p:nvSpPr>
        <p:spPr>
          <a:xfrm>
            <a:off x="2938292" y="2223735"/>
            <a:ext cx="404278" cy="584775"/>
          </a:xfrm>
          <a:prstGeom prst="rect">
            <a:avLst/>
          </a:prstGeom>
          <a:noFill/>
        </p:spPr>
        <p:txBody>
          <a:bodyPr wrap="none" rtlCol="0">
            <a:spAutoFit/>
          </a:bodyPr>
          <a:lstStyle/>
          <a:p>
            <a:r>
              <a:rPr lang="en-JP" sz="3200" dirty="0"/>
              <a:t>=</a:t>
            </a:r>
          </a:p>
        </p:txBody>
      </p:sp>
      <p:sp>
        <p:nvSpPr>
          <p:cNvPr id="56" name="TextBox 55">
            <a:extLst>
              <a:ext uri="{FF2B5EF4-FFF2-40B4-BE49-F238E27FC236}">
                <a16:creationId xmlns:a16="http://schemas.microsoft.com/office/drawing/2014/main" id="{7372D013-D1EC-24F0-339E-15F135CB1DAC}"/>
              </a:ext>
            </a:extLst>
          </p:cNvPr>
          <p:cNvSpPr txBox="1"/>
          <p:nvPr/>
        </p:nvSpPr>
        <p:spPr>
          <a:xfrm>
            <a:off x="2936218" y="3367554"/>
            <a:ext cx="404278" cy="584775"/>
          </a:xfrm>
          <a:prstGeom prst="rect">
            <a:avLst/>
          </a:prstGeom>
          <a:noFill/>
        </p:spPr>
        <p:txBody>
          <a:bodyPr wrap="none" rtlCol="0">
            <a:spAutoFit/>
          </a:bodyPr>
          <a:lstStyle/>
          <a:p>
            <a:r>
              <a:rPr lang="en-JP" sz="3200" dirty="0"/>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4B1E305-4877-F738-8136-6970D19D8B68}"/>
                  </a:ext>
                </a:extLst>
              </p:cNvPr>
              <p:cNvSpPr txBox="1"/>
              <p:nvPr/>
            </p:nvSpPr>
            <p:spPr>
              <a:xfrm>
                <a:off x="276721" y="3131617"/>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3" name="TextBox 2">
                <a:extLst>
                  <a:ext uri="{FF2B5EF4-FFF2-40B4-BE49-F238E27FC236}">
                    <a16:creationId xmlns:a16="http://schemas.microsoft.com/office/drawing/2014/main" id="{24B1E305-4877-F738-8136-6970D19D8B68}"/>
                  </a:ext>
                </a:extLst>
              </p:cNvPr>
              <p:cNvSpPr txBox="1">
                <a:spLocks noRot="1" noChangeAspect="1" noMove="1" noResize="1" noEditPoints="1" noAdjustHandles="1" noChangeArrowheads="1" noChangeShapeType="1" noTextEdit="1"/>
              </p:cNvSpPr>
              <p:nvPr/>
            </p:nvSpPr>
            <p:spPr>
              <a:xfrm>
                <a:off x="276721" y="3131617"/>
                <a:ext cx="1617681" cy="553998"/>
              </a:xfrm>
              <a:prstGeom prst="rect">
                <a:avLst/>
              </a:prstGeom>
              <a:blipFill>
                <a:blip r:embed="rId21"/>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97178A31-4571-84EC-7BD0-9A7E0868FACF}"/>
                  </a:ext>
                </a:extLst>
              </p:cNvPr>
              <p:cNvSpPr txBox="1"/>
              <p:nvPr/>
            </p:nvSpPr>
            <p:spPr>
              <a:xfrm>
                <a:off x="1392737" y="3105943"/>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61" name="TextBox 60">
                <a:extLst>
                  <a:ext uri="{FF2B5EF4-FFF2-40B4-BE49-F238E27FC236}">
                    <a16:creationId xmlns:a16="http://schemas.microsoft.com/office/drawing/2014/main" id="{97178A31-4571-84EC-7BD0-9A7E0868FACF}"/>
                  </a:ext>
                </a:extLst>
              </p:cNvPr>
              <p:cNvSpPr txBox="1">
                <a:spLocks noRot="1" noChangeAspect="1" noMove="1" noResize="1" noEditPoints="1" noAdjustHandles="1" noChangeArrowheads="1" noChangeShapeType="1" noTextEdit="1"/>
              </p:cNvSpPr>
              <p:nvPr/>
            </p:nvSpPr>
            <p:spPr>
              <a:xfrm>
                <a:off x="1392737" y="3105943"/>
                <a:ext cx="1617681" cy="553998"/>
              </a:xfrm>
              <a:prstGeom prst="rect">
                <a:avLst/>
              </a:prstGeom>
              <a:blipFill>
                <a:blip r:embed="rId22"/>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9152051C-FF0D-E6B0-F244-664626093D79}"/>
                  </a:ext>
                </a:extLst>
              </p:cNvPr>
              <p:cNvSpPr txBox="1"/>
              <p:nvPr/>
            </p:nvSpPr>
            <p:spPr>
              <a:xfrm>
                <a:off x="70632" y="5052535"/>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66" name="TextBox 65">
                <a:extLst>
                  <a:ext uri="{FF2B5EF4-FFF2-40B4-BE49-F238E27FC236}">
                    <a16:creationId xmlns:a16="http://schemas.microsoft.com/office/drawing/2014/main" id="{9152051C-FF0D-E6B0-F244-664626093D79}"/>
                  </a:ext>
                </a:extLst>
              </p:cNvPr>
              <p:cNvSpPr txBox="1">
                <a:spLocks noRot="1" noChangeAspect="1" noMove="1" noResize="1" noEditPoints="1" noAdjustHandles="1" noChangeArrowheads="1" noChangeShapeType="1" noTextEdit="1"/>
              </p:cNvSpPr>
              <p:nvPr/>
            </p:nvSpPr>
            <p:spPr>
              <a:xfrm>
                <a:off x="70632" y="5052535"/>
                <a:ext cx="1617681" cy="553998"/>
              </a:xfrm>
              <a:prstGeom prst="rect">
                <a:avLst/>
              </a:prstGeom>
              <a:blipFill>
                <a:blip r:embed="rId23"/>
                <a:stretch>
                  <a:fillRect b="-6667"/>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6F8B737-9BBB-7C2A-EA02-83B5C36E151B}"/>
                  </a:ext>
                </a:extLst>
              </p:cNvPr>
              <p:cNvSpPr txBox="1"/>
              <p:nvPr/>
            </p:nvSpPr>
            <p:spPr>
              <a:xfrm>
                <a:off x="1221603" y="504914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70" name="TextBox 69">
                <a:extLst>
                  <a:ext uri="{FF2B5EF4-FFF2-40B4-BE49-F238E27FC236}">
                    <a16:creationId xmlns:a16="http://schemas.microsoft.com/office/drawing/2014/main" id="{96F8B737-9BBB-7C2A-EA02-83B5C36E151B}"/>
                  </a:ext>
                </a:extLst>
              </p:cNvPr>
              <p:cNvSpPr txBox="1">
                <a:spLocks noRot="1" noChangeAspect="1" noMove="1" noResize="1" noEditPoints="1" noAdjustHandles="1" noChangeArrowheads="1" noChangeShapeType="1" noTextEdit="1"/>
              </p:cNvSpPr>
              <p:nvPr/>
            </p:nvSpPr>
            <p:spPr>
              <a:xfrm>
                <a:off x="1221603" y="5049146"/>
                <a:ext cx="1617681" cy="553998"/>
              </a:xfrm>
              <a:prstGeom prst="rect">
                <a:avLst/>
              </a:prstGeom>
              <a:blipFill>
                <a:blip r:embed="rId24"/>
                <a:stretch>
                  <a:fillRect b="-6667"/>
                </a:stretch>
              </a:blipFill>
            </p:spPr>
            <p:txBody>
              <a:bodyPr/>
              <a:lstStyle/>
              <a:p>
                <a:r>
                  <a:rPr lang="en-JP">
                    <a:noFill/>
                  </a:rPr>
                  <a:t> </a:t>
                </a:r>
              </a:p>
            </p:txBody>
          </p:sp>
        </mc:Fallback>
      </mc:AlternateContent>
      <p:sp>
        <p:nvSpPr>
          <p:cNvPr id="38" name="TextBox 37">
            <a:extLst>
              <a:ext uri="{FF2B5EF4-FFF2-40B4-BE49-F238E27FC236}">
                <a16:creationId xmlns:a16="http://schemas.microsoft.com/office/drawing/2014/main" id="{6DD5D76B-2B5E-63CB-F9C2-46C78847103B}"/>
              </a:ext>
            </a:extLst>
          </p:cNvPr>
          <p:cNvSpPr txBox="1"/>
          <p:nvPr/>
        </p:nvSpPr>
        <p:spPr>
          <a:xfrm>
            <a:off x="2951324" y="4430558"/>
            <a:ext cx="404278" cy="584775"/>
          </a:xfrm>
          <a:prstGeom prst="rect">
            <a:avLst/>
          </a:prstGeom>
          <a:noFill/>
        </p:spPr>
        <p:txBody>
          <a:bodyPr wrap="none" rtlCol="0">
            <a:spAutoFit/>
          </a:bodyPr>
          <a:lstStyle/>
          <a:p>
            <a:r>
              <a:rPr lang="en-JP" sz="3200" dirty="0"/>
              <a:t>=</a:t>
            </a:r>
          </a:p>
        </p:txBody>
      </p:sp>
    </p:spTree>
    <p:extLst>
      <p:ext uri="{BB962C8B-B14F-4D97-AF65-F5344CB8AC3E}">
        <p14:creationId xmlns:p14="http://schemas.microsoft.com/office/powerpoint/2010/main" val="5690357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a:extLst>
              <a:ext uri="{FF2B5EF4-FFF2-40B4-BE49-F238E27FC236}">
                <a16:creationId xmlns:a16="http://schemas.microsoft.com/office/drawing/2014/main" id="{1528B8DB-88E7-A1EA-A113-22AA3DF167B8}"/>
              </a:ext>
            </a:extLst>
          </p:cNvPr>
          <p:cNvSpPr/>
          <p:nvPr/>
        </p:nvSpPr>
        <p:spPr>
          <a:xfrm>
            <a:off x="2902770" y="1421107"/>
            <a:ext cx="6204654" cy="4434644"/>
          </a:xfrm>
          <a:prstGeom prst="roundRect">
            <a:avLst>
              <a:gd name="adj" fmla="val 0"/>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8" name="Rounded Rectangle 67">
            <a:extLst>
              <a:ext uri="{FF2B5EF4-FFF2-40B4-BE49-F238E27FC236}">
                <a16:creationId xmlns:a16="http://schemas.microsoft.com/office/drawing/2014/main" id="{832CB534-6527-9D21-A5B7-A7A71267306A}"/>
              </a:ext>
            </a:extLst>
          </p:cNvPr>
          <p:cNvSpPr/>
          <p:nvPr/>
        </p:nvSpPr>
        <p:spPr>
          <a:xfrm>
            <a:off x="51874" y="1893850"/>
            <a:ext cx="2723924" cy="3974727"/>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A80C27EE-1908-BEB8-FEC3-ABE875B37B22}"/>
              </a:ext>
            </a:extLst>
          </p:cNvPr>
          <p:cNvSpPr>
            <a:spLocks noGrp="1"/>
          </p:cNvSpPr>
          <p:nvPr>
            <p:ph type="title"/>
          </p:nvPr>
        </p:nvSpPr>
        <p:spPr/>
        <p:txBody>
          <a:bodyPr/>
          <a:lstStyle/>
          <a:p>
            <a:r>
              <a:rPr lang="en-JP" sz="4000" dirty="0"/>
              <a:t>Clutch: </a:t>
            </a:r>
            <a:r>
              <a:rPr lang="en-US" sz="4000" dirty="0"/>
              <a:t>Divide-and-Conquer</a:t>
            </a:r>
            <a:endParaRPr lang="en-JP" sz="4000" dirty="0"/>
          </a:p>
        </p:txBody>
      </p:sp>
      <p:sp>
        <p:nvSpPr>
          <p:cNvPr id="4" name="Footer Placeholder 3">
            <a:extLst>
              <a:ext uri="{FF2B5EF4-FFF2-40B4-BE49-F238E27FC236}">
                <a16:creationId xmlns:a16="http://schemas.microsoft.com/office/drawing/2014/main" id="{F9F315B6-564A-ADFB-FE9A-57BB532EB291}"/>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0BE6A6F-323A-1FD7-0C25-CCF258927D68}"/>
              </a:ext>
            </a:extLst>
          </p:cNvPr>
          <p:cNvSpPr>
            <a:spLocks noGrp="1"/>
          </p:cNvSpPr>
          <p:nvPr>
            <p:ph type="sldNum" sz="quarter" idx="12"/>
          </p:nvPr>
        </p:nvSpPr>
        <p:spPr/>
        <p:txBody>
          <a:bodyPr/>
          <a:lstStyle/>
          <a:p>
            <a:fld id="{CBE5B309-C2CE-4D90-B104-F7E98438FC65}" type="slidenum">
              <a:rPr lang="tr-TR" smtClean="0"/>
              <a:pPr/>
              <a:t>55</a:t>
            </a:fld>
            <a:endParaRPr lang="tr-TR" dirty="0"/>
          </a:p>
        </p:txBody>
      </p:sp>
      <p:grpSp>
        <p:nvGrpSpPr>
          <p:cNvPr id="6" name="Group 5">
            <a:extLst>
              <a:ext uri="{FF2B5EF4-FFF2-40B4-BE49-F238E27FC236}">
                <a16:creationId xmlns:a16="http://schemas.microsoft.com/office/drawing/2014/main" id="{8F5435BC-CDF5-EB79-084F-52668E27B98C}"/>
              </a:ext>
            </a:extLst>
          </p:cNvPr>
          <p:cNvGrpSpPr/>
          <p:nvPr/>
        </p:nvGrpSpPr>
        <p:grpSpPr>
          <a:xfrm>
            <a:off x="421955" y="2604546"/>
            <a:ext cx="1007998" cy="503999"/>
            <a:chOff x="1548391" y="1945348"/>
            <a:chExt cx="1007998" cy="503999"/>
          </a:xfrm>
        </p:grpSpPr>
        <p:sp>
          <p:nvSpPr>
            <p:cNvPr id="7" name="Rectangle 6">
              <a:extLst>
                <a:ext uri="{FF2B5EF4-FFF2-40B4-BE49-F238E27FC236}">
                  <a16:creationId xmlns:a16="http://schemas.microsoft.com/office/drawing/2014/main" id="{9DE36E27-BEC6-AFC7-40D6-C3CAC84D3466}"/>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12EABF5A-B18D-2092-49E5-F3B17949FB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 name="Group 8">
            <a:extLst>
              <a:ext uri="{FF2B5EF4-FFF2-40B4-BE49-F238E27FC236}">
                <a16:creationId xmlns:a16="http://schemas.microsoft.com/office/drawing/2014/main" id="{9FABD581-F73A-B1B9-2435-F4A5D1E94340}"/>
              </a:ext>
            </a:extLst>
          </p:cNvPr>
          <p:cNvGrpSpPr/>
          <p:nvPr/>
        </p:nvGrpSpPr>
        <p:grpSpPr>
          <a:xfrm>
            <a:off x="1429953" y="2604546"/>
            <a:ext cx="1007998" cy="503999"/>
            <a:chOff x="2556389" y="1945348"/>
            <a:chExt cx="1007998" cy="503999"/>
          </a:xfrm>
        </p:grpSpPr>
        <p:sp>
          <p:nvSpPr>
            <p:cNvPr id="10" name="Rectangle 9">
              <a:extLst>
                <a:ext uri="{FF2B5EF4-FFF2-40B4-BE49-F238E27FC236}">
                  <a16:creationId xmlns:a16="http://schemas.microsoft.com/office/drawing/2014/main" id="{809BDCB7-53F6-5CED-F2A8-02AB291FF226}"/>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1" name="Rectangle 10">
              <a:extLst>
                <a:ext uri="{FF2B5EF4-FFF2-40B4-BE49-F238E27FC236}">
                  <a16:creationId xmlns:a16="http://schemas.microsoft.com/office/drawing/2014/main" id="{04D15B6E-1FF4-1FDA-13F0-A9A0F62A0372}"/>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61581F-6557-8A9F-E8D4-9CFFF56DE91B}"/>
                  </a:ext>
                </a:extLst>
              </p:cNvPr>
              <p:cNvSpPr txBox="1"/>
              <p:nvPr/>
            </p:nvSpPr>
            <p:spPr>
              <a:xfrm>
                <a:off x="925954" y="1877433"/>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2" name="TextBox 11">
                <a:extLst>
                  <a:ext uri="{FF2B5EF4-FFF2-40B4-BE49-F238E27FC236}">
                    <a16:creationId xmlns:a16="http://schemas.microsoft.com/office/drawing/2014/main" id="{1D61581F-6557-8A9F-E8D4-9CFFF56DE91B}"/>
                  </a:ext>
                </a:extLst>
              </p:cNvPr>
              <p:cNvSpPr txBox="1">
                <a:spLocks noRot="1" noChangeAspect="1" noMove="1" noResize="1" noEditPoints="1" noAdjustHandles="1" noChangeArrowheads="1" noChangeShapeType="1" noTextEdit="1"/>
              </p:cNvSpPr>
              <p:nvPr/>
            </p:nvSpPr>
            <p:spPr>
              <a:xfrm>
                <a:off x="925954" y="1877433"/>
                <a:ext cx="1029834" cy="584775"/>
              </a:xfrm>
              <a:prstGeom prst="rect">
                <a:avLst/>
              </a:prstGeom>
              <a:blipFill>
                <a:blip r:embed="rId3"/>
                <a:stretch>
                  <a:fillRect t="-12766" r="-13253" b="-34043"/>
                </a:stretch>
              </a:blipFill>
            </p:spPr>
            <p:txBody>
              <a:bodyPr/>
              <a:lstStyle/>
              <a:p>
                <a:r>
                  <a:rPr lang="en-JP">
                    <a:noFill/>
                  </a:rPr>
                  <a:t> </a:t>
                </a:r>
              </a:p>
            </p:txBody>
          </p:sp>
        </mc:Fallback>
      </mc:AlternateContent>
      <p:grpSp>
        <p:nvGrpSpPr>
          <p:cNvPr id="13" name="Group 12">
            <a:extLst>
              <a:ext uri="{FF2B5EF4-FFF2-40B4-BE49-F238E27FC236}">
                <a16:creationId xmlns:a16="http://schemas.microsoft.com/office/drawing/2014/main" id="{C764A5FC-30D5-7362-D8AA-AF3891F603A5}"/>
              </a:ext>
            </a:extLst>
          </p:cNvPr>
          <p:cNvGrpSpPr/>
          <p:nvPr/>
        </p:nvGrpSpPr>
        <p:grpSpPr>
          <a:xfrm>
            <a:off x="421955" y="2604546"/>
            <a:ext cx="1007998" cy="503999"/>
            <a:chOff x="1548391" y="1945348"/>
            <a:chExt cx="1007998" cy="503999"/>
          </a:xfrm>
        </p:grpSpPr>
        <p:sp>
          <p:nvSpPr>
            <p:cNvPr id="14" name="Rectangle 13">
              <a:extLst>
                <a:ext uri="{FF2B5EF4-FFF2-40B4-BE49-F238E27FC236}">
                  <a16:creationId xmlns:a16="http://schemas.microsoft.com/office/drawing/2014/main" id="{F1A67D94-EA09-94FF-08D7-E3E9B563C651}"/>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5" name="Rectangle 14">
              <a:extLst>
                <a:ext uri="{FF2B5EF4-FFF2-40B4-BE49-F238E27FC236}">
                  <a16:creationId xmlns:a16="http://schemas.microsoft.com/office/drawing/2014/main" id="{D1FAF1EB-D48F-5584-DBB2-515FB5DFAFED}"/>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6" name="Group 15">
            <a:extLst>
              <a:ext uri="{FF2B5EF4-FFF2-40B4-BE49-F238E27FC236}">
                <a16:creationId xmlns:a16="http://schemas.microsoft.com/office/drawing/2014/main" id="{1902995C-742F-65CC-64C0-4BD095B76912}"/>
              </a:ext>
            </a:extLst>
          </p:cNvPr>
          <p:cNvGrpSpPr/>
          <p:nvPr/>
        </p:nvGrpSpPr>
        <p:grpSpPr>
          <a:xfrm>
            <a:off x="1429953" y="2604546"/>
            <a:ext cx="1007998" cy="503999"/>
            <a:chOff x="2556389" y="1945348"/>
            <a:chExt cx="1007998" cy="503999"/>
          </a:xfrm>
        </p:grpSpPr>
        <p:sp>
          <p:nvSpPr>
            <p:cNvPr id="17" name="Rectangle 16">
              <a:extLst>
                <a:ext uri="{FF2B5EF4-FFF2-40B4-BE49-F238E27FC236}">
                  <a16:creationId xmlns:a16="http://schemas.microsoft.com/office/drawing/2014/main" id="{82221437-DC3C-C0F3-462D-59227FADF418}"/>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8" name="Rectangle 17">
              <a:extLst>
                <a:ext uri="{FF2B5EF4-FFF2-40B4-BE49-F238E27FC236}">
                  <a16:creationId xmlns:a16="http://schemas.microsoft.com/office/drawing/2014/main" id="{B5142215-23C7-B514-F89E-55DB5EC4B19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19" name="TextBox 18">
            <a:extLst>
              <a:ext uri="{FF2B5EF4-FFF2-40B4-BE49-F238E27FC236}">
                <a16:creationId xmlns:a16="http://schemas.microsoft.com/office/drawing/2014/main" id="{C28B3787-C2BC-9E3C-3DC4-A3BCA57CC3B8}"/>
              </a:ext>
            </a:extLst>
          </p:cNvPr>
          <p:cNvSpPr txBox="1"/>
          <p:nvPr/>
        </p:nvSpPr>
        <p:spPr>
          <a:xfrm>
            <a:off x="90474" y="2258311"/>
            <a:ext cx="788999" cy="461665"/>
          </a:xfrm>
          <a:prstGeom prst="rect">
            <a:avLst/>
          </a:prstGeom>
          <a:noFill/>
        </p:spPr>
        <p:txBody>
          <a:bodyPr wrap="none" rtlCol="0">
            <a:spAutoFit/>
          </a:bodyPr>
          <a:lstStyle/>
          <a:p>
            <a:r>
              <a:rPr lang="en-JP" sz="2400" dirty="0"/>
              <a:t>MSB</a:t>
            </a:r>
          </a:p>
        </p:txBody>
      </p:sp>
      <p:sp>
        <p:nvSpPr>
          <p:cNvPr id="20" name="TextBox 19">
            <a:extLst>
              <a:ext uri="{FF2B5EF4-FFF2-40B4-BE49-F238E27FC236}">
                <a16:creationId xmlns:a16="http://schemas.microsoft.com/office/drawing/2014/main" id="{F651544F-F6A1-34F3-71F1-EEF84B0119E3}"/>
              </a:ext>
            </a:extLst>
          </p:cNvPr>
          <p:cNvSpPr txBox="1"/>
          <p:nvPr/>
        </p:nvSpPr>
        <p:spPr>
          <a:xfrm>
            <a:off x="2017133" y="2258311"/>
            <a:ext cx="699230" cy="461665"/>
          </a:xfrm>
          <a:prstGeom prst="rect">
            <a:avLst/>
          </a:prstGeom>
          <a:noFill/>
        </p:spPr>
        <p:txBody>
          <a:bodyPr wrap="none" rtlCol="0">
            <a:spAutoFit/>
          </a:bodyPr>
          <a:lstStyle/>
          <a:p>
            <a:r>
              <a:rPr lang="en-JP" sz="2400" dirty="0"/>
              <a:t>LSB</a:t>
            </a:r>
          </a:p>
        </p:txBody>
      </p:sp>
      <p:grpSp>
        <p:nvGrpSpPr>
          <p:cNvPr id="21" name="Group 20">
            <a:extLst>
              <a:ext uri="{FF2B5EF4-FFF2-40B4-BE49-F238E27FC236}">
                <a16:creationId xmlns:a16="http://schemas.microsoft.com/office/drawing/2014/main" id="{A194922D-3939-D7FC-BA97-D09B530AABCC}"/>
              </a:ext>
            </a:extLst>
          </p:cNvPr>
          <p:cNvGrpSpPr/>
          <p:nvPr/>
        </p:nvGrpSpPr>
        <p:grpSpPr>
          <a:xfrm>
            <a:off x="429023" y="4554619"/>
            <a:ext cx="1007998" cy="503999"/>
            <a:chOff x="5579613" y="1945348"/>
            <a:chExt cx="1007998" cy="503999"/>
          </a:xfrm>
        </p:grpSpPr>
        <p:sp>
          <p:nvSpPr>
            <p:cNvPr id="22" name="Rectangle 21">
              <a:extLst>
                <a:ext uri="{FF2B5EF4-FFF2-40B4-BE49-F238E27FC236}">
                  <a16:creationId xmlns:a16="http://schemas.microsoft.com/office/drawing/2014/main" id="{59FE1EF6-1679-32BB-317F-413228AC016B}"/>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3" name="Rectangle 22">
              <a:extLst>
                <a:ext uri="{FF2B5EF4-FFF2-40B4-BE49-F238E27FC236}">
                  <a16:creationId xmlns:a16="http://schemas.microsoft.com/office/drawing/2014/main" id="{3D53BBC4-7C3B-6EA9-D3AE-61612C1994C3}"/>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4" name="Group 23">
            <a:extLst>
              <a:ext uri="{FF2B5EF4-FFF2-40B4-BE49-F238E27FC236}">
                <a16:creationId xmlns:a16="http://schemas.microsoft.com/office/drawing/2014/main" id="{2A9AA95E-7B93-AA1C-800B-371103133E08}"/>
              </a:ext>
            </a:extLst>
          </p:cNvPr>
          <p:cNvGrpSpPr/>
          <p:nvPr/>
        </p:nvGrpSpPr>
        <p:grpSpPr>
          <a:xfrm>
            <a:off x="1430965" y="4554619"/>
            <a:ext cx="1007998" cy="503999"/>
            <a:chOff x="6587611" y="1945348"/>
            <a:chExt cx="1007998" cy="503999"/>
          </a:xfrm>
        </p:grpSpPr>
        <p:sp>
          <p:nvSpPr>
            <p:cNvPr id="25" name="Rectangle 24">
              <a:extLst>
                <a:ext uri="{FF2B5EF4-FFF2-40B4-BE49-F238E27FC236}">
                  <a16:creationId xmlns:a16="http://schemas.microsoft.com/office/drawing/2014/main" id="{BE46E605-1AD5-0ABD-90DC-E66C23277868}"/>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6" name="Rectangle 25">
              <a:extLst>
                <a:ext uri="{FF2B5EF4-FFF2-40B4-BE49-F238E27FC236}">
                  <a16:creationId xmlns:a16="http://schemas.microsoft.com/office/drawing/2014/main" id="{C038B3E5-DCB7-8AA3-D729-C512256F4423}"/>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E3DAAE-32AB-0CC2-DB7C-7217BD8380F6}"/>
                  </a:ext>
                </a:extLst>
              </p:cNvPr>
              <p:cNvSpPr txBox="1"/>
              <p:nvPr/>
            </p:nvSpPr>
            <p:spPr>
              <a:xfrm>
                <a:off x="997961" y="3845783"/>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7" name="TextBox 26">
                <a:extLst>
                  <a:ext uri="{FF2B5EF4-FFF2-40B4-BE49-F238E27FC236}">
                    <a16:creationId xmlns:a16="http://schemas.microsoft.com/office/drawing/2014/main" id="{00E3DAAE-32AB-0CC2-DB7C-7217BD8380F6}"/>
                  </a:ext>
                </a:extLst>
              </p:cNvPr>
              <p:cNvSpPr txBox="1">
                <a:spLocks noRot="1" noChangeAspect="1" noMove="1" noResize="1" noEditPoints="1" noAdjustHandles="1" noChangeArrowheads="1" noChangeShapeType="1" noTextEdit="1"/>
              </p:cNvSpPr>
              <p:nvPr/>
            </p:nvSpPr>
            <p:spPr>
              <a:xfrm>
                <a:off x="997961" y="3845783"/>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8" name="Group 27">
            <a:extLst>
              <a:ext uri="{FF2B5EF4-FFF2-40B4-BE49-F238E27FC236}">
                <a16:creationId xmlns:a16="http://schemas.microsoft.com/office/drawing/2014/main" id="{4964A4C8-58A8-E0E4-8251-FB3E94E25015}"/>
              </a:ext>
            </a:extLst>
          </p:cNvPr>
          <p:cNvGrpSpPr/>
          <p:nvPr/>
        </p:nvGrpSpPr>
        <p:grpSpPr>
          <a:xfrm>
            <a:off x="415899" y="4552851"/>
            <a:ext cx="1007998" cy="503999"/>
            <a:chOff x="5579613" y="1945348"/>
            <a:chExt cx="1007998" cy="503999"/>
          </a:xfrm>
        </p:grpSpPr>
        <p:sp>
          <p:nvSpPr>
            <p:cNvPr id="29" name="Rectangle 28">
              <a:extLst>
                <a:ext uri="{FF2B5EF4-FFF2-40B4-BE49-F238E27FC236}">
                  <a16:creationId xmlns:a16="http://schemas.microsoft.com/office/drawing/2014/main" id="{E34969AD-D34E-DBDA-3465-A07A9B55887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0" name="Rectangle 29">
              <a:extLst>
                <a:ext uri="{FF2B5EF4-FFF2-40B4-BE49-F238E27FC236}">
                  <a16:creationId xmlns:a16="http://schemas.microsoft.com/office/drawing/2014/main" id="{55C03B89-EA2A-0528-5AB0-8F6DE90D658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1" name="Group 30">
            <a:extLst>
              <a:ext uri="{FF2B5EF4-FFF2-40B4-BE49-F238E27FC236}">
                <a16:creationId xmlns:a16="http://schemas.microsoft.com/office/drawing/2014/main" id="{BCA53466-C8B1-6247-88F0-17D5F323B80F}"/>
              </a:ext>
            </a:extLst>
          </p:cNvPr>
          <p:cNvGrpSpPr/>
          <p:nvPr/>
        </p:nvGrpSpPr>
        <p:grpSpPr>
          <a:xfrm>
            <a:off x="1429953" y="4552851"/>
            <a:ext cx="1007998" cy="503999"/>
            <a:chOff x="6587611" y="1945348"/>
            <a:chExt cx="1007998" cy="503999"/>
          </a:xfrm>
        </p:grpSpPr>
        <p:sp>
          <p:nvSpPr>
            <p:cNvPr id="32" name="Rectangle 31">
              <a:extLst>
                <a:ext uri="{FF2B5EF4-FFF2-40B4-BE49-F238E27FC236}">
                  <a16:creationId xmlns:a16="http://schemas.microsoft.com/office/drawing/2014/main" id="{3CDB43B5-CAF6-34B9-5938-FF2DCFA32A4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3" name="Rectangle 32">
              <a:extLst>
                <a:ext uri="{FF2B5EF4-FFF2-40B4-BE49-F238E27FC236}">
                  <a16:creationId xmlns:a16="http://schemas.microsoft.com/office/drawing/2014/main" id="{3DF55B9A-35B8-FD58-8CD8-40584A48F3CA}"/>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4" name="TextBox 33">
            <a:extLst>
              <a:ext uri="{FF2B5EF4-FFF2-40B4-BE49-F238E27FC236}">
                <a16:creationId xmlns:a16="http://schemas.microsoft.com/office/drawing/2014/main" id="{67C0DBA8-834C-9911-2003-386BE0B53CCD}"/>
              </a:ext>
            </a:extLst>
          </p:cNvPr>
          <p:cNvSpPr txBox="1"/>
          <p:nvPr/>
        </p:nvSpPr>
        <p:spPr>
          <a:xfrm>
            <a:off x="92159" y="4202981"/>
            <a:ext cx="788999" cy="461665"/>
          </a:xfrm>
          <a:prstGeom prst="rect">
            <a:avLst/>
          </a:prstGeom>
          <a:noFill/>
        </p:spPr>
        <p:txBody>
          <a:bodyPr wrap="none" rtlCol="0">
            <a:spAutoFit/>
          </a:bodyPr>
          <a:lstStyle/>
          <a:p>
            <a:r>
              <a:rPr lang="en-JP" sz="2400" dirty="0"/>
              <a:t>MSB</a:t>
            </a:r>
          </a:p>
        </p:txBody>
      </p:sp>
      <p:sp>
        <p:nvSpPr>
          <p:cNvPr id="35" name="TextBox 34">
            <a:extLst>
              <a:ext uri="{FF2B5EF4-FFF2-40B4-BE49-F238E27FC236}">
                <a16:creationId xmlns:a16="http://schemas.microsoft.com/office/drawing/2014/main" id="{A08F763D-EFE3-2CE7-BC32-8226639C900F}"/>
              </a:ext>
            </a:extLst>
          </p:cNvPr>
          <p:cNvSpPr txBox="1"/>
          <p:nvPr/>
        </p:nvSpPr>
        <p:spPr>
          <a:xfrm>
            <a:off x="2018818" y="4202981"/>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26C0304-029E-CE54-87B2-E3C0779B2A71}"/>
                  </a:ext>
                </a:extLst>
              </p:cNvPr>
              <p:cNvSpPr txBox="1"/>
              <p:nvPr/>
            </p:nvSpPr>
            <p:spPr>
              <a:xfrm>
                <a:off x="3342570" y="2160051"/>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0" name="TextBox 39">
                <a:extLst>
                  <a:ext uri="{FF2B5EF4-FFF2-40B4-BE49-F238E27FC236}">
                    <a16:creationId xmlns:a16="http://schemas.microsoft.com/office/drawing/2014/main" id="{626C0304-029E-CE54-87B2-E3C0779B2A71}"/>
                  </a:ext>
                </a:extLst>
              </p:cNvPr>
              <p:cNvSpPr txBox="1">
                <a:spLocks noRot="1" noChangeAspect="1" noMove="1" noResize="1" noEditPoints="1" noAdjustHandles="1" noChangeArrowheads="1" noChangeShapeType="1" noTextEdit="1"/>
              </p:cNvSpPr>
              <p:nvPr/>
            </p:nvSpPr>
            <p:spPr>
              <a:xfrm>
                <a:off x="3342570" y="2160051"/>
                <a:ext cx="1617681" cy="553998"/>
              </a:xfrm>
              <a:prstGeom prst="rect">
                <a:avLst/>
              </a:prstGeom>
              <a:blipFill>
                <a:blip r:embed="rId8"/>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89F21DB-BF6E-03F9-F18A-608D2C339150}"/>
                  </a:ext>
                </a:extLst>
              </p:cNvPr>
              <p:cNvSpPr txBox="1"/>
              <p:nvPr/>
            </p:nvSpPr>
            <p:spPr>
              <a:xfrm>
                <a:off x="5278680" y="1421107"/>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41" name="TextBox 40">
                <a:extLst>
                  <a:ext uri="{FF2B5EF4-FFF2-40B4-BE49-F238E27FC236}">
                    <a16:creationId xmlns:a16="http://schemas.microsoft.com/office/drawing/2014/main" id="{789F21DB-BF6E-03F9-F18A-608D2C339150}"/>
                  </a:ext>
                </a:extLst>
              </p:cNvPr>
              <p:cNvSpPr txBox="1">
                <a:spLocks noRot="1" noChangeAspect="1" noMove="1" noResize="1" noEditPoints="1" noAdjustHandles="1" noChangeArrowheads="1" noChangeShapeType="1" noTextEdit="1"/>
              </p:cNvSpPr>
              <p:nvPr/>
            </p:nvSpPr>
            <p:spPr>
              <a:xfrm>
                <a:off x="5278680" y="1421107"/>
                <a:ext cx="1452834" cy="584775"/>
              </a:xfrm>
              <a:prstGeom prst="rect">
                <a:avLst/>
              </a:prstGeom>
              <a:blipFill>
                <a:blip r:embed="rId9"/>
                <a:stretch>
                  <a:fillRect b="-2340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7B3F29B2-A533-51A2-0658-CC126ACBC916}"/>
                  </a:ext>
                </a:extLst>
              </p:cNvPr>
              <p:cNvSpPr txBox="1"/>
              <p:nvPr/>
            </p:nvSpPr>
            <p:spPr>
              <a:xfrm>
                <a:off x="7618013" y="215574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7B3F29B2-A533-51A2-0658-CC126ACBC916}"/>
                  </a:ext>
                </a:extLst>
              </p:cNvPr>
              <p:cNvSpPr txBox="1">
                <a:spLocks noRot="1" noChangeAspect="1" noMove="1" noResize="1" noEditPoints="1" noAdjustHandles="1" noChangeArrowheads="1" noChangeShapeType="1" noTextEdit="1"/>
              </p:cNvSpPr>
              <p:nvPr/>
            </p:nvSpPr>
            <p:spPr>
              <a:xfrm>
                <a:off x="7618013" y="2155742"/>
                <a:ext cx="1617681" cy="553998"/>
              </a:xfrm>
              <a:prstGeom prst="rect">
                <a:avLst/>
              </a:prstGeom>
              <a:blipFill>
                <a:blip r:embed="rId10"/>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76E1962-471A-4B2E-29B3-E270A8F757CE}"/>
                  </a:ext>
                </a:extLst>
              </p:cNvPr>
              <p:cNvSpPr txBox="1"/>
              <p:nvPr/>
            </p:nvSpPr>
            <p:spPr>
              <a:xfrm>
                <a:off x="5382107" y="214899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smtClean="0">
                        <a:solidFill>
                          <a:schemeClr val="tx1"/>
                        </a:solidFill>
                        <a:latin typeface="Cambria Math" panose="02040503050406030204" pitchFamily="18" charset="0"/>
                        <a:ea typeface="Cambria Math" panose="02040503050406030204" pitchFamily="18" charset="0"/>
                      </a:rPr>
                      <m: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3" name="TextBox 42">
                <a:extLst>
                  <a:ext uri="{FF2B5EF4-FFF2-40B4-BE49-F238E27FC236}">
                    <a16:creationId xmlns:a16="http://schemas.microsoft.com/office/drawing/2014/main" id="{076E1962-471A-4B2E-29B3-E270A8F757CE}"/>
                  </a:ext>
                </a:extLst>
              </p:cNvPr>
              <p:cNvSpPr txBox="1">
                <a:spLocks noRot="1" noChangeAspect="1" noMove="1" noResize="1" noEditPoints="1" noAdjustHandles="1" noChangeArrowheads="1" noChangeShapeType="1" noTextEdit="1"/>
              </p:cNvSpPr>
              <p:nvPr/>
            </p:nvSpPr>
            <p:spPr>
              <a:xfrm>
                <a:off x="5382107" y="2148992"/>
                <a:ext cx="1617681" cy="553998"/>
              </a:xfrm>
              <a:prstGeom prst="rect">
                <a:avLst/>
              </a:prstGeom>
              <a:blipFill>
                <a:blip r:embed="rId11"/>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1DDCA51-3D1D-60D8-B4B6-B06A9D53BC77}"/>
                  </a:ext>
                </a:extLst>
              </p:cNvPr>
              <p:cNvSpPr txBox="1"/>
              <p:nvPr/>
            </p:nvSpPr>
            <p:spPr>
              <a:xfrm>
                <a:off x="4524469" y="2180482"/>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44" name="TextBox 43">
                <a:extLst>
                  <a:ext uri="{FF2B5EF4-FFF2-40B4-BE49-F238E27FC236}">
                    <a16:creationId xmlns:a16="http://schemas.microsoft.com/office/drawing/2014/main" id="{F1DDCA51-3D1D-60D8-B4B6-B06A9D53BC77}"/>
                  </a:ext>
                </a:extLst>
              </p:cNvPr>
              <p:cNvSpPr txBox="1">
                <a:spLocks noRot="1" noChangeAspect="1" noMove="1" noResize="1" noEditPoints="1" noAdjustHandles="1" noChangeArrowheads="1" noChangeShapeType="1" noTextEdit="1"/>
              </p:cNvSpPr>
              <p:nvPr/>
            </p:nvSpPr>
            <p:spPr>
              <a:xfrm>
                <a:off x="4524469" y="2180482"/>
                <a:ext cx="628569" cy="523220"/>
              </a:xfrm>
              <a:prstGeom prst="rect">
                <a:avLst/>
              </a:prstGeom>
              <a:blipFill>
                <a:blip r:embed="rId12"/>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4C25DCE-2CD2-71EC-6494-52B7B6E29A89}"/>
                  </a:ext>
                </a:extLst>
              </p:cNvPr>
              <p:cNvSpPr txBox="1"/>
              <p:nvPr/>
            </p:nvSpPr>
            <p:spPr>
              <a:xfrm>
                <a:off x="6797025" y="2200598"/>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45" name="TextBox 44">
                <a:extLst>
                  <a:ext uri="{FF2B5EF4-FFF2-40B4-BE49-F238E27FC236}">
                    <a16:creationId xmlns:a16="http://schemas.microsoft.com/office/drawing/2014/main" id="{B4C25DCE-2CD2-71EC-6494-52B7B6E29A89}"/>
                  </a:ext>
                </a:extLst>
              </p:cNvPr>
              <p:cNvSpPr txBox="1">
                <a:spLocks noRot="1" noChangeAspect="1" noMove="1" noResize="1" noEditPoints="1" noAdjustHandles="1" noChangeArrowheads="1" noChangeShapeType="1" noTextEdit="1"/>
              </p:cNvSpPr>
              <p:nvPr/>
            </p:nvSpPr>
            <p:spPr>
              <a:xfrm>
                <a:off x="6797025" y="2200598"/>
                <a:ext cx="885371" cy="523220"/>
              </a:xfrm>
              <a:prstGeom prst="rect">
                <a:avLst/>
              </a:prstGeom>
              <a:blipFill>
                <a:blip r:embed="rId13"/>
                <a:stretch>
                  <a:fillRect/>
                </a:stretch>
              </a:blipFill>
            </p:spPr>
            <p:txBody>
              <a:bodyPr/>
              <a:lstStyle/>
              <a:p>
                <a:r>
                  <a:rPr lang="en-JP">
                    <a:noFill/>
                  </a:rPr>
                  <a:t> </a:t>
                </a:r>
              </a:p>
            </p:txBody>
          </p:sp>
        </mc:Fallback>
      </mc:AlternateContent>
      <p:sp>
        <p:nvSpPr>
          <p:cNvPr id="46" name="TextBox 45">
            <a:extLst>
              <a:ext uri="{FF2B5EF4-FFF2-40B4-BE49-F238E27FC236}">
                <a16:creationId xmlns:a16="http://schemas.microsoft.com/office/drawing/2014/main" id="{EA00D6FC-8F4C-0CFC-8CDD-626241154D5D}"/>
              </a:ext>
            </a:extLst>
          </p:cNvPr>
          <p:cNvSpPr txBox="1"/>
          <p:nvPr/>
        </p:nvSpPr>
        <p:spPr>
          <a:xfrm>
            <a:off x="5077215" y="2150682"/>
            <a:ext cx="304892" cy="553998"/>
          </a:xfrm>
          <a:prstGeom prst="rect">
            <a:avLst/>
          </a:prstGeom>
          <a:noFill/>
        </p:spPr>
        <p:txBody>
          <a:bodyPr wrap="square" rtlCol="0">
            <a:spAutoFit/>
          </a:bodyPr>
          <a:lstStyle/>
          <a:p>
            <a:r>
              <a:rPr lang="en-JP" sz="3000" dirty="0"/>
              <a:t>(</a:t>
            </a:r>
          </a:p>
        </p:txBody>
      </p:sp>
      <p:sp>
        <p:nvSpPr>
          <p:cNvPr id="47" name="TextBox 46">
            <a:extLst>
              <a:ext uri="{FF2B5EF4-FFF2-40B4-BE49-F238E27FC236}">
                <a16:creationId xmlns:a16="http://schemas.microsoft.com/office/drawing/2014/main" id="{3ED4A113-2122-4AB0-5947-BE71F068099E}"/>
              </a:ext>
            </a:extLst>
          </p:cNvPr>
          <p:cNvSpPr txBox="1"/>
          <p:nvPr/>
        </p:nvSpPr>
        <p:spPr>
          <a:xfrm>
            <a:off x="8855102" y="212119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C3A1B38C-FDCB-8308-7F94-69C6C1F08B61}"/>
                  </a:ext>
                </a:extLst>
              </p:cNvPr>
              <p:cNvSpPr txBox="1"/>
              <p:nvPr/>
            </p:nvSpPr>
            <p:spPr>
              <a:xfrm>
                <a:off x="3369766" y="3312205"/>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8" name="TextBox 47">
                <a:extLst>
                  <a:ext uri="{FF2B5EF4-FFF2-40B4-BE49-F238E27FC236}">
                    <a16:creationId xmlns:a16="http://schemas.microsoft.com/office/drawing/2014/main" id="{C3A1B38C-FDCB-8308-7F94-69C6C1F08B61}"/>
                  </a:ext>
                </a:extLst>
              </p:cNvPr>
              <p:cNvSpPr txBox="1">
                <a:spLocks noRot="1" noChangeAspect="1" noMove="1" noResize="1" noEditPoints="1" noAdjustHandles="1" noChangeArrowheads="1" noChangeShapeType="1" noTextEdit="1"/>
              </p:cNvSpPr>
              <p:nvPr/>
            </p:nvSpPr>
            <p:spPr>
              <a:xfrm>
                <a:off x="3369766" y="3312205"/>
                <a:ext cx="1617681" cy="553998"/>
              </a:xfrm>
              <a:prstGeom prst="rect">
                <a:avLst/>
              </a:prstGeom>
              <a:blipFill>
                <a:blip r:embed="rId14"/>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E0661DCB-A52B-2B74-EC93-B5180C2C504E}"/>
                  </a:ext>
                </a:extLst>
              </p:cNvPr>
              <p:cNvSpPr txBox="1"/>
              <p:nvPr/>
            </p:nvSpPr>
            <p:spPr>
              <a:xfrm>
                <a:off x="7618013" y="3267205"/>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9" name="TextBox 48">
                <a:extLst>
                  <a:ext uri="{FF2B5EF4-FFF2-40B4-BE49-F238E27FC236}">
                    <a16:creationId xmlns:a16="http://schemas.microsoft.com/office/drawing/2014/main" id="{E0661DCB-A52B-2B74-EC93-B5180C2C504E}"/>
                  </a:ext>
                </a:extLst>
              </p:cNvPr>
              <p:cNvSpPr txBox="1">
                <a:spLocks noRot="1" noChangeAspect="1" noMove="1" noResize="1" noEditPoints="1" noAdjustHandles="1" noChangeArrowheads="1" noChangeShapeType="1" noTextEdit="1"/>
              </p:cNvSpPr>
              <p:nvPr/>
            </p:nvSpPr>
            <p:spPr>
              <a:xfrm>
                <a:off x="7618013" y="3267205"/>
                <a:ext cx="1617681" cy="553998"/>
              </a:xfrm>
              <a:prstGeom prst="rect">
                <a:avLst/>
              </a:prstGeom>
              <a:blipFill>
                <a:blip r:embed="rId15"/>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B1CCE80B-26DF-93CF-A808-FC7250175ACF}"/>
                  </a:ext>
                </a:extLst>
              </p:cNvPr>
              <p:cNvSpPr txBox="1"/>
              <p:nvPr/>
            </p:nvSpPr>
            <p:spPr>
              <a:xfrm>
                <a:off x="5177743" y="3296816"/>
                <a:ext cx="2144444"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2800" b="0" i="1" dirty="0" smtClean="0">
                        <a:solidFill>
                          <a:schemeClr val="accent2"/>
                        </a:solidFill>
                        <a:latin typeface="Cambria Math" panose="02040503050406030204" pitchFamily="18" charset="0"/>
                        <a:ea typeface="Cambria Math" panose="02040503050406030204" pitchFamily="18" charset="0"/>
                      </a:rPr>
                      <m:t>−1</m:t>
                    </m:r>
                    <m:r>
                      <a:rPr lang="en-US" sz="2800" b="0" i="1" dirty="0" smtClean="0">
                        <a:solidFill>
                          <a:schemeClr val="tx1"/>
                        </a:solidFill>
                        <a:latin typeface="Cambria Math" panose="02040503050406030204" pitchFamily="18" charset="0"/>
                        <a:ea typeface="Cambria Math" panose="02040503050406030204" pitchFamily="18" charset="0"/>
                      </a:rPr>
                      <m:t>&lt;</m:t>
                    </m:r>
                    <m:r>
                      <a:rPr lang="en-JP" sz="2800" i="1" dirty="0" smtClean="0">
                        <a:solidFill>
                          <a:schemeClr val="accent2"/>
                        </a:solidFill>
                        <a:latin typeface="Cambria Math" panose="02040503050406030204" pitchFamily="18" charset="0"/>
                      </a:rPr>
                      <m:t>𝑏</m:t>
                    </m:r>
                    <m:r>
                      <a:rPr lang="en-US" sz="28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50" name="TextBox 49">
                <a:extLst>
                  <a:ext uri="{FF2B5EF4-FFF2-40B4-BE49-F238E27FC236}">
                    <a16:creationId xmlns:a16="http://schemas.microsoft.com/office/drawing/2014/main" id="{B1CCE80B-26DF-93CF-A808-FC7250175ACF}"/>
                  </a:ext>
                </a:extLst>
              </p:cNvPr>
              <p:cNvSpPr txBox="1">
                <a:spLocks noRot="1" noChangeAspect="1" noMove="1" noResize="1" noEditPoints="1" noAdjustHandles="1" noChangeArrowheads="1" noChangeShapeType="1" noTextEdit="1"/>
              </p:cNvSpPr>
              <p:nvPr/>
            </p:nvSpPr>
            <p:spPr>
              <a:xfrm>
                <a:off x="5177743" y="3296816"/>
                <a:ext cx="2144444" cy="553998"/>
              </a:xfrm>
              <a:prstGeom prst="rect">
                <a:avLst/>
              </a:prstGeom>
              <a:blipFill>
                <a:blip r:embed="rId16"/>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84373681-5FA0-121A-A69D-1C8E0E39C9BF}"/>
                  </a:ext>
                </a:extLst>
              </p:cNvPr>
              <p:cNvSpPr txBox="1"/>
              <p:nvPr/>
            </p:nvSpPr>
            <p:spPr>
              <a:xfrm>
                <a:off x="4549174" y="3349953"/>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51" name="TextBox 50">
                <a:extLst>
                  <a:ext uri="{FF2B5EF4-FFF2-40B4-BE49-F238E27FC236}">
                    <a16:creationId xmlns:a16="http://schemas.microsoft.com/office/drawing/2014/main" id="{84373681-5FA0-121A-A69D-1C8E0E39C9BF}"/>
                  </a:ext>
                </a:extLst>
              </p:cNvPr>
              <p:cNvSpPr txBox="1">
                <a:spLocks noRot="1" noChangeAspect="1" noMove="1" noResize="1" noEditPoints="1" noAdjustHandles="1" noChangeArrowheads="1" noChangeShapeType="1" noTextEdit="1"/>
              </p:cNvSpPr>
              <p:nvPr/>
            </p:nvSpPr>
            <p:spPr>
              <a:xfrm>
                <a:off x="4549174" y="3349953"/>
                <a:ext cx="628569" cy="523220"/>
              </a:xfrm>
              <a:prstGeom prst="rect">
                <a:avLst/>
              </a:prstGeom>
              <a:blipFill>
                <a:blip r:embed="rId17"/>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2984F47C-513C-7862-CC4C-0226920EA319}"/>
                  </a:ext>
                </a:extLst>
              </p:cNvPr>
              <p:cNvSpPr txBox="1"/>
              <p:nvPr/>
            </p:nvSpPr>
            <p:spPr>
              <a:xfrm>
                <a:off x="6870364" y="3327594"/>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52" name="TextBox 51">
                <a:extLst>
                  <a:ext uri="{FF2B5EF4-FFF2-40B4-BE49-F238E27FC236}">
                    <a16:creationId xmlns:a16="http://schemas.microsoft.com/office/drawing/2014/main" id="{2984F47C-513C-7862-CC4C-0226920EA319}"/>
                  </a:ext>
                </a:extLst>
              </p:cNvPr>
              <p:cNvSpPr txBox="1">
                <a:spLocks noRot="1" noChangeAspect="1" noMove="1" noResize="1" noEditPoints="1" noAdjustHandles="1" noChangeArrowheads="1" noChangeShapeType="1" noTextEdit="1"/>
              </p:cNvSpPr>
              <p:nvPr/>
            </p:nvSpPr>
            <p:spPr>
              <a:xfrm>
                <a:off x="6870364" y="3327594"/>
                <a:ext cx="885371" cy="523220"/>
              </a:xfrm>
              <a:prstGeom prst="rect">
                <a:avLst/>
              </a:prstGeom>
              <a:blipFill>
                <a:blip r:embed="rId18"/>
                <a:stretch>
                  <a:fillRect/>
                </a:stretch>
              </a:blipFill>
            </p:spPr>
            <p:txBody>
              <a:bodyPr/>
              <a:lstStyle/>
              <a:p>
                <a:r>
                  <a:rPr lang="en-JP">
                    <a:noFill/>
                  </a:rPr>
                  <a:t> </a:t>
                </a:r>
              </a:p>
            </p:txBody>
          </p:sp>
        </mc:Fallback>
      </mc:AlternateContent>
      <p:sp>
        <p:nvSpPr>
          <p:cNvPr id="53" name="TextBox 52">
            <a:extLst>
              <a:ext uri="{FF2B5EF4-FFF2-40B4-BE49-F238E27FC236}">
                <a16:creationId xmlns:a16="http://schemas.microsoft.com/office/drawing/2014/main" id="{26D10881-F48F-AC58-4888-7B3E63AE7E00}"/>
              </a:ext>
            </a:extLst>
          </p:cNvPr>
          <p:cNvSpPr txBox="1"/>
          <p:nvPr/>
        </p:nvSpPr>
        <p:spPr>
          <a:xfrm>
            <a:off x="5063147" y="3349953"/>
            <a:ext cx="304892" cy="553998"/>
          </a:xfrm>
          <a:prstGeom prst="rect">
            <a:avLst/>
          </a:prstGeom>
          <a:noFill/>
        </p:spPr>
        <p:txBody>
          <a:bodyPr wrap="square" rtlCol="0">
            <a:spAutoFit/>
          </a:bodyPr>
          <a:lstStyle/>
          <a:p>
            <a:r>
              <a:rPr lang="en-JP" sz="3000" dirty="0"/>
              <a:t>(</a:t>
            </a:r>
          </a:p>
        </p:txBody>
      </p:sp>
      <p:sp>
        <p:nvSpPr>
          <p:cNvPr id="54" name="TextBox 53">
            <a:extLst>
              <a:ext uri="{FF2B5EF4-FFF2-40B4-BE49-F238E27FC236}">
                <a16:creationId xmlns:a16="http://schemas.microsoft.com/office/drawing/2014/main" id="{CEFD9964-6B75-B3A4-182C-A1F336F8DAAE}"/>
              </a:ext>
            </a:extLst>
          </p:cNvPr>
          <p:cNvSpPr txBox="1"/>
          <p:nvPr/>
        </p:nvSpPr>
        <p:spPr>
          <a:xfrm>
            <a:off x="8855102" y="3259960"/>
            <a:ext cx="304892" cy="553998"/>
          </a:xfrm>
          <a:prstGeom prst="rect">
            <a:avLst/>
          </a:prstGeom>
          <a:noFill/>
        </p:spPr>
        <p:txBody>
          <a:bodyPr wrap="square" rtlCol="0">
            <a:spAutoFit/>
          </a:bodyPr>
          <a:lstStyle/>
          <a:p>
            <a:r>
              <a:rPr lang="en-JP" sz="3000" dirty="0"/>
              <a:t>)</a:t>
            </a:r>
          </a:p>
        </p:txBody>
      </p:sp>
      <p:sp>
        <p:nvSpPr>
          <p:cNvPr id="55" name="TextBox 54">
            <a:extLst>
              <a:ext uri="{FF2B5EF4-FFF2-40B4-BE49-F238E27FC236}">
                <a16:creationId xmlns:a16="http://schemas.microsoft.com/office/drawing/2014/main" id="{123D2033-DC54-4C4C-0E36-F79CB6ADD1A2}"/>
              </a:ext>
            </a:extLst>
          </p:cNvPr>
          <p:cNvSpPr txBox="1"/>
          <p:nvPr/>
        </p:nvSpPr>
        <p:spPr>
          <a:xfrm>
            <a:off x="2938292" y="2223735"/>
            <a:ext cx="404278" cy="584775"/>
          </a:xfrm>
          <a:prstGeom prst="rect">
            <a:avLst/>
          </a:prstGeom>
          <a:noFill/>
        </p:spPr>
        <p:txBody>
          <a:bodyPr wrap="none" rtlCol="0">
            <a:spAutoFit/>
          </a:bodyPr>
          <a:lstStyle/>
          <a:p>
            <a:r>
              <a:rPr lang="en-JP" sz="3200" dirty="0"/>
              <a:t>=</a:t>
            </a:r>
          </a:p>
        </p:txBody>
      </p:sp>
      <p:sp>
        <p:nvSpPr>
          <p:cNvPr id="56" name="TextBox 55">
            <a:extLst>
              <a:ext uri="{FF2B5EF4-FFF2-40B4-BE49-F238E27FC236}">
                <a16:creationId xmlns:a16="http://schemas.microsoft.com/office/drawing/2014/main" id="{7372D013-D1EC-24F0-339E-15F135CB1DAC}"/>
              </a:ext>
            </a:extLst>
          </p:cNvPr>
          <p:cNvSpPr txBox="1"/>
          <p:nvPr/>
        </p:nvSpPr>
        <p:spPr>
          <a:xfrm>
            <a:off x="2936218" y="3367554"/>
            <a:ext cx="404278" cy="584775"/>
          </a:xfrm>
          <a:prstGeom prst="rect">
            <a:avLst/>
          </a:prstGeom>
          <a:noFill/>
        </p:spPr>
        <p:txBody>
          <a:bodyPr wrap="none" rtlCol="0">
            <a:spAutoFit/>
          </a:bodyPr>
          <a:lstStyle/>
          <a:p>
            <a:r>
              <a:rPr lang="en-JP" sz="3200" dirty="0"/>
              <a:t>=</a:t>
            </a:r>
          </a:p>
        </p:txBody>
      </p:sp>
      <p:sp>
        <p:nvSpPr>
          <p:cNvPr id="57" name="TextBox 56">
            <a:extLst>
              <a:ext uri="{FF2B5EF4-FFF2-40B4-BE49-F238E27FC236}">
                <a16:creationId xmlns:a16="http://schemas.microsoft.com/office/drawing/2014/main" id="{2D322942-4757-DC4F-4566-C58B4F8D1FDE}"/>
              </a:ext>
            </a:extLst>
          </p:cNvPr>
          <p:cNvSpPr txBox="1"/>
          <p:nvPr/>
        </p:nvSpPr>
        <p:spPr>
          <a:xfrm>
            <a:off x="2951324" y="4430558"/>
            <a:ext cx="404278" cy="584775"/>
          </a:xfrm>
          <a:prstGeom prst="rect">
            <a:avLst/>
          </a:prstGeom>
          <a:noFill/>
        </p:spPr>
        <p:txBody>
          <a:bodyPr wrap="none" rtlCol="0">
            <a:spAutoFit/>
          </a:bodyPr>
          <a:lstStyle/>
          <a:p>
            <a:r>
              <a:rPr lang="en-JP" sz="3200" dirty="0"/>
              <a:t>=</a:t>
            </a:r>
          </a:p>
        </p:txBody>
      </p:sp>
      <p:sp>
        <p:nvSpPr>
          <p:cNvPr id="58" name="TextBox 57">
            <a:extLst>
              <a:ext uri="{FF2B5EF4-FFF2-40B4-BE49-F238E27FC236}">
                <a16:creationId xmlns:a16="http://schemas.microsoft.com/office/drawing/2014/main" id="{F5F0ADDB-871F-5831-D8F5-D4EAF4D2ED32}"/>
              </a:ext>
            </a:extLst>
          </p:cNvPr>
          <p:cNvSpPr txBox="1"/>
          <p:nvPr/>
        </p:nvSpPr>
        <p:spPr>
          <a:xfrm>
            <a:off x="3256322" y="4446527"/>
            <a:ext cx="1054776" cy="553998"/>
          </a:xfrm>
          <a:prstGeom prst="rect">
            <a:avLst/>
          </a:prstGeom>
          <a:noFill/>
        </p:spPr>
        <p:txBody>
          <a:bodyPr wrap="none" rtlCol="0">
            <a:spAutoFit/>
          </a:bodyPr>
          <a:lstStyle/>
          <a:p>
            <a:r>
              <a:rPr lang="en-JP" sz="3000" dirty="0"/>
              <a:t>MAJ3</a:t>
            </a:r>
          </a:p>
        </p:txBody>
      </p:sp>
      <p:sp>
        <p:nvSpPr>
          <p:cNvPr id="59" name="TextBox 58">
            <a:extLst>
              <a:ext uri="{FF2B5EF4-FFF2-40B4-BE49-F238E27FC236}">
                <a16:creationId xmlns:a16="http://schemas.microsoft.com/office/drawing/2014/main" id="{9E2261AE-6F1B-981A-1A33-E8FC441D1356}"/>
              </a:ext>
            </a:extLst>
          </p:cNvPr>
          <p:cNvSpPr txBox="1"/>
          <p:nvPr/>
        </p:nvSpPr>
        <p:spPr>
          <a:xfrm>
            <a:off x="4124313" y="441700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76ECF0C2-5F46-D8AA-6152-A1EA2C16110A}"/>
                  </a:ext>
                </a:extLst>
              </p:cNvPr>
              <p:cNvSpPr txBox="1"/>
              <p:nvPr/>
            </p:nvSpPr>
            <p:spPr>
              <a:xfrm>
                <a:off x="4302039" y="4395326"/>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60" name="TextBox 59">
                <a:extLst>
                  <a:ext uri="{FF2B5EF4-FFF2-40B4-BE49-F238E27FC236}">
                    <a16:creationId xmlns:a16="http://schemas.microsoft.com/office/drawing/2014/main" id="{76ECF0C2-5F46-D8AA-6152-A1EA2C16110A}"/>
                  </a:ext>
                </a:extLst>
              </p:cNvPr>
              <p:cNvSpPr txBox="1">
                <a:spLocks noRot="1" noChangeAspect="1" noMove="1" noResize="1" noEditPoints="1" noAdjustHandles="1" noChangeArrowheads="1" noChangeShapeType="1" noTextEdit="1"/>
              </p:cNvSpPr>
              <p:nvPr/>
            </p:nvSpPr>
            <p:spPr>
              <a:xfrm>
                <a:off x="4302039" y="4395326"/>
                <a:ext cx="1617681" cy="553998"/>
              </a:xfrm>
              <a:prstGeom prst="rect">
                <a:avLst/>
              </a:prstGeom>
              <a:blipFill>
                <a:blip r:embed="rId19"/>
                <a:stretch>
                  <a:fillRect b="-4545"/>
                </a:stretch>
              </a:blipFill>
            </p:spPr>
            <p:txBody>
              <a:bodyPr/>
              <a:lstStyle/>
              <a:p>
                <a:r>
                  <a:rPr lang="en-JP">
                    <a:noFill/>
                  </a:rPr>
                  <a:t> </a:t>
                </a:r>
              </a:p>
            </p:txBody>
          </p:sp>
        </mc:Fallback>
      </mc:AlternateContent>
      <p:sp>
        <p:nvSpPr>
          <p:cNvPr id="62" name="TextBox 61">
            <a:extLst>
              <a:ext uri="{FF2B5EF4-FFF2-40B4-BE49-F238E27FC236}">
                <a16:creationId xmlns:a16="http://schemas.microsoft.com/office/drawing/2014/main" id="{3C5FDBE6-7C9E-C687-6198-B16744A67643}"/>
              </a:ext>
            </a:extLst>
          </p:cNvPr>
          <p:cNvSpPr txBox="1"/>
          <p:nvPr/>
        </p:nvSpPr>
        <p:spPr>
          <a:xfrm>
            <a:off x="5498807" y="4463754"/>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A7563C32-90A9-3996-B072-D25FE9713151}"/>
                  </a:ext>
                </a:extLst>
              </p:cNvPr>
              <p:cNvSpPr txBox="1"/>
              <p:nvPr/>
            </p:nvSpPr>
            <p:spPr>
              <a:xfrm>
                <a:off x="5739238" y="4365715"/>
                <a:ext cx="2144444"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2800" b="0" i="1" dirty="0" smtClean="0">
                        <a:solidFill>
                          <a:schemeClr val="accent2"/>
                        </a:solidFill>
                        <a:latin typeface="Cambria Math" panose="02040503050406030204" pitchFamily="18" charset="0"/>
                        <a:ea typeface="Cambria Math" panose="02040503050406030204" pitchFamily="18" charset="0"/>
                      </a:rPr>
                      <m:t>−1</m:t>
                    </m:r>
                    <m:r>
                      <a:rPr lang="en-US" sz="2800" b="0" i="1" dirty="0" smtClean="0">
                        <a:solidFill>
                          <a:schemeClr val="tx1"/>
                        </a:solidFill>
                        <a:latin typeface="Cambria Math" panose="02040503050406030204" pitchFamily="18" charset="0"/>
                        <a:ea typeface="Cambria Math" panose="02040503050406030204" pitchFamily="18" charset="0"/>
                      </a:rPr>
                      <m:t>&lt;</m:t>
                    </m:r>
                    <m:r>
                      <a:rPr lang="en-JP" sz="2800" i="1" dirty="0" smtClean="0">
                        <a:solidFill>
                          <a:schemeClr val="accent2"/>
                        </a:solidFill>
                        <a:latin typeface="Cambria Math" panose="02040503050406030204" pitchFamily="18" charset="0"/>
                      </a:rPr>
                      <m:t>𝑏</m:t>
                    </m:r>
                    <m:r>
                      <a:rPr lang="en-US" sz="28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63" name="TextBox 62">
                <a:extLst>
                  <a:ext uri="{FF2B5EF4-FFF2-40B4-BE49-F238E27FC236}">
                    <a16:creationId xmlns:a16="http://schemas.microsoft.com/office/drawing/2014/main" id="{A7563C32-90A9-3996-B072-D25FE9713151}"/>
                  </a:ext>
                </a:extLst>
              </p:cNvPr>
              <p:cNvSpPr txBox="1">
                <a:spLocks noRot="1" noChangeAspect="1" noMove="1" noResize="1" noEditPoints="1" noAdjustHandles="1" noChangeArrowheads="1" noChangeShapeType="1" noTextEdit="1"/>
              </p:cNvSpPr>
              <p:nvPr/>
            </p:nvSpPr>
            <p:spPr>
              <a:xfrm>
                <a:off x="5739238" y="4365715"/>
                <a:ext cx="2144444" cy="553998"/>
              </a:xfrm>
              <a:prstGeom prst="rect">
                <a:avLst/>
              </a:prstGeom>
              <a:blipFill>
                <a:blip r:embed="rId20"/>
                <a:stretch>
                  <a:fillRect b="-4444"/>
                </a:stretch>
              </a:blipFill>
            </p:spPr>
            <p:txBody>
              <a:bodyPr/>
              <a:lstStyle/>
              <a:p>
                <a:r>
                  <a:rPr lang="en-JP">
                    <a:noFill/>
                  </a:rPr>
                  <a:t> </a:t>
                </a:r>
              </a:p>
            </p:txBody>
          </p:sp>
        </mc:Fallback>
      </mc:AlternateContent>
      <p:sp>
        <p:nvSpPr>
          <p:cNvPr id="64" name="TextBox 63">
            <a:extLst>
              <a:ext uri="{FF2B5EF4-FFF2-40B4-BE49-F238E27FC236}">
                <a16:creationId xmlns:a16="http://schemas.microsoft.com/office/drawing/2014/main" id="{6DA655F5-4137-E752-62EA-25943A524DA2}"/>
              </a:ext>
            </a:extLst>
          </p:cNvPr>
          <p:cNvSpPr txBox="1"/>
          <p:nvPr/>
        </p:nvSpPr>
        <p:spPr>
          <a:xfrm>
            <a:off x="7474389" y="444652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73E7511B-FF10-1E2F-0EDD-829D2130C78D}"/>
                  </a:ext>
                </a:extLst>
              </p:cNvPr>
              <p:cNvSpPr txBox="1"/>
              <p:nvPr/>
            </p:nvSpPr>
            <p:spPr>
              <a:xfrm>
                <a:off x="7618012" y="4365136"/>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65" name="TextBox 64">
                <a:extLst>
                  <a:ext uri="{FF2B5EF4-FFF2-40B4-BE49-F238E27FC236}">
                    <a16:creationId xmlns:a16="http://schemas.microsoft.com/office/drawing/2014/main" id="{73E7511B-FF10-1E2F-0EDD-829D2130C78D}"/>
                  </a:ext>
                </a:extLst>
              </p:cNvPr>
              <p:cNvSpPr txBox="1">
                <a:spLocks noRot="1" noChangeAspect="1" noMove="1" noResize="1" noEditPoints="1" noAdjustHandles="1" noChangeArrowheads="1" noChangeShapeType="1" noTextEdit="1"/>
              </p:cNvSpPr>
              <p:nvPr/>
            </p:nvSpPr>
            <p:spPr>
              <a:xfrm>
                <a:off x="7618012" y="4365136"/>
                <a:ext cx="1617681" cy="553998"/>
              </a:xfrm>
              <a:prstGeom prst="rect">
                <a:avLst/>
              </a:prstGeom>
              <a:blipFill>
                <a:blip r:embed="rId10"/>
                <a:stretch>
                  <a:fillRect b="-4444"/>
                </a:stretch>
              </a:blipFill>
            </p:spPr>
            <p:txBody>
              <a:bodyPr/>
              <a:lstStyle/>
              <a:p>
                <a:r>
                  <a:rPr lang="en-JP">
                    <a:noFill/>
                  </a:rPr>
                  <a:t> </a:t>
                </a:r>
              </a:p>
            </p:txBody>
          </p:sp>
        </mc:Fallback>
      </mc:AlternateContent>
      <p:sp>
        <p:nvSpPr>
          <p:cNvPr id="67" name="TextBox 66">
            <a:extLst>
              <a:ext uri="{FF2B5EF4-FFF2-40B4-BE49-F238E27FC236}">
                <a16:creationId xmlns:a16="http://schemas.microsoft.com/office/drawing/2014/main" id="{37BE3031-0A14-EC32-9160-3AD2E150FF6B}"/>
              </a:ext>
            </a:extLst>
          </p:cNvPr>
          <p:cNvSpPr txBox="1"/>
          <p:nvPr/>
        </p:nvSpPr>
        <p:spPr>
          <a:xfrm>
            <a:off x="8855102" y="436455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4B1E305-4877-F738-8136-6970D19D8B68}"/>
                  </a:ext>
                </a:extLst>
              </p:cNvPr>
              <p:cNvSpPr txBox="1"/>
              <p:nvPr/>
            </p:nvSpPr>
            <p:spPr>
              <a:xfrm>
                <a:off x="276721" y="3131617"/>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3" name="TextBox 2">
                <a:extLst>
                  <a:ext uri="{FF2B5EF4-FFF2-40B4-BE49-F238E27FC236}">
                    <a16:creationId xmlns:a16="http://schemas.microsoft.com/office/drawing/2014/main" id="{24B1E305-4877-F738-8136-6970D19D8B68}"/>
                  </a:ext>
                </a:extLst>
              </p:cNvPr>
              <p:cNvSpPr txBox="1">
                <a:spLocks noRot="1" noChangeAspect="1" noMove="1" noResize="1" noEditPoints="1" noAdjustHandles="1" noChangeArrowheads="1" noChangeShapeType="1" noTextEdit="1"/>
              </p:cNvSpPr>
              <p:nvPr/>
            </p:nvSpPr>
            <p:spPr>
              <a:xfrm>
                <a:off x="276721" y="3131617"/>
                <a:ext cx="1617681" cy="553998"/>
              </a:xfrm>
              <a:prstGeom prst="rect">
                <a:avLst/>
              </a:prstGeom>
              <a:blipFill>
                <a:blip r:embed="rId21"/>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97178A31-4571-84EC-7BD0-9A7E0868FACF}"/>
                  </a:ext>
                </a:extLst>
              </p:cNvPr>
              <p:cNvSpPr txBox="1"/>
              <p:nvPr/>
            </p:nvSpPr>
            <p:spPr>
              <a:xfrm>
                <a:off x="1392737" y="3105943"/>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61" name="TextBox 60">
                <a:extLst>
                  <a:ext uri="{FF2B5EF4-FFF2-40B4-BE49-F238E27FC236}">
                    <a16:creationId xmlns:a16="http://schemas.microsoft.com/office/drawing/2014/main" id="{97178A31-4571-84EC-7BD0-9A7E0868FACF}"/>
                  </a:ext>
                </a:extLst>
              </p:cNvPr>
              <p:cNvSpPr txBox="1">
                <a:spLocks noRot="1" noChangeAspect="1" noMove="1" noResize="1" noEditPoints="1" noAdjustHandles="1" noChangeArrowheads="1" noChangeShapeType="1" noTextEdit="1"/>
              </p:cNvSpPr>
              <p:nvPr/>
            </p:nvSpPr>
            <p:spPr>
              <a:xfrm>
                <a:off x="1392737" y="3105943"/>
                <a:ext cx="1617681" cy="553998"/>
              </a:xfrm>
              <a:prstGeom prst="rect">
                <a:avLst/>
              </a:prstGeom>
              <a:blipFill>
                <a:blip r:embed="rId22"/>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9152051C-FF0D-E6B0-F244-664626093D79}"/>
                  </a:ext>
                </a:extLst>
              </p:cNvPr>
              <p:cNvSpPr txBox="1"/>
              <p:nvPr/>
            </p:nvSpPr>
            <p:spPr>
              <a:xfrm>
                <a:off x="70632" y="5052535"/>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66" name="TextBox 65">
                <a:extLst>
                  <a:ext uri="{FF2B5EF4-FFF2-40B4-BE49-F238E27FC236}">
                    <a16:creationId xmlns:a16="http://schemas.microsoft.com/office/drawing/2014/main" id="{9152051C-FF0D-E6B0-F244-664626093D79}"/>
                  </a:ext>
                </a:extLst>
              </p:cNvPr>
              <p:cNvSpPr txBox="1">
                <a:spLocks noRot="1" noChangeAspect="1" noMove="1" noResize="1" noEditPoints="1" noAdjustHandles="1" noChangeArrowheads="1" noChangeShapeType="1" noTextEdit="1"/>
              </p:cNvSpPr>
              <p:nvPr/>
            </p:nvSpPr>
            <p:spPr>
              <a:xfrm>
                <a:off x="70632" y="5052535"/>
                <a:ext cx="1617681" cy="553998"/>
              </a:xfrm>
              <a:prstGeom prst="rect">
                <a:avLst/>
              </a:prstGeom>
              <a:blipFill>
                <a:blip r:embed="rId23"/>
                <a:stretch>
                  <a:fillRect b="-6667"/>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6F8B737-9BBB-7C2A-EA02-83B5C36E151B}"/>
                  </a:ext>
                </a:extLst>
              </p:cNvPr>
              <p:cNvSpPr txBox="1"/>
              <p:nvPr/>
            </p:nvSpPr>
            <p:spPr>
              <a:xfrm>
                <a:off x="1221603" y="504914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70" name="TextBox 69">
                <a:extLst>
                  <a:ext uri="{FF2B5EF4-FFF2-40B4-BE49-F238E27FC236}">
                    <a16:creationId xmlns:a16="http://schemas.microsoft.com/office/drawing/2014/main" id="{96F8B737-9BBB-7C2A-EA02-83B5C36E151B}"/>
                  </a:ext>
                </a:extLst>
              </p:cNvPr>
              <p:cNvSpPr txBox="1">
                <a:spLocks noRot="1" noChangeAspect="1" noMove="1" noResize="1" noEditPoints="1" noAdjustHandles="1" noChangeArrowheads="1" noChangeShapeType="1" noTextEdit="1"/>
              </p:cNvSpPr>
              <p:nvPr/>
            </p:nvSpPr>
            <p:spPr>
              <a:xfrm>
                <a:off x="1221603" y="5049146"/>
                <a:ext cx="1617681" cy="553998"/>
              </a:xfrm>
              <a:prstGeom prst="rect">
                <a:avLst/>
              </a:prstGeom>
              <a:blipFill>
                <a:blip r:embed="rId24"/>
                <a:stretch>
                  <a:fillRect b="-6667"/>
                </a:stretch>
              </a:blipFill>
            </p:spPr>
            <p:txBody>
              <a:bodyPr/>
              <a:lstStyle/>
              <a:p>
                <a:r>
                  <a:rPr lang="en-JP">
                    <a:noFill/>
                  </a:rPr>
                  <a:t> </a:t>
                </a:r>
              </a:p>
            </p:txBody>
          </p:sp>
        </mc:Fallback>
      </mc:AlternateContent>
      <p:sp>
        <p:nvSpPr>
          <p:cNvPr id="37" name="Rounded Rectangle 36">
            <a:extLst>
              <a:ext uri="{FF2B5EF4-FFF2-40B4-BE49-F238E27FC236}">
                <a16:creationId xmlns:a16="http://schemas.microsoft.com/office/drawing/2014/main" id="{3E386026-A143-03A9-9AD6-886B3B90943F}"/>
              </a:ext>
            </a:extLst>
          </p:cNvPr>
          <p:cNvSpPr/>
          <p:nvPr/>
        </p:nvSpPr>
        <p:spPr>
          <a:xfrm>
            <a:off x="2908069" y="946994"/>
            <a:ext cx="6179710" cy="2293642"/>
          </a:xfrm>
          <a:prstGeom prst="roundRect">
            <a:avLst>
              <a:gd name="adj" fmla="val 9753"/>
            </a:avLst>
          </a:prstGeom>
          <a:solidFill>
            <a:schemeClr val="bg1"/>
          </a:solidFill>
          <a:ln w="381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3DC425D3-E4C4-5B4E-5CE2-D8BBAB87D160}"/>
                  </a:ext>
                </a:extLst>
              </p:cNvPr>
              <p:cNvSpPr txBox="1"/>
              <p:nvPr/>
            </p:nvSpPr>
            <p:spPr>
              <a:xfrm>
                <a:off x="2937281" y="970819"/>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38" name="TextBox 37">
                <a:extLst>
                  <a:ext uri="{FF2B5EF4-FFF2-40B4-BE49-F238E27FC236}">
                    <a16:creationId xmlns:a16="http://schemas.microsoft.com/office/drawing/2014/main" id="{3DC425D3-E4C4-5B4E-5CE2-D8BBAB87D160}"/>
                  </a:ext>
                </a:extLst>
              </p:cNvPr>
              <p:cNvSpPr txBox="1">
                <a:spLocks noRot="1" noChangeAspect="1" noMove="1" noResize="1" noEditPoints="1" noAdjustHandles="1" noChangeArrowheads="1" noChangeShapeType="1" noTextEdit="1"/>
              </p:cNvSpPr>
              <p:nvPr/>
            </p:nvSpPr>
            <p:spPr>
              <a:xfrm>
                <a:off x="2937281" y="970819"/>
                <a:ext cx="1617681" cy="553998"/>
              </a:xfrm>
              <a:prstGeom prst="rect">
                <a:avLst/>
              </a:prstGeom>
              <a:blipFill>
                <a:blip r:embed="rId25"/>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12D1727D-DC2A-4DEC-60E4-123DE7ABD489}"/>
                  </a:ext>
                </a:extLst>
              </p:cNvPr>
              <p:cNvSpPr txBox="1"/>
              <p:nvPr/>
            </p:nvSpPr>
            <p:spPr>
              <a:xfrm>
                <a:off x="4309132" y="957798"/>
                <a:ext cx="2144444"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2800" b="0" i="1" dirty="0" smtClean="0">
                        <a:solidFill>
                          <a:schemeClr val="accent2"/>
                        </a:solidFill>
                        <a:latin typeface="Cambria Math" panose="02040503050406030204" pitchFamily="18" charset="0"/>
                        <a:ea typeface="Cambria Math" panose="02040503050406030204" pitchFamily="18" charset="0"/>
                      </a:rPr>
                      <m:t>−1</m:t>
                    </m:r>
                    <m:r>
                      <a:rPr lang="en-US" sz="2800" b="0" i="1" dirty="0" smtClean="0">
                        <a:solidFill>
                          <a:schemeClr val="tx1"/>
                        </a:solidFill>
                        <a:latin typeface="Cambria Math" panose="02040503050406030204" pitchFamily="18" charset="0"/>
                        <a:ea typeface="Cambria Math" panose="02040503050406030204" pitchFamily="18" charset="0"/>
                      </a:rPr>
                      <m:t>&lt;</m:t>
                    </m:r>
                    <m:r>
                      <a:rPr lang="en-JP" sz="2800" i="1" dirty="0" smtClean="0">
                        <a:solidFill>
                          <a:schemeClr val="accent2"/>
                        </a:solidFill>
                        <a:latin typeface="Cambria Math" panose="02040503050406030204" pitchFamily="18" charset="0"/>
                      </a:rPr>
                      <m:t>𝑏</m:t>
                    </m:r>
                    <m:r>
                      <a:rPr lang="en-US" sz="28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73" name="TextBox 72">
                <a:extLst>
                  <a:ext uri="{FF2B5EF4-FFF2-40B4-BE49-F238E27FC236}">
                    <a16:creationId xmlns:a16="http://schemas.microsoft.com/office/drawing/2014/main" id="{12D1727D-DC2A-4DEC-60E4-123DE7ABD489}"/>
                  </a:ext>
                </a:extLst>
              </p:cNvPr>
              <p:cNvSpPr txBox="1">
                <a:spLocks noRot="1" noChangeAspect="1" noMove="1" noResize="1" noEditPoints="1" noAdjustHandles="1" noChangeArrowheads="1" noChangeShapeType="1" noTextEdit="1"/>
              </p:cNvSpPr>
              <p:nvPr/>
            </p:nvSpPr>
            <p:spPr>
              <a:xfrm>
                <a:off x="4309132" y="957798"/>
                <a:ext cx="2144444" cy="553998"/>
              </a:xfrm>
              <a:prstGeom prst="rect">
                <a:avLst/>
              </a:prstGeom>
              <a:blipFill>
                <a:blip r:embed="rId26"/>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49CF4047-48A0-D846-7086-7BA7679341CF}"/>
                  </a:ext>
                </a:extLst>
              </p:cNvPr>
              <p:cNvSpPr txBox="1"/>
              <p:nvPr/>
            </p:nvSpPr>
            <p:spPr>
              <a:xfrm>
                <a:off x="6144532" y="964309"/>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74" name="TextBox 73">
                <a:extLst>
                  <a:ext uri="{FF2B5EF4-FFF2-40B4-BE49-F238E27FC236}">
                    <a16:creationId xmlns:a16="http://schemas.microsoft.com/office/drawing/2014/main" id="{49CF4047-48A0-D846-7086-7BA7679341CF}"/>
                  </a:ext>
                </a:extLst>
              </p:cNvPr>
              <p:cNvSpPr txBox="1">
                <a:spLocks noRot="1" noChangeAspect="1" noMove="1" noResize="1" noEditPoints="1" noAdjustHandles="1" noChangeArrowheads="1" noChangeShapeType="1" noTextEdit="1"/>
              </p:cNvSpPr>
              <p:nvPr/>
            </p:nvSpPr>
            <p:spPr>
              <a:xfrm>
                <a:off x="6144532" y="964309"/>
                <a:ext cx="1617681" cy="553998"/>
              </a:xfrm>
              <a:prstGeom prst="rect">
                <a:avLst/>
              </a:prstGeom>
              <a:blipFill>
                <a:blip r:embed="rId27"/>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F0C6B99C-BA02-4D2B-7ACB-4F0B16ADB261}"/>
                  </a:ext>
                </a:extLst>
              </p:cNvPr>
              <p:cNvSpPr txBox="1"/>
              <p:nvPr/>
            </p:nvSpPr>
            <p:spPr>
              <a:xfrm>
                <a:off x="7663020" y="947866"/>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75" name="TextBox 74">
                <a:extLst>
                  <a:ext uri="{FF2B5EF4-FFF2-40B4-BE49-F238E27FC236}">
                    <a16:creationId xmlns:a16="http://schemas.microsoft.com/office/drawing/2014/main" id="{F0C6B99C-BA02-4D2B-7ACB-4F0B16ADB261}"/>
                  </a:ext>
                </a:extLst>
              </p:cNvPr>
              <p:cNvSpPr txBox="1">
                <a:spLocks noRot="1" noChangeAspect="1" noMove="1" noResize="1" noEditPoints="1" noAdjustHandles="1" noChangeArrowheads="1" noChangeShapeType="1" noTextEdit="1"/>
              </p:cNvSpPr>
              <p:nvPr/>
            </p:nvSpPr>
            <p:spPr>
              <a:xfrm>
                <a:off x="7663020" y="947866"/>
                <a:ext cx="1452834" cy="584775"/>
              </a:xfrm>
              <a:prstGeom prst="rect">
                <a:avLst/>
              </a:prstGeom>
              <a:blipFill>
                <a:blip r:embed="rId28"/>
                <a:stretch>
                  <a:fillRect b="-23404"/>
                </a:stretch>
              </a:blipFill>
            </p:spPr>
            <p:txBody>
              <a:bodyPr/>
              <a:lstStyle/>
              <a:p>
                <a:r>
                  <a:rPr lang="en-JP">
                    <a:noFill/>
                  </a:rPr>
                  <a:t> </a:t>
                </a:r>
              </a:p>
            </p:txBody>
          </p:sp>
        </mc:Fallback>
      </mc:AlternateContent>
      <p:cxnSp>
        <p:nvCxnSpPr>
          <p:cNvPr id="76" name="Straight Connector 75">
            <a:extLst>
              <a:ext uri="{FF2B5EF4-FFF2-40B4-BE49-F238E27FC236}">
                <a16:creationId xmlns:a16="http://schemas.microsoft.com/office/drawing/2014/main" id="{DCBB2E8D-24B9-83A4-14CC-DC1023659012}"/>
              </a:ext>
            </a:extLst>
          </p:cNvPr>
          <p:cNvCxnSpPr>
            <a:cxnSpLocks/>
          </p:cNvCxnSpPr>
          <p:nvPr/>
        </p:nvCxnSpPr>
        <p:spPr>
          <a:xfrm>
            <a:off x="4303949" y="964309"/>
            <a:ext cx="0" cy="227632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58088A5-8248-E849-42F0-E0ED90B6ED2F}"/>
              </a:ext>
            </a:extLst>
          </p:cNvPr>
          <p:cNvCxnSpPr>
            <a:cxnSpLocks/>
          </p:cNvCxnSpPr>
          <p:nvPr/>
        </p:nvCxnSpPr>
        <p:spPr>
          <a:xfrm>
            <a:off x="6144532" y="964309"/>
            <a:ext cx="0" cy="227632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9CAFB94-AA85-D957-FE93-33F06E1A3C7E}"/>
              </a:ext>
            </a:extLst>
          </p:cNvPr>
          <p:cNvCxnSpPr>
            <a:cxnSpLocks/>
          </p:cNvCxnSpPr>
          <p:nvPr/>
        </p:nvCxnSpPr>
        <p:spPr>
          <a:xfrm>
            <a:off x="7562061" y="964309"/>
            <a:ext cx="0" cy="2276327"/>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A0FCC69-38D7-87EE-37ED-51B5927FB2C0}"/>
              </a:ext>
            </a:extLst>
          </p:cNvPr>
          <p:cNvCxnSpPr>
            <a:cxnSpLocks/>
          </p:cNvCxnSpPr>
          <p:nvPr/>
        </p:nvCxnSpPr>
        <p:spPr>
          <a:xfrm flipH="1">
            <a:off x="2932059" y="1496263"/>
            <a:ext cx="6172346" cy="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4F80708-8CE6-E272-8574-C2B0C1EB74A7}"/>
              </a:ext>
            </a:extLst>
          </p:cNvPr>
          <p:cNvCxnSpPr>
            <a:cxnSpLocks/>
          </p:cNvCxnSpPr>
          <p:nvPr/>
        </p:nvCxnSpPr>
        <p:spPr>
          <a:xfrm flipH="1">
            <a:off x="2924695" y="2258311"/>
            <a:ext cx="6179710" cy="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9294B98B-E33D-DD2D-B38E-640172A81FCD}"/>
              </a:ext>
            </a:extLst>
          </p:cNvPr>
          <p:cNvCxnSpPr>
            <a:cxnSpLocks/>
          </p:cNvCxnSpPr>
          <p:nvPr/>
        </p:nvCxnSpPr>
        <p:spPr>
          <a:xfrm flipH="1">
            <a:off x="2932059" y="3012691"/>
            <a:ext cx="6172346" cy="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5D130C89-4868-322E-D89B-6A1A44A7ECBF}"/>
              </a:ext>
            </a:extLst>
          </p:cNvPr>
          <p:cNvSpPr txBox="1"/>
          <p:nvPr/>
        </p:nvSpPr>
        <p:spPr>
          <a:xfrm>
            <a:off x="3181117" y="1621260"/>
            <a:ext cx="849784" cy="523220"/>
          </a:xfrm>
          <a:prstGeom prst="rect">
            <a:avLst/>
          </a:prstGeom>
          <a:noFill/>
        </p:spPr>
        <p:txBody>
          <a:bodyPr wrap="none" rtlCol="0">
            <a:spAutoFit/>
          </a:bodyPr>
          <a:lstStyle/>
          <a:p>
            <a:r>
              <a:rPr lang="en-JP" sz="2800" dirty="0">
                <a:solidFill>
                  <a:srgbClr val="7030A0"/>
                </a:solidFill>
              </a:rPr>
              <a:t>True</a:t>
            </a:r>
          </a:p>
        </p:txBody>
      </p:sp>
      <p:sp>
        <p:nvSpPr>
          <p:cNvPr id="83" name="TextBox 82">
            <a:extLst>
              <a:ext uri="{FF2B5EF4-FFF2-40B4-BE49-F238E27FC236}">
                <a16:creationId xmlns:a16="http://schemas.microsoft.com/office/drawing/2014/main" id="{A1B259A8-C7EE-51F7-66F3-61F859EBB38F}"/>
              </a:ext>
            </a:extLst>
          </p:cNvPr>
          <p:cNvSpPr txBox="1"/>
          <p:nvPr/>
        </p:nvSpPr>
        <p:spPr>
          <a:xfrm>
            <a:off x="4714236" y="1639447"/>
            <a:ext cx="849784" cy="523220"/>
          </a:xfrm>
          <a:prstGeom prst="rect">
            <a:avLst/>
          </a:prstGeom>
          <a:noFill/>
        </p:spPr>
        <p:txBody>
          <a:bodyPr wrap="none" rtlCol="0">
            <a:spAutoFit/>
          </a:bodyPr>
          <a:lstStyle/>
          <a:p>
            <a:r>
              <a:rPr lang="en-JP" sz="2800" dirty="0">
                <a:solidFill>
                  <a:srgbClr val="7030A0"/>
                </a:solidFill>
              </a:rPr>
              <a:t>True</a:t>
            </a:r>
          </a:p>
        </p:txBody>
      </p:sp>
      <p:sp>
        <p:nvSpPr>
          <p:cNvPr id="88" name="TextBox 87">
            <a:extLst>
              <a:ext uri="{FF2B5EF4-FFF2-40B4-BE49-F238E27FC236}">
                <a16:creationId xmlns:a16="http://schemas.microsoft.com/office/drawing/2014/main" id="{2D596156-6230-5080-63AD-885CE735138E}"/>
              </a:ext>
            </a:extLst>
          </p:cNvPr>
          <p:cNvSpPr txBox="1"/>
          <p:nvPr/>
        </p:nvSpPr>
        <p:spPr>
          <a:xfrm>
            <a:off x="7918296" y="1610479"/>
            <a:ext cx="849784" cy="523220"/>
          </a:xfrm>
          <a:prstGeom prst="rect">
            <a:avLst/>
          </a:prstGeom>
          <a:noFill/>
        </p:spPr>
        <p:txBody>
          <a:bodyPr wrap="none" rtlCol="0">
            <a:spAutoFit/>
          </a:bodyPr>
          <a:lstStyle/>
          <a:p>
            <a:r>
              <a:rPr lang="en-JP" sz="2800" dirty="0">
                <a:solidFill>
                  <a:srgbClr val="7030A0"/>
                </a:solidFill>
              </a:rPr>
              <a:t>True</a:t>
            </a:r>
          </a:p>
        </p:txBody>
      </p:sp>
      <p:sp>
        <p:nvSpPr>
          <p:cNvPr id="89" name="TextBox 88">
            <a:extLst>
              <a:ext uri="{FF2B5EF4-FFF2-40B4-BE49-F238E27FC236}">
                <a16:creationId xmlns:a16="http://schemas.microsoft.com/office/drawing/2014/main" id="{31806B7A-E84A-083B-D4B2-5D25B25E85A1}"/>
              </a:ext>
            </a:extLst>
          </p:cNvPr>
          <p:cNvSpPr txBox="1"/>
          <p:nvPr/>
        </p:nvSpPr>
        <p:spPr>
          <a:xfrm>
            <a:off x="7920092" y="2386411"/>
            <a:ext cx="849784" cy="523220"/>
          </a:xfrm>
          <a:prstGeom prst="rect">
            <a:avLst/>
          </a:prstGeom>
          <a:noFill/>
        </p:spPr>
        <p:txBody>
          <a:bodyPr wrap="none" rtlCol="0">
            <a:spAutoFit/>
          </a:bodyPr>
          <a:lstStyle/>
          <a:p>
            <a:r>
              <a:rPr lang="en-JP" sz="2800" dirty="0">
                <a:solidFill>
                  <a:srgbClr val="7030A0"/>
                </a:solidFill>
              </a:rPr>
              <a:t>True</a:t>
            </a:r>
          </a:p>
        </p:txBody>
      </p:sp>
      <p:cxnSp>
        <p:nvCxnSpPr>
          <p:cNvPr id="90" name="Straight Arrow Connector 89">
            <a:extLst>
              <a:ext uri="{FF2B5EF4-FFF2-40B4-BE49-F238E27FC236}">
                <a16:creationId xmlns:a16="http://schemas.microsoft.com/office/drawing/2014/main" id="{180F96DD-EF36-8A46-22D1-A6245770AB1C}"/>
              </a:ext>
            </a:extLst>
          </p:cNvPr>
          <p:cNvCxnSpPr>
            <a:cxnSpLocks/>
          </p:cNvCxnSpPr>
          <p:nvPr/>
        </p:nvCxnSpPr>
        <p:spPr>
          <a:xfrm>
            <a:off x="4034181" y="1901057"/>
            <a:ext cx="639251" cy="0"/>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0D1E60BE-31CE-5223-BB1E-058B7909108F}"/>
              </a:ext>
            </a:extLst>
          </p:cNvPr>
          <p:cNvSpPr txBox="1"/>
          <p:nvPr/>
        </p:nvSpPr>
        <p:spPr>
          <a:xfrm>
            <a:off x="6641566" y="1626046"/>
            <a:ext cx="383438" cy="523220"/>
          </a:xfrm>
          <a:prstGeom prst="rect">
            <a:avLst/>
          </a:prstGeom>
          <a:noFill/>
        </p:spPr>
        <p:txBody>
          <a:bodyPr wrap="none" rtlCol="0">
            <a:spAutoFit/>
          </a:bodyPr>
          <a:lstStyle/>
          <a:p>
            <a:r>
              <a:rPr lang="en-JP" sz="2800" dirty="0"/>
              <a:t>X</a:t>
            </a:r>
          </a:p>
        </p:txBody>
      </p:sp>
      <p:sp>
        <p:nvSpPr>
          <p:cNvPr id="96" name="TextBox 95">
            <a:extLst>
              <a:ext uri="{FF2B5EF4-FFF2-40B4-BE49-F238E27FC236}">
                <a16:creationId xmlns:a16="http://schemas.microsoft.com/office/drawing/2014/main" id="{80A15820-7D97-276F-A613-3DA5FD8FB9C6}"/>
              </a:ext>
            </a:extLst>
          </p:cNvPr>
          <p:cNvSpPr txBox="1"/>
          <p:nvPr/>
        </p:nvSpPr>
        <p:spPr>
          <a:xfrm>
            <a:off x="4714236" y="2419411"/>
            <a:ext cx="849784" cy="523220"/>
          </a:xfrm>
          <a:prstGeom prst="rect">
            <a:avLst/>
          </a:prstGeom>
          <a:noFill/>
        </p:spPr>
        <p:txBody>
          <a:bodyPr wrap="none" rtlCol="0">
            <a:spAutoFit/>
          </a:bodyPr>
          <a:lstStyle/>
          <a:p>
            <a:r>
              <a:rPr lang="en-JP" sz="2800" dirty="0">
                <a:solidFill>
                  <a:srgbClr val="7030A0"/>
                </a:solidFill>
              </a:rPr>
              <a:t>True</a:t>
            </a:r>
          </a:p>
        </p:txBody>
      </p:sp>
      <p:sp>
        <p:nvSpPr>
          <p:cNvPr id="97" name="TextBox 96">
            <a:extLst>
              <a:ext uri="{FF2B5EF4-FFF2-40B4-BE49-F238E27FC236}">
                <a16:creationId xmlns:a16="http://schemas.microsoft.com/office/drawing/2014/main" id="{226D8618-E6CE-EB7C-7799-1BD95C174371}"/>
              </a:ext>
            </a:extLst>
          </p:cNvPr>
          <p:cNvSpPr txBox="1"/>
          <p:nvPr/>
        </p:nvSpPr>
        <p:spPr>
          <a:xfrm>
            <a:off x="6403234" y="2405515"/>
            <a:ext cx="849784" cy="523220"/>
          </a:xfrm>
          <a:prstGeom prst="rect">
            <a:avLst/>
          </a:prstGeom>
          <a:noFill/>
        </p:spPr>
        <p:txBody>
          <a:bodyPr wrap="none" rtlCol="0">
            <a:spAutoFit/>
          </a:bodyPr>
          <a:lstStyle/>
          <a:p>
            <a:r>
              <a:rPr lang="en-JP" sz="2800" dirty="0">
                <a:solidFill>
                  <a:srgbClr val="7030A0"/>
                </a:solidFill>
              </a:rPr>
              <a:t>True</a:t>
            </a:r>
          </a:p>
        </p:txBody>
      </p:sp>
      <p:sp>
        <p:nvSpPr>
          <p:cNvPr id="98" name="TextBox 97">
            <a:extLst>
              <a:ext uri="{FF2B5EF4-FFF2-40B4-BE49-F238E27FC236}">
                <a16:creationId xmlns:a16="http://schemas.microsoft.com/office/drawing/2014/main" id="{40906B8B-8C30-4140-E740-51C4A111EEC9}"/>
              </a:ext>
            </a:extLst>
          </p:cNvPr>
          <p:cNvSpPr txBox="1"/>
          <p:nvPr/>
        </p:nvSpPr>
        <p:spPr>
          <a:xfrm>
            <a:off x="3179286" y="2391184"/>
            <a:ext cx="1015471" cy="523220"/>
          </a:xfrm>
          <a:prstGeom prst="rect">
            <a:avLst/>
          </a:prstGeom>
          <a:noFill/>
        </p:spPr>
        <p:txBody>
          <a:bodyPr wrap="none" rtlCol="0">
            <a:spAutoFit/>
          </a:bodyPr>
          <a:lstStyle/>
          <a:p>
            <a:r>
              <a:rPr lang="en-JP" sz="2800" dirty="0">
                <a:solidFill>
                  <a:srgbClr val="E1257C"/>
                </a:solidFill>
              </a:rPr>
              <a:t>False</a:t>
            </a:r>
          </a:p>
        </p:txBody>
      </p:sp>
      <p:sp>
        <p:nvSpPr>
          <p:cNvPr id="99" name="Rounded Rectangle 98">
            <a:extLst>
              <a:ext uri="{FF2B5EF4-FFF2-40B4-BE49-F238E27FC236}">
                <a16:creationId xmlns:a16="http://schemas.microsoft.com/office/drawing/2014/main" id="{A0B16A15-7513-4851-DA97-301814BF4F8F}"/>
              </a:ext>
            </a:extLst>
          </p:cNvPr>
          <p:cNvSpPr/>
          <p:nvPr/>
        </p:nvSpPr>
        <p:spPr>
          <a:xfrm rot="10800000">
            <a:off x="3123928" y="1605309"/>
            <a:ext cx="2482879" cy="549485"/>
          </a:xfrm>
          <a:prstGeom prst="roundRect">
            <a:avLst/>
          </a:prstGeom>
          <a:noFill/>
          <a:ln w="57150">
            <a:solidFill>
              <a:srgbClr val="7030A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100" name="Rounded Rectangle 99">
            <a:extLst>
              <a:ext uri="{FF2B5EF4-FFF2-40B4-BE49-F238E27FC236}">
                <a16:creationId xmlns:a16="http://schemas.microsoft.com/office/drawing/2014/main" id="{D07A381F-0B21-F975-83B6-80056AB4DBA9}"/>
              </a:ext>
            </a:extLst>
          </p:cNvPr>
          <p:cNvSpPr/>
          <p:nvPr/>
        </p:nvSpPr>
        <p:spPr>
          <a:xfrm rot="10800000">
            <a:off x="4647507" y="2355687"/>
            <a:ext cx="2652603" cy="549485"/>
          </a:xfrm>
          <a:prstGeom prst="roundRect">
            <a:avLst/>
          </a:prstGeom>
          <a:noFill/>
          <a:ln w="57150">
            <a:solidFill>
              <a:srgbClr val="7030A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Tree>
    <p:extLst>
      <p:ext uri="{BB962C8B-B14F-4D97-AF65-F5344CB8AC3E}">
        <p14:creationId xmlns:p14="http://schemas.microsoft.com/office/powerpoint/2010/main" val="118512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0"/>
                                        </p:tgtEl>
                                        <p:attrNameLst>
                                          <p:attrName>style.visibility</p:attrName>
                                        </p:attrNameLst>
                                      </p:cBhvr>
                                      <p:to>
                                        <p:strVal val="visible"/>
                                      </p:to>
                                    </p:set>
                                    <p:animEffect transition="in" filter="wipe(left)">
                                      <p:cBhvr>
                                        <p:cTn id="20" dur="500"/>
                                        <p:tgtEl>
                                          <p:spTgt spid="9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fade">
                                      <p:cBhvr>
                                        <p:cTn id="23" dur="500"/>
                                        <p:tgtEl>
                                          <p:spTgt spid="8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5"/>
                                        </p:tgtEl>
                                        <p:attrNameLst>
                                          <p:attrName>style.visibility</p:attrName>
                                        </p:attrNameLst>
                                      </p:cBhvr>
                                      <p:to>
                                        <p:strVal val="visible"/>
                                      </p:to>
                                    </p:set>
                                    <p:animEffect transition="in" filter="fade">
                                      <p:cBhvr>
                                        <p:cTn id="28" dur="500"/>
                                        <p:tgtEl>
                                          <p:spTgt spid="9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fade">
                                      <p:cBhvr>
                                        <p:cTn id="33" dur="500"/>
                                        <p:tgtEl>
                                          <p:spTgt spid="9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9"/>
                                        </p:tgtEl>
                                        <p:attrNameLst>
                                          <p:attrName>style.visibility</p:attrName>
                                        </p:attrNameLst>
                                      </p:cBhvr>
                                      <p:to>
                                        <p:strVal val="visible"/>
                                      </p:to>
                                    </p:set>
                                    <p:animEffect transition="in" filter="fade">
                                      <p:cBhvr>
                                        <p:cTn id="46" dur="500"/>
                                        <p:tgtEl>
                                          <p:spTgt spid="9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0"/>
                                        </p:tgtEl>
                                        <p:attrNameLst>
                                          <p:attrName>style.visibility</p:attrName>
                                        </p:attrNameLst>
                                      </p:cBhvr>
                                      <p:to>
                                        <p:strVal val="visible"/>
                                      </p:to>
                                    </p:set>
                                    <p:animEffect transition="in" filter="fade">
                                      <p:cBhvr>
                                        <p:cTn id="49" dur="500"/>
                                        <p:tgtEl>
                                          <p:spTgt spid="10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500"/>
                                        <p:tgtEl>
                                          <p:spTgt spid="5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fade">
                                      <p:cBhvr>
                                        <p:cTn id="60" dur="500"/>
                                        <p:tgtEl>
                                          <p:spTgt spid="6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fade">
                                      <p:cBhvr>
                                        <p:cTn id="66" dur="500"/>
                                        <p:tgtEl>
                                          <p:spTgt spid="6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fade">
                                      <p:cBhvr>
                                        <p:cTn id="72" dur="500"/>
                                        <p:tgtEl>
                                          <p:spTgt spid="6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2" grpId="0"/>
      <p:bldP spid="63" grpId="0"/>
      <p:bldP spid="64" grpId="0"/>
      <p:bldP spid="65" grpId="0"/>
      <p:bldP spid="67" grpId="0"/>
      <p:bldP spid="82" grpId="0"/>
      <p:bldP spid="83" grpId="0"/>
      <p:bldP spid="88" grpId="0"/>
      <p:bldP spid="89" grpId="0"/>
      <p:bldP spid="95" grpId="0"/>
      <p:bldP spid="96" grpId="0"/>
      <p:bldP spid="97" grpId="0"/>
      <p:bldP spid="98" grpId="0"/>
      <p:bldP spid="99" grpId="0" animBg="1"/>
      <p:bldP spid="10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ounded Rectangle 68">
            <a:extLst>
              <a:ext uri="{FF2B5EF4-FFF2-40B4-BE49-F238E27FC236}">
                <a16:creationId xmlns:a16="http://schemas.microsoft.com/office/drawing/2014/main" id="{1528B8DB-88E7-A1EA-A113-22AA3DF167B8}"/>
              </a:ext>
            </a:extLst>
          </p:cNvPr>
          <p:cNvSpPr/>
          <p:nvPr/>
        </p:nvSpPr>
        <p:spPr>
          <a:xfrm>
            <a:off x="2902770" y="1421107"/>
            <a:ext cx="6204654" cy="4434644"/>
          </a:xfrm>
          <a:prstGeom prst="roundRect">
            <a:avLst>
              <a:gd name="adj" fmla="val 0"/>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68" name="Rounded Rectangle 67">
            <a:extLst>
              <a:ext uri="{FF2B5EF4-FFF2-40B4-BE49-F238E27FC236}">
                <a16:creationId xmlns:a16="http://schemas.microsoft.com/office/drawing/2014/main" id="{832CB534-6527-9D21-A5B7-A7A71267306A}"/>
              </a:ext>
            </a:extLst>
          </p:cNvPr>
          <p:cNvSpPr/>
          <p:nvPr/>
        </p:nvSpPr>
        <p:spPr>
          <a:xfrm>
            <a:off x="51874" y="1893850"/>
            <a:ext cx="2723924" cy="3974727"/>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A80C27EE-1908-BEB8-FEC3-ABE875B37B22}"/>
              </a:ext>
            </a:extLst>
          </p:cNvPr>
          <p:cNvSpPr>
            <a:spLocks noGrp="1"/>
          </p:cNvSpPr>
          <p:nvPr>
            <p:ph type="title"/>
          </p:nvPr>
        </p:nvSpPr>
        <p:spPr/>
        <p:txBody>
          <a:bodyPr/>
          <a:lstStyle/>
          <a:p>
            <a:r>
              <a:rPr lang="en-JP" sz="4000" dirty="0"/>
              <a:t>Clutch: </a:t>
            </a:r>
            <a:r>
              <a:rPr lang="en-US" sz="4000" dirty="0"/>
              <a:t>Divide-and-Conquer</a:t>
            </a:r>
            <a:endParaRPr lang="en-JP" sz="4000" dirty="0"/>
          </a:p>
        </p:txBody>
      </p:sp>
      <p:sp>
        <p:nvSpPr>
          <p:cNvPr id="4" name="Footer Placeholder 3">
            <a:extLst>
              <a:ext uri="{FF2B5EF4-FFF2-40B4-BE49-F238E27FC236}">
                <a16:creationId xmlns:a16="http://schemas.microsoft.com/office/drawing/2014/main" id="{F9F315B6-564A-ADFB-FE9A-57BB532EB291}"/>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0BE6A6F-323A-1FD7-0C25-CCF258927D68}"/>
              </a:ext>
            </a:extLst>
          </p:cNvPr>
          <p:cNvSpPr>
            <a:spLocks noGrp="1"/>
          </p:cNvSpPr>
          <p:nvPr>
            <p:ph type="sldNum" sz="quarter" idx="12"/>
          </p:nvPr>
        </p:nvSpPr>
        <p:spPr/>
        <p:txBody>
          <a:bodyPr/>
          <a:lstStyle/>
          <a:p>
            <a:fld id="{CBE5B309-C2CE-4D90-B104-F7E98438FC65}" type="slidenum">
              <a:rPr lang="tr-TR" smtClean="0"/>
              <a:pPr/>
              <a:t>56</a:t>
            </a:fld>
            <a:endParaRPr lang="tr-TR" dirty="0"/>
          </a:p>
        </p:txBody>
      </p:sp>
      <p:grpSp>
        <p:nvGrpSpPr>
          <p:cNvPr id="6" name="Group 5">
            <a:extLst>
              <a:ext uri="{FF2B5EF4-FFF2-40B4-BE49-F238E27FC236}">
                <a16:creationId xmlns:a16="http://schemas.microsoft.com/office/drawing/2014/main" id="{8F5435BC-CDF5-EB79-084F-52668E27B98C}"/>
              </a:ext>
            </a:extLst>
          </p:cNvPr>
          <p:cNvGrpSpPr/>
          <p:nvPr/>
        </p:nvGrpSpPr>
        <p:grpSpPr>
          <a:xfrm>
            <a:off x="421955" y="2604546"/>
            <a:ext cx="1007998" cy="503999"/>
            <a:chOff x="1548391" y="1945348"/>
            <a:chExt cx="1007998" cy="503999"/>
          </a:xfrm>
        </p:grpSpPr>
        <p:sp>
          <p:nvSpPr>
            <p:cNvPr id="7" name="Rectangle 6">
              <a:extLst>
                <a:ext uri="{FF2B5EF4-FFF2-40B4-BE49-F238E27FC236}">
                  <a16:creationId xmlns:a16="http://schemas.microsoft.com/office/drawing/2014/main" id="{9DE36E27-BEC6-AFC7-40D6-C3CAC84D3466}"/>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8" name="Rectangle 7">
              <a:extLst>
                <a:ext uri="{FF2B5EF4-FFF2-40B4-BE49-F238E27FC236}">
                  <a16:creationId xmlns:a16="http://schemas.microsoft.com/office/drawing/2014/main" id="{12EABF5A-B18D-2092-49E5-F3B17949FB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9" name="Group 8">
            <a:extLst>
              <a:ext uri="{FF2B5EF4-FFF2-40B4-BE49-F238E27FC236}">
                <a16:creationId xmlns:a16="http://schemas.microsoft.com/office/drawing/2014/main" id="{9FABD581-F73A-B1B9-2435-F4A5D1E94340}"/>
              </a:ext>
            </a:extLst>
          </p:cNvPr>
          <p:cNvGrpSpPr/>
          <p:nvPr/>
        </p:nvGrpSpPr>
        <p:grpSpPr>
          <a:xfrm>
            <a:off x="1429953" y="2604546"/>
            <a:ext cx="1007998" cy="503999"/>
            <a:chOff x="2556389" y="1945348"/>
            <a:chExt cx="1007998" cy="503999"/>
          </a:xfrm>
        </p:grpSpPr>
        <p:sp>
          <p:nvSpPr>
            <p:cNvPr id="10" name="Rectangle 9">
              <a:extLst>
                <a:ext uri="{FF2B5EF4-FFF2-40B4-BE49-F238E27FC236}">
                  <a16:creationId xmlns:a16="http://schemas.microsoft.com/office/drawing/2014/main" id="{809BDCB7-53F6-5CED-F2A8-02AB291FF226}"/>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1" name="Rectangle 10">
              <a:extLst>
                <a:ext uri="{FF2B5EF4-FFF2-40B4-BE49-F238E27FC236}">
                  <a16:creationId xmlns:a16="http://schemas.microsoft.com/office/drawing/2014/main" id="{04D15B6E-1FF4-1FDA-13F0-A9A0F62A0372}"/>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61581F-6557-8A9F-E8D4-9CFFF56DE91B}"/>
                  </a:ext>
                </a:extLst>
              </p:cNvPr>
              <p:cNvSpPr txBox="1"/>
              <p:nvPr/>
            </p:nvSpPr>
            <p:spPr>
              <a:xfrm>
                <a:off x="925954" y="1877433"/>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2" name="TextBox 11">
                <a:extLst>
                  <a:ext uri="{FF2B5EF4-FFF2-40B4-BE49-F238E27FC236}">
                    <a16:creationId xmlns:a16="http://schemas.microsoft.com/office/drawing/2014/main" id="{1D61581F-6557-8A9F-E8D4-9CFFF56DE91B}"/>
                  </a:ext>
                </a:extLst>
              </p:cNvPr>
              <p:cNvSpPr txBox="1">
                <a:spLocks noRot="1" noChangeAspect="1" noMove="1" noResize="1" noEditPoints="1" noAdjustHandles="1" noChangeArrowheads="1" noChangeShapeType="1" noTextEdit="1"/>
              </p:cNvSpPr>
              <p:nvPr/>
            </p:nvSpPr>
            <p:spPr>
              <a:xfrm>
                <a:off x="925954" y="1877433"/>
                <a:ext cx="1029834" cy="584775"/>
              </a:xfrm>
              <a:prstGeom prst="rect">
                <a:avLst/>
              </a:prstGeom>
              <a:blipFill>
                <a:blip r:embed="rId3"/>
                <a:stretch>
                  <a:fillRect t="-12766" r="-13253" b="-34043"/>
                </a:stretch>
              </a:blipFill>
            </p:spPr>
            <p:txBody>
              <a:bodyPr/>
              <a:lstStyle/>
              <a:p>
                <a:r>
                  <a:rPr lang="en-JP">
                    <a:noFill/>
                  </a:rPr>
                  <a:t> </a:t>
                </a:r>
              </a:p>
            </p:txBody>
          </p:sp>
        </mc:Fallback>
      </mc:AlternateContent>
      <p:grpSp>
        <p:nvGrpSpPr>
          <p:cNvPr id="13" name="Group 12">
            <a:extLst>
              <a:ext uri="{FF2B5EF4-FFF2-40B4-BE49-F238E27FC236}">
                <a16:creationId xmlns:a16="http://schemas.microsoft.com/office/drawing/2014/main" id="{C764A5FC-30D5-7362-D8AA-AF3891F603A5}"/>
              </a:ext>
            </a:extLst>
          </p:cNvPr>
          <p:cNvGrpSpPr/>
          <p:nvPr/>
        </p:nvGrpSpPr>
        <p:grpSpPr>
          <a:xfrm>
            <a:off x="421955" y="2604546"/>
            <a:ext cx="1007998" cy="503999"/>
            <a:chOff x="1548391" y="1945348"/>
            <a:chExt cx="1007998" cy="503999"/>
          </a:xfrm>
        </p:grpSpPr>
        <p:sp>
          <p:nvSpPr>
            <p:cNvPr id="14" name="Rectangle 13">
              <a:extLst>
                <a:ext uri="{FF2B5EF4-FFF2-40B4-BE49-F238E27FC236}">
                  <a16:creationId xmlns:a16="http://schemas.microsoft.com/office/drawing/2014/main" id="{F1A67D94-EA09-94FF-08D7-E3E9B563C651}"/>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5" name="Rectangle 14">
              <a:extLst>
                <a:ext uri="{FF2B5EF4-FFF2-40B4-BE49-F238E27FC236}">
                  <a16:creationId xmlns:a16="http://schemas.microsoft.com/office/drawing/2014/main" id="{D1FAF1EB-D48F-5584-DBB2-515FB5DFAFED}"/>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6" name="Group 15">
            <a:extLst>
              <a:ext uri="{FF2B5EF4-FFF2-40B4-BE49-F238E27FC236}">
                <a16:creationId xmlns:a16="http://schemas.microsoft.com/office/drawing/2014/main" id="{1902995C-742F-65CC-64C0-4BD095B76912}"/>
              </a:ext>
            </a:extLst>
          </p:cNvPr>
          <p:cNvGrpSpPr/>
          <p:nvPr/>
        </p:nvGrpSpPr>
        <p:grpSpPr>
          <a:xfrm>
            <a:off x="1429953" y="2604546"/>
            <a:ext cx="1007998" cy="503999"/>
            <a:chOff x="2556389" y="1945348"/>
            <a:chExt cx="1007998" cy="503999"/>
          </a:xfrm>
        </p:grpSpPr>
        <p:sp>
          <p:nvSpPr>
            <p:cNvPr id="17" name="Rectangle 16">
              <a:extLst>
                <a:ext uri="{FF2B5EF4-FFF2-40B4-BE49-F238E27FC236}">
                  <a16:creationId xmlns:a16="http://schemas.microsoft.com/office/drawing/2014/main" id="{82221437-DC3C-C0F3-462D-59227FADF418}"/>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8" name="Rectangle 17">
              <a:extLst>
                <a:ext uri="{FF2B5EF4-FFF2-40B4-BE49-F238E27FC236}">
                  <a16:creationId xmlns:a16="http://schemas.microsoft.com/office/drawing/2014/main" id="{B5142215-23C7-B514-F89E-55DB5EC4B19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19" name="TextBox 18">
            <a:extLst>
              <a:ext uri="{FF2B5EF4-FFF2-40B4-BE49-F238E27FC236}">
                <a16:creationId xmlns:a16="http://schemas.microsoft.com/office/drawing/2014/main" id="{C28B3787-C2BC-9E3C-3DC4-A3BCA57CC3B8}"/>
              </a:ext>
            </a:extLst>
          </p:cNvPr>
          <p:cNvSpPr txBox="1"/>
          <p:nvPr/>
        </p:nvSpPr>
        <p:spPr>
          <a:xfrm>
            <a:off x="90474" y="2258311"/>
            <a:ext cx="788999" cy="461665"/>
          </a:xfrm>
          <a:prstGeom prst="rect">
            <a:avLst/>
          </a:prstGeom>
          <a:noFill/>
        </p:spPr>
        <p:txBody>
          <a:bodyPr wrap="none" rtlCol="0">
            <a:spAutoFit/>
          </a:bodyPr>
          <a:lstStyle/>
          <a:p>
            <a:r>
              <a:rPr lang="en-JP" sz="2400" dirty="0"/>
              <a:t>MSB</a:t>
            </a:r>
          </a:p>
        </p:txBody>
      </p:sp>
      <p:sp>
        <p:nvSpPr>
          <p:cNvPr id="20" name="TextBox 19">
            <a:extLst>
              <a:ext uri="{FF2B5EF4-FFF2-40B4-BE49-F238E27FC236}">
                <a16:creationId xmlns:a16="http://schemas.microsoft.com/office/drawing/2014/main" id="{F651544F-F6A1-34F3-71F1-EEF84B0119E3}"/>
              </a:ext>
            </a:extLst>
          </p:cNvPr>
          <p:cNvSpPr txBox="1"/>
          <p:nvPr/>
        </p:nvSpPr>
        <p:spPr>
          <a:xfrm>
            <a:off x="2017133" y="2258311"/>
            <a:ext cx="699230" cy="461665"/>
          </a:xfrm>
          <a:prstGeom prst="rect">
            <a:avLst/>
          </a:prstGeom>
          <a:noFill/>
        </p:spPr>
        <p:txBody>
          <a:bodyPr wrap="none" rtlCol="0">
            <a:spAutoFit/>
          </a:bodyPr>
          <a:lstStyle/>
          <a:p>
            <a:r>
              <a:rPr lang="en-JP" sz="2400" dirty="0"/>
              <a:t>LSB</a:t>
            </a:r>
          </a:p>
        </p:txBody>
      </p:sp>
      <p:grpSp>
        <p:nvGrpSpPr>
          <p:cNvPr id="21" name="Group 20">
            <a:extLst>
              <a:ext uri="{FF2B5EF4-FFF2-40B4-BE49-F238E27FC236}">
                <a16:creationId xmlns:a16="http://schemas.microsoft.com/office/drawing/2014/main" id="{A194922D-3939-D7FC-BA97-D09B530AABCC}"/>
              </a:ext>
            </a:extLst>
          </p:cNvPr>
          <p:cNvGrpSpPr/>
          <p:nvPr/>
        </p:nvGrpSpPr>
        <p:grpSpPr>
          <a:xfrm>
            <a:off x="429023" y="4554619"/>
            <a:ext cx="1007998" cy="503999"/>
            <a:chOff x="5579613" y="1945348"/>
            <a:chExt cx="1007998" cy="503999"/>
          </a:xfrm>
        </p:grpSpPr>
        <p:sp>
          <p:nvSpPr>
            <p:cNvPr id="22" name="Rectangle 21">
              <a:extLst>
                <a:ext uri="{FF2B5EF4-FFF2-40B4-BE49-F238E27FC236}">
                  <a16:creationId xmlns:a16="http://schemas.microsoft.com/office/drawing/2014/main" id="{59FE1EF6-1679-32BB-317F-413228AC016B}"/>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3" name="Rectangle 22">
              <a:extLst>
                <a:ext uri="{FF2B5EF4-FFF2-40B4-BE49-F238E27FC236}">
                  <a16:creationId xmlns:a16="http://schemas.microsoft.com/office/drawing/2014/main" id="{3D53BBC4-7C3B-6EA9-D3AE-61612C1994C3}"/>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4" name="Group 23">
            <a:extLst>
              <a:ext uri="{FF2B5EF4-FFF2-40B4-BE49-F238E27FC236}">
                <a16:creationId xmlns:a16="http://schemas.microsoft.com/office/drawing/2014/main" id="{2A9AA95E-7B93-AA1C-800B-371103133E08}"/>
              </a:ext>
            </a:extLst>
          </p:cNvPr>
          <p:cNvGrpSpPr/>
          <p:nvPr/>
        </p:nvGrpSpPr>
        <p:grpSpPr>
          <a:xfrm>
            <a:off x="1430965" y="4554619"/>
            <a:ext cx="1007998" cy="503999"/>
            <a:chOff x="6587611" y="1945348"/>
            <a:chExt cx="1007998" cy="503999"/>
          </a:xfrm>
        </p:grpSpPr>
        <p:sp>
          <p:nvSpPr>
            <p:cNvPr id="25" name="Rectangle 24">
              <a:extLst>
                <a:ext uri="{FF2B5EF4-FFF2-40B4-BE49-F238E27FC236}">
                  <a16:creationId xmlns:a16="http://schemas.microsoft.com/office/drawing/2014/main" id="{BE46E605-1AD5-0ABD-90DC-E66C23277868}"/>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6" name="Rectangle 25">
              <a:extLst>
                <a:ext uri="{FF2B5EF4-FFF2-40B4-BE49-F238E27FC236}">
                  <a16:creationId xmlns:a16="http://schemas.microsoft.com/office/drawing/2014/main" id="{C038B3E5-DCB7-8AA3-D729-C512256F4423}"/>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E3DAAE-32AB-0CC2-DB7C-7217BD8380F6}"/>
                  </a:ext>
                </a:extLst>
              </p:cNvPr>
              <p:cNvSpPr txBox="1"/>
              <p:nvPr/>
            </p:nvSpPr>
            <p:spPr>
              <a:xfrm>
                <a:off x="997961" y="3845783"/>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7" name="TextBox 26">
                <a:extLst>
                  <a:ext uri="{FF2B5EF4-FFF2-40B4-BE49-F238E27FC236}">
                    <a16:creationId xmlns:a16="http://schemas.microsoft.com/office/drawing/2014/main" id="{00E3DAAE-32AB-0CC2-DB7C-7217BD8380F6}"/>
                  </a:ext>
                </a:extLst>
              </p:cNvPr>
              <p:cNvSpPr txBox="1">
                <a:spLocks noRot="1" noChangeAspect="1" noMove="1" noResize="1" noEditPoints="1" noAdjustHandles="1" noChangeArrowheads="1" noChangeShapeType="1" noTextEdit="1"/>
              </p:cNvSpPr>
              <p:nvPr/>
            </p:nvSpPr>
            <p:spPr>
              <a:xfrm>
                <a:off x="997961" y="3845783"/>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8" name="Group 27">
            <a:extLst>
              <a:ext uri="{FF2B5EF4-FFF2-40B4-BE49-F238E27FC236}">
                <a16:creationId xmlns:a16="http://schemas.microsoft.com/office/drawing/2014/main" id="{4964A4C8-58A8-E0E4-8251-FB3E94E25015}"/>
              </a:ext>
            </a:extLst>
          </p:cNvPr>
          <p:cNvGrpSpPr/>
          <p:nvPr/>
        </p:nvGrpSpPr>
        <p:grpSpPr>
          <a:xfrm>
            <a:off x="415899" y="4552851"/>
            <a:ext cx="1007998" cy="503999"/>
            <a:chOff x="5579613" y="1945348"/>
            <a:chExt cx="1007998" cy="503999"/>
          </a:xfrm>
        </p:grpSpPr>
        <p:sp>
          <p:nvSpPr>
            <p:cNvPr id="29" name="Rectangle 28">
              <a:extLst>
                <a:ext uri="{FF2B5EF4-FFF2-40B4-BE49-F238E27FC236}">
                  <a16:creationId xmlns:a16="http://schemas.microsoft.com/office/drawing/2014/main" id="{E34969AD-D34E-DBDA-3465-A07A9B558872}"/>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0" name="Rectangle 29">
              <a:extLst>
                <a:ext uri="{FF2B5EF4-FFF2-40B4-BE49-F238E27FC236}">
                  <a16:creationId xmlns:a16="http://schemas.microsoft.com/office/drawing/2014/main" id="{55C03B89-EA2A-0528-5AB0-8F6DE90D6581}"/>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1" name="Group 30">
            <a:extLst>
              <a:ext uri="{FF2B5EF4-FFF2-40B4-BE49-F238E27FC236}">
                <a16:creationId xmlns:a16="http://schemas.microsoft.com/office/drawing/2014/main" id="{BCA53466-C8B1-6247-88F0-17D5F323B80F}"/>
              </a:ext>
            </a:extLst>
          </p:cNvPr>
          <p:cNvGrpSpPr/>
          <p:nvPr/>
        </p:nvGrpSpPr>
        <p:grpSpPr>
          <a:xfrm>
            <a:off x="1429953" y="4552851"/>
            <a:ext cx="1007998" cy="503999"/>
            <a:chOff x="6587611" y="1945348"/>
            <a:chExt cx="1007998" cy="503999"/>
          </a:xfrm>
        </p:grpSpPr>
        <p:sp>
          <p:nvSpPr>
            <p:cNvPr id="32" name="Rectangle 31">
              <a:extLst>
                <a:ext uri="{FF2B5EF4-FFF2-40B4-BE49-F238E27FC236}">
                  <a16:creationId xmlns:a16="http://schemas.microsoft.com/office/drawing/2014/main" id="{3CDB43B5-CAF6-34B9-5938-FF2DCFA32A41}"/>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3" name="Rectangle 32">
              <a:extLst>
                <a:ext uri="{FF2B5EF4-FFF2-40B4-BE49-F238E27FC236}">
                  <a16:creationId xmlns:a16="http://schemas.microsoft.com/office/drawing/2014/main" id="{3DF55B9A-35B8-FD58-8CD8-40584A48F3CA}"/>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4" name="TextBox 33">
            <a:extLst>
              <a:ext uri="{FF2B5EF4-FFF2-40B4-BE49-F238E27FC236}">
                <a16:creationId xmlns:a16="http://schemas.microsoft.com/office/drawing/2014/main" id="{67C0DBA8-834C-9911-2003-386BE0B53CCD}"/>
              </a:ext>
            </a:extLst>
          </p:cNvPr>
          <p:cNvSpPr txBox="1"/>
          <p:nvPr/>
        </p:nvSpPr>
        <p:spPr>
          <a:xfrm>
            <a:off x="92159" y="4202981"/>
            <a:ext cx="788999" cy="461665"/>
          </a:xfrm>
          <a:prstGeom prst="rect">
            <a:avLst/>
          </a:prstGeom>
          <a:noFill/>
        </p:spPr>
        <p:txBody>
          <a:bodyPr wrap="none" rtlCol="0">
            <a:spAutoFit/>
          </a:bodyPr>
          <a:lstStyle/>
          <a:p>
            <a:r>
              <a:rPr lang="en-JP" sz="2400" dirty="0"/>
              <a:t>MSB</a:t>
            </a:r>
          </a:p>
        </p:txBody>
      </p:sp>
      <p:sp>
        <p:nvSpPr>
          <p:cNvPr id="35" name="TextBox 34">
            <a:extLst>
              <a:ext uri="{FF2B5EF4-FFF2-40B4-BE49-F238E27FC236}">
                <a16:creationId xmlns:a16="http://schemas.microsoft.com/office/drawing/2014/main" id="{A08F763D-EFE3-2CE7-BC32-8226639C900F}"/>
              </a:ext>
            </a:extLst>
          </p:cNvPr>
          <p:cNvSpPr txBox="1"/>
          <p:nvPr/>
        </p:nvSpPr>
        <p:spPr>
          <a:xfrm>
            <a:off x="2018818" y="4202981"/>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26C0304-029E-CE54-87B2-E3C0779B2A71}"/>
                  </a:ext>
                </a:extLst>
              </p:cNvPr>
              <p:cNvSpPr txBox="1"/>
              <p:nvPr/>
            </p:nvSpPr>
            <p:spPr>
              <a:xfrm>
                <a:off x="3342570" y="2160051"/>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0" name="TextBox 39">
                <a:extLst>
                  <a:ext uri="{FF2B5EF4-FFF2-40B4-BE49-F238E27FC236}">
                    <a16:creationId xmlns:a16="http://schemas.microsoft.com/office/drawing/2014/main" id="{626C0304-029E-CE54-87B2-E3C0779B2A71}"/>
                  </a:ext>
                </a:extLst>
              </p:cNvPr>
              <p:cNvSpPr txBox="1">
                <a:spLocks noRot="1" noChangeAspect="1" noMove="1" noResize="1" noEditPoints="1" noAdjustHandles="1" noChangeArrowheads="1" noChangeShapeType="1" noTextEdit="1"/>
              </p:cNvSpPr>
              <p:nvPr/>
            </p:nvSpPr>
            <p:spPr>
              <a:xfrm>
                <a:off x="3342570" y="2160051"/>
                <a:ext cx="1617681" cy="553998"/>
              </a:xfrm>
              <a:prstGeom prst="rect">
                <a:avLst/>
              </a:prstGeom>
              <a:blipFill>
                <a:blip r:embed="rId8"/>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89F21DB-BF6E-03F9-F18A-608D2C339150}"/>
                  </a:ext>
                </a:extLst>
              </p:cNvPr>
              <p:cNvSpPr txBox="1"/>
              <p:nvPr/>
            </p:nvSpPr>
            <p:spPr>
              <a:xfrm>
                <a:off x="5278680" y="1421107"/>
                <a:ext cx="1452834"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3200" i="1" dirty="0" smtClean="0">
                          <a:latin typeface="Cambria Math" panose="02040503050406030204" pitchFamily="18" charset="0"/>
                        </a:rPr>
                        <m:t>𝑎</m:t>
                      </m:r>
                      <m:r>
                        <a:rPr lang="en-JP" sz="3200" i="1" dirty="0" smtClean="0">
                          <a:latin typeface="Cambria Math" panose="02040503050406030204" pitchFamily="18" charset="0"/>
                        </a:rPr>
                        <m:t> &lt; </m:t>
                      </m:r>
                      <m:r>
                        <a:rPr lang="en-JP" sz="3200" i="1" dirty="0" smtClean="0">
                          <a:latin typeface="Cambria Math" panose="02040503050406030204" pitchFamily="18" charset="0"/>
                        </a:rPr>
                        <m:t>𝑏</m:t>
                      </m:r>
                    </m:oMath>
                  </m:oMathPara>
                </a14:m>
                <a:endParaRPr lang="en-JP" sz="3200" dirty="0"/>
              </a:p>
            </p:txBody>
          </p:sp>
        </mc:Choice>
        <mc:Fallback xmlns="">
          <p:sp>
            <p:nvSpPr>
              <p:cNvPr id="41" name="TextBox 40">
                <a:extLst>
                  <a:ext uri="{FF2B5EF4-FFF2-40B4-BE49-F238E27FC236}">
                    <a16:creationId xmlns:a16="http://schemas.microsoft.com/office/drawing/2014/main" id="{789F21DB-BF6E-03F9-F18A-608D2C339150}"/>
                  </a:ext>
                </a:extLst>
              </p:cNvPr>
              <p:cNvSpPr txBox="1">
                <a:spLocks noRot="1" noChangeAspect="1" noMove="1" noResize="1" noEditPoints="1" noAdjustHandles="1" noChangeArrowheads="1" noChangeShapeType="1" noTextEdit="1"/>
              </p:cNvSpPr>
              <p:nvPr/>
            </p:nvSpPr>
            <p:spPr>
              <a:xfrm>
                <a:off x="5278680" y="1421107"/>
                <a:ext cx="1452834" cy="584775"/>
              </a:xfrm>
              <a:prstGeom prst="rect">
                <a:avLst/>
              </a:prstGeom>
              <a:blipFill>
                <a:blip r:embed="rId9"/>
                <a:stretch>
                  <a:fillRect b="-2340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7B3F29B2-A533-51A2-0658-CC126ACBC916}"/>
                  </a:ext>
                </a:extLst>
              </p:cNvPr>
              <p:cNvSpPr txBox="1"/>
              <p:nvPr/>
            </p:nvSpPr>
            <p:spPr>
              <a:xfrm>
                <a:off x="7618013" y="2155742"/>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7B3F29B2-A533-51A2-0658-CC126ACBC916}"/>
                  </a:ext>
                </a:extLst>
              </p:cNvPr>
              <p:cNvSpPr txBox="1">
                <a:spLocks noRot="1" noChangeAspect="1" noMove="1" noResize="1" noEditPoints="1" noAdjustHandles="1" noChangeArrowheads="1" noChangeShapeType="1" noTextEdit="1"/>
              </p:cNvSpPr>
              <p:nvPr/>
            </p:nvSpPr>
            <p:spPr>
              <a:xfrm>
                <a:off x="7618013" y="2155742"/>
                <a:ext cx="1617681" cy="553998"/>
              </a:xfrm>
              <a:prstGeom prst="rect">
                <a:avLst/>
              </a:prstGeom>
              <a:blipFill>
                <a:blip r:embed="rId10"/>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76E1962-471A-4B2E-29B3-E270A8F757CE}"/>
                  </a:ext>
                </a:extLst>
              </p:cNvPr>
              <p:cNvSpPr txBox="1"/>
              <p:nvPr/>
            </p:nvSpPr>
            <p:spPr>
              <a:xfrm>
                <a:off x="5382107" y="2162484"/>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smtClean="0">
                        <a:solidFill>
                          <a:schemeClr val="tx1"/>
                        </a:solidFill>
                        <a:latin typeface="Cambria Math" panose="02040503050406030204" pitchFamily="18" charset="0"/>
                        <a:ea typeface="Cambria Math" panose="02040503050406030204" pitchFamily="18" charset="0"/>
                      </a:rPr>
                      <m: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3" name="TextBox 42">
                <a:extLst>
                  <a:ext uri="{FF2B5EF4-FFF2-40B4-BE49-F238E27FC236}">
                    <a16:creationId xmlns:a16="http://schemas.microsoft.com/office/drawing/2014/main" id="{076E1962-471A-4B2E-29B3-E270A8F757CE}"/>
                  </a:ext>
                </a:extLst>
              </p:cNvPr>
              <p:cNvSpPr txBox="1">
                <a:spLocks noRot="1" noChangeAspect="1" noMove="1" noResize="1" noEditPoints="1" noAdjustHandles="1" noChangeArrowheads="1" noChangeShapeType="1" noTextEdit="1"/>
              </p:cNvSpPr>
              <p:nvPr/>
            </p:nvSpPr>
            <p:spPr>
              <a:xfrm>
                <a:off x="5382107" y="2162484"/>
                <a:ext cx="1617681" cy="553998"/>
              </a:xfrm>
              <a:prstGeom prst="rect">
                <a:avLst/>
              </a:prstGeom>
              <a:blipFill>
                <a:blip r:embed="rId11"/>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1DDCA51-3D1D-60D8-B4B6-B06A9D53BC77}"/>
                  </a:ext>
                </a:extLst>
              </p:cNvPr>
              <p:cNvSpPr txBox="1"/>
              <p:nvPr/>
            </p:nvSpPr>
            <p:spPr>
              <a:xfrm>
                <a:off x="4524469" y="2180482"/>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44" name="TextBox 43">
                <a:extLst>
                  <a:ext uri="{FF2B5EF4-FFF2-40B4-BE49-F238E27FC236}">
                    <a16:creationId xmlns:a16="http://schemas.microsoft.com/office/drawing/2014/main" id="{F1DDCA51-3D1D-60D8-B4B6-B06A9D53BC77}"/>
                  </a:ext>
                </a:extLst>
              </p:cNvPr>
              <p:cNvSpPr txBox="1">
                <a:spLocks noRot="1" noChangeAspect="1" noMove="1" noResize="1" noEditPoints="1" noAdjustHandles="1" noChangeArrowheads="1" noChangeShapeType="1" noTextEdit="1"/>
              </p:cNvSpPr>
              <p:nvPr/>
            </p:nvSpPr>
            <p:spPr>
              <a:xfrm>
                <a:off x="4524469" y="2180482"/>
                <a:ext cx="628569" cy="523220"/>
              </a:xfrm>
              <a:prstGeom prst="rect">
                <a:avLst/>
              </a:prstGeom>
              <a:blipFill>
                <a:blip r:embed="rId12"/>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4C25DCE-2CD2-71EC-6494-52B7B6E29A89}"/>
                  </a:ext>
                </a:extLst>
              </p:cNvPr>
              <p:cNvSpPr txBox="1"/>
              <p:nvPr/>
            </p:nvSpPr>
            <p:spPr>
              <a:xfrm>
                <a:off x="6797025" y="2200598"/>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45" name="TextBox 44">
                <a:extLst>
                  <a:ext uri="{FF2B5EF4-FFF2-40B4-BE49-F238E27FC236}">
                    <a16:creationId xmlns:a16="http://schemas.microsoft.com/office/drawing/2014/main" id="{B4C25DCE-2CD2-71EC-6494-52B7B6E29A89}"/>
                  </a:ext>
                </a:extLst>
              </p:cNvPr>
              <p:cNvSpPr txBox="1">
                <a:spLocks noRot="1" noChangeAspect="1" noMove="1" noResize="1" noEditPoints="1" noAdjustHandles="1" noChangeArrowheads="1" noChangeShapeType="1" noTextEdit="1"/>
              </p:cNvSpPr>
              <p:nvPr/>
            </p:nvSpPr>
            <p:spPr>
              <a:xfrm>
                <a:off x="6797025" y="2200598"/>
                <a:ext cx="885371" cy="523220"/>
              </a:xfrm>
              <a:prstGeom prst="rect">
                <a:avLst/>
              </a:prstGeom>
              <a:blipFill>
                <a:blip r:embed="rId13"/>
                <a:stretch>
                  <a:fillRect/>
                </a:stretch>
              </a:blipFill>
            </p:spPr>
            <p:txBody>
              <a:bodyPr/>
              <a:lstStyle/>
              <a:p>
                <a:r>
                  <a:rPr lang="en-JP">
                    <a:noFill/>
                  </a:rPr>
                  <a:t> </a:t>
                </a:r>
              </a:p>
            </p:txBody>
          </p:sp>
        </mc:Fallback>
      </mc:AlternateContent>
      <p:sp>
        <p:nvSpPr>
          <p:cNvPr id="46" name="TextBox 45">
            <a:extLst>
              <a:ext uri="{FF2B5EF4-FFF2-40B4-BE49-F238E27FC236}">
                <a16:creationId xmlns:a16="http://schemas.microsoft.com/office/drawing/2014/main" id="{EA00D6FC-8F4C-0CFC-8CDD-626241154D5D}"/>
              </a:ext>
            </a:extLst>
          </p:cNvPr>
          <p:cNvSpPr txBox="1"/>
          <p:nvPr/>
        </p:nvSpPr>
        <p:spPr>
          <a:xfrm>
            <a:off x="5077215" y="2150682"/>
            <a:ext cx="304892" cy="553998"/>
          </a:xfrm>
          <a:prstGeom prst="rect">
            <a:avLst/>
          </a:prstGeom>
          <a:noFill/>
        </p:spPr>
        <p:txBody>
          <a:bodyPr wrap="square" rtlCol="0">
            <a:spAutoFit/>
          </a:bodyPr>
          <a:lstStyle/>
          <a:p>
            <a:r>
              <a:rPr lang="en-JP" sz="3000" dirty="0"/>
              <a:t>(</a:t>
            </a:r>
          </a:p>
        </p:txBody>
      </p:sp>
      <p:sp>
        <p:nvSpPr>
          <p:cNvPr id="47" name="TextBox 46">
            <a:extLst>
              <a:ext uri="{FF2B5EF4-FFF2-40B4-BE49-F238E27FC236}">
                <a16:creationId xmlns:a16="http://schemas.microsoft.com/office/drawing/2014/main" id="{3ED4A113-2122-4AB0-5947-BE71F068099E}"/>
              </a:ext>
            </a:extLst>
          </p:cNvPr>
          <p:cNvSpPr txBox="1"/>
          <p:nvPr/>
        </p:nvSpPr>
        <p:spPr>
          <a:xfrm>
            <a:off x="8855102" y="212119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C3A1B38C-FDCB-8308-7F94-69C6C1F08B61}"/>
                  </a:ext>
                </a:extLst>
              </p:cNvPr>
              <p:cNvSpPr txBox="1"/>
              <p:nvPr/>
            </p:nvSpPr>
            <p:spPr>
              <a:xfrm>
                <a:off x="3369766" y="3312205"/>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48" name="TextBox 47">
                <a:extLst>
                  <a:ext uri="{FF2B5EF4-FFF2-40B4-BE49-F238E27FC236}">
                    <a16:creationId xmlns:a16="http://schemas.microsoft.com/office/drawing/2014/main" id="{C3A1B38C-FDCB-8308-7F94-69C6C1F08B61}"/>
                  </a:ext>
                </a:extLst>
              </p:cNvPr>
              <p:cNvSpPr txBox="1">
                <a:spLocks noRot="1" noChangeAspect="1" noMove="1" noResize="1" noEditPoints="1" noAdjustHandles="1" noChangeArrowheads="1" noChangeShapeType="1" noTextEdit="1"/>
              </p:cNvSpPr>
              <p:nvPr/>
            </p:nvSpPr>
            <p:spPr>
              <a:xfrm>
                <a:off x="3369766" y="3312205"/>
                <a:ext cx="1617681" cy="553998"/>
              </a:xfrm>
              <a:prstGeom prst="rect">
                <a:avLst/>
              </a:prstGeom>
              <a:blipFill>
                <a:blip r:embed="rId14"/>
                <a:stretch>
                  <a:fillRect b="-4444"/>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E0661DCB-A52B-2B74-EC93-B5180C2C504E}"/>
                  </a:ext>
                </a:extLst>
              </p:cNvPr>
              <p:cNvSpPr txBox="1"/>
              <p:nvPr/>
            </p:nvSpPr>
            <p:spPr>
              <a:xfrm>
                <a:off x="7618013" y="3267205"/>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49" name="TextBox 48">
                <a:extLst>
                  <a:ext uri="{FF2B5EF4-FFF2-40B4-BE49-F238E27FC236}">
                    <a16:creationId xmlns:a16="http://schemas.microsoft.com/office/drawing/2014/main" id="{E0661DCB-A52B-2B74-EC93-B5180C2C504E}"/>
                  </a:ext>
                </a:extLst>
              </p:cNvPr>
              <p:cNvSpPr txBox="1">
                <a:spLocks noRot="1" noChangeAspect="1" noMove="1" noResize="1" noEditPoints="1" noAdjustHandles="1" noChangeArrowheads="1" noChangeShapeType="1" noTextEdit="1"/>
              </p:cNvSpPr>
              <p:nvPr/>
            </p:nvSpPr>
            <p:spPr>
              <a:xfrm>
                <a:off x="7618013" y="3267205"/>
                <a:ext cx="1617681" cy="553998"/>
              </a:xfrm>
              <a:prstGeom prst="rect">
                <a:avLst/>
              </a:prstGeom>
              <a:blipFill>
                <a:blip r:embed="rId15"/>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B1CCE80B-26DF-93CF-A808-FC7250175ACF}"/>
                  </a:ext>
                </a:extLst>
              </p:cNvPr>
              <p:cNvSpPr txBox="1"/>
              <p:nvPr/>
            </p:nvSpPr>
            <p:spPr>
              <a:xfrm>
                <a:off x="5177743" y="3296816"/>
                <a:ext cx="2144444"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2800" b="0" i="1" dirty="0" smtClean="0">
                        <a:solidFill>
                          <a:schemeClr val="accent2"/>
                        </a:solidFill>
                        <a:latin typeface="Cambria Math" panose="02040503050406030204" pitchFamily="18" charset="0"/>
                        <a:ea typeface="Cambria Math" panose="02040503050406030204" pitchFamily="18" charset="0"/>
                      </a:rPr>
                      <m:t>−1</m:t>
                    </m:r>
                    <m:r>
                      <a:rPr lang="en-US" sz="2800" b="0" i="1" dirty="0" smtClean="0">
                        <a:solidFill>
                          <a:schemeClr val="tx1"/>
                        </a:solidFill>
                        <a:latin typeface="Cambria Math" panose="02040503050406030204" pitchFamily="18" charset="0"/>
                        <a:ea typeface="Cambria Math" panose="02040503050406030204" pitchFamily="18" charset="0"/>
                      </a:rPr>
                      <m:t>&lt;</m:t>
                    </m:r>
                    <m:r>
                      <a:rPr lang="en-JP" sz="2800" i="1" dirty="0" smtClean="0">
                        <a:solidFill>
                          <a:schemeClr val="accent2"/>
                        </a:solidFill>
                        <a:latin typeface="Cambria Math" panose="02040503050406030204" pitchFamily="18" charset="0"/>
                      </a:rPr>
                      <m:t>𝑏</m:t>
                    </m:r>
                    <m:r>
                      <a:rPr lang="en-US" sz="28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50" name="TextBox 49">
                <a:extLst>
                  <a:ext uri="{FF2B5EF4-FFF2-40B4-BE49-F238E27FC236}">
                    <a16:creationId xmlns:a16="http://schemas.microsoft.com/office/drawing/2014/main" id="{B1CCE80B-26DF-93CF-A808-FC7250175ACF}"/>
                  </a:ext>
                </a:extLst>
              </p:cNvPr>
              <p:cNvSpPr txBox="1">
                <a:spLocks noRot="1" noChangeAspect="1" noMove="1" noResize="1" noEditPoints="1" noAdjustHandles="1" noChangeArrowheads="1" noChangeShapeType="1" noTextEdit="1"/>
              </p:cNvSpPr>
              <p:nvPr/>
            </p:nvSpPr>
            <p:spPr>
              <a:xfrm>
                <a:off x="5177743" y="3296816"/>
                <a:ext cx="2144444" cy="553998"/>
              </a:xfrm>
              <a:prstGeom prst="rect">
                <a:avLst/>
              </a:prstGeom>
              <a:blipFill>
                <a:blip r:embed="rId16"/>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84373681-5FA0-121A-A69D-1C8E0E39C9BF}"/>
                  </a:ext>
                </a:extLst>
              </p:cNvPr>
              <p:cNvSpPr txBox="1"/>
              <p:nvPr/>
            </p:nvSpPr>
            <p:spPr>
              <a:xfrm>
                <a:off x="4549174" y="3349953"/>
                <a:ext cx="6285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800" i="1" dirty="0" smtClean="0">
                          <a:latin typeface="Cambria Math" panose="02040503050406030204" pitchFamily="18" charset="0"/>
                        </a:rPr>
                        <m:t>𝑜𝑟</m:t>
                      </m:r>
                    </m:oMath>
                  </m:oMathPara>
                </a14:m>
                <a:endParaRPr lang="en-JP" sz="2800" dirty="0"/>
              </a:p>
            </p:txBody>
          </p:sp>
        </mc:Choice>
        <mc:Fallback xmlns="">
          <p:sp>
            <p:nvSpPr>
              <p:cNvPr id="51" name="TextBox 50">
                <a:extLst>
                  <a:ext uri="{FF2B5EF4-FFF2-40B4-BE49-F238E27FC236}">
                    <a16:creationId xmlns:a16="http://schemas.microsoft.com/office/drawing/2014/main" id="{84373681-5FA0-121A-A69D-1C8E0E39C9BF}"/>
                  </a:ext>
                </a:extLst>
              </p:cNvPr>
              <p:cNvSpPr txBox="1">
                <a:spLocks noRot="1" noChangeAspect="1" noMove="1" noResize="1" noEditPoints="1" noAdjustHandles="1" noChangeArrowheads="1" noChangeShapeType="1" noTextEdit="1"/>
              </p:cNvSpPr>
              <p:nvPr/>
            </p:nvSpPr>
            <p:spPr>
              <a:xfrm>
                <a:off x="4549174" y="3349953"/>
                <a:ext cx="628569" cy="523220"/>
              </a:xfrm>
              <a:prstGeom prst="rect">
                <a:avLst/>
              </a:prstGeom>
              <a:blipFill>
                <a:blip r:embed="rId17"/>
                <a:stretch>
                  <a:fillRect/>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2984F47C-513C-7862-CC4C-0226920EA319}"/>
                  </a:ext>
                </a:extLst>
              </p:cNvPr>
              <p:cNvSpPr txBox="1"/>
              <p:nvPr/>
            </p:nvSpPr>
            <p:spPr>
              <a:xfrm>
                <a:off x="6870364" y="3327594"/>
                <a:ext cx="8853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𝑎𝑛𝑑</m:t>
                      </m:r>
                    </m:oMath>
                  </m:oMathPara>
                </a14:m>
                <a:endParaRPr lang="en-JP" sz="2800" dirty="0"/>
              </a:p>
            </p:txBody>
          </p:sp>
        </mc:Choice>
        <mc:Fallback xmlns="">
          <p:sp>
            <p:nvSpPr>
              <p:cNvPr id="52" name="TextBox 51">
                <a:extLst>
                  <a:ext uri="{FF2B5EF4-FFF2-40B4-BE49-F238E27FC236}">
                    <a16:creationId xmlns:a16="http://schemas.microsoft.com/office/drawing/2014/main" id="{2984F47C-513C-7862-CC4C-0226920EA319}"/>
                  </a:ext>
                </a:extLst>
              </p:cNvPr>
              <p:cNvSpPr txBox="1">
                <a:spLocks noRot="1" noChangeAspect="1" noMove="1" noResize="1" noEditPoints="1" noAdjustHandles="1" noChangeArrowheads="1" noChangeShapeType="1" noTextEdit="1"/>
              </p:cNvSpPr>
              <p:nvPr/>
            </p:nvSpPr>
            <p:spPr>
              <a:xfrm>
                <a:off x="6870364" y="3327594"/>
                <a:ext cx="885371" cy="523220"/>
              </a:xfrm>
              <a:prstGeom prst="rect">
                <a:avLst/>
              </a:prstGeom>
              <a:blipFill>
                <a:blip r:embed="rId18"/>
                <a:stretch>
                  <a:fillRect/>
                </a:stretch>
              </a:blipFill>
            </p:spPr>
            <p:txBody>
              <a:bodyPr/>
              <a:lstStyle/>
              <a:p>
                <a:r>
                  <a:rPr lang="en-JP">
                    <a:noFill/>
                  </a:rPr>
                  <a:t> </a:t>
                </a:r>
              </a:p>
            </p:txBody>
          </p:sp>
        </mc:Fallback>
      </mc:AlternateContent>
      <p:sp>
        <p:nvSpPr>
          <p:cNvPr id="53" name="TextBox 52">
            <a:extLst>
              <a:ext uri="{FF2B5EF4-FFF2-40B4-BE49-F238E27FC236}">
                <a16:creationId xmlns:a16="http://schemas.microsoft.com/office/drawing/2014/main" id="{26D10881-F48F-AC58-4888-7B3E63AE7E00}"/>
              </a:ext>
            </a:extLst>
          </p:cNvPr>
          <p:cNvSpPr txBox="1"/>
          <p:nvPr/>
        </p:nvSpPr>
        <p:spPr>
          <a:xfrm>
            <a:off x="5063147" y="3349953"/>
            <a:ext cx="304892" cy="553998"/>
          </a:xfrm>
          <a:prstGeom prst="rect">
            <a:avLst/>
          </a:prstGeom>
          <a:noFill/>
        </p:spPr>
        <p:txBody>
          <a:bodyPr wrap="square" rtlCol="0">
            <a:spAutoFit/>
          </a:bodyPr>
          <a:lstStyle/>
          <a:p>
            <a:r>
              <a:rPr lang="en-JP" sz="3000" dirty="0"/>
              <a:t>(</a:t>
            </a:r>
          </a:p>
        </p:txBody>
      </p:sp>
      <p:sp>
        <p:nvSpPr>
          <p:cNvPr id="54" name="TextBox 53">
            <a:extLst>
              <a:ext uri="{FF2B5EF4-FFF2-40B4-BE49-F238E27FC236}">
                <a16:creationId xmlns:a16="http://schemas.microsoft.com/office/drawing/2014/main" id="{CEFD9964-6B75-B3A4-182C-A1F336F8DAAE}"/>
              </a:ext>
            </a:extLst>
          </p:cNvPr>
          <p:cNvSpPr txBox="1"/>
          <p:nvPr/>
        </p:nvSpPr>
        <p:spPr>
          <a:xfrm>
            <a:off x="8855102" y="3259960"/>
            <a:ext cx="304892" cy="553998"/>
          </a:xfrm>
          <a:prstGeom prst="rect">
            <a:avLst/>
          </a:prstGeom>
          <a:noFill/>
        </p:spPr>
        <p:txBody>
          <a:bodyPr wrap="square" rtlCol="0">
            <a:spAutoFit/>
          </a:bodyPr>
          <a:lstStyle/>
          <a:p>
            <a:r>
              <a:rPr lang="en-JP" sz="3000" dirty="0"/>
              <a:t>)</a:t>
            </a:r>
          </a:p>
        </p:txBody>
      </p:sp>
      <p:sp>
        <p:nvSpPr>
          <p:cNvPr id="55" name="TextBox 54">
            <a:extLst>
              <a:ext uri="{FF2B5EF4-FFF2-40B4-BE49-F238E27FC236}">
                <a16:creationId xmlns:a16="http://schemas.microsoft.com/office/drawing/2014/main" id="{123D2033-DC54-4C4C-0E36-F79CB6ADD1A2}"/>
              </a:ext>
            </a:extLst>
          </p:cNvPr>
          <p:cNvSpPr txBox="1"/>
          <p:nvPr/>
        </p:nvSpPr>
        <p:spPr>
          <a:xfrm>
            <a:off x="2938292" y="2223735"/>
            <a:ext cx="404278" cy="584775"/>
          </a:xfrm>
          <a:prstGeom prst="rect">
            <a:avLst/>
          </a:prstGeom>
          <a:noFill/>
        </p:spPr>
        <p:txBody>
          <a:bodyPr wrap="none" rtlCol="0">
            <a:spAutoFit/>
          </a:bodyPr>
          <a:lstStyle/>
          <a:p>
            <a:r>
              <a:rPr lang="en-JP" sz="3200" dirty="0"/>
              <a:t>=</a:t>
            </a:r>
          </a:p>
        </p:txBody>
      </p:sp>
      <p:sp>
        <p:nvSpPr>
          <p:cNvPr id="56" name="TextBox 55">
            <a:extLst>
              <a:ext uri="{FF2B5EF4-FFF2-40B4-BE49-F238E27FC236}">
                <a16:creationId xmlns:a16="http://schemas.microsoft.com/office/drawing/2014/main" id="{7372D013-D1EC-24F0-339E-15F135CB1DAC}"/>
              </a:ext>
            </a:extLst>
          </p:cNvPr>
          <p:cNvSpPr txBox="1"/>
          <p:nvPr/>
        </p:nvSpPr>
        <p:spPr>
          <a:xfrm>
            <a:off x="2936218" y="3367554"/>
            <a:ext cx="404278" cy="584775"/>
          </a:xfrm>
          <a:prstGeom prst="rect">
            <a:avLst/>
          </a:prstGeom>
          <a:noFill/>
        </p:spPr>
        <p:txBody>
          <a:bodyPr wrap="none" rtlCol="0">
            <a:spAutoFit/>
          </a:bodyPr>
          <a:lstStyle/>
          <a:p>
            <a:r>
              <a:rPr lang="en-JP" sz="3200" dirty="0"/>
              <a:t>=</a:t>
            </a:r>
          </a:p>
        </p:txBody>
      </p:sp>
      <p:sp>
        <p:nvSpPr>
          <p:cNvPr id="57" name="TextBox 56">
            <a:extLst>
              <a:ext uri="{FF2B5EF4-FFF2-40B4-BE49-F238E27FC236}">
                <a16:creationId xmlns:a16="http://schemas.microsoft.com/office/drawing/2014/main" id="{2D322942-4757-DC4F-4566-C58B4F8D1FDE}"/>
              </a:ext>
            </a:extLst>
          </p:cNvPr>
          <p:cNvSpPr txBox="1"/>
          <p:nvPr/>
        </p:nvSpPr>
        <p:spPr>
          <a:xfrm>
            <a:off x="2951324" y="4430558"/>
            <a:ext cx="404278" cy="584775"/>
          </a:xfrm>
          <a:prstGeom prst="rect">
            <a:avLst/>
          </a:prstGeom>
          <a:noFill/>
        </p:spPr>
        <p:txBody>
          <a:bodyPr wrap="none" rtlCol="0">
            <a:spAutoFit/>
          </a:bodyPr>
          <a:lstStyle/>
          <a:p>
            <a:r>
              <a:rPr lang="en-JP" sz="3200" dirty="0"/>
              <a:t>=</a:t>
            </a:r>
          </a:p>
        </p:txBody>
      </p:sp>
      <p:sp>
        <p:nvSpPr>
          <p:cNvPr id="58" name="TextBox 57">
            <a:extLst>
              <a:ext uri="{FF2B5EF4-FFF2-40B4-BE49-F238E27FC236}">
                <a16:creationId xmlns:a16="http://schemas.microsoft.com/office/drawing/2014/main" id="{F5F0ADDB-871F-5831-D8F5-D4EAF4D2ED32}"/>
              </a:ext>
            </a:extLst>
          </p:cNvPr>
          <p:cNvSpPr txBox="1"/>
          <p:nvPr/>
        </p:nvSpPr>
        <p:spPr>
          <a:xfrm>
            <a:off x="3256322" y="4446527"/>
            <a:ext cx="1054776" cy="553998"/>
          </a:xfrm>
          <a:prstGeom prst="rect">
            <a:avLst/>
          </a:prstGeom>
          <a:noFill/>
        </p:spPr>
        <p:txBody>
          <a:bodyPr wrap="none" rtlCol="0">
            <a:spAutoFit/>
          </a:bodyPr>
          <a:lstStyle/>
          <a:p>
            <a:r>
              <a:rPr lang="en-JP" sz="3000" dirty="0"/>
              <a:t>MAJ3</a:t>
            </a:r>
          </a:p>
        </p:txBody>
      </p:sp>
      <p:sp>
        <p:nvSpPr>
          <p:cNvPr id="59" name="TextBox 58">
            <a:extLst>
              <a:ext uri="{FF2B5EF4-FFF2-40B4-BE49-F238E27FC236}">
                <a16:creationId xmlns:a16="http://schemas.microsoft.com/office/drawing/2014/main" id="{9E2261AE-6F1B-981A-1A33-E8FC441D1356}"/>
              </a:ext>
            </a:extLst>
          </p:cNvPr>
          <p:cNvSpPr txBox="1"/>
          <p:nvPr/>
        </p:nvSpPr>
        <p:spPr>
          <a:xfrm>
            <a:off x="4124313" y="441700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76ECF0C2-5F46-D8AA-6152-A1EA2C16110A}"/>
                  </a:ext>
                </a:extLst>
              </p:cNvPr>
              <p:cNvSpPr txBox="1"/>
              <p:nvPr/>
            </p:nvSpPr>
            <p:spPr>
              <a:xfrm>
                <a:off x="4302039" y="4395326"/>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60" name="TextBox 59">
                <a:extLst>
                  <a:ext uri="{FF2B5EF4-FFF2-40B4-BE49-F238E27FC236}">
                    <a16:creationId xmlns:a16="http://schemas.microsoft.com/office/drawing/2014/main" id="{76ECF0C2-5F46-D8AA-6152-A1EA2C16110A}"/>
                  </a:ext>
                </a:extLst>
              </p:cNvPr>
              <p:cNvSpPr txBox="1">
                <a:spLocks noRot="1" noChangeAspect="1" noMove="1" noResize="1" noEditPoints="1" noAdjustHandles="1" noChangeArrowheads="1" noChangeShapeType="1" noTextEdit="1"/>
              </p:cNvSpPr>
              <p:nvPr/>
            </p:nvSpPr>
            <p:spPr>
              <a:xfrm>
                <a:off x="4302039" y="4395326"/>
                <a:ext cx="1617681" cy="553998"/>
              </a:xfrm>
              <a:prstGeom prst="rect">
                <a:avLst/>
              </a:prstGeom>
              <a:blipFill>
                <a:blip r:embed="rId19"/>
                <a:stretch>
                  <a:fillRect b="-4545"/>
                </a:stretch>
              </a:blipFill>
            </p:spPr>
            <p:txBody>
              <a:bodyPr/>
              <a:lstStyle/>
              <a:p>
                <a:r>
                  <a:rPr lang="en-JP">
                    <a:noFill/>
                  </a:rPr>
                  <a:t> </a:t>
                </a:r>
              </a:p>
            </p:txBody>
          </p:sp>
        </mc:Fallback>
      </mc:AlternateContent>
      <p:sp>
        <p:nvSpPr>
          <p:cNvPr id="62" name="TextBox 61">
            <a:extLst>
              <a:ext uri="{FF2B5EF4-FFF2-40B4-BE49-F238E27FC236}">
                <a16:creationId xmlns:a16="http://schemas.microsoft.com/office/drawing/2014/main" id="{3C5FDBE6-7C9E-C687-6198-B16744A67643}"/>
              </a:ext>
            </a:extLst>
          </p:cNvPr>
          <p:cNvSpPr txBox="1"/>
          <p:nvPr/>
        </p:nvSpPr>
        <p:spPr>
          <a:xfrm>
            <a:off x="5498807" y="4463754"/>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A7563C32-90A9-3996-B072-D25FE9713151}"/>
                  </a:ext>
                </a:extLst>
              </p:cNvPr>
              <p:cNvSpPr txBox="1"/>
              <p:nvPr/>
            </p:nvSpPr>
            <p:spPr>
              <a:xfrm>
                <a:off x="5739238" y="4365715"/>
                <a:ext cx="2144444"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2800" b="0" i="1" dirty="0" smtClean="0">
                        <a:solidFill>
                          <a:schemeClr val="accent2"/>
                        </a:solidFill>
                        <a:latin typeface="Cambria Math" panose="02040503050406030204" pitchFamily="18" charset="0"/>
                        <a:ea typeface="Cambria Math" panose="02040503050406030204" pitchFamily="18" charset="0"/>
                      </a:rPr>
                      <m:t>−1</m:t>
                    </m:r>
                    <m:r>
                      <a:rPr lang="en-US" sz="2800" b="0" i="1" dirty="0" smtClean="0">
                        <a:solidFill>
                          <a:schemeClr val="tx1"/>
                        </a:solidFill>
                        <a:latin typeface="Cambria Math" panose="02040503050406030204" pitchFamily="18" charset="0"/>
                        <a:ea typeface="Cambria Math" panose="02040503050406030204" pitchFamily="18" charset="0"/>
                      </a:rPr>
                      <m:t>&lt;</m:t>
                    </m:r>
                    <m:r>
                      <a:rPr lang="en-JP" sz="2800" i="1" dirty="0" smtClean="0">
                        <a:solidFill>
                          <a:schemeClr val="accent2"/>
                        </a:solidFill>
                        <a:latin typeface="Cambria Math" panose="02040503050406030204" pitchFamily="18" charset="0"/>
                      </a:rPr>
                      <m:t>𝑏</m:t>
                    </m:r>
                    <m:r>
                      <a:rPr lang="en-US" sz="2800" b="0" i="0" baseline="-25000" dirty="0" smtClean="0">
                        <a:solidFill>
                          <a:schemeClr val="accent2"/>
                        </a:solidFill>
                        <a:latin typeface="Cambria Math" panose="02040503050406030204" pitchFamily="18" charset="0"/>
                      </a:rPr>
                      <m:t>1</m:t>
                    </m:r>
                  </m:oMath>
                </a14:m>
                <a:r>
                  <a:rPr lang="en-JP" sz="3000" baseline="-25000" dirty="0">
                    <a:solidFill>
                      <a:schemeClr val="accent2"/>
                    </a:solidFill>
                  </a:rPr>
                  <a:t>  </a:t>
                </a:r>
              </a:p>
            </p:txBody>
          </p:sp>
        </mc:Choice>
        <mc:Fallback xmlns="">
          <p:sp>
            <p:nvSpPr>
              <p:cNvPr id="63" name="TextBox 62">
                <a:extLst>
                  <a:ext uri="{FF2B5EF4-FFF2-40B4-BE49-F238E27FC236}">
                    <a16:creationId xmlns:a16="http://schemas.microsoft.com/office/drawing/2014/main" id="{A7563C32-90A9-3996-B072-D25FE9713151}"/>
                  </a:ext>
                </a:extLst>
              </p:cNvPr>
              <p:cNvSpPr txBox="1">
                <a:spLocks noRot="1" noChangeAspect="1" noMove="1" noResize="1" noEditPoints="1" noAdjustHandles="1" noChangeArrowheads="1" noChangeShapeType="1" noTextEdit="1"/>
              </p:cNvSpPr>
              <p:nvPr/>
            </p:nvSpPr>
            <p:spPr>
              <a:xfrm>
                <a:off x="5739238" y="4365715"/>
                <a:ext cx="2144444" cy="553998"/>
              </a:xfrm>
              <a:prstGeom prst="rect">
                <a:avLst/>
              </a:prstGeom>
              <a:blipFill>
                <a:blip r:embed="rId20"/>
                <a:stretch>
                  <a:fillRect b="-4444"/>
                </a:stretch>
              </a:blipFill>
            </p:spPr>
            <p:txBody>
              <a:bodyPr/>
              <a:lstStyle/>
              <a:p>
                <a:r>
                  <a:rPr lang="en-JP">
                    <a:noFill/>
                  </a:rPr>
                  <a:t> </a:t>
                </a:r>
              </a:p>
            </p:txBody>
          </p:sp>
        </mc:Fallback>
      </mc:AlternateContent>
      <p:sp>
        <p:nvSpPr>
          <p:cNvPr id="64" name="TextBox 63">
            <a:extLst>
              <a:ext uri="{FF2B5EF4-FFF2-40B4-BE49-F238E27FC236}">
                <a16:creationId xmlns:a16="http://schemas.microsoft.com/office/drawing/2014/main" id="{6DA655F5-4137-E752-62EA-25943A524DA2}"/>
              </a:ext>
            </a:extLst>
          </p:cNvPr>
          <p:cNvSpPr txBox="1"/>
          <p:nvPr/>
        </p:nvSpPr>
        <p:spPr>
          <a:xfrm>
            <a:off x="7474389" y="444652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73E7511B-FF10-1E2F-0EDD-829D2130C78D}"/>
                  </a:ext>
                </a:extLst>
              </p:cNvPr>
              <p:cNvSpPr txBox="1"/>
              <p:nvPr/>
            </p:nvSpPr>
            <p:spPr>
              <a:xfrm>
                <a:off x="7618012" y="4365136"/>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JP" sz="3000" i="1" dirty="0">
                        <a:latin typeface="Cambria Math" panose="02040503050406030204" pitchFamily="18" charset="0"/>
                      </a:rPr>
                      <m:t>&lt;</m:t>
                    </m:r>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oMath>
                </a14:m>
                <a:r>
                  <a:rPr lang="en-JP" sz="3000" baseline="-25000" dirty="0">
                    <a:solidFill>
                      <a:schemeClr val="accent1"/>
                    </a:solidFill>
                  </a:rPr>
                  <a:t>  </a:t>
                </a:r>
                <a:endParaRPr lang="en-JP" sz="3000" baseline="-25000" dirty="0">
                  <a:solidFill>
                    <a:schemeClr val="accent2"/>
                  </a:solidFill>
                </a:endParaRPr>
              </a:p>
            </p:txBody>
          </p:sp>
        </mc:Choice>
        <mc:Fallback xmlns="">
          <p:sp>
            <p:nvSpPr>
              <p:cNvPr id="65" name="TextBox 64">
                <a:extLst>
                  <a:ext uri="{FF2B5EF4-FFF2-40B4-BE49-F238E27FC236}">
                    <a16:creationId xmlns:a16="http://schemas.microsoft.com/office/drawing/2014/main" id="{73E7511B-FF10-1E2F-0EDD-829D2130C78D}"/>
                  </a:ext>
                </a:extLst>
              </p:cNvPr>
              <p:cNvSpPr txBox="1">
                <a:spLocks noRot="1" noChangeAspect="1" noMove="1" noResize="1" noEditPoints="1" noAdjustHandles="1" noChangeArrowheads="1" noChangeShapeType="1" noTextEdit="1"/>
              </p:cNvSpPr>
              <p:nvPr/>
            </p:nvSpPr>
            <p:spPr>
              <a:xfrm>
                <a:off x="7618012" y="4365136"/>
                <a:ext cx="1617681" cy="553998"/>
              </a:xfrm>
              <a:prstGeom prst="rect">
                <a:avLst/>
              </a:prstGeom>
              <a:blipFill>
                <a:blip r:embed="rId10"/>
                <a:stretch>
                  <a:fillRect b="-4444"/>
                </a:stretch>
              </a:blipFill>
            </p:spPr>
            <p:txBody>
              <a:bodyPr/>
              <a:lstStyle/>
              <a:p>
                <a:r>
                  <a:rPr lang="en-JP">
                    <a:noFill/>
                  </a:rPr>
                  <a:t> </a:t>
                </a:r>
              </a:p>
            </p:txBody>
          </p:sp>
        </mc:Fallback>
      </mc:AlternateContent>
      <p:sp>
        <p:nvSpPr>
          <p:cNvPr id="67" name="TextBox 66">
            <a:extLst>
              <a:ext uri="{FF2B5EF4-FFF2-40B4-BE49-F238E27FC236}">
                <a16:creationId xmlns:a16="http://schemas.microsoft.com/office/drawing/2014/main" id="{37BE3031-0A14-EC32-9160-3AD2E150FF6B}"/>
              </a:ext>
            </a:extLst>
          </p:cNvPr>
          <p:cNvSpPr txBox="1"/>
          <p:nvPr/>
        </p:nvSpPr>
        <p:spPr>
          <a:xfrm>
            <a:off x="8855102" y="4364557"/>
            <a:ext cx="304892" cy="553998"/>
          </a:xfrm>
          <a:prstGeom prst="rect">
            <a:avLst/>
          </a:prstGeom>
          <a:noFill/>
        </p:spPr>
        <p:txBody>
          <a:bodyPr wrap="square" rtlCol="0">
            <a:spAutoFit/>
          </a:bodyPr>
          <a:lstStyle/>
          <a:p>
            <a:r>
              <a:rPr lang="en-JP" sz="3000" dirty="0"/>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4B1E305-4877-F738-8136-6970D19D8B68}"/>
                  </a:ext>
                </a:extLst>
              </p:cNvPr>
              <p:cNvSpPr txBox="1"/>
              <p:nvPr/>
            </p:nvSpPr>
            <p:spPr>
              <a:xfrm>
                <a:off x="276721" y="3131617"/>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3" name="TextBox 2">
                <a:extLst>
                  <a:ext uri="{FF2B5EF4-FFF2-40B4-BE49-F238E27FC236}">
                    <a16:creationId xmlns:a16="http://schemas.microsoft.com/office/drawing/2014/main" id="{24B1E305-4877-F738-8136-6970D19D8B68}"/>
                  </a:ext>
                </a:extLst>
              </p:cNvPr>
              <p:cNvSpPr txBox="1">
                <a:spLocks noRot="1" noChangeAspect="1" noMove="1" noResize="1" noEditPoints="1" noAdjustHandles="1" noChangeArrowheads="1" noChangeShapeType="1" noTextEdit="1"/>
              </p:cNvSpPr>
              <p:nvPr/>
            </p:nvSpPr>
            <p:spPr>
              <a:xfrm>
                <a:off x="276721" y="3131617"/>
                <a:ext cx="1617681" cy="553998"/>
              </a:xfrm>
              <a:prstGeom prst="rect">
                <a:avLst/>
              </a:prstGeom>
              <a:blipFill>
                <a:blip r:embed="rId21"/>
                <a:stretch>
                  <a:fillRect b="-2222"/>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97178A31-4571-84EC-7BD0-9A7E0868FACF}"/>
                  </a:ext>
                </a:extLst>
              </p:cNvPr>
              <p:cNvSpPr txBox="1"/>
              <p:nvPr/>
            </p:nvSpPr>
            <p:spPr>
              <a:xfrm>
                <a:off x="1392737" y="3105943"/>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61" name="TextBox 60">
                <a:extLst>
                  <a:ext uri="{FF2B5EF4-FFF2-40B4-BE49-F238E27FC236}">
                    <a16:creationId xmlns:a16="http://schemas.microsoft.com/office/drawing/2014/main" id="{97178A31-4571-84EC-7BD0-9A7E0868FACF}"/>
                  </a:ext>
                </a:extLst>
              </p:cNvPr>
              <p:cNvSpPr txBox="1">
                <a:spLocks noRot="1" noChangeAspect="1" noMove="1" noResize="1" noEditPoints="1" noAdjustHandles="1" noChangeArrowheads="1" noChangeShapeType="1" noTextEdit="1"/>
              </p:cNvSpPr>
              <p:nvPr/>
            </p:nvSpPr>
            <p:spPr>
              <a:xfrm>
                <a:off x="1392737" y="3105943"/>
                <a:ext cx="1617681" cy="553998"/>
              </a:xfrm>
              <a:prstGeom prst="rect">
                <a:avLst/>
              </a:prstGeom>
              <a:blipFill>
                <a:blip r:embed="rId22"/>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9152051C-FF0D-E6B0-F244-664626093D79}"/>
                  </a:ext>
                </a:extLst>
              </p:cNvPr>
              <p:cNvSpPr txBox="1"/>
              <p:nvPr/>
            </p:nvSpPr>
            <p:spPr>
              <a:xfrm>
                <a:off x="70632" y="5052535"/>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66" name="TextBox 65">
                <a:extLst>
                  <a:ext uri="{FF2B5EF4-FFF2-40B4-BE49-F238E27FC236}">
                    <a16:creationId xmlns:a16="http://schemas.microsoft.com/office/drawing/2014/main" id="{9152051C-FF0D-E6B0-F244-664626093D79}"/>
                  </a:ext>
                </a:extLst>
              </p:cNvPr>
              <p:cNvSpPr txBox="1">
                <a:spLocks noRot="1" noChangeAspect="1" noMove="1" noResize="1" noEditPoints="1" noAdjustHandles="1" noChangeArrowheads="1" noChangeShapeType="1" noTextEdit="1"/>
              </p:cNvSpPr>
              <p:nvPr/>
            </p:nvSpPr>
            <p:spPr>
              <a:xfrm>
                <a:off x="70632" y="5052535"/>
                <a:ext cx="1617681" cy="553998"/>
              </a:xfrm>
              <a:prstGeom prst="rect">
                <a:avLst/>
              </a:prstGeom>
              <a:blipFill>
                <a:blip r:embed="rId23"/>
                <a:stretch>
                  <a:fillRect b="-6667"/>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6F8B737-9BBB-7C2A-EA02-83B5C36E151B}"/>
                  </a:ext>
                </a:extLst>
              </p:cNvPr>
              <p:cNvSpPr txBox="1"/>
              <p:nvPr/>
            </p:nvSpPr>
            <p:spPr>
              <a:xfrm>
                <a:off x="1221603" y="504914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70" name="TextBox 69">
                <a:extLst>
                  <a:ext uri="{FF2B5EF4-FFF2-40B4-BE49-F238E27FC236}">
                    <a16:creationId xmlns:a16="http://schemas.microsoft.com/office/drawing/2014/main" id="{96F8B737-9BBB-7C2A-EA02-83B5C36E151B}"/>
                  </a:ext>
                </a:extLst>
              </p:cNvPr>
              <p:cNvSpPr txBox="1">
                <a:spLocks noRot="1" noChangeAspect="1" noMove="1" noResize="1" noEditPoints="1" noAdjustHandles="1" noChangeArrowheads="1" noChangeShapeType="1" noTextEdit="1"/>
              </p:cNvSpPr>
              <p:nvPr/>
            </p:nvSpPr>
            <p:spPr>
              <a:xfrm>
                <a:off x="1221603" y="5049146"/>
                <a:ext cx="1617681" cy="553998"/>
              </a:xfrm>
              <a:prstGeom prst="rect">
                <a:avLst/>
              </a:prstGeom>
              <a:blipFill>
                <a:blip r:embed="rId24"/>
                <a:stretch>
                  <a:fillRect b="-6667"/>
                </a:stretch>
              </a:blipFill>
            </p:spPr>
            <p:txBody>
              <a:bodyPr/>
              <a:lstStyle/>
              <a:p>
                <a:r>
                  <a:rPr lang="en-JP">
                    <a:noFill/>
                  </a:rPr>
                  <a:t> </a:t>
                </a:r>
              </a:p>
            </p:txBody>
          </p:sp>
        </mc:Fallback>
      </mc:AlternateContent>
    </p:spTree>
    <p:extLst>
      <p:ext uri="{BB962C8B-B14F-4D97-AF65-F5344CB8AC3E}">
        <p14:creationId xmlns:p14="http://schemas.microsoft.com/office/powerpoint/2010/main" val="20296504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D76DBC4-F9EA-80A1-141F-BFAF7E333AEB}"/>
              </a:ext>
            </a:extLst>
          </p:cNvPr>
          <p:cNvSpPr/>
          <p:nvPr/>
        </p:nvSpPr>
        <p:spPr>
          <a:xfrm>
            <a:off x="43993" y="1377029"/>
            <a:ext cx="3605726" cy="4962881"/>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58" name="Rounded Rectangle 57">
            <a:extLst>
              <a:ext uri="{FF2B5EF4-FFF2-40B4-BE49-F238E27FC236}">
                <a16:creationId xmlns:a16="http://schemas.microsoft.com/office/drawing/2014/main" id="{E570C5E8-724D-C97B-8C79-3079BE827D68}"/>
              </a:ext>
            </a:extLst>
          </p:cNvPr>
          <p:cNvSpPr/>
          <p:nvPr/>
        </p:nvSpPr>
        <p:spPr>
          <a:xfrm>
            <a:off x="189809" y="3128287"/>
            <a:ext cx="3337088" cy="3122957"/>
          </a:xfrm>
          <a:prstGeom prst="roundRect">
            <a:avLst>
              <a:gd name="adj" fmla="val 7429"/>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78EF49EF-1D02-ACB5-3669-36EFFB47774D}"/>
              </a:ext>
            </a:extLst>
          </p:cNvPr>
          <p:cNvSpPr>
            <a:spLocks noGrp="1"/>
          </p:cNvSpPr>
          <p:nvPr>
            <p:ph type="title"/>
          </p:nvPr>
        </p:nvSpPr>
        <p:spPr/>
        <p:txBody>
          <a:bodyPr/>
          <a:lstStyle/>
          <a:p>
            <a:r>
              <a:rPr lang="en-JP" sz="3600" dirty="0"/>
              <a:t>Clutch: Lookup Table &amp; </a:t>
            </a:r>
            <a:r>
              <a:rPr lang="en-US" sz="3600" dirty="0"/>
              <a:t>Divide-and-Conquer</a:t>
            </a:r>
            <a:endParaRPr lang="en-JP" sz="3600" dirty="0"/>
          </a:p>
        </p:txBody>
      </p:sp>
      <p:sp>
        <p:nvSpPr>
          <p:cNvPr id="4" name="Footer Placeholder 3">
            <a:extLst>
              <a:ext uri="{FF2B5EF4-FFF2-40B4-BE49-F238E27FC236}">
                <a16:creationId xmlns:a16="http://schemas.microsoft.com/office/drawing/2014/main" id="{D081048B-4F5C-FC1D-37F6-62BF6BDA1E5E}"/>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8F9CA94-0FB4-288F-7D0C-1C416BEB1AC8}"/>
              </a:ext>
            </a:extLst>
          </p:cNvPr>
          <p:cNvSpPr>
            <a:spLocks noGrp="1"/>
          </p:cNvSpPr>
          <p:nvPr>
            <p:ph type="sldNum" sz="quarter" idx="12"/>
          </p:nvPr>
        </p:nvSpPr>
        <p:spPr/>
        <p:txBody>
          <a:bodyPr/>
          <a:lstStyle/>
          <a:p>
            <a:fld id="{CBE5B309-C2CE-4D90-B104-F7E98438FC65}" type="slidenum">
              <a:rPr lang="tr-TR" smtClean="0"/>
              <a:pPr/>
              <a:t>57</a:t>
            </a:fld>
            <a:endParaRPr lang="tr-TR" dirty="0"/>
          </a:p>
        </p:txBody>
      </p:sp>
      <p:grpSp>
        <p:nvGrpSpPr>
          <p:cNvPr id="7" name="Group 6">
            <a:extLst>
              <a:ext uri="{FF2B5EF4-FFF2-40B4-BE49-F238E27FC236}">
                <a16:creationId xmlns:a16="http://schemas.microsoft.com/office/drawing/2014/main" id="{228F3276-5310-F7F8-3BCB-713138F3D49C}"/>
              </a:ext>
            </a:extLst>
          </p:cNvPr>
          <p:cNvGrpSpPr/>
          <p:nvPr/>
        </p:nvGrpSpPr>
        <p:grpSpPr>
          <a:xfrm>
            <a:off x="802381" y="2104142"/>
            <a:ext cx="1007998" cy="503999"/>
            <a:chOff x="1548391" y="1945348"/>
            <a:chExt cx="1007998" cy="503999"/>
          </a:xfrm>
        </p:grpSpPr>
        <p:sp>
          <p:nvSpPr>
            <p:cNvPr id="8" name="Rectangle 7">
              <a:extLst>
                <a:ext uri="{FF2B5EF4-FFF2-40B4-BE49-F238E27FC236}">
                  <a16:creationId xmlns:a16="http://schemas.microsoft.com/office/drawing/2014/main" id="{9B8E5611-F6B7-C55E-842A-81D7DD624234}"/>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9" name="Rectangle 8">
              <a:extLst>
                <a:ext uri="{FF2B5EF4-FFF2-40B4-BE49-F238E27FC236}">
                  <a16:creationId xmlns:a16="http://schemas.microsoft.com/office/drawing/2014/main" id="{865CF34B-A229-55FB-F0CD-BBE265D5E878}"/>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0" name="Group 9">
            <a:extLst>
              <a:ext uri="{FF2B5EF4-FFF2-40B4-BE49-F238E27FC236}">
                <a16:creationId xmlns:a16="http://schemas.microsoft.com/office/drawing/2014/main" id="{E336EC09-332A-2D20-6399-4075928666BB}"/>
              </a:ext>
            </a:extLst>
          </p:cNvPr>
          <p:cNvGrpSpPr/>
          <p:nvPr/>
        </p:nvGrpSpPr>
        <p:grpSpPr>
          <a:xfrm>
            <a:off x="1810379" y="2104142"/>
            <a:ext cx="1007998" cy="503999"/>
            <a:chOff x="2556389" y="1945348"/>
            <a:chExt cx="1007998" cy="503999"/>
          </a:xfrm>
        </p:grpSpPr>
        <p:sp>
          <p:nvSpPr>
            <p:cNvPr id="11" name="Rectangle 10">
              <a:extLst>
                <a:ext uri="{FF2B5EF4-FFF2-40B4-BE49-F238E27FC236}">
                  <a16:creationId xmlns:a16="http://schemas.microsoft.com/office/drawing/2014/main" id="{03C6BD6A-62B1-F4BC-73CB-E6FC89F7643A}"/>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2" name="Rectangle 11">
              <a:extLst>
                <a:ext uri="{FF2B5EF4-FFF2-40B4-BE49-F238E27FC236}">
                  <a16:creationId xmlns:a16="http://schemas.microsoft.com/office/drawing/2014/main" id="{7E569C17-68BB-AAA9-07BB-EBD260176C07}"/>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6119E7E-78CB-3328-BB5A-B5183033484F}"/>
                  </a:ext>
                </a:extLst>
              </p:cNvPr>
              <p:cNvSpPr txBox="1"/>
              <p:nvPr/>
            </p:nvSpPr>
            <p:spPr>
              <a:xfrm>
                <a:off x="1306208" y="1448198"/>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3" name="TextBox 12">
                <a:extLst>
                  <a:ext uri="{FF2B5EF4-FFF2-40B4-BE49-F238E27FC236}">
                    <a16:creationId xmlns:a16="http://schemas.microsoft.com/office/drawing/2014/main" id="{E6119E7E-78CB-3328-BB5A-B5183033484F}"/>
                  </a:ext>
                </a:extLst>
              </p:cNvPr>
              <p:cNvSpPr txBox="1">
                <a:spLocks noRot="1" noChangeAspect="1" noMove="1" noResize="1" noEditPoints="1" noAdjustHandles="1" noChangeArrowheads="1" noChangeShapeType="1" noTextEdit="1"/>
              </p:cNvSpPr>
              <p:nvPr/>
            </p:nvSpPr>
            <p:spPr>
              <a:xfrm>
                <a:off x="1306208" y="1448198"/>
                <a:ext cx="1029834" cy="584775"/>
              </a:xfrm>
              <a:prstGeom prst="rect">
                <a:avLst/>
              </a:prstGeom>
              <a:blipFill>
                <a:blip r:embed="rId3"/>
                <a:stretch>
                  <a:fillRect t="-13043" r="-14634" b="-34783"/>
                </a:stretch>
              </a:blipFill>
            </p:spPr>
            <p:txBody>
              <a:bodyPr/>
              <a:lstStyle/>
              <a:p>
                <a:r>
                  <a:rPr lang="en-JP">
                    <a:noFill/>
                  </a:rPr>
                  <a:t> </a:t>
                </a:r>
              </a:p>
            </p:txBody>
          </p:sp>
        </mc:Fallback>
      </mc:AlternateContent>
      <p:grpSp>
        <p:nvGrpSpPr>
          <p:cNvPr id="14" name="Group 13">
            <a:extLst>
              <a:ext uri="{FF2B5EF4-FFF2-40B4-BE49-F238E27FC236}">
                <a16:creationId xmlns:a16="http://schemas.microsoft.com/office/drawing/2014/main" id="{A60539AC-3F56-0CAB-500D-82A2F498B2C1}"/>
              </a:ext>
            </a:extLst>
          </p:cNvPr>
          <p:cNvGrpSpPr/>
          <p:nvPr/>
        </p:nvGrpSpPr>
        <p:grpSpPr>
          <a:xfrm>
            <a:off x="802381" y="2104142"/>
            <a:ext cx="1007998" cy="503999"/>
            <a:chOff x="1548391" y="1945348"/>
            <a:chExt cx="1007998" cy="503999"/>
          </a:xfrm>
        </p:grpSpPr>
        <p:sp>
          <p:nvSpPr>
            <p:cNvPr id="15" name="Rectangle 14">
              <a:extLst>
                <a:ext uri="{FF2B5EF4-FFF2-40B4-BE49-F238E27FC236}">
                  <a16:creationId xmlns:a16="http://schemas.microsoft.com/office/drawing/2014/main" id="{5070B402-9956-4F3C-4058-70248F961930}"/>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6" name="Rectangle 15">
              <a:extLst>
                <a:ext uri="{FF2B5EF4-FFF2-40B4-BE49-F238E27FC236}">
                  <a16:creationId xmlns:a16="http://schemas.microsoft.com/office/drawing/2014/main" id="{24DACB8D-6718-6BA7-E284-D0EFC08AB7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7" name="Group 16">
            <a:extLst>
              <a:ext uri="{FF2B5EF4-FFF2-40B4-BE49-F238E27FC236}">
                <a16:creationId xmlns:a16="http://schemas.microsoft.com/office/drawing/2014/main" id="{7AC6BA5F-FE21-C388-13DC-FD647DF48D30}"/>
              </a:ext>
            </a:extLst>
          </p:cNvPr>
          <p:cNvGrpSpPr/>
          <p:nvPr/>
        </p:nvGrpSpPr>
        <p:grpSpPr>
          <a:xfrm>
            <a:off x="1810379" y="2104142"/>
            <a:ext cx="1007998" cy="503999"/>
            <a:chOff x="2556389" y="1945348"/>
            <a:chExt cx="1007998" cy="503999"/>
          </a:xfrm>
        </p:grpSpPr>
        <p:sp>
          <p:nvSpPr>
            <p:cNvPr id="18" name="Rectangle 17">
              <a:extLst>
                <a:ext uri="{FF2B5EF4-FFF2-40B4-BE49-F238E27FC236}">
                  <a16:creationId xmlns:a16="http://schemas.microsoft.com/office/drawing/2014/main" id="{3C1954DB-D636-18A8-34E2-E00DAF3AC907}"/>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9" name="Rectangle 18">
              <a:extLst>
                <a:ext uri="{FF2B5EF4-FFF2-40B4-BE49-F238E27FC236}">
                  <a16:creationId xmlns:a16="http://schemas.microsoft.com/office/drawing/2014/main" id="{1356A2B7-F42B-048B-5EEA-AB48D5A857F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20" name="TextBox 19">
            <a:extLst>
              <a:ext uri="{FF2B5EF4-FFF2-40B4-BE49-F238E27FC236}">
                <a16:creationId xmlns:a16="http://schemas.microsoft.com/office/drawing/2014/main" id="{EDC3A5F7-34D4-25B6-3B4F-5019BFC510FF}"/>
              </a:ext>
            </a:extLst>
          </p:cNvPr>
          <p:cNvSpPr txBox="1"/>
          <p:nvPr/>
        </p:nvSpPr>
        <p:spPr>
          <a:xfrm>
            <a:off x="470900" y="1757907"/>
            <a:ext cx="788999" cy="461665"/>
          </a:xfrm>
          <a:prstGeom prst="rect">
            <a:avLst/>
          </a:prstGeom>
          <a:noFill/>
        </p:spPr>
        <p:txBody>
          <a:bodyPr wrap="none" rtlCol="0">
            <a:spAutoFit/>
          </a:bodyPr>
          <a:lstStyle/>
          <a:p>
            <a:r>
              <a:rPr lang="en-JP" sz="2400" dirty="0"/>
              <a:t>MSB</a:t>
            </a:r>
          </a:p>
        </p:txBody>
      </p:sp>
      <p:sp>
        <p:nvSpPr>
          <p:cNvPr id="21" name="TextBox 20">
            <a:extLst>
              <a:ext uri="{FF2B5EF4-FFF2-40B4-BE49-F238E27FC236}">
                <a16:creationId xmlns:a16="http://schemas.microsoft.com/office/drawing/2014/main" id="{10290EEF-4069-E63A-D27F-EAA0A05B0CA2}"/>
              </a:ext>
            </a:extLst>
          </p:cNvPr>
          <p:cNvSpPr txBox="1"/>
          <p:nvPr/>
        </p:nvSpPr>
        <p:spPr>
          <a:xfrm>
            <a:off x="2397559" y="1757907"/>
            <a:ext cx="699230" cy="461665"/>
          </a:xfrm>
          <a:prstGeom prst="rect">
            <a:avLst/>
          </a:prstGeom>
          <a:noFill/>
        </p:spPr>
        <p:txBody>
          <a:bodyPr wrap="none" rtlCol="0">
            <a:spAutoFit/>
          </a:bodyPr>
          <a:lstStyle/>
          <a:p>
            <a:r>
              <a:rPr lang="en-JP" sz="2400" dirty="0"/>
              <a:t>LSB</a:t>
            </a:r>
          </a:p>
        </p:txBody>
      </p:sp>
      <p:grpSp>
        <p:nvGrpSpPr>
          <p:cNvPr id="22" name="Group 21">
            <a:extLst>
              <a:ext uri="{FF2B5EF4-FFF2-40B4-BE49-F238E27FC236}">
                <a16:creationId xmlns:a16="http://schemas.microsoft.com/office/drawing/2014/main" id="{88BA1C43-42C9-60CF-D671-EED1F6C81683}"/>
              </a:ext>
            </a:extLst>
          </p:cNvPr>
          <p:cNvGrpSpPr/>
          <p:nvPr/>
        </p:nvGrpSpPr>
        <p:grpSpPr>
          <a:xfrm>
            <a:off x="807764" y="3799315"/>
            <a:ext cx="1007998" cy="503999"/>
            <a:chOff x="5579613" y="1945348"/>
            <a:chExt cx="1007998" cy="503999"/>
          </a:xfrm>
        </p:grpSpPr>
        <p:sp>
          <p:nvSpPr>
            <p:cNvPr id="23" name="Rectangle 22">
              <a:extLst>
                <a:ext uri="{FF2B5EF4-FFF2-40B4-BE49-F238E27FC236}">
                  <a16:creationId xmlns:a16="http://schemas.microsoft.com/office/drawing/2014/main" id="{DACD92F4-CA93-9470-55FE-D1E043D3B06C}"/>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4" name="Rectangle 23">
              <a:extLst>
                <a:ext uri="{FF2B5EF4-FFF2-40B4-BE49-F238E27FC236}">
                  <a16:creationId xmlns:a16="http://schemas.microsoft.com/office/drawing/2014/main" id="{4ADCBABA-D717-AFA8-A8BE-5A71B94CE408}"/>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5" name="Group 24">
            <a:extLst>
              <a:ext uri="{FF2B5EF4-FFF2-40B4-BE49-F238E27FC236}">
                <a16:creationId xmlns:a16="http://schemas.microsoft.com/office/drawing/2014/main" id="{3C51F164-BB22-87CC-923C-8844F7085232}"/>
              </a:ext>
            </a:extLst>
          </p:cNvPr>
          <p:cNvGrpSpPr/>
          <p:nvPr/>
        </p:nvGrpSpPr>
        <p:grpSpPr>
          <a:xfrm>
            <a:off x="1809706" y="3799315"/>
            <a:ext cx="1007998" cy="503999"/>
            <a:chOff x="6587611" y="1945348"/>
            <a:chExt cx="1007998" cy="503999"/>
          </a:xfrm>
        </p:grpSpPr>
        <p:sp>
          <p:nvSpPr>
            <p:cNvPr id="26" name="Rectangle 25">
              <a:extLst>
                <a:ext uri="{FF2B5EF4-FFF2-40B4-BE49-F238E27FC236}">
                  <a16:creationId xmlns:a16="http://schemas.microsoft.com/office/drawing/2014/main" id="{2F93658E-C6AD-19BF-C917-FE966C68C99B}"/>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7" name="Rectangle 26">
              <a:extLst>
                <a:ext uri="{FF2B5EF4-FFF2-40B4-BE49-F238E27FC236}">
                  <a16:creationId xmlns:a16="http://schemas.microsoft.com/office/drawing/2014/main" id="{49FC611C-87F1-B845-C009-0B7B77E23FAC}"/>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2236B3E-75D0-DE68-BDA2-D329D0C5B50D}"/>
                  </a:ext>
                </a:extLst>
              </p:cNvPr>
              <p:cNvSpPr txBox="1"/>
              <p:nvPr/>
            </p:nvSpPr>
            <p:spPr>
              <a:xfrm>
                <a:off x="1352704" y="3231846"/>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8" name="TextBox 27">
                <a:extLst>
                  <a:ext uri="{FF2B5EF4-FFF2-40B4-BE49-F238E27FC236}">
                    <a16:creationId xmlns:a16="http://schemas.microsoft.com/office/drawing/2014/main" id="{12236B3E-75D0-DE68-BDA2-D329D0C5B50D}"/>
                  </a:ext>
                </a:extLst>
              </p:cNvPr>
              <p:cNvSpPr txBox="1">
                <a:spLocks noRot="1" noChangeAspect="1" noMove="1" noResize="1" noEditPoints="1" noAdjustHandles="1" noChangeArrowheads="1" noChangeShapeType="1" noTextEdit="1"/>
              </p:cNvSpPr>
              <p:nvPr/>
            </p:nvSpPr>
            <p:spPr>
              <a:xfrm>
                <a:off x="1352704" y="3231846"/>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9" name="Group 28">
            <a:extLst>
              <a:ext uri="{FF2B5EF4-FFF2-40B4-BE49-F238E27FC236}">
                <a16:creationId xmlns:a16="http://schemas.microsoft.com/office/drawing/2014/main" id="{FD540B04-8B88-54B9-E365-AA0B0DDCE9B8}"/>
              </a:ext>
            </a:extLst>
          </p:cNvPr>
          <p:cNvGrpSpPr/>
          <p:nvPr/>
        </p:nvGrpSpPr>
        <p:grpSpPr>
          <a:xfrm>
            <a:off x="794640" y="3797547"/>
            <a:ext cx="1007998" cy="503999"/>
            <a:chOff x="5579613" y="1945348"/>
            <a:chExt cx="1007998" cy="503999"/>
          </a:xfrm>
        </p:grpSpPr>
        <p:sp>
          <p:nvSpPr>
            <p:cNvPr id="30" name="Rectangle 29">
              <a:extLst>
                <a:ext uri="{FF2B5EF4-FFF2-40B4-BE49-F238E27FC236}">
                  <a16:creationId xmlns:a16="http://schemas.microsoft.com/office/drawing/2014/main" id="{52131EA7-BDD4-ACE7-9554-512923D9F45E}"/>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1" name="Rectangle 30">
              <a:extLst>
                <a:ext uri="{FF2B5EF4-FFF2-40B4-BE49-F238E27FC236}">
                  <a16:creationId xmlns:a16="http://schemas.microsoft.com/office/drawing/2014/main" id="{998A8073-C5AE-E70E-F04A-8F9C5B5C4D2E}"/>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2" name="Group 31">
            <a:extLst>
              <a:ext uri="{FF2B5EF4-FFF2-40B4-BE49-F238E27FC236}">
                <a16:creationId xmlns:a16="http://schemas.microsoft.com/office/drawing/2014/main" id="{54BFA245-5109-78B3-4C84-F2F13D940DC6}"/>
              </a:ext>
            </a:extLst>
          </p:cNvPr>
          <p:cNvGrpSpPr/>
          <p:nvPr/>
        </p:nvGrpSpPr>
        <p:grpSpPr>
          <a:xfrm>
            <a:off x="1808694" y="3797547"/>
            <a:ext cx="1007998" cy="503999"/>
            <a:chOff x="6587611" y="1945348"/>
            <a:chExt cx="1007998" cy="503999"/>
          </a:xfrm>
        </p:grpSpPr>
        <p:sp>
          <p:nvSpPr>
            <p:cNvPr id="33" name="Rectangle 32">
              <a:extLst>
                <a:ext uri="{FF2B5EF4-FFF2-40B4-BE49-F238E27FC236}">
                  <a16:creationId xmlns:a16="http://schemas.microsoft.com/office/drawing/2014/main" id="{4F45A38F-E2E8-81FB-DBD0-0884EBA92F89}"/>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4" name="Rectangle 33">
              <a:extLst>
                <a:ext uri="{FF2B5EF4-FFF2-40B4-BE49-F238E27FC236}">
                  <a16:creationId xmlns:a16="http://schemas.microsoft.com/office/drawing/2014/main" id="{CC6B8D71-7D91-E1C2-1FAE-918287F69D50}"/>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5" name="TextBox 34">
            <a:extLst>
              <a:ext uri="{FF2B5EF4-FFF2-40B4-BE49-F238E27FC236}">
                <a16:creationId xmlns:a16="http://schemas.microsoft.com/office/drawing/2014/main" id="{55BDC945-CB85-CACC-2EA0-3F6ACE1465E4}"/>
              </a:ext>
            </a:extLst>
          </p:cNvPr>
          <p:cNvSpPr txBox="1"/>
          <p:nvPr/>
        </p:nvSpPr>
        <p:spPr>
          <a:xfrm>
            <a:off x="470900" y="3447677"/>
            <a:ext cx="788999" cy="461665"/>
          </a:xfrm>
          <a:prstGeom prst="rect">
            <a:avLst/>
          </a:prstGeom>
          <a:noFill/>
        </p:spPr>
        <p:txBody>
          <a:bodyPr wrap="none" rtlCol="0">
            <a:spAutoFit/>
          </a:bodyPr>
          <a:lstStyle/>
          <a:p>
            <a:r>
              <a:rPr lang="en-JP" sz="2400" dirty="0"/>
              <a:t>MSB</a:t>
            </a:r>
          </a:p>
        </p:txBody>
      </p:sp>
      <p:sp>
        <p:nvSpPr>
          <p:cNvPr id="36" name="TextBox 35">
            <a:extLst>
              <a:ext uri="{FF2B5EF4-FFF2-40B4-BE49-F238E27FC236}">
                <a16:creationId xmlns:a16="http://schemas.microsoft.com/office/drawing/2014/main" id="{65BE4144-279A-4C1C-4597-B72B9E25CA71}"/>
              </a:ext>
            </a:extLst>
          </p:cNvPr>
          <p:cNvSpPr txBox="1"/>
          <p:nvPr/>
        </p:nvSpPr>
        <p:spPr>
          <a:xfrm>
            <a:off x="2397559" y="3447677"/>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ED27B83-3DB0-BEAB-72FA-ADA0E2624D90}"/>
                  </a:ext>
                </a:extLst>
              </p:cNvPr>
              <p:cNvSpPr txBox="1"/>
              <p:nvPr/>
            </p:nvSpPr>
            <p:spPr>
              <a:xfrm>
                <a:off x="688307" y="2566298"/>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41" name="TextBox 40">
                <a:extLst>
                  <a:ext uri="{FF2B5EF4-FFF2-40B4-BE49-F238E27FC236}">
                    <a16:creationId xmlns:a16="http://schemas.microsoft.com/office/drawing/2014/main" id="{7ED27B83-3DB0-BEAB-72FA-ADA0E2624D90}"/>
                  </a:ext>
                </a:extLst>
              </p:cNvPr>
              <p:cNvSpPr txBox="1">
                <a:spLocks noRot="1" noChangeAspect="1" noMove="1" noResize="1" noEditPoints="1" noAdjustHandles="1" noChangeArrowheads="1" noChangeShapeType="1" noTextEdit="1"/>
              </p:cNvSpPr>
              <p:nvPr/>
            </p:nvSpPr>
            <p:spPr>
              <a:xfrm>
                <a:off x="688307" y="2566298"/>
                <a:ext cx="1617681" cy="553998"/>
              </a:xfrm>
              <a:prstGeom prst="rect">
                <a:avLst/>
              </a:prstGeom>
              <a:blipFill>
                <a:blip r:embed="rId5"/>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9116E7C-DD19-C8AD-86A4-782BA1A30D35}"/>
                  </a:ext>
                </a:extLst>
              </p:cNvPr>
              <p:cNvSpPr txBox="1"/>
              <p:nvPr/>
            </p:nvSpPr>
            <p:spPr>
              <a:xfrm>
                <a:off x="1804323" y="2540624"/>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89116E7C-DD19-C8AD-86A4-782BA1A30D35}"/>
                  </a:ext>
                </a:extLst>
              </p:cNvPr>
              <p:cNvSpPr txBox="1">
                <a:spLocks noRot="1" noChangeAspect="1" noMove="1" noResize="1" noEditPoints="1" noAdjustHandles="1" noChangeArrowheads="1" noChangeShapeType="1" noTextEdit="1"/>
              </p:cNvSpPr>
              <p:nvPr/>
            </p:nvSpPr>
            <p:spPr>
              <a:xfrm>
                <a:off x="1804323" y="2540624"/>
                <a:ext cx="1617681" cy="553998"/>
              </a:xfrm>
              <a:prstGeom prst="rect">
                <a:avLst/>
              </a:prstGeom>
              <a:blipFill>
                <a:blip r:embed="rId6"/>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77561C9-8D19-B3A3-A3DB-A6C08B06B741}"/>
                  </a:ext>
                </a:extLst>
              </p:cNvPr>
              <p:cNvSpPr txBox="1"/>
              <p:nvPr/>
            </p:nvSpPr>
            <p:spPr>
              <a:xfrm>
                <a:off x="480533" y="423231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43" name="TextBox 42">
                <a:extLst>
                  <a:ext uri="{FF2B5EF4-FFF2-40B4-BE49-F238E27FC236}">
                    <a16:creationId xmlns:a16="http://schemas.microsoft.com/office/drawing/2014/main" id="{977561C9-8D19-B3A3-A3DB-A6C08B06B741}"/>
                  </a:ext>
                </a:extLst>
              </p:cNvPr>
              <p:cNvSpPr txBox="1">
                <a:spLocks noRot="1" noChangeAspect="1" noMove="1" noResize="1" noEditPoints="1" noAdjustHandles="1" noChangeArrowheads="1" noChangeShapeType="1" noTextEdit="1"/>
              </p:cNvSpPr>
              <p:nvPr/>
            </p:nvSpPr>
            <p:spPr>
              <a:xfrm>
                <a:off x="480533" y="4232316"/>
                <a:ext cx="1617681" cy="553998"/>
              </a:xfrm>
              <a:prstGeom prst="rect">
                <a:avLst/>
              </a:prstGeom>
              <a:blipFill>
                <a:blip r:embed="rId7"/>
                <a:stretch>
                  <a:fillRect b="-6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F036EA1-26C7-DAE2-93E2-0DD19F5F4ABB}"/>
                  </a:ext>
                </a:extLst>
              </p:cNvPr>
              <p:cNvSpPr txBox="1"/>
              <p:nvPr/>
            </p:nvSpPr>
            <p:spPr>
              <a:xfrm>
                <a:off x="1631504" y="4228927"/>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44" name="TextBox 43">
                <a:extLst>
                  <a:ext uri="{FF2B5EF4-FFF2-40B4-BE49-F238E27FC236}">
                    <a16:creationId xmlns:a16="http://schemas.microsoft.com/office/drawing/2014/main" id="{DF036EA1-26C7-DAE2-93E2-0DD19F5F4ABB}"/>
                  </a:ext>
                </a:extLst>
              </p:cNvPr>
              <p:cNvSpPr txBox="1">
                <a:spLocks noRot="1" noChangeAspect="1" noMove="1" noResize="1" noEditPoints="1" noAdjustHandles="1" noChangeArrowheads="1" noChangeShapeType="1" noTextEdit="1"/>
              </p:cNvSpPr>
              <p:nvPr/>
            </p:nvSpPr>
            <p:spPr>
              <a:xfrm>
                <a:off x="1631504" y="4228927"/>
                <a:ext cx="1617681" cy="553998"/>
              </a:xfrm>
              <a:prstGeom prst="rect">
                <a:avLst/>
              </a:prstGeom>
              <a:blipFill>
                <a:blip r:embed="rId8"/>
                <a:stretch>
                  <a:fillRect b="-6818"/>
                </a:stretch>
              </a:blipFill>
            </p:spPr>
            <p:txBody>
              <a:bodyPr/>
              <a:lstStyle/>
              <a:p>
                <a:r>
                  <a:rPr lang="en-JP">
                    <a:noFill/>
                  </a:rPr>
                  <a:t> </a:t>
                </a:r>
              </a:p>
            </p:txBody>
          </p:sp>
        </mc:Fallback>
      </mc:AlternateContent>
      <p:grpSp>
        <p:nvGrpSpPr>
          <p:cNvPr id="55" name="Group 54">
            <a:extLst>
              <a:ext uri="{FF2B5EF4-FFF2-40B4-BE49-F238E27FC236}">
                <a16:creationId xmlns:a16="http://schemas.microsoft.com/office/drawing/2014/main" id="{A78B71EF-9434-3133-7C63-7E9C504E40F6}"/>
              </a:ext>
            </a:extLst>
          </p:cNvPr>
          <p:cNvGrpSpPr/>
          <p:nvPr/>
        </p:nvGrpSpPr>
        <p:grpSpPr>
          <a:xfrm>
            <a:off x="304152" y="4865701"/>
            <a:ext cx="1506055" cy="503999"/>
            <a:chOff x="372015" y="5310739"/>
            <a:chExt cx="1506055" cy="503999"/>
          </a:xfrm>
        </p:grpSpPr>
        <p:sp>
          <p:nvSpPr>
            <p:cNvPr id="46" name="Rectangle 45">
              <a:extLst>
                <a:ext uri="{FF2B5EF4-FFF2-40B4-BE49-F238E27FC236}">
                  <a16:creationId xmlns:a16="http://schemas.microsoft.com/office/drawing/2014/main" id="{6D312DFD-DE44-8722-37C0-CCA431587FF5}"/>
                </a:ext>
              </a:extLst>
            </p:cNvPr>
            <p:cNvSpPr/>
            <p:nvPr/>
          </p:nvSpPr>
          <p:spPr>
            <a:xfrm>
              <a:off x="870072"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47" name="Rectangle 46">
              <a:extLst>
                <a:ext uri="{FF2B5EF4-FFF2-40B4-BE49-F238E27FC236}">
                  <a16:creationId xmlns:a16="http://schemas.microsoft.com/office/drawing/2014/main" id="{CF354521-BBA1-7E4D-E4D9-9EAAF97DFE58}"/>
                </a:ext>
              </a:extLst>
            </p:cNvPr>
            <p:cNvSpPr/>
            <p:nvPr/>
          </p:nvSpPr>
          <p:spPr>
            <a:xfrm>
              <a:off x="1374071"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51" name="Rectangle 50">
              <a:extLst>
                <a:ext uri="{FF2B5EF4-FFF2-40B4-BE49-F238E27FC236}">
                  <a16:creationId xmlns:a16="http://schemas.microsoft.com/office/drawing/2014/main" id="{A32A3C6F-DC0E-EC60-C668-5F203BEFFF29}"/>
                </a:ext>
              </a:extLst>
            </p:cNvPr>
            <p:cNvSpPr/>
            <p:nvPr/>
          </p:nvSpPr>
          <p:spPr>
            <a:xfrm>
              <a:off x="372015"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56" name="Group 55">
            <a:extLst>
              <a:ext uri="{FF2B5EF4-FFF2-40B4-BE49-F238E27FC236}">
                <a16:creationId xmlns:a16="http://schemas.microsoft.com/office/drawing/2014/main" id="{8B610DF3-1851-95FB-21D3-3532B5DA1D67}"/>
              </a:ext>
            </a:extLst>
          </p:cNvPr>
          <p:cNvGrpSpPr/>
          <p:nvPr/>
        </p:nvGrpSpPr>
        <p:grpSpPr>
          <a:xfrm>
            <a:off x="1816263" y="4865700"/>
            <a:ext cx="1511997" cy="504000"/>
            <a:chOff x="1884126" y="5310738"/>
            <a:chExt cx="1511997" cy="504000"/>
          </a:xfrm>
        </p:grpSpPr>
        <p:sp>
          <p:nvSpPr>
            <p:cNvPr id="49" name="Rectangle 48">
              <a:extLst>
                <a:ext uri="{FF2B5EF4-FFF2-40B4-BE49-F238E27FC236}">
                  <a16:creationId xmlns:a16="http://schemas.microsoft.com/office/drawing/2014/main" id="{F330F413-5F97-5C0A-991D-77B30318C229}"/>
                </a:ext>
              </a:extLst>
            </p:cNvPr>
            <p:cNvSpPr/>
            <p:nvPr/>
          </p:nvSpPr>
          <p:spPr>
            <a:xfrm>
              <a:off x="1884126" y="5310739"/>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50" name="Rectangle 49">
              <a:extLst>
                <a:ext uri="{FF2B5EF4-FFF2-40B4-BE49-F238E27FC236}">
                  <a16:creationId xmlns:a16="http://schemas.microsoft.com/office/drawing/2014/main" id="{196D2A30-1ED9-13F0-4CDC-6FD858AF38B3}"/>
                </a:ext>
              </a:extLst>
            </p:cNvPr>
            <p:cNvSpPr/>
            <p:nvPr/>
          </p:nvSpPr>
          <p:spPr>
            <a:xfrm>
              <a:off x="2388125" y="5310739"/>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52" name="Rectangle 51">
              <a:extLst>
                <a:ext uri="{FF2B5EF4-FFF2-40B4-BE49-F238E27FC236}">
                  <a16:creationId xmlns:a16="http://schemas.microsoft.com/office/drawing/2014/main" id="{7521914B-14BE-A9C7-F1A7-5F0BE756D700}"/>
                </a:ext>
              </a:extLst>
            </p:cNvPr>
            <p:cNvSpPr/>
            <p:nvPr/>
          </p:nvSpPr>
          <p:spPr>
            <a:xfrm>
              <a:off x="2892124" y="531073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927BD50-CA84-2120-3652-482347F44630}"/>
                  </a:ext>
                </a:extLst>
              </p:cNvPr>
              <p:cNvSpPr txBox="1"/>
              <p:nvPr/>
            </p:nvSpPr>
            <p:spPr>
              <a:xfrm>
                <a:off x="297510" y="5251004"/>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53" name="TextBox 52">
                <a:extLst>
                  <a:ext uri="{FF2B5EF4-FFF2-40B4-BE49-F238E27FC236}">
                    <a16:creationId xmlns:a16="http://schemas.microsoft.com/office/drawing/2014/main" id="{8927BD50-CA84-2120-3652-482347F44630}"/>
                  </a:ext>
                </a:extLst>
              </p:cNvPr>
              <p:cNvSpPr txBox="1">
                <a:spLocks noRot="1" noChangeAspect="1" noMove="1" noResize="1" noEditPoints="1" noAdjustHandles="1" noChangeArrowheads="1" noChangeShapeType="1" noTextEdit="1"/>
              </p:cNvSpPr>
              <p:nvPr/>
            </p:nvSpPr>
            <p:spPr>
              <a:xfrm>
                <a:off x="297510" y="5251004"/>
                <a:ext cx="1617681" cy="553998"/>
              </a:xfrm>
              <a:prstGeom prst="rect">
                <a:avLst/>
              </a:prstGeom>
              <a:blipFill>
                <a:blip r:embed="rId9"/>
                <a:stretch>
                  <a:fillRect b="-6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6B099B6-47C8-DEA4-0E4B-8C585DEFA07C}"/>
                  </a:ext>
                </a:extLst>
              </p:cNvPr>
              <p:cNvSpPr txBox="1"/>
              <p:nvPr/>
            </p:nvSpPr>
            <p:spPr>
              <a:xfrm>
                <a:off x="1744566" y="5257112"/>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54" name="TextBox 53">
                <a:extLst>
                  <a:ext uri="{FF2B5EF4-FFF2-40B4-BE49-F238E27FC236}">
                    <a16:creationId xmlns:a16="http://schemas.microsoft.com/office/drawing/2014/main" id="{A6B099B6-47C8-DEA4-0E4B-8C585DEFA07C}"/>
                  </a:ext>
                </a:extLst>
              </p:cNvPr>
              <p:cNvSpPr txBox="1">
                <a:spLocks noRot="1" noChangeAspect="1" noMove="1" noResize="1" noEditPoints="1" noAdjustHandles="1" noChangeArrowheads="1" noChangeShapeType="1" noTextEdit="1"/>
              </p:cNvSpPr>
              <p:nvPr/>
            </p:nvSpPr>
            <p:spPr>
              <a:xfrm>
                <a:off x="1744566" y="5257112"/>
                <a:ext cx="1617681" cy="553998"/>
              </a:xfrm>
              <a:prstGeom prst="rect">
                <a:avLst/>
              </a:prstGeom>
              <a:blipFill>
                <a:blip r:embed="rId10"/>
                <a:stretch>
                  <a:fillRect b="-6667"/>
                </a:stretch>
              </a:blipFill>
            </p:spPr>
            <p:txBody>
              <a:bodyPr/>
              <a:lstStyle/>
              <a:p>
                <a:r>
                  <a:rPr lang="en-JP">
                    <a:noFill/>
                  </a:rPr>
                  <a:t> </a:t>
                </a:r>
              </a:p>
            </p:txBody>
          </p:sp>
        </mc:Fallback>
      </mc:AlternateContent>
      <p:sp>
        <p:nvSpPr>
          <p:cNvPr id="57" name="TextBox 56">
            <a:extLst>
              <a:ext uri="{FF2B5EF4-FFF2-40B4-BE49-F238E27FC236}">
                <a16:creationId xmlns:a16="http://schemas.microsoft.com/office/drawing/2014/main" id="{3778BCFB-1FF3-AD30-51A5-E16EB5BA5807}"/>
              </a:ext>
            </a:extLst>
          </p:cNvPr>
          <p:cNvSpPr txBox="1"/>
          <p:nvPr/>
        </p:nvSpPr>
        <p:spPr>
          <a:xfrm>
            <a:off x="349219" y="5662392"/>
            <a:ext cx="3026278" cy="492443"/>
          </a:xfrm>
          <a:prstGeom prst="rect">
            <a:avLst/>
          </a:prstGeom>
          <a:noFill/>
        </p:spPr>
        <p:txBody>
          <a:bodyPr wrap="none" rtlCol="0">
            <a:spAutoFit/>
          </a:bodyPr>
          <a:lstStyle/>
          <a:p>
            <a:r>
              <a:rPr lang="en-JP" sz="2600" b="1" dirty="0">
                <a:solidFill>
                  <a:srgbClr val="6D40DC"/>
                </a:solidFill>
              </a:rPr>
              <a:t>Chunked Temporal</a:t>
            </a:r>
          </a:p>
        </p:txBody>
      </p:sp>
      <p:sp>
        <p:nvSpPr>
          <p:cNvPr id="61" name="Rounded Rectangle 60">
            <a:extLst>
              <a:ext uri="{FF2B5EF4-FFF2-40B4-BE49-F238E27FC236}">
                <a16:creationId xmlns:a16="http://schemas.microsoft.com/office/drawing/2014/main" id="{CA37F48D-E22A-7161-7C60-900838EFDE25}"/>
              </a:ext>
            </a:extLst>
          </p:cNvPr>
          <p:cNvSpPr/>
          <p:nvPr/>
        </p:nvSpPr>
        <p:spPr>
          <a:xfrm>
            <a:off x="3775477" y="904723"/>
            <a:ext cx="5324530" cy="781681"/>
          </a:xfrm>
          <a:prstGeom prst="roundRect">
            <a:avLst>
              <a:gd name="adj" fmla="val 0"/>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61EDCD2F-6DE3-BD65-7310-D180264EB7CB}"/>
                  </a:ext>
                </a:extLst>
              </p:cNvPr>
              <p:cNvSpPr txBox="1"/>
              <p:nvPr/>
            </p:nvSpPr>
            <p:spPr>
              <a:xfrm>
                <a:off x="5803963" y="862266"/>
                <a:ext cx="1215653" cy="492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600" i="1" dirty="0" smtClean="0">
                          <a:latin typeface="Cambria Math" panose="02040503050406030204" pitchFamily="18" charset="0"/>
                        </a:rPr>
                        <m:t>𝑎</m:t>
                      </m:r>
                      <m:r>
                        <a:rPr lang="en-JP" sz="2600" i="1" dirty="0" smtClean="0">
                          <a:latin typeface="Cambria Math" panose="02040503050406030204" pitchFamily="18" charset="0"/>
                        </a:rPr>
                        <m:t> &lt; </m:t>
                      </m:r>
                      <m:r>
                        <a:rPr lang="en-JP" sz="2600" i="1" dirty="0" smtClean="0">
                          <a:latin typeface="Cambria Math" panose="02040503050406030204" pitchFamily="18" charset="0"/>
                        </a:rPr>
                        <m:t>𝑏</m:t>
                      </m:r>
                    </m:oMath>
                  </m:oMathPara>
                </a14:m>
                <a:endParaRPr lang="en-JP" sz="2600" dirty="0"/>
              </a:p>
            </p:txBody>
          </p:sp>
        </mc:Choice>
        <mc:Fallback xmlns="">
          <p:sp>
            <p:nvSpPr>
              <p:cNvPr id="63" name="TextBox 62">
                <a:extLst>
                  <a:ext uri="{FF2B5EF4-FFF2-40B4-BE49-F238E27FC236}">
                    <a16:creationId xmlns:a16="http://schemas.microsoft.com/office/drawing/2014/main" id="{61EDCD2F-6DE3-BD65-7310-D180264EB7CB}"/>
                  </a:ext>
                </a:extLst>
              </p:cNvPr>
              <p:cNvSpPr txBox="1">
                <a:spLocks noRot="1" noChangeAspect="1" noMove="1" noResize="1" noEditPoints="1" noAdjustHandles="1" noChangeArrowheads="1" noChangeShapeType="1" noTextEdit="1"/>
              </p:cNvSpPr>
              <p:nvPr/>
            </p:nvSpPr>
            <p:spPr>
              <a:xfrm>
                <a:off x="5803963" y="862266"/>
                <a:ext cx="1215653" cy="492443"/>
              </a:xfrm>
              <a:prstGeom prst="rect">
                <a:avLst/>
              </a:prstGeom>
              <a:blipFill>
                <a:blip r:embed="rId11"/>
                <a:stretch>
                  <a:fillRect b="-20000"/>
                </a:stretch>
              </a:blipFill>
            </p:spPr>
            <p:txBody>
              <a:bodyPr/>
              <a:lstStyle/>
              <a:p>
                <a:r>
                  <a:rPr lang="en-JP">
                    <a:noFill/>
                  </a:rPr>
                  <a:t> </a:t>
                </a:r>
              </a:p>
            </p:txBody>
          </p:sp>
        </mc:Fallback>
      </mc:AlternateContent>
      <p:sp>
        <p:nvSpPr>
          <p:cNvPr id="79" name="TextBox 78">
            <a:extLst>
              <a:ext uri="{FF2B5EF4-FFF2-40B4-BE49-F238E27FC236}">
                <a16:creationId xmlns:a16="http://schemas.microsoft.com/office/drawing/2014/main" id="{72650F06-4795-AF65-5705-B4EFA32210BB}"/>
              </a:ext>
            </a:extLst>
          </p:cNvPr>
          <p:cNvSpPr txBox="1"/>
          <p:nvPr/>
        </p:nvSpPr>
        <p:spPr>
          <a:xfrm>
            <a:off x="3745250" y="1187047"/>
            <a:ext cx="362600" cy="492443"/>
          </a:xfrm>
          <a:prstGeom prst="rect">
            <a:avLst/>
          </a:prstGeom>
          <a:noFill/>
        </p:spPr>
        <p:txBody>
          <a:bodyPr wrap="none" rtlCol="0">
            <a:spAutoFit/>
          </a:bodyPr>
          <a:lstStyle/>
          <a:p>
            <a:r>
              <a:rPr lang="en-JP" sz="2600" dirty="0"/>
              <a:t>=</a:t>
            </a:r>
          </a:p>
        </p:txBody>
      </p:sp>
      <p:sp>
        <p:nvSpPr>
          <p:cNvPr id="80" name="TextBox 79">
            <a:extLst>
              <a:ext uri="{FF2B5EF4-FFF2-40B4-BE49-F238E27FC236}">
                <a16:creationId xmlns:a16="http://schemas.microsoft.com/office/drawing/2014/main" id="{3093A9B8-D476-D58B-A633-B1CF2ABE3945}"/>
              </a:ext>
            </a:extLst>
          </p:cNvPr>
          <p:cNvSpPr txBox="1"/>
          <p:nvPr/>
        </p:nvSpPr>
        <p:spPr>
          <a:xfrm>
            <a:off x="4017602" y="1193961"/>
            <a:ext cx="939937" cy="492443"/>
          </a:xfrm>
          <a:prstGeom prst="rect">
            <a:avLst/>
          </a:prstGeom>
          <a:noFill/>
        </p:spPr>
        <p:txBody>
          <a:bodyPr wrap="none" rtlCol="0">
            <a:spAutoFit/>
          </a:bodyPr>
          <a:lstStyle/>
          <a:p>
            <a:r>
              <a:rPr lang="en-JP" sz="2600" dirty="0"/>
              <a:t>MAJ3</a:t>
            </a:r>
          </a:p>
        </p:txBody>
      </p:sp>
      <p:sp>
        <p:nvSpPr>
          <p:cNvPr id="81" name="TextBox 80">
            <a:extLst>
              <a:ext uri="{FF2B5EF4-FFF2-40B4-BE49-F238E27FC236}">
                <a16:creationId xmlns:a16="http://schemas.microsoft.com/office/drawing/2014/main" id="{C515DC5F-0BD2-2670-84E8-ADF8B44129C0}"/>
              </a:ext>
            </a:extLst>
          </p:cNvPr>
          <p:cNvSpPr txBox="1"/>
          <p:nvPr/>
        </p:nvSpPr>
        <p:spPr>
          <a:xfrm>
            <a:off x="4793217" y="1161757"/>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B319E9F4-C0A4-3C2F-9161-E796B3260D3A}"/>
                  </a:ext>
                </a:extLst>
              </p:cNvPr>
              <p:cNvSpPr txBox="1"/>
              <p:nvPr/>
            </p:nvSpPr>
            <p:spPr>
              <a:xfrm>
                <a:off x="4909158" y="1140076"/>
                <a:ext cx="1617681" cy="492443"/>
              </a:xfrm>
              <a:prstGeom prst="rect">
                <a:avLst/>
              </a:prstGeom>
              <a:noFill/>
            </p:spPr>
            <p:txBody>
              <a:bodyPr wrap="square" rtlCol="0">
                <a:spAutoFit/>
              </a:bodyPr>
              <a:lstStyle/>
              <a:p>
                <a14:m>
                  <m:oMath xmlns:m="http://schemas.openxmlformats.org/officeDocument/2006/math">
                    <m:r>
                      <a:rPr lang="en-JP" sz="2600" i="1" dirty="0" smtClean="0">
                        <a:solidFill>
                          <a:schemeClr val="accent2"/>
                        </a:solidFill>
                        <a:latin typeface="Cambria Math" panose="02040503050406030204" pitchFamily="18" charset="0"/>
                      </a:rPr>
                      <m:t>𝑎</m:t>
                    </m:r>
                    <m:r>
                      <a:rPr lang="en-US" sz="2600" b="0" i="1" baseline="-25000" dirty="0" smtClean="0">
                        <a:solidFill>
                          <a:schemeClr val="accent2"/>
                        </a:solidFill>
                        <a:latin typeface="Cambria Math" panose="02040503050406030204" pitchFamily="18" charset="0"/>
                      </a:rPr>
                      <m:t>1</m:t>
                    </m:r>
                  </m:oMath>
                </a14:m>
                <a:r>
                  <a:rPr lang="en-JP" sz="2600" dirty="0"/>
                  <a:t> </a:t>
                </a:r>
                <a14:m>
                  <m:oMath xmlns:m="http://schemas.openxmlformats.org/officeDocument/2006/math">
                    <m:r>
                      <a:rPr lang="en-JP" sz="2600" i="1" dirty="0">
                        <a:latin typeface="Cambria Math" panose="02040503050406030204" pitchFamily="18" charset="0"/>
                      </a:rPr>
                      <m:t>&lt;</m:t>
                    </m:r>
                    <m:r>
                      <a:rPr lang="en-JP" sz="2600" i="1" dirty="0" smtClean="0">
                        <a:solidFill>
                          <a:schemeClr val="accent2"/>
                        </a:solidFill>
                        <a:latin typeface="Cambria Math" panose="02040503050406030204" pitchFamily="18" charset="0"/>
                      </a:rPr>
                      <m:t>𝑏</m:t>
                    </m:r>
                    <m:r>
                      <a:rPr lang="en-US" sz="2600" b="0" i="0" baseline="-25000" dirty="0" smtClean="0">
                        <a:solidFill>
                          <a:schemeClr val="accent2"/>
                        </a:solidFill>
                        <a:latin typeface="Cambria Math" panose="02040503050406030204" pitchFamily="18" charset="0"/>
                      </a:rPr>
                      <m:t>1</m:t>
                    </m:r>
                  </m:oMath>
                </a14:m>
                <a:r>
                  <a:rPr lang="en-JP" sz="2600" baseline="-25000" dirty="0">
                    <a:solidFill>
                      <a:schemeClr val="accent2"/>
                    </a:solidFill>
                  </a:rPr>
                  <a:t>  </a:t>
                </a:r>
              </a:p>
            </p:txBody>
          </p:sp>
        </mc:Choice>
        <mc:Fallback xmlns="">
          <p:sp>
            <p:nvSpPr>
              <p:cNvPr id="82" name="TextBox 81">
                <a:extLst>
                  <a:ext uri="{FF2B5EF4-FFF2-40B4-BE49-F238E27FC236}">
                    <a16:creationId xmlns:a16="http://schemas.microsoft.com/office/drawing/2014/main" id="{B319E9F4-C0A4-3C2F-9161-E796B3260D3A}"/>
                  </a:ext>
                </a:extLst>
              </p:cNvPr>
              <p:cNvSpPr txBox="1">
                <a:spLocks noRot="1" noChangeAspect="1" noMove="1" noResize="1" noEditPoints="1" noAdjustHandles="1" noChangeArrowheads="1" noChangeShapeType="1" noTextEdit="1"/>
              </p:cNvSpPr>
              <p:nvPr/>
            </p:nvSpPr>
            <p:spPr>
              <a:xfrm>
                <a:off x="4909158" y="1140076"/>
                <a:ext cx="1617681" cy="492443"/>
              </a:xfrm>
              <a:prstGeom prst="rect">
                <a:avLst/>
              </a:prstGeom>
              <a:blipFill>
                <a:blip r:embed="rId12"/>
                <a:stretch>
                  <a:fillRect/>
                </a:stretch>
              </a:blipFill>
            </p:spPr>
            <p:txBody>
              <a:bodyPr/>
              <a:lstStyle/>
              <a:p>
                <a:r>
                  <a:rPr lang="en-JP">
                    <a:noFill/>
                  </a:rPr>
                  <a:t> </a:t>
                </a:r>
              </a:p>
            </p:txBody>
          </p:sp>
        </mc:Fallback>
      </mc:AlternateContent>
      <p:sp>
        <p:nvSpPr>
          <p:cNvPr id="83" name="TextBox 82">
            <a:extLst>
              <a:ext uri="{FF2B5EF4-FFF2-40B4-BE49-F238E27FC236}">
                <a16:creationId xmlns:a16="http://schemas.microsoft.com/office/drawing/2014/main" id="{9ED8FC85-A7A3-83ED-955B-CB85B422A2B7}"/>
              </a:ext>
            </a:extLst>
          </p:cNvPr>
          <p:cNvSpPr txBox="1"/>
          <p:nvPr/>
        </p:nvSpPr>
        <p:spPr>
          <a:xfrm>
            <a:off x="5926102" y="1236537"/>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A09C37D5-F95C-E32F-3451-E1571558E32A}"/>
                  </a:ext>
                </a:extLst>
              </p:cNvPr>
              <p:cNvSpPr txBox="1"/>
              <p:nvPr/>
            </p:nvSpPr>
            <p:spPr>
              <a:xfrm>
                <a:off x="6126581" y="1157797"/>
                <a:ext cx="2144444" cy="492443"/>
              </a:xfrm>
              <a:prstGeom prst="rect">
                <a:avLst/>
              </a:prstGeom>
              <a:noFill/>
            </p:spPr>
            <p:txBody>
              <a:bodyPr wrap="square" rtlCol="0">
                <a:spAutoFit/>
              </a:bodyPr>
              <a:lstStyle/>
              <a:p>
                <a14:m>
                  <m:oMath xmlns:m="http://schemas.openxmlformats.org/officeDocument/2006/math">
                    <m:r>
                      <a:rPr lang="en-JP" sz="2600" i="1" dirty="0" smtClean="0">
                        <a:solidFill>
                          <a:schemeClr val="accent2"/>
                        </a:solidFill>
                        <a:latin typeface="Cambria Math" panose="02040503050406030204" pitchFamily="18" charset="0"/>
                      </a:rPr>
                      <m:t>𝑎</m:t>
                    </m:r>
                    <m:r>
                      <a:rPr lang="en-US" sz="2600" b="0" i="1" baseline="-25000" dirty="0" smtClean="0">
                        <a:solidFill>
                          <a:schemeClr val="accent2"/>
                        </a:solidFill>
                        <a:latin typeface="Cambria Math" panose="02040503050406030204" pitchFamily="18" charset="0"/>
                      </a:rPr>
                      <m:t>1</m:t>
                    </m:r>
                  </m:oMath>
                </a14:m>
                <a:r>
                  <a:rPr lang="en-JP" sz="2600" dirty="0"/>
                  <a:t> </a:t>
                </a:r>
                <a14:m>
                  <m:oMath xmlns:m="http://schemas.openxmlformats.org/officeDocument/2006/math">
                    <m:r>
                      <a:rPr lang="en-US" sz="2600" b="0" i="1" dirty="0" smtClean="0">
                        <a:solidFill>
                          <a:schemeClr val="accent2"/>
                        </a:solidFill>
                        <a:latin typeface="Cambria Math" panose="02040503050406030204" pitchFamily="18" charset="0"/>
                        <a:ea typeface="Cambria Math" panose="02040503050406030204" pitchFamily="18" charset="0"/>
                      </a:rPr>
                      <m:t>−1</m:t>
                    </m:r>
                    <m:r>
                      <a:rPr lang="en-US" sz="2600" b="0" i="1" dirty="0" smtClean="0">
                        <a:solidFill>
                          <a:schemeClr val="tx1"/>
                        </a:solidFill>
                        <a:latin typeface="Cambria Math" panose="02040503050406030204" pitchFamily="18" charset="0"/>
                        <a:ea typeface="Cambria Math" panose="02040503050406030204" pitchFamily="18" charset="0"/>
                      </a:rPr>
                      <m:t>&lt;</m:t>
                    </m:r>
                    <m:r>
                      <a:rPr lang="en-JP" sz="2600" i="1" dirty="0" smtClean="0">
                        <a:solidFill>
                          <a:schemeClr val="accent2"/>
                        </a:solidFill>
                        <a:latin typeface="Cambria Math" panose="02040503050406030204" pitchFamily="18" charset="0"/>
                      </a:rPr>
                      <m:t>𝑏</m:t>
                    </m:r>
                    <m:r>
                      <a:rPr lang="en-US" sz="2600" b="0" i="0" baseline="-25000" dirty="0" smtClean="0">
                        <a:solidFill>
                          <a:schemeClr val="accent2"/>
                        </a:solidFill>
                        <a:latin typeface="Cambria Math" panose="02040503050406030204" pitchFamily="18" charset="0"/>
                      </a:rPr>
                      <m:t>1</m:t>
                    </m:r>
                  </m:oMath>
                </a14:m>
                <a:r>
                  <a:rPr lang="en-JP" sz="2600" baseline="-25000" dirty="0">
                    <a:solidFill>
                      <a:schemeClr val="accent2"/>
                    </a:solidFill>
                  </a:rPr>
                  <a:t>  </a:t>
                </a:r>
              </a:p>
            </p:txBody>
          </p:sp>
        </mc:Choice>
        <mc:Fallback xmlns="">
          <p:sp>
            <p:nvSpPr>
              <p:cNvPr id="84" name="TextBox 83">
                <a:extLst>
                  <a:ext uri="{FF2B5EF4-FFF2-40B4-BE49-F238E27FC236}">
                    <a16:creationId xmlns:a16="http://schemas.microsoft.com/office/drawing/2014/main" id="{A09C37D5-F95C-E32F-3451-E1571558E32A}"/>
                  </a:ext>
                </a:extLst>
              </p:cNvPr>
              <p:cNvSpPr txBox="1">
                <a:spLocks noRot="1" noChangeAspect="1" noMove="1" noResize="1" noEditPoints="1" noAdjustHandles="1" noChangeArrowheads="1" noChangeShapeType="1" noTextEdit="1"/>
              </p:cNvSpPr>
              <p:nvPr/>
            </p:nvSpPr>
            <p:spPr>
              <a:xfrm>
                <a:off x="6126581" y="1157797"/>
                <a:ext cx="2144444" cy="492443"/>
              </a:xfrm>
              <a:prstGeom prst="rect">
                <a:avLst/>
              </a:prstGeom>
              <a:blipFill>
                <a:blip r:embed="rId13"/>
                <a:stretch>
                  <a:fillRect/>
                </a:stretch>
              </a:blipFill>
            </p:spPr>
            <p:txBody>
              <a:bodyPr/>
              <a:lstStyle/>
              <a:p>
                <a:r>
                  <a:rPr lang="en-JP">
                    <a:noFill/>
                  </a:rPr>
                  <a:t> </a:t>
                </a:r>
              </a:p>
            </p:txBody>
          </p:sp>
        </mc:Fallback>
      </mc:AlternateContent>
      <p:sp>
        <p:nvSpPr>
          <p:cNvPr id="85" name="TextBox 84">
            <a:extLst>
              <a:ext uri="{FF2B5EF4-FFF2-40B4-BE49-F238E27FC236}">
                <a16:creationId xmlns:a16="http://schemas.microsoft.com/office/drawing/2014/main" id="{28FB89FF-13F0-4E32-577F-10A3BE104AE9}"/>
              </a:ext>
            </a:extLst>
          </p:cNvPr>
          <p:cNvSpPr txBox="1"/>
          <p:nvPr/>
        </p:nvSpPr>
        <p:spPr>
          <a:xfrm>
            <a:off x="7709383" y="1203402"/>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9F3F4536-5A11-BE07-8BD7-88C935B12663}"/>
                  </a:ext>
                </a:extLst>
              </p:cNvPr>
              <p:cNvSpPr txBox="1"/>
              <p:nvPr/>
            </p:nvSpPr>
            <p:spPr>
              <a:xfrm>
                <a:off x="7853006" y="1122011"/>
                <a:ext cx="1617681" cy="492443"/>
              </a:xfrm>
              <a:prstGeom prst="rect">
                <a:avLst/>
              </a:prstGeom>
              <a:noFill/>
            </p:spPr>
            <p:txBody>
              <a:bodyPr wrap="square" rtlCol="0">
                <a:spAutoFit/>
              </a:bodyPr>
              <a:lstStyle/>
              <a:p>
                <a14:m>
                  <m:oMath xmlns:m="http://schemas.openxmlformats.org/officeDocument/2006/math">
                    <m:r>
                      <a:rPr lang="en-JP" sz="2600" i="1" dirty="0" smtClean="0">
                        <a:solidFill>
                          <a:schemeClr val="accent1"/>
                        </a:solidFill>
                        <a:latin typeface="Cambria Math" panose="02040503050406030204" pitchFamily="18" charset="0"/>
                      </a:rPr>
                      <m:t>𝑎</m:t>
                    </m:r>
                    <m:r>
                      <a:rPr lang="en-US" sz="2600" b="0" i="1" baseline="-25000" dirty="0" smtClean="0">
                        <a:solidFill>
                          <a:schemeClr val="accent1"/>
                        </a:solidFill>
                        <a:latin typeface="Cambria Math" panose="02040503050406030204" pitchFamily="18" charset="0"/>
                      </a:rPr>
                      <m:t>0</m:t>
                    </m:r>
                  </m:oMath>
                </a14:m>
                <a:r>
                  <a:rPr lang="en-JP" sz="2600" dirty="0">
                    <a:solidFill>
                      <a:schemeClr val="accent1"/>
                    </a:solidFill>
                  </a:rPr>
                  <a:t> </a:t>
                </a:r>
                <a14:m>
                  <m:oMath xmlns:m="http://schemas.openxmlformats.org/officeDocument/2006/math">
                    <m:r>
                      <a:rPr lang="en-JP" sz="2600" i="1" dirty="0">
                        <a:latin typeface="Cambria Math" panose="02040503050406030204" pitchFamily="18" charset="0"/>
                      </a:rPr>
                      <m:t>&lt;</m:t>
                    </m:r>
                    <m:r>
                      <a:rPr lang="en-JP" sz="2600" i="1" dirty="0" smtClean="0">
                        <a:solidFill>
                          <a:schemeClr val="accent1"/>
                        </a:solidFill>
                        <a:latin typeface="Cambria Math" panose="02040503050406030204" pitchFamily="18" charset="0"/>
                      </a:rPr>
                      <m:t>𝑏</m:t>
                    </m:r>
                    <m:r>
                      <a:rPr lang="en-US" sz="2600" b="0" i="0" baseline="-25000" dirty="0" smtClean="0">
                        <a:solidFill>
                          <a:schemeClr val="accent1"/>
                        </a:solidFill>
                        <a:latin typeface="Cambria Math" panose="02040503050406030204" pitchFamily="18" charset="0"/>
                      </a:rPr>
                      <m:t>0</m:t>
                    </m:r>
                  </m:oMath>
                </a14:m>
                <a:r>
                  <a:rPr lang="en-JP" sz="2600" baseline="-25000" dirty="0">
                    <a:solidFill>
                      <a:schemeClr val="accent1"/>
                    </a:solidFill>
                  </a:rPr>
                  <a:t>  </a:t>
                </a:r>
                <a:endParaRPr lang="en-JP" sz="2600" baseline="-25000" dirty="0">
                  <a:solidFill>
                    <a:schemeClr val="accent2"/>
                  </a:solidFill>
                </a:endParaRPr>
              </a:p>
            </p:txBody>
          </p:sp>
        </mc:Choice>
        <mc:Fallback xmlns="">
          <p:sp>
            <p:nvSpPr>
              <p:cNvPr id="86" name="TextBox 85">
                <a:extLst>
                  <a:ext uri="{FF2B5EF4-FFF2-40B4-BE49-F238E27FC236}">
                    <a16:creationId xmlns:a16="http://schemas.microsoft.com/office/drawing/2014/main" id="{9F3F4536-5A11-BE07-8BD7-88C935B12663}"/>
                  </a:ext>
                </a:extLst>
              </p:cNvPr>
              <p:cNvSpPr txBox="1">
                <a:spLocks noRot="1" noChangeAspect="1" noMove="1" noResize="1" noEditPoints="1" noAdjustHandles="1" noChangeArrowheads="1" noChangeShapeType="1" noTextEdit="1"/>
              </p:cNvSpPr>
              <p:nvPr/>
            </p:nvSpPr>
            <p:spPr>
              <a:xfrm>
                <a:off x="7853006" y="1122011"/>
                <a:ext cx="1617681" cy="492443"/>
              </a:xfrm>
              <a:prstGeom prst="rect">
                <a:avLst/>
              </a:prstGeom>
              <a:blipFill>
                <a:blip r:embed="rId14"/>
                <a:stretch>
                  <a:fillRect/>
                </a:stretch>
              </a:blipFill>
            </p:spPr>
            <p:txBody>
              <a:bodyPr/>
              <a:lstStyle/>
              <a:p>
                <a:r>
                  <a:rPr lang="en-JP">
                    <a:noFill/>
                  </a:rPr>
                  <a:t> </a:t>
                </a:r>
              </a:p>
            </p:txBody>
          </p:sp>
        </mc:Fallback>
      </mc:AlternateContent>
      <p:sp>
        <p:nvSpPr>
          <p:cNvPr id="87" name="TextBox 86">
            <a:extLst>
              <a:ext uri="{FF2B5EF4-FFF2-40B4-BE49-F238E27FC236}">
                <a16:creationId xmlns:a16="http://schemas.microsoft.com/office/drawing/2014/main" id="{69189136-C35E-A292-0162-795139B5D879}"/>
              </a:ext>
            </a:extLst>
          </p:cNvPr>
          <p:cNvSpPr txBox="1"/>
          <p:nvPr/>
        </p:nvSpPr>
        <p:spPr>
          <a:xfrm>
            <a:off x="8871499" y="1110465"/>
            <a:ext cx="304892" cy="492443"/>
          </a:xfrm>
          <a:prstGeom prst="rect">
            <a:avLst/>
          </a:prstGeom>
          <a:noFill/>
        </p:spPr>
        <p:txBody>
          <a:bodyPr wrap="square" rtlCol="0">
            <a:spAutoFit/>
          </a:bodyPr>
          <a:lstStyle/>
          <a:p>
            <a:r>
              <a:rPr lang="en-JP" sz="2600" dirty="0"/>
              <a:t>)</a:t>
            </a:r>
          </a:p>
        </p:txBody>
      </p:sp>
      <p:sp>
        <p:nvSpPr>
          <p:cNvPr id="134" name="Rectangle 133">
            <a:extLst>
              <a:ext uri="{FF2B5EF4-FFF2-40B4-BE49-F238E27FC236}">
                <a16:creationId xmlns:a16="http://schemas.microsoft.com/office/drawing/2014/main" id="{39A5E590-39F7-7662-0015-898880D22D35}"/>
              </a:ext>
            </a:extLst>
          </p:cNvPr>
          <p:cNvSpPr/>
          <p:nvPr/>
        </p:nvSpPr>
        <p:spPr>
          <a:xfrm>
            <a:off x="5543007" y="2079137"/>
            <a:ext cx="1697246" cy="443804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135" name="Straight Connector 134">
            <a:extLst>
              <a:ext uri="{FF2B5EF4-FFF2-40B4-BE49-F238E27FC236}">
                <a16:creationId xmlns:a16="http://schemas.microsoft.com/office/drawing/2014/main" id="{8ED69FF5-50AB-D14E-CFBD-C0600B6D5C67}"/>
              </a:ext>
            </a:extLst>
          </p:cNvPr>
          <p:cNvCxnSpPr>
            <a:cxnSpLocks/>
          </p:cNvCxnSpPr>
          <p:nvPr/>
        </p:nvCxnSpPr>
        <p:spPr>
          <a:xfrm flipH="1">
            <a:off x="6388559" y="2097296"/>
            <a:ext cx="6143" cy="442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4089801B-B797-191C-8B0E-1D020B044949}"/>
              </a:ext>
            </a:extLst>
          </p:cNvPr>
          <p:cNvCxnSpPr>
            <a:cxnSpLocks/>
          </p:cNvCxnSpPr>
          <p:nvPr/>
        </p:nvCxnSpPr>
        <p:spPr>
          <a:xfrm flipH="1">
            <a:off x="6949188" y="2083427"/>
            <a:ext cx="6143" cy="442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58816290-80B6-A6E5-862D-2D72DD2CB65C}"/>
              </a:ext>
            </a:extLst>
          </p:cNvPr>
          <p:cNvCxnSpPr>
            <a:cxnSpLocks/>
          </p:cNvCxnSpPr>
          <p:nvPr/>
        </p:nvCxnSpPr>
        <p:spPr>
          <a:xfrm flipH="1">
            <a:off x="5812572" y="2083427"/>
            <a:ext cx="6143" cy="4428000"/>
          </a:xfrm>
          <a:prstGeom prst="line">
            <a:avLst/>
          </a:prstGeom>
          <a:ln w="28575"/>
        </p:spPr>
        <p:style>
          <a:lnRef idx="1">
            <a:schemeClr val="dk1"/>
          </a:lnRef>
          <a:fillRef idx="0">
            <a:schemeClr val="dk1"/>
          </a:fillRef>
          <a:effectRef idx="0">
            <a:schemeClr val="dk1"/>
          </a:effectRef>
          <a:fontRef idx="minor">
            <a:schemeClr val="tx1"/>
          </a:fontRef>
        </p:style>
      </p:cxnSp>
      <p:sp>
        <p:nvSpPr>
          <p:cNvPr id="138" name="Oval 137">
            <a:extLst>
              <a:ext uri="{FF2B5EF4-FFF2-40B4-BE49-F238E27FC236}">
                <a16:creationId xmlns:a16="http://schemas.microsoft.com/office/drawing/2014/main" id="{987226B3-E532-10DA-7049-36C011ACD994}"/>
              </a:ext>
            </a:extLst>
          </p:cNvPr>
          <p:cNvSpPr/>
          <p:nvPr/>
        </p:nvSpPr>
        <p:spPr>
          <a:xfrm>
            <a:off x="5602715" y="260411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39" name="Oval 138">
            <a:extLst>
              <a:ext uri="{FF2B5EF4-FFF2-40B4-BE49-F238E27FC236}">
                <a16:creationId xmlns:a16="http://schemas.microsoft.com/office/drawing/2014/main" id="{1F791E01-D472-7894-FC6F-D07A3AB2BFBF}"/>
              </a:ext>
            </a:extLst>
          </p:cNvPr>
          <p:cNvSpPr/>
          <p:nvPr/>
        </p:nvSpPr>
        <p:spPr>
          <a:xfrm>
            <a:off x="5602715" y="310318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46" name="Oval 145">
            <a:extLst>
              <a:ext uri="{FF2B5EF4-FFF2-40B4-BE49-F238E27FC236}">
                <a16:creationId xmlns:a16="http://schemas.microsoft.com/office/drawing/2014/main" id="{305468E7-0A3B-A669-310D-FD94830F9107}"/>
              </a:ext>
            </a:extLst>
          </p:cNvPr>
          <p:cNvSpPr/>
          <p:nvPr/>
        </p:nvSpPr>
        <p:spPr>
          <a:xfrm>
            <a:off x="6172559" y="260411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47" name="Oval 146">
            <a:extLst>
              <a:ext uri="{FF2B5EF4-FFF2-40B4-BE49-F238E27FC236}">
                <a16:creationId xmlns:a16="http://schemas.microsoft.com/office/drawing/2014/main" id="{A7C711EF-B868-F8EA-1734-F9E2EC5B5F64}"/>
              </a:ext>
            </a:extLst>
          </p:cNvPr>
          <p:cNvSpPr/>
          <p:nvPr/>
        </p:nvSpPr>
        <p:spPr>
          <a:xfrm>
            <a:off x="6172559" y="310318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54" name="Oval 153">
            <a:extLst>
              <a:ext uri="{FF2B5EF4-FFF2-40B4-BE49-F238E27FC236}">
                <a16:creationId xmlns:a16="http://schemas.microsoft.com/office/drawing/2014/main" id="{188B17F4-E0D6-2879-FBDD-9598D01864E5}"/>
              </a:ext>
            </a:extLst>
          </p:cNvPr>
          <p:cNvSpPr/>
          <p:nvPr/>
        </p:nvSpPr>
        <p:spPr>
          <a:xfrm>
            <a:off x="6736260" y="260411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55" name="Oval 154">
            <a:extLst>
              <a:ext uri="{FF2B5EF4-FFF2-40B4-BE49-F238E27FC236}">
                <a16:creationId xmlns:a16="http://schemas.microsoft.com/office/drawing/2014/main" id="{EA05AA5D-B460-EEE2-683B-6109AF4F8B6A}"/>
              </a:ext>
            </a:extLst>
          </p:cNvPr>
          <p:cNvSpPr/>
          <p:nvPr/>
        </p:nvSpPr>
        <p:spPr>
          <a:xfrm>
            <a:off x="6736260" y="310318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62" name="Oval 161">
            <a:extLst>
              <a:ext uri="{FF2B5EF4-FFF2-40B4-BE49-F238E27FC236}">
                <a16:creationId xmlns:a16="http://schemas.microsoft.com/office/drawing/2014/main" id="{42F38C9B-8591-59A9-2D6E-282FDE21C2EC}"/>
              </a:ext>
            </a:extLst>
          </p:cNvPr>
          <p:cNvSpPr/>
          <p:nvPr/>
        </p:nvSpPr>
        <p:spPr>
          <a:xfrm>
            <a:off x="5596572" y="21259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3" name="Oval 162">
            <a:extLst>
              <a:ext uri="{FF2B5EF4-FFF2-40B4-BE49-F238E27FC236}">
                <a16:creationId xmlns:a16="http://schemas.microsoft.com/office/drawing/2014/main" id="{1AC49588-D90B-B9EA-A24B-4B2F03CEE265}"/>
              </a:ext>
            </a:extLst>
          </p:cNvPr>
          <p:cNvSpPr/>
          <p:nvPr/>
        </p:nvSpPr>
        <p:spPr>
          <a:xfrm>
            <a:off x="6166416" y="21259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64" name="Oval 163">
            <a:extLst>
              <a:ext uri="{FF2B5EF4-FFF2-40B4-BE49-F238E27FC236}">
                <a16:creationId xmlns:a16="http://schemas.microsoft.com/office/drawing/2014/main" id="{3A530998-EE41-8FBE-A136-7ABF5F87DA5D}"/>
              </a:ext>
            </a:extLst>
          </p:cNvPr>
          <p:cNvSpPr/>
          <p:nvPr/>
        </p:nvSpPr>
        <p:spPr>
          <a:xfrm>
            <a:off x="6730117" y="21259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67" name="Oval 166">
            <a:extLst>
              <a:ext uri="{FF2B5EF4-FFF2-40B4-BE49-F238E27FC236}">
                <a16:creationId xmlns:a16="http://schemas.microsoft.com/office/drawing/2014/main" id="{908322B5-EABD-1AA8-1FD9-22909941785F}"/>
              </a:ext>
            </a:extLst>
          </p:cNvPr>
          <p:cNvSpPr/>
          <p:nvPr/>
        </p:nvSpPr>
        <p:spPr>
          <a:xfrm>
            <a:off x="5602715" y="40783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8" name="Oval 167">
            <a:extLst>
              <a:ext uri="{FF2B5EF4-FFF2-40B4-BE49-F238E27FC236}">
                <a16:creationId xmlns:a16="http://schemas.microsoft.com/office/drawing/2014/main" id="{810226AE-4182-6E3E-0103-597BE5806FA8}"/>
              </a:ext>
            </a:extLst>
          </p:cNvPr>
          <p:cNvSpPr/>
          <p:nvPr/>
        </p:nvSpPr>
        <p:spPr>
          <a:xfrm>
            <a:off x="5602715" y="4577431"/>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69" name="Oval 168">
            <a:extLst>
              <a:ext uri="{FF2B5EF4-FFF2-40B4-BE49-F238E27FC236}">
                <a16:creationId xmlns:a16="http://schemas.microsoft.com/office/drawing/2014/main" id="{C086F081-4B6C-F93F-4D4C-BA62F63F5B85}"/>
              </a:ext>
            </a:extLst>
          </p:cNvPr>
          <p:cNvSpPr/>
          <p:nvPr/>
        </p:nvSpPr>
        <p:spPr>
          <a:xfrm>
            <a:off x="6172559" y="40783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0" name="Oval 169">
            <a:extLst>
              <a:ext uri="{FF2B5EF4-FFF2-40B4-BE49-F238E27FC236}">
                <a16:creationId xmlns:a16="http://schemas.microsoft.com/office/drawing/2014/main" id="{ABFF3100-D49B-65CF-6BD0-E80F8F0380B7}"/>
              </a:ext>
            </a:extLst>
          </p:cNvPr>
          <p:cNvSpPr/>
          <p:nvPr/>
        </p:nvSpPr>
        <p:spPr>
          <a:xfrm>
            <a:off x="6172559" y="4577431"/>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1" name="Oval 170">
            <a:extLst>
              <a:ext uri="{FF2B5EF4-FFF2-40B4-BE49-F238E27FC236}">
                <a16:creationId xmlns:a16="http://schemas.microsoft.com/office/drawing/2014/main" id="{0156B43E-D0D9-B170-49AD-3E90CE048535}"/>
              </a:ext>
            </a:extLst>
          </p:cNvPr>
          <p:cNvSpPr/>
          <p:nvPr/>
        </p:nvSpPr>
        <p:spPr>
          <a:xfrm>
            <a:off x="6736260" y="40783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2" name="Oval 171">
            <a:extLst>
              <a:ext uri="{FF2B5EF4-FFF2-40B4-BE49-F238E27FC236}">
                <a16:creationId xmlns:a16="http://schemas.microsoft.com/office/drawing/2014/main" id="{C075D83F-4E96-5744-31BC-DE25A5CF0FF3}"/>
              </a:ext>
            </a:extLst>
          </p:cNvPr>
          <p:cNvSpPr/>
          <p:nvPr/>
        </p:nvSpPr>
        <p:spPr>
          <a:xfrm>
            <a:off x="6736260" y="4577431"/>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3" name="Oval 172">
            <a:extLst>
              <a:ext uri="{FF2B5EF4-FFF2-40B4-BE49-F238E27FC236}">
                <a16:creationId xmlns:a16="http://schemas.microsoft.com/office/drawing/2014/main" id="{DD1562BF-ACB6-6352-5F3F-57FDC11D2D72}"/>
              </a:ext>
            </a:extLst>
          </p:cNvPr>
          <p:cNvSpPr/>
          <p:nvPr/>
        </p:nvSpPr>
        <p:spPr>
          <a:xfrm>
            <a:off x="5596572" y="3600177"/>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4" name="Oval 173">
            <a:extLst>
              <a:ext uri="{FF2B5EF4-FFF2-40B4-BE49-F238E27FC236}">
                <a16:creationId xmlns:a16="http://schemas.microsoft.com/office/drawing/2014/main" id="{A6EB5217-2835-98AE-54FD-FF3BC464E302}"/>
              </a:ext>
            </a:extLst>
          </p:cNvPr>
          <p:cNvSpPr/>
          <p:nvPr/>
        </p:nvSpPr>
        <p:spPr>
          <a:xfrm>
            <a:off x="6166416" y="3600177"/>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5" name="Oval 174">
            <a:extLst>
              <a:ext uri="{FF2B5EF4-FFF2-40B4-BE49-F238E27FC236}">
                <a16:creationId xmlns:a16="http://schemas.microsoft.com/office/drawing/2014/main" id="{78F7D813-341A-7EC0-E95A-E4FC9BDEBD90}"/>
              </a:ext>
            </a:extLst>
          </p:cNvPr>
          <p:cNvSpPr/>
          <p:nvPr/>
        </p:nvSpPr>
        <p:spPr>
          <a:xfrm>
            <a:off x="6730117" y="3600177"/>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6" name="Oval 175">
            <a:extLst>
              <a:ext uri="{FF2B5EF4-FFF2-40B4-BE49-F238E27FC236}">
                <a16:creationId xmlns:a16="http://schemas.microsoft.com/office/drawing/2014/main" id="{DCCFF08B-2F1D-744D-A516-75C76FC9F91A}"/>
              </a:ext>
            </a:extLst>
          </p:cNvPr>
          <p:cNvSpPr/>
          <p:nvPr/>
        </p:nvSpPr>
        <p:spPr>
          <a:xfrm>
            <a:off x="5612946" y="553755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7" name="Oval 176">
            <a:extLst>
              <a:ext uri="{FF2B5EF4-FFF2-40B4-BE49-F238E27FC236}">
                <a16:creationId xmlns:a16="http://schemas.microsoft.com/office/drawing/2014/main" id="{E7CFA117-E882-8717-F775-C2AB7898AE09}"/>
              </a:ext>
            </a:extLst>
          </p:cNvPr>
          <p:cNvSpPr/>
          <p:nvPr/>
        </p:nvSpPr>
        <p:spPr>
          <a:xfrm>
            <a:off x="5612946" y="603662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8" name="Oval 177">
            <a:extLst>
              <a:ext uri="{FF2B5EF4-FFF2-40B4-BE49-F238E27FC236}">
                <a16:creationId xmlns:a16="http://schemas.microsoft.com/office/drawing/2014/main" id="{D96DC0C3-1DE0-6848-5A57-505249E8BC92}"/>
              </a:ext>
            </a:extLst>
          </p:cNvPr>
          <p:cNvSpPr/>
          <p:nvPr/>
        </p:nvSpPr>
        <p:spPr>
          <a:xfrm>
            <a:off x="6182790" y="553755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9" name="Oval 178">
            <a:extLst>
              <a:ext uri="{FF2B5EF4-FFF2-40B4-BE49-F238E27FC236}">
                <a16:creationId xmlns:a16="http://schemas.microsoft.com/office/drawing/2014/main" id="{3D63B2B6-5BA5-4AB6-2B51-D9A7277DEACC}"/>
              </a:ext>
            </a:extLst>
          </p:cNvPr>
          <p:cNvSpPr/>
          <p:nvPr/>
        </p:nvSpPr>
        <p:spPr>
          <a:xfrm>
            <a:off x="6182790" y="603662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0" name="Oval 179">
            <a:extLst>
              <a:ext uri="{FF2B5EF4-FFF2-40B4-BE49-F238E27FC236}">
                <a16:creationId xmlns:a16="http://schemas.microsoft.com/office/drawing/2014/main" id="{38B08C56-ADBC-423B-612D-83373A48BFED}"/>
              </a:ext>
            </a:extLst>
          </p:cNvPr>
          <p:cNvSpPr/>
          <p:nvPr/>
        </p:nvSpPr>
        <p:spPr>
          <a:xfrm>
            <a:off x="6746491" y="553755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1" name="Oval 180">
            <a:extLst>
              <a:ext uri="{FF2B5EF4-FFF2-40B4-BE49-F238E27FC236}">
                <a16:creationId xmlns:a16="http://schemas.microsoft.com/office/drawing/2014/main" id="{7C6C8E5A-6983-C495-AF56-A256994DCD21}"/>
              </a:ext>
            </a:extLst>
          </p:cNvPr>
          <p:cNvSpPr/>
          <p:nvPr/>
        </p:nvSpPr>
        <p:spPr>
          <a:xfrm>
            <a:off x="6746491" y="603662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2" name="Oval 181">
            <a:extLst>
              <a:ext uri="{FF2B5EF4-FFF2-40B4-BE49-F238E27FC236}">
                <a16:creationId xmlns:a16="http://schemas.microsoft.com/office/drawing/2014/main" id="{9FA17E5A-E2D3-AC65-9FE7-7A162D0E60CF}"/>
              </a:ext>
            </a:extLst>
          </p:cNvPr>
          <p:cNvSpPr/>
          <p:nvPr/>
        </p:nvSpPr>
        <p:spPr>
          <a:xfrm>
            <a:off x="5606803" y="505937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3" name="Oval 182">
            <a:extLst>
              <a:ext uri="{FF2B5EF4-FFF2-40B4-BE49-F238E27FC236}">
                <a16:creationId xmlns:a16="http://schemas.microsoft.com/office/drawing/2014/main" id="{6B6D5CE3-221E-138C-6CE2-4035B08A5983}"/>
              </a:ext>
            </a:extLst>
          </p:cNvPr>
          <p:cNvSpPr/>
          <p:nvPr/>
        </p:nvSpPr>
        <p:spPr>
          <a:xfrm>
            <a:off x="6176647" y="505937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4" name="Oval 183">
            <a:extLst>
              <a:ext uri="{FF2B5EF4-FFF2-40B4-BE49-F238E27FC236}">
                <a16:creationId xmlns:a16="http://schemas.microsoft.com/office/drawing/2014/main" id="{01DD96D3-BC2D-34ED-E3AF-F810F54B4625}"/>
              </a:ext>
            </a:extLst>
          </p:cNvPr>
          <p:cNvSpPr/>
          <p:nvPr/>
        </p:nvSpPr>
        <p:spPr>
          <a:xfrm>
            <a:off x="6740348" y="505937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A0D91EE7-6852-7CF4-DB48-4A151055146A}"/>
                  </a:ext>
                </a:extLst>
              </p:cNvPr>
              <p:cNvSpPr txBox="1"/>
              <p:nvPr/>
            </p:nvSpPr>
            <p:spPr>
              <a:xfrm>
                <a:off x="5583172" y="1622751"/>
                <a:ext cx="49827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F23F02"/>
                          </a:solidFill>
                          <a:latin typeface="Cambria Math" panose="02040503050406030204" pitchFamily="18" charset="0"/>
                        </a:rPr>
                        <m:t>𝑏</m:t>
                      </m:r>
                    </m:oMath>
                  </m:oMathPara>
                </a14:m>
                <a:endParaRPr lang="en-JP" sz="3200" dirty="0">
                  <a:solidFill>
                    <a:srgbClr val="F23F02"/>
                  </a:solidFill>
                </a:endParaRPr>
              </a:p>
            </p:txBody>
          </p:sp>
        </mc:Choice>
        <mc:Fallback xmlns="">
          <p:sp>
            <p:nvSpPr>
              <p:cNvPr id="185" name="TextBox 184">
                <a:extLst>
                  <a:ext uri="{FF2B5EF4-FFF2-40B4-BE49-F238E27FC236}">
                    <a16:creationId xmlns:a16="http://schemas.microsoft.com/office/drawing/2014/main" id="{A0D91EE7-6852-7CF4-DB48-4A151055146A}"/>
                  </a:ext>
                </a:extLst>
              </p:cNvPr>
              <p:cNvSpPr txBox="1">
                <a:spLocks noRot="1" noChangeAspect="1" noMove="1" noResize="1" noEditPoints="1" noAdjustHandles="1" noChangeArrowheads="1" noChangeShapeType="1" noTextEdit="1"/>
              </p:cNvSpPr>
              <p:nvPr/>
            </p:nvSpPr>
            <p:spPr>
              <a:xfrm>
                <a:off x="5583172" y="1622751"/>
                <a:ext cx="498278" cy="584775"/>
              </a:xfrm>
              <a:prstGeom prst="rect">
                <a:avLst/>
              </a:prstGeom>
              <a:blipFill>
                <a:blip r:embed="rId15"/>
                <a:stretch>
                  <a:fillRect/>
                </a:stretch>
              </a:blipFill>
            </p:spPr>
            <p:txBody>
              <a:bodyPr/>
              <a:lstStyle/>
              <a:p>
                <a:r>
                  <a:rPr lang="en-JP">
                    <a:noFill/>
                  </a:rPr>
                  <a:t> </a:t>
                </a:r>
              </a:p>
            </p:txBody>
          </p:sp>
        </mc:Fallback>
      </mc:AlternateContent>
      <p:sp>
        <p:nvSpPr>
          <p:cNvPr id="186" name="TextBox 185">
            <a:extLst>
              <a:ext uri="{FF2B5EF4-FFF2-40B4-BE49-F238E27FC236}">
                <a16:creationId xmlns:a16="http://schemas.microsoft.com/office/drawing/2014/main" id="{80A3E938-4637-85A7-F1AE-FA66687BDD13}"/>
              </a:ext>
            </a:extLst>
          </p:cNvPr>
          <p:cNvSpPr txBox="1"/>
          <p:nvPr/>
        </p:nvSpPr>
        <p:spPr>
          <a:xfrm>
            <a:off x="7092227" y="1653168"/>
            <a:ext cx="1844095" cy="830997"/>
          </a:xfrm>
          <a:prstGeom prst="rect">
            <a:avLst/>
          </a:prstGeom>
          <a:noFill/>
        </p:spPr>
        <p:txBody>
          <a:bodyPr wrap="none" rtlCol="0">
            <a:spAutoFit/>
          </a:bodyPr>
          <a:lstStyle/>
          <a:p>
            <a:pPr algn="ctr"/>
            <a:r>
              <a:rPr lang="en-JP" sz="2400" dirty="0"/>
              <a:t>other vector </a:t>
            </a:r>
          </a:p>
          <a:p>
            <a:pPr algn="ctr"/>
            <a:r>
              <a:rPr lang="en-JP" sz="2400" dirty="0"/>
              <a:t>elements</a:t>
            </a:r>
          </a:p>
        </p:txBody>
      </p:sp>
      <p:sp>
        <p:nvSpPr>
          <p:cNvPr id="188" name="Rounded Rectangle 187">
            <a:extLst>
              <a:ext uri="{FF2B5EF4-FFF2-40B4-BE49-F238E27FC236}">
                <a16:creationId xmlns:a16="http://schemas.microsoft.com/office/drawing/2014/main" id="{F26D70E1-3C92-7889-B0E4-BA30FDB12365}"/>
              </a:ext>
            </a:extLst>
          </p:cNvPr>
          <p:cNvSpPr/>
          <p:nvPr/>
        </p:nvSpPr>
        <p:spPr>
          <a:xfrm rot="5400000">
            <a:off x="5117101" y="3018608"/>
            <a:ext cx="3076697" cy="1004835"/>
          </a:xfrm>
          <a:prstGeom prst="roundRect">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189" name="Rounded Rectangle 188">
            <a:extLst>
              <a:ext uri="{FF2B5EF4-FFF2-40B4-BE49-F238E27FC236}">
                <a16:creationId xmlns:a16="http://schemas.microsoft.com/office/drawing/2014/main" id="{AB58C1A6-59ED-57AC-8BF4-3146C8980CFB}"/>
              </a:ext>
            </a:extLst>
          </p:cNvPr>
          <p:cNvSpPr/>
          <p:nvPr/>
        </p:nvSpPr>
        <p:spPr>
          <a:xfrm rot="5400000">
            <a:off x="5067823" y="2521561"/>
            <a:ext cx="1440085" cy="587167"/>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190" name="Rounded Rectangle 189">
            <a:extLst>
              <a:ext uri="{FF2B5EF4-FFF2-40B4-BE49-F238E27FC236}">
                <a16:creationId xmlns:a16="http://schemas.microsoft.com/office/drawing/2014/main" id="{6FAEF08C-EDE0-CD51-0EFA-CF235B96D1C7}"/>
              </a:ext>
            </a:extLst>
          </p:cNvPr>
          <p:cNvSpPr/>
          <p:nvPr/>
        </p:nvSpPr>
        <p:spPr>
          <a:xfrm rot="5400000">
            <a:off x="5086940" y="4003512"/>
            <a:ext cx="1440085" cy="587167"/>
          </a:xfrm>
          <a:prstGeom prst="roundRect">
            <a:avLst/>
          </a:prstGeom>
          <a:no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191" name="TextBox 190">
            <a:extLst>
              <a:ext uri="{FF2B5EF4-FFF2-40B4-BE49-F238E27FC236}">
                <a16:creationId xmlns:a16="http://schemas.microsoft.com/office/drawing/2014/main" id="{A0230542-C310-1825-03D2-86CFDA610956}"/>
              </a:ext>
            </a:extLst>
          </p:cNvPr>
          <p:cNvSpPr txBox="1"/>
          <p:nvPr/>
        </p:nvSpPr>
        <p:spPr>
          <a:xfrm>
            <a:off x="4154364" y="3841698"/>
            <a:ext cx="1192460" cy="830997"/>
          </a:xfrm>
          <a:prstGeom prst="rect">
            <a:avLst/>
          </a:prstGeom>
          <a:noFill/>
        </p:spPr>
        <p:txBody>
          <a:bodyPr wrap="none" rtlCol="0">
            <a:spAutoFit/>
          </a:bodyPr>
          <a:lstStyle/>
          <a:p>
            <a:r>
              <a:rPr lang="en-JP" sz="2400" i="1" dirty="0">
                <a:solidFill>
                  <a:srgbClr val="306CE3"/>
                </a:solidFill>
              </a:rPr>
              <a:t>Table for</a:t>
            </a:r>
          </a:p>
          <a:p>
            <a:r>
              <a:rPr lang="en-JP" sz="2400" i="1" dirty="0">
                <a:solidFill>
                  <a:srgbClr val="306CE3"/>
                </a:solidFill>
              </a:rPr>
              <a:t>Chunk 0</a:t>
            </a:r>
          </a:p>
        </p:txBody>
      </p:sp>
      <p:sp>
        <p:nvSpPr>
          <p:cNvPr id="192" name="TextBox 191">
            <a:extLst>
              <a:ext uri="{FF2B5EF4-FFF2-40B4-BE49-F238E27FC236}">
                <a16:creationId xmlns:a16="http://schemas.microsoft.com/office/drawing/2014/main" id="{5AC7D927-3F57-4DFB-ED41-067D21F12265}"/>
              </a:ext>
            </a:extLst>
          </p:cNvPr>
          <p:cNvSpPr txBox="1"/>
          <p:nvPr/>
        </p:nvSpPr>
        <p:spPr>
          <a:xfrm>
            <a:off x="4145374" y="2423259"/>
            <a:ext cx="1192460" cy="830997"/>
          </a:xfrm>
          <a:prstGeom prst="rect">
            <a:avLst/>
          </a:prstGeom>
          <a:noFill/>
        </p:spPr>
        <p:txBody>
          <a:bodyPr wrap="none" rtlCol="0">
            <a:spAutoFit/>
          </a:bodyPr>
          <a:lstStyle/>
          <a:p>
            <a:r>
              <a:rPr lang="en-JP" sz="2400" i="1" dirty="0">
                <a:solidFill>
                  <a:srgbClr val="E1257C"/>
                </a:solidFill>
              </a:rPr>
              <a:t>Table for</a:t>
            </a:r>
          </a:p>
          <a:p>
            <a:r>
              <a:rPr lang="en-JP" sz="2400" i="1" dirty="0">
                <a:solidFill>
                  <a:srgbClr val="E1257C"/>
                </a:solidFill>
              </a:rPr>
              <a:t>Chunk 1</a:t>
            </a:r>
          </a:p>
        </p:txBody>
      </p:sp>
    </p:spTree>
    <p:extLst>
      <p:ext uri="{BB962C8B-B14F-4D97-AF65-F5344CB8AC3E}">
        <p14:creationId xmlns:p14="http://schemas.microsoft.com/office/powerpoint/2010/main" val="1198082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wipe(left)">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9"/>
                                        </p:tgtEl>
                                        <p:attrNameLst>
                                          <p:attrName>style.visibility</p:attrName>
                                        </p:attrNameLst>
                                      </p:cBhvr>
                                      <p:to>
                                        <p:strVal val="visible"/>
                                      </p:to>
                                    </p:set>
                                    <p:animEffect transition="in" filter="fade">
                                      <p:cBhvr>
                                        <p:cTn id="32" dur="500"/>
                                        <p:tgtEl>
                                          <p:spTgt spid="18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2"/>
                                        </p:tgtEl>
                                        <p:attrNameLst>
                                          <p:attrName>style.visibility</p:attrName>
                                        </p:attrNameLst>
                                      </p:cBhvr>
                                      <p:to>
                                        <p:strVal val="visible"/>
                                      </p:to>
                                    </p:set>
                                    <p:animEffect transition="in" filter="fade">
                                      <p:cBhvr>
                                        <p:cTn id="35" dur="500"/>
                                        <p:tgtEl>
                                          <p:spTgt spid="19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90"/>
                                        </p:tgtEl>
                                        <p:attrNameLst>
                                          <p:attrName>style.visibility</p:attrName>
                                        </p:attrNameLst>
                                      </p:cBhvr>
                                      <p:to>
                                        <p:strVal val="visible"/>
                                      </p:to>
                                    </p:set>
                                    <p:animEffect transition="in" filter="fade">
                                      <p:cBhvr>
                                        <p:cTn id="40" dur="500"/>
                                        <p:tgtEl>
                                          <p:spTgt spid="19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91"/>
                                        </p:tgtEl>
                                        <p:attrNameLst>
                                          <p:attrName>style.visibility</p:attrName>
                                        </p:attrNameLst>
                                      </p:cBhvr>
                                      <p:to>
                                        <p:strVal val="visible"/>
                                      </p:to>
                                    </p:set>
                                    <p:animEffect transition="in" filter="fade">
                                      <p:cBhvr>
                                        <p:cTn id="43" dur="500"/>
                                        <p:tgtEl>
                                          <p:spTgt spid="19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88"/>
                                        </p:tgtEl>
                                        <p:attrNameLst>
                                          <p:attrName>style.visibility</p:attrName>
                                        </p:attrNameLst>
                                      </p:cBhvr>
                                      <p:to>
                                        <p:strVal val="visible"/>
                                      </p:to>
                                    </p:set>
                                    <p:animEffect transition="in" filter="fade">
                                      <p:cBhvr>
                                        <p:cTn id="48" dur="500"/>
                                        <p:tgtEl>
                                          <p:spTgt spid="18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86"/>
                                        </p:tgtEl>
                                        <p:attrNameLst>
                                          <p:attrName>style.visibility</p:attrName>
                                        </p:attrNameLst>
                                      </p:cBhvr>
                                      <p:to>
                                        <p:strVal val="visible"/>
                                      </p:to>
                                    </p:set>
                                    <p:animEffect transition="in" filter="fade">
                                      <p:cBhvr>
                                        <p:cTn id="51" dur="50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7" grpId="0"/>
      <p:bldP spid="186" grpId="0"/>
      <p:bldP spid="188" grpId="0" animBg="1"/>
      <p:bldP spid="189" grpId="0" animBg="1"/>
      <p:bldP spid="190" grpId="0" animBg="1"/>
      <p:bldP spid="191" grpId="0"/>
      <p:bldP spid="19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D76DBC4-F9EA-80A1-141F-BFAF7E333AEB}"/>
              </a:ext>
            </a:extLst>
          </p:cNvPr>
          <p:cNvSpPr/>
          <p:nvPr/>
        </p:nvSpPr>
        <p:spPr>
          <a:xfrm>
            <a:off x="43993" y="1377029"/>
            <a:ext cx="3605726" cy="4962881"/>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58" name="Rounded Rectangle 57">
            <a:extLst>
              <a:ext uri="{FF2B5EF4-FFF2-40B4-BE49-F238E27FC236}">
                <a16:creationId xmlns:a16="http://schemas.microsoft.com/office/drawing/2014/main" id="{E570C5E8-724D-C97B-8C79-3079BE827D68}"/>
              </a:ext>
            </a:extLst>
          </p:cNvPr>
          <p:cNvSpPr/>
          <p:nvPr/>
        </p:nvSpPr>
        <p:spPr>
          <a:xfrm>
            <a:off x="189809" y="3128287"/>
            <a:ext cx="3337088" cy="3122957"/>
          </a:xfrm>
          <a:prstGeom prst="roundRect">
            <a:avLst>
              <a:gd name="adj" fmla="val 7429"/>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78EF49EF-1D02-ACB5-3669-36EFFB47774D}"/>
              </a:ext>
            </a:extLst>
          </p:cNvPr>
          <p:cNvSpPr>
            <a:spLocks noGrp="1"/>
          </p:cNvSpPr>
          <p:nvPr>
            <p:ph type="title"/>
          </p:nvPr>
        </p:nvSpPr>
        <p:spPr/>
        <p:txBody>
          <a:bodyPr/>
          <a:lstStyle/>
          <a:p>
            <a:r>
              <a:rPr lang="en-JP" sz="3600" dirty="0"/>
              <a:t>Clutch: Lookup Table &amp; </a:t>
            </a:r>
            <a:r>
              <a:rPr lang="en-US" sz="3600" dirty="0"/>
              <a:t>Divide-and-Conquer</a:t>
            </a:r>
            <a:endParaRPr lang="en-JP" sz="3600" dirty="0"/>
          </a:p>
        </p:txBody>
      </p:sp>
      <p:sp>
        <p:nvSpPr>
          <p:cNvPr id="4" name="Footer Placeholder 3">
            <a:extLst>
              <a:ext uri="{FF2B5EF4-FFF2-40B4-BE49-F238E27FC236}">
                <a16:creationId xmlns:a16="http://schemas.microsoft.com/office/drawing/2014/main" id="{D081048B-4F5C-FC1D-37F6-62BF6BDA1E5E}"/>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8F9CA94-0FB4-288F-7D0C-1C416BEB1AC8}"/>
              </a:ext>
            </a:extLst>
          </p:cNvPr>
          <p:cNvSpPr>
            <a:spLocks noGrp="1"/>
          </p:cNvSpPr>
          <p:nvPr>
            <p:ph type="sldNum" sz="quarter" idx="12"/>
          </p:nvPr>
        </p:nvSpPr>
        <p:spPr/>
        <p:txBody>
          <a:bodyPr/>
          <a:lstStyle/>
          <a:p>
            <a:fld id="{CBE5B309-C2CE-4D90-B104-F7E98438FC65}" type="slidenum">
              <a:rPr lang="tr-TR" smtClean="0"/>
              <a:pPr/>
              <a:t>58</a:t>
            </a:fld>
            <a:endParaRPr lang="tr-TR" dirty="0"/>
          </a:p>
        </p:txBody>
      </p:sp>
      <p:grpSp>
        <p:nvGrpSpPr>
          <p:cNvPr id="7" name="Group 6">
            <a:extLst>
              <a:ext uri="{FF2B5EF4-FFF2-40B4-BE49-F238E27FC236}">
                <a16:creationId xmlns:a16="http://schemas.microsoft.com/office/drawing/2014/main" id="{228F3276-5310-F7F8-3BCB-713138F3D49C}"/>
              </a:ext>
            </a:extLst>
          </p:cNvPr>
          <p:cNvGrpSpPr/>
          <p:nvPr/>
        </p:nvGrpSpPr>
        <p:grpSpPr>
          <a:xfrm>
            <a:off x="802381" y="2104142"/>
            <a:ext cx="1007998" cy="503999"/>
            <a:chOff x="1548391" y="1945348"/>
            <a:chExt cx="1007998" cy="503999"/>
          </a:xfrm>
        </p:grpSpPr>
        <p:sp>
          <p:nvSpPr>
            <p:cNvPr id="8" name="Rectangle 7">
              <a:extLst>
                <a:ext uri="{FF2B5EF4-FFF2-40B4-BE49-F238E27FC236}">
                  <a16:creationId xmlns:a16="http://schemas.microsoft.com/office/drawing/2014/main" id="{9B8E5611-F6B7-C55E-842A-81D7DD624234}"/>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9" name="Rectangle 8">
              <a:extLst>
                <a:ext uri="{FF2B5EF4-FFF2-40B4-BE49-F238E27FC236}">
                  <a16:creationId xmlns:a16="http://schemas.microsoft.com/office/drawing/2014/main" id="{865CF34B-A229-55FB-F0CD-BBE265D5E878}"/>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0" name="Group 9">
            <a:extLst>
              <a:ext uri="{FF2B5EF4-FFF2-40B4-BE49-F238E27FC236}">
                <a16:creationId xmlns:a16="http://schemas.microsoft.com/office/drawing/2014/main" id="{E336EC09-332A-2D20-6399-4075928666BB}"/>
              </a:ext>
            </a:extLst>
          </p:cNvPr>
          <p:cNvGrpSpPr/>
          <p:nvPr/>
        </p:nvGrpSpPr>
        <p:grpSpPr>
          <a:xfrm>
            <a:off x="1810379" y="2104142"/>
            <a:ext cx="1007998" cy="503999"/>
            <a:chOff x="2556389" y="1945348"/>
            <a:chExt cx="1007998" cy="503999"/>
          </a:xfrm>
        </p:grpSpPr>
        <p:sp>
          <p:nvSpPr>
            <p:cNvPr id="11" name="Rectangle 10">
              <a:extLst>
                <a:ext uri="{FF2B5EF4-FFF2-40B4-BE49-F238E27FC236}">
                  <a16:creationId xmlns:a16="http://schemas.microsoft.com/office/drawing/2014/main" id="{03C6BD6A-62B1-F4BC-73CB-E6FC89F7643A}"/>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2" name="Rectangle 11">
              <a:extLst>
                <a:ext uri="{FF2B5EF4-FFF2-40B4-BE49-F238E27FC236}">
                  <a16:creationId xmlns:a16="http://schemas.microsoft.com/office/drawing/2014/main" id="{7E569C17-68BB-AAA9-07BB-EBD260176C07}"/>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6119E7E-78CB-3328-BB5A-B5183033484F}"/>
                  </a:ext>
                </a:extLst>
              </p:cNvPr>
              <p:cNvSpPr txBox="1"/>
              <p:nvPr/>
            </p:nvSpPr>
            <p:spPr>
              <a:xfrm>
                <a:off x="1306208" y="1448198"/>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3" name="TextBox 12">
                <a:extLst>
                  <a:ext uri="{FF2B5EF4-FFF2-40B4-BE49-F238E27FC236}">
                    <a16:creationId xmlns:a16="http://schemas.microsoft.com/office/drawing/2014/main" id="{E6119E7E-78CB-3328-BB5A-B5183033484F}"/>
                  </a:ext>
                </a:extLst>
              </p:cNvPr>
              <p:cNvSpPr txBox="1">
                <a:spLocks noRot="1" noChangeAspect="1" noMove="1" noResize="1" noEditPoints="1" noAdjustHandles="1" noChangeArrowheads="1" noChangeShapeType="1" noTextEdit="1"/>
              </p:cNvSpPr>
              <p:nvPr/>
            </p:nvSpPr>
            <p:spPr>
              <a:xfrm>
                <a:off x="1306208" y="1448198"/>
                <a:ext cx="1029834" cy="584775"/>
              </a:xfrm>
              <a:prstGeom prst="rect">
                <a:avLst/>
              </a:prstGeom>
              <a:blipFill>
                <a:blip r:embed="rId3"/>
                <a:stretch>
                  <a:fillRect t="-13043" r="-14634" b="-34783"/>
                </a:stretch>
              </a:blipFill>
            </p:spPr>
            <p:txBody>
              <a:bodyPr/>
              <a:lstStyle/>
              <a:p>
                <a:r>
                  <a:rPr lang="en-JP">
                    <a:noFill/>
                  </a:rPr>
                  <a:t> </a:t>
                </a:r>
              </a:p>
            </p:txBody>
          </p:sp>
        </mc:Fallback>
      </mc:AlternateContent>
      <p:grpSp>
        <p:nvGrpSpPr>
          <p:cNvPr id="14" name="Group 13">
            <a:extLst>
              <a:ext uri="{FF2B5EF4-FFF2-40B4-BE49-F238E27FC236}">
                <a16:creationId xmlns:a16="http://schemas.microsoft.com/office/drawing/2014/main" id="{A60539AC-3F56-0CAB-500D-82A2F498B2C1}"/>
              </a:ext>
            </a:extLst>
          </p:cNvPr>
          <p:cNvGrpSpPr/>
          <p:nvPr/>
        </p:nvGrpSpPr>
        <p:grpSpPr>
          <a:xfrm>
            <a:off x="802381" y="2104142"/>
            <a:ext cx="1007998" cy="503999"/>
            <a:chOff x="1548391" y="1945348"/>
            <a:chExt cx="1007998" cy="503999"/>
          </a:xfrm>
        </p:grpSpPr>
        <p:sp>
          <p:nvSpPr>
            <p:cNvPr id="15" name="Rectangle 14">
              <a:extLst>
                <a:ext uri="{FF2B5EF4-FFF2-40B4-BE49-F238E27FC236}">
                  <a16:creationId xmlns:a16="http://schemas.microsoft.com/office/drawing/2014/main" id="{5070B402-9956-4F3C-4058-70248F961930}"/>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6" name="Rectangle 15">
              <a:extLst>
                <a:ext uri="{FF2B5EF4-FFF2-40B4-BE49-F238E27FC236}">
                  <a16:creationId xmlns:a16="http://schemas.microsoft.com/office/drawing/2014/main" id="{24DACB8D-6718-6BA7-E284-D0EFC08AB7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7" name="Group 16">
            <a:extLst>
              <a:ext uri="{FF2B5EF4-FFF2-40B4-BE49-F238E27FC236}">
                <a16:creationId xmlns:a16="http://schemas.microsoft.com/office/drawing/2014/main" id="{7AC6BA5F-FE21-C388-13DC-FD647DF48D30}"/>
              </a:ext>
            </a:extLst>
          </p:cNvPr>
          <p:cNvGrpSpPr/>
          <p:nvPr/>
        </p:nvGrpSpPr>
        <p:grpSpPr>
          <a:xfrm>
            <a:off x="1810379" y="2104142"/>
            <a:ext cx="1007998" cy="503999"/>
            <a:chOff x="2556389" y="1945348"/>
            <a:chExt cx="1007998" cy="503999"/>
          </a:xfrm>
        </p:grpSpPr>
        <p:sp>
          <p:nvSpPr>
            <p:cNvPr id="18" name="Rectangle 17">
              <a:extLst>
                <a:ext uri="{FF2B5EF4-FFF2-40B4-BE49-F238E27FC236}">
                  <a16:creationId xmlns:a16="http://schemas.microsoft.com/office/drawing/2014/main" id="{3C1954DB-D636-18A8-34E2-E00DAF3AC907}"/>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9" name="Rectangle 18">
              <a:extLst>
                <a:ext uri="{FF2B5EF4-FFF2-40B4-BE49-F238E27FC236}">
                  <a16:creationId xmlns:a16="http://schemas.microsoft.com/office/drawing/2014/main" id="{1356A2B7-F42B-048B-5EEA-AB48D5A857F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20" name="TextBox 19">
            <a:extLst>
              <a:ext uri="{FF2B5EF4-FFF2-40B4-BE49-F238E27FC236}">
                <a16:creationId xmlns:a16="http://schemas.microsoft.com/office/drawing/2014/main" id="{EDC3A5F7-34D4-25B6-3B4F-5019BFC510FF}"/>
              </a:ext>
            </a:extLst>
          </p:cNvPr>
          <p:cNvSpPr txBox="1"/>
          <p:nvPr/>
        </p:nvSpPr>
        <p:spPr>
          <a:xfrm>
            <a:off x="470900" y="1757907"/>
            <a:ext cx="788999" cy="461665"/>
          </a:xfrm>
          <a:prstGeom prst="rect">
            <a:avLst/>
          </a:prstGeom>
          <a:noFill/>
        </p:spPr>
        <p:txBody>
          <a:bodyPr wrap="none" rtlCol="0">
            <a:spAutoFit/>
          </a:bodyPr>
          <a:lstStyle/>
          <a:p>
            <a:r>
              <a:rPr lang="en-JP" sz="2400" dirty="0"/>
              <a:t>MSB</a:t>
            </a:r>
          </a:p>
        </p:txBody>
      </p:sp>
      <p:sp>
        <p:nvSpPr>
          <p:cNvPr id="21" name="TextBox 20">
            <a:extLst>
              <a:ext uri="{FF2B5EF4-FFF2-40B4-BE49-F238E27FC236}">
                <a16:creationId xmlns:a16="http://schemas.microsoft.com/office/drawing/2014/main" id="{10290EEF-4069-E63A-D27F-EAA0A05B0CA2}"/>
              </a:ext>
            </a:extLst>
          </p:cNvPr>
          <p:cNvSpPr txBox="1"/>
          <p:nvPr/>
        </p:nvSpPr>
        <p:spPr>
          <a:xfrm>
            <a:off x="2397559" y="1757907"/>
            <a:ext cx="699230" cy="461665"/>
          </a:xfrm>
          <a:prstGeom prst="rect">
            <a:avLst/>
          </a:prstGeom>
          <a:noFill/>
        </p:spPr>
        <p:txBody>
          <a:bodyPr wrap="none" rtlCol="0">
            <a:spAutoFit/>
          </a:bodyPr>
          <a:lstStyle/>
          <a:p>
            <a:r>
              <a:rPr lang="en-JP" sz="2400" dirty="0"/>
              <a:t>LSB</a:t>
            </a:r>
          </a:p>
        </p:txBody>
      </p:sp>
      <p:grpSp>
        <p:nvGrpSpPr>
          <p:cNvPr id="22" name="Group 21">
            <a:extLst>
              <a:ext uri="{FF2B5EF4-FFF2-40B4-BE49-F238E27FC236}">
                <a16:creationId xmlns:a16="http://schemas.microsoft.com/office/drawing/2014/main" id="{88BA1C43-42C9-60CF-D671-EED1F6C81683}"/>
              </a:ext>
            </a:extLst>
          </p:cNvPr>
          <p:cNvGrpSpPr/>
          <p:nvPr/>
        </p:nvGrpSpPr>
        <p:grpSpPr>
          <a:xfrm>
            <a:off x="807764" y="3799315"/>
            <a:ext cx="1007998" cy="503999"/>
            <a:chOff x="5579613" y="1945348"/>
            <a:chExt cx="1007998" cy="503999"/>
          </a:xfrm>
        </p:grpSpPr>
        <p:sp>
          <p:nvSpPr>
            <p:cNvPr id="23" name="Rectangle 22">
              <a:extLst>
                <a:ext uri="{FF2B5EF4-FFF2-40B4-BE49-F238E27FC236}">
                  <a16:creationId xmlns:a16="http://schemas.microsoft.com/office/drawing/2014/main" id="{DACD92F4-CA93-9470-55FE-D1E043D3B06C}"/>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4" name="Rectangle 23">
              <a:extLst>
                <a:ext uri="{FF2B5EF4-FFF2-40B4-BE49-F238E27FC236}">
                  <a16:creationId xmlns:a16="http://schemas.microsoft.com/office/drawing/2014/main" id="{4ADCBABA-D717-AFA8-A8BE-5A71B94CE408}"/>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5" name="Group 24">
            <a:extLst>
              <a:ext uri="{FF2B5EF4-FFF2-40B4-BE49-F238E27FC236}">
                <a16:creationId xmlns:a16="http://schemas.microsoft.com/office/drawing/2014/main" id="{3C51F164-BB22-87CC-923C-8844F7085232}"/>
              </a:ext>
            </a:extLst>
          </p:cNvPr>
          <p:cNvGrpSpPr/>
          <p:nvPr/>
        </p:nvGrpSpPr>
        <p:grpSpPr>
          <a:xfrm>
            <a:off x="1809706" y="3799315"/>
            <a:ext cx="1007998" cy="503999"/>
            <a:chOff x="6587611" y="1945348"/>
            <a:chExt cx="1007998" cy="503999"/>
          </a:xfrm>
        </p:grpSpPr>
        <p:sp>
          <p:nvSpPr>
            <p:cNvPr id="26" name="Rectangle 25">
              <a:extLst>
                <a:ext uri="{FF2B5EF4-FFF2-40B4-BE49-F238E27FC236}">
                  <a16:creationId xmlns:a16="http://schemas.microsoft.com/office/drawing/2014/main" id="{2F93658E-C6AD-19BF-C917-FE966C68C99B}"/>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7" name="Rectangle 26">
              <a:extLst>
                <a:ext uri="{FF2B5EF4-FFF2-40B4-BE49-F238E27FC236}">
                  <a16:creationId xmlns:a16="http://schemas.microsoft.com/office/drawing/2014/main" id="{49FC611C-87F1-B845-C009-0B7B77E23FAC}"/>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2236B3E-75D0-DE68-BDA2-D329D0C5B50D}"/>
                  </a:ext>
                </a:extLst>
              </p:cNvPr>
              <p:cNvSpPr txBox="1"/>
              <p:nvPr/>
            </p:nvSpPr>
            <p:spPr>
              <a:xfrm>
                <a:off x="1352704" y="3231846"/>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8" name="TextBox 27">
                <a:extLst>
                  <a:ext uri="{FF2B5EF4-FFF2-40B4-BE49-F238E27FC236}">
                    <a16:creationId xmlns:a16="http://schemas.microsoft.com/office/drawing/2014/main" id="{12236B3E-75D0-DE68-BDA2-D329D0C5B50D}"/>
                  </a:ext>
                </a:extLst>
              </p:cNvPr>
              <p:cNvSpPr txBox="1">
                <a:spLocks noRot="1" noChangeAspect="1" noMove="1" noResize="1" noEditPoints="1" noAdjustHandles="1" noChangeArrowheads="1" noChangeShapeType="1" noTextEdit="1"/>
              </p:cNvSpPr>
              <p:nvPr/>
            </p:nvSpPr>
            <p:spPr>
              <a:xfrm>
                <a:off x="1352704" y="3231846"/>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9" name="Group 28">
            <a:extLst>
              <a:ext uri="{FF2B5EF4-FFF2-40B4-BE49-F238E27FC236}">
                <a16:creationId xmlns:a16="http://schemas.microsoft.com/office/drawing/2014/main" id="{FD540B04-8B88-54B9-E365-AA0B0DDCE9B8}"/>
              </a:ext>
            </a:extLst>
          </p:cNvPr>
          <p:cNvGrpSpPr/>
          <p:nvPr/>
        </p:nvGrpSpPr>
        <p:grpSpPr>
          <a:xfrm>
            <a:off x="794640" y="3797547"/>
            <a:ext cx="1007998" cy="503999"/>
            <a:chOff x="5579613" y="1945348"/>
            <a:chExt cx="1007998" cy="503999"/>
          </a:xfrm>
        </p:grpSpPr>
        <p:sp>
          <p:nvSpPr>
            <p:cNvPr id="30" name="Rectangle 29">
              <a:extLst>
                <a:ext uri="{FF2B5EF4-FFF2-40B4-BE49-F238E27FC236}">
                  <a16:creationId xmlns:a16="http://schemas.microsoft.com/office/drawing/2014/main" id="{52131EA7-BDD4-ACE7-9554-512923D9F45E}"/>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1" name="Rectangle 30">
              <a:extLst>
                <a:ext uri="{FF2B5EF4-FFF2-40B4-BE49-F238E27FC236}">
                  <a16:creationId xmlns:a16="http://schemas.microsoft.com/office/drawing/2014/main" id="{998A8073-C5AE-E70E-F04A-8F9C5B5C4D2E}"/>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2" name="Group 31">
            <a:extLst>
              <a:ext uri="{FF2B5EF4-FFF2-40B4-BE49-F238E27FC236}">
                <a16:creationId xmlns:a16="http://schemas.microsoft.com/office/drawing/2014/main" id="{54BFA245-5109-78B3-4C84-F2F13D940DC6}"/>
              </a:ext>
            </a:extLst>
          </p:cNvPr>
          <p:cNvGrpSpPr/>
          <p:nvPr/>
        </p:nvGrpSpPr>
        <p:grpSpPr>
          <a:xfrm>
            <a:off x="1808694" y="3797547"/>
            <a:ext cx="1007998" cy="503999"/>
            <a:chOff x="6587611" y="1945348"/>
            <a:chExt cx="1007998" cy="503999"/>
          </a:xfrm>
        </p:grpSpPr>
        <p:sp>
          <p:nvSpPr>
            <p:cNvPr id="33" name="Rectangle 32">
              <a:extLst>
                <a:ext uri="{FF2B5EF4-FFF2-40B4-BE49-F238E27FC236}">
                  <a16:creationId xmlns:a16="http://schemas.microsoft.com/office/drawing/2014/main" id="{4F45A38F-E2E8-81FB-DBD0-0884EBA92F89}"/>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4" name="Rectangle 33">
              <a:extLst>
                <a:ext uri="{FF2B5EF4-FFF2-40B4-BE49-F238E27FC236}">
                  <a16:creationId xmlns:a16="http://schemas.microsoft.com/office/drawing/2014/main" id="{CC6B8D71-7D91-E1C2-1FAE-918287F69D50}"/>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5" name="TextBox 34">
            <a:extLst>
              <a:ext uri="{FF2B5EF4-FFF2-40B4-BE49-F238E27FC236}">
                <a16:creationId xmlns:a16="http://schemas.microsoft.com/office/drawing/2014/main" id="{55BDC945-CB85-CACC-2EA0-3F6ACE1465E4}"/>
              </a:ext>
            </a:extLst>
          </p:cNvPr>
          <p:cNvSpPr txBox="1"/>
          <p:nvPr/>
        </p:nvSpPr>
        <p:spPr>
          <a:xfrm>
            <a:off x="470900" y="3447677"/>
            <a:ext cx="788999" cy="461665"/>
          </a:xfrm>
          <a:prstGeom prst="rect">
            <a:avLst/>
          </a:prstGeom>
          <a:noFill/>
        </p:spPr>
        <p:txBody>
          <a:bodyPr wrap="none" rtlCol="0">
            <a:spAutoFit/>
          </a:bodyPr>
          <a:lstStyle/>
          <a:p>
            <a:r>
              <a:rPr lang="en-JP" sz="2400" dirty="0"/>
              <a:t>MSB</a:t>
            </a:r>
          </a:p>
        </p:txBody>
      </p:sp>
      <p:sp>
        <p:nvSpPr>
          <p:cNvPr id="36" name="TextBox 35">
            <a:extLst>
              <a:ext uri="{FF2B5EF4-FFF2-40B4-BE49-F238E27FC236}">
                <a16:creationId xmlns:a16="http://schemas.microsoft.com/office/drawing/2014/main" id="{65BE4144-279A-4C1C-4597-B72B9E25CA71}"/>
              </a:ext>
            </a:extLst>
          </p:cNvPr>
          <p:cNvSpPr txBox="1"/>
          <p:nvPr/>
        </p:nvSpPr>
        <p:spPr>
          <a:xfrm>
            <a:off x="2397559" y="3447677"/>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ED27B83-3DB0-BEAB-72FA-ADA0E2624D90}"/>
                  </a:ext>
                </a:extLst>
              </p:cNvPr>
              <p:cNvSpPr txBox="1"/>
              <p:nvPr/>
            </p:nvSpPr>
            <p:spPr>
              <a:xfrm>
                <a:off x="688307" y="2566298"/>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41" name="TextBox 40">
                <a:extLst>
                  <a:ext uri="{FF2B5EF4-FFF2-40B4-BE49-F238E27FC236}">
                    <a16:creationId xmlns:a16="http://schemas.microsoft.com/office/drawing/2014/main" id="{7ED27B83-3DB0-BEAB-72FA-ADA0E2624D90}"/>
                  </a:ext>
                </a:extLst>
              </p:cNvPr>
              <p:cNvSpPr txBox="1">
                <a:spLocks noRot="1" noChangeAspect="1" noMove="1" noResize="1" noEditPoints="1" noAdjustHandles="1" noChangeArrowheads="1" noChangeShapeType="1" noTextEdit="1"/>
              </p:cNvSpPr>
              <p:nvPr/>
            </p:nvSpPr>
            <p:spPr>
              <a:xfrm>
                <a:off x="688307" y="2566298"/>
                <a:ext cx="1617681" cy="553998"/>
              </a:xfrm>
              <a:prstGeom prst="rect">
                <a:avLst/>
              </a:prstGeom>
              <a:blipFill>
                <a:blip r:embed="rId5"/>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9116E7C-DD19-C8AD-86A4-782BA1A30D35}"/>
                  </a:ext>
                </a:extLst>
              </p:cNvPr>
              <p:cNvSpPr txBox="1"/>
              <p:nvPr/>
            </p:nvSpPr>
            <p:spPr>
              <a:xfrm>
                <a:off x="1804323" y="2540624"/>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89116E7C-DD19-C8AD-86A4-782BA1A30D35}"/>
                  </a:ext>
                </a:extLst>
              </p:cNvPr>
              <p:cNvSpPr txBox="1">
                <a:spLocks noRot="1" noChangeAspect="1" noMove="1" noResize="1" noEditPoints="1" noAdjustHandles="1" noChangeArrowheads="1" noChangeShapeType="1" noTextEdit="1"/>
              </p:cNvSpPr>
              <p:nvPr/>
            </p:nvSpPr>
            <p:spPr>
              <a:xfrm>
                <a:off x="1804323" y="2540624"/>
                <a:ext cx="1617681" cy="553998"/>
              </a:xfrm>
              <a:prstGeom prst="rect">
                <a:avLst/>
              </a:prstGeom>
              <a:blipFill>
                <a:blip r:embed="rId6"/>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77561C9-8D19-B3A3-A3DB-A6C08B06B741}"/>
                  </a:ext>
                </a:extLst>
              </p:cNvPr>
              <p:cNvSpPr txBox="1"/>
              <p:nvPr/>
            </p:nvSpPr>
            <p:spPr>
              <a:xfrm>
                <a:off x="480533" y="423231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43" name="TextBox 42">
                <a:extLst>
                  <a:ext uri="{FF2B5EF4-FFF2-40B4-BE49-F238E27FC236}">
                    <a16:creationId xmlns:a16="http://schemas.microsoft.com/office/drawing/2014/main" id="{977561C9-8D19-B3A3-A3DB-A6C08B06B741}"/>
                  </a:ext>
                </a:extLst>
              </p:cNvPr>
              <p:cNvSpPr txBox="1">
                <a:spLocks noRot="1" noChangeAspect="1" noMove="1" noResize="1" noEditPoints="1" noAdjustHandles="1" noChangeArrowheads="1" noChangeShapeType="1" noTextEdit="1"/>
              </p:cNvSpPr>
              <p:nvPr/>
            </p:nvSpPr>
            <p:spPr>
              <a:xfrm>
                <a:off x="480533" y="4232316"/>
                <a:ext cx="1617681" cy="553998"/>
              </a:xfrm>
              <a:prstGeom prst="rect">
                <a:avLst/>
              </a:prstGeom>
              <a:blipFill>
                <a:blip r:embed="rId7"/>
                <a:stretch>
                  <a:fillRect b="-6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F036EA1-26C7-DAE2-93E2-0DD19F5F4ABB}"/>
                  </a:ext>
                </a:extLst>
              </p:cNvPr>
              <p:cNvSpPr txBox="1"/>
              <p:nvPr/>
            </p:nvSpPr>
            <p:spPr>
              <a:xfrm>
                <a:off x="1631504" y="4228927"/>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44" name="TextBox 43">
                <a:extLst>
                  <a:ext uri="{FF2B5EF4-FFF2-40B4-BE49-F238E27FC236}">
                    <a16:creationId xmlns:a16="http://schemas.microsoft.com/office/drawing/2014/main" id="{DF036EA1-26C7-DAE2-93E2-0DD19F5F4ABB}"/>
                  </a:ext>
                </a:extLst>
              </p:cNvPr>
              <p:cNvSpPr txBox="1">
                <a:spLocks noRot="1" noChangeAspect="1" noMove="1" noResize="1" noEditPoints="1" noAdjustHandles="1" noChangeArrowheads="1" noChangeShapeType="1" noTextEdit="1"/>
              </p:cNvSpPr>
              <p:nvPr/>
            </p:nvSpPr>
            <p:spPr>
              <a:xfrm>
                <a:off x="1631504" y="4228927"/>
                <a:ext cx="1617681" cy="553998"/>
              </a:xfrm>
              <a:prstGeom prst="rect">
                <a:avLst/>
              </a:prstGeom>
              <a:blipFill>
                <a:blip r:embed="rId8"/>
                <a:stretch>
                  <a:fillRect b="-6818"/>
                </a:stretch>
              </a:blipFill>
            </p:spPr>
            <p:txBody>
              <a:bodyPr/>
              <a:lstStyle/>
              <a:p>
                <a:r>
                  <a:rPr lang="en-JP">
                    <a:noFill/>
                  </a:rPr>
                  <a:t> </a:t>
                </a:r>
              </a:p>
            </p:txBody>
          </p:sp>
        </mc:Fallback>
      </mc:AlternateContent>
      <p:grpSp>
        <p:nvGrpSpPr>
          <p:cNvPr id="55" name="Group 54">
            <a:extLst>
              <a:ext uri="{FF2B5EF4-FFF2-40B4-BE49-F238E27FC236}">
                <a16:creationId xmlns:a16="http://schemas.microsoft.com/office/drawing/2014/main" id="{A78B71EF-9434-3133-7C63-7E9C504E40F6}"/>
              </a:ext>
            </a:extLst>
          </p:cNvPr>
          <p:cNvGrpSpPr/>
          <p:nvPr/>
        </p:nvGrpSpPr>
        <p:grpSpPr>
          <a:xfrm>
            <a:off x="304152" y="4865701"/>
            <a:ext cx="1506055" cy="503999"/>
            <a:chOff x="372015" y="5310739"/>
            <a:chExt cx="1506055" cy="503999"/>
          </a:xfrm>
        </p:grpSpPr>
        <p:sp>
          <p:nvSpPr>
            <p:cNvPr id="46" name="Rectangle 45">
              <a:extLst>
                <a:ext uri="{FF2B5EF4-FFF2-40B4-BE49-F238E27FC236}">
                  <a16:creationId xmlns:a16="http://schemas.microsoft.com/office/drawing/2014/main" id="{6D312DFD-DE44-8722-37C0-CCA431587FF5}"/>
                </a:ext>
              </a:extLst>
            </p:cNvPr>
            <p:cNvSpPr/>
            <p:nvPr/>
          </p:nvSpPr>
          <p:spPr>
            <a:xfrm>
              <a:off x="870072"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47" name="Rectangle 46">
              <a:extLst>
                <a:ext uri="{FF2B5EF4-FFF2-40B4-BE49-F238E27FC236}">
                  <a16:creationId xmlns:a16="http://schemas.microsoft.com/office/drawing/2014/main" id="{CF354521-BBA1-7E4D-E4D9-9EAAF97DFE58}"/>
                </a:ext>
              </a:extLst>
            </p:cNvPr>
            <p:cNvSpPr/>
            <p:nvPr/>
          </p:nvSpPr>
          <p:spPr>
            <a:xfrm>
              <a:off x="1374071"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51" name="Rectangle 50">
              <a:extLst>
                <a:ext uri="{FF2B5EF4-FFF2-40B4-BE49-F238E27FC236}">
                  <a16:creationId xmlns:a16="http://schemas.microsoft.com/office/drawing/2014/main" id="{A32A3C6F-DC0E-EC60-C668-5F203BEFFF29}"/>
                </a:ext>
              </a:extLst>
            </p:cNvPr>
            <p:cNvSpPr/>
            <p:nvPr/>
          </p:nvSpPr>
          <p:spPr>
            <a:xfrm>
              <a:off x="372015"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56" name="Group 55">
            <a:extLst>
              <a:ext uri="{FF2B5EF4-FFF2-40B4-BE49-F238E27FC236}">
                <a16:creationId xmlns:a16="http://schemas.microsoft.com/office/drawing/2014/main" id="{8B610DF3-1851-95FB-21D3-3532B5DA1D67}"/>
              </a:ext>
            </a:extLst>
          </p:cNvPr>
          <p:cNvGrpSpPr/>
          <p:nvPr/>
        </p:nvGrpSpPr>
        <p:grpSpPr>
          <a:xfrm>
            <a:off x="1816263" y="4865700"/>
            <a:ext cx="1511997" cy="504000"/>
            <a:chOff x="1884126" y="5310738"/>
            <a:chExt cx="1511997" cy="504000"/>
          </a:xfrm>
        </p:grpSpPr>
        <p:sp>
          <p:nvSpPr>
            <p:cNvPr id="49" name="Rectangle 48">
              <a:extLst>
                <a:ext uri="{FF2B5EF4-FFF2-40B4-BE49-F238E27FC236}">
                  <a16:creationId xmlns:a16="http://schemas.microsoft.com/office/drawing/2014/main" id="{F330F413-5F97-5C0A-991D-77B30318C229}"/>
                </a:ext>
              </a:extLst>
            </p:cNvPr>
            <p:cNvSpPr/>
            <p:nvPr/>
          </p:nvSpPr>
          <p:spPr>
            <a:xfrm>
              <a:off x="1884126" y="5310739"/>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50" name="Rectangle 49">
              <a:extLst>
                <a:ext uri="{FF2B5EF4-FFF2-40B4-BE49-F238E27FC236}">
                  <a16:creationId xmlns:a16="http://schemas.microsoft.com/office/drawing/2014/main" id="{196D2A30-1ED9-13F0-4CDC-6FD858AF38B3}"/>
                </a:ext>
              </a:extLst>
            </p:cNvPr>
            <p:cNvSpPr/>
            <p:nvPr/>
          </p:nvSpPr>
          <p:spPr>
            <a:xfrm>
              <a:off x="2388125" y="5310739"/>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52" name="Rectangle 51">
              <a:extLst>
                <a:ext uri="{FF2B5EF4-FFF2-40B4-BE49-F238E27FC236}">
                  <a16:creationId xmlns:a16="http://schemas.microsoft.com/office/drawing/2014/main" id="{7521914B-14BE-A9C7-F1A7-5F0BE756D700}"/>
                </a:ext>
              </a:extLst>
            </p:cNvPr>
            <p:cNvSpPr/>
            <p:nvPr/>
          </p:nvSpPr>
          <p:spPr>
            <a:xfrm>
              <a:off x="2892124" y="531073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927BD50-CA84-2120-3652-482347F44630}"/>
                  </a:ext>
                </a:extLst>
              </p:cNvPr>
              <p:cNvSpPr txBox="1"/>
              <p:nvPr/>
            </p:nvSpPr>
            <p:spPr>
              <a:xfrm>
                <a:off x="297510" y="5251004"/>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53" name="TextBox 52">
                <a:extLst>
                  <a:ext uri="{FF2B5EF4-FFF2-40B4-BE49-F238E27FC236}">
                    <a16:creationId xmlns:a16="http://schemas.microsoft.com/office/drawing/2014/main" id="{8927BD50-CA84-2120-3652-482347F44630}"/>
                  </a:ext>
                </a:extLst>
              </p:cNvPr>
              <p:cNvSpPr txBox="1">
                <a:spLocks noRot="1" noChangeAspect="1" noMove="1" noResize="1" noEditPoints="1" noAdjustHandles="1" noChangeArrowheads="1" noChangeShapeType="1" noTextEdit="1"/>
              </p:cNvSpPr>
              <p:nvPr/>
            </p:nvSpPr>
            <p:spPr>
              <a:xfrm>
                <a:off x="297510" y="5251004"/>
                <a:ext cx="1617681" cy="553998"/>
              </a:xfrm>
              <a:prstGeom prst="rect">
                <a:avLst/>
              </a:prstGeom>
              <a:blipFill>
                <a:blip r:embed="rId9"/>
                <a:stretch>
                  <a:fillRect b="-6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6B099B6-47C8-DEA4-0E4B-8C585DEFA07C}"/>
                  </a:ext>
                </a:extLst>
              </p:cNvPr>
              <p:cNvSpPr txBox="1"/>
              <p:nvPr/>
            </p:nvSpPr>
            <p:spPr>
              <a:xfrm>
                <a:off x="1744566" y="5257112"/>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54" name="TextBox 53">
                <a:extLst>
                  <a:ext uri="{FF2B5EF4-FFF2-40B4-BE49-F238E27FC236}">
                    <a16:creationId xmlns:a16="http://schemas.microsoft.com/office/drawing/2014/main" id="{A6B099B6-47C8-DEA4-0E4B-8C585DEFA07C}"/>
                  </a:ext>
                </a:extLst>
              </p:cNvPr>
              <p:cNvSpPr txBox="1">
                <a:spLocks noRot="1" noChangeAspect="1" noMove="1" noResize="1" noEditPoints="1" noAdjustHandles="1" noChangeArrowheads="1" noChangeShapeType="1" noTextEdit="1"/>
              </p:cNvSpPr>
              <p:nvPr/>
            </p:nvSpPr>
            <p:spPr>
              <a:xfrm>
                <a:off x="1744566" y="5257112"/>
                <a:ext cx="1617681" cy="553998"/>
              </a:xfrm>
              <a:prstGeom prst="rect">
                <a:avLst/>
              </a:prstGeom>
              <a:blipFill>
                <a:blip r:embed="rId10"/>
                <a:stretch>
                  <a:fillRect b="-6667"/>
                </a:stretch>
              </a:blipFill>
            </p:spPr>
            <p:txBody>
              <a:bodyPr/>
              <a:lstStyle/>
              <a:p>
                <a:r>
                  <a:rPr lang="en-JP">
                    <a:noFill/>
                  </a:rPr>
                  <a:t> </a:t>
                </a:r>
              </a:p>
            </p:txBody>
          </p:sp>
        </mc:Fallback>
      </mc:AlternateContent>
      <p:sp>
        <p:nvSpPr>
          <p:cNvPr id="57" name="TextBox 56">
            <a:extLst>
              <a:ext uri="{FF2B5EF4-FFF2-40B4-BE49-F238E27FC236}">
                <a16:creationId xmlns:a16="http://schemas.microsoft.com/office/drawing/2014/main" id="{3778BCFB-1FF3-AD30-51A5-E16EB5BA5807}"/>
              </a:ext>
            </a:extLst>
          </p:cNvPr>
          <p:cNvSpPr txBox="1"/>
          <p:nvPr/>
        </p:nvSpPr>
        <p:spPr>
          <a:xfrm>
            <a:off x="349219" y="5662392"/>
            <a:ext cx="3026278" cy="492443"/>
          </a:xfrm>
          <a:prstGeom prst="rect">
            <a:avLst/>
          </a:prstGeom>
          <a:noFill/>
        </p:spPr>
        <p:txBody>
          <a:bodyPr wrap="none" rtlCol="0">
            <a:spAutoFit/>
          </a:bodyPr>
          <a:lstStyle/>
          <a:p>
            <a:r>
              <a:rPr lang="en-JP" sz="2600" b="1" dirty="0">
                <a:solidFill>
                  <a:srgbClr val="6D40DC"/>
                </a:solidFill>
              </a:rPr>
              <a:t>Chunked Temporal</a:t>
            </a:r>
          </a:p>
        </p:txBody>
      </p:sp>
      <p:sp>
        <p:nvSpPr>
          <p:cNvPr id="61" name="Rounded Rectangle 60">
            <a:extLst>
              <a:ext uri="{FF2B5EF4-FFF2-40B4-BE49-F238E27FC236}">
                <a16:creationId xmlns:a16="http://schemas.microsoft.com/office/drawing/2014/main" id="{CA37F48D-E22A-7161-7C60-900838EFDE25}"/>
              </a:ext>
            </a:extLst>
          </p:cNvPr>
          <p:cNvSpPr/>
          <p:nvPr/>
        </p:nvSpPr>
        <p:spPr>
          <a:xfrm>
            <a:off x="3775477" y="904723"/>
            <a:ext cx="5324530" cy="781681"/>
          </a:xfrm>
          <a:prstGeom prst="roundRect">
            <a:avLst>
              <a:gd name="adj" fmla="val 0"/>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61EDCD2F-6DE3-BD65-7310-D180264EB7CB}"/>
                  </a:ext>
                </a:extLst>
              </p:cNvPr>
              <p:cNvSpPr txBox="1"/>
              <p:nvPr/>
            </p:nvSpPr>
            <p:spPr>
              <a:xfrm>
                <a:off x="5803963" y="862266"/>
                <a:ext cx="1215653" cy="492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600" i="1" dirty="0" smtClean="0">
                          <a:latin typeface="Cambria Math" panose="02040503050406030204" pitchFamily="18" charset="0"/>
                        </a:rPr>
                        <m:t>𝑎</m:t>
                      </m:r>
                      <m:r>
                        <a:rPr lang="en-JP" sz="2600" i="1" dirty="0" smtClean="0">
                          <a:latin typeface="Cambria Math" panose="02040503050406030204" pitchFamily="18" charset="0"/>
                        </a:rPr>
                        <m:t> &lt; </m:t>
                      </m:r>
                      <m:r>
                        <a:rPr lang="en-JP" sz="2600" i="1" dirty="0" smtClean="0">
                          <a:latin typeface="Cambria Math" panose="02040503050406030204" pitchFamily="18" charset="0"/>
                        </a:rPr>
                        <m:t>𝑏</m:t>
                      </m:r>
                    </m:oMath>
                  </m:oMathPara>
                </a14:m>
                <a:endParaRPr lang="en-JP" sz="2600" dirty="0"/>
              </a:p>
            </p:txBody>
          </p:sp>
        </mc:Choice>
        <mc:Fallback xmlns="">
          <p:sp>
            <p:nvSpPr>
              <p:cNvPr id="63" name="TextBox 62">
                <a:extLst>
                  <a:ext uri="{FF2B5EF4-FFF2-40B4-BE49-F238E27FC236}">
                    <a16:creationId xmlns:a16="http://schemas.microsoft.com/office/drawing/2014/main" id="{61EDCD2F-6DE3-BD65-7310-D180264EB7CB}"/>
                  </a:ext>
                </a:extLst>
              </p:cNvPr>
              <p:cNvSpPr txBox="1">
                <a:spLocks noRot="1" noChangeAspect="1" noMove="1" noResize="1" noEditPoints="1" noAdjustHandles="1" noChangeArrowheads="1" noChangeShapeType="1" noTextEdit="1"/>
              </p:cNvSpPr>
              <p:nvPr/>
            </p:nvSpPr>
            <p:spPr>
              <a:xfrm>
                <a:off x="5803963" y="862266"/>
                <a:ext cx="1215653" cy="492443"/>
              </a:xfrm>
              <a:prstGeom prst="rect">
                <a:avLst/>
              </a:prstGeom>
              <a:blipFill>
                <a:blip r:embed="rId11"/>
                <a:stretch>
                  <a:fillRect b="-20000"/>
                </a:stretch>
              </a:blipFill>
            </p:spPr>
            <p:txBody>
              <a:bodyPr/>
              <a:lstStyle/>
              <a:p>
                <a:r>
                  <a:rPr lang="en-JP">
                    <a:noFill/>
                  </a:rPr>
                  <a:t> </a:t>
                </a:r>
              </a:p>
            </p:txBody>
          </p:sp>
        </mc:Fallback>
      </mc:AlternateContent>
      <p:sp>
        <p:nvSpPr>
          <p:cNvPr id="79" name="TextBox 78">
            <a:extLst>
              <a:ext uri="{FF2B5EF4-FFF2-40B4-BE49-F238E27FC236}">
                <a16:creationId xmlns:a16="http://schemas.microsoft.com/office/drawing/2014/main" id="{72650F06-4795-AF65-5705-B4EFA32210BB}"/>
              </a:ext>
            </a:extLst>
          </p:cNvPr>
          <p:cNvSpPr txBox="1"/>
          <p:nvPr/>
        </p:nvSpPr>
        <p:spPr>
          <a:xfrm>
            <a:off x="3745250" y="1187047"/>
            <a:ext cx="362600" cy="492443"/>
          </a:xfrm>
          <a:prstGeom prst="rect">
            <a:avLst/>
          </a:prstGeom>
          <a:noFill/>
        </p:spPr>
        <p:txBody>
          <a:bodyPr wrap="none" rtlCol="0">
            <a:spAutoFit/>
          </a:bodyPr>
          <a:lstStyle/>
          <a:p>
            <a:r>
              <a:rPr lang="en-JP" sz="2600" dirty="0"/>
              <a:t>=</a:t>
            </a:r>
          </a:p>
        </p:txBody>
      </p:sp>
      <p:sp>
        <p:nvSpPr>
          <p:cNvPr id="80" name="TextBox 79">
            <a:extLst>
              <a:ext uri="{FF2B5EF4-FFF2-40B4-BE49-F238E27FC236}">
                <a16:creationId xmlns:a16="http://schemas.microsoft.com/office/drawing/2014/main" id="{3093A9B8-D476-D58B-A633-B1CF2ABE3945}"/>
              </a:ext>
            </a:extLst>
          </p:cNvPr>
          <p:cNvSpPr txBox="1"/>
          <p:nvPr/>
        </p:nvSpPr>
        <p:spPr>
          <a:xfrm>
            <a:off x="4017602" y="1193961"/>
            <a:ext cx="939937" cy="492443"/>
          </a:xfrm>
          <a:prstGeom prst="rect">
            <a:avLst/>
          </a:prstGeom>
          <a:noFill/>
        </p:spPr>
        <p:txBody>
          <a:bodyPr wrap="none" rtlCol="0">
            <a:spAutoFit/>
          </a:bodyPr>
          <a:lstStyle/>
          <a:p>
            <a:r>
              <a:rPr lang="en-JP" sz="2600" dirty="0"/>
              <a:t>MAJ3</a:t>
            </a:r>
          </a:p>
        </p:txBody>
      </p:sp>
      <p:sp>
        <p:nvSpPr>
          <p:cNvPr id="81" name="TextBox 80">
            <a:extLst>
              <a:ext uri="{FF2B5EF4-FFF2-40B4-BE49-F238E27FC236}">
                <a16:creationId xmlns:a16="http://schemas.microsoft.com/office/drawing/2014/main" id="{C515DC5F-0BD2-2670-84E8-ADF8B44129C0}"/>
              </a:ext>
            </a:extLst>
          </p:cNvPr>
          <p:cNvSpPr txBox="1"/>
          <p:nvPr/>
        </p:nvSpPr>
        <p:spPr>
          <a:xfrm>
            <a:off x="4793217" y="1161757"/>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B319E9F4-C0A4-3C2F-9161-E796B3260D3A}"/>
                  </a:ext>
                </a:extLst>
              </p:cNvPr>
              <p:cNvSpPr txBox="1"/>
              <p:nvPr/>
            </p:nvSpPr>
            <p:spPr>
              <a:xfrm>
                <a:off x="4909158" y="1140076"/>
                <a:ext cx="1617681" cy="492443"/>
              </a:xfrm>
              <a:prstGeom prst="rect">
                <a:avLst/>
              </a:prstGeom>
              <a:noFill/>
            </p:spPr>
            <p:txBody>
              <a:bodyPr wrap="square" rtlCol="0">
                <a:spAutoFit/>
              </a:bodyPr>
              <a:lstStyle/>
              <a:p>
                <a14:m>
                  <m:oMath xmlns:m="http://schemas.openxmlformats.org/officeDocument/2006/math">
                    <m:r>
                      <a:rPr lang="en-JP" sz="2600" i="1" dirty="0" smtClean="0">
                        <a:solidFill>
                          <a:schemeClr val="accent2"/>
                        </a:solidFill>
                        <a:latin typeface="Cambria Math" panose="02040503050406030204" pitchFamily="18" charset="0"/>
                      </a:rPr>
                      <m:t>𝑎</m:t>
                    </m:r>
                    <m:r>
                      <a:rPr lang="en-US" sz="2600" b="0" i="1" baseline="-25000" dirty="0" smtClean="0">
                        <a:solidFill>
                          <a:schemeClr val="accent2"/>
                        </a:solidFill>
                        <a:latin typeface="Cambria Math" panose="02040503050406030204" pitchFamily="18" charset="0"/>
                      </a:rPr>
                      <m:t>1</m:t>
                    </m:r>
                  </m:oMath>
                </a14:m>
                <a:r>
                  <a:rPr lang="en-JP" sz="2600" dirty="0"/>
                  <a:t> </a:t>
                </a:r>
                <a14:m>
                  <m:oMath xmlns:m="http://schemas.openxmlformats.org/officeDocument/2006/math">
                    <m:r>
                      <a:rPr lang="en-JP" sz="2600" i="1" dirty="0">
                        <a:latin typeface="Cambria Math" panose="02040503050406030204" pitchFamily="18" charset="0"/>
                      </a:rPr>
                      <m:t>&lt;</m:t>
                    </m:r>
                    <m:r>
                      <a:rPr lang="en-JP" sz="2600" i="1" dirty="0" smtClean="0">
                        <a:solidFill>
                          <a:schemeClr val="accent2"/>
                        </a:solidFill>
                        <a:latin typeface="Cambria Math" panose="02040503050406030204" pitchFamily="18" charset="0"/>
                      </a:rPr>
                      <m:t>𝑏</m:t>
                    </m:r>
                    <m:r>
                      <a:rPr lang="en-US" sz="2600" b="0" i="0" baseline="-25000" dirty="0" smtClean="0">
                        <a:solidFill>
                          <a:schemeClr val="accent2"/>
                        </a:solidFill>
                        <a:latin typeface="Cambria Math" panose="02040503050406030204" pitchFamily="18" charset="0"/>
                      </a:rPr>
                      <m:t>1</m:t>
                    </m:r>
                  </m:oMath>
                </a14:m>
                <a:r>
                  <a:rPr lang="en-JP" sz="2600" baseline="-25000" dirty="0">
                    <a:solidFill>
                      <a:schemeClr val="accent2"/>
                    </a:solidFill>
                  </a:rPr>
                  <a:t>  </a:t>
                </a:r>
              </a:p>
            </p:txBody>
          </p:sp>
        </mc:Choice>
        <mc:Fallback xmlns="">
          <p:sp>
            <p:nvSpPr>
              <p:cNvPr id="82" name="TextBox 81">
                <a:extLst>
                  <a:ext uri="{FF2B5EF4-FFF2-40B4-BE49-F238E27FC236}">
                    <a16:creationId xmlns:a16="http://schemas.microsoft.com/office/drawing/2014/main" id="{B319E9F4-C0A4-3C2F-9161-E796B3260D3A}"/>
                  </a:ext>
                </a:extLst>
              </p:cNvPr>
              <p:cNvSpPr txBox="1">
                <a:spLocks noRot="1" noChangeAspect="1" noMove="1" noResize="1" noEditPoints="1" noAdjustHandles="1" noChangeArrowheads="1" noChangeShapeType="1" noTextEdit="1"/>
              </p:cNvSpPr>
              <p:nvPr/>
            </p:nvSpPr>
            <p:spPr>
              <a:xfrm>
                <a:off x="4909158" y="1140076"/>
                <a:ext cx="1617681" cy="492443"/>
              </a:xfrm>
              <a:prstGeom prst="rect">
                <a:avLst/>
              </a:prstGeom>
              <a:blipFill>
                <a:blip r:embed="rId12"/>
                <a:stretch>
                  <a:fillRect/>
                </a:stretch>
              </a:blipFill>
            </p:spPr>
            <p:txBody>
              <a:bodyPr/>
              <a:lstStyle/>
              <a:p>
                <a:r>
                  <a:rPr lang="en-JP">
                    <a:noFill/>
                  </a:rPr>
                  <a:t> </a:t>
                </a:r>
              </a:p>
            </p:txBody>
          </p:sp>
        </mc:Fallback>
      </mc:AlternateContent>
      <p:sp>
        <p:nvSpPr>
          <p:cNvPr id="83" name="TextBox 82">
            <a:extLst>
              <a:ext uri="{FF2B5EF4-FFF2-40B4-BE49-F238E27FC236}">
                <a16:creationId xmlns:a16="http://schemas.microsoft.com/office/drawing/2014/main" id="{9ED8FC85-A7A3-83ED-955B-CB85B422A2B7}"/>
              </a:ext>
            </a:extLst>
          </p:cNvPr>
          <p:cNvSpPr txBox="1"/>
          <p:nvPr/>
        </p:nvSpPr>
        <p:spPr>
          <a:xfrm>
            <a:off x="5926102" y="1236537"/>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A09C37D5-F95C-E32F-3451-E1571558E32A}"/>
                  </a:ext>
                </a:extLst>
              </p:cNvPr>
              <p:cNvSpPr txBox="1"/>
              <p:nvPr/>
            </p:nvSpPr>
            <p:spPr>
              <a:xfrm>
                <a:off x="6126581" y="1157797"/>
                <a:ext cx="2144444" cy="492443"/>
              </a:xfrm>
              <a:prstGeom prst="rect">
                <a:avLst/>
              </a:prstGeom>
              <a:noFill/>
            </p:spPr>
            <p:txBody>
              <a:bodyPr wrap="square" rtlCol="0">
                <a:spAutoFit/>
              </a:bodyPr>
              <a:lstStyle/>
              <a:p>
                <a14:m>
                  <m:oMath xmlns:m="http://schemas.openxmlformats.org/officeDocument/2006/math">
                    <m:r>
                      <a:rPr lang="en-JP" sz="2600" i="1" dirty="0" smtClean="0">
                        <a:solidFill>
                          <a:schemeClr val="accent2"/>
                        </a:solidFill>
                        <a:latin typeface="Cambria Math" panose="02040503050406030204" pitchFamily="18" charset="0"/>
                      </a:rPr>
                      <m:t>𝑎</m:t>
                    </m:r>
                    <m:r>
                      <a:rPr lang="en-US" sz="2600" b="0" i="1" baseline="-25000" dirty="0" smtClean="0">
                        <a:solidFill>
                          <a:schemeClr val="accent2"/>
                        </a:solidFill>
                        <a:latin typeface="Cambria Math" panose="02040503050406030204" pitchFamily="18" charset="0"/>
                      </a:rPr>
                      <m:t>1</m:t>
                    </m:r>
                  </m:oMath>
                </a14:m>
                <a:r>
                  <a:rPr lang="en-JP" sz="2600" dirty="0"/>
                  <a:t> </a:t>
                </a:r>
                <a14:m>
                  <m:oMath xmlns:m="http://schemas.openxmlformats.org/officeDocument/2006/math">
                    <m:r>
                      <a:rPr lang="en-US" sz="2600" b="0" i="1" dirty="0" smtClean="0">
                        <a:solidFill>
                          <a:schemeClr val="accent2"/>
                        </a:solidFill>
                        <a:latin typeface="Cambria Math" panose="02040503050406030204" pitchFamily="18" charset="0"/>
                        <a:ea typeface="Cambria Math" panose="02040503050406030204" pitchFamily="18" charset="0"/>
                      </a:rPr>
                      <m:t>−1</m:t>
                    </m:r>
                    <m:r>
                      <a:rPr lang="en-US" sz="2600" b="0" i="1" dirty="0" smtClean="0">
                        <a:solidFill>
                          <a:schemeClr val="tx1"/>
                        </a:solidFill>
                        <a:latin typeface="Cambria Math" panose="02040503050406030204" pitchFamily="18" charset="0"/>
                        <a:ea typeface="Cambria Math" panose="02040503050406030204" pitchFamily="18" charset="0"/>
                      </a:rPr>
                      <m:t>&lt;</m:t>
                    </m:r>
                    <m:r>
                      <a:rPr lang="en-JP" sz="2600" i="1" dirty="0" smtClean="0">
                        <a:solidFill>
                          <a:schemeClr val="accent2"/>
                        </a:solidFill>
                        <a:latin typeface="Cambria Math" panose="02040503050406030204" pitchFamily="18" charset="0"/>
                      </a:rPr>
                      <m:t>𝑏</m:t>
                    </m:r>
                    <m:r>
                      <a:rPr lang="en-US" sz="2600" b="0" i="0" baseline="-25000" dirty="0" smtClean="0">
                        <a:solidFill>
                          <a:schemeClr val="accent2"/>
                        </a:solidFill>
                        <a:latin typeface="Cambria Math" panose="02040503050406030204" pitchFamily="18" charset="0"/>
                      </a:rPr>
                      <m:t>1</m:t>
                    </m:r>
                  </m:oMath>
                </a14:m>
                <a:r>
                  <a:rPr lang="en-JP" sz="2600" baseline="-25000" dirty="0">
                    <a:solidFill>
                      <a:schemeClr val="accent2"/>
                    </a:solidFill>
                  </a:rPr>
                  <a:t>  </a:t>
                </a:r>
              </a:p>
            </p:txBody>
          </p:sp>
        </mc:Choice>
        <mc:Fallback xmlns="">
          <p:sp>
            <p:nvSpPr>
              <p:cNvPr id="84" name="TextBox 83">
                <a:extLst>
                  <a:ext uri="{FF2B5EF4-FFF2-40B4-BE49-F238E27FC236}">
                    <a16:creationId xmlns:a16="http://schemas.microsoft.com/office/drawing/2014/main" id="{A09C37D5-F95C-E32F-3451-E1571558E32A}"/>
                  </a:ext>
                </a:extLst>
              </p:cNvPr>
              <p:cNvSpPr txBox="1">
                <a:spLocks noRot="1" noChangeAspect="1" noMove="1" noResize="1" noEditPoints="1" noAdjustHandles="1" noChangeArrowheads="1" noChangeShapeType="1" noTextEdit="1"/>
              </p:cNvSpPr>
              <p:nvPr/>
            </p:nvSpPr>
            <p:spPr>
              <a:xfrm>
                <a:off x="6126581" y="1157797"/>
                <a:ext cx="2144444" cy="492443"/>
              </a:xfrm>
              <a:prstGeom prst="rect">
                <a:avLst/>
              </a:prstGeom>
              <a:blipFill>
                <a:blip r:embed="rId13"/>
                <a:stretch>
                  <a:fillRect/>
                </a:stretch>
              </a:blipFill>
            </p:spPr>
            <p:txBody>
              <a:bodyPr/>
              <a:lstStyle/>
              <a:p>
                <a:r>
                  <a:rPr lang="en-JP">
                    <a:noFill/>
                  </a:rPr>
                  <a:t> </a:t>
                </a:r>
              </a:p>
            </p:txBody>
          </p:sp>
        </mc:Fallback>
      </mc:AlternateContent>
      <p:sp>
        <p:nvSpPr>
          <p:cNvPr id="85" name="TextBox 84">
            <a:extLst>
              <a:ext uri="{FF2B5EF4-FFF2-40B4-BE49-F238E27FC236}">
                <a16:creationId xmlns:a16="http://schemas.microsoft.com/office/drawing/2014/main" id="{28FB89FF-13F0-4E32-577F-10A3BE104AE9}"/>
              </a:ext>
            </a:extLst>
          </p:cNvPr>
          <p:cNvSpPr txBox="1"/>
          <p:nvPr/>
        </p:nvSpPr>
        <p:spPr>
          <a:xfrm>
            <a:off x="7709383" y="1203402"/>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9F3F4536-5A11-BE07-8BD7-88C935B12663}"/>
                  </a:ext>
                </a:extLst>
              </p:cNvPr>
              <p:cNvSpPr txBox="1"/>
              <p:nvPr/>
            </p:nvSpPr>
            <p:spPr>
              <a:xfrm>
                <a:off x="7853006" y="1122011"/>
                <a:ext cx="1617681" cy="492443"/>
              </a:xfrm>
              <a:prstGeom prst="rect">
                <a:avLst/>
              </a:prstGeom>
              <a:noFill/>
            </p:spPr>
            <p:txBody>
              <a:bodyPr wrap="square" rtlCol="0">
                <a:spAutoFit/>
              </a:bodyPr>
              <a:lstStyle/>
              <a:p>
                <a14:m>
                  <m:oMath xmlns:m="http://schemas.openxmlformats.org/officeDocument/2006/math">
                    <m:r>
                      <a:rPr lang="en-JP" sz="2600" i="1" dirty="0" smtClean="0">
                        <a:solidFill>
                          <a:schemeClr val="accent1"/>
                        </a:solidFill>
                        <a:latin typeface="Cambria Math" panose="02040503050406030204" pitchFamily="18" charset="0"/>
                      </a:rPr>
                      <m:t>𝑎</m:t>
                    </m:r>
                    <m:r>
                      <a:rPr lang="en-US" sz="2600" b="0" i="1" baseline="-25000" dirty="0" smtClean="0">
                        <a:solidFill>
                          <a:schemeClr val="accent1"/>
                        </a:solidFill>
                        <a:latin typeface="Cambria Math" panose="02040503050406030204" pitchFamily="18" charset="0"/>
                      </a:rPr>
                      <m:t>0</m:t>
                    </m:r>
                  </m:oMath>
                </a14:m>
                <a:r>
                  <a:rPr lang="en-JP" sz="2600" dirty="0">
                    <a:solidFill>
                      <a:schemeClr val="accent1"/>
                    </a:solidFill>
                  </a:rPr>
                  <a:t> </a:t>
                </a:r>
                <a14:m>
                  <m:oMath xmlns:m="http://schemas.openxmlformats.org/officeDocument/2006/math">
                    <m:r>
                      <a:rPr lang="en-JP" sz="2600" i="1" dirty="0">
                        <a:latin typeface="Cambria Math" panose="02040503050406030204" pitchFamily="18" charset="0"/>
                      </a:rPr>
                      <m:t>&lt;</m:t>
                    </m:r>
                    <m:r>
                      <a:rPr lang="en-JP" sz="2600" i="1" dirty="0" smtClean="0">
                        <a:solidFill>
                          <a:schemeClr val="accent1"/>
                        </a:solidFill>
                        <a:latin typeface="Cambria Math" panose="02040503050406030204" pitchFamily="18" charset="0"/>
                      </a:rPr>
                      <m:t>𝑏</m:t>
                    </m:r>
                    <m:r>
                      <a:rPr lang="en-US" sz="2600" b="0" i="0" baseline="-25000" dirty="0" smtClean="0">
                        <a:solidFill>
                          <a:schemeClr val="accent1"/>
                        </a:solidFill>
                        <a:latin typeface="Cambria Math" panose="02040503050406030204" pitchFamily="18" charset="0"/>
                      </a:rPr>
                      <m:t>0</m:t>
                    </m:r>
                  </m:oMath>
                </a14:m>
                <a:r>
                  <a:rPr lang="en-JP" sz="2600" baseline="-25000" dirty="0">
                    <a:solidFill>
                      <a:schemeClr val="accent1"/>
                    </a:solidFill>
                  </a:rPr>
                  <a:t>  </a:t>
                </a:r>
                <a:endParaRPr lang="en-JP" sz="2600" baseline="-25000" dirty="0">
                  <a:solidFill>
                    <a:schemeClr val="accent2"/>
                  </a:solidFill>
                </a:endParaRPr>
              </a:p>
            </p:txBody>
          </p:sp>
        </mc:Choice>
        <mc:Fallback xmlns="">
          <p:sp>
            <p:nvSpPr>
              <p:cNvPr id="86" name="TextBox 85">
                <a:extLst>
                  <a:ext uri="{FF2B5EF4-FFF2-40B4-BE49-F238E27FC236}">
                    <a16:creationId xmlns:a16="http://schemas.microsoft.com/office/drawing/2014/main" id="{9F3F4536-5A11-BE07-8BD7-88C935B12663}"/>
                  </a:ext>
                </a:extLst>
              </p:cNvPr>
              <p:cNvSpPr txBox="1">
                <a:spLocks noRot="1" noChangeAspect="1" noMove="1" noResize="1" noEditPoints="1" noAdjustHandles="1" noChangeArrowheads="1" noChangeShapeType="1" noTextEdit="1"/>
              </p:cNvSpPr>
              <p:nvPr/>
            </p:nvSpPr>
            <p:spPr>
              <a:xfrm>
                <a:off x="7853006" y="1122011"/>
                <a:ext cx="1617681" cy="492443"/>
              </a:xfrm>
              <a:prstGeom prst="rect">
                <a:avLst/>
              </a:prstGeom>
              <a:blipFill>
                <a:blip r:embed="rId14"/>
                <a:stretch>
                  <a:fillRect/>
                </a:stretch>
              </a:blipFill>
            </p:spPr>
            <p:txBody>
              <a:bodyPr/>
              <a:lstStyle/>
              <a:p>
                <a:r>
                  <a:rPr lang="en-JP">
                    <a:noFill/>
                  </a:rPr>
                  <a:t> </a:t>
                </a:r>
              </a:p>
            </p:txBody>
          </p:sp>
        </mc:Fallback>
      </mc:AlternateContent>
      <p:sp>
        <p:nvSpPr>
          <p:cNvPr id="87" name="TextBox 86">
            <a:extLst>
              <a:ext uri="{FF2B5EF4-FFF2-40B4-BE49-F238E27FC236}">
                <a16:creationId xmlns:a16="http://schemas.microsoft.com/office/drawing/2014/main" id="{69189136-C35E-A292-0162-795139B5D879}"/>
              </a:ext>
            </a:extLst>
          </p:cNvPr>
          <p:cNvSpPr txBox="1"/>
          <p:nvPr/>
        </p:nvSpPr>
        <p:spPr>
          <a:xfrm>
            <a:off x="8871499" y="1110465"/>
            <a:ext cx="304892" cy="492443"/>
          </a:xfrm>
          <a:prstGeom prst="rect">
            <a:avLst/>
          </a:prstGeom>
          <a:noFill/>
        </p:spPr>
        <p:txBody>
          <a:bodyPr wrap="square" rtlCol="0">
            <a:spAutoFit/>
          </a:bodyPr>
          <a:lstStyle/>
          <a:p>
            <a:r>
              <a:rPr lang="en-JP" sz="2600" dirty="0"/>
              <a:t>)</a:t>
            </a:r>
          </a:p>
        </p:txBody>
      </p:sp>
      <p:sp>
        <p:nvSpPr>
          <p:cNvPr id="134" name="Rectangle 133">
            <a:extLst>
              <a:ext uri="{FF2B5EF4-FFF2-40B4-BE49-F238E27FC236}">
                <a16:creationId xmlns:a16="http://schemas.microsoft.com/office/drawing/2014/main" id="{39A5E590-39F7-7662-0015-898880D22D35}"/>
              </a:ext>
            </a:extLst>
          </p:cNvPr>
          <p:cNvSpPr/>
          <p:nvPr/>
        </p:nvSpPr>
        <p:spPr>
          <a:xfrm>
            <a:off x="5543007" y="2079137"/>
            <a:ext cx="1697246" cy="443804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135" name="Straight Connector 134">
            <a:extLst>
              <a:ext uri="{FF2B5EF4-FFF2-40B4-BE49-F238E27FC236}">
                <a16:creationId xmlns:a16="http://schemas.microsoft.com/office/drawing/2014/main" id="{8ED69FF5-50AB-D14E-CFBD-C0600B6D5C67}"/>
              </a:ext>
            </a:extLst>
          </p:cNvPr>
          <p:cNvCxnSpPr>
            <a:cxnSpLocks/>
          </p:cNvCxnSpPr>
          <p:nvPr/>
        </p:nvCxnSpPr>
        <p:spPr>
          <a:xfrm flipH="1">
            <a:off x="6388559" y="2097296"/>
            <a:ext cx="6143" cy="442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4089801B-B797-191C-8B0E-1D020B044949}"/>
              </a:ext>
            </a:extLst>
          </p:cNvPr>
          <p:cNvCxnSpPr>
            <a:cxnSpLocks/>
          </p:cNvCxnSpPr>
          <p:nvPr/>
        </p:nvCxnSpPr>
        <p:spPr>
          <a:xfrm flipH="1">
            <a:off x="6949188" y="2083427"/>
            <a:ext cx="6143" cy="442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58816290-80B6-A6E5-862D-2D72DD2CB65C}"/>
              </a:ext>
            </a:extLst>
          </p:cNvPr>
          <p:cNvCxnSpPr>
            <a:cxnSpLocks/>
          </p:cNvCxnSpPr>
          <p:nvPr/>
        </p:nvCxnSpPr>
        <p:spPr>
          <a:xfrm flipH="1">
            <a:off x="5812572" y="2083427"/>
            <a:ext cx="6143" cy="4428000"/>
          </a:xfrm>
          <a:prstGeom prst="line">
            <a:avLst/>
          </a:prstGeom>
          <a:ln w="28575"/>
        </p:spPr>
        <p:style>
          <a:lnRef idx="1">
            <a:schemeClr val="dk1"/>
          </a:lnRef>
          <a:fillRef idx="0">
            <a:schemeClr val="dk1"/>
          </a:fillRef>
          <a:effectRef idx="0">
            <a:schemeClr val="dk1"/>
          </a:effectRef>
          <a:fontRef idx="minor">
            <a:schemeClr val="tx1"/>
          </a:fontRef>
        </p:style>
      </p:cxnSp>
      <p:sp>
        <p:nvSpPr>
          <p:cNvPr id="139" name="Oval 138">
            <a:extLst>
              <a:ext uri="{FF2B5EF4-FFF2-40B4-BE49-F238E27FC236}">
                <a16:creationId xmlns:a16="http://schemas.microsoft.com/office/drawing/2014/main" id="{1F791E01-D472-7894-FC6F-D07A3AB2BFBF}"/>
              </a:ext>
            </a:extLst>
          </p:cNvPr>
          <p:cNvSpPr/>
          <p:nvPr/>
        </p:nvSpPr>
        <p:spPr>
          <a:xfrm>
            <a:off x="5602715" y="310318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47" name="Oval 146">
            <a:extLst>
              <a:ext uri="{FF2B5EF4-FFF2-40B4-BE49-F238E27FC236}">
                <a16:creationId xmlns:a16="http://schemas.microsoft.com/office/drawing/2014/main" id="{A7C711EF-B868-F8EA-1734-F9E2EC5B5F64}"/>
              </a:ext>
            </a:extLst>
          </p:cNvPr>
          <p:cNvSpPr/>
          <p:nvPr/>
        </p:nvSpPr>
        <p:spPr>
          <a:xfrm>
            <a:off x="6172559" y="310318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62" name="Group 61">
            <a:extLst>
              <a:ext uri="{FF2B5EF4-FFF2-40B4-BE49-F238E27FC236}">
                <a16:creationId xmlns:a16="http://schemas.microsoft.com/office/drawing/2014/main" id="{A92BA6AF-07E8-393C-BADB-43A017F0706C}"/>
              </a:ext>
            </a:extLst>
          </p:cNvPr>
          <p:cNvGrpSpPr/>
          <p:nvPr/>
        </p:nvGrpSpPr>
        <p:grpSpPr>
          <a:xfrm>
            <a:off x="5602715" y="2604119"/>
            <a:ext cx="1565545" cy="432000"/>
            <a:chOff x="5602715" y="2604119"/>
            <a:chExt cx="1565545" cy="432000"/>
          </a:xfrm>
        </p:grpSpPr>
        <p:sp>
          <p:nvSpPr>
            <p:cNvPr id="138" name="Oval 137">
              <a:extLst>
                <a:ext uri="{FF2B5EF4-FFF2-40B4-BE49-F238E27FC236}">
                  <a16:creationId xmlns:a16="http://schemas.microsoft.com/office/drawing/2014/main" id="{987226B3-E532-10DA-7049-36C011ACD994}"/>
                </a:ext>
              </a:extLst>
            </p:cNvPr>
            <p:cNvSpPr/>
            <p:nvPr/>
          </p:nvSpPr>
          <p:spPr>
            <a:xfrm>
              <a:off x="5602715" y="260411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46" name="Oval 145">
              <a:extLst>
                <a:ext uri="{FF2B5EF4-FFF2-40B4-BE49-F238E27FC236}">
                  <a16:creationId xmlns:a16="http://schemas.microsoft.com/office/drawing/2014/main" id="{305468E7-0A3B-A669-310D-FD94830F9107}"/>
                </a:ext>
              </a:extLst>
            </p:cNvPr>
            <p:cNvSpPr/>
            <p:nvPr/>
          </p:nvSpPr>
          <p:spPr>
            <a:xfrm>
              <a:off x="6172559" y="260411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54" name="Oval 153">
              <a:extLst>
                <a:ext uri="{FF2B5EF4-FFF2-40B4-BE49-F238E27FC236}">
                  <a16:creationId xmlns:a16="http://schemas.microsoft.com/office/drawing/2014/main" id="{188B17F4-E0D6-2879-FBDD-9598D01864E5}"/>
                </a:ext>
              </a:extLst>
            </p:cNvPr>
            <p:cNvSpPr/>
            <p:nvPr/>
          </p:nvSpPr>
          <p:spPr>
            <a:xfrm>
              <a:off x="6736260" y="260411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155" name="Oval 154">
            <a:extLst>
              <a:ext uri="{FF2B5EF4-FFF2-40B4-BE49-F238E27FC236}">
                <a16:creationId xmlns:a16="http://schemas.microsoft.com/office/drawing/2014/main" id="{EA05AA5D-B460-EEE2-683B-6109AF4F8B6A}"/>
              </a:ext>
            </a:extLst>
          </p:cNvPr>
          <p:cNvSpPr/>
          <p:nvPr/>
        </p:nvSpPr>
        <p:spPr>
          <a:xfrm>
            <a:off x="6736260" y="310318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64" name="Group 63">
            <a:extLst>
              <a:ext uri="{FF2B5EF4-FFF2-40B4-BE49-F238E27FC236}">
                <a16:creationId xmlns:a16="http://schemas.microsoft.com/office/drawing/2014/main" id="{0922709C-B156-FFF1-8AAD-6A3268DA1621}"/>
              </a:ext>
            </a:extLst>
          </p:cNvPr>
          <p:cNvGrpSpPr/>
          <p:nvPr/>
        </p:nvGrpSpPr>
        <p:grpSpPr>
          <a:xfrm>
            <a:off x="5596572" y="2125932"/>
            <a:ext cx="1565545" cy="432000"/>
            <a:chOff x="5596572" y="2125932"/>
            <a:chExt cx="1565545" cy="432000"/>
          </a:xfrm>
        </p:grpSpPr>
        <p:sp>
          <p:nvSpPr>
            <p:cNvPr id="162" name="Oval 161">
              <a:extLst>
                <a:ext uri="{FF2B5EF4-FFF2-40B4-BE49-F238E27FC236}">
                  <a16:creationId xmlns:a16="http://schemas.microsoft.com/office/drawing/2014/main" id="{42F38C9B-8591-59A9-2D6E-282FDE21C2EC}"/>
                </a:ext>
              </a:extLst>
            </p:cNvPr>
            <p:cNvSpPr/>
            <p:nvPr/>
          </p:nvSpPr>
          <p:spPr>
            <a:xfrm>
              <a:off x="5596572" y="21259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3" name="Oval 162">
              <a:extLst>
                <a:ext uri="{FF2B5EF4-FFF2-40B4-BE49-F238E27FC236}">
                  <a16:creationId xmlns:a16="http://schemas.microsoft.com/office/drawing/2014/main" id="{1AC49588-D90B-B9EA-A24B-4B2F03CEE265}"/>
                </a:ext>
              </a:extLst>
            </p:cNvPr>
            <p:cNvSpPr/>
            <p:nvPr/>
          </p:nvSpPr>
          <p:spPr>
            <a:xfrm>
              <a:off x="6166416" y="21259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64" name="Oval 163">
              <a:extLst>
                <a:ext uri="{FF2B5EF4-FFF2-40B4-BE49-F238E27FC236}">
                  <a16:creationId xmlns:a16="http://schemas.microsoft.com/office/drawing/2014/main" id="{3A530998-EE41-8FBE-A136-7ABF5F87DA5D}"/>
                </a:ext>
              </a:extLst>
            </p:cNvPr>
            <p:cNvSpPr/>
            <p:nvPr/>
          </p:nvSpPr>
          <p:spPr>
            <a:xfrm>
              <a:off x="6730117" y="21259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168" name="Oval 167">
            <a:extLst>
              <a:ext uri="{FF2B5EF4-FFF2-40B4-BE49-F238E27FC236}">
                <a16:creationId xmlns:a16="http://schemas.microsoft.com/office/drawing/2014/main" id="{810226AE-4182-6E3E-0103-597BE5806FA8}"/>
              </a:ext>
            </a:extLst>
          </p:cNvPr>
          <p:cNvSpPr/>
          <p:nvPr/>
        </p:nvSpPr>
        <p:spPr>
          <a:xfrm>
            <a:off x="5602715" y="4577431"/>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70" name="Oval 169">
            <a:extLst>
              <a:ext uri="{FF2B5EF4-FFF2-40B4-BE49-F238E27FC236}">
                <a16:creationId xmlns:a16="http://schemas.microsoft.com/office/drawing/2014/main" id="{ABFF3100-D49B-65CF-6BD0-E80F8F0380B7}"/>
              </a:ext>
            </a:extLst>
          </p:cNvPr>
          <p:cNvSpPr/>
          <p:nvPr/>
        </p:nvSpPr>
        <p:spPr>
          <a:xfrm>
            <a:off x="6172559" y="4577431"/>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65" name="Group 64">
            <a:extLst>
              <a:ext uri="{FF2B5EF4-FFF2-40B4-BE49-F238E27FC236}">
                <a16:creationId xmlns:a16="http://schemas.microsoft.com/office/drawing/2014/main" id="{7F2DE4B4-B712-7D47-92E6-9298B1120501}"/>
              </a:ext>
            </a:extLst>
          </p:cNvPr>
          <p:cNvGrpSpPr/>
          <p:nvPr/>
        </p:nvGrpSpPr>
        <p:grpSpPr>
          <a:xfrm>
            <a:off x="5602715" y="4078364"/>
            <a:ext cx="1565545" cy="432000"/>
            <a:chOff x="5602715" y="4078364"/>
            <a:chExt cx="1565545" cy="432000"/>
          </a:xfrm>
        </p:grpSpPr>
        <p:sp>
          <p:nvSpPr>
            <p:cNvPr id="167" name="Oval 166">
              <a:extLst>
                <a:ext uri="{FF2B5EF4-FFF2-40B4-BE49-F238E27FC236}">
                  <a16:creationId xmlns:a16="http://schemas.microsoft.com/office/drawing/2014/main" id="{908322B5-EABD-1AA8-1FD9-22909941785F}"/>
                </a:ext>
              </a:extLst>
            </p:cNvPr>
            <p:cNvSpPr/>
            <p:nvPr/>
          </p:nvSpPr>
          <p:spPr>
            <a:xfrm>
              <a:off x="5602715" y="40783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9" name="Oval 168">
              <a:extLst>
                <a:ext uri="{FF2B5EF4-FFF2-40B4-BE49-F238E27FC236}">
                  <a16:creationId xmlns:a16="http://schemas.microsoft.com/office/drawing/2014/main" id="{C086F081-4B6C-F93F-4D4C-BA62F63F5B85}"/>
                </a:ext>
              </a:extLst>
            </p:cNvPr>
            <p:cNvSpPr/>
            <p:nvPr/>
          </p:nvSpPr>
          <p:spPr>
            <a:xfrm>
              <a:off x="6172559" y="40783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1" name="Oval 170">
              <a:extLst>
                <a:ext uri="{FF2B5EF4-FFF2-40B4-BE49-F238E27FC236}">
                  <a16:creationId xmlns:a16="http://schemas.microsoft.com/office/drawing/2014/main" id="{0156B43E-D0D9-B170-49AD-3E90CE048535}"/>
                </a:ext>
              </a:extLst>
            </p:cNvPr>
            <p:cNvSpPr/>
            <p:nvPr/>
          </p:nvSpPr>
          <p:spPr>
            <a:xfrm>
              <a:off x="6736260" y="40783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172" name="Oval 171">
            <a:extLst>
              <a:ext uri="{FF2B5EF4-FFF2-40B4-BE49-F238E27FC236}">
                <a16:creationId xmlns:a16="http://schemas.microsoft.com/office/drawing/2014/main" id="{C075D83F-4E96-5744-31BC-DE25A5CF0FF3}"/>
              </a:ext>
            </a:extLst>
          </p:cNvPr>
          <p:cNvSpPr/>
          <p:nvPr/>
        </p:nvSpPr>
        <p:spPr>
          <a:xfrm>
            <a:off x="6736260" y="4577431"/>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3" name="Oval 172">
            <a:extLst>
              <a:ext uri="{FF2B5EF4-FFF2-40B4-BE49-F238E27FC236}">
                <a16:creationId xmlns:a16="http://schemas.microsoft.com/office/drawing/2014/main" id="{DD1562BF-ACB6-6352-5F3F-57FDC11D2D72}"/>
              </a:ext>
            </a:extLst>
          </p:cNvPr>
          <p:cNvSpPr/>
          <p:nvPr/>
        </p:nvSpPr>
        <p:spPr>
          <a:xfrm>
            <a:off x="5596572" y="3600177"/>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4" name="Oval 173">
            <a:extLst>
              <a:ext uri="{FF2B5EF4-FFF2-40B4-BE49-F238E27FC236}">
                <a16:creationId xmlns:a16="http://schemas.microsoft.com/office/drawing/2014/main" id="{A6EB5217-2835-98AE-54FD-FF3BC464E302}"/>
              </a:ext>
            </a:extLst>
          </p:cNvPr>
          <p:cNvSpPr/>
          <p:nvPr/>
        </p:nvSpPr>
        <p:spPr>
          <a:xfrm>
            <a:off x="6166416" y="3600177"/>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5" name="Oval 174">
            <a:extLst>
              <a:ext uri="{FF2B5EF4-FFF2-40B4-BE49-F238E27FC236}">
                <a16:creationId xmlns:a16="http://schemas.microsoft.com/office/drawing/2014/main" id="{78F7D813-341A-7EC0-E95A-E4FC9BDEBD90}"/>
              </a:ext>
            </a:extLst>
          </p:cNvPr>
          <p:cNvSpPr/>
          <p:nvPr/>
        </p:nvSpPr>
        <p:spPr>
          <a:xfrm>
            <a:off x="6730117" y="3600177"/>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6" name="Oval 175">
            <a:extLst>
              <a:ext uri="{FF2B5EF4-FFF2-40B4-BE49-F238E27FC236}">
                <a16:creationId xmlns:a16="http://schemas.microsoft.com/office/drawing/2014/main" id="{DCCFF08B-2F1D-744D-A516-75C76FC9F91A}"/>
              </a:ext>
            </a:extLst>
          </p:cNvPr>
          <p:cNvSpPr/>
          <p:nvPr/>
        </p:nvSpPr>
        <p:spPr>
          <a:xfrm>
            <a:off x="5612946" y="553755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7" name="Oval 176">
            <a:extLst>
              <a:ext uri="{FF2B5EF4-FFF2-40B4-BE49-F238E27FC236}">
                <a16:creationId xmlns:a16="http://schemas.microsoft.com/office/drawing/2014/main" id="{E7CFA117-E882-8717-F775-C2AB7898AE09}"/>
              </a:ext>
            </a:extLst>
          </p:cNvPr>
          <p:cNvSpPr/>
          <p:nvPr/>
        </p:nvSpPr>
        <p:spPr>
          <a:xfrm>
            <a:off x="5612946" y="603662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8" name="Oval 177">
            <a:extLst>
              <a:ext uri="{FF2B5EF4-FFF2-40B4-BE49-F238E27FC236}">
                <a16:creationId xmlns:a16="http://schemas.microsoft.com/office/drawing/2014/main" id="{D96DC0C3-1DE0-6848-5A57-505249E8BC92}"/>
              </a:ext>
            </a:extLst>
          </p:cNvPr>
          <p:cNvSpPr/>
          <p:nvPr/>
        </p:nvSpPr>
        <p:spPr>
          <a:xfrm>
            <a:off x="6182790" y="553755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9" name="Oval 178">
            <a:extLst>
              <a:ext uri="{FF2B5EF4-FFF2-40B4-BE49-F238E27FC236}">
                <a16:creationId xmlns:a16="http://schemas.microsoft.com/office/drawing/2014/main" id="{3D63B2B6-5BA5-4AB6-2B51-D9A7277DEACC}"/>
              </a:ext>
            </a:extLst>
          </p:cNvPr>
          <p:cNvSpPr/>
          <p:nvPr/>
        </p:nvSpPr>
        <p:spPr>
          <a:xfrm>
            <a:off x="6182790" y="603662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0" name="Oval 179">
            <a:extLst>
              <a:ext uri="{FF2B5EF4-FFF2-40B4-BE49-F238E27FC236}">
                <a16:creationId xmlns:a16="http://schemas.microsoft.com/office/drawing/2014/main" id="{38B08C56-ADBC-423B-612D-83373A48BFED}"/>
              </a:ext>
            </a:extLst>
          </p:cNvPr>
          <p:cNvSpPr/>
          <p:nvPr/>
        </p:nvSpPr>
        <p:spPr>
          <a:xfrm>
            <a:off x="6746491" y="553755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1" name="Oval 180">
            <a:extLst>
              <a:ext uri="{FF2B5EF4-FFF2-40B4-BE49-F238E27FC236}">
                <a16:creationId xmlns:a16="http://schemas.microsoft.com/office/drawing/2014/main" id="{7C6C8E5A-6983-C495-AF56-A256994DCD21}"/>
              </a:ext>
            </a:extLst>
          </p:cNvPr>
          <p:cNvSpPr/>
          <p:nvPr/>
        </p:nvSpPr>
        <p:spPr>
          <a:xfrm>
            <a:off x="6746491" y="603662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2" name="Oval 181">
            <a:extLst>
              <a:ext uri="{FF2B5EF4-FFF2-40B4-BE49-F238E27FC236}">
                <a16:creationId xmlns:a16="http://schemas.microsoft.com/office/drawing/2014/main" id="{9FA17E5A-E2D3-AC65-9FE7-7A162D0E60CF}"/>
              </a:ext>
            </a:extLst>
          </p:cNvPr>
          <p:cNvSpPr/>
          <p:nvPr/>
        </p:nvSpPr>
        <p:spPr>
          <a:xfrm>
            <a:off x="5606803" y="505937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3" name="Oval 182">
            <a:extLst>
              <a:ext uri="{FF2B5EF4-FFF2-40B4-BE49-F238E27FC236}">
                <a16:creationId xmlns:a16="http://schemas.microsoft.com/office/drawing/2014/main" id="{6B6D5CE3-221E-138C-6CE2-4035B08A5983}"/>
              </a:ext>
            </a:extLst>
          </p:cNvPr>
          <p:cNvSpPr/>
          <p:nvPr/>
        </p:nvSpPr>
        <p:spPr>
          <a:xfrm>
            <a:off x="6176647" y="505937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4" name="Oval 183">
            <a:extLst>
              <a:ext uri="{FF2B5EF4-FFF2-40B4-BE49-F238E27FC236}">
                <a16:creationId xmlns:a16="http://schemas.microsoft.com/office/drawing/2014/main" id="{01DD96D3-BC2D-34ED-E3AF-F810F54B4625}"/>
              </a:ext>
            </a:extLst>
          </p:cNvPr>
          <p:cNvSpPr/>
          <p:nvPr/>
        </p:nvSpPr>
        <p:spPr>
          <a:xfrm>
            <a:off x="6740348" y="505937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A0D91EE7-6852-7CF4-DB48-4A151055146A}"/>
                  </a:ext>
                </a:extLst>
              </p:cNvPr>
              <p:cNvSpPr txBox="1"/>
              <p:nvPr/>
            </p:nvSpPr>
            <p:spPr>
              <a:xfrm>
                <a:off x="5583172" y="1622751"/>
                <a:ext cx="49827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F23F02"/>
                          </a:solidFill>
                          <a:latin typeface="Cambria Math" panose="02040503050406030204" pitchFamily="18" charset="0"/>
                        </a:rPr>
                        <m:t>𝑏</m:t>
                      </m:r>
                    </m:oMath>
                  </m:oMathPara>
                </a14:m>
                <a:endParaRPr lang="en-JP" sz="3200" dirty="0">
                  <a:solidFill>
                    <a:srgbClr val="F23F02"/>
                  </a:solidFill>
                </a:endParaRPr>
              </a:p>
            </p:txBody>
          </p:sp>
        </mc:Choice>
        <mc:Fallback xmlns="">
          <p:sp>
            <p:nvSpPr>
              <p:cNvPr id="185" name="TextBox 184">
                <a:extLst>
                  <a:ext uri="{FF2B5EF4-FFF2-40B4-BE49-F238E27FC236}">
                    <a16:creationId xmlns:a16="http://schemas.microsoft.com/office/drawing/2014/main" id="{A0D91EE7-6852-7CF4-DB48-4A151055146A}"/>
                  </a:ext>
                </a:extLst>
              </p:cNvPr>
              <p:cNvSpPr txBox="1">
                <a:spLocks noRot="1" noChangeAspect="1" noMove="1" noResize="1" noEditPoints="1" noAdjustHandles="1" noChangeArrowheads="1" noChangeShapeType="1" noTextEdit="1"/>
              </p:cNvSpPr>
              <p:nvPr/>
            </p:nvSpPr>
            <p:spPr>
              <a:xfrm>
                <a:off x="5583172" y="1622751"/>
                <a:ext cx="498278" cy="584775"/>
              </a:xfrm>
              <a:prstGeom prst="rect">
                <a:avLst/>
              </a:prstGeom>
              <a:blipFill>
                <a:blip r:embed="rId15"/>
                <a:stretch>
                  <a:fillRect/>
                </a:stretch>
              </a:blipFill>
            </p:spPr>
            <p:txBody>
              <a:bodyPr/>
              <a:lstStyle/>
              <a:p>
                <a:r>
                  <a:rPr lang="en-JP">
                    <a:noFill/>
                  </a:rPr>
                  <a:t> </a:t>
                </a:r>
              </a:p>
            </p:txBody>
          </p:sp>
        </mc:Fallback>
      </mc:AlternateContent>
      <p:sp>
        <p:nvSpPr>
          <p:cNvPr id="191" name="TextBox 190">
            <a:extLst>
              <a:ext uri="{FF2B5EF4-FFF2-40B4-BE49-F238E27FC236}">
                <a16:creationId xmlns:a16="http://schemas.microsoft.com/office/drawing/2014/main" id="{A0230542-C310-1825-03D2-86CFDA610956}"/>
              </a:ext>
            </a:extLst>
          </p:cNvPr>
          <p:cNvSpPr txBox="1"/>
          <p:nvPr/>
        </p:nvSpPr>
        <p:spPr>
          <a:xfrm>
            <a:off x="4139897" y="3841698"/>
            <a:ext cx="1311706" cy="830997"/>
          </a:xfrm>
          <a:prstGeom prst="rect">
            <a:avLst/>
          </a:prstGeom>
          <a:noFill/>
        </p:spPr>
        <p:txBody>
          <a:bodyPr wrap="none" rtlCol="0">
            <a:spAutoFit/>
          </a:bodyPr>
          <a:lstStyle/>
          <a:p>
            <a:r>
              <a:rPr lang="en-JP" sz="2400" i="1" dirty="0">
                <a:solidFill>
                  <a:srgbClr val="306CE3"/>
                </a:solidFill>
              </a:rPr>
              <a:t>Table for</a:t>
            </a:r>
          </a:p>
          <a:p>
            <a:r>
              <a:rPr lang="en-JP" sz="2400" i="1" dirty="0">
                <a:solidFill>
                  <a:srgbClr val="306CE3"/>
                </a:solidFill>
              </a:rPr>
              <a:t>Chunk 0</a:t>
            </a:r>
          </a:p>
        </p:txBody>
      </p:sp>
      <p:sp>
        <p:nvSpPr>
          <p:cNvPr id="192" name="TextBox 191">
            <a:extLst>
              <a:ext uri="{FF2B5EF4-FFF2-40B4-BE49-F238E27FC236}">
                <a16:creationId xmlns:a16="http://schemas.microsoft.com/office/drawing/2014/main" id="{5AC7D927-3F57-4DFB-ED41-067D21F12265}"/>
              </a:ext>
            </a:extLst>
          </p:cNvPr>
          <p:cNvSpPr txBox="1"/>
          <p:nvPr/>
        </p:nvSpPr>
        <p:spPr>
          <a:xfrm>
            <a:off x="4130907" y="2423259"/>
            <a:ext cx="1311706" cy="830997"/>
          </a:xfrm>
          <a:prstGeom prst="rect">
            <a:avLst/>
          </a:prstGeom>
          <a:noFill/>
        </p:spPr>
        <p:txBody>
          <a:bodyPr wrap="none" rtlCol="0">
            <a:spAutoFit/>
          </a:bodyPr>
          <a:lstStyle/>
          <a:p>
            <a:r>
              <a:rPr lang="en-JP" sz="2400" i="1" dirty="0">
                <a:solidFill>
                  <a:srgbClr val="E1257C"/>
                </a:solidFill>
              </a:rPr>
              <a:t>Table for</a:t>
            </a:r>
          </a:p>
          <a:p>
            <a:r>
              <a:rPr lang="en-JP" sz="2400" i="1" dirty="0">
                <a:solidFill>
                  <a:srgbClr val="E1257C"/>
                </a:solidFill>
              </a:rPr>
              <a:t>Chunk 1</a:t>
            </a:r>
          </a:p>
        </p:txBody>
      </p:sp>
      <p:sp>
        <p:nvSpPr>
          <p:cNvPr id="3" name="Left Brace 2">
            <a:extLst>
              <a:ext uri="{FF2B5EF4-FFF2-40B4-BE49-F238E27FC236}">
                <a16:creationId xmlns:a16="http://schemas.microsoft.com/office/drawing/2014/main" id="{210CEABD-2998-8777-34EC-799C3A6B0980}"/>
              </a:ext>
            </a:extLst>
          </p:cNvPr>
          <p:cNvSpPr/>
          <p:nvPr/>
        </p:nvSpPr>
        <p:spPr>
          <a:xfrm>
            <a:off x="5283038" y="2092065"/>
            <a:ext cx="184729" cy="1474245"/>
          </a:xfrm>
          <a:prstGeom prst="leftBrace">
            <a:avLst/>
          </a:prstGeom>
          <a:ln w="38100">
            <a:solidFill>
              <a:srgbClr val="E1257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37" name="Left Brace 36">
            <a:extLst>
              <a:ext uri="{FF2B5EF4-FFF2-40B4-BE49-F238E27FC236}">
                <a16:creationId xmlns:a16="http://schemas.microsoft.com/office/drawing/2014/main" id="{97A31BC2-2703-4965-7ECC-2F2CCB0C298F}"/>
              </a:ext>
            </a:extLst>
          </p:cNvPr>
          <p:cNvSpPr/>
          <p:nvPr/>
        </p:nvSpPr>
        <p:spPr>
          <a:xfrm>
            <a:off x="5311606" y="3578384"/>
            <a:ext cx="184729" cy="1474245"/>
          </a:xfrm>
          <a:prstGeom prst="leftBrace">
            <a:avLst/>
          </a:prstGeom>
          <a:ln w="38100">
            <a:solidFill>
              <a:srgbClr val="306CE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38" name="Rounded Rectangle 37">
            <a:extLst>
              <a:ext uri="{FF2B5EF4-FFF2-40B4-BE49-F238E27FC236}">
                <a16:creationId xmlns:a16="http://schemas.microsoft.com/office/drawing/2014/main" id="{B4813D96-CD5E-AFE8-A138-1312071C56FC}"/>
              </a:ext>
            </a:extLst>
          </p:cNvPr>
          <p:cNvSpPr/>
          <p:nvPr/>
        </p:nvSpPr>
        <p:spPr>
          <a:xfrm>
            <a:off x="5469474" y="2589956"/>
            <a:ext cx="1825883" cy="515786"/>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rgbClr val="E1257C"/>
              </a:solidFill>
              <a:latin typeface="+mj-lt"/>
            </a:endParaRPr>
          </a:p>
        </p:txBody>
      </p:sp>
      <p:sp>
        <p:nvSpPr>
          <p:cNvPr id="39" name="Rounded Rectangle 38">
            <a:extLst>
              <a:ext uri="{FF2B5EF4-FFF2-40B4-BE49-F238E27FC236}">
                <a16:creationId xmlns:a16="http://schemas.microsoft.com/office/drawing/2014/main" id="{2D619DE3-1DE7-1ECA-52CE-0090CE8E09EF}"/>
              </a:ext>
            </a:extLst>
          </p:cNvPr>
          <p:cNvSpPr/>
          <p:nvPr/>
        </p:nvSpPr>
        <p:spPr>
          <a:xfrm>
            <a:off x="5478688" y="2029936"/>
            <a:ext cx="1825883" cy="515786"/>
          </a:xfrm>
          <a:prstGeom prst="roundRect">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40" name="Rounded Rectangle 39">
            <a:extLst>
              <a:ext uri="{FF2B5EF4-FFF2-40B4-BE49-F238E27FC236}">
                <a16:creationId xmlns:a16="http://schemas.microsoft.com/office/drawing/2014/main" id="{FB206653-7327-E302-0D58-FCDB30F1775C}"/>
              </a:ext>
            </a:extLst>
          </p:cNvPr>
          <p:cNvSpPr/>
          <p:nvPr/>
        </p:nvSpPr>
        <p:spPr>
          <a:xfrm>
            <a:off x="5464866" y="4022686"/>
            <a:ext cx="1825883" cy="515786"/>
          </a:xfrm>
          <a:prstGeom prst="roundRect">
            <a:avLst/>
          </a:prstGeom>
          <a:no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48" name="Rounded Rectangle 47">
            <a:extLst>
              <a:ext uri="{FF2B5EF4-FFF2-40B4-BE49-F238E27FC236}">
                <a16:creationId xmlns:a16="http://schemas.microsoft.com/office/drawing/2014/main" id="{FD8DA5D0-9746-F768-7582-81BDD54598B1}"/>
              </a:ext>
            </a:extLst>
          </p:cNvPr>
          <p:cNvSpPr/>
          <p:nvPr/>
        </p:nvSpPr>
        <p:spPr>
          <a:xfrm>
            <a:off x="4891022" y="1224463"/>
            <a:ext cx="1159176" cy="387108"/>
          </a:xfrm>
          <a:prstGeom prst="roundRect">
            <a:avLst/>
          </a:prstGeom>
          <a:noFill/>
          <a:ln w="57150">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59" name="Rounded Rectangle 58">
            <a:extLst>
              <a:ext uri="{FF2B5EF4-FFF2-40B4-BE49-F238E27FC236}">
                <a16:creationId xmlns:a16="http://schemas.microsoft.com/office/drawing/2014/main" id="{9163952D-662E-E955-BAED-285E7EEEA12A}"/>
              </a:ext>
            </a:extLst>
          </p:cNvPr>
          <p:cNvSpPr/>
          <p:nvPr/>
        </p:nvSpPr>
        <p:spPr>
          <a:xfrm>
            <a:off x="6137902" y="1217924"/>
            <a:ext cx="1638720" cy="387108"/>
          </a:xfrm>
          <a:prstGeom prst="roundRect">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60" name="Rounded Rectangle 59">
            <a:extLst>
              <a:ext uri="{FF2B5EF4-FFF2-40B4-BE49-F238E27FC236}">
                <a16:creationId xmlns:a16="http://schemas.microsoft.com/office/drawing/2014/main" id="{B51A5D06-580E-C14F-8A2C-931967A51E0F}"/>
              </a:ext>
            </a:extLst>
          </p:cNvPr>
          <p:cNvSpPr/>
          <p:nvPr/>
        </p:nvSpPr>
        <p:spPr>
          <a:xfrm>
            <a:off x="7853319" y="1183475"/>
            <a:ext cx="1159176" cy="387108"/>
          </a:xfrm>
          <a:prstGeom prst="roundRect">
            <a:avLst/>
          </a:prstGeom>
          <a:no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grpSp>
        <p:nvGrpSpPr>
          <p:cNvPr id="66" name="Group 65">
            <a:extLst>
              <a:ext uri="{FF2B5EF4-FFF2-40B4-BE49-F238E27FC236}">
                <a16:creationId xmlns:a16="http://schemas.microsoft.com/office/drawing/2014/main" id="{6B2E5680-57FF-7DEF-9381-667D65E81566}"/>
              </a:ext>
            </a:extLst>
          </p:cNvPr>
          <p:cNvGrpSpPr/>
          <p:nvPr/>
        </p:nvGrpSpPr>
        <p:grpSpPr>
          <a:xfrm>
            <a:off x="5606803" y="2608178"/>
            <a:ext cx="1565545" cy="432000"/>
            <a:chOff x="5602715" y="2604119"/>
            <a:chExt cx="1565545" cy="432000"/>
          </a:xfrm>
        </p:grpSpPr>
        <p:sp>
          <p:nvSpPr>
            <p:cNvPr id="67" name="Oval 66">
              <a:extLst>
                <a:ext uri="{FF2B5EF4-FFF2-40B4-BE49-F238E27FC236}">
                  <a16:creationId xmlns:a16="http://schemas.microsoft.com/office/drawing/2014/main" id="{239C4EC2-BF44-4488-F0DC-ADB5FD134B80}"/>
                </a:ext>
              </a:extLst>
            </p:cNvPr>
            <p:cNvSpPr/>
            <p:nvPr/>
          </p:nvSpPr>
          <p:spPr>
            <a:xfrm>
              <a:off x="5602715" y="260411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68" name="Oval 67">
              <a:extLst>
                <a:ext uri="{FF2B5EF4-FFF2-40B4-BE49-F238E27FC236}">
                  <a16:creationId xmlns:a16="http://schemas.microsoft.com/office/drawing/2014/main" id="{CB8BEB98-10C7-E5E4-7041-C243C6A4CA56}"/>
                </a:ext>
              </a:extLst>
            </p:cNvPr>
            <p:cNvSpPr/>
            <p:nvPr/>
          </p:nvSpPr>
          <p:spPr>
            <a:xfrm>
              <a:off x="6172559" y="260411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69" name="Oval 68">
              <a:extLst>
                <a:ext uri="{FF2B5EF4-FFF2-40B4-BE49-F238E27FC236}">
                  <a16:creationId xmlns:a16="http://schemas.microsoft.com/office/drawing/2014/main" id="{75A1F10C-A4B5-4E74-A2A8-F2FD29E19320}"/>
                </a:ext>
              </a:extLst>
            </p:cNvPr>
            <p:cNvSpPr/>
            <p:nvPr/>
          </p:nvSpPr>
          <p:spPr>
            <a:xfrm>
              <a:off x="6736260" y="260411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grpSp>
        <p:nvGrpSpPr>
          <p:cNvPr id="70" name="Group 69">
            <a:extLst>
              <a:ext uri="{FF2B5EF4-FFF2-40B4-BE49-F238E27FC236}">
                <a16:creationId xmlns:a16="http://schemas.microsoft.com/office/drawing/2014/main" id="{6CA06436-44DC-970E-B824-352D84BBE8DD}"/>
              </a:ext>
            </a:extLst>
          </p:cNvPr>
          <p:cNvGrpSpPr/>
          <p:nvPr/>
        </p:nvGrpSpPr>
        <p:grpSpPr>
          <a:xfrm>
            <a:off x="5595034" y="2119127"/>
            <a:ext cx="1565545" cy="432000"/>
            <a:chOff x="5596572" y="2125932"/>
            <a:chExt cx="1565545" cy="432000"/>
          </a:xfrm>
        </p:grpSpPr>
        <p:sp>
          <p:nvSpPr>
            <p:cNvPr id="71" name="Oval 70">
              <a:extLst>
                <a:ext uri="{FF2B5EF4-FFF2-40B4-BE49-F238E27FC236}">
                  <a16:creationId xmlns:a16="http://schemas.microsoft.com/office/drawing/2014/main" id="{6BAB66AF-8B39-3F70-646C-A7754935E8AE}"/>
                </a:ext>
              </a:extLst>
            </p:cNvPr>
            <p:cNvSpPr/>
            <p:nvPr/>
          </p:nvSpPr>
          <p:spPr>
            <a:xfrm>
              <a:off x="5596572" y="21259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72" name="Oval 71">
              <a:extLst>
                <a:ext uri="{FF2B5EF4-FFF2-40B4-BE49-F238E27FC236}">
                  <a16:creationId xmlns:a16="http://schemas.microsoft.com/office/drawing/2014/main" id="{08D5F700-74F4-D800-5BE0-C2346C4FEC41}"/>
                </a:ext>
              </a:extLst>
            </p:cNvPr>
            <p:cNvSpPr/>
            <p:nvPr/>
          </p:nvSpPr>
          <p:spPr>
            <a:xfrm>
              <a:off x="6166416" y="21259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73" name="Oval 72">
              <a:extLst>
                <a:ext uri="{FF2B5EF4-FFF2-40B4-BE49-F238E27FC236}">
                  <a16:creationId xmlns:a16="http://schemas.microsoft.com/office/drawing/2014/main" id="{C7A80B08-5517-56B0-BFFA-D62AB6328F3F}"/>
                </a:ext>
              </a:extLst>
            </p:cNvPr>
            <p:cNvSpPr/>
            <p:nvPr/>
          </p:nvSpPr>
          <p:spPr>
            <a:xfrm>
              <a:off x="6730117" y="21259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grpSp>
        <p:nvGrpSpPr>
          <p:cNvPr id="74" name="Group 73">
            <a:extLst>
              <a:ext uri="{FF2B5EF4-FFF2-40B4-BE49-F238E27FC236}">
                <a16:creationId xmlns:a16="http://schemas.microsoft.com/office/drawing/2014/main" id="{752F4182-D68C-004B-3628-2F36FCD8DBF4}"/>
              </a:ext>
            </a:extLst>
          </p:cNvPr>
          <p:cNvGrpSpPr/>
          <p:nvPr/>
        </p:nvGrpSpPr>
        <p:grpSpPr>
          <a:xfrm>
            <a:off x="5608568" y="4073199"/>
            <a:ext cx="1565545" cy="432000"/>
            <a:chOff x="5602715" y="4078364"/>
            <a:chExt cx="1565545" cy="432000"/>
          </a:xfrm>
        </p:grpSpPr>
        <p:sp>
          <p:nvSpPr>
            <p:cNvPr id="75" name="Oval 74">
              <a:extLst>
                <a:ext uri="{FF2B5EF4-FFF2-40B4-BE49-F238E27FC236}">
                  <a16:creationId xmlns:a16="http://schemas.microsoft.com/office/drawing/2014/main" id="{18F99156-242D-43EB-1D3B-8978CDB067A8}"/>
                </a:ext>
              </a:extLst>
            </p:cNvPr>
            <p:cNvSpPr/>
            <p:nvPr/>
          </p:nvSpPr>
          <p:spPr>
            <a:xfrm>
              <a:off x="5602715" y="40783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76" name="Oval 75">
              <a:extLst>
                <a:ext uri="{FF2B5EF4-FFF2-40B4-BE49-F238E27FC236}">
                  <a16:creationId xmlns:a16="http://schemas.microsoft.com/office/drawing/2014/main" id="{109FC9B8-EC4E-AE38-48C5-B796FDC4EEC6}"/>
                </a:ext>
              </a:extLst>
            </p:cNvPr>
            <p:cNvSpPr/>
            <p:nvPr/>
          </p:nvSpPr>
          <p:spPr>
            <a:xfrm>
              <a:off x="6172559" y="40783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77" name="Oval 76">
              <a:extLst>
                <a:ext uri="{FF2B5EF4-FFF2-40B4-BE49-F238E27FC236}">
                  <a16:creationId xmlns:a16="http://schemas.microsoft.com/office/drawing/2014/main" id="{4380D69D-95D6-7E16-2D50-B5D3D526BF59}"/>
                </a:ext>
              </a:extLst>
            </p:cNvPr>
            <p:cNvSpPr/>
            <p:nvPr/>
          </p:nvSpPr>
          <p:spPr>
            <a:xfrm>
              <a:off x="6736260" y="40783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Tree>
    <p:extLst>
      <p:ext uri="{BB962C8B-B14F-4D97-AF65-F5344CB8AC3E}">
        <p14:creationId xmlns:p14="http://schemas.microsoft.com/office/powerpoint/2010/main" val="200927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500"/>
                                        <p:tgtEl>
                                          <p:spTgt spid="6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4.72222E-6 4.44444E-6 L -0.00034 0.35393 " pathEditMode="relative" rAng="0" ptsTypes="AA">
                                      <p:cBhvr>
                                        <p:cTn id="30" dur="2000" fill="hold"/>
                                        <p:tgtEl>
                                          <p:spTgt spid="66"/>
                                        </p:tgtEl>
                                        <p:attrNameLst>
                                          <p:attrName>ppt_x</p:attrName>
                                          <p:attrName>ppt_y</p:attrName>
                                        </p:attrNameLst>
                                      </p:cBhvr>
                                      <p:rCtr x="-17" y="17685"/>
                                    </p:animMotion>
                                  </p:childTnLst>
                                </p:cTn>
                              </p:par>
                              <p:par>
                                <p:cTn id="31" presetID="42" presetClass="path" presetSubtype="0" accel="50000" decel="50000" fill="hold" nodeType="withEffect">
                                  <p:stCondLst>
                                    <p:cond delay="0"/>
                                  </p:stCondLst>
                                  <p:childTnLst>
                                    <p:animMotion origin="layout" path="M 4.16667E-6 7.40741E-7 L 0.00191 0.49838 " pathEditMode="relative" rAng="0" ptsTypes="AA">
                                      <p:cBhvr>
                                        <p:cTn id="32" dur="2000" fill="hold"/>
                                        <p:tgtEl>
                                          <p:spTgt spid="70"/>
                                        </p:tgtEl>
                                        <p:attrNameLst>
                                          <p:attrName>ppt_x</p:attrName>
                                          <p:attrName>ppt_y</p:attrName>
                                        </p:attrNameLst>
                                      </p:cBhvr>
                                      <p:rCtr x="87" y="24907"/>
                                    </p:animMotion>
                                  </p:childTnLst>
                                </p:cTn>
                              </p:par>
                              <p:par>
                                <p:cTn id="33" presetID="42" presetClass="path" presetSubtype="0" accel="50000" decel="50000" fill="hold" nodeType="withEffect">
                                  <p:stCondLst>
                                    <p:cond delay="0"/>
                                  </p:stCondLst>
                                  <p:childTnLst>
                                    <p:animMotion origin="layout" path="M 1.66667E-6 -2.96296E-6 L 0.00156 0.28611 " pathEditMode="relative" rAng="0" ptsTypes="AA">
                                      <p:cBhvr>
                                        <p:cTn id="34" dur="2000" fill="hold"/>
                                        <p:tgtEl>
                                          <p:spTgt spid="74"/>
                                        </p:tgtEl>
                                        <p:attrNameLst>
                                          <p:attrName>ppt_x</p:attrName>
                                          <p:attrName>ppt_y</p:attrName>
                                        </p:attrNameLst>
                                      </p:cBhvr>
                                      <p:rCtr x="69" y="143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8" grpId="0" animBg="1"/>
      <p:bldP spid="59" grpId="0" animBg="1"/>
      <p:bldP spid="6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D76DBC4-F9EA-80A1-141F-BFAF7E333AEB}"/>
              </a:ext>
            </a:extLst>
          </p:cNvPr>
          <p:cNvSpPr/>
          <p:nvPr/>
        </p:nvSpPr>
        <p:spPr>
          <a:xfrm>
            <a:off x="43993" y="1377029"/>
            <a:ext cx="3605726" cy="4962881"/>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58" name="Rounded Rectangle 57">
            <a:extLst>
              <a:ext uri="{FF2B5EF4-FFF2-40B4-BE49-F238E27FC236}">
                <a16:creationId xmlns:a16="http://schemas.microsoft.com/office/drawing/2014/main" id="{E570C5E8-724D-C97B-8C79-3079BE827D68}"/>
              </a:ext>
            </a:extLst>
          </p:cNvPr>
          <p:cNvSpPr/>
          <p:nvPr/>
        </p:nvSpPr>
        <p:spPr>
          <a:xfrm>
            <a:off x="189809" y="3128287"/>
            <a:ext cx="3337088" cy="3122957"/>
          </a:xfrm>
          <a:prstGeom prst="roundRect">
            <a:avLst>
              <a:gd name="adj" fmla="val 7429"/>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78EF49EF-1D02-ACB5-3669-36EFFB47774D}"/>
              </a:ext>
            </a:extLst>
          </p:cNvPr>
          <p:cNvSpPr>
            <a:spLocks noGrp="1"/>
          </p:cNvSpPr>
          <p:nvPr>
            <p:ph type="title"/>
          </p:nvPr>
        </p:nvSpPr>
        <p:spPr/>
        <p:txBody>
          <a:bodyPr/>
          <a:lstStyle/>
          <a:p>
            <a:r>
              <a:rPr lang="en-JP" sz="3600" dirty="0"/>
              <a:t>Clutch: Lookup Table &amp; </a:t>
            </a:r>
            <a:r>
              <a:rPr lang="en-US" sz="3600" dirty="0"/>
              <a:t>Divide-and-Conquer</a:t>
            </a:r>
            <a:endParaRPr lang="en-JP" sz="3600" dirty="0"/>
          </a:p>
        </p:txBody>
      </p:sp>
      <p:sp>
        <p:nvSpPr>
          <p:cNvPr id="4" name="Footer Placeholder 3">
            <a:extLst>
              <a:ext uri="{FF2B5EF4-FFF2-40B4-BE49-F238E27FC236}">
                <a16:creationId xmlns:a16="http://schemas.microsoft.com/office/drawing/2014/main" id="{D081048B-4F5C-FC1D-37F6-62BF6BDA1E5E}"/>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8F9CA94-0FB4-288F-7D0C-1C416BEB1AC8}"/>
              </a:ext>
            </a:extLst>
          </p:cNvPr>
          <p:cNvSpPr>
            <a:spLocks noGrp="1"/>
          </p:cNvSpPr>
          <p:nvPr>
            <p:ph type="sldNum" sz="quarter" idx="12"/>
          </p:nvPr>
        </p:nvSpPr>
        <p:spPr/>
        <p:txBody>
          <a:bodyPr/>
          <a:lstStyle/>
          <a:p>
            <a:fld id="{CBE5B309-C2CE-4D90-B104-F7E98438FC65}" type="slidenum">
              <a:rPr lang="tr-TR" smtClean="0"/>
              <a:pPr/>
              <a:t>59</a:t>
            </a:fld>
            <a:endParaRPr lang="tr-TR" dirty="0"/>
          </a:p>
        </p:txBody>
      </p:sp>
      <p:grpSp>
        <p:nvGrpSpPr>
          <p:cNvPr id="7" name="Group 6">
            <a:extLst>
              <a:ext uri="{FF2B5EF4-FFF2-40B4-BE49-F238E27FC236}">
                <a16:creationId xmlns:a16="http://schemas.microsoft.com/office/drawing/2014/main" id="{228F3276-5310-F7F8-3BCB-713138F3D49C}"/>
              </a:ext>
            </a:extLst>
          </p:cNvPr>
          <p:cNvGrpSpPr/>
          <p:nvPr/>
        </p:nvGrpSpPr>
        <p:grpSpPr>
          <a:xfrm>
            <a:off x="802381" y="2104142"/>
            <a:ext cx="1007998" cy="503999"/>
            <a:chOff x="1548391" y="1945348"/>
            <a:chExt cx="1007998" cy="503999"/>
          </a:xfrm>
        </p:grpSpPr>
        <p:sp>
          <p:nvSpPr>
            <p:cNvPr id="8" name="Rectangle 7">
              <a:extLst>
                <a:ext uri="{FF2B5EF4-FFF2-40B4-BE49-F238E27FC236}">
                  <a16:creationId xmlns:a16="http://schemas.microsoft.com/office/drawing/2014/main" id="{9B8E5611-F6B7-C55E-842A-81D7DD624234}"/>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9" name="Rectangle 8">
              <a:extLst>
                <a:ext uri="{FF2B5EF4-FFF2-40B4-BE49-F238E27FC236}">
                  <a16:creationId xmlns:a16="http://schemas.microsoft.com/office/drawing/2014/main" id="{865CF34B-A229-55FB-F0CD-BBE265D5E878}"/>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0" name="Group 9">
            <a:extLst>
              <a:ext uri="{FF2B5EF4-FFF2-40B4-BE49-F238E27FC236}">
                <a16:creationId xmlns:a16="http://schemas.microsoft.com/office/drawing/2014/main" id="{E336EC09-332A-2D20-6399-4075928666BB}"/>
              </a:ext>
            </a:extLst>
          </p:cNvPr>
          <p:cNvGrpSpPr/>
          <p:nvPr/>
        </p:nvGrpSpPr>
        <p:grpSpPr>
          <a:xfrm>
            <a:off x="1810379" y="2104142"/>
            <a:ext cx="1007998" cy="503999"/>
            <a:chOff x="2556389" y="1945348"/>
            <a:chExt cx="1007998" cy="503999"/>
          </a:xfrm>
        </p:grpSpPr>
        <p:sp>
          <p:nvSpPr>
            <p:cNvPr id="11" name="Rectangle 10">
              <a:extLst>
                <a:ext uri="{FF2B5EF4-FFF2-40B4-BE49-F238E27FC236}">
                  <a16:creationId xmlns:a16="http://schemas.microsoft.com/office/drawing/2014/main" id="{03C6BD6A-62B1-F4BC-73CB-E6FC89F7643A}"/>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2" name="Rectangle 11">
              <a:extLst>
                <a:ext uri="{FF2B5EF4-FFF2-40B4-BE49-F238E27FC236}">
                  <a16:creationId xmlns:a16="http://schemas.microsoft.com/office/drawing/2014/main" id="{7E569C17-68BB-AAA9-07BB-EBD260176C07}"/>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6119E7E-78CB-3328-BB5A-B5183033484F}"/>
                  </a:ext>
                </a:extLst>
              </p:cNvPr>
              <p:cNvSpPr txBox="1"/>
              <p:nvPr/>
            </p:nvSpPr>
            <p:spPr>
              <a:xfrm>
                <a:off x="1306208" y="1448198"/>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3" name="TextBox 12">
                <a:extLst>
                  <a:ext uri="{FF2B5EF4-FFF2-40B4-BE49-F238E27FC236}">
                    <a16:creationId xmlns:a16="http://schemas.microsoft.com/office/drawing/2014/main" id="{E6119E7E-78CB-3328-BB5A-B5183033484F}"/>
                  </a:ext>
                </a:extLst>
              </p:cNvPr>
              <p:cNvSpPr txBox="1">
                <a:spLocks noRot="1" noChangeAspect="1" noMove="1" noResize="1" noEditPoints="1" noAdjustHandles="1" noChangeArrowheads="1" noChangeShapeType="1" noTextEdit="1"/>
              </p:cNvSpPr>
              <p:nvPr/>
            </p:nvSpPr>
            <p:spPr>
              <a:xfrm>
                <a:off x="1306208" y="1448198"/>
                <a:ext cx="1029834" cy="584775"/>
              </a:xfrm>
              <a:prstGeom prst="rect">
                <a:avLst/>
              </a:prstGeom>
              <a:blipFill>
                <a:blip r:embed="rId3"/>
                <a:stretch>
                  <a:fillRect t="-13043" r="-14634" b="-34783"/>
                </a:stretch>
              </a:blipFill>
            </p:spPr>
            <p:txBody>
              <a:bodyPr/>
              <a:lstStyle/>
              <a:p>
                <a:r>
                  <a:rPr lang="en-JP">
                    <a:noFill/>
                  </a:rPr>
                  <a:t> </a:t>
                </a:r>
              </a:p>
            </p:txBody>
          </p:sp>
        </mc:Fallback>
      </mc:AlternateContent>
      <p:grpSp>
        <p:nvGrpSpPr>
          <p:cNvPr id="14" name="Group 13">
            <a:extLst>
              <a:ext uri="{FF2B5EF4-FFF2-40B4-BE49-F238E27FC236}">
                <a16:creationId xmlns:a16="http://schemas.microsoft.com/office/drawing/2014/main" id="{A60539AC-3F56-0CAB-500D-82A2F498B2C1}"/>
              </a:ext>
            </a:extLst>
          </p:cNvPr>
          <p:cNvGrpSpPr/>
          <p:nvPr/>
        </p:nvGrpSpPr>
        <p:grpSpPr>
          <a:xfrm>
            <a:off x="802381" y="2104142"/>
            <a:ext cx="1007998" cy="503999"/>
            <a:chOff x="1548391" y="1945348"/>
            <a:chExt cx="1007998" cy="503999"/>
          </a:xfrm>
        </p:grpSpPr>
        <p:sp>
          <p:nvSpPr>
            <p:cNvPr id="15" name="Rectangle 14">
              <a:extLst>
                <a:ext uri="{FF2B5EF4-FFF2-40B4-BE49-F238E27FC236}">
                  <a16:creationId xmlns:a16="http://schemas.microsoft.com/office/drawing/2014/main" id="{5070B402-9956-4F3C-4058-70248F961930}"/>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6" name="Rectangle 15">
              <a:extLst>
                <a:ext uri="{FF2B5EF4-FFF2-40B4-BE49-F238E27FC236}">
                  <a16:creationId xmlns:a16="http://schemas.microsoft.com/office/drawing/2014/main" id="{24DACB8D-6718-6BA7-E284-D0EFC08AB7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7" name="Group 16">
            <a:extLst>
              <a:ext uri="{FF2B5EF4-FFF2-40B4-BE49-F238E27FC236}">
                <a16:creationId xmlns:a16="http://schemas.microsoft.com/office/drawing/2014/main" id="{7AC6BA5F-FE21-C388-13DC-FD647DF48D30}"/>
              </a:ext>
            </a:extLst>
          </p:cNvPr>
          <p:cNvGrpSpPr/>
          <p:nvPr/>
        </p:nvGrpSpPr>
        <p:grpSpPr>
          <a:xfrm>
            <a:off x="1810379" y="2104142"/>
            <a:ext cx="1007998" cy="503999"/>
            <a:chOff x="2556389" y="1945348"/>
            <a:chExt cx="1007998" cy="503999"/>
          </a:xfrm>
        </p:grpSpPr>
        <p:sp>
          <p:nvSpPr>
            <p:cNvPr id="18" name="Rectangle 17">
              <a:extLst>
                <a:ext uri="{FF2B5EF4-FFF2-40B4-BE49-F238E27FC236}">
                  <a16:creationId xmlns:a16="http://schemas.microsoft.com/office/drawing/2014/main" id="{3C1954DB-D636-18A8-34E2-E00DAF3AC907}"/>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9" name="Rectangle 18">
              <a:extLst>
                <a:ext uri="{FF2B5EF4-FFF2-40B4-BE49-F238E27FC236}">
                  <a16:creationId xmlns:a16="http://schemas.microsoft.com/office/drawing/2014/main" id="{1356A2B7-F42B-048B-5EEA-AB48D5A857F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20" name="TextBox 19">
            <a:extLst>
              <a:ext uri="{FF2B5EF4-FFF2-40B4-BE49-F238E27FC236}">
                <a16:creationId xmlns:a16="http://schemas.microsoft.com/office/drawing/2014/main" id="{EDC3A5F7-34D4-25B6-3B4F-5019BFC510FF}"/>
              </a:ext>
            </a:extLst>
          </p:cNvPr>
          <p:cNvSpPr txBox="1"/>
          <p:nvPr/>
        </p:nvSpPr>
        <p:spPr>
          <a:xfrm>
            <a:off x="470900" y="1757907"/>
            <a:ext cx="788999" cy="461665"/>
          </a:xfrm>
          <a:prstGeom prst="rect">
            <a:avLst/>
          </a:prstGeom>
          <a:noFill/>
        </p:spPr>
        <p:txBody>
          <a:bodyPr wrap="none" rtlCol="0">
            <a:spAutoFit/>
          </a:bodyPr>
          <a:lstStyle/>
          <a:p>
            <a:r>
              <a:rPr lang="en-JP" sz="2400" dirty="0"/>
              <a:t>MSB</a:t>
            </a:r>
          </a:p>
        </p:txBody>
      </p:sp>
      <p:sp>
        <p:nvSpPr>
          <p:cNvPr id="21" name="TextBox 20">
            <a:extLst>
              <a:ext uri="{FF2B5EF4-FFF2-40B4-BE49-F238E27FC236}">
                <a16:creationId xmlns:a16="http://schemas.microsoft.com/office/drawing/2014/main" id="{10290EEF-4069-E63A-D27F-EAA0A05B0CA2}"/>
              </a:ext>
            </a:extLst>
          </p:cNvPr>
          <p:cNvSpPr txBox="1"/>
          <p:nvPr/>
        </p:nvSpPr>
        <p:spPr>
          <a:xfrm>
            <a:off x="2397559" y="1757907"/>
            <a:ext cx="699230" cy="461665"/>
          </a:xfrm>
          <a:prstGeom prst="rect">
            <a:avLst/>
          </a:prstGeom>
          <a:noFill/>
        </p:spPr>
        <p:txBody>
          <a:bodyPr wrap="none" rtlCol="0">
            <a:spAutoFit/>
          </a:bodyPr>
          <a:lstStyle/>
          <a:p>
            <a:r>
              <a:rPr lang="en-JP" sz="2400" dirty="0"/>
              <a:t>LSB</a:t>
            </a:r>
          </a:p>
        </p:txBody>
      </p:sp>
      <p:grpSp>
        <p:nvGrpSpPr>
          <p:cNvPr id="22" name="Group 21">
            <a:extLst>
              <a:ext uri="{FF2B5EF4-FFF2-40B4-BE49-F238E27FC236}">
                <a16:creationId xmlns:a16="http://schemas.microsoft.com/office/drawing/2014/main" id="{88BA1C43-42C9-60CF-D671-EED1F6C81683}"/>
              </a:ext>
            </a:extLst>
          </p:cNvPr>
          <p:cNvGrpSpPr/>
          <p:nvPr/>
        </p:nvGrpSpPr>
        <p:grpSpPr>
          <a:xfrm>
            <a:off x="807764" y="3799315"/>
            <a:ext cx="1007998" cy="503999"/>
            <a:chOff x="5579613" y="1945348"/>
            <a:chExt cx="1007998" cy="503999"/>
          </a:xfrm>
        </p:grpSpPr>
        <p:sp>
          <p:nvSpPr>
            <p:cNvPr id="23" name="Rectangle 22">
              <a:extLst>
                <a:ext uri="{FF2B5EF4-FFF2-40B4-BE49-F238E27FC236}">
                  <a16:creationId xmlns:a16="http://schemas.microsoft.com/office/drawing/2014/main" id="{DACD92F4-CA93-9470-55FE-D1E043D3B06C}"/>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4" name="Rectangle 23">
              <a:extLst>
                <a:ext uri="{FF2B5EF4-FFF2-40B4-BE49-F238E27FC236}">
                  <a16:creationId xmlns:a16="http://schemas.microsoft.com/office/drawing/2014/main" id="{4ADCBABA-D717-AFA8-A8BE-5A71B94CE408}"/>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5" name="Group 24">
            <a:extLst>
              <a:ext uri="{FF2B5EF4-FFF2-40B4-BE49-F238E27FC236}">
                <a16:creationId xmlns:a16="http://schemas.microsoft.com/office/drawing/2014/main" id="{3C51F164-BB22-87CC-923C-8844F7085232}"/>
              </a:ext>
            </a:extLst>
          </p:cNvPr>
          <p:cNvGrpSpPr/>
          <p:nvPr/>
        </p:nvGrpSpPr>
        <p:grpSpPr>
          <a:xfrm>
            <a:off x="1809706" y="3799315"/>
            <a:ext cx="1007998" cy="503999"/>
            <a:chOff x="6587611" y="1945348"/>
            <a:chExt cx="1007998" cy="503999"/>
          </a:xfrm>
        </p:grpSpPr>
        <p:sp>
          <p:nvSpPr>
            <p:cNvPr id="26" name="Rectangle 25">
              <a:extLst>
                <a:ext uri="{FF2B5EF4-FFF2-40B4-BE49-F238E27FC236}">
                  <a16:creationId xmlns:a16="http://schemas.microsoft.com/office/drawing/2014/main" id="{2F93658E-C6AD-19BF-C917-FE966C68C99B}"/>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7" name="Rectangle 26">
              <a:extLst>
                <a:ext uri="{FF2B5EF4-FFF2-40B4-BE49-F238E27FC236}">
                  <a16:creationId xmlns:a16="http://schemas.microsoft.com/office/drawing/2014/main" id="{49FC611C-87F1-B845-C009-0B7B77E23FAC}"/>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2236B3E-75D0-DE68-BDA2-D329D0C5B50D}"/>
                  </a:ext>
                </a:extLst>
              </p:cNvPr>
              <p:cNvSpPr txBox="1"/>
              <p:nvPr/>
            </p:nvSpPr>
            <p:spPr>
              <a:xfrm>
                <a:off x="1352704" y="3231846"/>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8" name="TextBox 27">
                <a:extLst>
                  <a:ext uri="{FF2B5EF4-FFF2-40B4-BE49-F238E27FC236}">
                    <a16:creationId xmlns:a16="http://schemas.microsoft.com/office/drawing/2014/main" id="{12236B3E-75D0-DE68-BDA2-D329D0C5B50D}"/>
                  </a:ext>
                </a:extLst>
              </p:cNvPr>
              <p:cNvSpPr txBox="1">
                <a:spLocks noRot="1" noChangeAspect="1" noMove="1" noResize="1" noEditPoints="1" noAdjustHandles="1" noChangeArrowheads="1" noChangeShapeType="1" noTextEdit="1"/>
              </p:cNvSpPr>
              <p:nvPr/>
            </p:nvSpPr>
            <p:spPr>
              <a:xfrm>
                <a:off x="1352704" y="3231846"/>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9" name="Group 28">
            <a:extLst>
              <a:ext uri="{FF2B5EF4-FFF2-40B4-BE49-F238E27FC236}">
                <a16:creationId xmlns:a16="http://schemas.microsoft.com/office/drawing/2014/main" id="{FD540B04-8B88-54B9-E365-AA0B0DDCE9B8}"/>
              </a:ext>
            </a:extLst>
          </p:cNvPr>
          <p:cNvGrpSpPr/>
          <p:nvPr/>
        </p:nvGrpSpPr>
        <p:grpSpPr>
          <a:xfrm>
            <a:off x="794640" y="3797547"/>
            <a:ext cx="1007998" cy="503999"/>
            <a:chOff x="5579613" y="1945348"/>
            <a:chExt cx="1007998" cy="503999"/>
          </a:xfrm>
        </p:grpSpPr>
        <p:sp>
          <p:nvSpPr>
            <p:cNvPr id="30" name="Rectangle 29">
              <a:extLst>
                <a:ext uri="{FF2B5EF4-FFF2-40B4-BE49-F238E27FC236}">
                  <a16:creationId xmlns:a16="http://schemas.microsoft.com/office/drawing/2014/main" id="{52131EA7-BDD4-ACE7-9554-512923D9F45E}"/>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1" name="Rectangle 30">
              <a:extLst>
                <a:ext uri="{FF2B5EF4-FFF2-40B4-BE49-F238E27FC236}">
                  <a16:creationId xmlns:a16="http://schemas.microsoft.com/office/drawing/2014/main" id="{998A8073-C5AE-E70E-F04A-8F9C5B5C4D2E}"/>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2" name="Group 31">
            <a:extLst>
              <a:ext uri="{FF2B5EF4-FFF2-40B4-BE49-F238E27FC236}">
                <a16:creationId xmlns:a16="http://schemas.microsoft.com/office/drawing/2014/main" id="{54BFA245-5109-78B3-4C84-F2F13D940DC6}"/>
              </a:ext>
            </a:extLst>
          </p:cNvPr>
          <p:cNvGrpSpPr/>
          <p:nvPr/>
        </p:nvGrpSpPr>
        <p:grpSpPr>
          <a:xfrm>
            <a:off x="1808694" y="3797547"/>
            <a:ext cx="1007998" cy="503999"/>
            <a:chOff x="6587611" y="1945348"/>
            <a:chExt cx="1007998" cy="503999"/>
          </a:xfrm>
        </p:grpSpPr>
        <p:sp>
          <p:nvSpPr>
            <p:cNvPr id="33" name="Rectangle 32">
              <a:extLst>
                <a:ext uri="{FF2B5EF4-FFF2-40B4-BE49-F238E27FC236}">
                  <a16:creationId xmlns:a16="http://schemas.microsoft.com/office/drawing/2014/main" id="{4F45A38F-E2E8-81FB-DBD0-0884EBA92F89}"/>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4" name="Rectangle 33">
              <a:extLst>
                <a:ext uri="{FF2B5EF4-FFF2-40B4-BE49-F238E27FC236}">
                  <a16:creationId xmlns:a16="http://schemas.microsoft.com/office/drawing/2014/main" id="{CC6B8D71-7D91-E1C2-1FAE-918287F69D50}"/>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5" name="TextBox 34">
            <a:extLst>
              <a:ext uri="{FF2B5EF4-FFF2-40B4-BE49-F238E27FC236}">
                <a16:creationId xmlns:a16="http://schemas.microsoft.com/office/drawing/2014/main" id="{55BDC945-CB85-CACC-2EA0-3F6ACE1465E4}"/>
              </a:ext>
            </a:extLst>
          </p:cNvPr>
          <p:cNvSpPr txBox="1"/>
          <p:nvPr/>
        </p:nvSpPr>
        <p:spPr>
          <a:xfrm>
            <a:off x="470900" y="3447677"/>
            <a:ext cx="788999" cy="461665"/>
          </a:xfrm>
          <a:prstGeom prst="rect">
            <a:avLst/>
          </a:prstGeom>
          <a:noFill/>
        </p:spPr>
        <p:txBody>
          <a:bodyPr wrap="none" rtlCol="0">
            <a:spAutoFit/>
          </a:bodyPr>
          <a:lstStyle/>
          <a:p>
            <a:r>
              <a:rPr lang="en-JP" sz="2400" dirty="0"/>
              <a:t>MSB</a:t>
            </a:r>
          </a:p>
        </p:txBody>
      </p:sp>
      <p:sp>
        <p:nvSpPr>
          <p:cNvPr id="36" name="TextBox 35">
            <a:extLst>
              <a:ext uri="{FF2B5EF4-FFF2-40B4-BE49-F238E27FC236}">
                <a16:creationId xmlns:a16="http://schemas.microsoft.com/office/drawing/2014/main" id="{65BE4144-279A-4C1C-4597-B72B9E25CA71}"/>
              </a:ext>
            </a:extLst>
          </p:cNvPr>
          <p:cNvSpPr txBox="1"/>
          <p:nvPr/>
        </p:nvSpPr>
        <p:spPr>
          <a:xfrm>
            <a:off x="2397559" y="3447677"/>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ED27B83-3DB0-BEAB-72FA-ADA0E2624D90}"/>
                  </a:ext>
                </a:extLst>
              </p:cNvPr>
              <p:cNvSpPr txBox="1"/>
              <p:nvPr/>
            </p:nvSpPr>
            <p:spPr>
              <a:xfrm>
                <a:off x="688307" y="2566298"/>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41" name="TextBox 40">
                <a:extLst>
                  <a:ext uri="{FF2B5EF4-FFF2-40B4-BE49-F238E27FC236}">
                    <a16:creationId xmlns:a16="http://schemas.microsoft.com/office/drawing/2014/main" id="{7ED27B83-3DB0-BEAB-72FA-ADA0E2624D90}"/>
                  </a:ext>
                </a:extLst>
              </p:cNvPr>
              <p:cNvSpPr txBox="1">
                <a:spLocks noRot="1" noChangeAspect="1" noMove="1" noResize="1" noEditPoints="1" noAdjustHandles="1" noChangeArrowheads="1" noChangeShapeType="1" noTextEdit="1"/>
              </p:cNvSpPr>
              <p:nvPr/>
            </p:nvSpPr>
            <p:spPr>
              <a:xfrm>
                <a:off x="688307" y="2566298"/>
                <a:ext cx="1617681" cy="553998"/>
              </a:xfrm>
              <a:prstGeom prst="rect">
                <a:avLst/>
              </a:prstGeom>
              <a:blipFill>
                <a:blip r:embed="rId5"/>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9116E7C-DD19-C8AD-86A4-782BA1A30D35}"/>
                  </a:ext>
                </a:extLst>
              </p:cNvPr>
              <p:cNvSpPr txBox="1"/>
              <p:nvPr/>
            </p:nvSpPr>
            <p:spPr>
              <a:xfrm>
                <a:off x="1804323" y="2540624"/>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89116E7C-DD19-C8AD-86A4-782BA1A30D35}"/>
                  </a:ext>
                </a:extLst>
              </p:cNvPr>
              <p:cNvSpPr txBox="1">
                <a:spLocks noRot="1" noChangeAspect="1" noMove="1" noResize="1" noEditPoints="1" noAdjustHandles="1" noChangeArrowheads="1" noChangeShapeType="1" noTextEdit="1"/>
              </p:cNvSpPr>
              <p:nvPr/>
            </p:nvSpPr>
            <p:spPr>
              <a:xfrm>
                <a:off x="1804323" y="2540624"/>
                <a:ext cx="1617681" cy="553998"/>
              </a:xfrm>
              <a:prstGeom prst="rect">
                <a:avLst/>
              </a:prstGeom>
              <a:blipFill>
                <a:blip r:embed="rId6"/>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77561C9-8D19-B3A3-A3DB-A6C08B06B741}"/>
                  </a:ext>
                </a:extLst>
              </p:cNvPr>
              <p:cNvSpPr txBox="1"/>
              <p:nvPr/>
            </p:nvSpPr>
            <p:spPr>
              <a:xfrm>
                <a:off x="480533" y="423231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43" name="TextBox 42">
                <a:extLst>
                  <a:ext uri="{FF2B5EF4-FFF2-40B4-BE49-F238E27FC236}">
                    <a16:creationId xmlns:a16="http://schemas.microsoft.com/office/drawing/2014/main" id="{977561C9-8D19-B3A3-A3DB-A6C08B06B741}"/>
                  </a:ext>
                </a:extLst>
              </p:cNvPr>
              <p:cNvSpPr txBox="1">
                <a:spLocks noRot="1" noChangeAspect="1" noMove="1" noResize="1" noEditPoints="1" noAdjustHandles="1" noChangeArrowheads="1" noChangeShapeType="1" noTextEdit="1"/>
              </p:cNvSpPr>
              <p:nvPr/>
            </p:nvSpPr>
            <p:spPr>
              <a:xfrm>
                <a:off x="480533" y="4232316"/>
                <a:ext cx="1617681" cy="553998"/>
              </a:xfrm>
              <a:prstGeom prst="rect">
                <a:avLst/>
              </a:prstGeom>
              <a:blipFill>
                <a:blip r:embed="rId7"/>
                <a:stretch>
                  <a:fillRect b="-6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F036EA1-26C7-DAE2-93E2-0DD19F5F4ABB}"/>
                  </a:ext>
                </a:extLst>
              </p:cNvPr>
              <p:cNvSpPr txBox="1"/>
              <p:nvPr/>
            </p:nvSpPr>
            <p:spPr>
              <a:xfrm>
                <a:off x="1631504" y="4228927"/>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44" name="TextBox 43">
                <a:extLst>
                  <a:ext uri="{FF2B5EF4-FFF2-40B4-BE49-F238E27FC236}">
                    <a16:creationId xmlns:a16="http://schemas.microsoft.com/office/drawing/2014/main" id="{DF036EA1-26C7-DAE2-93E2-0DD19F5F4ABB}"/>
                  </a:ext>
                </a:extLst>
              </p:cNvPr>
              <p:cNvSpPr txBox="1">
                <a:spLocks noRot="1" noChangeAspect="1" noMove="1" noResize="1" noEditPoints="1" noAdjustHandles="1" noChangeArrowheads="1" noChangeShapeType="1" noTextEdit="1"/>
              </p:cNvSpPr>
              <p:nvPr/>
            </p:nvSpPr>
            <p:spPr>
              <a:xfrm>
                <a:off x="1631504" y="4228927"/>
                <a:ext cx="1617681" cy="553998"/>
              </a:xfrm>
              <a:prstGeom prst="rect">
                <a:avLst/>
              </a:prstGeom>
              <a:blipFill>
                <a:blip r:embed="rId8"/>
                <a:stretch>
                  <a:fillRect b="-6818"/>
                </a:stretch>
              </a:blipFill>
            </p:spPr>
            <p:txBody>
              <a:bodyPr/>
              <a:lstStyle/>
              <a:p>
                <a:r>
                  <a:rPr lang="en-JP">
                    <a:noFill/>
                  </a:rPr>
                  <a:t> </a:t>
                </a:r>
              </a:p>
            </p:txBody>
          </p:sp>
        </mc:Fallback>
      </mc:AlternateContent>
      <p:grpSp>
        <p:nvGrpSpPr>
          <p:cNvPr id="55" name="Group 54">
            <a:extLst>
              <a:ext uri="{FF2B5EF4-FFF2-40B4-BE49-F238E27FC236}">
                <a16:creationId xmlns:a16="http://schemas.microsoft.com/office/drawing/2014/main" id="{A78B71EF-9434-3133-7C63-7E9C504E40F6}"/>
              </a:ext>
            </a:extLst>
          </p:cNvPr>
          <p:cNvGrpSpPr/>
          <p:nvPr/>
        </p:nvGrpSpPr>
        <p:grpSpPr>
          <a:xfrm>
            <a:off x="304152" y="4865701"/>
            <a:ext cx="1506055" cy="503999"/>
            <a:chOff x="372015" y="5310739"/>
            <a:chExt cx="1506055" cy="503999"/>
          </a:xfrm>
        </p:grpSpPr>
        <p:sp>
          <p:nvSpPr>
            <p:cNvPr id="46" name="Rectangle 45">
              <a:extLst>
                <a:ext uri="{FF2B5EF4-FFF2-40B4-BE49-F238E27FC236}">
                  <a16:creationId xmlns:a16="http://schemas.microsoft.com/office/drawing/2014/main" id="{6D312DFD-DE44-8722-37C0-CCA431587FF5}"/>
                </a:ext>
              </a:extLst>
            </p:cNvPr>
            <p:cNvSpPr/>
            <p:nvPr/>
          </p:nvSpPr>
          <p:spPr>
            <a:xfrm>
              <a:off x="870072"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47" name="Rectangle 46">
              <a:extLst>
                <a:ext uri="{FF2B5EF4-FFF2-40B4-BE49-F238E27FC236}">
                  <a16:creationId xmlns:a16="http://schemas.microsoft.com/office/drawing/2014/main" id="{CF354521-BBA1-7E4D-E4D9-9EAAF97DFE58}"/>
                </a:ext>
              </a:extLst>
            </p:cNvPr>
            <p:cNvSpPr/>
            <p:nvPr/>
          </p:nvSpPr>
          <p:spPr>
            <a:xfrm>
              <a:off x="1374071"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51" name="Rectangle 50">
              <a:extLst>
                <a:ext uri="{FF2B5EF4-FFF2-40B4-BE49-F238E27FC236}">
                  <a16:creationId xmlns:a16="http://schemas.microsoft.com/office/drawing/2014/main" id="{A32A3C6F-DC0E-EC60-C668-5F203BEFFF29}"/>
                </a:ext>
              </a:extLst>
            </p:cNvPr>
            <p:cNvSpPr/>
            <p:nvPr/>
          </p:nvSpPr>
          <p:spPr>
            <a:xfrm>
              <a:off x="372015"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56" name="Group 55">
            <a:extLst>
              <a:ext uri="{FF2B5EF4-FFF2-40B4-BE49-F238E27FC236}">
                <a16:creationId xmlns:a16="http://schemas.microsoft.com/office/drawing/2014/main" id="{8B610DF3-1851-95FB-21D3-3532B5DA1D67}"/>
              </a:ext>
            </a:extLst>
          </p:cNvPr>
          <p:cNvGrpSpPr/>
          <p:nvPr/>
        </p:nvGrpSpPr>
        <p:grpSpPr>
          <a:xfrm>
            <a:off x="1816263" y="4865700"/>
            <a:ext cx="1511997" cy="504000"/>
            <a:chOff x="1884126" y="5310738"/>
            <a:chExt cx="1511997" cy="504000"/>
          </a:xfrm>
        </p:grpSpPr>
        <p:sp>
          <p:nvSpPr>
            <p:cNvPr id="49" name="Rectangle 48">
              <a:extLst>
                <a:ext uri="{FF2B5EF4-FFF2-40B4-BE49-F238E27FC236}">
                  <a16:creationId xmlns:a16="http://schemas.microsoft.com/office/drawing/2014/main" id="{F330F413-5F97-5C0A-991D-77B30318C229}"/>
                </a:ext>
              </a:extLst>
            </p:cNvPr>
            <p:cNvSpPr/>
            <p:nvPr/>
          </p:nvSpPr>
          <p:spPr>
            <a:xfrm>
              <a:off x="1884126" y="5310739"/>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50" name="Rectangle 49">
              <a:extLst>
                <a:ext uri="{FF2B5EF4-FFF2-40B4-BE49-F238E27FC236}">
                  <a16:creationId xmlns:a16="http://schemas.microsoft.com/office/drawing/2014/main" id="{196D2A30-1ED9-13F0-4CDC-6FD858AF38B3}"/>
                </a:ext>
              </a:extLst>
            </p:cNvPr>
            <p:cNvSpPr/>
            <p:nvPr/>
          </p:nvSpPr>
          <p:spPr>
            <a:xfrm>
              <a:off x="2388125" y="5310739"/>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52" name="Rectangle 51">
              <a:extLst>
                <a:ext uri="{FF2B5EF4-FFF2-40B4-BE49-F238E27FC236}">
                  <a16:creationId xmlns:a16="http://schemas.microsoft.com/office/drawing/2014/main" id="{7521914B-14BE-A9C7-F1A7-5F0BE756D700}"/>
                </a:ext>
              </a:extLst>
            </p:cNvPr>
            <p:cNvSpPr/>
            <p:nvPr/>
          </p:nvSpPr>
          <p:spPr>
            <a:xfrm>
              <a:off x="2892124" y="531073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927BD50-CA84-2120-3652-482347F44630}"/>
                  </a:ext>
                </a:extLst>
              </p:cNvPr>
              <p:cNvSpPr txBox="1"/>
              <p:nvPr/>
            </p:nvSpPr>
            <p:spPr>
              <a:xfrm>
                <a:off x="297510" y="5251004"/>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53" name="TextBox 52">
                <a:extLst>
                  <a:ext uri="{FF2B5EF4-FFF2-40B4-BE49-F238E27FC236}">
                    <a16:creationId xmlns:a16="http://schemas.microsoft.com/office/drawing/2014/main" id="{8927BD50-CA84-2120-3652-482347F44630}"/>
                  </a:ext>
                </a:extLst>
              </p:cNvPr>
              <p:cNvSpPr txBox="1">
                <a:spLocks noRot="1" noChangeAspect="1" noMove="1" noResize="1" noEditPoints="1" noAdjustHandles="1" noChangeArrowheads="1" noChangeShapeType="1" noTextEdit="1"/>
              </p:cNvSpPr>
              <p:nvPr/>
            </p:nvSpPr>
            <p:spPr>
              <a:xfrm>
                <a:off x="297510" y="5251004"/>
                <a:ext cx="1617681" cy="553998"/>
              </a:xfrm>
              <a:prstGeom prst="rect">
                <a:avLst/>
              </a:prstGeom>
              <a:blipFill>
                <a:blip r:embed="rId9"/>
                <a:stretch>
                  <a:fillRect b="-6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6B099B6-47C8-DEA4-0E4B-8C585DEFA07C}"/>
                  </a:ext>
                </a:extLst>
              </p:cNvPr>
              <p:cNvSpPr txBox="1"/>
              <p:nvPr/>
            </p:nvSpPr>
            <p:spPr>
              <a:xfrm>
                <a:off x="1744566" y="5257112"/>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54" name="TextBox 53">
                <a:extLst>
                  <a:ext uri="{FF2B5EF4-FFF2-40B4-BE49-F238E27FC236}">
                    <a16:creationId xmlns:a16="http://schemas.microsoft.com/office/drawing/2014/main" id="{A6B099B6-47C8-DEA4-0E4B-8C585DEFA07C}"/>
                  </a:ext>
                </a:extLst>
              </p:cNvPr>
              <p:cNvSpPr txBox="1">
                <a:spLocks noRot="1" noChangeAspect="1" noMove="1" noResize="1" noEditPoints="1" noAdjustHandles="1" noChangeArrowheads="1" noChangeShapeType="1" noTextEdit="1"/>
              </p:cNvSpPr>
              <p:nvPr/>
            </p:nvSpPr>
            <p:spPr>
              <a:xfrm>
                <a:off x="1744566" y="5257112"/>
                <a:ext cx="1617681" cy="553998"/>
              </a:xfrm>
              <a:prstGeom prst="rect">
                <a:avLst/>
              </a:prstGeom>
              <a:blipFill>
                <a:blip r:embed="rId10"/>
                <a:stretch>
                  <a:fillRect b="-6667"/>
                </a:stretch>
              </a:blipFill>
            </p:spPr>
            <p:txBody>
              <a:bodyPr/>
              <a:lstStyle/>
              <a:p>
                <a:r>
                  <a:rPr lang="en-JP">
                    <a:noFill/>
                  </a:rPr>
                  <a:t> </a:t>
                </a:r>
              </a:p>
            </p:txBody>
          </p:sp>
        </mc:Fallback>
      </mc:AlternateContent>
      <p:sp>
        <p:nvSpPr>
          <p:cNvPr id="57" name="TextBox 56">
            <a:extLst>
              <a:ext uri="{FF2B5EF4-FFF2-40B4-BE49-F238E27FC236}">
                <a16:creationId xmlns:a16="http://schemas.microsoft.com/office/drawing/2014/main" id="{3778BCFB-1FF3-AD30-51A5-E16EB5BA5807}"/>
              </a:ext>
            </a:extLst>
          </p:cNvPr>
          <p:cNvSpPr txBox="1"/>
          <p:nvPr/>
        </p:nvSpPr>
        <p:spPr>
          <a:xfrm>
            <a:off x="349219" y="5662392"/>
            <a:ext cx="3026278" cy="492443"/>
          </a:xfrm>
          <a:prstGeom prst="rect">
            <a:avLst/>
          </a:prstGeom>
          <a:noFill/>
        </p:spPr>
        <p:txBody>
          <a:bodyPr wrap="none" rtlCol="0">
            <a:spAutoFit/>
          </a:bodyPr>
          <a:lstStyle/>
          <a:p>
            <a:r>
              <a:rPr lang="en-JP" sz="2600" b="1" dirty="0">
                <a:solidFill>
                  <a:srgbClr val="6D40DC"/>
                </a:solidFill>
              </a:rPr>
              <a:t>Chunked Temporal</a:t>
            </a:r>
          </a:p>
        </p:txBody>
      </p:sp>
      <p:sp>
        <p:nvSpPr>
          <p:cNvPr id="61" name="Rounded Rectangle 60">
            <a:extLst>
              <a:ext uri="{FF2B5EF4-FFF2-40B4-BE49-F238E27FC236}">
                <a16:creationId xmlns:a16="http://schemas.microsoft.com/office/drawing/2014/main" id="{CA37F48D-E22A-7161-7C60-900838EFDE25}"/>
              </a:ext>
            </a:extLst>
          </p:cNvPr>
          <p:cNvSpPr/>
          <p:nvPr/>
        </p:nvSpPr>
        <p:spPr>
          <a:xfrm>
            <a:off x="3775477" y="904723"/>
            <a:ext cx="5324530" cy="781681"/>
          </a:xfrm>
          <a:prstGeom prst="roundRect">
            <a:avLst>
              <a:gd name="adj" fmla="val 0"/>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61EDCD2F-6DE3-BD65-7310-D180264EB7CB}"/>
                  </a:ext>
                </a:extLst>
              </p:cNvPr>
              <p:cNvSpPr txBox="1"/>
              <p:nvPr/>
            </p:nvSpPr>
            <p:spPr>
              <a:xfrm>
                <a:off x="5803963" y="862266"/>
                <a:ext cx="1215653" cy="492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600" i="1" dirty="0" smtClean="0">
                          <a:latin typeface="Cambria Math" panose="02040503050406030204" pitchFamily="18" charset="0"/>
                        </a:rPr>
                        <m:t>𝑎</m:t>
                      </m:r>
                      <m:r>
                        <a:rPr lang="en-JP" sz="2600" i="1" dirty="0" smtClean="0">
                          <a:latin typeface="Cambria Math" panose="02040503050406030204" pitchFamily="18" charset="0"/>
                        </a:rPr>
                        <m:t> &lt; </m:t>
                      </m:r>
                      <m:r>
                        <a:rPr lang="en-JP" sz="2600" i="1" dirty="0" smtClean="0">
                          <a:latin typeface="Cambria Math" panose="02040503050406030204" pitchFamily="18" charset="0"/>
                        </a:rPr>
                        <m:t>𝑏</m:t>
                      </m:r>
                    </m:oMath>
                  </m:oMathPara>
                </a14:m>
                <a:endParaRPr lang="en-JP" sz="2600" dirty="0"/>
              </a:p>
            </p:txBody>
          </p:sp>
        </mc:Choice>
        <mc:Fallback xmlns="">
          <p:sp>
            <p:nvSpPr>
              <p:cNvPr id="63" name="TextBox 62">
                <a:extLst>
                  <a:ext uri="{FF2B5EF4-FFF2-40B4-BE49-F238E27FC236}">
                    <a16:creationId xmlns:a16="http://schemas.microsoft.com/office/drawing/2014/main" id="{61EDCD2F-6DE3-BD65-7310-D180264EB7CB}"/>
                  </a:ext>
                </a:extLst>
              </p:cNvPr>
              <p:cNvSpPr txBox="1">
                <a:spLocks noRot="1" noChangeAspect="1" noMove="1" noResize="1" noEditPoints="1" noAdjustHandles="1" noChangeArrowheads="1" noChangeShapeType="1" noTextEdit="1"/>
              </p:cNvSpPr>
              <p:nvPr/>
            </p:nvSpPr>
            <p:spPr>
              <a:xfrm>
                <a:off x="5803963" y="862266"/>
                <a:ext cx="1215653" cy="492443"/>
              </a:xfrm>
              <a:prstGeom prst="rect">
                <a:avLst/>
              </a:prstGeom>
              <a:blipFill>
                <a:blip r:embed="rId11"/>
                <a:stretch>
                  <a:fillRect b="-20000"/>
                </a:stretch>
              </a:blipFill>
            </p:spPr>
            <p:txBody>
              <a:bodyPr/>
              <a:lstStyle/>
              <a:p>
                <a:r>
                  <a:rPr lang="en-JP">
                    <a:noFill/>
                  </a:rPr>
                  <a:t> </a:t>
                </a:r>
              </a:p>
            </p:txBody>
          </p:sp>
        </mc:Fallback>
      </mc:AlternateContent>
      <p:sp>
        <p:nvSpPr>
          <p:cNvPr id="79" name="TextBox 78">
            <a:extLst>
              <a:ext uri="{FF2B5EF4-FFF2-40B4-BE49-F238E27FC236}">
                <a16:creationId xmlns:a16="http://schemas.microsoft.com/office/drawing/2014/main" id="{72650F06-4795-AF65-5705-B4EFA32210BB}"/>
              </a:ext>
            </a:extLst>
          </p:cNvPr>
          <p:cNvSpPr txBox="1"/>
          <p:nvPr/>
        </p:nvSpPr>
        <p:spPr>
          <a:xfrm>
            <a:off x="3745250" y="1187047"/>
            <a:ext cx="362600" cy="492443"/>
          </a:xfrm>
          <a:prstGeom prst="rect">
            <a:avLst/>
          </a:prstGeom>
          <a:noFill/>
        </p:spPr>
        <p:txBody>
          <a:bodyPr wrap="none" rtlCol="0">
            <a:spAutoFit/>
          </a:bodyPr>
          <a:lstStyle/>
          <a:p>
            <a:r>
              <a:rPr lang="en-JP" sz="2600" dirty="0"/>
              <a:t>=</a:t>
            </a:r>
          </a:p>
        </p:txBody>
      </p:sp>
      <p:sp>
        <p:nvSpPr>
          <p:cNvPr id="80" name="TextBox 79">
            <a:extLst>
              <a:ext uri="{FF2B5EF4-FFF2-40B4-BE49-F238E27FC236}">
                <a16:creationId xmlns:a16="http://schemas.microsoft.com/office/drawing/2014/main" id="{3093A9B8-D476-D58B-A633-B1CF2ABE3945}"/>
              </a:ext>
            </a:extLst>
          </p:cNvPr>
          <p:cNvSpPr txBox="1"/>
          <p:nvPr/>
        </p:nvSpPr>
        <p:spPr>
          <a:xfrm>
            <a:off x="4017602" y="1193961"/>
            <a:ext cx="939937" cy="492443"/>
          </a:xfrm>
          <a:prstGeom prst="rect">
            <a:avLst/>
          </a:prstGeom>
          <a:noFill/>
        </p:spPr>
        <p:txBody>
          <a:bodyPr wrap="none" rtlCol="0">
            <a:spAutoFit/>
          </a:bodyPr>
          <a:lstStyle/>
          <a:p>
            <a:r>
              <a:rPr lang="en-JP" sz="2600" dirty="0"/>
              <a:t>MAJ3</a:t>
            </a:r>
          </a:p>
        </p:txBody>
      </p:sp>
      <p:sp>
        <p:nvSpPr>
          <p:cNvPr id="81" name="TextBox 80">
            <a:extLst>
              <a:ext uri="{FF2B5EF4-FFF2-40B4-BE49-F238E27FC236}">
                <a16:creationId xmlns:a16="http://schemas.microsoft.com/office/drawing/2014/main" id="{C515DC5F-0BD2-2670-84E8-ADF8B44129C0}"/>
              </a:ext>
            </a:extLst>
          </p:cNvPr>
          <p:cNvSpPr txBox="1"/>
          <p:nvPr/>
        </p:nvSpPr>
        <p:spPr>
          <a:xfrm>
            <a:off x="4793217" y="1161757"/>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B319E9F4-C0A4-3C2F-9161-E796B3260D3A}"/>
                  </a:ext>
                </a:extLst>
              </p:cNvPr>
              <p:cNvSpPr txBox="1"/>
              <p:nvPr/>
            </p:nvSpPr>
            <p:spPr>
              <a:xfrm>
                <a:off x="4909158" y="1140076"/>
                <a:ext cx="1617681" cy="492443"/>
              </a:xfrm>
              <a:prstGeom prst="rect">
                <a:avLst/>
              </a:prstGeom>
              <a:noFill/>
            </p:spPr>
            <p:txBody>
              <a:bodyPr wrap="square" rtlCol="0">
                <a:spAutoFit/>
              </a:bodyPr>
              <a:lstStyle/>
              <a:p>
                <a14:m>
                  <m:oMath xmlns:m="http://schemas.openxmlformats.org/officeDocument/2006/math">
                    <m:r>
                      <a:rPr lang="en-JP" sz="2600" i="1" dirty="0" smtClean="0">
                        <a:solidFill>
                          <a:schemeClr val="accent2"/>
                        </a:solidFill>
                        <a:latin typeface="Cambria Math" panose="02040503050406030204" pitchFamily="18" charset="0"/>
                      </a:rPr>
                      <m:t>𝑎</m:t>
                    </m:r>
                    <m:r>
                      <a:rPr lang="en-US" sz="2600" b="0" i="1" baseline="-25000" dirty="0" smtClean="0">
                        <a:solidFill>
                          <a:schemeClr val="accent2"/>
                        </a:solidFill>
                        <a:latin typeface="Cambria Math" panose="02040503050406030204" pitchFamily="18" charset="0"/>
                      </a:rPr>
                      <m:t>1</m:t>
                    </m:r>
                  </m:oMath>
                </a14:m>
                <a:r>
                  <a:rPr lang="en-JP" sz="2600" dirty="0"/>
                  <a:t> </a:t>
                </a:r>
                <a14:m>
                  <m:oMath xmlns:m="http://schemas.openxmlformats.org/officeDocument/2006/math">
                    <m:r>
                      <a:rPr lang="en-JP" sz="2600" i="1" dirty="0">
                        <a:latin typeface="Cambria Math" panose="02040503050406030204" pitchFamily="18" charset="0"/>
                      </a:rPr>
                      <m:t>&lt;</m:t>
                    </m:r>
                    <m:r>
                      <a:rPr lang="en-JP" sz="2600" i="1" dirty="0" smtClean="0">
                        <a:solidFill>
                          <a:schemeClr val="accent2"/>
                        </a:solidFill>
                        <a:latin typeface="Cambria Math" panose="02040503050406030204" pitchFamily="18" charset="0"/>
                      </a:rPr>
                      <m:t>𝑏</m:t>
                    </m:r>
                    <m:r>
                      <a:rPr lang="en-US" sz="2600" b="0" i="0" baseline="-25000" dirty="0" smtClean="0">
                        <a:solidFill>
                          <a:schemeClr val="accent2"/>
                        </a:solidFill>
                        <a:latin typeface="Cambria Math" panose="02040503050406030204" pitchFamily="18" charset="0"/>
                      </a:rPr>
                      <m:t>1</m:t>
                    </m:r>
                  </m:oMath>
                </a14:m>
                <a:r>
                  <a:rPr lang="en-JP" sz="2600" baseline="-25000" dirty="0">
                    <a:solidFill>
                      <a:schemeClr val="accent2"/>
                    </a:solidFill>
                  </a:rPr>
                  <a:t>  </a:t>
                </a:r>
              </a:p>
            </p:txBody>
          </p:sp>
        </mc:Choice>
        <mc:Fallback xmlns="">
          <p:sp>
            <p:nvSpPr>
              <p:cNvPr id="82" name="TextBox 81">
                <a:extLst>
                  <a:ext uri="{FF2B5EF4-FFF2-40B4-BE49-F238E27FC236}">
                    <a16:creationId xmlns:a16="http://schemas.microsoft.com/office/drawing/2014/main" id="{B319E9F4-C0A4-3C2F-9161-E796B3260D3A}"/>
                  </a:ext>
                </a:extLst>
              </p:cNvPr>
              <p:cNvSpPr txBox="1">
                <a:spLocks noRot="1" noChangeAspect="1" noMove="1" noResize="1" noEditPoints="1" noAdjustHandles="1" noChangeArrowheads="1" noChangeShapeType="1" noTextEdit="1"/>
              </p:cNvSpPr>
              <p:nvPr/>
            </p:nvSpPr>
            <p:spPr>
              <a:xfrm>
                <a:off x="4909158" y="1140076"/>
                <a:ext cx="1617681" cy="492443"/>
              </a:xfrm>
              <a:prstGeom prst="rect">
                <a:avLst/>
              </a:prstGeom>
              <a:blipFill>
                <a:blip r:embed="rId12"/>
                <a:stretch>
                  <a:fillRect/>
                </a:stretch>
              </a:blipFill>
            </p:spPr>
            <p:txBody>
              <a:bodyPr/>
              <a:lstStyle/>
              <a:p>
                <a:r>
                  <a:rPr lang="en-JP">
                    <a:noFill/>
                  </a:rPr>
                  <a:t> </a:t>
                </a:r>
              </a:p>
            </p:txBody>
          </p:sp>
        </mc:Fallback>
      </mc:AlternateContent>
      <p:sp>
        <p:nvSpPr>
          <p:cNvPr id="83" name="TextBox 82">
            <a:extLst>
              <a:ext uri="{FF2B5EF4-FFF2-40B4-BE49-F238E27FC236}">
                <a16:creationId xmlns:a16="http://schemas.microsoft.com/office/drawing/2014/main" id="{9ED8FC85-A7A3-83ED-955B-CB85B422A2B7}"/>
              </a:ext>
            </a:extLst>
          </p:cNvPr>
          <p:cNvSpPr txBox="1"/>
          <p:nvPr/>
        </p:nvSpPr>
        <p:spPr>
          <a:xfrm>
            <a:off x="5926102" y="1236537"/>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A09C37D5-F95C-E32F-3451-E1571558E32A}"/>
                  </a:ext>
                </a:extLst>
              </p:cNvPr>
              <p:cNvSpPr txBox="1"/>
              <p:nvPr/>
            </p:nvSpPr>
            <p:spPr>
              <a:xfrm>
                <a:off x="6126581" y="1157797"/>
                <a:ext cx="2144444" cy="492443"/>
              </a:xfrm>
              <a:prstGeom prst="rect">
                <a:avLst/>
              </a:prstGeom>
              <a:noFill/>
            </p:spPr>
            <p:txBody>
              <a:bodyPr wrap="square" rtlCol="0">
                <a:spAutoFit/>
              </a:bodyPr>
              <a:lstStyle/>
              <a:p>
                <a14:m>
                  <m:oMath xmlns:m="http://schemas.openxmlformats.org/officeDocument/2006/math">
                    <m:r>
                      <a:rPr lang="en-JP" sz="2600" i="1" dirty="0" smtClean="0">
                        <a:solidFill>
                          <a:schemeClr val="accent2"/>
                        </a:solidFill>
                        <a:latin typeface="Cambria Math" panose="02040503050406030204" pitchFamily="18" charset="0"/>
                      </a:rPr>
                      <m:t>𝑎</m:t>
                    </m:r>
                    <m:r>
                      <a:rPr lang="en-US" sz="2600" b="0" i="1" baseline="-25000" dirty="0" smtClean="0">
                        <a:solidFill>
                          <a:schemeClr val="accent2"/>
                        </a:solidFill>
                        <a:latin typeface="Cambria Math" panose="02040503050406030204" pitchFamily="18" charset="0"/>
                      </a:rPr>
                      <m:t>1</m:t>
                    </m:r>
                  </m:oMath>
                </a14:m>
                <a:r>
                  <a:rPr lang="en-JP" sz="2600" dirty="0"/>
                  <a:t> </a:t>
                </a:r>
                <a14:m>
                  <m:oMath xmlns:m="http://schemas.openxmlformats.org/officeDocument/2006/math">
                    <m:r>
                      <a:rPr lang="en-US" sz="2600" b="0" i="1" dirty="0" smtClean="0">
                        <a:solidFill>
                          <a:schemeClr val="accent2"/>
                        </a:solidFill>
                        <a:latin typeface="Cambria Math" panose="02040503050406030204" pitchFamily="18" charset="0"/>
                        <a:ea typeface="Cambria Math" panose="02040503050406030204" pitchFamily="18" charset="0"/>
                      </a:rPr>
                      <m:t>−1</m:t>
                    </m:r>
                    <m:r>
                      <a:rPr lang="en-US" sz="2600" b="0" i="1" dirty="0" smtClean="0">
                        <a:solidFill>
                          <a:schemeClr val="tx1"/>
                        </a:solidFill>
                        <a:latin typeface="Cambria Math" panose="02040503050406030204" pitchFamily="18" charset="0"/>
                        <a:ea typeface="Cambria Math" panose="02040503050406030204" pitchFamily="18" charset="0"/>
                      </a:rPr>
                      <m:t>&lt;</m:t>
                    </m:r>
                    <m:r>
                      <a:rPr lang="en-JP" sz="2600" i="1" dirty="0" smtClean="0">
                        <a:solidFill>
                          <a:schemeClr val="accent2"/>
                        </a:solidFill>
                        <a:latin typeface="Cambria Math" panose="02040503050406030204" pitchFamily="18" charset="0"/>
                      </a:rPr>
                      <m:t>𝑏</m:t>
                    </m:r>
                    <m:r>
                      <a:rPr lang="en-US" sz="2600" b="0" i="0" baseline="-25000" dirty="0" smtClean="0">
                        <a:solidFill>
                          <a:schemeClr val="accent2"/>
                        </a:solidFill>
                        <a:latin typeface="Cambria Math" panose="02040503050406030204" pitchFamily="18" charset="0"/>
                      </a:rPr>
                      <m:t>1</m:t>
                    </m:r>
                  </m:oMath>
                </a14:m>
                <a:r>
                  <a:rPr lang="en-JP" sz="2600" baseline="-25000" dirty="0">
                    <a:solidFill>
                      <a:schemeClr val="accent2"/>
                    </a:solidFill>
                  </a:rPr>
                  <a:t>  </a:t>
                </a:r>
              </a:p>
            </p:txBody>
          </p:sp>
        </mc:Choice>
        <mc:Fallback xmlns="">
          <p:sp>
            <p:nvSpPr>
              <p:cNvPr id="84" name="TextBox 83">
                <a:extLst>
                  <a:ext uri="{FF2B5EF4-FFF2-40B4-BE49-F238E27FC236}">
                    <a16:creationId xmlns:a16="http://schemas.microsoft.com/office/drawing/2014/main" id="{A09C37D5-F95C-E32F-3451-E1571558E32A}"/>
                  </a:ext>
                </a:extLst>
              </p:cNvPr>
              <p:cNvSpPr txBox="1">
                <a:spLocks noRot="1" noChangeAspect="1" noMove="1" noResize="1" noEditPoints="1" noAdjustHandles="1" noChangeArrowheads="1" noChangeShapeType="1" noTextEdit="1"/>
              </p:cNvSpPr>
              <p:nvPr/>
            </p:nvSpPr>
            <p:spPr>
              <a:xfrm>
                <a:off x="6126581" y="1157797"/>
                <a:ext cx="2144444" cy="492443"/>
              </a:xfrm>
              <a:prstGeom prst="rect">
                <a:avLst/>
              </a:prstGeom>
              <a:blipFill>
                <a:blip r:embed="rId13"/>
                <a:stretch>
                  <a:fillRect/>
                </a:stretch>
              </a:blipFill>
            </p:spPr>
            <p:txBody>
              <a:bodyPr/>
              <a:lstStyle/>
              <a:p>
                <a:r>
                  <a:rPr lang="en-JP">
                    <a:noFill/>
                  </a:rPr>
                  <a:t> </a:t>
                </a:r>
              </a:p>
            </p:txBody>
          </p:sp>
        </mc:Fallback>
      </mc:AlternateContent>
      <p:sp>
        <p:nvSpPr>
          <p:cNvPr id="85" name="TextBox 84">
            <a:extLst>
              <a:ext uri="{FF2B5EF4-FFF2-40B4-BE49-F238E27FC236}">
                <a16:creationId xmlns:a16="http://schemas.microsoft.com/office/drawing/2014/main" id="{28FB89FF-13F0-4E32-577F-10A3BE104AE9}"/>
              </a:ext>
            </a:extLst>
          </p:cNvPr>
          <p:cNvSpPr txBox="1"/>
          <p:nvPr/>
        </p:nvSpPr>
        <p:spPr>
          <a:xfrm>
            <a:off x="7709383" y="1203402"/>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9F3F4536-5A11-BE07-8BD7-88C935B12663}"/>
                  </a:ext>
                </a:extLst>
              </p:cNvPr>
              <p:cNvSpPr txBox="1"/>
              <p:nvPr/>
            </p:nvSpPr>
            <p:spPr>
              <a:xfrm>
                <a:off x="7853006" y="1122011"/>
                <a:ext cx="1617681" cy="492443"/>
              </a:xfrm>
              <a:prstGeom prst="rect">
                <a:avLst/>
              </a:prstGeom>
              <a:noFill/>
            </p:spPr>
            <p:txBody>
              <a:bodyPr wrap="square" rtlCol="0">
                <a:spAutoFit/>
              </a:bodyPr>
              <a:lstStyle/>
              <a:p>
                <a14:m>
                  <m:oMath xmlns:m="http://schemas.openxmlformats.org/officeDocument/2006/math">
                    <m:r>
                      <a:rPr lang="en-JP" sz="2600" i="1" dirty="0" smtClean="0">
                        <a:solidFill>
                          <a:schemeClr val="accent1"/>
                        </a:solidFill>
                        <a:latin typeface="Cambria Math" panose="02040503050406030204" pitchFamily="18" charset="0"/>
                      </a:rPr>
                      <m:t>𝑎</m:t>
                    </m:r>
                    <m:r>
                      <a:rPr lang="en-US" sz="2600" b="0" i="1" baseline="-25000" dirty="0" smtClean="0">
                        <a:solidFill>
                          <a:schemeClr val="accent1"/>
                        </a:solidFill>
                        <a:latin typeface="Cambria Math" panose="02040503050406030204" pitchFamily="18" charset="0"/>
                      </a:rPr>
                      <m:t>0</m:t>
                    </m:r>
                  </m:oMath>
                </a14:m>
                <a:r>
                  <a:rPr lang="en-JP" sz="2600" dirty="0">
                    <a:solidFill>
                      <a:schemeClr val="accent1"/>
                    </a:solidFill>
                  </a:rPr>
                  <a:t> </a:t>
                </a:r>
                <a14:m>
                  <m:oMath xmlns:m="http://schemas.openxmlformats.org/officeDocument/2006/math">
                    <m:r>
                      <a:rPr lang="en-JP" sz="2600" i="1" dirty="0">
                        <a:latin typeface="Cambria Math" panose="02040503050406030204" pitchFamily="18" charset="0"/>
                      </a:rPr>
                      <m:t>&lt;</m:t>
                    </m:r>
                    <m:r>
                      <a:rPr lang="en-JP" sz="2600" i="1" dirty="0" smtClean="0">
                        <a:solidFill>
                          <a:schemeClr val="accent1"/>
                        </a:solidFill>
                        <a:latin typeface="Cambria Math" panose="02040503050406030204" pitchFamily="18" charset="0"/>
                      </a:rPr>
                      <m:t>𝑏</m:t>
                    </m:r>
                    <m:r>
                      <a:rPr lang="en-US" sz="2600" b="0" i="0" baseline="-25000" dirty="0" smtClean="0">
                        <a:solidFill>
                          <a:schemeClr val="accent1"/>
                        </a:solidFill>
                        <a:latin typeface="Cambria Math" panose="02040503050406030204" pitchFamily="18" charset="0"/>
                      </a:rPr>
                      <m:t>0</m:t>
                    </m:r>
                  </m:oMath>
                </a14:m>
                <a:r>
                  <a:rPr lang="en-JP" sz="2600" baseline="-25000" dirty="0">
                    <a:solidFill>
                      <a:schemeClr val="accent1"/>
                    </a:solidFill>
                  </a:rPr>
                  <a:t>  </a:t>
                </a:r>
                <a:endParaRPr lang="en-JP" sz="2600" baseline="-25000" dirty="0">
                  <a:solidFill>
                    <a:schemeClr val="accent2"/>
                  </a:solidFill>
                </a:endParaRPr>
              </a:p>
            </p:txBody>
          </p:sp>
        </mc:Choice>
        <mc:Fallback xmlns="">
          <p:sp>
            <p:nvSpPr>
              <p:cNvPr id="86" name="TextBox 85">
                <a:extLst>
                  <a:ext uri="{FF2B5EF4-FFF2-40B4-BE49-F238E27FC236}">
                    <a16:creationId xmlns:a16="http://schemas.microsoft.com/office/drawing/2014/main" id="{9F3F4536-5A11-BE07-8BD7-88C935B12663}"/>
                  </a:ext>
                </a:extLst>
              </p:cNvPr>
              <p:cNvSpPr txBox="1">
                <a:spLocks noRot="1" noChangeAspect="1" noMove="1" noResize="1" noEditPoints="1" noAdjustHandles="1" noChangeArrowheads="1" noChangeShapeType="1" noTextEdit="1"/>
              </p:cNvSpPr>
              <p:nvPr/>
            </p:nvSpPr>
            <p:spPr>
              <a:xfrm>
                <a:off x="7853006" y="1122011"/>
                <a:ext cx="1617681" cy="492443"/>
              </a:xfrm>
              <a:prstGeom prst="rect">
                <a:avLst/>
              </a:prstGeom>
              <a:blipFill>
                <a:blip r:embed="rId14"/>
                <a:stretch>
                  <a:fillRect t="-10000" b="-27500"/>
                </a:stretch>
              </a:blipFill>
            </p:spPr>
            <p:txBody>
              <a:bodyPr/>
              <a:lstStyle/>
              <a:p>
                <a:r>
                  <a:rPr lang="en-JP">
                    <a:noFill/>
                  </a:rPr>
                  <a:t> </a:t>
                </a:r>
              </a:p>
            </p:txBody>
          </p:sp>
        </mc:Fallback>
      </mc:AlternateContent>
      <p:sp>
        <p:nvSpPr>
          <p:cNvPr id="87" name="TextBox 86">
            <a:extLst>
              <a:ext uri="{FF2B5EF4-FFF2-40B4-BE49-F238E27FC236}">
                <a16:creationId xmlns:a16="http://schemas.microsoft.com/office/drawing/2014/main" id="{69189136-C35E-A292-0162-795139B5D879}"/>
              </a:ext>
            </a:extLst>
          </p:cNvPr>
          <p:cNvSpPr txBox="1"/>
          <p:nvPr/>
        </p:nvSpPr>
        <p:spPr>
          <a:xfrm>
            <a:off x="8871499" y="1110465"/>
            <a:ext cx="304892" cy="492443"/>
          </a:xfrm>
          <a:prstGeom prst="rect">
            <a:avLst/>
          </a:prstGeom>
          <a:noFill/>
        </p:spPr>
        <p:txBody>
          <a:bodyPr wrap="square" rtlCol="0">
            <a:spAutoFit/>
          </a:bodyPr>
          <a:lstStyle/>
          <a:p>
            <a:r>
              <a:rPr lang="en-JP" sz="2600" dirty="0"/>
              <a:t>)</a:t>
            </a:r>
          </a:p>
        </p:txBody>
      </p:sp>
      <p:sp>
        <p:nvSpPr>
          <p:cNvPr id="134" name="Rectangle 133">
            <a:extLst>
              <a:ext uri="{FF2B5EF4-FFF2-40B4-BE49-F238E27FC236}">
                <a16:creationId xmlns:a16="http://schemas.microsoft.com/office/drawing/2014/main" id="{39A5E590-39F7-7662-0015-898880D22D35}"/>
              </a:ext>
            </a:extLst>
          </p:cNvPr>
          <p:cNvSpPr/>
          <p:nvPr/>
        </p:nvSpPr>
        <p:spPr>
          <a:xfrm>
            <a:off x="5543007" y="2079137"/>
            <a:ext cx="1697246" cy="443804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135" name="Straight Connector 134">
            <a:extLst>
              <a:ext uri="{FF2B5EF4-FFF2-40B4-BE49-F238E27FC236}">
                <a16:creationId xmlns:a16="http://schemas.microsoft.com/office/drawing/2014/main" id="{8ED69FF5-50AB-D14E-CFBD-C0600B6D5C67}"/>
              </a:ext>
            </a:extLst>
          </p:cNvPr>
          <p:cNvCxnSpPr>
            <a:cxnSpLocks/>
          </p:cNvCxnSpPr>
          <p:nvPr/>
        </p:nvCxnSpPr>
        <p:spPr>
          <a:xfrm flipH="1">
            <a:off x="6388559" y="2097296"/>
            <a:ext cx="6143" cy="442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4089801B-B797-191C-8B0E-1D020B044949}"/>
              </a:ext>
            </a:extLst>
          </p:cNvPr>
          <p:cNvCxnSpPr>
            <a:cxnSpLocks/>
          </p:cNvCxnSpPr>
          <p:nvPr/>
        </p:nvCxnSpPr>
        <p:spPr>
          <a:xfrm flipH="1">
            <a:off x="6949188" y="2083427"/>
            <a:ext cx="6143" cy="442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58816290-80B6-A6E5-862D-2D72DD2CB65C}"/>
              </a:ext>
            </a:extLst>
          </p:cNvPr>
          <p:cNvCxnSpPr>
            <a:cxnSpLocks/>
          </p:cNvCxnSpPr>
          <p:nvPr/>
        </p:nvCxnSpPr>
        <p:spPr>
          <a:xfrm flipH="1">
            <a:off x="5812572" y="2083427"/>
            <a:ext cx="6143" cy="4428000"/>
          </a:xfrm>
          <a:prstGeom prst="line">
            <a:avLst/>
          </a:prstGeom>
          <a:ln w="28575"/>
        </p:spPr>
        <p:style>
          <a:lnRef idx="1">
            <a:schemeClr val="dk1"/>
          </a:lnRef>
          <a:fillRef idx="0">
            <a:schemeClr val="dk1"/>
          </a:fillRef>
          <a:effectRef idx="0">
            <a:schemeClr val="dk1"/>
          </a:effectRef>
          <a:fontRef idx="minor">
            <a:schemeClr val="tx1"/>
          </a:fontRef>
        </p:style>
      </p:cxnSp>
      <p:sp>
        <p:nvSpPr>
          <p:cNvPr id="139" name="Oval 138">
            <a:extLst>
              <a:ext uri="{FF2B5EF4-FFF2-40B4-BE49-F238E27FC236}">
                <a16:creationId xmlns:a16="http://schemas.microsoft.com/office/drawing/2014/main" id="{1F791E01-D472-7894-FC6F-D07A3AB2BFBF}"/>
              </a:ext>
            </a:extLst>
          </p:cNvPr>
          <p:cNvSpPr/>
          <p:nvPr/>
        </p:nvSpPr>
        <p:spPr>
          <a:xfrm>
            <a:off x="5602715" y="310318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47" name="Oval 146">
            <a:extLst>
              <a:ext uri="{FF2B5EF4-FFF2-40B4-BE49-F238E27FC236}">
                <a16:creationId xmlns:a16="http://schemas.microsoft.com/office/drawing/2014/main" id="{A7C711EF-B868-F8EA-1734-F9E2EC5B5F64}"/>
              </a:ext>
            </a:extLst>
          </p:cNvPr>
          <p:cNvSpPr/>
          <p:nvPr/>
        </p:nvSpPr>
        <p:spPr>
          <a:xfrm>
            <a:off x="6172559" y="310318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62" name="Group 61">
            <a:extLst>
              <a:ext uri="{FF2B5EF4-FFF2-40B4-BE49-F238E27FC236}">
                <a16:creationId xmlns:a16="http://schemas.microsoft.com/office/drawing/2014/main" id="{A92BA6AF-07E8-393C-BADB-43A017F0706C}"/>
              </a:ext>
            </a:extLst>
          </p:cNvPr>
          <p:cNvGrpSpPr/>
          <p:nvPr/>
        </p:nvGrpSpPr>
        <p:grpSpPr>
          <a:xfrm>
            <a:off x="5602715" y="2604119"/>
            <a:ext cx="1565545" cy="432000"/>
            <a:chOff x="5602715" y="2604119"/>
            <a:chExt cx="1565545" cy="432000"/>
          </a:xfrm>
        </p:grpSpPr>
        <p:sp>
          <p:nvSpPr>
            <p:cNvPr id="138" name="Oval 137">
              <a:extLst>
                <a:ext uri="{FF2B5EF4-FFF2-40B4-BE49-F238E27FC236}">
                  <a16:creationId xmlns:a16="http://schemas.microsoft.com/office/drawing/2014/main" id="{987226B3-E532-10DA-7049-36C011ACD994}"/>
                </a:ext>
              </a:extLst>
            </p:cNvPr>
            <p:cNvSpPr/>
            <p:nvPr/>
          </p:nvSpPr>
          <p:spPr>
            <a:xfrm>
              <a:off x="5602715" y="260411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46" name="Oval 145">
              <a:extLst>
                <a:ext uri="{FF2B5EF4-FFF2-40B4-BE49-F238E27FC236}">
                  <a16:creationId xmlns:a16="http://schemas.microsoft.com/office/drawing/2014/main" id="{305468E7-0A3B-A669-310D-FD94830F9107}"/>
                </a:ext>
              </a:extLst>
            </p:cNvPr>
            <p:cNvSpPr/>
            <p:nvPr/>
          </p:nvSpPr>
          <p:spPr>
            <a:xfrm>
              <a:off x="6172559" y="260411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54" name="Oval 153">
              <a:extLst>
                <a:ext uri="{FF2B5EF4-FFF2-40B4-BE49-F238E27FC236}">
                  <a16:creationId xmlns:a16="http://schemas.microsoft.com/office/drawing/2014/main" id="{188B17F4-E0D6-2879-FBDD-9598D01864E5}"/>
                </a:ext>
              </a:extLst>
            </p:cNvPr>
            <p:cNvSpPr/>
            <p:nvPr/>
          </p:nvSpPr>
          <p:spPr>
            <a:xfrm>
              <a:off x="6736260" y="260411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155" name="Oval 154">
            <a:extLst>
              <a:ext uri="{FF2B5EF4-FFF2-40B4-BE49-F238E27FC236}">
                <a16:creationId xmlns:a16="http://schemas.microsoft.com/office/drawing/2014/main" id="{EA05AA5D-B460-EEE2-683B-6109AF4F8B6A}"/>
              </a:ext>
            </a:extLst>
          </p:cNvPr>
          <p:cNvSpPr/>
          <p:nvPr/>
        </p:nvSpPr>
        <p:spPr>
          <a:xfrm>
            <a:off x="6736260" y="310318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64" name="Group 63">
            <a:extLst>
              <a:ext uri="{FF2B5EF4-FFF2-40B4-BE49-F238E27FC236}">
                <a16:creationId xmlns:a16="http://schemas.microsoft.com/office/drawing/2014/main" id="{0922709C-B156-FFF1-8AAD-6A3268DA1621}"/>
              </a:ext>
            </a:extLst>
          </p:cNvPr>
          <p:cNvGrpSpPr/>
          <p:nvPr/>
        </p:nvGrpSpPr>
        <p:grpSpPr>
          <a:xfrm>
            <a:off x="5596572" y="2125932"/>
            <a:ext cx="1565545" cy="432000"/>
            <a:chOff x="5596572" y="2125932"/>
            <a:chExt cx="1565545" cy="432000"/>
          </a:xfrm>
        </p:grpSpPr>
        <p:sp>
          <p:nvSpPr>
            <p:cNvPr id="162" name="Oval 161">
              <a:extLst>
                <a:ext uri="{FF2B5EF4-FFF2-40B4-BE49-F238E27FC236}">
                  <a16:creationId xmlns:a16="http://schemas.microsoft.com/office/drawing/2014/main" id="{42F38C9B-8591-59A9-2D6E-282FDE21C2EC}"/>
                </a:ext>
              </a:extLst>
            </p:cNvPr>
            <p:cNvSpPr/>
            <p:nvPr/>
          </p:nvSpPr>
          <p:spPr>
            <a:xfrm>
              <a:off x="5596572" y="21259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3" name="Oval 162">
              <a:extLst>
                <a:ext uri="{FF2B5EF4-FFF2-40B4-BE49-F238E27FC236}">
                  <a16:creationId xmlns:a16="http://schemas.microsoft.com/office/drawing/2014/main" id="{1AC49588-D90B-B9EA-A24B-4B2F03CEE265}"/>
                </a:ext>
              </a:extLst>
            </p:cNvPr>
            <p:cNvSpPr/>
            <p:nvPr/>
          </p:nvSpPr>
          <p:spPr>
            <a:xfrm>
              <a:off x="6166416" y="21259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64" name="Oval 163">
              <a:extLst>
                <a:ext uri="{FF2B5EF4-FFF2-40B4-BE49-F238E27FC236}">
                  <a16:creationId xmlns:a16="http://schemas.microsoft.com/office/drawing/2014/main" id="{3A530998-EE41-8FBE-A136-7ABF5F87DA5D}"/>
                </a:ext>
              </a:extLst>
            </p:cNvPr>
            <p:cNvSpPr/>
            <p:nvPr/>
          </p:nvSpPr>
          <p:spPr>
            <a:xfrm>
              <a:off x="6730117" y="21259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168" name="Oval 167">
            <a:extLst>
              <a:ext uri="{FF2B5EF4-FFF2-40B4-BE49-F238E27FC236}">
                <a16:creationId xmlns:a16="http://schemas.microsoft.com/office/drawing/2014/main" id="{810226AE-4182-6E3E-0103-597BE5806FA8}"/>
              </a:ext>
            </a:extLst>
          </p:cNvPr>
          <p:cNvSpPr/>
          <p:nvPr/>
        </p:nvSpPr>
        <p:spPr>
          <a:xfrm>
            <a:off x="5602715" y="4577431"/>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70" name="Oval 169">
            <a:extLst>
              <a:ext uri="{FF2B5EF4-FFF2-40B4-BE49-F238E27FC236}">
                <a16:creationId xmlns:a16="http://schemas.microsoft.com/office/drawing/2014/main" id="{ABFF3100-D49B-65CF-6BD0-E80F8F0380B7}"/>
              </a:ext>
            </a:extLst>
          </p:cNvPr>
          <p:cNvSpPr/>
          <p:nvPr/>
        </p:nvSpPr>
        <p:spPr>
          <a:xfrm>
            <a:off x="6172559" y="4577431"/>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65" name="Group 64">
            <a:extLst>
              <a:ext uri="{FF2B5EF4-FFF2-40B4-BE49-F238E27FC236}">
                <a16:creationId xmlns:a16="http://schemas.microsoft.com/office/drawing/2014/main" id="{7F2DE4B4-B712-7D47-92E6-9298B1120501}"/>
              </a:ext>
            </a:extLst>
          </p:cNvPr>
          <p:cNvGrpSpPr/>
          <p:nvPr/>
        </p:nvGrpSpPr>
        <p:grpSpPr>
          <a:xfrm>
            <a:off x="5602715" y="4078364"/>
            <a:ext cx="1565545" cy="432000"/>
            <a:chOff x="5602715" y="4078364"/>
            <a:chExt cx="1565545" cy="432000"/>
          </a:xfrm>
        </p:grpSpPr>
        <p:sp>
          <p:nvSpPr>
            <p:cNvPr id="167" name="Oval 166">
              <a:extLst>
                <a:ext uri="{FF2B5EF4-FFF2-40B4-BE49-F238E27FC236}">
                  <a16:creationId xmlns:a16="http://schemas.microsoft.com/office/drawing/2014/main" id="{908322B5-EABD-1AA8-1FD9-22909941785F}"/>
                </a:ext>
              </a:extLst>
            </p:cNvPr>
            <p:cNvSpPr/>
            <p:nvPr/>
          </p:nvSpPr>
          <p:spPr>
            <a:xfrm>
              <a:off x="5602715" y="40783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9" name="Oval 168">
              <a:extLst>
                <a:ext uri="{FF2B5EF4-FFF2-40B4-BE49-F238E27FC236}">
                  <a16:creationId xmlns:a16="http://schemas.microsoft.com/office/drawing/2014/main" id="{C086F081-4B6C-F93F-4D4C-BA62F63F5B85}"/>
                </a:ext>
              </a:extLst>
            </p:cNvPr>
            <p:cNvSpPr/>
            <p:nvPr/>
          </p:nvSpPr>
          <p:spPr>
            <a:xfrm>
              <a:off x="6172559" y="40783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1" name="Oval 170">
              <a:extLst>
                <a:ext uri="{FF2B5EF4-FFF2-40B4-BE49-F238E27FC236}">
                  <a16:creationId xmlns:a16="http://schemas.microsoft.com/office/drawing/2014/main" id="{0156B43E-D0D9-B170-49AD-3E90CE048535}"/>
                </a:ext>
              </a:extLst>
            </p:cNvPr>
            <p:cNvSpPr/>
            <p:nvPr/>
          </p:nvSpPr>
          <p:spPr>
            <a:xfrm>
              <a:off x="6736260" y="40783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172" name="Oval 171">
            <a:extLst>
              <a:ext uri="{FF2B5EF4-FFF2-40B4-BE49-F238E27FC236}">
                <a16:creationId xmlns:a16="http://schemas.microsoft.com/office/drawing/2014/main" id="{C075D83F-4E96-5744-31BC-DE25A5CF0FF3}"/>
              </a:ext>
            </a:extLst>
          </p:cNvPr>
          <p:cNvSpPr/>
          <p:nvPr/>
        </p:nvSpPr>
        <p:spPr>
          <a:xfrm>
            <a:off x="6736260" y="4577431"/>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3" name="Oval 172">
            <a:extLst>
              <a:ext uri="{FF2B5EF4-FFF2-40B4-BE49-F238E27FC236}">
                <a16:creationId xmlns:a16="http://schemas.microsoft.com/office/drawing/2014/main" id="{DD1562BF-ACB6-6352-5F3F-57FDC11D2D72}"/>
              </a:ext>
            </a:extLst>
          </p:cNvPr>
          <p:cNvSpPr/>
          <p:nvPr/>
        </p:nvSpPr>
        <p:spPr>
          <a:xfrm>
            <a:off x="5596572" y="3600177"/>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4" name="Oval 173">
            <a:extLst>
              <a:ext uri="{FF2B5EF4-FFF2-40B4-BE49-F238E27FC236}">
                <a16:creationId xmlns:a16="http://schemas.microsoft.com/office/drawing/2014/main" id="{A6EB5217-2835-98AE-54FD-FF3BC464E302}"/>
              </a:ext>
            </a:extLst>
          </p:cNvPr>
          <p:cNvSpPr/>
          <p:nvPr/>
        </p:nvSpPr>
        <p:spPr>
          <a:xfrm>
            <a:off x="6166416" y="3600177"/>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5" name="Oval 174">
            <a:extLst>
              <a:ext uri="{FF2B5EF4-FFF2-40B4-BE49-F238E27FC236}">
                <a16:creationId xmlns:a16="http://schemas.microsoft.com/office/drawing/2014/main" id="{78F7D813-341A-7EC0-E95A-E4FC9BDEBD90}"/>
              </a:ext>
            </a:extLst>
          </p:cNvPr>
          <p:cNvSpPr/>
          <p:nvPr/>
        </p:nvSpPr>
        <p:spPr>
          <a:xfrm>
            <a:off x="6730117" y="3600177"/>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6" name="Oval 175">
            <a:extLst>
              <a:ext uri="{FF2B5EF4-FFF2-40B4-BE49-F238E27FC236}">
                <a16:creationId xmlns:a16="http://schemas.microsoft.com/office/drawing/2014/main" id="{DCCFF08B-2F1D-744D-A516-75C76FC9F91A}"/>
              </a:ext>
            </a:extLst>
          </p:cNvPr>
          <p:cNvSpPr/>
          <p:nvPr/>
        </p:nvSpPr>
        <p:spPr>
          <a:xfrm>
            <a:off x="5612946" y="553755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7" name="Oval 176">
            <a:extLst>
              <a:ext uri="{FF2B5EF4-FFF2-40B4-BE49-F238E27FC236}">
                <a16:creationId xmlns:a16="http://schemas.microsoft.com/office/drawing/2014/main" id="{E7CFA117-E882-8717-F775-C2AB7898AE09}"/>
              </a:ext>
            </a:extLst>
          </p:cNvPr>
          <p:cNvSpPr/>
          <p:nvPr/>
        </p:nvSpPr>
        <p:spPr>
          <a:xfrm>
            <a:off x="5612946" y="603662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8" name="Oval 177">
            <a:extLst>
              <a:ext uri="{FF2B5EF4-FFF2-40B4-BE49-F238E27FC236}">
                <a16:creationId xmlns:a16="http://schemas.microsoft.com/office/drawing/2014/main" id="{D96DC0C3-1DE0-6848-5A57-505249E8BC92}"/>
              </a:ext>
            </a:extLst>
          </p:cNvPr>
          <p:cNvSpPr/>
          <p:nvPr/>
        </p:nvSpPr>
        <p:spPr>
          <a:xfrm>
            <a:off x="6182790" y="553755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9" name="Oval 178">
            <a:extLst>
              <a:ext uri="{FF2B5EF4-FFF2-40B4-BE49-F238E27FC236}">
                <a16:creationId xmlns:a16="http://schemas.microsoft.com/office/drawing/2014/main" id="{3D63B2B6-5BA5-4AB6-2B51-D9A7277DEACC}"/>
              </a:ext>
            </a:extLst>
          </p:cNvPr>
          <p:cNvSpPr/>
          <p:nvPr/>
        </p:nvSpPr>
        <p:spPr>
          <a:xfrm>
            <a:off x="6182790" y="603662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0" name="Oval 179">
            <a:extLst>
              <a:ext uri="{FF2B5EF4-FFF2-40B4-BE49-F238E27FC236}">
                <a16:creationId xmlns:a16="http://schemas.microsoft.com/office/drawing/2014/main" id="{38B08C56-ADBC-423B-612D-83373A48BFED}"/>
              </a:ext>
            </a:extLst>
          </p:cNvPr>
          <p:cNvSpPr/>
          <p:nvPr/>
        </p:nvSpPr>
        <p:spPr>
          <a:xfrm>
            <a:off x="6746491" y="553755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1" name="Oval 180">
            <a:extLst>
              <a:ext uri="{FF2B5EF4-FFF2-40B4-BE49-F238E27FC236}">
                <a16:creationId xmlns:a16="http://schemas.microsoft.com/office/drawing/2014/main" id="{7C6C8E5A-6983-C495-AF56-A256994DCD21}"/>
              </a:ext>
            </a:extLst>
          </p:cNvPr>
          <p:cNvSpPr/>
          <p:nvPr/>
        </p:nvSpPr>
        <p:spPr>
          <a:xfrm>
            <a:off x="6746491" y="603662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2" name="Oval 181">
            <a:extLst>
              <a:ext uri="{FF2B5EF4-FFF2-40B4-BE49-F238E27FC236}">
                <a16:creationId xmlns:a16="http://schemas.microsoft.com/office/drawing/2014/main" id="{9FA17E5A-E2D3-AC65-9FE7-7A162D0E60CF}"/>
              </a:ext>
            </a:extLst>
          </p:cNvPr>
          <p:cNvSpPr/>
          <p:nvPr/>
        </p:nvSpPr>
        <p:spPr>
          <a:xfrm>
            <a:off x="5606803" y="505937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83" name="Oval 182">
            <a:extLst>
              <a:ext uri="{FF2B5EF4-FFF2-40B4-BE49-F238E27FC236}">
                <a16:creationId xmlns:a16="http://schemas.microsoft.com/office/drawing/2014/main" id="{6B6D5CE3-221E-138C-6CE2-4035B08A5983}"/>
              </a:ext>
            </a:extLst>
          </p:cNvPr>
          <p:cNvSpPr/>
          <p:nvPr/>
        </p:nvSpPr>
        <p:spPr>
          <a:xfrm>
            <a:off x="6176647" y="505937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4" name="Oval 183">
            <a:extLst>
              <a:ext uri="{FF2B5EF4-FFF2-40B4-BE49-F238E27FC236}">
                <a16:creationId xmlns:a16="http://schemas.microsoft.com/office/drawing/2014/main" id="{01DD96D3-BC2D-34ED-E3AF-F810F54B4625}"/>
              </a:ext>
            </a:extLst>
          </p:cNvPr>
          <p:cNvSpPr/>
          <p:nvPr/>
        </p:nvSpPr>
        <p:spPr>
          <a:xfrm>
            <a:off x="6740348" y="505937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A0D91EE7-6852-7CF4-DB48-4A151055146A}"/>
                  </a:ext>
                </a:extLst>
              </p:cNvPr>
              <p:cNvSpPr txBox="1"/>
              <p:nvPr/>
            </p:nvSpPr>
            <p:spPr>
              <a:xfrm>
                <a:off x="5583172" y="1622751"/>
                <a:ext cx="49827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F23F02"/>
                          </a:solidFill>
                          <a:latin typeface="Cambria Math" panose="02040503050406030204" pitchFamily="18" charset="0"/>
                        </a:rPr>
                        <m:t>𝑏</m:t>
                      </m:r>
                    </m:oMath>
                  </m:oMathPara>
                </a14:m>
                <a:endParaRPr lang="en-JP" sz="3200" dirty="0">
                  <a:solidFill>
                    <a:srgbClr val="F23F02"/>
                  </a:solidFill>
                </a:endParaRPr>
              </a:p>
            </p:txBody>
          </p:sp>
        </mc:Choice>
        <mc:Fallback xmlns="">
          <p:sp>
            <p:nvSpPr>
              <p:cNvPr id="185" name="TextBox 184">
                <a:extLst>
                  <a:ext uri="{FF2B5EF4-FFF2-40B4-BE49-F238E27FC236}">
                    <a16:creationId xmlns:a16="http://schemas.microsoft.com/office/drawing/2014/main" id="{A0D91EE7-6852-7CF4-DB48-4A151055146A}"/>
                  </a:ext>
                </a:extLst>
              </p:cNvPr>
              <p:cNvSpPr txBox="1">
                <a:spLocks noRot="1" noChangeAspect="1" noMove="1" noResize="1" noEditPoints="1" noAdjustHandles="1" noChangeArrowheads="1" noChangeShapeType="1" noTextEdit="1"/>
              </p:cNvSpPr>
              <p:nvPr/>
            </p:nvSpPr>
            <p:spPr>
              <a:xfrm>
                <a:off x="5583172" y="1622751"/>
                <a:ext cx="498278" cy="584775"/>
              </a:xfrm>
              <a:prstGeom prst="rect">
                <a:avLst/>
              </a:prstGeom>
              <a:blipFill>
                <a:blip r:embed="rId15"/>
                <a:stretch>
                  <a:fillRect/>
                </a:stretch>
              </a:blipFill>
            </p:spPr>
            <p:txBody>
              <a:bodyPr/>
              <a:lstStyle/>
              <a:p>
                <a:r>
                  <a:rPr lang="en-JP">
                    <a:noFill/>
                  </a:rPr>
                  <a:t> </a:t>
                </a:r>
              </a:p>
            </p:txBody>
          </p:sp>
        </mc:Fallback>
      </mc:AlternateContent>
      <p:sp>
        <p:nvSpPr>
          <p:cNvPr id="191" name="TextBox 190">
            <a:extLst>
              <a:ext uri="{FF2B5EF4-FFF2-40B4-BE49-F238E27FC236}">
                <a16:creationId xmlns:a16="http://schemas.microsoft.com/office/drawing/2014/main" id="{A0230542-C310-1825-03D2-86CFDA610956}"/>
              </a:ext>
            </a:extLst>
          </p:cNvPr>
          <p:cNvSpPr txBox="1"/>
          <p:nvPr/>
        </p:nvSpPr>
        <p:spPr>
          <a:xfrm>
            <a:off x="4139897" y="3841698"/>
            <a:ext cx="1311706" cy="830997"/>
          </a:xfrm>
          <a:prstGeom prst="rect">
            <a:avLst/>
          </a:prstGeom>
          <a:noFill/>
        </p:spPr>
        <p:txBody>
          <a:bodyPr wrap="none" rtlCol="0">
            <a:spAutoFit/>
          </a:bodyPr>
          <a:lstStyle/>
          <a:p>
            <a:r>
              <a:rPr lang="en-JP" sz="2400" i="1" dirty="0">
                <a:solidFill>
                  <a:srgbClr val="306CE3"/>
                </a:solidFill>
              </a:rPr>
              <a:t>Table for</a:t>
            </a:r>
          </a:p>
          <a:p>
            <a:r>
              <a:rPr lang="en-JP" sz="2400" i="1" dirty="0">
                <a:solidFill>
                  <a:srgbClr val="306CE3"/>
                </a:solidFill>
              </a:rPr>
              <a:t>Chunk 0</a:t>
            </a:r>
          </a:p>
        </p:txBody>
      </p:sp>
      <p:sp>
        <p:nvSpPr>
          <p:cNvPr id="192" name="TextBox 191">
            <a:extLst>
              <a:ext uri="{FF2B5EF4-FFF2-40B4-BE49-F238E27FC236}">
                <a16:creationId xmlns:a16="http://schemas.microsoft.com/office/drawing/2014/main" id="{5AC7D927-3F57-4DFB-ED41-067D21F12265}"/>
              </a:ext>
            </a:extLst>
          </p:cNvPr>
          <p:cNvSpPr txBox="1"/>
          <p:nvPr/>
        </p:nvSpPr>
        <p:spPr>
          <a:xfrm>
            <a:off x="4130907" y="2423259"/>
            <a:ext cx="1311706" cy="830997"/>
          </a:xfrm>
          <a:prstGeom prst="rect">
            <a:avLst/>
          </a:prstGeom>
          <a:noFill/>
        </p:spPr>
        <p:txBody>
          <a:bodyPr wrap="none" rtlCol="0">
            <a:spAutoFit/>
          </a:bodyPr>
          <a:lstStyle/>
          <a:p>
            <a:r>
              <a:rPr lang="en-JP" sz="2400" i="1" dirty="0">
                <a:solidFill>
                  <a:srgbClr val="E1257C"/>
                </a:solidFill>
              </a:rPr>
              <a:t>Table for</a:t>
            </a:r>
          </a:p>
          <a:p>
            <a:r>
              <a:rPr lang="en-JP" sz="2400" i="1" dirty="0">
                <a:solidFill>
                  <a:srgbClr val="E1257C"/>
                </a:solidFill>
              </a:rPr>
              <a:t>Chunk 1</a:t>
            </a:r>
          </a:p>
        </p:txBody>
      </p:sp>
      <p:sp>
        <p:nvSpPr>
          <p:cNvPr id="3" name="Left Brace 2">
            <a:extLst>
              <a:ext uri="{FF2B5EF4-FFF2-40B4-BE49-F238E27FC236}">
                <a16:creationId xmlns:a16="http://schemas.microsoft.com/office/drawing/2014/main" id="{210CEABD-2998-8777-34EC-799C3A6B0980}"/>
              </a:ext>
            </a:extLst>
          </p:cNvPr>
          <p:cNvSpPr/>
          <p:nvPr/>
        </p:nvSpPr>
        <p:spPr>
          <a:xfrm>
            <a:off x="5283038" y="2092065"/>
            <a:ext cx="184729" cy="1474245"/>
          </a:xfrm>
          <a:prstGeom prst="leftBrace">
            <a:avLst/>
          </a:prstGeom>
          <a:ln w="38100">
            <a:solidFill>
              <a:srgbClr val="E1257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37" name="Left Brace 36">
            <a:extLst>
              <a:ext uri="{FF2B5EF4-FFF2-40B4-BE49-F238E27FC236}">
                <a16:creationId xmlns:a16="http://schemas.microsoft.com/office/drawing/2014/main" id="{97A31BC2-2703-4965-7ECC-2F2CCB0C298F}"/>
              </a:ext>
            </a:extLst>
          </p:cNvPr>
          <p:cNvSpPr/>
          <p:nvPr/>
        </p:nvSpPr>
        <p:spPr>
          <a:xfrm>
            <a:off x="5311606" y="3578384"/>
            <a:ext cx="184729" cy="1474245"/>
          </a:xfrm>
          <a:prstGeom prst="leftBrace">
            <a:avLst/>
          </a:prstGeom>
          <a:ln w="38100">
            <a:solidFill>
              <a:srgbClr val="306CE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grpSp>
        <p:nvGrpSpPr>
          <p:cNvPr id="66" name="Group 65">
            <a:extLst>
              <a:ext uri="{FF2B5EF4-FFF2-40B4-BE49-F238E27FC236}">
                <a16:creationId xmlns:a16="http://schemas.microsoft.com/office/drawing/2014/main" id="{6B2E5680-57FF-7DEF-9381-667D65E81566}"/>
              </a:ext>
            </a:extLst>
          </p:cNvPr>
          <p:cNvGrpSpPr/>
          <p:nvPr/>
        </p:nvGrpSpPr>
        <p:grpSpPr>
          <a:xfrm>
            <a:off x="5606803" y="2608178"/>
            <a:ext cx="1565545" cy="432000"/>
            <a:chOff x="5602715" y="2604119"/>
            <a:chExt cx="1565545" cy="432000"/>
          </a:xfrm>
        </p:grpSpPr>
        <p:sp>
          <p:nvSpPr>
            <p:cNvPr id="67" name="Oval 66">
              <a:extLst>
                <a:ext uri="{FF2B5EF4-FFF2-40B4-BE49-F238E27FC236}">
                  <a16:creationId xmlns:a16="http://schemas.microsoft.com/office/drawing/2014/main" id="{239C4EC2-BF44-4488-F0DC-ADB5FD134B80}"/>
                </a:ext>
              </a:extLst>
            </p:cNvPr>
            <p:cNvSpPr/>
            <p:nvPr/>
          </p:nvSpPr>
          <p:spPr>
            <a:xfrm>
              <a:off x="5602715" y="260411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68" name="Oval 67">
              <a:extLst>
                <a:ext uri="{FF2B5EF4-FFF2-40B4-BE49-F238E27FC236}">
                  <a16:creationId xmlns:a16="http://schemas.microsoft.com/office/drawing/2014/main" id="{CB8BEB98-10C7-E5E4-7041-C243C6A4CA56}"/>
                </a:ext>
              </a:extLst>
            </p:cNvPr>
            <p:cNvSpPr/>
            <p:nvPr/>
          </p:nvSpPr>
          <p:spPr>
            <a:xfrm>
              <a:off x="6172559" y="260411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69" name="Oval 68">
              <a:extLst>
                <a:ext uri="{FF2B5EF4-FFF2-40B4-BE49-F238E27FC236}">
                  <a16:creationId xmlns:a16="http://schemas.microsoft.com/office/drawing/2014/main" id="{75A1F10C-A4B5-4E74-A2A8-F2FD29E19320}"/>
                </a:ext>
              </a:extLst>
            </p:cNvPr>
            <p:cNvSpPr/>
            <p:nvPr/>
          </p:nvSpPr>
          <p:spPr>
            <a:xfrm>
              <a:off x="6736260" y="260411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grpSp>
        <p:nvGrpSpPr>
          <p:cNvPr id="70" name="Group 69">
            <a:extLst>
              <a:ext uri="{FF2B5EF4-FFF2-40B4-BE49-F238E27FC236}">
                <a16:creationId xmlns:a16="http://schemas.microsoft.com/office/drawing/2014/main" id="{6CA06436-44DC-970E-B824-352D84BBE8DD}"/>
              </a:ext>
            </a:extLst>
          </p:cNvPr>
          <p:cNvGrpSpPr/>
          <p:nvPr/>
        </p:nvGrpSpPr>
        <p:grpSpPr>
          <a:xfrm>
            <a:off x="5595034" y="2119127"/>
            <a:ext cx="1565545" cy="432000"/>
            <a:chOff x="5596572" y="2125932"/>
            <a:chExt cx="1565545" cy="432000"/>
          </a:xfrm>
        </p:grpSpPr>
        <p:sp>
          <p:nvSpPr>
            <p:cNvPr id="71" name="Oval 70">
              <a:extLst>
                <a:ext uri="{FF2B5EF4-FFF2-40B4-BE49-F238E27FC236}">
                  <a16:creationId xmlns:a16="http://schemas.microsoft.com/office/drawing/2014/main" id="{6BAB66AF-8B39-3F70-646C-A7754935E8AE}"/>
                </a:ext>
              </a:extLst>
            </p:cNvPr>
            <p:cNvSpPr/>
            <p:nvPr/>
          </p:nvSpPr>
          <p:spPr>
            <a:xfrm>
              <a:off x="5596572" y="21259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72" name="Oval 71">
              <a:extLst>
                <a:ext uri="{FF2B5EF4-FFF2-40B4-BE49-F238E27FC236}">
                  <a16:creationId xmlns:a16="http://schemas.microsoft.com/office/drawing/2014/main" id="{08D5F700-74F4-D800-5BE0-C2346C4FEC41}"/>
                </a:ext>
              </a:extLst>
            </p:cNvPr>
            <p:cNvSpPr/>
            <p:nvPr/>
          </p:nvSpPr>
          <p:spPr>
            <a:xfrm>
              <a:off x="6166416" y="21259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73" name="Oval 72">
              <a:extLst>
                <a:ext uri="{FF2B5EF4-FFF2-40B4-BE49-F238E27FC236}">
                  <a16:creationId xmlns:a16="http://schemas.microsoft.com/office/drawing/2014/main" id="{C7A80B08-5517-56B0-BFFA-D62AB6328F3F}"/>
                </a:ext>
              </a:extLst>
            </p:cNvPr>
            <p:cNvSpPr/>
            <p:nvPr/>
          </p:nvSpPr>
          <p:spPr>
            <a:xfrm>
              <a:off x="6730117" y="21259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grpSp>
        <p:nvGrpSpPr>
          <p:cNvPr id="74" name="Group 73">
            <a:extLst>
              <a:ext uri="{FF2B5EF4-FFF2-40B4-BE49-F238E27FC236}">
                <a16:creationId xmlns:a16="http://schemas.microsoft.com/office/drawing/2014/main" id="{752F4182-D68C-004B-3628-2F36FCD8DBF4}"/>
              </a:ext>
            </a:extLst>
          </p:cNvPr>
          <p:cNvGrpSpPr/>
          <p:nvPr/>
        </p:nvGrpSpPr>
        <p:grpSpPr>
          <a:xfrm>
            <a:off x="5608568" y="4073199"/>
            <a:ext cx="1565545" cy="432000"/>
            <a:chOff x="5602715" y="4078364"/>
            <a:chExt cx="1565545" cy="432000"/>
          </a:xfrm>
        </p:grpSpPr>
        <p:sp>
          <p:nvSpPr>
            <p:cNvPr id="75" name="Oval 74">
              <a:extLst>
                <a:ext uri="{FF2B5EF4-FFF2-40B4-BE49-F238E27FC236}">
                  <a16:creationId xmlns:a16="http://schemas.microsoft.com/office/drawing/2014/main" id="{18F99156-242D-43EB-1D3B-8978CDB067A8}"/>
                </a:ext>
              </a:extLst>
            </p:cNvPr>
            <p:cNvSpPr/>
            <p:nvPr/>
          </p:nvSpPr>
          <p:spPr>
            <a:xfrm>
              <a:off x="5602715" y="40783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76" name="Oval 75">
              <a:extLst>
                <a:ext uri="{FF2B5EF4-FFF2-40B4-BE49-F238E27FC236}">
                  <a16:creationId xmlns:a16="http://schemas.microsoft.com/office/drawing/2014/main" id="{109FC9B8-EC4E-AE38-48C5-B796FDC4EEC6}"/>
                </a:ext>
              </a:extLst>
            </p:cNvPr>
            <p:cNvSpPr/>
            <p:nvPr/>
          </p:nvSpPr>
          <p:spPr>
            <a:xfrm>
              <a:off x="6172559" y="40783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77" name="Oval 76">
              <a:extLst>
                <a:ext uri="{FF2B5EF4-FFF2-40B4-BE49-F238E27FC236}">
                  <a16:creationId xmlns:a16="http://schemas.microsoft.com/office/drawing/2014/main" id="{4380D69D-95D6-7E16-2D50-B5D3D526BF59}"/>
                </a:ext>
              </a:extLst>
            </p:cNvPr>
            <p:cNvSpPr/>
            <p:nvPr/>
          </p:nvSpPr>
          <p:spPr>
            <a:xfrm>
              <a:off x="6736260" y="40783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45" name="Rounded Rectangle 44">
            <a:extLst>
              <a:ext uri="{FF2B5EF4-FFF2-40B4-BE49-F238E27FC236}">
                <a16:creationId xmlns:a16="http://schemas.microsoft.com/office/drawing/2014/main" id="{88A1ABCB-6ED4-9453-7F66-71DA3DB88909}"/>
              </a:ext>
            </a:extLst>
          </p:cNvPr>
          <p:cNvSpPr/>
          <p:nvPr/>
        </p:nvSpPr>
        <p:spPr>
          <a:xfrm>
            <a:off x="5503173" y="5042934"/>
            <a:ext cx="1755410" cy="1456327"/>
          </a:xfrm>
          <a:prstGeom prst="roundRect">
            <a:avLst>
              <a:gd name="adj" fmla="val 13502"/>
            </a:avLst>
          </a:prstGeom>
          <a:no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78" name="Rounded Rectangle 77">
            <a:extLst>
              <a:ext uri="{FF2B5EF4-FFF2-40B4-BE49-F238E27FC236}">
                <a16:creationId xmlns:a16="http://schemas.microsoft.com/office/drawing/2014/main" id="{53E85B40-A4DF-1F97-A081-96309674EEA8}"/>
              </a:ext>
            </a:extLst>
          </p:cNvPr>
          <p:cNvSpPr/>
          <p:nvPr/>
        </p:nvSpPr>
        <p:spPr>
          <a:xfrm>
            <a:off x="4031286" y="1195665"/>
            <a:ext cx="890544" cy="474857"/>
          </a:xfrm>
          <a:prstGeom prst="roundRect">
            <a:avLst>
              <a:gd name="adj" fmla="val 13502"/>
            </a:avLst>
          </a:prstGeom>
          <a:no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88" name="TextBox 87">
            <a:extLst>
              <a:ext uri="{FF2B5EF4-FFF2-40B4-BE49-F238E27FC236}">
                <a16:creationId xmlns:a16="http://schemas.microsoft.com/office/drawing/2014/main" id="{EABCDE26-396D-B9F4-42C1-600A7EE41E6A}"/>
              </a:ext>
            </a:extLst>
          </p:cNvPr>
          <p:cNvSpPr txBox="1"/>
          <p:nvPr/>
        </p:nvSpPr>
        <p:spPr>
          <a:xfrm>
            <a:off x="7265768" y="5003114"/>
            <a:ext cx="1114601" cy="584775"/>
          </a:xfrm>
          <a:prstGeom prst="rect">
            <a:avLst/>
          </a:prstGeom>
          <a:noFill/>
        </p:spPr>
        <p:txBody>
          <a:bodyPr wrap="none" rtlCol="0">
            <a:spAutoFit/>
          </a:bodyPr>
          <a:lstStyle/>
          <a:p>
            <a:r>
              <a:rPr lang="en-JP" sz="3200" dirty="0">
                <a:solidFill>
                  <a:srgbClr val="F23F02"/>
                </a:solidFill>
              </a:rPr>
              <a:t>MAJ3</a:t>
            </a:r>
          </a:p>
        </p:txBody>
      </p:sp>
    </p:spTree>
    <p:extLst>
      <p:ext uri="{BB962C8B-B14F-4D97-AF65-F5344CB8AC3E}">
        <p14:creationId xmlns:p14="http://schemas.microsoft.com/office/powerpoint/2010/main" val="265752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fade">
                                      <p:cBhvr>
                                        <p:cTn id="10" dur="500"/>
                                        <p:tgtEl>
                                          <p:spTgt spid="7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fade">
                                      <p:cBhvr>
                                        <p:cTn id="13" dur="500"/>
                                        <p:tgtEl>
                                          <p:spTgt spid="88"/>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mph" presetSubtype="0" fill="hold" grpId="1" nodeType="clickEffect">
                                  <p:stCondLst>
                                    <p:cond delay="0"/>
                                  </p:stCondLst>
                                  <p:childTnLst>
                                    <p:animEffect transition="out" filter="fade">
                                      <p:cBhvr>
                                        <p:cTn id="17" dur="500" tmFilter="0, 0; .2, .5; .8, .5; 1, 0"/>
                                        <p:tgtEl>
                                          <p:spTgt spid="45"/>
                                        </p:tgtEl>
                                      </p:cBhvr>
                                    </p:animEffect>
                                    <p:animScale>
                                      <p:cBhvr>
                                        <p:cTn id="18" dur="250" autoRev="1" fill="hold"/>
                                        <p:tgtEl>
                                          <p:spTgt spid="4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78" grpId="0" animBg="1"/>
      <p:bldP spid="8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D76DBC4-F9EA-80A1-141F-BFAF7E333AEB}"/>
              </a:ext>
            </a:extLst>
          </p:cNvPr>
          <p:cNvSpPr/>
          <p:nvPr/>
        </p:nvSpPr>
        <p:spPr>
          <a:xfrm>
            <a:off x="43993" y="1377029"/>
            <a:ext cx="3605726" cy="4962881"/>
          </a:xfrm>
          <a:prstGeom prst="roundRect">
            <a:avLst>
              <a:gd name="adj" fmla="val 7429"/>
            </a:avLst>
          </a:prstGeom>
          <a:solidFill>
            <a:schemeClr val="bg1">
              <a:lumMod val="8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58" name="Rounded Rectangle 57">
            <a:extLst>
              <a:ext uri="{FF2B5EF4-FFF2-40B4-BE49-F238E27FC236}">
                <a16:creationId xmlns:a16="http://schemas.microsoft.com/office/drawing/2014/main" id="{E570C5E8-724D-C97B-8C79-3079BE827D68}"/>
              </a:ext>
            </a:extLst>
          </p:cNvPr>
          <p:cNvSpPr/>
          <p:nvPr/>
        </p:nvSpPr>
        <p:spPr>
          <a:xfrm>
            <a:off x="189809" y="3128287"/>
            <a:ext cx="3337088" cy="3122957"/>
          </a:xfrm>
          <a:prstGeom prst="roundRect">
            <a:avLst>
              <a:gd name="adj" fmla="val 7429"/>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2" name="Title 1">
            <a:extLst>
              <a:ext uri="{FF2B5EF4-FFF2-40B4-BE49-F238E27FC236}">
                <a16:creationId xmlns:a16="http://schemas.microsoft.com/office/drawing/2014/main" id="{78EF49EF-1D02-ACB5-3669-36EFFB47774D}"/>
              </a:ext>
            </a:extLst>
          </p:cNvPr>
          <p:cNvSpPr>
            <a:spLocks noGrp="1"/>
          </p:cNvSpPr>
          <p:nvPr>
            <p:ph type="title"/>
          </p:nvPr>
        </p:nvSpPr>
        <p:spPr/>
        <p:txBody>
          <a:bodyPr/>
          <a:lstStyle/>
          <a:p>
            <a:r>
              <a:rPr lang="en-JP" sz="3600" dirty="0"/>
              <a:t>Clutch: Lookup Table &amp; </a:t>
            </a:r>
            <a:r>
              <a:rPr lang="en-US" sz="3600" dirty="0"/>
              <a:t>Divide-and-Conquer</a:t>
            </a:r>
            <a:endParaRPr lang="en-JP" sz="3600" dirty="0"/>
          </a:p>
        </p:txBody>
      </p:sp>
      <p:sp>
        <p:nvSpPr>
          <p:cNvPr id="4" name="Footer Placeholder 3">
            <a:extLst>
              <a:ext uri="{FF2B5EF4-FFF2-40B4-BE49-F238E27FC236}">
                <a16:creationId xmlns:a16="http://schemas.microsoft.com/office/drawing/2014/main" id="{D081048B-4F5C-FC1D-37F6-62BF6BDA1E5E}"/>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8F9CA94-0FB4-288F-7D0C-1C416BEB1AC8}"/>
              </a:ext>
            </a:extLst>
          </p:cNvPr>
          <p:cNvSpPr>
            <a:spLocks noGrp="1"/>
          </p:cNvSpPr>
          <p:nvPr>
            <p:ph type="sldNum" sz="quarter" idx="12"/>
          </p:nvPr>
        </p:nvSpPr>
        <p:spPr/>
        <p:txBody>
          <a:bodyPr/>
          <a:lstStyle/>
          <a:p>
            <a:fld id="{CBE5B309-C2CE-4D90-B104-F7E98438FC65}" type="slidenum">
              <a:rPr lang="tr-TR" smtClean="0"/>
              <a:pPr/>
              <a:t>60</a:t>
            </a:fld>
            <a:endParaRPr lang="tr-TR" dirty="0"/>
          </a:p>
        </p:txBody>
      </p:sp>
      <p:grpSp>
        <p:nvGrpSpPr>
          <p:cNvPr id="7" name="Group 6">
            <a:extLst>
              <a:ext uri="{FF2B5EF4-FFF2-40B4-BE49-F238E27FC236}">
                <a16:creationId xmlns:a16="http://schemas.microsoft.com/office/drawing/2014/main" id="{228F3276-5310-F7F8-3BCB-713138F3D49C}"/>
              </a:ext>
            </a:extLst>
          </p:cNvPr>
          <p:cNvGrpSpPr/>
          <p:nvPr/>
        </p:nvGrpSpPr>
        <p:grpSpPr>
          <a:xfrm>
            <a:off x="802381" y="2104142"/>
            <a:ext cx="1007998" cy="503999"/>
            <a:chOff x="1548391" y="1945348"/>
            <a:chExt cx="1007998" cy="503999"/>
          </a:xfrm>
        </p:grpSpPr>
        <p:sp>
          <p:nvSpPr>
            <p:cNvPr id="8" name="Rectangle 7">
              <a:extLst>
                <a:ext uri="{FF2B5EF4-FFF2-40B4-BE49-F238E27FC236}">
                  <a16:creationId xmlns:a16="http://schemas.microsoft.com/office/drawing/2014/main" id="{9B8E5611-F6B7-C55E-842A-81D7DD624234}"/>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9" name="Rectangle 8">
              <a:extLst>
                <a:ext uri="{FF2B5EF4-FFF2-40B4-BE49-F238E27FC236}">
                  <a16:creationId xmlns:a16="http://schemas.microsoft.com/office/drawing/2014/main" id="{865CF34B-A229-55FB-F0CD-BBE265D5E878}"/>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0" name="Group 9">
            <a:extLst>
              <a:ext uri="{FF2B5EF4-FFF2-40B4-BE49-F238E27FC236}">
                <a16:creationId xmlns:a16="http://schemas.microsoft.com/office/drawing/2014/main" id="{E336EC09-332A-2D20-6399-4075928666BB}"/>
              </a:ext>
            </a:extLst>
          </p:cNvPr>
          <p:cNvGrpSpPr/>
          <p:nvPr/>
        </p:nvGrpSpPr>
        <p:grpSpPr>
          <a:xfrm>
            <a:off x="1810379" y="2104142"/>
            <a:ext cx="1007998" cy="503999"/>
            <a:chOff x="2556389" y="1945348"/>
            <a:chExt cx="1007998" cy="503999"/>
          </a:xfrm>
        </p:grpSpPr>
        <p:sp>
          <p:nvSpPr>
            <p:cNvPr id="11" name="Rectangle 10">
              <a:extLst>
                <a:ext uri="{FF2B5EF4-FFF2-40B4-BE49-F238E27FC236}">
                  <a16:creationId xmlns:a16="http://schemas.microsoft.com/office/drawing/2014/main" id="{03C6BD6A-62B1-F4BC-73CB-E6FC89F7643A}"/>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2" name="Rectangle 11">
              <a:extLst>
                <a:ext uri="{FF2B5EF4-FFF2-40B4-BE49-F238E27FC236}">
                  <a16:creationId xmlns:a16="http://schemas.microsoft.com/office/drawing/2014/main" id="{7E569C17-68BB-AAA9-07BB-EBD260176C07}"/>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6119E7E-78CB-3328-BB5A-B5183033484F}"/>
                  </a:ext>
                </a:extLst>
              </p:cNvPr>
              <p:cNvSpPr txBox="1"/>
              <p:nvPr/>
            </p:nvSpPr>
            <p:spPr>
              <a:xfrm>
                <a:off x="1306208" y="1448198"/>
                <a:ext cx="1029834" cy="584775"/>
              </a:xfrm>
              <a:prstGeom prst="rect">
                <a:avLst/>
              </a:prstGeom>
              <a:noFill/>
            </p:spPr>
            <p:txBody>
              <a:bodyPr wrap="none" rtlCol="0">
                <a:spAutoFit/>
              </a:bodyPr>
              <a:lstStyle/>
              <a:p>
                <a14:m>
                  <m:oMath xmlns:m="http://schemas.openxmlformats.org/officeDocument/2006/math">
                    <m:r>
                      <a:rPr lang="en-JP" sz="3200" i="1" dirty="0" smtClean="0">
                        <a:latin typeface="Cambria Math" panose="02040503050406030204" pitchFamily="18" charset="0"/>
                      </a:rPr>
                      <m:t>𝑎</m:t>
                    </m:r>
                  </m:oMath>
                </a14:m>
                <a:r>
                  <a:rPr lang="en-JP" sz="3200" dirty="0"/>
                  <a:t> = 5</a:t>
                </a:r>
              </a:p>
            </p:txBody>
          </p:sp>
        </mc:Choice>
        <mc:Fallback xmlns="">
          <p:sp>
            <p:nvSpPr>
              <p:cNvPr id="13" name="TextBox 12">
                <a:extLst>
                  <a:ext uri="{FF2B5EF4-FFF2-40B4-BE49-F238E27FC236}">
                    <a16:creationId xmlns:a16="http://schemas.microsoft.com/office/drawing/2014/main" id="{E6119E7E-78CB-3328-BB5A-B5183033484F}"/>
                  </a:ext>
                </a:extLst>
              </p:cNvPr>
              <p:cNvSpPr txBox="1">
                <a:spLocks noRot="1" noChangeAspect="1" noMove="1" noResize="1" noEditPoints="1" noAdjustHandles="1" noChangeArrowheads="1" noChangeShapeType="1" noTextEdit="1"/>
              </p:cNvSpPr>
              <p:nvPr/>
            </p:nvSpPr>
            <p:spPr>
              <a:xfrm>
                <a:off x="1306208" y="1448198"/>
                <a:ext cx="1029834" cy="584775"/>
              </a:xfrm>
              <a:prstGeom prst="rect">
                <a:avLst/>
              </a:prstGeom>
              <a:blipFill>
                <a:blip r:embed="rId3"/>
                <a:stretch>
                  <a:fillRect t="-13043" r="-14634" b="-34783"/>
                </a:stretch>
              </a:blipFill>
            </p:spPr>
            <p:txBody>
              <a:bodyPr/>
              <a:lstStyle/>
              <a:p>
                <a:r>
                  <a:rPr lang="en-JP">
                    <a:noFill/>
                  </a:rPr>
                  <a:t> </a:t>
                </a:r>
              </a:p>
            </p:txBody>
          </p:sp>
        </mc:Fallback>
      </mc:AlternateContent>
      <p:grpSp>
        <p:nvGrpSpPr>
          <p:cNvPr id="14" name="Group 13">
            <a:extLst>
              <a:ext uri="{FF2B5EF4-FFF2-40B4-BE49-F238E27FC236}">
                <a16:creationId xmlns:a16="http://schemas.microsoft.com/office/drawing/2014/main" id="{A60539AC-3F56-0CAB-500D-82A2F498B2C1}"/>
              </a:ext>
            </a:extLst>
          </p:cNvPr>
          <p:cNvGrpSpPr/>
          <p:nvPr/>
        </p:nvGrpSpPr>
        <p:grpSpPr>
          <a:xfrm>
            <a:off x="802381" y="2104142"/>
            <a:ext cx="1007998" cy="503999"/>
            <a:chOff x="1548391" y="1945348"/>
            <a:chExt cx="1007998" cy="503999"/>
          </a:xfrm>
        </p:grpSpPr>
        <p:sp>
          <p:nvSpPr>
            <p:cNvPr id="15" name="Rectangle 14">
              <a:extLst>
                <a:ext uri="{FF2B5EF4-FFF2-40B4-BE49-F238E27FC236}">
                  <a16:creationId xmlns:a16="http://schemas.microsoft.com/office/drawing/2014/main" id="{5070B402-9956-4F3C-4058-70248F961930}"/>
                </a:ext>
              </a:extLst>
            </p:cNvPr>
            <p:cNvSpPr/>
            <p:nvPr/>
          </p:nvSpPr>
          <p:spPr>
            <a:xfrm>
              <a:off x="1548391"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6" name="Rectangle 15">
              <a:extLst>
                <a:ext uri="{FF2B5EF4-FFF2-40B4-BE49-F238E27FC236}">
                  <a16:creationId xmlns:a16="http://schemas.microsoft.com/office/drawing/2014/main" id="{24DACB8D-6718-6BA7-E284-D0EFC08AB701}"/>
                </a:ext>
              </a:extLst>
            </p:cNvPr>
            <p:cNvSpPr/>
            <p:nvPr/>
          </p:nvSpPr>
          <p:spPr>
            <a:xfrm>
              <a:off x="2052390"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17" name="Group 16">
            <a:extLst>
              <a:ext uri="{FF2B5EF4-FFF2-40B4-BE49-F238E27FC236}">
                <a16:creationId xmlns:a16="http://schemas.microsoft.com/office/drawing/2014/main" id="{7AC6BA5F-FE21-C388-13DC-FD647DF48D30}"/>
              </a:ext>
            </a:extLst>
          </p:cNvPr>
          <p:cNvGrpSpPr/>
          <p:nvPr/>
        </p:nvGrpSpPr>
        <p:grpSpPr>
          <a:xfrm>
            <a:off x="1810379" y="2104142"/>
            <a:ext cx="1007998" cy="503999"/>
            <a:chOff x="2556389" y="1945348"/>
            <a:chExt cx="1007998" cy="503999"/>
          </a:xfrm>
        </p:grpSpPr>
        <p:sp>
          <p:nvSpPr>
            <p:cNvPr id="18" name="Rectangle 17">
              <a:extLst>
                <a:ext uri="{FF2B5EF4-FFF2-40B4-BE49-F238E27FC236}">
                  <a16:creationId xmlns:a16="http://schemas.microsoft.com/office/drawing/2014/main" id="{3C1954DB-D636-18A8-34E2-E00DAF3AC907}"/>
                </a:ext>
              </a:extLst>
            </p:cNvPr>
            <p:cNvSpPr/>
            <p:nvPr/>
          </p:nvSpPr>
          <p:spPr>
            <a:xfrm>
              <a:off x="2556389"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19" name="Rectangle 18">
              <a:extLst>
                <a:ext uri="{FF2B5EF4-FFF2-40B4-BE49-F238E27FC236}">
                  <a16:creationId xmlns:a16="http://schemas.microsoft.com/office/drawing/2014/main" id="{1356A2B7-F42B-048B-5EEA-AB48D5A857F3}"/>
                </a:ext>
              </a:extLst>
            </p:cNvPr>
            <p:cNvSpPr/>
            <p:nvPr/>
          </p:nvSpPr>
          <p:spPr>
            <a:xfrm>
              <a:off x="3060388"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sp>
        <p:nvSpPr>
          <p:cNvPr id="20" name="TextBox 19">
            <a:extLst>
              <a:ext uri="{FF2B5EF4-FFF2-40B4-BE49-F238E27FC236}">
                <a16:creationId xmlns:a16="http://schemas.microsoft.com/office/drawing/2014/main" id="{EDC3A5F7-34D4-25B6-3B4F-5019BFC510FF}"/>
              </a:ext>
            </a:extLst>
          </p:cNvPr>
          <p:cNvSpPr txBox="1"/>
          <p:nvPr/>
        </p:nvSpPr>
        <p:spPr>
          <a:xfrm>
            <a:off x="470900" y="1757907"/>
            <a:ext cx="788999" cy="461665"/>
          </a:xfrm>
          <a:prstGeom prst="rect">
            <a:avLst/>
          </a:prstGeom>
          <a:noFill/>
        </p:spPr>
        <p:txBody>
          <a:bodyPr wrap="none" rtlCol="0">
            <a:spAutoFit/>
          </a:bodyPr>
          <a:lstStyle/>
          <a:p>
            <a:r>
              <a:rPr lang="en-JP" sz="2400" dirty="0"/>
              <a:t>MSB</a:t>
            </a:r>
          </a:p>
        </p:txBody>
      </p:sp>
      <p:sp>
        <p:nvSpPr>
          <p:cNvPr id="21" name="TextBox 20">
            <a:extLst>
              <a:ext uri="{FF2B5EF4-FFF2-40B4-BE49-F238E27FC236}">
                <a16:creationId xmlns:a16="http://schemas.microsoft.com/office/drawing/2014/main" id="{10290EEF-4069-E63A-D27F-EAA0A05B0CA2}"/>
              </a:ext>
            </a:extLst>
          </p:cNvPr>
          <p:cNvSpPr txBox="1"/>
          <p:nvPr/>
        </p:nvSpPr>
        <p:spPr>
          <a:xfrm>
            <a:off x="2397559" y="1757907"/>
            <a:ext cx="699230" cy="461665"/>
          </a:xfrm>
          <a:prstGeom prst="rect">
            <a:avLst/>
          </a:prstGeom>
          <a:noFill/>
        </p:spPr>
        <p:txBody>
          <a:bodyPr wrap="none" rtlCol="0">
            <a:spAutoFit/>
          </a:bodyPr>
          <a:lstStyle/>
          <a:p>
            <a:r>
              <a:rPr lang="en-JP" sz="2400" dirty="0"/>
              <a:t>LSB</a:t>
            </a:r>
          </a:p>
        </p:txBody>
      </p:sp>
      <p:grpSp>
        <p:nvGrpSpPr>
          <p:cNvPr id="22" name="Group 21">
            <a:extLst>
              <a:ext uri="{FF2B5EF4-FFF2-40B4-BE49-F238E27FC236}">
                <a16:creationId xmlns:a16="http://schemas.microsoft.com/office/drawing/2014/main" id="{88BA1C43-42C9-60CF-D671-EED1F6C81683}"/>
              </a:ext>
            </a:extLst>
          </p:cNvPr>
          <p:cNvGrpSpPr/>
          <p:nvPr/>
        </p:nvGrpSpPr>
        <p:grpSpPr>
          <a:xfrm>
            <a:off x="807764" y="3799315"/>
            <a:ext cx="1007998" cy="503999"/>
            <a:chOff x="5579613" y="1945348"/>
            <a:chExt cx="1007998" cy="503999"/>
          </a:xfrm>
        </p:grpSpPr>
        <p:sp>
          <p:nvSpPr>
            <p:cNvPr id="23" name="Rectangle 22">
              <a:extLst>
                <a:ext uri="{FF2B5EF4-FFF2-40B4-BE49-F238E27FC236}">
                  <a16:creationId xmlns:a16="http://schemas.microsoft.com/office/drawing/2014/main" id="{DACD92F4-CA93-9470-55FE-D1E043D3B06C}"/>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24" name="Rectangle 23">
              <a:extLst>
                <a:ext uri="{FF2B5EF4-FFF2-40B4-BE49-F238E27FC236}">
                  <a16:creationId xmlns:a16="http://schemas.microsoft.com/office/drawing/2014/main" id="{4ADCBABA-D717-AFA8-A8BE-5A71B94CE408}"/>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25" name="Group 24">
            <a:extLst>
              <a:ext uri="{FF2B5EF4-FFF2-40B4-BE49-F238E27FC236}">
                <a16:creationId xmlns:a16="http://schemas.microsoft.com/office/drawing/2014/main" id="{3C51F164-BB22-87CC-923C-8844F7085232}"/>
              </a:ext>
            </a:extLst>
          </p:cNvPr>
          <p:cNvGrpSpPr/>
          <p:nvPr/>
        </p:nvGrpSpPr>
        <p:grpSpPr>
          <a:xfrm>
            <a:off x="1809706" y="3799315"/>
            <a:ext cx="1007998" cy="503999"/>
            <a:chOff x="6587611" y="1945348"/>
            <a:chExt cx="1007998" cy="503999"/>
          </a:xfrm>
        </p:grpSpPr>
        <p:sp>
          <p:nvSpPr>
            <p:cNvPr id="26" name="Rectangle 25">
              <a:extLst>
                <a:ext uri="{FF2B5EF4-FFF2-40B4-BE49-F238E27FC236}">
                  <a16:creationId xmlns:a16="http://schemas.microsoft.com/office/drawing/2014/main" id="{2F93658E-C6AD-19BF-C917-FE966C68C99B}"/>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27" name="Rectangle 26">
              <a:extLst>
                <a:ext uri="{FF2B5EF4-FFF2-40B4-BE49-F238E27FC236}">
                  <a16:creationId xmlns:a16="http://schemas.microsoft.com/office/drawing/2014/main" id="{49FC611C-87F1-B845-C009-0B7B77E23FAC}"/>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2236B3E-75D0-DE68-BDA2-D329D0C5B50D}"/>
                  </a:ext>
                </a:extLst>
              </p:cNvPr>
              <p:cNvSpPr txBox="1"/>
              <p:nvPr/>
            </p:nvSpPr>
            <p:spPr>
              <a:xfrm>
                <a:off x="1352704" y="3231846"/>
                <a:ext cx="1020857" cy="584775"/>
              </a:xfrm>
              <a:prstGeom prst="rect">
                <a:avLst/>
              </a:prstGeom>
              <a:noFill/>
            </p:spPr>
            <p:txBody>
              <a:bodyPr wrap="none" rtlCol="0">
                <a:spAutoFit/>
              </a:bodyPr>
              <a:lstStyle/>
              <a:p>
                <a14:m>
                  <m:oMath xmlns:m="http://schemas.openxmlformats.org/officeDocument/2006/math">
                    <m:r>
                      <a:rPr lang="en-US" sz="3200" b="0" i="1" smtClean="0">
                        <a:latin typeface="Cambria Math" panose="02040503050406030204" pitchFamily="18" charset="0"/>
                      </a:rPr>
                      <m:t>𝑏</m:t>
                    </m:r>
                  </m:oMath>
                </a14:m>
                <a:r>
                  <a:rPr lang="en-JP" sz="3200" dirty="0"/>
                  <a:t> = 6</a:t>
                </a:r>
              </a:p>
            </p:txBody>
          </p:sp>
        </mc:Choice>
        <mc:Fallback xmlns="">
          <p:sp>
            <p:nvSpPr>
              <p:cNvPr id="28" name="TextBox 27">
                <a:extLst>
                  <a:ext uri="{FF2B5EF4-FFF2-40B4-BE49-F238E27FC236}">
                    <a16:creationId xmlns:a16="http://schemas.microsoft.com/office/drawing/2014/main" id="{12236B3E-75D0-DE68-BDA2-D329D0C5B50D}"/>
                  </a:ext>
                </a:extLst>
              </p:cNvPr>
              <p:cNvSpPr txBox="1">
                <a:spLocks noRot="1" noChangeAspect="1" noMove="1" noResize="1" noEditPoints="1" noAdjustHandles="1" noChangeArrowheads="1" noChangeShapeType="1" noTextEdit="1"/>
              </p:cNvSpPr>
              <p:nvPr/>
            </p:nvSpPr>
            <p:spPr>
              <a:xfrm>
                <a:off x="1352704" y="3231846"/>
                <a:ext cx="1020857" cy="584775"/>
              </a:xfrm>
              <a:prstGeom prst="rect">
                <a:avLst/>
              </a:prstGeom>
              <a:blipFill>
                <a:blip r:embed="rId4"/>
                <a:stretch>
                  <a:fillRect l="-4938" t="-12766" r="-14815" b="-34043"/>
                </a:stretch>
              </a:blipFill>
            </p:spPr>
            <p:txBody>
              <a:bodyPr/>
              <a:lstStyle/>
              <a:p>
                <a:r>
                  <a:rPr lang="en-JP">
                    <a:noFill/>
                  </a:rPr>
                  <a:t> </a:t>
                </a:r>
              </a:p>
            </p:txBody>
          </p:sp>
        </mc:Fallback>
      </mc:AlternateContent>
      <p:grpSp>
        <p:nvGrpSpPr>
          <p:cNvPr id="29" name="Group 28">
            <a:extLst>
              <a:ext uri="{FF2B5EF4-FFF2-40B4-BE49-F238E27FC236}">
                <a16:creationId xmlns:a16="http://schemas.microsoft.com/office/drawing/2014/main" id="{FD540B04-8B88-54B9-E365-AA0B0DDCE9B8}"/>
              </a:ext>
            </a:extLst>
          </p:cNvPr>
          <p:cNvGrpSpPr/>
          <p:nvPr/>
        </p:nvGrpSpPr>
        <p:grpSpPr>
          <a:xfrm>
            <a:off x="794640" y="3797547"/>
            <a:ext cx="1007998" cy="503999"/>
            <a:chOff x="5579613" y="1945348"/>
            <a:chExt cx="1007998" cy="503999"/>
          </a:xfrm>
        </p:grpSpPr>
        <p:sp>
          <p:nvSpPr>
            <p:cNvPr id="30" name="Rectangle 29">
              <a:extLst>
                <a:ext uri="{FF2B5EF4-FFF2-40B4-BE49-F238E27FC236}">
                  <a16:creationId xmlns:a16="http://schemas.microsoft.com/office/drawing/2014/main" id="{52131EA7-BDD4-ACE7-9554-512923D9F45E}"/>
                </a:ext>
              </a:extLst>
            </p:cNvPr>
            <p:cNvSpPr/>
            <p:nvPr/>
          </p:nvSpPr>
          <p:spPr>
            <a:xfrm>
              <a:off x="5579613"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31" name="Rectangle 30">
              <a:extLst>
                <a:ext uri="{FF2B5EF4-FFF2-40B4-BE49-F238E27FC236}">
                  <a16:creationId xmlns:a16="http://schemas.microsoft.com/office/drawing/2014/main" id="{998A8073-C5AE-E70E-F04A-8F9C5B5C4D2E}"/>
                </a:ext>
              </a:extLst>
            </p:cNvPr>
            <p:cNvSpPr/>
            <p:nvPr/>
          </p:nvSpPr>
          <p:spPr>
            <a:xfrm>
              <a:off x="6083612" y="1945348"/>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32" name="Group 31">
            <a:extLst>
              <a:ext uri="{FF2B5EF4-FFF2-40B4-BE49-F238E27FC236}">
                <a16:creationId xmlns:a16="http://schemas.microsoft.com/office/drawing/2014/main" id="{54BFA245-5109-78B3-4C84-F2F13D940DC6}"/>
              </a:ext>
            </a:extLst>
          </p:cNvPr>
          <p:cNvGrpSpPr/>
          <p:nvPr/>
        </p:nvGrpSpPr>
        <p:grpSpPr>
          <a:xfrm>
            <a:off x="1808694" y="3797547"/>
            <a:ext cx="1007998" cy="503999"/>
            <a:chOff x="6587611" y="1945348"/>
            <a:chExt cx="1007998" cy="503999"/>
          </a:xfrm>
        </p:grpSpPr>
        <p:sp>
          <p:nvSpPr>
            <p:cNvPr id="33" name="Rectangle 32">
              <a:extLst>
                <a:ext uri="{FF2B5EF4-FFF2-40B4-BE49-F238E27FC236}">
                  <a16:creationId xmlns:a16="http://schemas.microsoft.com/office/drawing/2014/main" id="{4F45A38F-E2E8-81FB-DBD0-0884EBA92F89}"/>
                </a:ext>
              </a:extLst>
            </p:cNvPr>
            <p:cNvSpPr/>
            <p:nvPr/>
          </p:nvSpPr>
          <p:spPr>
            <a:xfrm>
              <a:off x="6587611"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34" name="Rectangle 33">
              <a:extLst>
                <a:ext uri="{FF2B5EF4-FFF2-40B4-BE49-F238E27FC236}">
                  <a16:creationId xmlns:a16="http://schemas.microsoft.com/office/drawing/2014/main" id="{CC6B8D71-7D91-E1C2-1FAE-918287F69D50}"/>
                </a:ext>
              </a:extLst>
            </p:cNvPr>
            <p:cNvSpPr/>
            <p:nvPr/>
          </p:nvSpPr>
          <p:spPr>
            <a:xfrm>
              <a:off x="7091610" y="194534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p:sp>
        <p:nvSpPr>
          <p:cNvPr id="35" name="TextBox 34">
            <a:extLst>
              <a:ext uri="{FF2B5EF4-FFF2-40B4-BE49-F238E27FC236}">
                <a16:creationId xmlns:a16="http://schemas.microsoft.com/office/drawing/2014/main" id="{55BDC945-CB85-CACC-2EA0-3F6ACE1465E4}"/>
              </a:ext>
            </a:extLst>
          </p:cNvPr>
          <p:cNvSpPr txBox="1"/>
          <p:nvPr/>
        </p:nvSpPr>
        <p:spPr>
          <a:xfrm>
            <a:off x="470900" y="3447677"/>
            <a:ext cx="788999" cy="461665"/>
          </a:xfrm>
          <a:prstGeom prst="rect">
            <a:avLst/>
          </a:prstGeom>
          <a:noFill/>
        </p:spPr>
        <p:txBody>
          <a:bodyPr wrap="none" rtlCol="0">
            <a:spAutoFit/>
          </a:bodyPr>
          <a:lstStyle/>
          <a:p>
            <a:r>
              <a:rPr lang="en-JP" sz="2400" dirty="0"/>
              <a:t>MSB</a:t>
            </a:r>
          </a:p>
        </p:txBody>
      </p:sp>
      <p:sp>
        <p:nvSpPr>
          <p:cNvPr id="36" name="TextBox 35">
            <a:extLst>
              <a:ext uri="{FF2B5EF4-FFF2-40B4-BE49-F238E27FC236}">
                <a16:creationId xmlns:a16="http://schemas.microsoft.com/office/drawing/2014/main" id="{65BE4144-279A-4C1C-4597-B72B9E25CA71}"/>
              </a:ext>
            </a:extLst>
          </p:cNvPr>
          <p:cNvSpPr txBox="1"/>
          <p:nvPr/>
        </p:nvSpPr>
        <p:spPr>
          <a:xfrm>
            <a:off x="2397559" y="3447677"/>
            <a:ext cx="699230" cy="461665"/>
          </a:xfrm>
          <a:prstGeom prst="rect">
            <a:avLst/>
          </a:prstGeom>
          <a:noFill/>
        </p:spPr>
        <p:txBody>
          <a:bodyPr wrap="none" rtlCol="0">
            <a:spAutoFit/>
          </a:bodyPr>
          <a:lstStyle/>
          <a:p>
            <a:r>
              <a:rPr lang="en-JP" sz="2400" dirty="0"/>
              <a:t>LSB</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ED27B83-3DB0-BEAB-72FA-ADA0E2624D90}"/>
                  </a:ext>
                </a:extLst>
              </p:cNvPr>
              <p:cNvSpPr txBox="1"/>
              <p:nvPr/>
            </p:nvSpPr>
            <p:spPr>
              <a:xfrm>
                <a:off x="688307" y="2566298"/>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2"/>
                        </a:solidFill>
                        <a:latin typeface="Cambria Math" panose="02040503050406030204" pitchFamily="18" charset="0"/>
                      </a:rPr>
                      <m:t>𝑎</m:t>
                    </m:r>
                    <m:r>
                      <a:rPr lang="en-US" sz="3000" b="0" i="1" baseline="-25000" dirty="0" smtClean="0">
                        <a:solidFill>
                          <a:schemeClr val="accent2"/>
                        </a:solidFill>
                        <a:latin typeface="Cambria Math" panose="02040503050406030204" pitchFamily="18" charset="0"/>
                      </a:rPr>
                      <m:t>1</m:t>
                    </m:r>
                  </m:oMath>
                </a14:m>
                <a:r>
                  <a:rPr lang="en-JP" sz="3000" dirty="0"/>
                  <a:t> </a:t>
                </a:r>
                <a14:m>
                  <m:oMath xmlns:m="http://schemas.openxmlformats.org/officeDocument/2006/math">
                    <m:r>
                      <a:rPr lang="en-US" sz="3000" b="0" i="1" dirty="0" smtClean="0">
                        <a:latin typeface="Cambria Math" panose="02040503050406030204" pitchFamily="18" charset="0"/>
                      </a:rPr>
                      <m:t>=1</m:t>
                    </m:r>
                  </m:oMath>
                </a14:m>
                <a:r>
                  <a:rPr lang="en-JP" sz="3000" baseline="-25000" dirty="0">
                    <a:solidFill>
                      <a:schemeClr val="accent2"/>
                    </a:solidFill>
                  </a:rPr>
                  <a:t>  </a:t>
                </a:r>
              </a:p>
            </p:txBody>
          </p:sp>
        </mc:Choice>
        <mc:Fallback xmlns="">
          <p:sp>
            <p:nvSpPr>
              <p:cNvPr id="41" name="TextBox 40">
                <a:extLst>
                  <a:ext uri="{FF2B5EF4-FFF2-40B4-BE49-F238E27FC236}">
                    <a16:creationId xmlns:a16="http://schemas.microsoft.com/office/drawing/2014/main" id="{7ED27B83-3DB0-BEAB-72FA-ADA0E2624D90}"/>
                  </a:ext>
                </a:extLst>
              </p:cNvPr>
              <p:cNvSpPr txBox="1">
                <a:spLocks noRot="1" noChangeAspect="1" noMove="1" noResize="1" noEditPoints="1" noAdjustHandles="1" noChangeArrowheads="1" noChangeShapeType="1" noTextEdit="1"/>
              </p:cNvSpPr>
              <p:nvPr/>
            </p:nvSpPr>
            <p:spPr>
              <a:xfrm>
                <a:off x="688307" y="2566298"/>
                <a:ext cx="1617681" cy="553998"/>
              </a:xfrm>
              <a:prstGeom prst="rect">
                <a:avLst/>
              </a:prstGeom>
              <a:blipFill>
                <a:blip r:embed="rId5"/>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9116E7C-DD19-C8AD-86A4-782BA1A30D35}"/>
                  </a:ext>
                </a:extLst>
              </p:cNvPr>
              <p:cNvSpPr txBox="1"/>
              <p:nvPr/>
            </p:nvSpPr>
            <p:spPr>
              <a:xfrm>
                <a:off x="1804323" y="2540624"/>
                <a:ext cx="1617681" cy="553998"/>
              </a:xfrm>
              <a:prstGeom prst="rect">
                <a:avLst/>
              </a:prstGeom>
              <a:noFill/>
            </p:spPr>
            <p:txBody>
              <a:bodyPr wrap="square" rtlCol="0">
                <a:spAutoFit/>
              </a:bodyPr>
              <a:lstStyle/>
              <a:p>
                <a14:m>
                  <m:oMath xmlns:m="http://schemas.openxmlformats.org/officeDocument/2006/math">
                    <m:r>
                      <a:rPr lang="en-JP" sz="3000" i="1" dirty="0" smtClean="0">
                        <a:solidFill>
                          <a:schemeClr val="accent1"/>
                        </a:solidFill>
                        <a:latin typeface="Cambria Math" panose="02040503050406030204" pitchFamily="18" charset="0"/>
                      </a:rPr>
                      <m:t>𝑎</m:t>
                    </m:r>
                    <m:r>
                      <a:rPr lang="en-US" sz="3000" b="0" i="1" baseline="-25000" dirty="0" smtClean="0">
                        <a:solidFill>
                          <a:schemeClr val="accent1"/>
                        </a:solidFill>
                        <a:latin typeface="Cambria Math" panose="02040503050406030204" pitchFamily="18" charset="0"/>
                      </a:rPr>
                      <m:t>0</m:t>
                    </m:r>
                  </m:oMath>
                </a14:m>
                <a:r>
                  <a:rPr lang="en-JP" sz="3000" dirty="0">
                    <a:solidFill>
                      <a:schemeClr val="accent1"/>
                    </a:solidFill>
                  </a:rPr>
                  <a:t> </a:t>
                </a:r>
                <a14:m>
                  <m:oMath xmlns:m="http://schemas.openxmlformats.org/officeDocument/2006/math">
                    <m:r>
                      <a:rPr lang="en-US" sz="3000" i="1" dirty="0">
                        <a:latin typeface="Cambria Math" panose="02040503050406030204" pitchFamily="18" charset="0"/>
                      </a:rPr>
                      <m:t>=1</m:t>
                    </m:r>
                  </m:oMath>
                </a14:m>
                <a:endParaRPr lang="en-JP" sz="3000" baseline="-25000" dirty="0">
                  <a:solidFill>
                    <a:schemeClr val="accent2"/>
                  </a:solidFill>
                </a:endParaRPr>
              </a:p>
            </p:txBody>
          </p:sp>
        </mc:Choice>
        <mc:Fallback xmlns="">
          <p:sp>
            <p:nvSpPr>
              <p:cNvPr id="42" name="TextBox 41">
                <a:extLst>
                  <a:ext uri="{FF2B5EF4-FFF2-40B4-BE49-F238E27FC236}">
                    <a16:creationId xmlns:a16="http://schemas.microsoft.com/office/drawing/2014/main" id="{89116E7C-DD19-C8AD-86A4-782BA1A30D35}"/>
                  </a:ext>
                </a:extLst>
              </p:cNvPr>
              <p:cNvSpPr txBox="1">
                <a:spLocks noRot="1" noChangeAspect="1" noMove="1" noResize="1" noEditPoints="1" noAdjustHandles="1" noChangeArrowheads="1" noChangeShapeType="1" noTextEdit="1"/>
              </p:cNvSpPr>
              <p:nvPr/>
            </p:nvSpPr>
            <p:spPr>
              <a:xfrm>
                <a:off x="1804323" y="2540624"/>
                <a:ext cx="1617681" cy="553998"/>
              </a:xfrm>
              <a:prstGeom prst="rect">
                <a:avLst/>
              </a:prstGeom>
              <a:blipFill>
                <a:blip r:embed="rId6"/>
                <a:stretch>
                  <a:fillRect b="-4545"/>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77561C9-8D19-B3A3-A3DB-A6C08B06B741}"/>
                  </a:ext>
                </a:extLst>
              </p:cNvPr>
              <p:cNvSpPr txBox="1"/>
              <p:nvPr/>
            </p:nvSpPr>
            <p:spPr>
              <a:xfrm>
                <a:off x="480533" y="4232316"/>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43" name="TextBox 42">
                <a:extLst>
                  <a:ext uri="{FF2B5EF4-FFF2-40B4-BE49-F238E27FC236}">
                    <a16:creationId xmlns:a16="http://schemas.microsoft.com/office/drawing/2014/main" id="{977561C9-8D19-B3A3-A3DB-A6C08B06B741}"/>
                  </a:ext>
                </a:extLst>
              </p:cNvPr>
              <p:cNvSpPr txBox="1">
                <a:spLocks noRot="1" noChangeAspect="1" noMove="1" noResize="1" noEditPoints="1" noAdjustHandles="1" noChangeArrowheads="1" noChangeShapeType="1" noTextEdit="1"/>
              </p:cNvSpPr>
              <p:nvPr/>
            </p:nvSpPr>
            <p:spPr>
              <a:xfrm>
                <a:off x="480533" y="4232316"/>
                <a:ext cx="1617681" cy="553998"/>
              </a:xfrm>
              <a:prstGeom prst="rect">
                <a:avLst/>
              </a:prstGeom>
              <a:blipFill>
                <a:blip r:embed="rId7"/>
                <a:stretch>
                  <a:fillRect b="-6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F036EA1-26C7-DAE2-93E2-0DD19F5F4ABB}"/>
                  </a:ext>
                </a:extLst>
              </p:cNvPr>
              <p:cNvSpPr txBox="1"/>
              <p:nvPr/>
            </p:nvSpPr>
            <p:spPr>
              <a:xfrm>
                <a:off x="1631504" y="4228927"/>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44" name="TextBox 43">
                <a:extLst>
                  <a:ext uri="{FF2B5EF4-FFF2-40B4-BE49-F238E27FC236}">
                    <a16:creationId xmlns:a16="http://schemas.microsoft.com/office/drawing/2014/main" id="{DF036EA1-26C7-DAE2-93E2-0DD19F5F4ABB}"/>
                  </a:ext>
                </a:extLst>
              </p:cNvPr>
              <p:cNvSpPr txBox="1">
                <a:spLocks noRot="1" noChangeAspect="1" noMove="1" noResize="1" noEditPoints="1" noAdjustHandles="1" noChangeArrowheads="1" noChangeShapeType="1" noTextEdit="1"/>
              </p:cNvSpPr>
              <p:nvPr/>
            </p:nvSpPr>
            <p:spPr>
              <a:xfrm>
                <a:off x="1631504" y="4228927"/>
                <a:ext cx="1617681" cy="553998"/>
              </a:xfrm>
              <a:prstGeom prst="rect">
                <a:avLst/>
              </a:prstGeom>
              <a:blipFill>
                <a:blip r:embed="rId8"/>
                <a:stretch>
                  <a:fillRect b="-6818"/>
                </a:stretch>
              </a:blipFill>
            </p:spPr>
            <p:txBody>
              <a:bodyPr/>
              <a:lstStyle/>
              <a:p>
                <a:r>
                  <a:rPr lang="en-JP">
                    <a:noFill/>
                  </a:rPr>
                  <a:t> </a:t>
                </a:r>
              </a:p>
            </p:txBody>
          </p:sp>
        </mc:Fallback>
      </mc:AlternateContent>
      <p:grpSp>
        <p:nvGrpSpPr>
          <p:cNvPr id="55" name="Group 54">
            <a:extLst>
              <a:ext uri="{FF2B5EF4-FFF2-40B4-BE49-F238E27FC236}">
                <a16:creationId xmlns:a16="http://schemas.microsoft.com/office/drawing/2014/main" id="{A78B71EF-9434-3133-7C63-7E9C504E40F6}"/>
              </a:ext>
            </a:extLst>
          </p:cNvPr>
          <p:cNvGrpSpPr/>
          <p:nvPr/>
        </p:nvGrpSpPr>
        <p:grpSpPr>
          <a:xfrm>
            <a:off x="304152" y="4865701"/>
            <a:ext cx="1506055" cy="503999"/>
            <a:chOff x="372015" y="5310739"/>
            <a:chExt cx="1506055" cy="503999"/>
          </a:xfrm>
        </p:grpSpPr>
        <p:sp>
          <p:nvSpPr>
            <p:cNvPr id="46" name="Rectangle 45">
              <a:extLst>
                <a:ext uri="{FF2B5EF4-FFF2-40B4-BE49-F238E27FC236}">
                  <a16:creationId xmlns:a16="http://schemas.microsoft.com/office/drawing/2014/main" id="{6D312DFD-DE44-8722-37C0-CCA431587FF5}"/>
                </a:ext>
              </a:extLst>
            </p:cNvPr>
            <p:cNvSpPr/>
            <p:nvPr/>
          </p:nvSpPr>
          <p:spPr>
            <a:xfrm>
              <a:off x="870072"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47" name="Rectangle 46">
              <a:extLst>
                <a:ext uri="{FF2B5EF4-FFF2-40B4-BE49-F238E27FC236}">
                  <a16:creationId xmlns:a16="http://schemas.microsoft.com/office/drawing/2014/main" id="{CF354521-BBA1-7E4D-E4D9-9EAAF97DFE58}"/>
                </a:ext>
              </a:extLst>
            </p:cNvPr>
            <p:cNvSpPr/>
            <p:nvPr/>
          </p:nvSpPr>
          <p:spPr>
            <a:xfrm>
              <a:off x="1374071"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sp>
          <p:nvSpPr>
            <p:cNvPr id="51" name="Rectangle 50">
              <a:extLst>
                <a:ext uri="{FF2B5EF4-FFF2-40B4-BE49-F238E27FC236}">
                  <a16:creationId xmlns:a16="http://schemas.microsoft.com/office/drawing/2014/main" id="{A32A3C6F-DC0E-EC60-C668-5F203BEFFF29}"/>
                </a:ext>
              </a:extLst>
            </p:cNvPr>
            <p:cNvSpPr/>
            <p:nvPr/>
          </p:nvSpPr>
          <p:spPr>
            <a:xfrm>
              <a:off x="372015" y="5310739"/>
              <a:ext cx="503999" cy="50399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grpSp>
      <p:grpSp>
        <p:nvGrpSpPr>
          <p:cNvPr id="56" name="Group 55">
            <a:extLst>
              <a:ext uri="{FF2B5EF4-FFF2-40B4-BE49-F238E27FC236}">
                <a16:creationId xmlns:a16="http://schemas.microsoft.com/office/drawing/2014/main" id="{8B610DF3-1851-95FB-21D3-3532B5DA1D67}"/>
              </a:ext>
            </a:extLst>
          </p:cNvPr>
          <p:cNvGrpSpPr/>
          <p:nvPr/>
        </p:nvGrpSpPr>
        <p:grpSpPr>
          <a:xfrm>
            <a:off x="1816263" y="4865700"/>
            <a:ext cx="1511997" cy="504000"/>
            <a:chOff x="1884126" y="5310738"/>
            <a:chExt cx="1511997" cy="504000"/>
          </a:xfrm>
        </p:grpSpPr>
        <p:sp>
          <p:nvSpPr>
            <p:cNvPr id="49" name="Rectangle 48">
              <a:extLst>
                <a:ext uri="{FF2B5EF4-FFF2-40B4-BE49-F238E27FC236}">
                  <a16:creationId xmlns:a16="http://schemas.microsoft.com/office/drawing/2014/main" id="{F330F413-5F97-5C0A-991D-77B30318C229}"/>
                </a:ext>
              </a:extLst>
            </p:cNvPr>
            <p:cNvSpPr/>
            <p:nvPr/>
          </p:nvSpPr>
          <p:spPr>
            <a:xfrm>
              <a:off x="1884126" y="5310739"/>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50" name="Rectangle 49">
              <a:extLst>
                <a:ext uri="{FF2B5EF4-FFF2-40B4-BE49-F238E27FC236}">
                  <a16:creationId xmlns:a16="http://schemas.microsoft.com/office/drawing/2014/main" id="{196D2A30-1ED9-13F0-4CDC-6FD858AF38B3}"/>
                </a:ext>
              </a:extLst>
            </p:cNvPr>
            <p:cNvSpPr/>
            <p:nvPr/>
          </p:nvSpPr>
          <p:spPr>
            <a:xfrm>
              <a:off x="2388125" y="5310739"/>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1</a:t>
              </a:r>
            </a:p>
          </p:txBody>
        </p:sp>
        <p:sp>
          <p:nvSpPr>
            <p:cNvPr id="52" name="Rectangle 51">
              <a:extLst>
                <a:ext uri="{FF2B5EF4-FFF2-40B4-BE49-F238E27FC236}">
                  <a16:creationId xmlns:a16="http://schemas.microsoft.com/office/drawing/2014/main" id="{7521914B-14BE-A9C7-F1A7-5F0BE756D700}"/>
                </a:ext>
              </a:extLst>
            </p:cNvPr>
            <p:cNvSpPr/>
            <p:nvPr/>
          </p:nvSpPr>
          <p:spPr>
            <a:xfrm>
              <a:off x="2892124" y="5310738"/>
              <a:ext cx="503999" cy="50399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dirty="0">
                  <a:solidFill>
                    <a:schemeClr val="tx1"/>
                  </a:solidFill>
                  <a:latin typeface="+mj-lt"/>
                </a:rPr>
                <a:t>0</a:t>
              </a:r>
            </a:p>
          </p:txBody>
        </p:sp>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927BD50-CA84-2120-3652-482347F44630}"/>
                  </a:ext>
                </a:extLst>
              </p:cNvPr>
              <p:cNvSpPr txBox="1"/>
              <p:nvPr/>
            </p:nvSpPr>
            <p:spPr>
              <a:xfrm>
                <a:off x="297510" y="5251004"/>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2"/>
                          </a:solidFill>
                          <a:latin typeface="Cambria Math" panose="02040503050406030204" pitchFamily="18" charset="0"/>
                        </a:rPr>
                        <m:t>𝑏</m:t>
                      </m:r>
                      <m:r>
                        <a:rPr lang="en-US" sz="3000" b="0" i="0" baseline="-25000" dirty="0" smtClean="0">
                          <a:solidFill>
                            <a:schemeClr val="accent2"/>
                          </a:solidFill>
                          <a:latin typeface="Cambria Math" panose="02040503050406030204" pitchFamily="18" charset="0"/>
                        </a:rPr>
                        <m:t>1</m:t>
                      </m:r>
                      <m:r>
                        <a:rPr lang="en-US" sz="3000" i="1" dirty="0">
                          <a:latin typeface="Cambria Math" panose="02040503050406030204" pitchFamily="18" charset="0"/>
                        </a:rPr>
                        <m:t>=1</m:t>
                      </m:r>
                    </m:oMath>
                  </m:oMathPara>
                </a14:m>
                <a:endParaRPr lang="en-JP" sz="3000" baseline="-25000" dirty="0">
                  <a:solidFill>
                    <a:schemeClr val="accent2"/>
                  </a:solidFill>
                </a:endParaRPr>
              </a:p>
            </p:txBody>
          </p:sp>
        </mc:Choice>
        <mc:Fallback xmlns="">
          <p:sp>
            <p:nvSpPr>
              <p:cNvPr id="53" name="TextBox 52">
                <a:extLst>
                  <a:ext uri="{FF2B5EF4-FFF2-40B4-BE49-F238E27FC236}">
                    <a16:creationId xmlns:a16="http://schemas.microsoft.com/office/drawing/2014/main" id="{8927BD50-CA84-2120-3652-482347F44630}"/>
                  </a:ext>
                </a:extLst>
              </p:cNvPr>
              <p:cNvSpPr txBox="1">
                <a:spLocks noRot="1" noChangeAspect="1" noMove="1" noResize="1" noEditPoints="1" noAdjustHandles="1" noChangeArrowheads="1" noChangeShapeType="1" noTextEdit="1"/>
              </p:cNvSpPr>
              <p:nvPr/>
            </p:nvSpPr>
            <p:spPr>
              <a:xfrm>
                <a:off x="297510" y="5251004"/>
                <a:ext cx="1617681" cy="553998"/>
              </a:xfrm>
              <a:prstGeom prst="rect">
                <a:avLst/>
              </a:prstGeom>
              <a:blipFill>
                <a:blip r:embed="rId9"/>
                <a:stretch>
                  <a:fillRect b="-6818"/>
                </a:stretch>
              </a:blipFill>
            </p:spPr>
            <p:txBody>
              <a:bodyPr/>
              <a:lstStyle/>
              <a:p>
                <a:r>
                  <a:rPr lang="en-JP">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6B099B6-47C8-DEA4-0E4B-8C585DEFA07C}"/>
                  </a:ext>
                </a:extLst>
              </p:cNvPr>
              <p:cNvSpPr txBox="1"/>
              <p:nvPr/>
            </p:nvSpPr>
            <p:spPr>
              <a:xfrm>
                <a:off x="1744566" y="5257112"/>
                <a:ext cx="1617681" cy="5539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JP" sz="3000" i="1" dirty="0" smtClean="0">
                          <a:solidFill>
                            <a:schemeClr val="accent1"/>
                          </a:solidFill>
                          <a:latin typeface="Cambria Math" panose="02040503050406030204" pitchFamily="18" charset="0"/>
                        </a:rPr>
                        <m:t>𝑏</m:t>
                      </m:r>
                      <m:r>
                        <a:rPr lang="en-US" sz="3000" b="0" i="0" baseline="-25000" dirty="0" smtClean="0">
                          <a:solidFill>
                            <a:schemeClr val="accent1"/>
                          </a:solidFill>
                          <a:latin typeface="Cambria Math" panose="02040503050406030204" pitchFamily="18" charset="0"/>
                        </a:rPr>
                        <m:t>0</m:t>
                      </m:r>
                      <m:r>
                        <a:rPr lang="en-US" sz="3000" i="1" dirty="0">
                          <a:latin typeface="Cambria Math" panose="02040503050406030204" pitchFamily="18" charset="0"/>
                        </a:rPr>
                        <m:t>=</m:t>
                      </m:r>
                      <m:r>
                        <a:rPr lang="en-US" sz="3000" b="0" i="1" dirty="0" smtClean="0">
                          <a:latin typeface="Cambria Math" panose="02040503050406030204" pitchFamily="18" charset="0"/>
                        </a:rPr>
                        <m:t>2</m:t>
                      </m:r>
                    </m:oMath>
                  </m:oMathPara>
                </a14:m>
                <a:endParaRPr lang="en-JP" sz="3000" baseline="-25000" dirty="0">
                  <a:solidFill>
                    <a:schemeClr val="accent2"/>
                  </a:solidFill>
                </a:endParaRPr>
              </a:p>
            </p:txBody>
          </p:sp>
        </mc:Choice>
        <mc:Fallback xmlns="">
          <p:sp>
            <p:nvSpPr>
              <p:cNvPr id="54" name="TextBox 53">
                <a:extLst>
                  <a:ext uri="{FF2B5EF4-FFF2-40B4-BE49-F238E27FC236}">
                    <a16:creationId xmlns:a16="http://schemas.microsoft.com/office/drawing/2014/main" id="{A6B099B6-47C8-DEA4-0E4B-8C585DEFA07C}"/>
                  </a:ext>
                </a:extLst>
              </p:cNvPr>
              <p:cNvSpPr txBox="1">
                <a:spLocks noRot="1" noChangeAspect="1" noMove="1" noResize="1" noEditPoints="1" noAdjustHandles="1" noChangeArrowheads="1" noChangeShapeType="1" noTextEdit="1"/>
              </p:cNvSpPr>
              <p:nvPr/>
            </p:nvSpPr>
            <p:spPr>
              <a:xfrm>
                <a:off x="1744566" y="5257112"/>
                <a:ext cx="1617681" cy="553998"/>
              </a:xfrm>
              <a:prstGeom prst="rect">
                <a:avLst/>
              </a:prstGeom>
              <a:blipFill>
                <a:blip r:embed="rId10"/>
                <a:stretch>
                  <a:fillRect b="-6667"/>
                </a:stretch>
              </a:blipFill>
            </p:spPr>
            <p:txBody>
              <a:bodyPr/>
              <a:lstStyle/>
              <a:p>
                <a:r>
                  <a:rPr lang="en-JP">
                    <a:noFill/>
                  </a:rPr>
                  <a:t> </a:t>
                </a:r>
              </a:p>
            </p:txBody>
          </p:sp>
        </mc:Fallback>
      </mc:AlternateContent>
      <p:sp>
        <p:nvSpPr>
          <p:cNvPr id="57" name="TextBox 56">
            <a:extLst>
              <a:ext uri="{FF2B5EF4-FFF2-40B4-BE49-F238E27FC236}">
                <a16:creationId xmlns:a16="http://schemas.microsoft.com/office/drawing/2014/main" id="{3778BCFB-1FF3-AD30-51A5-E16EB5BA5807}"/>
              </a:ext>
            </a:extLst>
          </p:cNvPr>
          <p:cNvSpPr txBox="1"/>
          <p:nvPr/>
        </p:nvSpPr>
        <p:spPr>
          <a:xfrm>
            <a:off x="349219" y="5662392"/>
            <a:ext cx="3026278" cy="492443"/>
          </a:xfrm>
          <a:prstGeom prst="rect">
            <a:avLst/>
          </a:prstGeom>
          <a:noFill/>
        </p:spPr>
        <p:txBody>
          <a:bodyPr wrap="none" rtlCol="0">
            <a:spAutoFit/>
          </a:bodyPr>
          <a:lstStyle/>
          <a:p>
            <a:r>
              <a:rPr lang="en-JP" sz="2600" b="1" dirty="0">
                <a:solidFill>
                  <a:srgbClr val="6D40DC"/>
                </a:solidFill>
              </a:rPr>
              <a:t>Chunked Temporal</a:t>
            </a:r>
          </a:p>
        </p:txBody>
      </p:sp>
      <p:sp>
        <p:nvSpPr>
          <p:cNvPr id="61" name="Rounded Rectangle 60">
            <a:extLst>
              <a:ext uri="{FF2B5EF4-FFF2-40B4-BE49-F238E27FC236}">
                <a16:creationId xmlns:a16="http://schemas.microsoft.com/office/drawing/2014/main" id="{CA37F48D-E22A-7161-7C60-900838EFDE25}"/>
              </a:ext>
            </a:extLst>
          </p:cNvPr>
          <p:cNvSpPr/>
          <p:nvPr/>
        </p:nvSpPr>
        <p:spPr>
          <a:xfrm>
            <a:off x="3775477" y="904723"/>
            <a:ext cx="5324530" cy="781681"/>
          </a:xfrm>
          <a:prstGeom prst="roundRect">
            <a:avLst>
              <a:gd name="adj" fmla="val 0"/>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61EDCD2F-6DE3-BD65-7310-D180264EB7CB}"/>
                  </a:ext>
                </a:extLst>
              </p:cNvPr>
              <p:cNvSpPr txBox="1"/>
              <p:nvPr/>
            </p:nvSpPr>
            <p:spPr>
              <a:xfrm>
                <a:off x="5803963" y="862266"/>
                <a:ext cx="1215653" cy="492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600" i="1" dirty="0" smtClean="0">
                          <a:latin typeface="Cambria Math" panose="02040503050406030204" pitchFamily="18" charset="0"/>
                        </a:rPr>
                        <m:t>𝑎</m:t>
                      </m:r>
                      <m:r>
                        <a:rPr lang="en-JP" sz="2600" i="1" dirty="0" smtClean="0">
                          <a:latin typeface="Cambria Math" panose="02040503050406030204" pitchFamily="18" charset="0"/>
                        </a:rPr>
                        <m:t> &lt; </m:t>
                      </m:r>
                      <m:r>
                        <a:rPr lang="en-JP" sz="2600" i="1" dirty="0" smtClean="0">
                          <a:latin typeface="Cambria Math" panose="02040503050406030204" pitchFamily="18" charset="0"/>
                        </a:rPr>
                        <m:t>𝑏</m:t>
                      </m:r>
                    </m:oMath>
                  </m:oMathPara>
                </a14:m>
                <a:endParaRPr lang="en-JP" sz="2600" dirty="0"/>
              </a:p>
            </p:txBody>
          </p:sp>
        </mc:Choice>
        <mc:Fallback xmlns="">
          <p:sp>
            <p:nvSpPr>
              <p:cNvPr id="63" name="TextBox 62">
                <a:extLst>
                  <a:ext uri="{FF2B5EF4-FFF2-40B4-BE49-F238E27FC236}">
                    <a16:creationId xmlns:a16="http://schemas.microsoft.com/office/drawing/2014/main" id="{61EDCD2F-6DE3-BD65-7310-D180264EB7CB}"/>
                  </a:ext>
                </a:extLst>
              </p:cNvPr>
              <p:cNvSpPr txBox="1">
                <a:spLocks noRot="1" noChangeAspect="1" noMove="1" noResize="1" noEditPoints="1" noAdjustHandles="1" noChangeArrowheads="1" noChangeShapeType="1" noTextEdit="1"/>
              </p:cNvSpPr>
              <p:nvPr/>
            </p:nvSpPr>
            <p:spPr>
              <a:xfrm>
                <a:off x="5803963" y="862266"/>
                <a:ext cx="1215653" cy="492443"/>
              </a:xfrm>
              <a:prstGeom prst="rect">
                <a:avLst/>
              </a:prstGeom>
              <a:blipFill>
                <a:blip r:embed="rId11"/>
                <a:stretch>
                  <a:fillRect b="-20000"/>
                </a:stretch>
              </a:blipFill>
            </p:spPr>
            <p:txBody>
              <a:bodyPr/>
              <a:lstStyle/>
              <a:p>
                <a:r>
                  <a:rPr lang="en-JP">
                    <a:noFill/>
                  </a:rPr>
                  <a:t> </a:t>
                </a:r>
              </a:p>
            </p:txBody>
          </p:sp>
        </mc:Fallback>
      </mc:AlternateContent>
      <p:sp>
        <p:nvSpPr>
          <p:cNvPr id="79" name="TextBox 78">
            <a:extLst>
              <a:ext uri="{FF2B5EF4-FFF2-40B4-BE49-F238E27FC236}">
                <a16:creationId xmlns:a16="http://schemas.microsoft.com/office/drawing/2014/main" id="{72650F06-4795-AF65-5705-B4EFA32210BB}"/>
              </a:ext>
            </a:extLst>
          </p:cNvPr>
          <p:cNvSpPr txBox="1"/>
          <p:nvPr/>
        </p:nvSpPr>
        <p:spPr>
          <a:xfrm>
            <a:off x="3745250" y="1187047"/>
            <a:ext cx="362600" cy="492443"/>
          </a:xfrm>
          <a:prstGeom prst="rect">
            <a:avLst/>
          </a:prstGeom>
          <a:noFill/>
        </p:spPr>
        <p:txBody>
          <a:bodyPr wrap="none" rtlCol="0">
            <a:spAutoFit/>
          </a:bodyPr>
          <a:lstStyle/>
          <a:p>
            <a:r>
              <a:rPr lang="en-JP" sz="2600" dirty="0"/>
              <a:t>=</a:t>
            </a:r>
          </a:p>
        </p:txBody>
      </p:sp>
      <p:sp>
        <p:nvSpPr>
          <p:cNvPr id="80" name="TextBox 79">
            <a:extLst>
              <a:ext uri="{FF2B5EF4-FFF2-40B4-BE49-F238E27FC236}">
                <a16:creationId xmlns:a16="http://schemas.microsoft.com/office/drawing/2014/main" id="{3093A9B8-D476-D58B-A633-B1CF2ABE3945}"/>
              </a:ext>
            </a:extLst>
          </p:cNvPr>
          <p:cNvSpPr txBox="1"/>
          <p:nvPr/>
        </p:nvSpPr>
        <p:spPr>
          <a:xfrm>
            <a:off x="4017602" y="1193961"/>
            <a:ext cx="939937" cy="492443"/>
          </a:xfrm>
          <a:prstGeom prst="rect">
            <a:avLst/>
          </a:prstGeom>
          <a:noFill/>
        </p:spPr>
        <p:txBody>
          <a:bodyPr wrap="none" rtlCol="0">
            <a:spAutoFit/>
          </a:bodyPr>
          <a:lstStyle/>
          <a:p>
            <a:r>
              <a:rPr lang="en-JP" sz="2600" dirty="0"/>
              <a:t>MAJ3</a:t>
            </a:r>
          </a:p>
        </p:txBody>
      </p:sp>
      <p:sp>
        <p:nvSpPr>
          <p:cNvPr id="81" name="TextBox 80">
            <a:extLst>
              <a:ext uri="{FF2B5EF4-FFF2-40B4-BE49-F238E27FC236}">
                <a16:creationId xmlns:a16="http://schemas.microsoft.com/office/drawing/2014/main" id="{C515DC5F-0BD2-2670-84E8-ADF8B44129C0}"/>
              </a:ext>
            </a:extLst>
          </p:cNvPr>
          <p:cNvSpPr txBox="1"/>
          <p:nvPr/>
        </p:nvSpPr>
        <p:spPr>
          <a:xfrm>
            <a:off x="4793217" y="1161757"/>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B319E9F4-C0A4-3C2F-9161-E796B3260D3A}"/>
                  </a:ext>
                </a:extLst>
              </p:cNvPr>
              <p:cNvSpPr txBox="1"/>
              <p:nvPr/>
            </p:nvSpPr>
            <p:spPr>
              <a:xfrm>
                <a:off x="4909158" y="1140076"/>
                <a:ext cx="1617681" cy="492443"/>
              </a:xfrm>
              <a:prstGeom prst="rect">
                <a:avLst/>
              </a:prstGeom>
              <a:noFill/>
            </p:spPr>
            <p:txBody>
              <a:bodyPr wrap="square" rtlCol="0">
                <a:spAutoFit/>
              </a:bodyPr>
              <a:lstStyle/>
              <a:p>
                <a14:m>
                  <m:oMath xmlns:m="http://schemas.openxmlformats.org/officeDocument/2006/math">
                    <m:r>
                      <a:rPr lang="en-JP" sz="2600" i="1" dirty="0" smtClean="0">
                        <a:solidFill>
                          <a:schemeClr val="accent2"/>
                        </a:solidFill>
                        <a:latin typeface="Cambria Math" panose="02040503050406030204" pitchFamily="18" charset="0"/>
                      </a:rPr>
                      <m:t>𝑎</m:t>
                    </m:r>
                    <m:r>
                      <a:rPr lang="en-US" sz="2600" b="0" i="1" baseline="-25000" dirty="0" smtClean="0">
                        <a:solidFill>
                          <a:schemeClr val="accent2"/>
                        </a:solidFill>
                        <a:latin typeface="Cambria Math" panose="02040503050406030204" pitchFamily="18" charset="0"/>
                      </a:rPr>
                      <m:t>1</m:t>
                    </m:r>
                  </m:oMath>
                </a14:m>
                <a:r>
                  <a:rPr lang="en-JP" sz="2600" dirty="0"/>
                  <a:t> </a:t>
                </a:r>
                <a14:m>
                  <m:oMath xmlns:m="http://schemas.openxmlformats.org/officeDocument/2006/math">
                    <m:r>
                      <a:rPr lang="en-JP" sz="2600" i="1" dirty="0">
                        <a:latin typeface="Cambria Math" panose="02040503050406030204" pitchFamily="18" charset="0"/>
                      </a:rPr>
                      <m:t>&lt;</m:t>
                    </m:r>
                    <m:r>
                      <a:rPr lang="en-JP" sz="2600" i="1" dirty="0" smtClean="0">
                        <a:solidFill>
                          <a:schemeClr val="accent2"/>
                        </a:solidFill>
                        <a:latin typeface="Cambria Math" panose="02040503050406030204" pitchFamily="18" charset="0"/>
                      </a:rPr>
                      <m:t>𝑏</m:t>
                    </m:r>
                    <m:r>
                      <a:rPr lang="en-US" sz="2600" b="0" i="0" baseline="-25000" dirty="0" smtClean="0">
                        <a:solidFill>
                          <a:schemeClr val="accent2"/>
                        </a:solidFill>
                        <a:latin typeface="Cambria Math" panose="02040503050406030204" pitchFamily="18" charset="0"/>
                      </a:rPr>
                      <m:t>1</m:t>
                    </m:r>
                  </m:oMath>
                </a14:m>
                <a:r>
                  <a:rPr lang="en-JP" sz="2600" baseline="-25000" dirty="0">
                    <a:solidFill>
                      <a:schemeClr val="accent2"/>
                    </a:solidFill>
                  </a:rPr>
                  <a:t>  </a:t>
                </a:r>
              </a:p>
            </p:txBody>
          </p:sp>
        </mc:Choice>
        <mc:Fallback xmlns="">
          <p:sp>
            <p:nvSpPr>
              <p:cNvPr id="82" name="TextBox 81">
                <a:extLst>
                  <a:ext uri="{FF2B5EF4-FFF2-40B4-BE49-F238E27FC236}">
                    <a16:creationId xmlns:a16="http://schemas.microsoft.com/office/drawing/2014/main" id="{B319E9F4-C0A4-3C2F-9161-E796B3260D3A}"/>
                  </a:ext>
                </a:extLst>
              </p:cNvPr>
              <p:cNvSpPr txBox="1">
                <a:spLocks noRot="1" noChangeAspect="1" noMove="1" noResize="1" noEditPoints="1" noAdjustHandles="1" noChangeArrowheads="1" noChangeShapeType="1" noTextEdit="1"/>
              </p:cNvSpPr>
              <p:nvPr/>
            </p:nvSpPr>
            <p:spPr>
              <a:xfrm>
                <a:off x="4909158" y="1140076"/>
                <a:ext cx="1617681" cy="492443"/>
              </a:xfrm>
              <a:prstGeom prst="rect">
                <a:avLst/>
              </a:prstGeom>
              <a:blipFill>
                <a:blip r:embed="rId12"/>
                <a:stretch>
                  <a:fillRect/>
                </a:stretch>
              </a:blipFill>
            </p:spPr>
            <p:txBody>
              <a:bodyPr/>
              <a:lstStyle/>
              <a:p>
                <a:r>
                  <a:rPr lang="en-JP">
                    <a:noFill/>
                  </a:rPr>
                  <a:t> </a:t>
                </a:r>
              </a:p>
            </p:txBody>
          </p:sp>
        </mc:Fallback>
      </mc:AlternateContent>
      <p:sp>
        <p:nvSpPr>
          <p:cNvPr id="83" name="TextBox 82">
            <a:extLst>
              <a:ext uri="{FF2B5EF4-FFF2-40B4-BE49-F238E27FC236}">
                <a16:creationId xmlns:a16="http://schemas.microsoft.com/office/drawing/2014/main" id="{9ED8FC85-A7A3-83ED-955B-CB85B422A2B7}"/>
              </a:ext>
            </a:extLst>
          </p:cNvPr>
          <p:cNvSpPr txBox="1"/>
          <p:nvPr/>
        </p:nvSpPr>
        <p:spPr>
          <a:xfrm>
            <a:off x="5926102" y="1236537"/>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A09C37D5-F95C-E32F-3451-E1571558E32A}"/>
                  </a:ext>
                </a:extLst>
              </p:cNvPr>
              <p:cNvSpPr txBox="1"/>
              <p:nvPr/>
            </p:nvSpPr>
            <p:spPr>
              <a:xfrm>
                <a:off x="6126581" y="1157797"/>
                <a:ext cx="2144444" cy="492443"/>
              </a:xfrm>
              <a:prstGeom prst="rect">
                <a:avLst/>
              </a:prstGeom>
              <a:noFill/>
            </p:spPr>
            <p:txBody>
              <a:bodyPr wrap="square" rtlCol="0">
                <a:spAutoFit/>
              </a:bodyPr>
              <a:lstStyle/>
              <a:p>
                <a14:m>
                  <m:oMath xmlns:m="http://schemas.openxmlformats.org/officeDocument/2006/math">
                    <m:r>
                      <a:rPr lang="en-JP" sz="2600" i="1" dirty="0" smtClean="0">
                        <a:solidFill>
                          <a:schemeClr val="accent2"/>
                        </a:solidFill>
                        <a:latin typeface="Cambria Math" panose="02040503050406030204" pitchFamily="18" charset="0"/>
                      </a:rPr>
                      <m:t>𝑎</m:t>
                    </m:r>
                    <m:r>
                      <a:rPr lang="en-US" sz="2600" b="0" i="1" baseline="-25000" dirty="0" smtClean="0">
                        <a:solidFill>
                          <a:schemeClr val="accent2"/>
                        </a:solidFill>
                        <a:latin typeface="Cambria Math" panose="02040503050406030204" pitchFamily="18" charset="0"/>
                      </a:rPr>
                      <m:t>1</m:t>
                    </m:r>
                  </m:oMath>
                </a14:m>
                <a:r>
                  <a:rPr lang="en-JP" sz="2600" dirty="0"/>
                  <a:t> </a:t>
                </a:r>
                <a14:m>
                  <m:oMath xmlns:m="http://schemas.openxmlformats.org/officeDocument/2006/math">
                    <m:r>
                      <a:rPr lang="en-US" sz="2600" b="0" i="1" dirty="0" smtClean="0">
                        <a:solidFill>
                          <a:schemeClr val="accent2"/>
                        </a:solidFill>
                        <a:latin typeface="Cambria Math" panose="02040503050406030204" pitchFamily="18" charset="0"/>
                        <a:ea typeface="Cambria Math" panose="02040503050406030204" pitchFamily="18" charset="0"/>
                      </a:rPr>
                      <m:t>−1</m:t>
                    </m:r>
                    <m:r>
                      <a:rPr lang="en-US" sz="2600" b="0" i="1" dirty="0" smtClean="0">
                        <a:solidFill>
                          <a:schemeClr val="tx1"/>
                        </a:solidFill>
                        <a:latin typeface="Cambria Math" panose="02040503050406030204" pitchFamily="18" charset="0"/>
                        <a:ea typeface="Cambria Math" panose="02040503050406030204" pitchFamily="18" charset="0"/>
                      </a:rPr>
                      <m:t>&lt;</m:t>
                    </m:r>
                    <m:r>
                      <a:rPr lang="en-JP" sz="2600" i="1" dirty="0" smtClean="0">
                        <a:solidFill>
                          <a:schemeClr val="accent2"/>
                        </a:solidFill>
                        <a:latin typeface="Cambria Math" panose="02040503050406030204" pitchFamily="18" charset="0"/>
                      </a:rPr>
                      <m:t>𝑏</m:t>
                    </m:r>
                    <m:r>
                      <a:rPr lang="en-US" sz="2600" b="0" i="0" baseline="-25000" dirty="0" smtClean="0">
                        <a:solidFill>
                          <a:schemeClr val="accent2"/>
                        </a:solidFill>
                        <a:latin typeface="Cambria Math" panose="02040503050406030204" pitchFamily="18" charset="0"/>
                      </a:rPr>
                      <m:t>1</m:t>
                    </m:r>
                  </m:oMath>
                </a14:m>
                <a:r>
                  <a:rPr lang="en-JP" sz="2600" baseline="-25000" dirty="0">
                    <a:solidFill>
                      <a:schemeClr val="accent2"/>
                    </a:solidFill>
                  </a:rPr>
                  <a:t>  </a:t>
                </a:r>
              </a:p>
            </p:txBody>
          </p:sp>
        </mc:Choice>
        <mc:Fallback xmlns="">
          <p:sp>
            <p:nvSpPr>
              <p:cNvPr id="84" name="TextBox 83">
                <a:extLst>
                  <a:ext uri="{FF2B5EF4-FFF2-40B4-BE49-F238E27FC236}">
                    <a16:creationId xmlns:a16="http://schemas.microsoft.com/office/drawing/2014/main" id="{A09C37D5-F95C-E32F-3451-E1571558E32A}"/>
                  </a:ext>
                </a:extLst>
              </p:cNvPr>
              <p:cNvSpPr txBox="1">
                <a:spLocks noRot="1" noChangeAspect="1" noMove="1" noResize="1" noEditPoints="1" noAdjustHandles="1" noChangeArrowheads="1" noChangeShapeType="1" noTextEdit="1"/>
              </p:cNvSpPr>
              <p:nvPr/>
            </p:nvSpPr>
            <p:spPr>
              <a:xfrm>
                <a:off x="6126581" y="1157797"/>
                <a:ext cx="2144444" cy="492443"/>
              </a:xfrm>
              <a:prstGeom prst="rect">
                <a:avLst/>
              </a:prstGeom>
              <a:blipFill>
                <a:blip r:embed="rId13"/>
                <a:stretch>
                  <a:fillRect/>
                </a:stretch>
              </a:blipFill>
            </p:spPr>
            <p:txBody>
              <a:bodyPr/>
              <a:lstStyle/>
              <a:p>
                <a:r>
                  <a:rPr lang="en-JP">
                    <a:noFill/>
                  </a:rPr>
                  <a:t> </a:t>
                </a:r>
              </a:p>
            </p:txBody>
          </p:sp>
        </mc:Fallback>
      </mc:AlternateContent>
      <p:sp>
        <p:nvSpPr>
          <p:cNvPr id="85" name="TextBox 84">
            <a:extLst>
              <a:ext uri="{FF2B5EF4-FFF2-40B4-BE49-F238E27FC236}">
                <a16:creationId xmlns:a16="http://schemas.microsoft.com/office/drawing/2014/main" id="{28FB89FF-13F0-4E32-577F-10A3BE104AE9}"/>
              </a:ext>
            </a:extLst>
          </p:cNvPr>
          <p:cNvSpPr txBox="1"/>
          <p:nvPr/>
        </p:nvSpPr>
        <p:spPr>
          <a:xfrm>
            <a:off x="7709383" y="1203402"/>
            <a:ext cx="304892" cy="492443"/>
          </a:xfrm>
          <a:prstGeom prst="rect">
            <a:avLst/>
          </a:prstGeom>
          <a:noFill/>
        </p:spPr>
        <p:txBody>
          <a:bodyPr wrap="square" rtlCol="0">
            <a:spAutoFit/>
          </a:bodyPr>
          <a:lstStyle/>
          <a:p>
            <a:r>
              <a:rPr lang="en-JP" sz="2600" dirty="0"/>
              <a:t>,</a:t>
            </a:r>
          </a:p>
        </p:txBody>
      </p: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9F3F4536-5A11-BE07-8BD7-88C935B12663}"/>
                  </a:ext>
                </a:extLst>
              </p:cNvPr>
              <p:cNvSpPr txBox="1"/>
              <p:nvPr/>
            </p:nvSpPr>
            <p:spPr>
              <a:xfrm>
                <a:off x="7853006" y="1122011"/>
                <a:ext cx="1617681" cy="492443"/>
              </a:xfrm>
              <a:prstGeom prst="rect">
                <a:avLst/>
              </a:prstGeom>
              <a:noFill/>
            </p:spPr>
            <p:txBody>
              <a:bodyPr wrap="square" rtlCol="0">
                <a:spAutoFit/>
              </a:bodyPr>
              <a:lstStyle/>
              <a:p>
                <a14:m>
                  <m:oMath xmlns:m="http://schemas.openxmlformats.org/officeDocument/2006/math">
                    <m:r>
                      <a:rPr lang="en-JP" sz="2600" i="1" dirty="0" smtClean="0">
                        <a:solidFill>
                          <a:schemeClr val="accent1"/>
                        </a:solidFill>
                        <a:latin typeface="Cambria Math" panose="02040503050406030204" pitchFamily="18" charset="0"/>
                      </a:rPr>
                      <m:t>𝑎</m:t>
                    </m:r>
                    <m:r>
                      <a:rPr lang="en-US" sz="2600" b="0" i="1" baseline="-25000" dirty="0" smtClean="0">
                        <a:solidFill>
                          <a:schemeClr val="accent1"/>
                        </a:solidFill>
                        <a:latin typeface="Cambria Math" panose="02040503050406030204" pitchFamily="18" charset="0"/>
                      </a:rPr>
                      <m:t>0</m:t>
                    </m:r>
                  </m:oMath>
                </a14:m>
                <a:r>
                  <a:rPr lang="en-JP" sz="2600" dirty="0">
                    <a:solidFill>
                      <a:schemeClr val="accent1"/>
                    </a:solidFill>
                  </a:rPr>
                  <a:t> </a:t>
                </a:r>
                <a14:m>
                  <m:oMath xmlns:m="http://schemas.openxmlformats.org/officeDocument/2006/math">
                    <m:r>
                      <a:rPr lang="en-JP" sz="2600" i="1" dirty="0">
                        <a:latin typeface="Cambria Math" panose="02040503050406030204" pitchFamily="18" charset="0"/>
                      </a:rPr>
                      <m:t>&lt;</m:t>
                    </m:r>
                    <m:r>
                      <a:rPr lang="en-JP" sz="2600" i="1" dirty="0" smtClean="0">
                        <a:solidFill>
                          <a:schemeClr val="accent1"/>
                        </a:solidFill>
                        <a:latin typeface="Cambria Math" panose="02040503050406030204" pitchFamily="18" charset="0"/>
                      </a:rPr>
                      <m:t>𝑏</m:t>
                    </m:r>
                    <m:r>
                      <a:rPr lang="en-US" sz="2600" b="0" i="0" baseline="-25000" dirty="0" smtClean="0">
                        <a:solidFill>
                          <a:schemeClr val="accent1"/>
                        </a:solidFill>
                        <a:latin typeface="Cambria Math" panose="02040503050406030204" pitchFamily="18" charset="0"/>
                      </a:rPr>
                      <m:t>0</m:t>
                    </m:r>
                  </m:oMath>
                </a14:m>
                <a:r>
                  <a:rPr lang="en-JP" sz="2600" baseline="-25000" dirty="0">
                    <a:solidFill>
                      <a:schemeClr val="accent1"/>
                    </a:solidFill>
                  </a:rPr>
                  <a:t>  </a:t>
                </a:r>
                <a:endParaRPr lang="en-JP" sz="2600" baseline="-25000" dirty="0">
                  <a:solidFill>
                    <a:schemeClr val="accent2"/>
                  </a:solidFill>
                </a:endParaRPr>
              </a:p>
            </p:txBody>
          </p:sp>
        </mc:Choice>
        <mc:Fallback xmlns="">
          <p:sp>
            <p:nvSpPr>
              <p:cNvPr id="86" name="TextBox 85">
                <a:extLst>
                  <a:ext uri="{FF2B5EF4-FFF2-40B4-BE49-F238E27FC236}">
                    <a16:creationId xmlns:a16="http://schemas.microsoft.com/office/drawing/2014/main" id="{9F3F4536-5A11-BE07-8BD7-88C935B12663}"/>
                  </a:ext>
                </a:extLst>
              </p:cNvPr>
              <p:cNvSpPr txBox="1">
                <a:spLocks noRot="1" noChangeAspect="1" noMove="1" noResize="1" noEditPoints="1" noAdjustHandles="1" noChangeArrowheads="1" noChangeShapeType="1" noTextEdit="1"/>
              </p:cNvSpPr>
              <p:nvPr/>
            </p:nvSpPr>
            <p:spPr>
              <a:xfrm>
                <a:off x="7853006" y="1122011"/>
                <a:ext cx="1617681" cy="492443"/>
              </a:xfrm>
              <a:prstGeom prst="rect">
                <a:avLst/>
              </a:prstGeom>
              <a:blipFill>
                <a:blip r:embed="rId14"/>
                <a:stretch>
                  <a:fillRect/>
                </a:stretch>
              </a:blipFill>
            </p:spPr>
            <p:txBody>
              <a:bodyPr/>
              <a:lstStyle/>
              <a:p>
                <a:r>
                  <a:rPr lang="en-JP">
                    <a:noFill/>
                  </a:rPr>
                  <a:t> </a:t>
                </a:r>
              </a:p>
            </p:txBody>
          </p:sp>
        </mc:Fallback>
      </mc:AlternateContent>
      <p:sp>
        <p:nvSpPr>
          <p:cNvPr id="87" name="TextBox 86">
            <a:extLst>
              <a:ext uri="{FF2B5EF4-FFF2-40B4-BE49-F238E27FC236}">
                <a16:creationId xmlns:a16="http://schemas.microsoft.com/office/drawing/2014/main" id="{69189136-C35E-A292-0162-795139B5D879}"/>
              </a:ext>
            </a:extLst>
          </p:cNvPr>
          <p:cNvSpPr txBox="1"/>
          <p:nvPr/>
        </p:nvSpPr>
        <p:spPr>
          <a:xfrm>
            <a:off x="8871499" y="1110465"/>
            <a:ext cx="304892" cy="492443"/>
          </a:xfrm>
          <a:prstGeom prst="rect">
            <a:avLst/>
          </a:prstGeom>
          <a:noFill/>
        </p:spPr>
        <p:txBody>
          <a:bodyPr wrap="square" rtlCol="0">
            <a:spAutoFit/>
          </a:bodyPr>
          <a:lstStyle/>
          <a:p>
            <a:r>
              <a:rPr lang="en-JP" sz="2600" dirty="0"/>
              <a:t>)</a:t>
            </a:r>
          </a:p>
        </p:txBody>
      </p:sp>
      <p:sp>
        <p:nvSpPr>
          <p:cNvPr id="134" name="Rectangle 133">
            <a:extLst>
              <a:ext uri="{FF2B5EF4-FFF2-40B4-BE49-F238E27FC236}">
                <a16:creationId xmlns:a16="http://schemas.microsoft.com/office/drawing/2014/main" id="{39A5E590-39F7-7662-0015-898880D22D35}"/>
              </a:ext>
            </a:extLst>
          </p:cNvPr>
          <p:cNvSpPr/>
          <p:nvPr/>
        </p:nvSpPr>
        <p:spPr>
          <a:xfrm>
            <a:off x="5543007" y="2079137"/>
            <a:ext cx="1697246" cy="443804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cxnSp>
        <p:nvCxnSpPr>
          <p:cNvPr id="135" name="Straight Connector 134">
            <a:extLst>
              <a:ext uri="{FF2B5EF4-FFF2-40B4-BE49-F238E27FC236}">
                <a16:creationId xmlns:a16="http://schemas.microsoft.com/office/drawing/2014/main" id="{8ED69FF5-50AB-D14E-CFBD-C0600B6D5C67}"/>
              </a:ext>
            </a:extLst>
          </p:cNvPr>
          <p:cNvCxnSpPr>
            <a:cxnSpLocks/>
          </p:cNvCxnSpPr>
          <p:nvPr/>
        </p:nvCxnSpPr>
        <p:spPr>
          <a:xfrm flipH="1">
            <a:off x="6388559" y="2097296"/>
            <a:ext cx="6143" cy="442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4089801B-B797-191C-8B0E-1D020B044949}"/>
              </a:ext>
            </a:extLst>
          </p:cNvPr>
          <p:cNvCxnSpPr>
            <a:cxnSpLocks/>
          </p:cNvCxnSpPr>
          <p:nvPr/>
        </p:nvCxnSpPr>
        <p:spPr>
          <a:xfrm flipH="1">
            <a:off x="6949188" y="2083427"/>
            <a:ext cx="6143" cy="442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58816290-80B6-A6E5-862D-2D72DD2CB65C}"/>
              </a:ext>
            </a:extLst>
          </p:cNvPr>
          <p:cNvCxnSpPr>
            <a:cxnSpLocks/>
          </p:cNvCxnSpPr>
          <p:nvPr/>
        </p:nvCxnSpPr>
        <p:spPr>
          <a:xfrm flipH="1">
            <a:off x="5812572" y="2083427"/>
            <a:ext cx="6143" cy="4428000"/>
          </a:xfrm>
          <a:prstGeom prst="line">
            <a:avLst/>
          </a:prstGeom>
          <a:ln w="28575"/>
        </p:spPr>
        <p:style>
          <a:lnRef idx="1">
            <a:schemeClr val="dk1"/>
          </a:lnRef>
          <a:fillRef idx="0">
            <a:schemeClr val="dk1"/>
          </a:fillRef>
          <a:effectRef idx="0">
            <a:schemeClr val="dk1"/>
          </a:effectRef>
          <a:fontRef idx="minor">
            <a:schemeClr val="tx1"/>
          </a:fontRef>
        </p:style>
      </p:cxnSp>
      <p:sp>
        <p:nvSpPr>
          <p:cNvPr id="139" name="Oval 138">
            <a:extLst>
              <a:ext uri="{FF2B5EF4-FFF2-40B4-BE49-F238E27FC236}">
                <a16:creationId xmlns:a16="http://schemas.microsoft.com/office/drawing/2014/main" id="{1F791E01-D472-7894-FC6F-D07A3AB2BFBF}"/>
              </a:ext>
            </a:extLst>
          </p:cNvPr>
          <p:cNvSpPr/>
          <p:nvPr/>
        </p:nvSpPr>
        <p:spPr>
          <a:xfrm>
            <a:off x="5602715" y="310318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47" name="Oval 146">
            <a:extLst>
              <a:ext uri="{FF2B5EF4-FFF2-40B4-BE49-F238E27FC236}">
                <a16:creationId xmlns:a16="http://schemas.microsoft.com/office/drawing/2014/main" id="{A7C711EF-B868-F8EA-1734-F9E2EC5B5F64}"/>
              </a:ext>
            </a:extLst>
          </p:cNvPr>
          <p:cNvSpPr/>
          <p:nvPr/>
        </p:nvSpPr>
        <p:spPr>
          <a:xfrm>
            <a:off x="6172559" y="310318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62" name="Group 61">
            <a:extLst>
              <a:ext uri="{FF2B5EF4-FFF2-40B4-BE49-F238E27FC236}">
                <a16:creationId xmlns:a16="http://schemas.microsoft.com/office/drawing/2014/main" id="{A92BA6AF-07E8-393C-BADB-43A017F0706C}"/>
              </a:ext>
            </a:extLst>
          </p:cNvPr>
          <p:cNvGrpSpPr/>
          <p:nvPr/>
        </p:nvGrpSpPr>
        <p:grpSpPr>
          <a:xfrm>
            <a:off x="5602715" y="2604119"/>
            <a:ext cx="1565545" cy="432000"/>
            <a:chOff x="5602715" y="2604119"/>
            <a:chExt cx="1565545" cy="432000"/>
          </a:xfrm>
        </p:grpSpPr>
        <p:sp>
          <p:nvSpPr>
            <p:cNvPr id="138" name="Oval 137">
              <a:extLst>
                <a:ext uri="{FF2B5EF4-FFF2-40B4-BE49-F238E27FC236}">
                  <a16:creationId xmlns:a16="http://schemas.microsoft.com/office/drawing/2014/main" id="{987226B3-E532-10DA-7049-36C011ACD994}"/>
                </a:ext>
              </a:extLst>
            </p:cNvPr>
            <p:cNvSpPr/>
            <p:nvPr/>
          </p:nvSpPr>
          <p:spPr>
            <a:xfrm>
              <a:off x="5602715" y="260411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46" name="Oval 145">
              <a:extLst>
                <a:ext uri="{FF2B5EF4-FFF2-40B4-BE49-F238E27FC236}">
                  <a16:creationId xmlns:a16="http://schemas.microsoft.com/office/drawing/2014/main" id="{305468E7-0A3B-A669-310D-FD94830F9107}"/>
                </a:ext>
              </a:extLst>
            </p:cNvPr>
            <p:cNvSpPr/>
            <p:nvPr/>
          </p:nvSpPr>
          <p:spPr>
            <a:xfrm>
              <a:off x="6172559" y="260411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54" name="Oval 153">
              <a:extLst>
                <a:ext uri="{FF2B5EF4-FFF2-40B4-BE49-F238E27FC236}">
                  <a16:creationId xmlns:a16="http://schemas.microsoft.com/office/drawing/2014/main" id="{188B17F4-E0D6-2879-FBDD-9598D01864E5}"/>
                </a:ext>
              </a:extLst>
            </p:cNvPr>
            <p:cNvSpPr/>
            <p:nvPr/>
          </p:nvSpPr>
          <p:spPr>
            <a:xfrm>
              <a:off x="6736260" y="260411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155" name="Oval 154">
            <a:extLst>
              <a:ext uri="{FF2B5EF4-FFF2-40B4-BE49-F238E27FC236}">
                <a16:creationId xmlns:a16="http://schemas.microsoft.com/office/drawing/2014/main" id="{EA05AA5D-B460-EEE2-683B-6109AF4F8B6A}"/>
              </a:ext>
            </a:extLst>
          </p:cNvPr>
          <p:cNvSpPr/>
          <p:nvPr/>
        </p:nvSpPr>
        <p:spPr>
          <a:xfrm>
            <a:off x="6736260" y="310318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64" name="Group 63">
            <a:extLst>
              <a:ext uri="{FF2B5EF4-FFF2-40B4-BE49-F238E27FC236}">
                <a16:creationId xmlns:a16="http://schemas.microsoft.com/office/drawing/2014/main" id="{0922709C-B156-FFF1-8AAD-6A3268DA1621}"/>
              </a:ext>
            </a:extLst>
          </p:cNvPr>
          <p:cNvGrpSpPr/>
          <p:nvPr/>
        </p:nvGrpSpPr>
        <p:grpSpPr>
          <a:xfrm>
            <a:off x="5596572" y="2125932"/>
            <a:ext cx="1565545" cy="432000"/>
            <a:chOff x="5596572" y="2125932"/>
            <a:chExt cx="1565545" cy="432000"/>
          </a:xfrm>
        </p:grpSpPr>
        <p:sp>
          <p:nvSpPr>
            <p:cNvPr id="162" name="Oval 161">
              <a:extLst>
                <a:ext uri="{FF2B5EF4-FFF2-40B4-BE49-F238E27FC236}">
                  <a16:creationId xmlns:a16="http://schemas.microsoft.com/office/drawing/2014/main" id="{42F38C9B-8591-59A9-2D6E-282FDE21C2EC}"/>
                </a:ext>
              </a:extLst>
            </p:cNvPr>
            <p:cNvSpPr/>
            <p:nvPr/>
          </p:nvSpPr>
          <p:spPr>
            <a:xfrm>
              <a:off x="5596572" y="21259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3" name="Oval 162">
              <a:extLst>
                <a:ext uri="{FF2B5EF4-FFF2-40B4-BE49-F238E27FC236}">
                  <a16:creationId xmlns:a16="http://schemas.microsoft.com/office/drawing/2014/main" id="{1AC49588-D90B-B9EA-A24B-4B2F03CEE265}"/>
                </a:ext>
              </a:extLst>
            </p:cNvPr>
            <p:cNvSpPr/>
            <p:nvPr/>
          </p:nvSpPr>
          <p:spPr>
            <a:xfrm>
              <a:off x="6166416" y="21259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64" name="Oval 163">
              <a:extLst>
                <a:ext uri="{FF2B5EF4-FFF2-40B4-BE49-F238E27FC236}">
                  <a16:creationId xmlns:a16="http://schemas.microsoft.com/office/drawing/2014/main" id="{3A530998-EE41-8FBE-A136-7ABF5F87DA5D}"/>
                </a:ext>
              </a:extLst>
            </p:cNvPr>
            <p:cNvSpPr/>
            <p:nvPr/>
          </p:nvSpPr>
          <p:spPr>
            <a:xfrm>
              <a:off x="6730117" y="21259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168" name="Oval 167">
            <a:extLst>
              <a:ext uri="{FF2B5EF4-FFF2-40B4-BE49-F238E27FC236}">
                <a16:creationId xmlns:a16="http://schemas.microsoft.com/office/drawing/2014/main" id="{810226AE-4182-6E3E-0103-597BE5806FA8}"/>
              </a:ext>
            </a:extLst>
          </p:cNvPr>
          <p:cNvSpPr/>
          <p:nvPr/>
        </p:nvSpPr>
        <p:spPr>
          <a:xfrm>
            <a:off x="5602715" y="4577431"/>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170" name="Oval 169">
            <a:extLst>
              <a:ext uri="{FF2B5EF4-FFF2-40B4-BE49-F238E27FC236}">
                <a16:creationId xmlns:a16="http://schemas.microsoft.com/office/drawing/2014/main" id="{ABFF3100-D49B-65CF-6BD0-E80F8F0380B7}"/>
              </a:ext>
            </a:extLst>
          </p:cNvPr>
          <p:cNvSpPr/>
          <p:nvPr/>
        </p:nvSpPr>
        <p:spPr>
          <a:xfrm>
            <a:off x="6172559" y="4577431"/>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nvGrpSpPr>
          <p:cNvPr id="65" name="Group 64">
            <a:extLst>
              <a:ext uri="{FF2B5EF4-FFF2-40B4-BE49-F238E27FC236}">
                <a16:creationId xmlns:a16="http://schemas.microsoft.com/office/drawing/2014/main" id="{7F2DE4B4-B712-7D47-92E6-9298B1120501}"/>
              </a:ext>
            </a:extLst>
          </p:cNvPr>
          <p:cNvGrpSpPr/>
          <p:nvPr/>
        </p:nvGrpSpPr>
        <p:grpSpPr>
          <a:xfrm>
            <a:off x="5602715" y="4078364"/>
            <a:ext cx="1565545" cy="432000"/>
            <a:chOff x="5602715" y="4078364"/>
            <a:chExt cx="1565545" cy="432000"/>
          </a:xfrm>
        </p:grpSpPr>
        <p:sp>
          <p:nvSpPr>
            <p:cNvPr id="167" name="Oval 166">
              <a:extLst>
                <a:ext uri="{FF2B5EF4-FFF2-40B4-BE49-F238E27FC236}">
                  <a16:creationId xmlns:a16="http://schemas.microsoft.com/office/drawing/2014/main" id="{908322B5-EABD-1AA8-1FD9-22909941785F}"/>
                </a:ext>
              </a:extLst>
            </p:cNvPr>
            <p:cNvSpPr/>
            <p:nvPr/>
          </p:nvSpPr>
          <p:spPr>
            <a:xfrm>
              <a:off x="5602715" y="40783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69" name="Oval 168">
              <a:extLst>
                <a:ext uri="{FF2B5EF4-FFF2-40B4-BE49-F238E27FC236}">
                  <a16:creationId xmlns:a16="http://schemas.microsoft.com/office/drawing/2014/main" id="{C086F081-4B6C-F93F-4D4C-BA62F63F5B85}"/>
                </a:ext>
              </a:extLst>
            </p:cNvPr>
            <p:cNvSpPr/>
            <p:nvPr/>
          </p:nvSpPr>
          <p:spPr>
            <a:xfrm>
              <a:off x="6172559" y="40783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1" name="Oval 170">
              <a:extLst>
                <a:ext uri="{FF2B5EF4-FFF2-40B4-BE49-F238E27FC236}">
                  <a16:creationId xmlns:a16="http://schemas.microsoft.com/office/drawing/2014/main" id="{0156B43E-D0D9-B170-49AD-3E90CE048535}"/>
                </a:ext>
              </a:extLst>
            </p:cNvPr>
            <p:cNvSpPr/>
            <p:nvPr/>
          </p:nvSpPr>
          <p:spPr>
            <a:xfrm>
              <a:off x="6736260" y="40783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172" name="Oval 171">
            <a:extLst>
              <a:ext uri="{FF2B5EF4-FFF2-40B4-BE49-F238E27FC236}">
                <a16:creationId xmlns:a16="http://schemas.microsoft.com/office/drawing/2014/main" id="{C075D83F-4E96-5744-31BC-DE25A5CF0FF3}"/>
              </a:ext>
            </a:extLst>
          </p:cNvPr>
          <p:cNvSpPr/>
          <p:nvPr/>
        </p:nvSpPr>
        <p:spPr>
          <a:xfrm>
            <a:off x="6736260" y="4577431"/>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3" name="Oval 172">
            <a:extLst>
              <a:ext uri="{FF2B5EF4-FFF2-40B4-BE49-F238E27FC236}">
                <a16:creationId xmlns:a16="http://schemas.microsoft.com/office/drawing/2014/main" id="{DD1562BF-ACB6-6352-5F3F-57FDC11D2D72}"/>
              </a:ext>
            </a:extLst>
          </p:cNvPr>
          <p:cNvSpPr/>
          <p:nvPr/>
        </p:nvSpPr>
        <p:spPr>
          <a:xfrm>
            <a:off x="5596572" y="3600177"/>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4" name="Oval 173">
            <a:extLst>
              <a:ext uri="{FF2B5EF4-FFF2-40B4-BE49-F238E27FC236}">
                <a16:creationId xmlns:a16="http://schemas.microsoft.com/office/drawing/2014/main" id="{A6EB5217-2835-98AE-54FD-FF3BC464E302}"/>
              </a:ext>
            </a:extLst>
          </p:cNvPr>
          <p:cNvSpPr/>
          <p:nvPr/>
        </p:nvSpPr>
        <p:spPr>
          <a:xfrm>
            <a:off x="6166416" y="3600177"/>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5" name="Oval 174">
            <a:extLst>
              <a:ext uri="{FF2B5EF4-FFF2-40B4-BE49-F238E27FC236}">
                <a16:creationId xmlns:a16="http://schemas.microsoft.com/office/drawing/2014/main" id="{78F7D813-341A-7EC0-E95A-E4FC9BDEBD90}"/>
              </a:ext>
            </a:extLst>
          </p:cNvPr>
          <p:cNvSpPr/>
          <p:nvPr/>
        </p:nvSpPr>
        <p:spPr>
          <a:xfrm>
            <a:off x="6730117" y="3600177"/>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6" name="Oval 175">
            <a:extLst>
              <a:ext uri="{FF2B5EF4-FFF2-40B4-BE49-F238E27FC236}">
                <a16:creationId xmlns:a16="http://schemas.microsoft.com/office/drawing/2014/main" id="{DCCFF08B-2F1D-744D-A516-75C76FC9F91A}"/>
              </a:ext>
            </a:extLst>
          </p:cNvPr>
          <p:cNvSpPr/>
          <p:nvPr/>
        </p:nvSpPr>
        <p:spPr>
          <a:xfrm>
            <a:off x="5612946" y="553755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7" name="Oval 176">
            <a:extLst>
              <a:ext uri="{FF2B5EF4-FFF2-40B4-BE49-F238E27FC236}">
                <a16:creationId xmlns:a16="http://schemas.microsoft.com/office/drawing/2014/main" id="{E7CFA117-E882-8717-F775-C2AB7898AE09}"/>
              </a:ext>
            </a:extLst>
          </p:cNvPr>
          <p:cNvSpPr/>
          <p:nvPr/>
        </p:nvSpPr>
        <p:spPr>
          <a:xfrm>
            <a:off x="5612946" y="6036626"/>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78" name="Oval 177">
            <a:extLst>
              <a:ext uri="{FF2B5EF4-FFF2-40B4-BE49-F238E27FC236}">
                <a16:creationId xmlns:a16="http://schemas.microsoft.com/office/drawing/2014/main" id="{D96DC0C3-1DE0-6848-5A57-505249E8BC92}"/>
              </a:ext>
            </a:extLst>
          </p:cNvPr>
          <p:cNvSpPr/>
          <p:nvPr/>
        </p:nvSpPr>
        <p:spPr>
          <a:xfrm>
            <a:off x="6182790" y="553755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79" name="Oval 178">
            <a:extLst>
              <a:ext uri="{FF2B5EF4-FFF2-40B4-BE49-F238E27FC236}">
                <a16:creationId xmlns:a16="http://schemas.microsoft.com/office/drawing/2014/main" id="{3D63B2B6-5BA5-4AB6-2B51-D9A7277DEACC}"/>
              </a:ext>
            </a:extLst>
          </p:cNvPr>
          <p:cNvSpPr/>
          <p:nvPr/>
        </p:nvSpPr>
        <p:spPr>
          <a:xfrm>
            <a:off x="6182790" y="6036626"/>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0" name="Oval 179">
            <a:extLst>
              <a:ext uri="{FF2B5EF4-FFF2-40B4-BE49-F238E27FC236}">
                <a16:creationId xmlns:a16="http://schemas.microsoft.com/office/drawing/2014/main" id="{38B08C56-ADBC-423B-612D-83373A48BFED}"/>
              </a:ext>
            </a:extLst>
          </p:cNvPr>
          <p:cNvSpPr/>
          <p:nvPr/>
        </p:nvSpPr>
        <p:spPr>
          <a:xfrm>
            <a:off x="6746491" y="553755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1" name="Oval 180">
            <a:extLst>
              <a:ext uri="{FF2B5EF4-FFF2-40B4-BE49-F238E27FC236}">
                <a16:creationId xmlns:a16="http://schemas.microsoft.com/office/drawing/2014/main" id="{7C6C8E5A-6983-C495-AF56-A256994DCD21}"/>
              </a:ext>
            </a:extLst>
          </p:cNvPr>
          <p:cNvSpPr/>
          <p:nvPr/>
        </p:nvSpPr>
        <p:spPr>
          <a:xfrm>
            <a:off x="6746491" y="6036626"/>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2" name="Oval 181">
            <a:extLst>
              <a:ext uri="{FF2B5EF4-FFF2-40B4-BE49-F238E27FC236}">
                <a16:creationId xmlns:a16="http://schemas.microsoft.com/office/drawing/2014/main" id="{9FA17E5A-E2D3-AC65-9FE7-7A162D0E60CF}"/>
              </a:ext>
            </a:extLst>
          </p:cNvPr>
          <p:cNvSpPr/>
          <p:nvPr/>
        </p:nvSpPr>
        <p:spPr>
          <a:xfrm>
            <a:off x="5606803" y="505937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183" name="Oval 182">
            <a:extLst>
              <a:ext uri="{FF2B5EF4-FFF2-40B4-BE49-F238E27FC236}">
                <a16:creationId xmlns:a16="http://schemas.microsoft.com/office/drawing/2014/main" id="{6B6D5CE3-221E-138C-6CE2-4035B08A5983}"/>
              </a:ext>
            </a:extLst>
          </p:cNvPr>
          <p:cNvSpPr/>
          <p:nvPr/>
        </p:nvSpPr>
        <p:spPr>
          <a:xfrm>
            <a:off x="6176647" y="505937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184" name="Oval 183">
            <a:extLst>
              <a:ext uri="{FF2B5EF4-FFF2-40B4-BE49-F238E27FC236}">
                <a16:creationId xmlns:a16="http://schemas.microsoft.com/office/drawing/2014/main" id="{01DD96D3-BC2D-34ED-E3AF-F810F54B4625}"/>
              </a:ext>
            </a:extLst>
          </p:cNvPr>
          <p:cNvSpPr/>
          <p:nvPr/>
        </p:nvSpPr>
        <p:spPr>
          <a:xfrm>
            <a:off x="6740348" y="505937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A0D91EE7-6852-7CF4-DB48-4A151055146A}"/>
                  </a:ext>
                </a:extLst>
              </p:cNvPr>
              <p:cNvSpPr txBox="1"/>
              <p:nvPr/>
            </p:nvSpPr>
            <p:spPr>
              <a:xfrm>
                <a:off x="5583172" y="1622751"/>
                <a:ext cx="49827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F23F02"/>
                          </a:solidFill>
                          <a:latin typeface="Cambria Math" panose="02040503050406030204" pitchFamily="18" charset="0"/>
                        </a:rPr>
                        <m:t>𝑏</m:t>
                      </m:r>
                    </m:oMath>
                  </m:oMathPara>
                </a14:m>
                <a:endParaRPr lang="en-JP" sz="3200" dirty="0">
                  <a:solidFill>
                    <a:srgbClr val="F23F02"/>
                  </a:solidFill>
                </a:endParaRPr>
              </a:p>
            </p:txBody>
          </p:sp>
        </mc:Choice>
        <mc:Fallback xmlns="">
          <p:sp>
            <p:nvSpPr>
              <p:cNvPr id="185" name="TextBox 184">
                <a:extLst>
                  <a:ext uri="{FF2B5EF4-FFF2-40B4-BE49-F238E27FC236}">
                    <a16:creationId xmlns:a16="http://schemas.microsoft.com/office/drawing/2014/main" id="{A0D91EE7-6852-7CF4-DB48-4A151055146A}"/>
                  </a:ext>
                </a:extLst>
              </p:cNvPr>
              <p:cNvSpPr txBox="1">
                <a:spLocks noRot="1" noChangeAspect="1" noMove="1" noResize="1" noEditPoints="1" noAdjustHandles="1" noChangeArrowheads="1" noChangeShapeType="1" noTextEdit="1"/>
              </p:cNvSpPr>
              <p:nvPr/>
            </p:nvSpPr>
            <p:spPr>
              <a:xfrm>
                <a:off x="5583172" y="1622751"/>
                <a:ext cx="498278" cy="584775"/>
              </a:xfrm>
              <a:prstGeom prst="rect">
                <a:avLst/>
              </a:prstGeom>
              <a:blipFill>
                <a:blip r:embed="rId15"/>
                <a:stretch>
                  <a:fillRect/>
                </a:stretch>
              </a:blipFill>
            </p:spPr>
            <p:txBody>
              <a:bodyPr/>
              <a:lstStyle/>
              <a:p>
                <a:r>
                  <a:rPr lang="en-JP">
                    <a:noFill/>
                  </a:rPr>
                  <a:t> </a:t>
                </a:r>
              </a:p>
            </p:txBody>
          </p:sp>
        </mc:Fallback>
      </mc:AlternateContent>
      <p:sp>
        <p:nvSpPr>
          <p:cNvPr id="191" name="TextBox 190">
            <a:extLst>
              <a:ext uri="{FF2B5EF4-FFF2-40B4-BE49-F238E27FC236}">
                <a16:creationId xmlns:a16="http://schemas.microsoft.com/office/drawing/2014/main" id="{A0230542-C310-1825-03D2-86CFDA610956}"/>
              </a:ext>
            </a:extLst>
          </p:cNvPr>
          <p:cNvSpPr txBox="1"/>
          <p:nvPr/>
        </p:nvSpPr>
        <p:spPr>
          <a:xfrm>
            <a:off x="4139897" y="3841698"/>
            <a:ext cx="1311706" cy="830997"/>
          </a:xfrm>
          <a:prstGeom prst="rect">
            <a:avLst/>
          </a:prstGeom>
          <a:noFill/>
        </p:spPr>
        <p:txBody>
          <a:bodyPr wrap="none" rtlCol="0">
            <a:spAutoFit/>
          </a:bodyPr>
          <a:lstStyle/>
          <a:p>
            <a:r>
              <a:rPr lang="en-JP" sz="2400" i="1" dirty="0">
                <a:solidFill>
                  <a:srgbClr val="306CE3"/>
                </a:solidFill>
              </a:rPr>
              <a:t>Table for</a:t>
            </a:r>
          </a:p>
          <a:p>
            <a:r>
              <a:rPr lang="en-JP" sz="2400" i="1" dirty="0">
                <a:solidFill>
                  <a:srgbClr val="306CE3"/>
                </a:solidFill>
              </a:rPr>
              <a:t>Chunk 0</a:t>
            </a:r>
          </a:p>
        </p:txBody>
      </p:sp>
      <p:sp>
        <p:nvSpPr>
          <p:cNvPr id="192" name="TextBox 191">
            <a:extLst>
              <a:ext uri="{FF2B5EF4-FFF2-40B4-BE49-F238E27FC236}">
                <a16:creationId xmlns:a16="http://schemas.microsoft.com/office/drawing/2014/main" id="{5AC7D927-3F57-4DFB-ED41-067D21F12265}"/>
              </a:ext>
            </a:extLst>
          </p:cNvPr>
          <p:cNvSpPr txBox="1"/>
          <p:nvPr/>
        </p:nvSpPr>
        <p:spPr>
          <a:xfrm>
            <a:off x="4130907" y="2423259"/>
            <a:ext cx="1311706" cy="830997"/>
          </a:xfrm>
          <a:prstGeom prst="rect">
            <a:avLst/>
          </a:prstGeom>
          <a:noFill/>
        </p:spPr>
        <p:txBody>
          <a:bodyPr wrap="none" rtlCol="0">
            <a:spAutoFit/>
          </a:bodyPr>
          <a:lstStyle/>
          <a:p>
            <a:r>
              <a:rPr lang="en-JP" sz="2400" i="1" dirty="0">
                <a:solidFill>
                  <a:srgbClr val="E1257C"/>
                </a:solidFill>
              </a:rPr>
              <a:t>Table for</a:t>
            </a:r>
          </a:p>
          <a:p>
            <a:r>
              <a:rPr lang="en-JP" sz="2400" i="1" dirty="0">
                <a:solidFill>
                  <a:srgbClr val="E1257C"/>
                </a:solidFill>
              </a:rPr>
              <a:t>Chunk 1</a:t>
            </a:r>
          </a:p>
        </p:txBody>
      </p:sp>
      <p:sp>
        <p:nvSpPr>
          <p:cNvPr id="3" name="Left Brace 2">
            <a:extLst>
              <a:ext uri="{FF2B5EF4-FFF2-40B4-BE49-F238E27FC236}">
                <a16:creationId xmlns:a16="http://schemas.microsoft.com/office/drawing/2014/main" id="{210CEABD-2998-8777-34EC-799C3A6B0980}"/>
              </a:ext>
            </a:extLst>
          </p:cNvPr>
          <p:cNvSpPr/>
          <p:nvPr/>
        </p:nvSpPr>
        <p:spPr>
          <a:xfrm>
            <a:off x="5283038" y="2092065"/>
            <a:ext cx="184729" cy="1474245"/>
          </a:xfrm>
          <a:prstGeom prst="leftBrace">
            <a:avLst/>
          </a:prstGeom>
          <a:ln w="38100">
            <a:solidFill>
              <a:srgbClr val="E1257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sp>
        <p:nvSpPr>
          <p:cNvPr id="37" name="Left Brace 36">
            <a:extLst>
              <a:ext uri="{FF2B5EF4-FFF2-40B4-BE49-F238E27FC236}">
                <a16:creationId xmlns:a16="http://schemas.microsoft.com/office/drawing/2014/main" id="{97A31BC2-2703-4965-7ECC-2F2CCB0C298F}"/>
              </a:ext>
            </a:extLst>
          </p:cNvPr>
          <p:cNvSpPr/>
          <p:nvPr/>
        </p:nvSpPr>
        <p:spPr>
          <a:xfrm>
            <a:off x="5311606" y="3578384"/>
            <a:ext cx="184729" cy="1474245"/>
          </a:xfrm>
          <a:prstGeom prst="leftBrace">
            <a:avLst/>
          </a:prstGeom>
          <a:ln w="38100">
            <a:solidFill>
              <a:srgbClr val="306CE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JP"/>
          </a:p>
        </p:txBody>
      </p:sp>
      <p:grpSp>
        <p:nvGrpSpPr>
          <p:cNvPr id="66" name="Group 65">
            <a:extLst>
              <a:ext uri="{FF2B5EF4-FFF2-40B4-BE49-F238E27FC236}">
                <a16:creationId xmlns:a16="http://schemas.microsoft.com/office/drawing/2014/main" id="{6B2E5680-57FF-7DEF-9381-667D65E81566}"/>
              </a:ext>
            </a:extLst>
          </p:cNvPr>
          <p:cNvGrpSpPr/>
          <p:nvPr/>
        </p:nvGrpSpPr>
        <p:grpSpPr>
          <a:xfrm>
            <a:off x="5606803" y="2608178"/>
            <a:ext cx="1565545" cy="432000"/>
            <a:chOff x="5602715" y="2604119"/>
            <a:chExt cx="1565545" cy="432000"/>
          </a:xfrm>
        </p:grpSpPr>
        <p:sp>
          <p:nvSpPr>
            <p:cNvPr id="67" name="Oval 66">
              <a:extLst>
                <a:ext uri="{FF2B5EF4-FFF2-40B4-BE49-F238E27FC236}">
                  <a16:creationId xmlns:a16="http://schemas.microsoft.com/office/drawing/2014/main" id="{239C4EC2-BF44-4488-F0DC-ADB5FD134B80}"/>
                </a:ext>
              </a:extLst>
            </p:cNvPr>
            <p:cNvSpPr/>
            <p:nvPr/>
          </p:nvSpPr>
          <p:spPr>
            <a:xfrm>
              <a:off x="5602715" y="2604119"/>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0</a:t>
              </a:r>
            </a:p>
          </p:txBody>
        </p:sp>
        <p:sp>
          <p:nvSpPr>
            <p:cNvPr id="68" name="Oval 67">
              <a:extLst>
                <a:ext uri="{FF2B5EF4-FFF2-40B4-BE49-F238E27FC236}">
                  <a16:creationId xmlns:a16="http://schemas.microsoft.com/office/drawing/2014/main" id="{CB8BEB98-10C7-E5E4-7041-C243C6A4CA56}"/>
                </a:ext>
              </a:extLst>
            </p:cNvPr>
            <p:cNvSpPr/>
            <p:nvPr/>
          </p:nvSpPr>
          <p:spPr>
            <a:xfrm>
              <a:off x="6172559" y="2604119"/>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69" name="Oval 68">
              <a:extLst>
                <a:ext uri="{FF2B5EF4-FFF2-40B4-BE49-F238E27FC236}">
                  <a16:creationId xmlns:a16="http://schemas.microsoft.com/office/drawing/2014/main" id="{75A1F10C-A4B5-4E74-A2A8-F2FD29E19320}"/>
                </a:ext>
              </a:extLst>
            </p:cNvPr>
            <p:cNvSpPr/>
            <p:nvPr/>
          </p:nvSpPr>
          <p:spPr>
            <a:xfrm>
              <a:off x="6736260" y="2604119"/>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grpSp>
        <p:nvGrpSpPr>
          <p:cNvPr id="70" name="Group 69">
            <a:extLst>
              <a:ext uri="{FF2B5EF4-FFF2-40B4-BE49-F238E27FC236}">
                <a16:creationId xmlns:a16="http://schemas.microsoft.com/office/drawing/2014/main" id="{6CA06436-44DC-970E-B824-352D84BBE8DD}"/>
              </a:ext>
            </a:extLst>
          </p:cNvPr>
          <p:cNvGrpSpPr/>
          <p:nvPr/>
        </p:nvGrpSpPr>
        <p:grpSpPr>
          <a:xfrm>
            <a:off x="5595034" y="2119127"/>
            <a:ext cx="1565545" cy="432000"/>
            <a:chOff x="5596572" y="2125932"/>
            <a:chExt cx="1565545" cy="432000"/>
          </a:xfrm>
        </p:grpSpPr>
        <p:sp>
          <p:nvSpPr>
            <p:cNvPr id="71" name="Oval 70">
              <a:extLst>
                <a:ext uri="{FF2B5EF4-FFF2-40B4-BE49-F238E27FC236}">
                  <a16:creationId xmlns:a16="http://schemas.microsoft.com/office/drawing/2014/main" id="{6BAB66AF-8B39-3F70-646C-A7754935E8AE}"/>
                </a:ext>
              </a:extLst>
            </p:cNvPr>
            <p:cNvSpPr/>
            <p:nvPr/>
          </p:nvSpPr>
          <p:spPr>
            <a:xfrm>
              <a:off x="5596572" y="2125932"/>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72" name="Oval 71">
              <a:extLst>
                <a:ext uri="{FF2B5EF4-FFF2-40B4-BE49-F238E27FC236}">
                  <a16:creationId xmlns:a16="http://schemas.microsoft.com/office/drawing/2014/main" id="{08D5F700-74F4-D800-5BE0-C2346C4FEC41}"/>
                </a:ext>
              </a:extLst>
            </p:cNvPr>
            <p:cNvSpPr/>
            <p:nvPr/>
          </p:nvSpPr>
          <p:spPr>
            <a:xfrm>
              <a:off x="6166416" y="2125932"/>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73" name="Oval 72">
              <a:extLst>
                <a:ext uri="{FF2B5EF4-FFF2-40B4-BE49-F238E27FC236}">
                  <a16:creationId xmlns:a16="http://schemas.microsoft.com/office/drawing/2014/main" id="{C7A80B08-5517-56B0-BFFA-D62AB6328F3F}"/>
                </a:ext>
              </a:extLst>
            </p:cNvPr>
            <p:cNvSpPr/>
            <p:nvPr/>
          </p:nvSpPr>
          <p:spPr>
            <a:xfrm>
              <a:off x="6730117" y="2125932"/>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grpSp>
        <p:nvGrpSpPr>
          <p:cNvPr id="74" name="Group 73">
            <a:extLst>
              <a:ext uri="{FF2B5EF4-FFF2-40B4-BE49-F238E27FC236}">
                <a16:creationId xmlns:a16="http://schemas.microsoft.com/office/drawing/2014/main" id="{752F4182-D68C-004B-3628-2F36FCD8DBF4}"/>
              </a:ext>
            </a:extLst>
          </p:cNvPr>
          <p:cNvGrpSpPr/>
          <p:nvPr/>
        </p:nvGrpSpPr>
        <p:grpSpPr>
          <a:xfrm>
            <a:off x="5608568" y="4073199"/>
            <a:ext cx="1565545" cy="432000"/>
            <a:chOff x="5602715" y="4078364"/>
            <a:chExt cx="1565545" cy="432000"/>
          </a:xfrm>
        </p:grpSpPr>
        <p:sp>
          <p:nvSpPr>
            <p:cNvPr id="75" name="Oval 74">
              <a:extLst>
                <a:ext uri="{FF2B5EF4-FFF2-40B4-BE49-F238E27FC236}">
                  <a16:creationId xmlns:a16="http://schemas.microsoft.com/office/drawing/2014/main" id="{18F99156-242D-43EB-1D3B-8978CDB067A8}"/>
                </a:ext>
              </a:extLst>
            </p:cNvPr>
            <p:cNvSpPr/>
            <p:nvPr/>
          </p:nvSpPr>
          <p:spPr>
            <a:xfrm>
              <a:off x="5602715" y="4078364"/>
              <a:ext cx="432000" cy="432000"/>
            </a:xfrm>
            <a:prstGeom prst="ellipse">
              <a:avLst/>
            </a:prstGeom>
            <a:solidFill>
              <a:srgbClr val="FFEBC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sz="3200" b="1" dirty="0">
                  <a:solidFill>
                    <a:schemeClr val="tx1"/>
                  </a:solidFill>
                  <a:latin typeface="+mj-lt"/>
                </a:rPr>
                <a:t>1</a:t>
              </a:r>
            </a:p>
          </p:txBody>
        </p:sp>
        <p:sp>
          <p:nvSpPr>
            <p:cNvPr id="76" name="Oval 75">
              <a:extLst>
                <a:ext uri="{FF2B5EF4-FFF2-40B4-BE49-F238E27FC236}">
                  <a16:creationId xmlns:a16="http://schemas.microsoft.com/office/drawing/2014/main" id="{109FC9B8-EC4E-AE38-48C5-B796FDC4EEC6}"/>
                </a:ext>
              </a:extLst>
            </p:cNvPr>
            <p:cNvSpPr/>
            <p:nvPr/>
          </p:nvSpPr>
          <p:spPr>
            <a:xfrm>
              <a:off x="6172559" y="4078364"/>
              <a:ext cx="432000" cy="432000"/>
            </a:xfrm>
            <a:prstGeom prst="ellipse">
              <a:avLst/>
            </a:prstGeom>
            <a:solidFill>
              <a:srgbClr val="C4D7F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sp>
          <p:nvSpPr>
            <p:cNvPr id="77" name="Oval 76">
              <a:extLst>
                <a:ext uri="{FF2B5EF4-FFF2-40B4-BE49-F238E27FC236}">
                  <a16:creationId xmlns:a16="http://schemas.microsoft.com/office/drawing/2014/main" id="{4380D69D-95D6-7E16-2D50-B5D3D526BF59}"/>
                </a:ext>
              </a:extLst>
            </p:cNvPr>
            <p:cNvSpPr/>
            <p:nvPr/>
          </p:nvSpPr>
          <p:spPr>
            <a:xfrm>
              <a:off x="6736260" y="4078364"/>
              <a:ext cx="432000" cy="432000"/>
            </a:xfrm>
            <a:prstGeom prst="ellipse">
              <a:avLst/>
            </a:prstGeom>
            <a:solidFill>
              <a:srgbClr val="F9D3E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3200" b="1" dirty="0">
                <a:solidFill>
                  <a:schemeClr val="tx1"/>
                </a:solidFill>
                <a:latin typeface="+mj-lt"/>
              </a:endParaRPr>
            </a:p>
          </p:txBody>
        </p:sp>
      </p:grpSp>
      <p:sp>
        <p:nvSpPr>
          <p:cNvPr id="45" name="Rounded Rectangle 44">
            <a:extLst>
              <a:ext uri="{FF2B5EF4-FFF2-40B4-BE49-F238E27FC236}">
                <a16:creationId xmlns:a16="http://schemas.microsoft.com/office/drawing/2014/main" id="{88A1ABCB-6ED4-9453-7F66-71DA3DB88909}"/>
              </a:ext>
            </a:extLst>
          </p:cNvPr>
          <p:cNvSpPr/>
          <p:nvPr/>
        </p:nvSpPr>
        <p:spPr>
          <a:xfrm>
            <a:off x="5503173" y="5042934"/>
            <a:ext cx="1755410" cy="1456327"/>
          </a:xfrm>
          <a:prstGeom prst="roundRect">
            <a:avLst>
              <a:gd name="adj" fmla="val 13502"/>
            </a:avLst>
          </a:prstGeom>
          <a:no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78" name="Rounded Rectangle 77">
            <a:extLst>
              <a:ext uri="{FF2B5EF4-FFF2-40B4-BE49-F238E27FC236}">
                <a16:creationId xmlns:a16="http://schemas.microsoft.com/office/drawing/2014/main" id="{53E85B40-A4DF-1F97-A081-96309674EEA8}"/>
              </a:ext>
            </a:extLst>
          </p:cNvPr>
          <p:cNvSpPr/>
          <p:nvPr/>
        </p:nvSpPr>
        <p:spPr>
          <a:xfrm>
            <a:off x="4031286" y="1195665"/>
            <a:ext cx="890544" cy="474857"/>
          </a:xfrm>
          <a:prstGeom prst="roundRect">
            <a:avLst>
              <a:gd name="adj" fmla="val 13502"/>
            </a:avLst>
          </a:prstGeom>
          <a:no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chemeClr val="tx1"/>
              </a:solidFill>
              <a:latin typeface="+mj-lt"/>
            </a:endParaRPr>
          </a:p>
        </p:txBody>
      </p:sp>
      <p:sp>
        <p:nvSpPr>
          <p:cNvPr id="39" name="TextBox 38">
            <a:extLst>
              <a:ext uri="{FF2B5EF4-FFF2-40B4-BE49-F238E27FC236}">
                <a16:creationId xmlns:a16="http://schemas.microsoft.com/office/drawing/2014/main" id="{7E1A6175-C591-EDC9-B7EB-AFAAF06324F1}"/>
              </a:ext>
            </a:extLst>
          </p:cNvPr>
          <p:cNvSpPr txBox="1"/>
          <p:nvPr/>
        </p:nvSpPr>
        <p:spPr>
          <a:xfrm>
            <a:off x="7265768" y="5003114"/>
            <a:ext cx="1114601" cy="584775"/>
          </a:xfrm>
          <a:prstGeom prst="rect">
            <a:avLst/>
          </a:prstGeom>
          <a:noFill/>
        </p:spPr>
        <p:txBody>
          <a:bodyPr wrap="none" rtlCol="0">
            <a:spAutoFit/>
          </a:bodyPr>
          <a:lstStyle/>
          <a:p>
            <a:r>
              <a:rPr lang="en-JP" sz="3200" dirty="0">
                <a:solidFill>
                  <a:srgbClr val="F23F02"/>
                </a:solidFill>
              </a:rPr>
              <a:t>MAJ3</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D08DB7F-54B5-EB47-5E9C-791D0CB20500}"/>
                  </a:ext>
                </a:extLst>
              </p:cNvPr>
              <p:cNvSpPr txBox="1"/>
              <p:nvPr/>
            </p:nvSpPr>
            <p:spPr>
              <a:xfrm>
                <a:off x="7655846" y="5952785"/>
                <a:ext cx="1215653" cy="492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JP" sz="2600" i="1" dirty="0" smtClean="0">
                          <a:latin typeface="Cambria Math" panose="02040503050406030204" pitchFamily="18" charset="0"/>
                        </a:rPr>
                        <m:t>𝑎</m:t>
                      </m:r>
                      <m:r>
                        <a:rPr lang="en-JP" sz="2600" i="1" dirty="0" smtClean="0">
                          <a:latin typeface="Cambria Math" panose="02040503050406030204" pitchFamily="18" charset="0"/>
                        </a:rPr>
                        <m:t> &lt; </m:t>
                      </m:r>
                      <m:r>
                        <a:rPr lang="en-JP" sz="2600" i="1" dirty="0" smtClean="0">
                          <a:latin typeface="Cambria Math" panose="02040503050406030204" pitchFamily="18" charset="0"/>
                        </a:rPr>
                        <m:t>𝑏</m:t>
                      </m:r>
                    </m:oMath>
                  </m:oMathPara>
                </a14:m>
                <a:endParaRPr lang="en-JP" sz="2600" dirty="0"/>
              </a:p>
            </p:txBody>
          </p:sp>
        </mc:Choice>
        <mc:Fallback xmlns="">
          <p:sp>
            <p:nvSpPr>
              <p:cNvPr id="40" name="TextBox 39">
                <a:extLst>
                  <a:ext uri="{FF2B5EF4-FFF2-40B4-BE49-F238E27FC236}">
                    <a16:creationId xmlns:a16="http://schemas.microsoft.com/office/drawing/2014/main" id="{CD08DB7F-54B5-EB47-5E9C-791D0CB20500}"/>
                  </a:ext>
                </a:extLst>
              </p:cNvPr>
              <p:cNvSpPr txBox="1">
                <a:spLocks noRot="1" noChangeAspect="1" noMove="1" noResize="1" noEditPoints="1" noAdjustHandles="1" noChangeArrowheads="1" noChangeShapeType="1" noTextEdit="1"/>
              </p:cNvSpPr>
              <p:nvPr/>
            </p:nvSpPr>
            <p:spPr>
              <a:xfrm>
                <a:off x="7655846" y="5952785"/>
                <a:ext cx="1215653" cy="492443"/>
              </a:xfrm>
              <a:prstGeom prst="rect">
                <a:avLst/>
              </a:prstGeom>
              <a:blipFill>
                <a:blip r:embed="rId16"/>
                <a:stretch>
                  <a:fillRect b="-20000"/>
                </a:stretch>
              </a:blipFill>
            </p:spPr>
            <p:txBody>
              <a:bodyPr/>
              <a:lstStyle/>
              <a:p>
                <a:r>
                  <a:rPr lang="en-JP">
                    <a:noFill/>
                  </a:rPr>
                  <a:t> </a:t>
                </a:r>
              </a:p>
            </p:txBody>
          </p:sp>
        </mc:Fallback>
      </mc:AlternateContent>
      <p:sp>
        <p:nvSpPr>
          <p:cNvPr id="48" name="TextBox 47">
            <a:extLst>
              <a:ext uri="{FF2B5EF4-FFF2-40B4-BE49-F238E27FC236}">
                <a16:creationId xmlns:a16="http://schemas.microsoft.com/office/drawing/2014/main" id="{07800B76-E5A5-ECD3-CDAF-B6B4EDAB41A0}"/>
              </a:ext>
            </a:extLst>
          </p:cNvPr>
          <p:cNvSpPr txBox="1"/>
          <p:nvPr/>
        </p:nvSpPr>
        <p:spPr>
          <a:xfrm>
            <a:off x="7423460" y="5614307"/>
            <a:ext cx="1720536" cy="523220"/>
          </a:xfrm>
          <a:prstGeom prst="rect">
            <a:avLst/>
          </a:prstGeom>
          <a:noFill/>
        </p:spPr>
        <p:txBody>
          <a:bodyPr wrap="none" rtlCol="0">
            <a:spAutoFit/>
          </a:bodyPr>
          <a:lstStyle/>
          <a:p>
            <a:r>
              <a:rPr lang="en-JP" sz="2800" i="1" dirty="0">
                <a:solidFill>
                  <a:srgbClr val="F23F02"/>
                </a:solidFill>
              </a:rPr>
              <a:t>Results of</a:t>
            </a:r>
          </a:p>
        </p:txBody>
      </p:sp>
    </p:spTree>
    <p:extLst>
      <p:ext uri="{BB962C8B-B14F-4D97-AF65-F5344CB8AC3E}">
        <p14:creationId xmlns:p14="http://schemas.microsoft.com/office/powerpoint/2010/main" val="320781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2B2B2-00AA-B901-D835-838FD2C4A95D}"/>
              </a:ext>
            </a:extLst>
          </p:cNvPr>
          <p:cNvSpPr>
            <a:spLocks noGrp="1"/>
          </p:cNvSpPr>
          <p:nvPr>
            <p:ph type="title"/>
          </p:nvPr>
        </p:nvSpPr>
        <p:spPr/>
        <p:txBody>
          <a:bodyPr/>
          <a:lstStyle/>
          <a:p>
            <a:r>
              <a:rPr lang="en-JP" dirty="0"/>
              <a:t>Clutch: Scalability via Chunk Count</a:t>
            </a:r>
          </a:p>
        </p:txBody>
      </p:sp>
      <p:sp>
        <p:nvSpPr>
          <p:cNvPr id="4" name="Footer Placeholder 3">
            <a:extLst>
              <a:ext uri="{FF2B5EF4-FFF2-40B4-BE49-F238E27FC236}">
                <a16:creationId xmlns:a16="http://schemas.microsoft.com/office/drawing/2014/main" id="{43CBD188-5E20-5298-5BF4-11C8BB3AC0BA}"/>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716E2DE9-6D7D-694C-8333-5DB0D503438E}"/>
              </a:ext>
            </a:extLst>
          </p:cNvPr>
          <p:cNvSpPr>
            <a:spLocks noGrp="1"/>
          </p:cNvSpPr>
          <p:nvPr>
            <p:ph type="sldNum" sz="quarter" idx="12"/>
          </p:nvPr>
        </p:nvSpPr>
        <p:spPr/>
        <p:txBody>
          <a:bodyPr/>
          <a:lstStyle/>
          <a:p>
            <a:fld id="{CBE5B309-C2CE-4D90-B104-F7E98438FC65}" type="slidenum">
              <a:rPr lang="tr-TR" smtClean="0"/>
              <a:pPr/>
              <a:t>61</a:t>
            </a:fld>
            <a:endParaRPr lang="tr-TR" dirty="0"/>
          </a:p>
        </p:txBody>
      </p:sp>
      <p:sp>
        <p:nvSpPr>
          <p:cNvPr id="6" name="Rounded Rectangle 5">
            <a:extLst>
              <a:ext uri="{FF2B5EF4-FFF2-40B4-BE49-F238E27FC236}">
                <a16:creationId xmlns:a16="http://schemas.microsoft.com/office/drawing/2014/main" id="{2EDEBFD7-0AD9-9D30-5636-C22D13B1AB6A}"/>
              </a:ext>
            </a:extLst>
          </p:cNvPr>
          <p:cNvSpPr/>
          <p:nvPr/>
        </p:nvSpPr>
        <p:spPr>
          <a:xfrm>
            <a:off x="81144" y="1348634"/>
            <a:ext cx="8981705" cy="1583645"/>
          </a:xfrm>
          <a:prstGeom prst="roundRect">
            <a:avLst/>
          </a:prstGeom>
          <a:solidFill>
            <a:srgbClr val="C4D7FC"/>
          </a:solidFill>
          <a:ln w="7620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The divide-and-conquer approach can be </a:t>
            </a:r>
            <a:br>
              <a:rPr lang="en-US" sz="2800" dirty="0">
                <a:solidFill>
                  <a:schemeClr val="tx1"/>
                </a:solidFill>
              </a:rPr>
            </a:br>
            <a:r>
              <a:rPr lang="en-US" sz="2800" dirty="0">
                <a:solidFill>
                  <a:srgbClr val="306CE3"/>
                </a:solidFill>
              </a:rPr>
              <a:t>applied recursively from the LSB side</a:t>
            </a:r>
            <a:r>
              <a:rPr lang="en-US" sz="2800" dirty="0">
                <a:solidFill>
                  <a:schemeClr val="tx1"/>
                </a:solidFill>
              </a:rPr>
              <a:t>, </a:t>
            </a:r>
            <a:br>
              <a:rPr lang="en-US" sz="2800" dirty="0">
                <a:solidFill>
                  <a:schemeClr val="tx1"/>
                </a:solidFill>
              </a:rPr>
            </a:br>
            <a:r>
              <a:rPr lang="en-US" sz="2800" dirty="0">
                <a:solidFill>
                  <a:schemeClr val="tx1"/>
                </a:solidFill>
              </a:rPr>
              <a:t>generalizing to </a:t>
            </a:r>
            <a:r>
              <a:rPr lang="en-US" sz="2800" dirty="0">
                <a:solidFill>
                  <a:srgbClr val="306CE3"/>
                </a:solidFill>
              </a:rPr>
              <a:t>any number of chunks</a:t>
            </a:r>
          </a:p>
        </p:txBody>
      </p:sp>
      <p:sp>
        <p:nvSpPr>
          <p:cNvPr id="8" name="Rounded Rectangle 7">
            <a:extLst>
              <a:ext uri="{FF2B5EF4-FFF2-40B4-BE49-F238E27FC236}">
                <a16:creationId xmlns:a16="http://schemas.microsoft.com/office/drawing/2014/main" id="{A1EE6DFA-A103-BC0B-5FE1-6B692A2C4B2A}"/>
              </a:ext>
            </a:extLst>
          </p:cNvPr>
          <p:cNvSpPr/>
          <p:nvPr/>
        </p:nvSpPr>
        <p:spPr>
          <a:xfrm>
            <a:off x="47995" y="3815256"/>
            <a:ext cx="8981705" cy="1422696"/>
          </a:xfrm>
          <a:prstGeom prst="roundRect">
            <a:avLst/>
          </a:prstGeom>
          <a:solidFill>
            <a:srgbClr val="F9D3E4"/>
          </a:solidFill>
          <a:ln w="7620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By adjusting the number of chunks, </a:t>
            </a:r>
            <a:br>
              <a:rPr lang="en-US" sz="2800" dirty="0">
                <a:solidFill>
                  <a:schemeClr val="tx1"/>
                </a:solidFill>
              </a:rPr>
            </a:br>
            <a:r>
              <a:rPr lang="en-US" sz="2800" dirty="0">
                <a:solidFill>
                  <a:schemeClr val="tx1"/>
                </a:solidFill>
              </a:rPr>
              <a:t>Clutch provides </a:t>
            </a:r>
            <a:r>
              <a:rPr lang="en-US" sz="2800" dirty="0">
                <a:solidFill>
                  <a:srgbClr val="E1257C"/>
                </a:solidFill>
              </a:rPr>
              <a:t>a flexible tradeoff</a:t>
            </a:r>
            <a:r>
              <a:rPr lang="en-US" sz="2800" dirty="0">
                <a:solidFill>
                  <a:schemeClr val="tx1"/>
                </a:solidFill>
              </a:rPr>
              <a:t> </a:t>
            </a:r>
            <a:br>
              <a:rPr lang="en-US" sz="2800" dirty="0">
                <a:solidFill>
                  <a:schemeClr val="tx1"/>
                </a:solidFill>
              </a:rPr>
            </a:br>
            <a:r>
              <a:rPr lang="en-US" sz="2800" dirty="0">
                <a:solidFill>
                  <a:schemeClr val="tx1"/>
                </a:solidFill>
              </a:rPr>
              <a:t>between </a:t>
            </a:r>
            <a:r>
              <a:rPr lang="en-US" sz="2800" dirty="0">
                <a:solidFill>
                  <a:srgbClr val="E1257C"/>
                </a:solidFill>
              </a:rPr>
              <a:t>latency</a:t>
            </a:r>
            <a:r>
              <a:rPr lang="en-US" sz="2800" dirty="0">
                <a:solidFill>
                  <a:schemeClr val="tx1"/>
                </a:solidFill>
              </a:rPr>
              <a:t> and </a:t>
            </a:r>
            <a:r>
              <a:rPr lang="en-US" sz="2800" dirty="0">
                <a:solidFill>
                  <a:srgbClr val="E1257C"/>
                </a:solidFill>
              </a:rPr>
              <a:t>memory footprint</a:t>
            </a:r>
          </a:p>
        </p:txBody>
      </p:sp>
    </p:spTree>
    <p:extLst>
      <p:ext uri="{BB962C8B-B14F-4D97-AF65-F5344CB8AC3E}">
        <p14:creationId xmlns:p14="http://schemas.microsoft.com/office/powerpoint/2010/main" val="939646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2B2B2-00AA-B901-D835-838FD2C4A95D}"/>
              </a:ext>
            </a:extLst>
          </p:cNvPr>
          <p:cNvSpPr>
            <a:spLocks noGrp="1"/>
          </p:cNvSpPr>
          <p:nvPr>
            <p:ph type="title"/>
          </p:nvPr>
        </p:nvSpPr>
        <p:spPr/>
        <p:txBody>
          <a:bodyPr/>
          <a:lstStyle/>
          <a:p>
            <a:r>
              <a:rPr lang="en-JP" dirty="0"/>
              <a:t>Clutch: Scalability via Chunk Count</a:t>
            </a:r>
          </a:p>
        </p:txBody>
      </p:sp>
      <p:sp>
        <p:nvSpPr>
          <p:cNvPr id="4" name="Footer Placeholder 3">
            <a:extLst>
              <a:ext uri="{FF2B5EF4-FFF2-40B4-BE49-F238E27FC236}">
                <a16:creationId xmlns:a16="http://schemas.microsoft.com/office/drawing/2014/main" id="{43CBD188-5E20-5298-5BF4-11C8BB3AC0BA}"/>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716E2DE9-6D7D-694C-8333-5DB0D503438E}"/>
              </a:ext>
            </a:extLst>
          </p:cNvPr>
          <p:cNvSpPr>
            <a:spLocks noGrp="1"/>
          </p:cNvSpPr>
          <p:nvPr>
            <p:ph type="sldNum" sz="quarter" idx="12"/>
          </p:nvPr>
        </p:nvSpPr>
        <p:spPr/>
        <p:txBody>
          <a:bodyPr/>
          <a:lstStyle/>
          <a:p>
            <a:fld id="{CBE5B309-C2CE-4D90-B104-F7E98438FC65}" type="slidenum">
              <a:rPr lang="tr-TR" smtClean="0"/>
              <a:pPr/>
              <a:t>62</a:t>
            </a:fld>
            <a:endParaRPr lang="tr-TR" dirty="0"/>
          </a:p>
        </p:txBody>
      </p:sp>
      <p:pic>
        <p:nvPicPr>
          <p:cNvPr id="7" name="Picture 6">
            <a:extLst>
              <a:ext uri="{FF2B5EF4-FFF2-40B4-BE49-F238E27FC236}">
                <a16:creationId xmlns:a16="http://schemas.microsoft.com/office/drawing/2014/main" id="{749A56A1-1D90-8DA4-DEED-EDBB78530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041" y="931025"/>
            <a:ext cx="6319917" cy="2950368"/>
          </a:xfrm>
          <a:prstGeom prst="rect">
            <a:avLst/>
          </a:prstGeom>
        </p:spPr>
      </p:pic>
      <p:sp>
        <p:nvSpPr>
          <p:cNvPr id="8" name="Rounded Rectangle 7">
            <a:extLst>
              <a:ext uri="{FF2B5EF4-FFF2-40B4-BE49-F238E27FC236}">
                <a16:creationId xmlns:a16="http://schemas.microsoft.com/office/drawing/2014/main" id="{D2E7192F-6BD2-C739-F788-42EA877E7E00}"/>
              </a:ext>
            </a:extLst>
          </p:cNvPr>
          <p:cNvSpPr/>
          <p:nvPr/>
        </p:nvSpPr>
        <p:spPr>
          <a:xfrm>
            <a:off x="4067153" y="1557414"/>
            <a:ext cx="541234" cy="575803"/>
          </a:xfrm>
          <a:prstGeom prst="roundRect">
            <a:avLst/>
          </a:prstGeom>
          <a:no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2" name="Rounded Rectangle 11">
            <a:extLst>
              <a:ext uri="{FF2B5EF4-FFF2-40B4-BE49-F238E27FC236}">
                <a16:creationId xmlns:a16="http://schemas.microsoft.com/office/drawing/2014/main" id="{87B2D294-9242-F1A8-7A02-B4B845D98B5F}"/>
              </a:ext>
            </a:extLst>
          </p:cNvPr>
          <p:cNvSpPr/>
          <p:nvPr/>
        </p:nvSpPr>
        <p:spPr>
          <a:xfrm>
            <a:off x="5345826" y="2600986"/>
            <a:ext cx="541234" cy="575803"/>
          </a:xfrm>
          <a:prstGeom prst="roundRect">
            <a:avLst/>
          </a:prstGeom>
          <a:noFill/>
          <a:ln w="57150">
            <a:solidFill>
              <a:srgbClr val="F23F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3" name="Rectangle 12">
            <a:extLst>
              <a:ext uri="{FF2B5EF4-FFF2-40B4-BE49-F238E27FC236}">
                <a16:creationId xmlns:a16="http://schemas.microsoft.com/office/drawing/2014/main" id="{5A985D8F-C1B3-07F0-9A14-67C0BAF8830C}"/>
              </a:ext>
            </a:extLst>
          </p:cNvPr>
          <p:cNvSpPr/>
          <p:nvPr/>
        </p:nvSpPr>
        <p:spPr>
          <a:xfrm>
            <a:off x="983333" y="4385232"/>
            <a:ext cx="2905356" cy="1757856"/>
          </a:xfrm>
          <a:prstGeom prst="rect">
            <a:avLst/>
          </a:prstGeom>
          <a:solidFill>
            <a:schemeClr val="bg1">
              <a:lumMod val="95000"/>
            </a:schemeClr>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JP" sz="2600" b="1" dirty="0">
                <a:solidFill>
                  <a:schemeClr val="tx1"/>
                </a:solidFill>
                <a:latin typeface="+mj-lt"/>
              </a:rPr>
              <a:t>5 Chunks</a:t>
            </a:r>
          </a:p>
          <a:p>
            <a:pPr marL="457200" indent="-457200">
              <a:buFont typeface="Arial" panose="020B0604020202020204" pitchFamily="34" charset="0"/>
              <a:buChar char="•"/>
            </a:pPr>
            <a:r>
              <a:rPr lang="en-JP" sz="2600" dirty="0">
                <a:solidFill>
                  <a:srgbClr val="E1257C"/>
                </a:solidFill>
                <a:latin typeface="+mj-lt"/>
              </a:rPr>
              <a:t>11x</a:t>
            </a:r>
            <a:r>
              <a:rPr lang="en-JP" sz="2600" dirty="0">
                <a:solidFill>
                  <a:schemeClr val="tx1"/>
                </a:solidFill>
                <a:latin typeface="+mj-lt"/>
              </a:rPr>
              <a:t> faster than bit-serial PuD with </a:t>
            </a:r>
            <a:r>
              <a:rPr lang="en-JP" sz="2600" dirty="0">
                <a:solidFill>
                  <a:srgbClr val="6D40DC"/>
                </a:solidFill>
                <a:latin typeface="+mj-lt"/>
              </a:rPr>
              <a:t>432</a:t>
            </a:r>
            <a:r>
              <a:rPr lang="en-JP" sz="2600" dirty="0">
                <a:solidFill>
                  <a:schemeClr val="tx1"/>
                </a:solidFill>
                <a:latin typeface="+mj-lt"/>
              </a:rPr>
              <a:t> rows </a:t>
            </a:r>
          </a:p>
        </p:txBody>
      </p:sp>
      <p:sp>
        <p:nvSpPr>
          <p:cNvPr id="17" name="Rectangle 16">
            <a:extLst>
              <a:ext uri="{FF2B5EF4-FFF2-40B4-BE49-F238E27FC236}">
                <a16:creationId xmlns:a16="http://schemas.microsoft.com/office/drawing/2014/main" id="{33027D03-CB66-8CC0-4FBF-14304E4B7383}"/>
              </a:ext>
            </a:extLst>
          </p:cNvPr>
          <p:cNvSpPr/>
          <p:nvPr/>
        </p:nvSpPr>
        <p:spPr>
          <a:xfrm>
            <a:off x="5255313" y="4387650"/>
            <a:ext cx="2905356" cy="1757856"/>
          </a:xfrm>
          <a:prstGeom prst="rect">
            <a:avLst/>
          </a:prstGeom>
          <a:solidFill>
            <a:schemeClr val="bg1">
              <a:lumMod val="95000"/>
            </a:schemeClr>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JP" sz="2600" b="1" dirty="0">
                <a:solidFill>
                  <a:schemeClr val="tx1"/>
                </a:solidFill>
              </a:rPr>
              <a:t>8 Chunks</a:t>
            </a:r>
          </a:p>
          <a:p>
            <a:pPr marL="457200" indent="-457200">
              <a:buFont typeface="Arial" panose="020B0604020202020204" pitchFamily="34" charset="0"/>
              <a:buChar char="•"/>
            </a:pPr>
            <a:r>
              <a:rPr lang="en-JP" sz="2600" dirty="0">
                <a:solidFill>
                  <a:srgbClr val="E1257C"/>
                </a:solidFill>
              </a:rPr>
              <a:t>6.4x</a:t>
            </a:r>
            <a:r>
              <a:rPr lang="en-JP" sz="2600" dirty="0">
                <a:solidFill>
                  <a:schemeClr val="tx1"/>
                </a:solidFill>
              </a:rPr>
              <a:t> faster than bit-serial PuD with </a:t>
            </a:r>
            <a:r>
              <a:rPr lang="en-JP" sz="2600" dirty="0">
                <a:solidFill>
                  <a:srgbClr val="6D40DC"/>
                </a:solidFill>
              </a:rPr>
              <a:t>120</a:t>
            </a:r>
            <a:r>
              <a:rPr lang="en-JP" sz="2600" dirty="0">
                <a:solidFill>
                  <a:schemeClr val="tx1"/>
                </a:solidFill>
              </a:rPr>
              <a:t> rows</a:t>
            </a:r>
          </a:p>
        </p:txBody>
      </p:sp>
      <p:sp>
        <p:nvSpPr>
          <p:cNvPr id="18" name="TextBox 17">
            <a:extLst>
              <a:ext uri="{FF2B5EF4-FFF2-40B4-BE49-F238E27FC236}">
                <a16:creationId xmlns:a16="http://schemas.microsoft.com/office/drawing/2014/main" id="{0F92B713-6914-592F-FB1F-01165D67B121}"/>
              </a:ext>
            </a:extLst>
          </p:cNvPr>
          <p:cNvSpPr txBox="1"/>
          <p:nvPr/>
        </p:nvSpPr>
        <p:spPr>
          <a:xfrm>
            <a:off x="4294324" y="5033327"/>
            <a:ext cx="555345" cy="461665"/>
          </a:xfrm>
          <a:prstGeom prst="rect">
            <a:avLst/>
          </a:prstGeom>
          <a:noFill/>
        </p:spPr>
        <p:txBody>
          <a:bodyPr wrap="none" rtlCol="0">
            <a:spAutoFit/>
          </a:bodyPr>
          <a:lstStyle/>
          <a:p>
            <a:r>
              <a:rPr lang="en-JP" sz="2400" dirty="0"/>
              <a:t>vs.</a:t>
            </a:r>
          </a:p>
        </p:txBody>
      </p:sp>
      <p:cxnSp>
        <p:nvCxnSpPr>
          <p:cNvPr id="19" name="Straight Arrow Connector 18">
            <a:extLst>
              <a:ext uri="{FF2B5EF4-FFF2-40B4-BE49-F238E27FC236}">
                <a16:creationId xmlns:a16="http://schemas.microsoft.com/office/drawing/2014/main" id="{2F0E0539-2480-EF19-EACB-0E1918CADDA6}"/>
              </a:ext>
            </a:extLst>
          </p:cNvPr>
          <p:cNvCxnSpPr/>
          <p:nvPr/>
        </p:nvCxnSpPr>
        <p:spPr>
          <a:xfrm flipV="1">
            <a:off x="1288476" y="1449540"/>
            <a:ext cx="0" cy="2051221"/>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2FCE985-0AC9-FD43-B0BE-C4A47E55F2A5}"/>
              </a:ext>
            </a:extLst>
          </p:cNvPr>
          <p:cNvSpPr txBox="1"/>
          <p:nvPr/>
        </p:nvSpPr>
        <p:spPr>
          <a:xfrm>
            <a:off x="197711" y="962928"/>
            <a:ext cx="2524987" cy="492443"/>
          </a:xfrm>
          <a:prstGeom prst="rect">
            <a:avLst/>
          </a:prstGeom>
          <a:noFill/>
        </p:spPr>
        <p:txBody>
          <a:bodyPr wrap="none" rtlCol="0">
            <a:spAutoFit/>
          </a:bodyPr>
          <a:lstStyle/>
          <a:p>
            <a:r>
              <a:rPr lang="en-JP" sz="2600" dirty="0">
                <a:solidFill>
                  <a:srgbClr val="6D40DC"/>
                </a:solidFill>
              </a:rPr>
              <a:t># of DRAM Rows</a:t>
            </a:r>
          </a:p>
        </p:txBody>
      </p:sp>
      <p:cxnSp>
        <p:nvCxnSpPr>
          <p:cNvPr id="21" name="Straight Arrow Connector 20">
            <a:extLst>
              <a:ext uri="{FF2B5EF4-FFF2-40B4-BE49-F238E27FC236}">
                <a16:creationId xmlns:a16="http://schemas.microsoft.com/office/drawing/2014/main" id="{2A901E8C-164D-4805-42C6-696ADE89A373}"/>
              </a:ext>
            </a:extLst>
          </p:cNvPr>
          <p:cNvCxnSpPr>
            <a:cxnSpLocks/>
          </p:cNvCxnSpPr>
          <p:nvPr/>
        </p:nvCxnSpPr>
        <p:spPr>
          <a:xfrm>
            <a:off x="2108141" y="3913296"/>
            <a:ext cx="5429484" cy="0"/>
          </a:xfrm>
          <a:prstGeom prst="straightConnector1">
            <a:avLst/>
          </a:prstGeom>
          <a:ln w="57150">
            <a:solidFill>
              <a:srgbClr val="E1257C"/>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935E47A-79D1-AF3D-ABD1-697953F1A90E}"/>
              </a:ext>
            </a:extLst>
          </p:cNvPr>
          <p:cNvSpPr txBox="1"/>
          <p:nvPr/>
        </p:nvSpPr>
        <p:spPr>
          <a:xfrm>
            <a:off x="3046037" y="3881393"/>
            <a:ext cx="3051926" cy="492443"/>
          </a:xfrm>
          <a:prstGeom prst="rect">
            <a:avLst/>
          </a:prstGeom>
          <a:noFill/>
        </p:spPr>
        <p:txBody>
          <a:bodyPr wrap="none" rtlCol="0">
            <a:spAutoFit/>
          </a:bodyPr>
          <a:lstStyle/>
          <a:p>
            <a:r>
              <a:rPr lang="en-JP" sz="2600" dirty="0">
                <a:solidFill>
                  <a:srgbClr val="E1257C"/>
                </a:solidFill>
              </a:rPr>
              <a:t># of PuD Operations</a:t>
            </a:r>
          </a:p>
        </p:txBody>
      </p:sp>
    </p:spTree>
    <p:extLst>
      <p:ext uri="{BB962C8B-B14F-4D97-AF65-F5344CB8AC3E}">
        <p14:creationId xmlns:p14="http://schemas.microsoft.com/office/powerpoint/2010/main" val="4011458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2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heel(1)">
                                      <p:cBhvr>
                                        <p:cTn id="23" dur="1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1)">
                                      <p:cBhvr>
                                        <p:cTn id="28" dur="10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7" grpId="0" animBg="1"/>
      <p:bldP spid="18" grpId="0"/>
      <p:bldP spid="20" grpId="0"/>
      <p:bldP spid="2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sz="4400" dirty="0"/>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63</a:t>
            </a:fld>
            <a:endParaRPr lang="tr-TR" dirty="0"/>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5"/>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Evaluation</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Divide-and-Conquer Approach</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6"/>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a:t>
            </a:r>
            <a:r>
              <a:rPr lang="en-US" sz="3200" b="1" dirty="0"/>
              <a:t>Lookup Table-Based Comparison</a:t>
            </a:r>
            <a:endParaRPr lang="en-US" sz="3200" b="1" dirty="0">
              <a:solidFill>
                <a:schemeClr val="bg1"/>
              </a:solidFill>
              <a:latin typeface="+mj-lt"/>
              <a:ea typeface="Cambria"/>
            </a:endParaRPr>
          </a:p>
        </p:txBody>
      </p:sp>
      <p:sp>
        <p:nvSpPr>
          <p:cNvPr id="19" name="Rectangle 18">
            <a:extLst>
              <a:ext uri="{FF2B5EF4-FFF2-40B4-BE49-F238E27FC236}">
                <a16:creationId xmlns:a16="http://schemas.microsoft.com/office/drawing/2014/main" id="{EA1AD5BB-3A67-3E48-EF36-967E6E623499}"/>
              </a:ext>
            </a:extLst>
          </p:cNvPr>
          <p:cNvSpPr/>
          <p:nvPr/>
        </p:nvSpPr>
        <p:spPr>
          <a:xfrm>
            <a:off x="0" y="263498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t>Limitation of Prior PuD Approaches</a:t>
            </a:r>
            <a:endParaRPr lang="en-US" sz="3200" b="1" dirty="0">
              <a:solidFill>
                <a:schemeClr val="bg1"/>
              </a:solidFill>
              <a:latin typeface="+mj-lt"/>
              <a:ea typeface="Cambria"/>
            </a:endParaRP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1"/>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Motivation: PuD for Vector-Scalar Comparison</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0"/>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Background</a:t>
            </a:r>
          </a:p>
        </p:txBody>
      </p:sp>
    </p:spTree>
    <p:extLst>
      <p:ext uri="{BB962C8B-B14F-4D97-AF65-F5344CB8AC3E}">
        <p14:creationId xmlns:p14="http://schemas.microsoft.com/office/powerpoint/2010/main" val="13004441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0C8F9-DBA0-36C4-60E6-9E44434795D7}"/>
              </a:ext>
            </a:extLst>
          </p:cNvPr>
          <p:cNvSpPr>
            <a:spLocks noGrp="1"/>
          </p:cNvSpPr>
          <p:nvPr>
            <p:ph type="title"/>
          </p:nvPr>
        </p:nvSpPr>
        <p:spPr/>
        <p:txBody>
          <a:bodyPr/>
          <a:lstStyle/>
          <a:p>
            <a:r>
              <a:rPr lang="en-JP" dirty="0"/>
              <a:t>Evaluation: Methodology Overview</a:t>
            </a:r>
          </a:p>
        </p:txBody>
      </p:sp>
      <p:sp>
        <p:nvSpPr>
          <p:cNvPr id="3" name="Content Placeholder 2">
            <a:extLst>
              <a:ext uri="{FF2B5EF4-FFF2-40B4-BE49-F238E27FC236}">
                <a16:creationId xmlns:a16="http://schemas.microsoft.com/office/drawing/2014/main" id="{8F4FCB0D-ED3E-5E76-CE35-6639EEE10892}"/>
              </a:ext>
            </a:extLst>
          </p:cNvPr>
          <p:cNvSpPr>
            <a:spLocks noGrp="1"/>
          </p:cNvSpPr>
          <p:nvPr>
            <p:ph idx="1"/>
          </p:nvPr>
        </p:nvSpPr>
        <p:spPr>
          <a:xfrm>
            <a:off x="-1" y="1088966"/>
            <a:ext cx="9143999" cy="5428211"/>
          </a:xfrm>
        </p:spPr>
        <p:txBody>
          <a:bodyPr>
            <a:normAutofit fontScale="92500" lnSpcReduction="20000"/>
          </a:bodyPr>
          <a:lstStyle/>
          <a:p>
            <a:r>
              <a:rPr lang="en-JP" dirty="0">
                <a:solidFill>
                  <a:srgbClr val="306CE3"/>
                </a:solidFill>
              </a:rPr>
              <a:t>Evaluation Setup</a:t>
            </a:r>
          </a:p>
          <a:p>
            <a:pPr lvl="1"/>
            <a:r>
              <a:rPr lang="en-JP" dirty="0">
                <a:solidFill>
                  <a:srgbClr val="306CE3"/>
                </a:solidFill>
              </a:rPr>
              <a:t>4 </a:t>
            </a:r>
            <a:r>
              <a:rPr lang="en-JP" dirty="0">
                <a:solidFill>
                  <a:srgbClr val="306CE3"/>
                </a:solidFill>
                <a:effectLst/>
                <a:latin typeface="LinLibertineO"/>
              </a:rPr>
              <a:t>×</a:t>
            </a:r>
            <a:r>
              <a:rPr lang="en-JP" sz="1800" dirty="0">
                <a:solidFill>
                  <a:srgbClr val="306CE3"/>
                </a:solidFill>
                <a:effectLst/>
                <a:latin typeface="LinLibertineO"/>
              </a:rPr>
              <a:t> </a:t>
            </a:r>
            <a:r>
              <a:rPr lang="en-JP" dirty="0">
                <a:solidFill>
                  <a:srgbClr val="306CE3"/>
                </a:solidFill>
                <a:effectLst/>
                <a:latin typeface="LinLibertineO"/>
              </a:rPr>
              <a:t>16 GB DDR4, dual-channel</a:t>
            </a:r>
            <a:endParaRPr lang="en-JP" dirty="0">
              <a:solidFill>
                <a:srgbClr val="306CE3"/>
              </a:solidFill>
            </a:endParaRPr>
          </a:p>
          <a:p>
            <a:pPr lvl="1"/>
            <a:r>
              <a:rPr lang="en-JP" dirty="0">
                <a:solidFill>
                  <a:srgbClr val="306CE3"/>
                </a:solidFill>
              </a:rPr>
              <a:t>CPU: Intel Core i7-9700K</a:t>
            </a:r>
          </a:p>
          <a:p>
            <a:pPr lvl="1"/>
            <a:r>
              <a:rPr lang="en-JP" dirty="0">
                <a:solidFill>
                  <a:srgbClr val="306CE3"/>
                </a:solidFill>
              </a:rPr>
              <a:t>PuD: Unmodified PuD</a:t>
            </a:r>
            <a:r>
              <a:rPr lang="en-JP" baseline="30000" dirty="0">
                <a:solidFill>
                  <a:srgbClr val="306CE3"/>
                </a:solidFill>
              </a:rPr>
              <a:t>2</a:t>
            </a:r>
            <a:r>
              <a:rPr lang="en-JP" dirty="0">
                <a:solidFill>
                  <a:srgbClr val="306CE3"/>
                </a:solidFill>
              </a:rPr>
              <a:t>, SIMDRAM</a:t>
            </a:r>
            <a:r>
              <a:rPr lang="en-JP" baseline="30000" dirty="0">
                <a:solidFill>
                  <a:srgbClr val="306CE3"/>
                </a:solidFill>
              </a:rPr>
              <a:t>3</a:t>
            </a:r>
          </a:p>
          <a:p>
            <a:r>
              <a:rPr lang="en-JP" dirty="0">
                <a:solidFill>
                  <a:srgbClr val="F23F02"/>
                </a:solidFill>
              </a:rPr>
              <a:t>Workloads</a:t>
            </a:r>
          </a:p>
          <a:p>
            <a:pPr lvl="1"/>
            <a:r>
              <a:rPr lang="en-JP" dirty="0">
                <a:solidFill>
                  <a:srgbClr val="F23F02"/>
                </a:solidFill>
              </a:rPr>
              <a:t>Predicate Evaluation</a:t>
            </a:r>
          </a:p>
          <a:p>
            <a:pPr lvl="1"/>
            <a:r>
              <a:rPr lang="en-JP" dirty="0">
                <a:solidFill>
                  <a:srgbClr val="F23F02"/>
                </a:solidFill>
              </a:rPr>
              <a:t>Decision Tree Inference</a:t>
            </a:r>
          </a:p>
          <a:p>
            <a:pPr lvl="1"/>
            <a:r>
              <a:rPr lang="en-JP" dirty="0">
                <a:solidFill>
                  <a:srgbClr val="F23F02"/>
                </a:solidFill>
              </a:rPr>
              <a:t>8-bit, 16-bit, 32-bit</a:t>
            </a:r>
          </a:p>
          <a:p>
            <a:pPr marL="457200" lvl="1" indent="0">
              <a:buNone/>
            </a:pPr>
            <a:br>
              <a:rPr lang="en-JP" dirty="0"/>
            </a:br>
            <a:endParaRPr lang="en-JP" dirty="0"/>
          </a:p>
          <a:p>
            <a:r>
              <a:rPr lang="en-JP" dirty="0">
                <a:solidFill>
                  <a:srgbClr val="6D40DC"/>
                </a:solidFill>
              </a:rPr>
              <a:t>Main Metrics</a:t>
            </a:r>
          </a:p>
          <a:p>
            <a:pPr lvl="1"/>
            <a:r>
              <a:rPr lang="en-JP" dirty="0">
                <a:solidFill>
                  <a:srgbClr val="6D40DC"/>
                </a:solidFill>
              </a:rPr>
              <a:t>CPU-Normalized Throughput (CPU: BitWeaving-V</a:t>
            </a:r>
            <a:r>
              <a:rPr lang="en-JP" baseline="30000" dirty="0">
                <a:solidFill>
                  <a:srgbClr val="6D40DC"/>
                </a:solidFill>
              </a:rPr>
              <a:t>4</a:t>
            </a:r>
            <a:r>
              <a:rPr lang="en-JP" dirty="0">
                <a:solidFill>
                  <a:srgbClr val="6D40DC"/>
                </a:solidFill>
              </a:rPr>
              <a:t>)</a:t>
            </a:r>
          </a:p>
          <a:p>
            <a:pPr lvl="2"/>
            <a:r>
              <a:rPr lang="en-JP" sz="2600" dirty="0">
                <a:solidFill>
                  <a:srgbClr val="6D40DC"/>
                </a:solidFill>
              </a:rPr>
              <a:t>Real Hardware, In-House </a:t>
            </a:r>
            <a:r>
              <a:rPr lang="en-US" sz="2600" dirty="0">
                <a:solidFill>
                  <a:srgbClr val="6D40DC"/>
                </a:solidFill>
              </a:rPr>
              <a:t>Cycle-Accurate Simulator for PuD</a:t>
            </a:r>
            <a:endParaRPr lang="en-JP" sz="2600" dirty="0">
              <a:solidFill>
                <a:srgbClr val="6D40DC"/>
              </a:solidFill>
            </a:endParaRPr>
          </a:p>
          <a:p>
            <a:pPr lvl="1"/>
            <a:r>
              <a:rPr lang="en-JP" dirty="0">
                <a:solidFill>
                  <a:srgbClr val="6D40DC"/>
                </a:solidFill>
              </a:rPr>
              <a:t>CPU-Normalized</a:t>
            </a:r>
            <a:r>
              <a:rPr lang="en-US" dirty="0">
                <a:solidFill>
                  <a:srgbClr val="6D40DC"/>
                </a:solidFill>
              </a:rPr>
              <a:t> Energy Efficiency</a:t>
            </a:r>
          </a:p>
          <a:p>
            <a:pPr lvl="2"/>
            <a:r>
              <a:rPr lang="en-JP" sz="2600" dirty="0">
                <a:solidFill>
                  <a:srgbClr val="6D40DC"/>
                </a:solidFill>
              </a:rPr>
              <a:t>Intel RAPL, CACTI</a:t>
            </a:r>
          </a:p>
        </p:txBody>
      </p:sp>
      <p:sp>
        <p:nvSpPr>
          <p:cNvPr id="4" name="Footer Placeholder 3">
            <a:extLst>
              <a:ext uri="{FF2B5EF4-FFF2-40B4-BE49-F238E27FC236}">
                <a16:creationId xmlns:a16="http://schemas.microsoft.com/office/drawing/2014/main" id="{891E69FC-4DBC-B219-0413-14881622DB5B}"/>
              </a:ext>
            </a:extLst>
          </p:cNvPr>
          <p:cNvSpPr>
            <a:spLocks noGrp="1"/>
          </p:cNvSpPr>
          <p:nvPr>
            <p:ph type="ftr" sz="quarter" idx="11"/>
          </p:nvPr>
        </p:nvSpPr>
        <p:spPr>
          <a:xfrm>
            <a:off x="1734670" y="6376006"/>
            <a:ext cx="6661184" cy="481993"/>
          </a:xfrm>
        </p:spPr>
        <p:txBody>
          <a:bodyPr/>
          <a:lstStyle/>
          <a:p>
            <a:r>
              <a:rPr lang="tr-TR" sz="1500" dirty="0"/>
              <a:t>[2] SiMRA-DRAM: </a:t>
            </a:r>
            <a:r>
              <a:rPr lang="tr-TR" sz="1500" dirty="0" err="1"/>
              <a:t>Yuksel</a:t>
            </a:r>
            <a:r>
              <a:rPr lang="tr-TR" sz="1500" dirty="0"/>
              <a:t>+ DSN 2024  </a:t>
            </a:r>
            <a:r>
              <a:rPr lang="en-US" sz="1500" dirty="0"/>
              <a:t>[3] SIMDRAM: </a:t>
            </a:r>
            <a:r>
              <a:rPr lang="en-US" sz="1500" dirty="0" err="1"/>
              <a:t>Hajinazar</a:t>
            </a:r>
            <a:r>
              <a:rPr lang="en-US" sz="1500" dirty="0"/>
              <a:t>+ ASPLOS 2021</a:t>
            </a:r>
            <a:br>
              <a:rPr lang="en-US" sz="1500" dirty="0"/>
            </a:br>
            <a:r>
              <a:rPr lang="en-US" sz="1500" dirty="0"/>
              <a:t>[4] </a:t>
            </a:r>
            <a:r>
              <a:rPr lang="en-US" sz="1500" dirty="0" err="1"/>
              <a:t>BitWeaving</a:t>
            </a:r>
            <a:r>
              <a:rPr lang="en-US" sz="1500" dirty="0"/>
              <a:t>: Yinan+ SIGMOD 2013</a:t>
            </a:r>
            <a:endParaRPr lang="tr-TR" sz="1500" dirty="0"/>
          </a:p>
        </p:txBody>
      </p:sp>
      <p:sp>
        <p:nvSpPr>
          <p:cNvPr id="5" name="Slide Number Placeholder 4">
            <a:extLst>
              <a:ext uri="{FF2B5EF4-FFF2-40B4-BE49-F238E27FC236}">
                <a16:creationId xmlns:a16="http://schemas.microsoft.com/office/drawing/2014/main" id="{75793341-8C3B-DA6E-A158-98601185D268}"/>
              </a:ext>
            </a:extLst>
          </p:cNvPr>
          <p:cNvSpPr>
            <a:spLocks noGrp="1"/>
          </p:cNvSpPr>
          <p:nvPr>
            <p:ph type="sldNum" sz="quarter" idx="12"/>
          </p:nvPr>
        </p:nvSpPr>
        <p:spPr/>
        <p:txBody>
          <a:bodyPr/>
          <a:lstStyle/>
          <a:p>
            <a:fld id="{CBE5B309-C2CE-4D90-B104-F7E98438FC65}" type="slidenum">
              <a:rPr lang="tr-TR" smtClean="0"/>
              <a:pPr/>
              <a:t>64</a:t>
            </a:fld>
            <a:endParaRPr lang="tr-TR" dirty="0"/>
          </a:p>
        </p:txBody>
      </p:sp>
      <p:pic>
        <p:nvPicPr>
          <p:cNvPr id="7" name="Picture 6">
            <a:extLst>
              <a:ext uri="{FF2B5EF4-FFF2-40B4-BE49-F238E27FC236}">
                <a16:creationId xmlns:a16="http://schemas.microsoft.com/office/drawing/2014/main" id="{F7D6A758-40DA-E067-2E2D-65C015D46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3157" y="2521243"/>
            <a:ext cx="4996543" cy="2156143"/>
          </a:xfrm>
          <a:prstGeom prst="rect">
            <a:avLst/>
          </a:prstGeom>
        </p:spPr>
      </p:pic>
      <p:sp>
        <p:nvSpPr>
          <p:cNvPr id="6" name="Rounded Rectangle 5">
            <a:extLst>
              <a:ext uri="{FF2B5EF4-FFF2-40B4-BE49-F238E27FC236}">
                <a16:creationId xmlns:a16="http://schemas.microsoft.com/office/drawing/2014/main" id="{A5C1F8A3-2461-ABD7-CDC4-67D686E4A1D9}"/>
              </a:ext>
            </a:extLst>
          </p:cNvPr>
          <p:cNvSpPr/>
          <p:nvPr/>
        </p:nvSpPr>
        <p:spPr>
          <a:xfrm rot="16200000">
            <a:off x="1893573" y="1403713"/>
            <a:ext cx="353498" cy="3207222"/>
          </a:xfrm>
          <a:prstGeom prst="roundRect">
            <a:avLst/>
          </a:prstGeom>
          <a:noFill/>
          <a:ln w="5715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Tree>
    <p:extLst>
      <p:ext uri="{BB962C8B-B14F-4D97-AF65-F5344CB8AC3E}">
        <p14:creationId xmlns:p14="http://schemas.microsoft.com/office/powerpoint/2010/main" val="70539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fade">
                                      <p:cBhvr>
                                        <p:cTn id="50" dur="500"/>
                                        <p:tgtEl>
                                          <p:spTgt spid="3">
                                            <p:txEl>
                                              <p:pRg st="10" end="10"/>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Effect transition="in" filter="fade">
                                      <p:cBhvr>
                                        <p:cTn id="53" dur="500"/>
                                        <p:tgtEl>
                                          <p:spTgt spid="3">
                                            <p:txEl>
                                              <p:pRg st="11" end="11"/>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fade">
                                      <p:cBhvr>
                                        <p:cTn id="56" dur="500"/>
                                        <p:tgtEl>
                                          <p:spTgt spid="3">
                                            <p:txEl>
                                              <p:pRg st="12" end="12"/>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Effect transition="in" filter="fade">
                                      <p:cBhvr>
                                        <p:cTn id="59"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00C3-03B0-1A77-454B-4EF942938C93}"/>
              </a:ext>
            </a:extLst>
          </p:cNvPr>
          <p:cNvSpPr>
            <a:spLocks noGrp="1"/>
          </p:cNvSpPr>
          <p:nvPr>
            <p:ph type="title"/>
          </p:nvPr>
        </p:nvSpPr>
        <p:spPr>
          <a:xfrm>
            <a:off x="-1" y="0"/>
            <a:ext cx="9143997" cy="931025"/>
          </a:xfrm>
        </p:spPr>
        <p:txBody>
          <a:bodyPr/>
          <a:lstStyle/>
          <a:p>
            <a:r>
              <a:rPr lang="en-JP" dirty="0"/>
              <a:t>Evaluation: Throughput</a:t>
            </a:r>
          </a:p>
        </p:txBody>
      </p:sp>
      <p:sp>
        <p:nvSpPr>
          <p:cNvPr id="4" name="Footer Placeholder 3">
            <a:extLst>
              <a:ext uri="{FF2B5EF4-FFF2-40B4-BE49-F238E27FC236}">
                <a16:creationId xmlns:a16="http://schemas.microsoft.com/office/drawing/2014/main" id="{1BF0A6C9-C87D-21D4-D068-7981C4939C08}"/>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9DB0EAA-027C-C5A6-51DE-3094FBB9F409}"/>
              </a:ext>
            </a:extLst>
          </p:cNvPr>
          <p:cNvSpPr>
            <a:spLocks noGrp="1"/>
          </p:cNvSpPr>
          <p:nvPr>
            <p:ph type="sldNum" sz="quarter" idx="12"/>
          </p:nvPr>
        </p:nvSpPr>
        <p:spPr/>
        <p:txBody>
          <a:bodyPr/>
          <a:lstStyle/>
          <a:p>
            <a:fld id="{CBE5B309-C2CE-4D90-B104-F7E98438FC65}" type="slidenum">
              <a:rPr lang="tr-TR" smtClean="0"/>
              <a:pPr/>
              <a:t>65</a:t>
            </a:fld>
            <a:endParaRPr lang="tr-TR" dirty="0"/>
          </a:p>
        </p:txBody>
      </p:sp>
      <p:pic>
        <p:nvPicPr>
          <p:cNvPr id="7" name="Picture 6" descr="A graph of different colored bars&#10;&#10;Description automatically generated">
            <a:extLst>
              <a:ext uri="{FF2B5EF4-FFF2-40B4-BE49-F238E27FC236}">
                <a16:creationId xmlns:a16="http://schemas.microsoft.com/office/drawing/2014/main" id="{45A66E12-EB41-441E-5117-338E3B7D1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6546" y="2472675"/>
            <a:ext cx="5305890" cy="2622334"/>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50B1CB83-CF78-FB4C-6928-AB1838260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220" y="2472682"/>
            <a:ext cx="1417836" cy="2340555"/>
          </a:xfrm>
          <a:prstGeom prst="rect">
            <a:avLst/>
          </a:prstGeom>
        </p:spPr>
      </p:pic>
      <p:pic>
        <p:nvPicPr>
          <p:cNvPr id="11" name="Picture 10">
            <a:extLst>
              <a:ext uri="{FF2B5EF4-FFF2-40B4-BE49-F238E27FC236}">
                <a16:creationId xmlns:a16="http://schemas.microsoft.com/office/drawing/2014/main" id="{2F59F5E7-2222-B18A-582B-479710DB30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865" y="2007172"/>
            <a:ext cx="8802131" cy="405517"/>
          </a:xfrm>
          <a:prstGeom prst="rect">
            <a:avLst/>
          </a:prstGeom>
        </p:spPr>
      </p:pic>
      <p:sp>
        <p:nvSpPr>
          <p:cNvPr id="12" name="Rounded Rectangle 11">
            <a:extLst>
              <a:ext uri="{FF2B5EF4-FFF2-40B4-BE49-F238E27FC236}">
                <a16:creationId xmlns:a16="http://schemas.microsoft.com/office/drawing/2014/main" id="{25E38880-A81F-356E-9F90-9151ABDE9CAE}"/>
              </a:ext>
            </a:extLst>
          </p:cNvPr>
          <p:cNvSpPr/>
          <p:nvPr/>
        </p:nvSpPr>
        <p:spPr>
          <a:xfrm>
            <a:off x="1610436" y="2007172"/>
            <a:ext cx="3643952" cy="465503"/>
          </a:xfrm>
          <a:prstGeom prst="roundRect">
            <a:avLst/>
          </a:prstGeom>
          <a:noFill/>
          <a:ln w="5715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3" name="Rounded Rectangle 12">
            <a:extLst>
              <a:ext uri="{FF2B5EF4-FFF2-40B4-BE49-F238E27FC236}">
                <a16:creationId xmlns:a16="http://schemas.microsoft.com/office/drawing/2014/main" id="{63E76088-0659-1D2F-6017-A9C5C8F46ED1}"/>
              </a:ext>
            </a:extLst>
          </p:cNvPr>
          <p:cNvSpPr/>
          <p:nvPr/>
        </p:nvSpPr>
        <p:spPr>
          <a:xfrm>
            <a:off x="5390866" y="2007172"/>
            <a:ext cx="3638834" cy="465503"/>
          </a:xfrm>
          <a:prstGeom prst="roundRect">
            <a:avLst/>
          </a:prstGeom>
          <a:no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rgbClr val="E1257C"/>
              </a:solidFill>
              <a:latin typeface="+mj-lt"/>
            </a:endParaRPr>
          </a:p>
        </p:txBody>
      </p:sp>
      <p:sp>
        <p:nvSpPr>
          <p:cNvPr id="14" name="TextBox 13">
            <a:extLst>
              <a:ext uri="{FF2B5EF4-FFF2-40B4-BE49-F238E27FC236}">
                <a16:creationId xmlns:a16="http://schemas.microsoft.com/office/drawing/2014/main" id="{C3C2E529-C3C2-78C9-0629-27D4324A4627}"/>
              </a:ext>
            </a:extLst>
          </p:cNvPr>
          <p:cNvSpPr txBox="1"/>
          <p:nvPr/>
        </p:nvSpPr>
        <p:spPr>
          <a:xfrm>
            <a:off x="1937982" y="1499981"/>
            <a:ext cx="3316406" cy="523220"/>
          </a:xfrm>
          <a:prstGeom prst="rect">
            <a:avLst/>
          </a:prstGeom>
          <a:noFill/>
        </p:spPr>
        <p:txBody>
          <a:bodyPr wrap="square" rtlCol="0">
            <a:spAutoFit/>
          </a:bodyPr>
          <a:lstStyle/>
          <a:p>
            <a:r>
              <a:rPr lang="en-JP" sz="2800" dirty="0">
                <a:solidFill>
                  <a:srgbClr val="F23F02"/>
                </a:solidFill>
              </a:rPr>
              <a:t>Unmodified PuD</a:t>
            </a:r>
          </a:p>
        </p:txBody>
      </p:sp>
      <p:sp>
        <p:nvSpPr>
          <p:cNvPr id="15" name="TextBox 14">
            <a:extLst>
              <a:ext uri="{FF2B5EF4-FFF2-40B4-BE49-F238E27FC236}">
                <a16:creationId xmlns:a16="http://schemas.microsoft.com/office/drawing/2014/main" id="{FB5171B6-667E-817D-EF8F-37E59C55E82E}"/>
              </a:ext>
            </a:extLst>
          </p:cNvPr>
          <p:cNvSpPr txBox="1"/>
          <p:nvPr/>
        </p:nvSpPr>
        <p:spPr>
          <a:xfrm>
            <a:off x="6339385" y="1499981"/>
            <a:ext cx="3316406" cy="523220"/>
          </a:xfrm>
          <a:prstGeom prst="rect">
            <a:avLst/>
          </a:prstGeom>
          <a:noFill/>
        </p:spPr>
        <p:txBody>
          <a:bodyPr wrap="square" rtlCol="0">
            <a:spAutoFit/>
          </a:bodyPr>
          <a:lstStyle/>
          <a:p>
            <a:r>
              <a:rPr lang="en-JP" sz="2800" dirty="0">
                <a:solidFill>
                  <a:srgbClr val="306CE3"/>
                </a:solidFill>
              </a:rPr>
              <a:t>SIMDRAM</a:t>
            </a:r>
          </a:p>
        </p:txBody>
      </p:sp>
      <p:pic>
        <p:nvPicPr>
          <p:cNvPr id="17" name="Picture 16">
            <a:extLst>
              <a:ext uri="{FF2B5EF4-FFF2-40B4-BE49-F238E27FC236}">
                <a16:creationId xmlns:a16="http://schemas.microsoft.com/office/drawing/2014/main" id="{9B98BC2A-462B-BE2F-470E-DB3DBE3B1D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5301" y="1000793"/>
            <a:ext cx="7008711" cy="476320"/>
          </a:xfrm>
          <a:prstGeom prst="rect">
            <a:avLst/>
          </a:prstGeom>
        </p:spPr>
      </p:pic>
      <p:cxnSp>
        <p:nvCxnSpPr>
          <p:cNvPr id="3" name="Straight Arrow Connector 2">
            <a:extLst>
              <a:ext uri="{FF2B5EF4-FFF2-40B4-BE49-F238E27FC236}">
                <a16:creationId xmlns:a16="http://schemas.microsoft.com/office/drawing/2014/main" id="{5FFD196E-00FE-3BF5-7DEA-9A0CC32CF74D}"/>
              </a:ext>
            </a:extLst>
          </p:cNvPr>
          <p:cNvCxnSpPr>
            <a:cxnSpLocks/>
          </p:cNvCxnSpPr>
          <p:nvPr/>
        </p:nvCxnSpPr>
        <p:spPr>
          <a:xfrm>
            <a:off x="3030403" y="5186898"/>
            <a:ext cx="4772033" cy="0"/>
          </a:xfrm>
          <a:prstGeom prst="straightConnector1">
            <a:avLst/>
          </a:prstGeom>
          <a:ln w="57150">
            <a:solidFill>
              <a:srgbClr val="E1257C"/>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C9C72C2-D9F4-AFFC-53A2-DC16F15D4A67}"/>
              </a:ext>
            </a:extLst>
          </p:cNvPr>
          <p:cNvSpPr txBox="1"/>
          <p:nvPr/>
        </p:nvSpPr>
        <p:spPr>
          <a:xfrm>
            <a:off x="3225555" y="5186898"/>
            <a:ext cx="4772033" cy="492443"/>
          </a:xfrm>
          <a:prstGeom prst="rect">
            <a:avLst/>
          </a:prstGeom>
          <a:noFill/>
        </p:spPr>
        <p:txBody>
          <a:bodyPr wrap="square" rtlCol="0">
            <a:spAutoFit/>
          </a:bodyPr>
          <a:lstStyle/>
          <a:p>
            <a:r>
              <a:rPr lang="en-JP" sz="2600" dirty="0">
                <a:solidFill>
                  <a:srgbClr val="E1257C"/>
                </a:solidFill>
              </a:rPr>
              <a:t>Bit-Precisions of the</a:t>
            </a:r>
            <a:r>
              <a:rPr lang="en-US" sz="2600" dirty="0">
                <a:solidFill>
                  <a:srgbClr val="E1257C"/>
                </a:solidFill>
              </a:rPr>
              <a:t> Operands</a:t>
            </a:r>
            <a:endParaRPr lang="en-JP" sz="2600" dirty="0">
              <a:solidFill>
                <a:srgbClr val="E1257C"/>
              </a:solidFill>
            </a:endParaRPr>
          </a:p>
        </p:txBody>
      </p:sp>
      <p:cxnSp>
        <p:nvCxnSpPr>
          <p:cNvPr id="10" name="Straight Arrow Connector 9">
            <a:extLst>
              <a:ext uri="{FF2B5EF4-FFF2-40B4-BE49-F238E27FC236}">
                <a16:creationId xmlns:a16="http://schemas.microsoft.com/office/drawing/2014/main" id="{CEE54366-A3C0-2F99-5D10-602535EB301A}"/>
              </a:ext>
            </a:extLst>
          </p:cNvPr>
          <p:cNvCxnSpPr/>
          <p:nvPr/>
        </p:nvCxnSpPr>
        <p:spPr>
          <a:xfrm flipV="1">
            <a:off x="669911" y="2632881"/>
            <a:ext cx="0" cy="2051221"/>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A7920BB5-B0C2-33B2-4C0B-DEAA504FCF9D}"/>
              </a:ext>
            </a:extLst>
          </p:cNvPr>
          <p:cNvSpPr/>
          <p:nvPr/>
        </p:nvSpPr>
        <p:spPr>
          <a:xfrm>
            <a:off x="5090241" y="2979866"/>
            <a:ext cx="526093" cy="1674190"/>
          </a:xfrm>
          <a:prstGeom prst="roundRect">
            <a:avLst/>
          </a:prstGeom>
          <a:noFill/>
          <a:ln w="5715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latin typeface="+mj-lt"/>
            </a:endParaRPr>
          </a:p>
        </p:txBody>
      </p:sp>
      <p:sp>
        <p:nvSpPr>
          <p:cNvPr id="18" name="Rounded Rectangle 17">
            <a:extLst>
              <a:ext uri="{FF2B5EF4-FFF2-40B4-BE49-F238E27FC236}">
                <a16:creationId xmlns:a16="http://schemas.microsoft.com/office/drawing/2014/main" id="{342E7BD5-178F-99AA-827C-721CD5E7270C}"/>
              </a:ext>
            </a:extLst>
          </p:cNvPr>
          <p:cNvSpPr/>
          <p:nvPr/>
        </p:nvSpPr>
        <p:spPr>
          <a:xfrm>
            <a:off x="5656734" y="2979866"/>
            <a:ext cx="526093" cy="1674190"/>
          </a:xfrm>
          <a:prstGeom prst="roundRect">
            <a:avLst/>
          </a:prstGeom>
          <a:noFill/>
          <a:ln w="57150">
            <a:solidFill>
              <a:srgbClr val="306CE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2200" dirty="0">
              <a:solidFill>
                <a:srgbClr val="306CE3"/>
              </a:solidFill>
              <a:latin typeface="+mj-lt"/>
            </a:endParaRPr>
          </a:p>
        </p:txBody>
      </p:sp>
    </p:spTree>
    <p:extLst>
      <p:ext uri="{BB962C8B-B14F-4D97-AF65-F5344CB8AC3E}">
        <p14:creationId xmlns:p14="http://schemas.microsoft.com/office/powerpoint/2010/main" val="369291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22" presetClass="entr" presetSubtype="8"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6" grpId="0"/>
      <p:bldP spid="8" grpId="0" animBg="1"/>
      <p:bldP spid="1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00C3-03B0-1A77-454B-4EF942938C93}"/>
              </a:ext>
            </a:extLst>
          </p:cNvPr>
          <p:cNvSpPr>
            <a:spLocks noGrp="1"/>
          </p:cNvSpPr>
          <p:nvPr>
            <p:ph type="title"/>
          </p:nvPr>
        </p:nvSpPr>
        <p:spPr>
          <a:xfrm>
            <a:off x="-1" y="0"/>
            <a:ext cx="9143997" cy="931025"/>
          </a:xfrm>
        </p:spPr>
        <p:txBody>
          <a:bodyPr/>
          <a:lstStyle/>
          <a:p>
            <a:r>
              <a:rPr lang="en-JP" dirty="0"/>
              <a:t>Evaluation: Throughput</a:t>
            </a:r>
          </a:p>
        </p:txBody>
      </p:sp>
      <p:sp>
        <p:nvSpPr>
          <p:cNvPr id="4" name="Footer Placeholder 3">
            <a:extLst>
              <a:ext uri="{FF2B5EF4-FFF2-40B4-BE49-F238E27FC236}">
                <a16:creationId xmlns:a16="http://schemas.microsoft.com/office/drawing/2014/main" id="{1BF0A6C9-C87D-21D4-D068-7981C4939C08}"/>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9DB0EAA-027C-C5A6-51DE-3094FBB9F409}"/>
              </a:ext>
            </a:extLst>
          </p:cNvPr>
          <p:cNvSpPr>
            <a:spLocks noGrp="1"/>
          </p:cNvSpPr>
          <p:nvPr>
            <p:ph type="sldNum" sz="quarter" idx="12"/>
          </p:nvPr>
        </p:nvSpPr>
        <p:spPr/>
        <p:txBody>
          <a:bodyPr/>
          <a:lstStyle/>
          <a:p>
            <a:fld id="{CBE5B309-C2CE-4D90-B104-F7E98438FC65}" type="slidenum">
              <a:rPr lang="tr-TR" smtClean="0"/>
              <a:pPr/>
              <a:t>66</a:t>
            </a:fld>
            <a:endParaRPr lang="tr-TR" dirty="0"/>
          </a:p>
        </p:txBody>
      </p:sp>
      <p:pic>
        <p:nvPicPr>
          <p:cNvPr id="7" name="Picture 6" descr="A graph of different colored bars&#10;&#10;Description automatically generated">
            <a:extLst>
              <a:ext uri="{FF2B5EF4-FFF2-40B4-BE49-F238E27FC236}">
                <a16:creationId xmlns:a16="http://schemas.microsoft.com/office/drawing/2014/main" id="{45A66E12-EB41-441E-5117-338E3B7D1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6546" y="2472675"/>
            <a:ext cx="5305890" cy="2622334"/>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50B1CB83-CF78-FB4C-6928-AB1838260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220" y="2472682"/>
            <a:ext cx="1417836" cy="2340555"/>
          </a:xfrm>
          <a:prstGeom prst="rect">
            <a:avLst/>
          </a:prstGeom>
        </p:spPr>
      </p:pic>
      <p:pic>
        <p:nvPicPr>
          <p:cNvPr id="11" name="Picture 10">
            <a:extLst>
              <a:ext uri="{FF2B5EF4-FFF2-40B4-BE49-F238E27FC236}">
                <a16:creationId xmlns:a16="http://schemas.microsoft.com/office/drawing/2014/main" id="{2F59F5E7-2222-B18A-582B-479710DB30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865" y="2007172"/>
            <a:ext cx="8802131" cy="405517"/>
          </a:xfrm>
          <a:prstGeom prst="rect">
            <a:avLst/>
          </a:prstGeom>
        </p:spPr>
      </p:pic>
      <p:pic>
        <p:nvPicPr>
          <p:cNvPr id="3" name="Picture 2">
            <a:extLst>
              <a:ext uri="{FF2B5EF4-FFF2-40B4-BE49-F238E27FC236}">
                <a16:creationId xmlns:a16="http://schemas.microsoft.com/office/drawing/2014/main" id="{178D66EF-09A6-B24A-FF2C-D2D3D6C542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5301" y="1000793"/>
            <a:ext cx="7008711" cy="476320"/>
          </a:xfrm>
          <a:prstGeom prst="rect">
            <a:avLst/>
          </a:prstGeom>
        </p:spPr>
      </p:pic>
      <p:cxnSp>
        <p:nvCxnSpPr>
          <p:cNvPr id="8" name="Straight Arrow Connector 7">
            <a:extLst>
              <a:ext uri="{FF2B5EF4-FFF2-40B4-BE49-F238E27FC236}">
                <a16:creationId xmlns:a16="http://schemas.microsoft.com/office/drawing/2014/main" id="{13710AF5-3485-321B-3745-10E91ADC8214}"/>
              </a:ext>
            </a:extLst>
          </p:cNvPr>
          <p:cNvCxnSpPr/>
          <p:nvPr/>
        </p:nvCxnSpPr>
        <p:spPr>
          <a:xfrm flipV="1">
            <a:off x="4965700" y="3035300"/>
            <a:ext cx="1028700" cy="977900"/>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2C4242C-3487-436A-EC59-A96D199E203B}"/>
              </a:ext>
            </a:extLst>
          </p:cNvPr>
          <p:cNvSpPr/>
          <p:nvPr/>
        </p:nvSpPr>
        <p:spPr>
          <a:xfrm>
            <a:off x="3" y="5066569"/>
            <a:ext cx="9143997" cy="130883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Clutch provides up to </a:t>
            </a:r>
            <a:r>
              <a:rPr lang="en-US" sz="2800" b="1" dirty="0">
                <a:solidFill>
                  <a:srgbClr val="FF0000"/>
                </a:solidFill>
              </a:rPr>
              <a:t>83×</a:t>
            </a:r>
            <a:r>
              <a:rPr lang="en-US" sz="2800" dirty="0">
                <a:solidFill>
                  <a:srgbClr val="FF0000"/>
                </a:solidFill>
              </a:rPr>
              <a:t> (</a:t>
            </a:r>
            <a:r>
              <a:rPr lang="en-US" sz="2800" b="1" dirty="0">
                <a:solidFill>
                  <a:srgbClr val="FF0000"/>
                </a:solidFill>
              </a:rPr>
              <a:t>50× on average</a:t>
            </a:r>
            <a:r>
              <a:rPr lang="en-US" sz="2800" dirty="0">
                <a:solidFill>
                  <a:srgbClr val="FF0000"/>
                </a:solidFill>
              </a:rPr>
              <a:t>) </a:t>
            </a:r>
            <a:r>
              <a:rPr lang="en-US" sz="2800" dirty="0">
                <a:solidFill>
                  <a:schemeClr val="tx1"/>
                </a:solidFill>
              </a:rPr>
              <a:t>higher throughput over CPU, and up to </a:t>
            </a:r>
            <a:r>
              <a:rPr lang="en-US" sz="2800" b="1" dirty="0">
                <a:solidFill>
                  <a:srgbClr val="FF0000"/>
                </a:solidFill>
              </a:rPr>
              <a:t>4.0×</a:t>
            </a:r>
            <a:r>
              <a:rPr lang="en-US" sz="2800" dirty="0">
                <a:solidFill>
                  <a:srgbClr val="FF0000"/>
                </a:solidFill>
              </a:rPr>
              <a:t> (</a:t>
            </a:r>
            <a:r>
              <a:rPr lang="en-US" sz="2800" b="1" dirty="0">
                <a:solidFill>
                  <a:srgbClr val="FF0000"/>
                </a:solidFill>
              </a:rPr>
              <a:t>3.1× on average</a:t>
            </a:r>
            <a:r>
              <a:rPr lang="en-US" sz="2800" dirty="0">
                <a:solidFill>
                  <a:srgbClr val="FF0000"/>
                </a:solidFill>
              </a:rPr>
              <a:t>) </a:t>
            </a:r>
            <a:r>
              <a:rPr lang="en-US" sz="2800" dirty="0">
                <a:solidFill>
                  <a:schemeClr val="tx1"/>
                </a:solidFill>
              </a:rPr>
              <a:t>over bit-serial PuD</a:t>
            </a:r>
            <a:endParaRPr lang="en-US" sz="2800" b="1" dirty="0">
              <a:solidFill>
                <a:schemeClr val="tx1"/>
              </a:solidFill>
            </a:endParaRPr>
          </a:p>
        </p:txBody>
      </p:sp>
    </p:spTree>
    <p:extLst>
      <p:ext uri="{BB962C8B-B14F-4D97-AF65-F5344CB8AC3E}">
        <p14:creationId xmlns:p14="http://schemas.microsoft.com/office/powerpoint/2010/main" val="49127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C2AF6-7716-B361-A840-4876D9885B5C}"/>
              </a:ext>
            </a:extLst>
          </p:cNvPr>
          <p:cNvSpPr>
            <a:spLocks noGrp="1"/>
          </p:cNvSpPr>
          <p:nvPr>
            <p:ph type="title"/>
          </p:nvPr>
        </p:nvSpPr>
        <p:spPr/>
        <p:txBody>
          <a:bodyPr/>
          <a:lstStyle/>
          <a:p>
            <a:r>
              <a:rPr lang="en-JP" dirty="0"/>
              <a:t>Evaluation: Throughput</a:t>
            </a:r>
          </a:p>
        </p:txBody>
      </p:sp>
      <p:sp>
        <p:nvSpPr>
          <p:cNvPr id="4" name="Footer Placeholder 3">
            <a:extLst>
              <a:ext uri="{FF2B5EF4-FFF2-40B4-BE49-F238E27FC236}">
                <a16:creationId xmlns:a16="http://schemas.microsoft.com/office/drawing/2014/main" id="{113511B9-ADDE-E23C-D467-F6BE7C9F65DE}"/>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AD0BD974-BC21-B882-EA58-EED02DFA3A91}"/>
              </a:ext>
            </a:extLst>
          </p:cNvPr>
          <p:cNvSpPr>
            <a:spLocks noGrp="1"/>
          </p:cNvSpPr>
          <p:nvPr>
            <p:ph type="sldNum" sz="quarter" idx="12"/>
          </p:nvPr>
        </p:nvSpPr>
        <p:spPr/>
        <p:txBody>
          <a:bodyPr/>
          <a:lstStyle/>
          <a:p>
            <a:fld id="{CBE5B309-C2CE-4D90-B104-F7E98438FC65}" type="slidenum">
              <a:rPr lang="tr-TR" smtClean="0"/>
              <a:pPr/>
              <a:t>67</a:t>
            </a:fld>
            <a:endParaRPr lang="tr-TR" dirty="0"/>
          </a:p>
        </p:txBody>
      </p:sp>
      <p:pic>
        <p:nvPicPr>
          <p:cNvPr id="6" name="Picture 5">
            <a:extLst>
              <a:ext uri="{FF2B5EF4-FFF2-40B4-BE49-F238E27FC236}">
                <a16:creationId xmlns:a16="http://schemas.microsoft.com/office/drawing/2014/main" id="{CBF07EBC-1063-4C33-B8EA-76CC3876C7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4146" y="931025"/>
            <a:ext cx="5175701" cy="2233455"/>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E216C02B-F8D0-401C-DBE1-3AE08013DC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310" y="3767542"/>
            <a:ext cx="1417836" cy="2340555"/>
          </a:xfrm>
          <a:prstGeom prst="rect">
            <a:avLst/>
          </a:prstGeom>
        </p:spPr>
      </p:pic>
      <p:pic>
        <p:nvPicPr>
          <p:cNvPr id="10" name="Picture 9">
            <a:extLst>
              <a:ext uri="{FF2B5EF4-FFF2-40B4-BE49-F238E27FC236}">
                <a16:creationId xmlns:a16="http://schemas.microsoft.com/office/drawing/2014/main" id="{DFEA190C-0A2F-A313-8293-9748C522FF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865" y="3206922"/>
            <a:ext cx="8802131" cy="405517"/>
          </a:xfrm>
          <a:prstGeom prst="rect">
            <a:avLst/>
          </a:prstGeom>
        </p:spPr>
      </p:pic>
      <p:sp>
        <p:nvSpPr>
          <p:cNvPr id="11" name="Rectangle 10">
            <a:extLst>
              <a:ext uri="{FF2B5EF4-FFF2-40B4-BE49-F238E27FC236}">
                <a16:creationId xmlns:a16="http://schemas.microsoft.com/office/drawing/2014/main" id="{FB2B8001-C659-AB20-85E9-DEBF8D922EEF}"/>
              </a:ext>
            </a:extLst>
          </p:cNvPr>
          <p:cNvSpPr/>
          <p:nvPr/>
        </p:nvSpPr>
        <p:spPr>
          <a:xfrm>
            <a:off x="3" y="1451721"/>
            <a:ext cx="9143997" cy="130883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On average, Clutch provides </a:t>
            </a:r>
            <a:r>
              <a:rPr lang="en-US" sz="2800" b="1" dirty="0">
                <a:solidFill>
                  <a:srgbClr val="F23F02"/>
                </a:solidFill>
              </a:rPr>
              <a:t>28× higher throughput</a:t>
            </a:r>
            <a:r>
              <a:rPr lang="en-US" sz="2800" dirty="0">
                <a:solidFill>
                  <a:srgbClr val="F23F02"/>
                </a:solidFill>
              </a:rPr>
              <a:t> </a:t>
            </a:r>
            <a:r>
              <a:rPr lang="en-US" sz="2800" dirty="0">
                <a:solidFill>
                  <a:schemeClr val="tx1"/>
                </a:solidFill>
              </a:rPr>
              <a:t>over CPU and </a:t>
            </a:r>
            <a:r>
              <a:rPr lang="en-US" sz="2800" b="1" dirty="0">
                <a:solidFill>
                  <a:srgbClr val="F23F02"/>
                </a:solidFill>
              </a:rPr>
              <a:t>2.2× higher throughput</a:t>
            </a:r>
            <a:r>
              <a:rPr lang="en-US" sz="2800" dirty="0">
                <a:solidFill>
                  <a:srgbClr val="F23F02"/>
                </a:solidFill>
              </a:rPr>
              <a:t> </a:t>
            </a:r>
            <a:r>
              <a:rPr lang="en-US" sz="2800" dirty="0">
                <a:solidFill>
                  <a:schemeClr val="tx1"/>
                </a:solidFill>
              </a:rPr>
              <a:t>over bit-serial PuD across Q1 through Q5.</a:t>
            </a:r>
            <a:endParaRPr lang="en-US" sz="2800" b="1" dirty="0">
              <a:solidFill>
                <a:schemeClr val="tx1"/>
              </a:solidFill>
            </a:endParaRPr>
          </a:p>
        </p:txBody>
      </p:sp>
      <p:pic>
        <p:nvPicPr>
          <p:cNvPr id="7" name="Picture 6" descr="A graph of a number of people&#10;&#10;Description automatically generated with medium confidence">
            <a:extLst>
              <a:ext uri="{FF2B5EF4-FFF2-40B4-BE49-F238E27FC236}">
                <a16:creationId xmlns:a16="http://schemas.microsoft.com/office/drawing/2014/main" id="{CB1D21A3-9D37-9D82-53A1-634D7F9392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54982" y="3610850"/>
            <a:ext cx="4634027" cy="2853585"/>
          </a:xfrm>
          <a:prstGeom prst="rect">
            <a:avLst/>
          </a:prstGeom>
        </p:spPr>
      </p:pic>
    </p:spTree>
    <p:extLst>
      <p:ext uri="{BB962C8B-B14F-4D97-AF65-F5344CB8AC3E}">
        <p14:creationId xmlns:p14="http://schemas.microsoft.com/office/powerpoint/2010/main" val="330367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34F8-1621-7B66-6556-38F805E4F707}"/>
              </a:ext>
            </a:extLst>
          </p:cNvPr>
          <p:cNvSpPr>
            <a:spLocks noGrp="1"/>
          </p:cNvSpPr>
          <p:nvPr>
            <p:ph type="title"/>
          </p:nvPr>
        </p:nvSpPr>
        <p:spPr/>
        <p:txBody>
          <a:bodyPr/>
          <a:lstStyle/>
          <a:p>
            <a:r>
              <a:rPr lang="en-JP" dirty="0"/>
              <a:t>Evaluation: Energy Efficiency</a:t>
            </a:r>
          </a:p>
        </p:txBody>
      </p:sp>
      <p:pic>
        <p:nvPicPr>
          <p:cNvPr id="7" name="Content Placeholder 6" descr="A graph with a red rectangular bar and black squares&#10;&#10;Description automatically generated">
            <a:extLst>
              <a:ext uri="{FF2B5EF4-FFF2-40B4-BE49-F238E27FC236}">
                <a16:creationId xmlns:a16="http://schemas.microsoft.com/office/drawing/2014/main" id="{F3742171-612D-7913-CD89-54A005A410A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54506" y="2584000"/>
            <a:ext cx="4578793" cy="2280202"/>
          </a:xfrm>
        </p:spPr>
      </p:pic>
      <p:sp>
        <p:nvSpPr>
          <p:cNvPr id="4" name="Footer Placeholder 3">
            <a:extLst>
              <a:ext uri="{FF2B5EF4-FFF2-40B4-BE49-F238E27FC236}">
                <a16:creationId xmlns:a16="http://schemas.microsoft.com/office/drawing/2014/main" id="{07677D0D-1522-AE3B-A658-5CBC9BE87254}"/>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9B1A8EF-588C-00EF-6005-A50D3E2ECE76}"/>
              </a:ext>
            </a:extLst>
          </p:cNvPr>
          <p:cNvSpPr>
            <a:spLocks noGrp="1"/>
          </p:cNvSpPr>
          <p:nvPr>
            <p:ph type="sldNum" sz="quarter" idx="12"/>
          </p:nvPr>
        </p:nvSpPr>
        <p:spPr/>
        <p:txBody>
          <a:bodyPr/>
          <a:lstStyle/>
          <a:p>
            <a:fld id="{CBE5B309-C2CE-4D90-B104-F7E98438FC65}" type="slidenum">
              <a:rPr lang="tr-TR" smtClean="0"/>
              <a:pPr/>
              <a:t>68</a:t>
            </a:fld>
            <a:endParaRPr lang="tr-TR" dirty="0"/>
          </a:p>
        </p:txBody>
      </p:sp>
      <p:pic>
        <p:nvPicPr>
          <p:cNvPr id="9" name="Picture 8" descr="A black text on a white background&#10;&#10;Description automatically generated">
            <a:extLst>
              <a:ext uri="{FF2B5EF4-FFF2-40B4-BE49-F238E27FC236}">
                <a16:creationId xmlns:a16="http://schemas.microsoft.com/office/drawing/2014/main" id="{E7AC6BA4-5EDB-FB0B-5AC7-266E9EC411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9485" y="2597815"/>
            <a:ext cx="1225021" cy="2112717"/>
          </a:xfrm>
          <a:prstGeom prst="rect">
            <a:avLst/>
          </a:prstGeom>
        </p:spPr>
      </p:pic>
      <p:pic>
        <p:nvPicPr>
          <p:cNvPr id="10" name="Picture 9">
            <a:extLst>
              <a:ext uri="{FF2B5EF4-FFF2-40B4-BE49-F238E27FC236}">
                <a16:creationId xmlns:a16="http://schemas.microsoft.com/office/drawing/2014/main" id="{CB92C3C5-99EF-10A5-576E-9F1B6149F5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569" y="2038628"/>
            <a:ext cx="8802131" cy="405517"/>
          </a:xfrm>
          <a:prstGeom prst="rect">
            <a:avLst/>
          </a:prstGeom>
        </p:spPr>
      </p:pic>
      <p:pic>
        <p:nvPicPr>
          <p:cNvPr id="11" name="Picture 10">
            <a:extLst>
              <a:ext uri="{FF2B5EF4-FFF2-40B4-BE49-F238E27FC236}">
                <a16:creationId xmlns:a16="http://schemas.microsoft.com/office/drawing/2014/main" id="{31B52E68-CBE7-0A9D-0F75-5381A19546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5301" y="1000793"/>
            <a:ext cx="7008711" cy="476320"/>
          </a:xfrm>
          <a:prstGeom prst="rect">
            <a:avLst/>
          </a:prstGeom>
        </p:spPr>
      </p:pic>
      <p:cxnSp>
        <p:nvCxnSpPr>
          <p:cNvPr id="3" name="Straight Arrow Connector 2">
            <a:extLst>
              <a:ext uri="{FF2B5EF4-FFF2-40B4-BE49-F238E27FC236}">
                <a16:creationId xmlns:a16="http://schemas.microsoft.com/office/drawing/2014/main" id="{F6647D70-9109-0D8A-1E81-70C735D5EBCF}"/>
              </a:ext>
            </a:extLst>
          </p:cNvPr>
          <p:cNvCxnSpPr>
            <a:cxnSpLocks/>
          </p:cNvCxnSpPr>
          <p:nvPr/>
        </p:nvCxnSpPr>
        <p:spPr>
          <a:xfrm>
            <a:off x="3057297" y="5004057"/>
            <a:ext cx="4244456" cy="0"/>
          </a:xfrm>
          <a:prstGeom prst="straightConnector1">
            <a:avLst/>
          </a:prstGeom>
          <a:ln w="57150">
            <a:solidFill>
              <a:srgbClr val="E1257C"/>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02DE761-0110-7D0C-ED78-4953FE7255B9}"/>
              </a:ext>
            </a:extLst>
          </p:cNvPr>
          <p:cNvSpPr txBox="1"/>
          <p:nvPr/>
        </p:nvSpPr>
        <p:spPr>
          <a:xfrm>
            <a:off x="2889379" y="5021953"/>
            <a:ext cx="4772033" cy="492443"/>
          </a:xfrm>
          <a:prstGeom prst="rect">
            <a:avLst/>
          </a:prstGeom>
          <a:noFill/>
        </p:spPr>
        <p:txBody>
          <a:bodyPr wrap="square" rtlCol="0">
            <a:spAutoFit/>
          </a:bodyPr>
          <a:lstStyle/>
          <a:p>
            <a:r>
              <a:rPr lang="en-JP" sz="2600" dirty="0">
                <a:solidFill>
                  <a:srgbClr val="E1257C"/>
                </a:solidFill>
              </a:rPr>
              <a:t>Five Different Implementations</a:t>
            </a:r>
          </a:p>
        </p:txBody>
      </p:sp>
      <p:cxnSp>
        <p:nvCxnSpPr>
          <p:cNvPr id="8" name="Straight Arrow Connector 7">
            <a:extLst>
              <a:ext uri="{FF2B5EF4-FFF2-40B4-BE49-F238E27FC236}">
                <a16:creationId xmlns:a16="http://schemas.microsoft.com/office/drawing/2014/main" id="{148A3C9D-6BB8-87D6-5B7D-C1082BA65478}"/>
              </a:ext>
            </a:extLst>
          </p:cNvPr>
          <p:cNvCxnSpPr/>
          <p:nvPr/>
        </p:nvCxnSpPr>
        <p:spPr>
          <a:xfrm flipV="1">
            <a:off x="1086770" y="2659311"/>
            <a:ext cx="0" cy="2051221"/>
          </a:xfrm>
          <a:prstGeom prst="straightConnector1">
            <a:avLst/>
          </a:prstGeom>
          <a:ln w="57150">
            <a:solidFill>
              <a:srgbClr val="6D40D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81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34F8-1621-7B66-6556-38F805E4F707}"/>
              </a:ext>
            </a:extLst>
          </p:cNvPr>
          <p:cNvSpPr>
            <a:spLocks noGrp="1"/>
          </p:cNvSpPr>
          <p:nvPr>
            <p:ph type="title"/>
          </p:nvPr>
        </p:nvSpPr>
        <p:spPr/>
        <p:txBody>
          <a:bodyPr/>
          <a:lstStyle/>
          <a:p>
            <a:r>
              <a:rPr lang="en-JP" dirty="0"/>
              <a:t>Evaluation: Energy Efficiency</a:t>
            </a:r>
          </a:p>
        </p:txBody>
      </p:sp>
      <p:pic>
        <p:nvPicPr>
          <p:cNvPr id="7" name="Content Placeholder 6" descr="A graph with a red rectangular bar and black squares&#10;&#10;Description automatically generated">
            <a:extLst>
              <a:ext uri="{FF2B5EF4-FFF2-40B4-BE49-F238E27FC236}">
                <a16:creationId xmlns:a16="http://schemas.microsoft.com/office/drawing/2014/main" id="{F3742171-612D-7913-CD89-54A005A410A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54506" y="2584000"/>
            <a:ext cx="4578793" cy="2280202"/>
          </a:xfrm>
        </p:spPr>
      </p:pic>
      <p:sp>
        <p:nvSpPr>
          <p:cNvPr id="4" name="Footer Placeholder 3">
            <a:extLst>
              <a:ext uri="{FF2B5EF4-FFF2-40B4-BE49-F238E27FC236}">
                <a16:creationId xmlns:a16="http://schemas.microsoft.com/office/drawing/2014/main" id="{07677D0D-1522-AE3B-A658-5CBC9BE87254}"/>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9B1A8EF-588C-00EF-6005-A50D3E2ECE76}"/>
              </a:ext>
            </a:extLst>
          </p:cNvPr>
          <p:cNvSpPr>
            <a:spLocks noGrp="1"/>
          </p:cNvSpPr>
          <p:nvPr>
            <p:ph type="sldNum" sz="quarter" idx="12"/>
          </p:nvPr>
        </p:nvSpPr>
        <p:spPr/>
        <p:txBody>
          <a:bodyPr/>
          <a:lstStyle/>
          <a:p>
            <a:fld id="{CBE5B309-C2CE-4D90-B104-F7E98438FC65}" type="slidenum">
              <a:rPr lang="tr-TR" smtClean="0"/>
              <a:pPr/>
              <a:t>69</a:t>
            </a:fld>
            <a:endParaRPr lang="tr-TR" dirty="0"/>
          </a:p>
        </p:txBody>
      </p:sp>
      <p:pic>
        <p:nvPicPr>
          <p:cNvPr id="9" name="Picture 8" descr="A black text on a white background&#10;&#10;Description automatically generated">
            <a:extLst>
              <a:ext uri="{FF2B5EF4-FFF2-40B4-BE49-F238E27FC236}">
                <a16:creationId xmlns:a16="http://schemas.microsoft.com/office/drawing/2014/main" id="{E7AC6BA4-5EDB-FB0B-5AC7-266E9EC411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9485" y="2597815"/>
            <a:ext cx="1225021" cy="2112717"/>
          </a:xfrm>
          <a:prstGeom prst="rect">
            <a:avLst/>
          </a:prstGeom>
        </p:spPr>
      </p:pic>
      <p:pic>
        <p:nvPicPr>
          <p:cNvPr id="10" name="Picture 9">
            <a:extLst>
              <a:ext uri="{FF2B5EF4-FFF2-40B4-BE49-F238E27FC236}">
                <a16:creationId xmlns:a16="http://schemas.microsoft.com/office/drawing/2014/main" id="{CB92C3C5-99EF-10A5-576E-9F1B6149F5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569" y="2038628"/>
            <a:ext cx="8802131" cy="405517"/>
          </a:xfrm>
          <a:prstGeom prst="rect">
            <a:avLst/>
          </a:prstGeom>
        </p:spPr>
      </p:pic>
      <p:pic>
        <p:nvPicPr>
          <p:cNvPr id="11" name="Picture 10">
            <a:extLst>
              <a:ext uri="{FF2B5EF4-FFF2-40B4-BE49-F238E27FC236}">
                <a16:creationId xmlns:a16="http://schemas.microsoft.com/office/drawing/2014/main" id="{31B52E68-CBE7-0A9D-0F75-5381A19546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5301" y="1000793"/>
            <a:ext cx="7008711" cy="476320"/>
          </a:xfrm>
          <a:prstGeom prst="rect">
            <a:avLst/>
          </a:prstGeom>
        </p:spPr>
      </p:pic>
      <p:sp>
        <p:nvSpPr>
          <p:cNvPr id="12" name="Rectangle 11">
            <a:extLst>
              <a:ext uri="{FF2B5EF4-FFF2-40B4-BE49-F238E27FC236}">
                <a16:creationId xmlns:a16="http://schemas.microsoft.com/office/drawing/2014/main" id="{B2569CB3-E96B-BDA4-A875-D2207CF2BD38}"/>
              </a:ext>
            </a:extLst>
          </p:cNvPr>
          <p:cNvSpPr/>
          <p:nvPr/>
        </p:nvSpPr>
        <p:spPr>
          <a:xfrm>
            <a:off x="3" y="4901266"/>
            <a:ext cx="9143997" cy="130883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Clutch provides up to </a:t>
            </a:r>
            <a:r>
              <a:rPr lang="en-US" sz="2800" b="1" dirty="0">
                <a:solidFill>
                  <a:srgbClr val="F23F02"/>
                </a:solidFill>
              </a:rPr>
              <a:t>218×</a:t>
            </a:r>
            <a:r>
              <a:rPr lang="en-US" sz="2800" dirty="0">
                <a:solidFill>
                  <a:srgbClr val="F23F02"/>
                </a:solidFill>
              </a:rPr>
              <a:t> (</a:t>
            </a:r>
            <a:r>
              <a:rPr lang="en-US" sz="2800" b="1" dirty="0">
                <a:solidFill>
                  <a:srgbClr val="F23F02"/>
                </a:solidFill>
              </a:rPr>
              <a:t>135× on average</a:t>
            </a:r>
            <a:r>
              <a:rPr lang="en-US" sz="2800" dirty="0">
                <a:solidFill>
                  <a:srgbClr val="F23F02"/>
                </a:solidFill>
              </a:rPr>
              <a:t>) </a:t>
            </a:r>
            <a:r>
              <a:rPr lang="en-US" sz="2800" dirty="0">
                <a:solidFill>
                  <a:schemeClr val="tx1"/>
                </a:solidFill>
              </a:rPr>
              <a:t>higher energy efficiency over CPU, and up to </a:t>
            </a:r>
            <a:r>
              <a:rPr lang="en-US" sz="2800" b="1" dirty="0">
                <a:solidFill>
                  <a:srgbClr val="F23F02"/>
                </a:solidFill>
              </a:rPr>
              <a:t>4.2×</a:t>
            </a:r>
            <a:r>
              <a:rPr lang="en-US" sz="2800" dirty="0">
                <a:solidFill>
                  <a:srgbClr val="F23F02"/>
                </a:solidFill>
              </a:rPr>
              <a:t> (</a:t>
            </a:r>
            <a:r>
              <a:rPr lang="en-US" sz="2800" b="1" dirty="0">
                <a:solidFill>
                  <a:srgbClr val="F23F02"/>
                </a:solidFill>
              </a:rPr>
              <a:t>3.1× on average</a:t>
            </a:r>
            <a:r>
              <a:rPr lang="en-US" sz="2800" dirty="0">
                <a:solidFill>
                  <a:srgbClr val="F23F02"/>
                </a:solidFill>
              </a:rPr>
              <a:t>) </a:t>
            </a:r>
            <a:r>
              <a:rPr lang="en-US" sz="2800" dirty="0">
                <a:solidFill>
                  <a:schemeClr val="tx1"/>
                </a:solidFill>
              </a:rPr>
              <a:t>over bit-serial PuD</a:t>
            </a:r>
            <a:endParaRPr lang="en-US" sz="2800" b="1" dirty="0">
              <a:solidFill>
                <a:schemeClr val="tx1"/>
              </a:solidFill>
            </a:endParaRPr>
          </a:p>
        </p:txBody>
      </p:sp>
    </p:spTree>
    <p:extLst>
      <p:ext uri="{BB962C8B-B14F-4D97-AF65-F5344CB8AC3E}">
        <p14:creationId xmlns:p14="http://schemas.microsoft.com/office/powerpoint/2010/main" val="23394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2E972-CBF1-E113-68D7-25FFF02522AB}"/>
              </a:ext>
            </a:extLst>
          </p:cNvPr>
          <p:cNvSpPr>
            <a:spLocks noGrp="1"/>
          </p:cNvSpPr>
          <p:nvPr>
            <p:ph type="title"/>
          </p:nvPr>
        </p:nvSpPr>
        <p:spPr/>
        <p:txBody>
          <a:bodyPr/>
          <a:lstStyle/>
          <a:p>
            <a:r>
              <a:rPr lang="en-US" b="1" dirty="0">
                <a:solidFill>
                  <a:srgbClr val="3A8949"/>
                </a:solidFill>
                <a:effectLst/>
                <a:highlight>
                  <a:srgbClr val="E0EFD6"/>
                </a:highlight>
                <a:latin typeface="AptosDisplay"/>
              </a:rPr>
              <a:t>Available on arXiv </a:t>
            </a:r>
            <a:endParaRPr lang="en-JP" dirty="0"/>
          </a:p>
        </p:txBody>
      </p:sp>
      <p:pic>
        <p:nvPicPr>
          <p:cNvPr id="7" name="Content Placeholder 6">
            <a:extLst>
              <a:ext uri="{FF2B5EF4-FFF2-40B4-BE49-F238E27FC236}">
                <a16:creationId xmlns:a16="http://schemas.microsoft.com/office/drawing/2014/main" id="{3F5A2768-A329-1719-5BF3-87EE50499AE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9590" y="1046924"/>
            <a:ext cx="5877904" cy="4200728"/>
          </a:xfrm>
          <a:ln>
            <a:solidFill>
              <a:schemeClr val="tx1"/>
            </a:solidFill>
          </a:ln>
          <a:effectLst>
            <a:outerShdw blurRad="50800" dist="38100" dir="5400000" sx="101000" sy="101000" algn="t" rotWithShape="0">
              <a:prstClr val="black">
                <a:alpha val="40000"/>
              </a:prstClr>
            </a:outerShdw>
          </a:effectLst>
        </p:spPr>
      </p:pic>
      <p:sp>
        <p:nvSpPr>
          <p:cNvPr id="4" name="Footer Placeholder 3">
            <a:extLst>
              <a:ext uri="{FF2B5EF4-FFF2-40B4-BE49-F238E27FC236}">
                <a16:creationId xmlns:a16="http://schemas.microsoft.com/office/drawing/2014/main" id="{AAF7627C-4EB8-4706-8C9D-D8C0871987E4}"/>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BD2A5D93-CA76-DC3C-E6ED-85B9DD56D404}"/>
              </a:ext>
            </a:extLst>
          </p:cNvPr>
          <p:cNvSpPr>
            <a:spLocks noGrp="1"/>
          </p:cNvSpPr>
          <p:nvPr>
            <p:ph type="sldNum" sz="quarter" idx="12"/>
          </p:nvPr>
        </p:nvSpPr>
        <p:spPr/>
        <p:txBody>
          <a:bodyPr/>
          <a:lstStyle/>
          <a:p>
            <a:fld id="{CBE5B309-C2CE-4D90-B104-F7E98438FC65}" type="slidenum">
              <a:rPr lang="tr-TR" smtClean="0"/>
              <a:pPr/>
              <a:t>70</a:t>
            </a:fld>
            <a:endParaRPr lang="tr-TR" dirty="0"/>
          </a:p>
        </p:txBody>
      </p:sp>
      <p:sp>
        <p:nvSpPr>
          <p:cNvPr id="8" name="TextBox 7">
            <a:extLst>
              <a:ext uri="{FF2B5EF4-FFF2-40B4-BE49-F238E27FC236}">
                <a16:creationId xmlns:a16="http://schemas.microsoft.com/office/drawing/2014/main" id="{D46034A3-D886-F6CD-5509-2E67AA8E15C9}"/>
              </a:ext>
            </a:extLst>
          </p:cNvPr>
          <p:cNvSpPr txBox="1"/>
          <p:nvPr/>
        </p:nvSpPr>
        <p:spPr>
          <a:xfrm>
            <a:off x="1739590" y="5363551"/>
            <a:ext cx="7875553" cy="584775"/>
          </a:xfrm>
          <a:prstGeom prst="rect">
            <a:avLst/>
          </a:prstGeom>
          <a:noFill/>
        </p:spPr>
        <p:txBody>
          <a:bodyPr wrap="square" rtlCol="0">
            <a:spAutoFit/>
          </a:bodyPr>
          <a:lstStyle/>
          <a:p>
            <a:r>
              <a:rPr lang="en-US" sz="3200" u="sng" dirty="0">
                <a:solidFill>
                  <a:srgbClr val="306CE3"/>
                </a:solidFill>
              </a:rPr>
              <a:t>https://</a:t>
            </a:r>
            <a:r>
              <a:rPr lang="en-US" sz="3200" u="sng" dirty="0" err="1">
                <a:solidFill>
                  <a:srgbClr val="306CE3"/>
                </a:solidFill>
              </a:rPr>
              <a:t>arxiv.org</a:t>
            </a:r>
            <a:r>
              <a:rPr lang="en-US" sz="3200" u="sng" dirty="0">
                <a:solidFill>
                  <a:srgbClr val="306CE3"/>
                </a:solidFill>
              </a:rPr>
              <a:t>/abs/2606.22812</a:t>
            </a:r>
            <a:endParaRPr lang="en-JP" sz="3200" u="sng" dirty="0">
              <a:solidFill>
                <a:srgbClr val="306CE3"/>
              </a:solidFill>
            </a:endParaRPr>
          </a:p>
        </p:txBody>
      </p:sp>
    </p:spTree>
    <p:extLst>
      <p:ext uri="{BB962C8B-B14F-4D97-AF65-F5344CB8AC3E}">
        <p14:creationId xmlns:p14="http://schemas.microsoft.com/office/powerpoint/2010/main" val="11511521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38AD6-112B-D849-9F42-2B348FEFD208}"/>
              </a:ext>
            </a:extLst>
          </p:cNvPr>
          <p:cNvSpPr>
            <a:spLocks noGrp="1"/>
          </p:cNvSpPr>
          <p:nvPr>
            <p:ph type="title"/>
          </p:nvPr>
        </p:nvSpPr>
        <p:spPr/>
        <p:txBody>
          <a:bodyPr/>
          <a:lstStyle/>
          <a:p>
            <a:r>
              <a:rPr lang="en-JP" dirty="0"/>
              <a:t>More in the Paper</a:t>
            </a:r>
          </a:p>
        </p:txBody>
      </p:sp>
      <p:sp>
        <p:nvSpPr>
          <p:cNvPr id="3" name="Content Placeholder 2">
            <a:extLst>
              <a:ext uri="{FF2B5EF4-FFF2-40B4-BE49-F238E27FC236}">
                <a16:creationId xmlns:a16="http://schemas.microsoft.com/office/drawing/2014/main" id="{4FC8AD3D-8560-2E89-934B-236DD77EE5DD}"/>
              </a:ext>
            </a:extLst>
          </p:cNvPr>
          <p:cNvSpPr>
            <a:spLocks noGrp="1"/>
          </p:cNvSpPr>
          <p:nvPr>
            <p:ph idx="1"/>
          </p:nvPr>
        </p:nvSpPr>
        <p:spPr/>
        <p:txBody>
          <a:bodyPr>
            <a:normAutofit/>
          </a:bodyPr>
          <a:lstStyle/>
          <a:p>
            <a:r>
              <a:rPr lang="en-JP" b="1" dirty="0">
                <a:solidFill>
                  <a:srgbClr val="7030A0"/>
                </a:solidFill>
              </a:rPr>
              <a:t>Decision Tree Inference on PuD</a:t>
            </a:r>
          </a:p>
          <a:p>
            <a:pPr lvl="1"/>
            <a:r>
              <a:rPr lang="en-JP" b="1" dirty="0">
                <a:solidFill>
                  <a:srgbClr val="7030A0"/>
                </a:solidFill>
              </a:rPr>
              <a:t>Novel mapping on Decision Tree inference to PuD</a:t>
            </a:r>
            <a:r>
              <a:rPr lang="en-JP" dirty="0">
                <a:solidFill>
                  <a:srgbClr val="7030A0"/>
                </a:solidFill>
              </a:rPr>
              <a:t>, including detailed algorithm design</a:t>
            </a:r>
            <a:r>
              <a:rPr lang="en-JP" b="1" dirty="0">
                <a:solidFill>
                  <a:srgbClr val="7030A0"/>
                </a:solidFill>
              </a:rPr>
              <a:t> </a:t>
            </a:r>
          </a:p>
          <a:p>
            <a:pPr lvl="1"/>
            <a:r>
              <a:rPr lang="en-JP" b="1" dirty="0">
                <a:solidFill>
                  <a:srgbClr val="7030A0"/>
                </a:solidFill>
              </a:rPr>
              <a:t>End-to-end throughput</a:t>
            </a:r>
            <a:r>
              <a:rPr lang="en-JP" dirty="0">
                <a:solidFill>
                  <a:srgbClr val="7030A0"/>
                </a:solidFill>
              </a:rPr>
              <a:t> and energy efficiency evaluation</a:t>
            </a:r>
          </a:p>
          <a:p>
            <a:r>
              <a:rPr lang="en-JP" b="1" dirty="0">
                <a:solidFill>
                  <a:srgbClr val="306CE3"/>
                </a:solidFill>
              </a:rPr>
              <a:t>More Application-Level Evaluation</a:t>
            </a:r>
          </a:p>
          <a:p>
            <a:pPr lvl="1"/>
            <a:r>
              <a:rPr lang="en-JP" dirty="0">
                <a:solidFill>
                  <a:srgbClr val="306CE3"/>
                </a:solidFill>
              </a:rPr>
              <a:t>Detailed evaluation setups</a:t>
            </a:r>
          </a:p>
          <a:p>
            <a:pPr lvl="1"/>
            <a:r>
              <a:rPr lang="en-US" dirty="0">
                <a:solidFill>
                  <a:srgbClr val="306CE3"/>
                </a:solidFill>
              </a:rPr>
              <a:t>End-to-end evaluation on GPU-based systems</a:t>
            </a:r>
          </a:p>
          <a:p>
            <a:r>
              <a:rPr lang="en-JP" b="1" dirty="0">
                <a:solidFill>
                  <a:srgbClr val="F23F02"/>
                </a:solidFill>
              </a:rPr>
              <a:t>Details on Overhead Analysis</a:t>
            </a:r>
          </a:p>
          <a:p>
            <a:pPr lvl="1"/>
            <a:r>
              <a:rPr lang="en-US" dirty="0">
                <a:solidFill>
                  <a:srgbClr val="F23F02"/>
                </a:solidFill>
              </a:rPr>
              <a:t>Analysis on throughput–memory footprint tradeoff across different chunk configurations </a:t>
            </a:r>
          </a:p>
          <a:p>
            <a:pPr lvl="1"/>
            <a:r>
              <a:rPr lang="en-US" dirty="0">
                <a:solidFill>
                  <a:srgbClr val="F23F02"/>
                </a:solidFill>
              </a:rPr>
              <a:t>Analysis on data conversion overhead for temporal coding</a:t>
            </a:r>
            <a:endParaRPr lang="en-JP" dirty="0">
              <a:solidFill>
                <a:srgbClr val="F23F02"/>
              </a:solidFill>
            </a:endParaRPr>
          </a:p>
          <a:p>
            <a:endParaRPr lang="en-JP" dirty="0"/>
          </a:p>
          <a:p>
            <a:pPr lvl="1"/>
            <a:endParaRPr lang="en-JP" dirty="0"/>
          </a:p>
        </p:txBody>
      </p:sp>
      <p:sp>
        <p:nvSpPr>
          <p:cNvPr id="4" name="Footer Placeholder 3">
            <a:extLst>
              <a:ext uri="{FF2B5EF4-FFF2-40B4-BE49-F238E27FC236}">
                <a16:creationId xmlns:a16="http://schemas.microsoft.com/office/drawing/2014/main" id="{B45E11CD-5E2F-52D2-7D04-13A5C0E9BE2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70587C67-ADC3-9411-144F-ED823FFD76B2}"/>
              </a:ext>
            </a:extLst>
          </p:cNvPr>
          <p:cNvSpPr>
            <a:spLocks noGrp="1"/>
          </p:cNvSpPr>
          <p:nvPr>
            <p:ph type="sldNum" sz="quarter" idx="12"/>
          </p:nvPr>
        </p:nvSpPr>
        <p:spPr/>
        <p:txBody>
          <a:bodyPr/>
          <a:lstStyle/>
          <a:p>
            <a:fld id="{CBE5B309-C2CE-4D90-B104-F7E98438FC65}" type="slidenum">
              <a:rPr lang="tr-TR" smtClean="0"/>
              <a:pPr/>
              <a:t>71</a:t>
            </a:fld>
            <a:endParaRPr lang="tr-TR" dirty="0"/>
          </a:p>
        </p:txBody>
      </p:sp>
    </p:spTree>
    <p:extLst>
      <p:ext uri="{BB962C8B-B14F-4D97-AF65-F5344CB8AC3E}">
        <p14:creationId xmlns:p14="http://schemas.microsoft.com/office/powerpoint/2010/main" val="42240066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A2AD-9BA5-09FF-BFF5-D1C5376BC285}"/>
              </a:ext>
            </a:extLst>
          </p:cNvPr>
          <p:cNvSpPr>
            <a:spLocks noGrp="1"/>
          </p:cNvSpPr>
          <p:nvPr>
            <p:ph type="title"/>
          </p:nvPr>
        </p:nvSpPr>
        <p:spPr/>
        <p:txBody>
          <a:bodyPr/>
          <a:lstStyle/>
          <a:p>
            <a:r>
              <a:rPr lang="en-JP" sz="4400" dirty="0"/>
              <a:t>Outline</a:t>
            </a:r>
          </a:p>
        </p:txBody>
      </p:sp>
      <p:sp>
        <p:nvSpPr>
          <p:cNvPr id="4" name="Footer Placeholder 3">
            <a:extLst>
              <a:ext uri="{FF2B5EF4-FFF2-40B4-BE49-F238E27FC236}">
                <a16:creationId xmlns:a16="http://schemas.microsoft.com/office/drawing/2014/main" id="{DC46CEF0-A408-40FB-1950-B8FA5C17189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095E031-0A37-002F-FF1B-421E36A12125}"/>
              </a:ext>
            </a:extLst>
          </p:cNvPr>
          <p:cNvSpPr>
            <a:spLocks noGrp="1"/>
          </p:cNvSpPr>
          <p:nvPr>
            <p:ph type="sldNum" sz="quarter" idx="12"/>
          </p:nvPr>
        </p:nvSpPr>
        <p:spPr/>
        <p:txBody>
          <a:bodyPr/>
          <a:lstStyle/>
          <a:p>
            <a:fld id="{CBE5B309-C2CE-4D90-B104-F7E98438FC65}" type="slidenum">
              <a:rPr lang="tr-TR" smtClean="0"/>
              <a:pPr/>
              <a:t>72</a:t>
            </a:fld>
            <a:endParaRPr lang="tr-TR" dirty="0"/>
          </a:p>
        </p:txBody>
      </p:sp>
      <p:sp>
        <p:nvSpPr>
          <p:cNvPr id="14" name="Rectangle 15">
            <a:extLst>
              <a:ext uri="{FF2B5EF4-FFF2-40B4-BE49-F238E27FC236}">
                <a16:creationId xmlns:a16="http://schemas.microsoft.com/office/drawing/2014/main" id="{564DBC08-F3AD-3646-5093-A402E215A876}"/>
              </a:ext>
            </a:extLst>
          </p:cNvPr>
          <p:cNvSpPr/>
          <p:nvPr/>
        </p:nvSpPr>
        <p:spPr>
          <a:xfrm>
            <a:off x="-11608" y="5717405"/>
            <a:ext cx="9155608" cy="582623"/>
          </a:xfrm>
          <a:prstGeom prst="rect">
            <a:avLst/>
          </a:prstGeom>
          <a:solidFill>
            <a:srgbClr val="3D8B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Conclusion</a:t>
            </a:r>
          </a:p>
        </p:txBody>
      </p:sp>
      <p:sp>
        <p:nvSpPr>
          <p:cNvPr id="16" name="Rectangle 15">
            <a:extLst>
              <a:ext uri="{FF2B5EF4-FFF2-40B4-BE49-F238E27FC236}">
                <a16:creationId xmlns:a16="http://schemas.microsoft.com/office/drawing/2014/main" id="{2130D160-13AF-EC8A-2AF7-0E13D8DEFFD0}"/>
              </a:ext>
            </a:extLst>
          </p:cNvPr>
          <p:cNvSpPr/>
          <p:nvPr/>
        </p:nvSpPr>
        <p:spPr>
          <a:xfrm>
            <a:off x="-11608" y="4955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Evaluation</a:t>
            </a:r>
          </a:p>
        </p:txBody>
      </p:sp>
      <p:sp>
        <p:nvSpPr>
          <p:cNvPr id="17" name="Rectangle 16">
            <a:extLst>
              <a:ext uri="{FF2B5EF4-FFF2-40B4-BE49-F238E27FC236}">
                <a16:creationId xmlns:a16="http://schemas.microsoft.com/office/drawing/2014/main" id="{7ED08D55-8356-BECA-2845-4C569E38B06D}"/>
              </a:ext>
            </a:extLst>
          </p:cNvPr>
          <p:cNvSpPr/>
          <p:nvPr/>
        </p:nvSpPr>
        <p:spPr>
          <a:xfrm>
            <a:off x="-11608" y="4193405"/>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Divide-and-Conquer Approach</a:t>
            </a:r>
          </a:p>
        </p:txBody>
      </p:sp>
      <p:sp>
        <p:nvSpPr>
          <p:cNvPr id="18" name="Rectangle 17">
            <a:extLst>
              <a:ext uri="{FF2B5EF4-FFF2-40B4-BE49-F238E27FC236}">
                <a16:creationId xmlns:a16="http://schemas.microsoft.com/office/drawing/2014/main" id="{3D0DF53F-5431-6D64-3472-4AFB6B96CF2F}"/>
              </a:ext>
            </a:extLst>
          </p:cNvPr>
          <p:cNvSpPr/>
          <p:nvPr/>
        </p:nvSpPr>
        <p:spPr>
          <a:xfrm>
            <a:off x="-11608" y="3414196"/>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Clutch: </a:t>
            </a:r>
            <a:r>
              <a:rPr lang="en-US" sz="3200" b="1" dirty="0"/>
              <a:t>Lookup Table-Based Comparison</a:t>
            </a:r>
            <a:endParaRPr lang="en-US" sz="3200" b="1" dirty="0">
              <a:solidFill>
                <a:schemeClr val="bg1"/>
              </a:solidFill>
              <a:latin typeface="+mj-lt"/>
              <a:ea typeface="Cambria"/>
            </a:endParaRPr>
          </a:p>
        </p:txBody>
      </p:sp>
      <p:sp>
        <p:nvSpPr>
          <p:cNvPr id="19" name="Rectangle 18">
            <a:extLst>
              <a:ext uri="{FF2B5EF4-FFF2-40B4-BE49-F238E27FC236}">
                <a16:creationId xmlns:a16="http://schemas.microsoft.com/office/drawing/2014/main" id="{EA1AD5BB-3A67-3E48-EF36-967E6E623499}"/>
              </a:ext>
            </a:extLst>
          </p:cNvPr>
          <p:cNvSpPr/>
          <p:nvPr/>
        </p:nvSpPr>
        <p:spPr>
          <a:xfrm>
            <a:off x="0" y="2634987"/>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t>Limitation of Prior PuD Approaches</a:t>
            </a:r>
            <a:endParaRPr lang="en-US" sz="3200" b="1" dirty="0">
              <a:solidFill>
                <a:schemeClr val="bg1"/>
              </a:solidFill>
              <a:latin typeface="+mj-lt"/>
              <a:ea typeface="Cambria"/>
            </a:endParaRPr>
          </a:p>
        </p:txBody>
      </p:sp>
      <p:sp>
        <p:nvSpPr>
          <p:cNvPr id="20" name="Rectangle 19">
            <a:extLst>
              <a:ext uri="{FF2B5EF4-FFF2-40B4-BE49-F238E27FC236}">
                <a16:creationId xmlns:a16="http://schemas.microsoft.com/office/drawing/2014/main" id="{17BAC6A5-839C-F477-26BB-3F1372922DB5}"/>
              </a:ext>
            </a:extLst>
          </p:cNvPr>
          <p:cNvSpPr/>
          <p:nvPr/>
        </p:nvSpPr>
        <p:spPr>
          <a:xfrm>
            <a:off x="-11608" y="1893841"/>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Motivation: PuD for Vector-Scalar Comparison</a:t>
            </a:r>
          </a:p>
        </p:txBody>
      </p:sp>
      <p:sp>
        <p:nvSpPr>
          <p:cNvPr id="21" name="Rectangle 20">
            <a:extLst>
              <a:ext uri="{FF2B5EF4-FFF2-40B4-BE49-F238E27FC236}">
                <a16:creationId xmlns:a16="http://schemas.microsoft.com/office/drawing/2014/main" id="{C3982FE7-5F9B-CDB5-30D4-EAF06DC2B6E5}"/>
              </a:ext>
            </a:extLst>
          </p:cNvPr>
          <p:cNvSpPr/>
          <p:nvPr/>
        </p:nvSpPr>
        <p:spPr>
          <a:xfrm>
            <a:off x="0" y="1151380"/>
            <a:ext cx="9155608" cy="5826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chemeClr val="bg1"/>
                </a:solidFill>
                <a:latin typeface="+mj-lt"/>
                <a:ea typeface="Cambria"/>
              </a:rPr>
              <a:t>Background</a:t>
            </a:r>
          </a:p>
        </p:txBody>
      </p:sp>
    </p:spTree>
    <p:extLst>
      <p:ext uri="{BB962C8B-B14F-4D97-AF65-F5344CB8AC3E}">
        <p14:creationId xmlns:p14="http://schemas.microsoft.com/office/powerpoint/2010/main" val="25526409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E84E6-E5D6-B6AD-2FFC-8AEFF3A11653}"/>
              </a:ext>
            </a:extLst>
          </p:cNvPr>
          <p:cNvSpPr>
            <a:spLocks noGrp="1"/>
          </p:cNvSpPr>
          <p:nvPr>
            <p:ph type="title"/>
          </p:nvPr>
        </p:nvSpPr>
        <p:spPr/>
        <p:txBody>
          <a:bodyPr/>
          <a:lstStyle/>
          <a:p>
            <a:r>
              <a:rPr lang="en-JP"/>
              <a:t>Conclusion</a:t>
            </a:r>
          </a:p>
        </p:txBody>
      </p:sp>
      <p:sp>
        <p:nvSpPr>
          <p:cNvPr id="4" name="Footer Placeholder 3">
            <a:extLst>
              <a:ext uri="{FF2B5EF4-FFF2-40B4-BE49-F238E27FC236}">
                <a16:creationId xmlns:a16="http://schemas.microsoft.com/office/drawing/2014/main" id="{57168AFC-8439-97C3-8F2D-5B872BC73A50}"/>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A68ABA85-AC56-F10F-0F3A-EFF2E8F40DBC}"/>
              </a:ext>
            </a:extLst>
          </p:cNvPr>
          <p:cNvSpPr>
            <a:spLocks noGrp="1"/>
          </p:cNvSpPr>
          <p:nvPr>
            <p:ph type="sldNum" sz="quarter" idx="12"/>
          </p:nvPr>
        </p:nvSpPr>
        <p:spPr/>
        <p:txBody>
          <a:bodyPr/>
          <a:lstStyle/>
          <a:p>
            <a:fld id="{CBE5B309-C2CE-4D90-B104-F7E98438FC65}" type="slidenum">
              <a:rPr lang="tr-TR" smtClean="0"/>
              <a:pPr/>
              <a:t>73</a:t>
            </a:fld>
            <a:endParaRPr lang="tr-TR"/>
          </a:p>
        </p:txBody>
      </p:sp>
      <p:sp>
        <p:nvSpPr>
          <p:cNvPr id="6" name="Rounded Rectangle 5">
            <a:extLst>
              <a:ext uri="{FF2B5EF4-FFF2-40B4-BE49-F238E27FC236}">
                <a16:creationId xmlns:a16="http://schemas.microsoft.com/office/drawing/2014/main" id="{6F33721E-43DA-5F0C-FB55-F641E5088BC8}"/>
              </a:ext>
            </a:extLst>
          </p:cNvPr>
          <p:cNvSpPr/>
          <p:nvPr/>
        </p:nvSpPr>
        <p:spPr>
          <a:xfrm>
            <a:off x="81140" y="948782"/>
            <a:ext cx="8981705" cy="1915736"/>
          </a:xfrm>
          <a:prstGeom prst="roundRect">
            <a:avLst>
              <a:gd name="adj" fmla="val 7526"/>
            </a:avLst>
          </a:prstGeom>
          <a:solidFill>
            <a:srgbClr val="C4D7FD"/>
          </a:solidFill>
          <a:ln w="19050">
            <a:solidFill>
              <a:srgbClr val="30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306CE3"/>
                </a:solidFill>
              </a:rPr>
              <a:t>We present Clutch, </a:t>
            </a:r>
            <a:r>
              <a:rPr lang="en-US" sz="2800" dirty="0">
                <a:solidFill>
                  <a:srgbClr val="306CE3"/>
                </a:solidFill>
              </a:rPr>
              <a:t>a PuD-oriented algorithm and </a:t>
            </a:r>
            <a:br>
              <a:rPr lang="en-US" sz="2800" dirty="0">
                <a:solidFill>
                  <a:srgbClr val="306CE3"/>
                </a:solidFill>
              </a:rPr>
            </a:br>
            <a:r>
              <a:rPr lang="en-US" sz="2800" dirty="0">
                <a:solidFill>
                  <a:srgbClr val="306CE3"/>
                </a:solidFill>
              </a:rPr>
              <a:t>data representation for accelerating vector-scalar comparison, </a:t>
            </a:r>
            <a:r>
              <a:rPr lang="en-US" sz="2800" b="1" dirty="0">
                <a:solidFill>
                  <a:srgbClr val="306CE3"/>
                </a:solidFill>
              </a:rPr>
              <a:t>combining temporal coding </a:t>
            </a:r>
            <a:r>
              <a:rPr lang="en-US" sz="2800" dirty="0">
                <a:solidFill>
                  <a:srgbClr val="306CE3"/>
                </a:solidFill>
              </a:rPr>
              <a:t>and </a:t>
            </a:r>
            <a:br>
              <a:rPr lang="en-US" sz="2800" dirty="0">
                <a:solidFill>
                  <a:srgbClr val="306CE3"/>
                </a:solidFill>
              </a:rPr>
            </a:br>
            <a:r>
              <a:rPr lang="en-US" sz="2800" b="1" dirty="0">
                <a:solidFill>
                  <a:srgbClr val="306CE3"/>
                </a:solidFill>
              </a:rPr>
              <a:t>divide-and-conquer</a:t>
            </a:r>
            <a:r>
              <a:rPr lang="en-US" sz="2800" dirty="0">
                <a:solidFill>
                  <a:srgbClr val="306CE3"/>
                </a:solidFill>
              </a:rPr>
              <a:t> approach</a:t>
            </a:r>
            <a:endParaRPr lang="en-JP" sz="2600" dirty="0">
              <a:solidFill>
                <a:srgbClr val="306CE3"/>
              </a:solidFill>
              <a:latin typeface="+mj-lt"/>
            </a:endParaRPr>
          </a:p>
        </p:txBody>
      </p:sp>
      <p:sp>
        <p:nvSpPr>
          <p:cNvPr id="8" name="Rounded Rectangle 7">
            <a:extLst>
              <a:ext uri="{FF2B5EF4-FFF2-40B4-BE49-F238E27FC236}">
                <a16:creationId xmlns:a16="http://schemas.microsoft.com/office/drawing/2014/main" id="{C01D01D5-A511-A957-839E-8629C54D3311}"/>
              </a:ext>
            </a:extLst>
          </p:cNvPr>
          <p:cNvSpPr/>
          <p:nvPr/>
        </p:nvSpPr>
        <p:spPr>
          <a:xfrm>
            <a:off x="81140" y="3026346"/>
            <a:ext cx="8981705" cy="1915736"/>
          </a:xfrm>
          <a:prstGeom prst="roundRect">
            <a:avLst>
              <a:gd name="adj" fmla="val 9816"/>
            </a:avLst>
          </a:prstGeom>
          <a:solidFill>
            <a:srgbClr val="F9D3E5"/>
          </a:solidFill>
          <a:ln w="1905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E1257C"/>
                </a:solidFill>
              </a:rPr>
              <a:t>Clutch achieves </a:t>
            </a:r>
            <a:r>
              <a:rPr lang="en-US" sz="2800" b="1" dirty="0">
                <a:solidFill>
                  <a:srgbClr val="E1257C"/>
                </a:solidFill>
              </a:rPr>
              <a:t>12× higher throughput</a:t>
            </a:r>
            <a:r>
              <a:rPr lang="en-US" sz="2800" dirty="0">
                <a:solidFill>
                  <a:srgbClr val="E1257C"/>
                </a:solidFill>
              </a:rPr>
              <a:t> and </a:t>
            </a:r>
            <a:r>
              <a:rPr lang="en-US" sz="2800" b="1" dirty="0">
                <a:solidFill>
                  <a:srgbClr val="E1257C"/>
                </a:solidFill>
              </a:rPr>
              <a:t>69× better energy efficiency</a:t>
            </a:r>
            <a:r>
              <a:rPr lang="en-US" sz="2800" dirty="0">
                <a:solidFill>
                  <a:srgbClr val="E1257C"/>
                </a:solidFill>
              </a:rPr>
              <a:t> over optimized CPU execution, and </a:t>
            </a:r>
            <a:r>
              <a:rPr lang="en-US" sz="2800" b="1" dirty="0">
                <a:solidFill>
                  <a:srgbClr val="E1257C"/>
                </a:solidFill>
              </a:rPr>
              <a:t>2.9×/3.0×</a:t>
            </a:r>
            <a:r>
              <a:rPr lang="en-US" sz="2800" dirty="0">
                <a:solidFill>
                  <a:srgbClr val="E1257C"/>
                </a:solidFill>
              </a:rPr>
              <a:t> over the bit-serial PuD approach</a:t>
            </a:r>
            <a:endParaRPr lang="en-JP" sz="2600" dirty="0">
              <a:solidFill>
                <a:srgbClr val="E1257C"/>
              </a:solidFill>
              <a:latin typeface="+mj-lt"/>
            </a:endParaRPr>
          </a:p>
        </p:txBody>
      </p:sp>
      <p:sp>
        <p:nvSpPr>
          <p:cNvPr id="9" name="Rounded Rectangle 8">
            <a:extLst>
              <a:ext uri="{FF2B5EF4-FFF2-40B4-BE49-F238E27FC236}">
                <a16:creationId xmlns:a16="http://schemas.microsoft.com/office/drawing/2014/main" id="{EB5A1440-D2CA-7898-07FE-19FD374B6376}"/>
              </a:ext>
            </a:extLst>
          </p:cNvPr>
          <p:cNvSpPr/>
          <p:nvPr/>
        </p:nvSpPr>
        <p:spPr>
          <a:xfrm>
            <a:off x="81140" y="5103910"/>
            <a:ext cx="8981705" cy="1251442"/>
          </a:xfrm>
          <a:prstGeom prst="roundRect">
            <a:avLst/>
          </a:prstGeom>
          <a:solidFill>
            <a:srgbClr val="DAD4F9"/>
          </a:solidFill>
          <a:ln w="190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6D40DC"/>
                </a:solidFill>
              </a:rPr>
              <a:t>Clutch </a:t>
            </a:r>
            <a:r>
              <a:rPr lang="en-US" sz="2800" dirty="0">
                <a:solidFill>
                  <a:srgbClr val="6D40DC"/>
                </a:solidFill>
              </a:rPr>
              <a:t>demonstrates that DRAM can serve as </a:t>
            </a:r>
            <a:br>
              <a:rPr lang="en-US" sz="2800" dirty="0">
                <a:solidFill>
                  <a:srgbClr val="6D40DC"/>
                </a:solidFill>
              </a:rPr>
            </a:br>
            <a:r>
              <a:rPr lang="en-US" sz="2800" b="1" dirty="0">
                <a:solidFill>
                  <a:srgbClr val="6D40DC"/>
                </a:solidFill>
              </a:rPr>
              <a:t>a high-performance computing substrate </a:t>
            </a:r>
            <a:br>
              <a:rPr lang="en-US" sz="2800" b="1" dirty="0">
                <a:solidFill>
                  <a:srgbClr val="6D40DC"/>
                </a:solidFill>
              </a:rPr>
            </a:br>
            <a:r>
              <a:rPr lang="en-US" sz="2800" dirty="0">
                <a:solidFill>
                  <a:srgbClr val="6D40DC"/>
                </a:solidFill>
              </a:rPr>
              <a:t>for comparison-intensive workloads</a:t>
            </a:r>
            <a:endParaRPr lang="en-JP" sz="2600" dirty="0">
              <a:solidFill>
                <a:srgbClr val="6D40DC"/>
              </a:solidFill>
              <a:latin typeface="+mj-lt"/>
            </a:endParaRPr>
          </a:p>
        </p:txBody>
      </p:sp>
    </p:spTree>
    <p:extLst>
      <p:ext uri="{BB962C8B-B14F-4D97-AF65-F5344CB8AC3E}">
        <p14:creationId xmlns:p14="http://schemas.microsoft.com/office/powerpoint/2010/main" val="124335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AA39-8120-F7AA-36DF-C280B67B7F06}"/>
              </a:ext>
            </a:extLst>
          </p:cNvPr>
          <p:cNvSpPr>
            <a:spLocks noGrp="1"/>
          </p:cNvSpPr>
          <p:nvPr>
            <p:ph type="title"/>
          </p:nvPr>
        </p:nvSpPr>
        <p:spPr>
          <a:xfrm>
            <a:off x="0" y="0"/>
            <a:ext cx="9143998" cy="2991676"/>
          </a:xfrm>
        </p:spPr>
        <p:txBody>
          <a:bodyPr/>
          <a:lstStyle/>
          <a:p>
            <a:pPr algn="ctr"/>
            <a:r>
              <a:rPr lang="en-US" sz="5200" i="1" dirty="0"/>
              <a:t>Clutch  </a:t>
            </a:r>
            <a:br>
              <a:rPr lang="en-US" i="1" dirty="0"/>
            </a:br>
            <a:r>
              <a:rPr lang="en-US" i="1" dirty="0"/>
              <a:t>High Performance Vector-Scalar Comparison using DRAM via Chunked Temporal Coding</a:t>
            </a:r>
            <a:endParaRPr lang="en-JP" dirty="0"/>
          </a:p>
        </p:txBody>
      </p:sp>
      <p:sp>
        <p:nvSpPr>
          <p:cNvPr id="3" name="Content Placeholder 2">
            <a:extLst>
              <a:ext uri="{FF2B5EF4-FFF2-40B4-BE49-F238E27FC236}">
                <a16:creationId xmlns:a16="http://schemas.microsoft.com/office/drawing/2014/main" id="{D3CCD32F-BD33-7D1D-D217-0D4D124907A1}"/>
              </a:ext>
            </a:extLst>
          </p:cNvPr>
          <p:cNvSpPr>
            <a:spLocks noGrp="1"/>
          </p:cNvSpPr>
          <p:nvPr>
            <p:ph idx="1"/>
          </p:nvPr>
        </p:nvSpPr>
        <p:spPr/>
        <p:txBody>
          <a:bodyPr/>
          <a:lstStyle/>
          <a:p>
            <a:r>
              <a:rPr lang="en-JP" b="1" u="sng" dirty="0"/>
              <a:t>Daichi Tokuda</a:t>
            </a:r>
          </a:p>
          <a:p>
            <a:r>
              <a:rPr lang="en-JP" dirty="0"/>
              <a:t>T. Kubo     I. E. Yuksel    A. Olgun      H. Luo      </a:t>
            </a:r>
          </a:p>
          <a:p>
            <a:r>
              <a:rPr lang="en-JP" dirty="0"/>
              <a:t>T. Nagatani     G. F. Oliveira    A. G. </a:t>
            </a:r>
            <a:r>
              <a:rPr lang="en-US" dirty="0" err="1">
                <a:effectLst/>
                <a:highlight>
                  <a:srgbClr val="FFFFFF"/>
                </a:highlight>
              </a:rPr>
              <a:t>Yağlıkçı</a:t>
            </a:r>
            <a:r>
              <a:rPr lang="en-US" dirty="0">
                <a:highlight>
                  <a:srgbClr val="FFFFFF"/>
                </a:highlight>
              </a:rPr>
              <a:t>    M. </a:t>
            </a:r>
            <a:r>
              <a:rPr lang="en-US" dirty="0" err="1">
                <a:highlight>
                  <a:srgbClr val="FFFFFF"/>
                </a:highlight>
              </a:rPr>
              <a:t>Sadrosadati</a:t>
            </a:r>
            <a:r>
              <a:rPr lang="en-US" dirty="0">
                <a:highlight>
                  <a:srgbClr val="FFFFFF"/>
                </a:highlight>
              </a:rPr>
              <a:t>    </a:t>
            </a:r>
          </a:p>
          <a:p>
            <a:r>
              <a:rPr lang="en-JP" dirty="0"/>
              <a:t>O. Mutlu      S. Takamaeda-Yamazaki </a:t>
            </a:r>
          </a:p>
        </p:txBody>
      </p:sp>
      <p:sp>
        <p:nvSpPr>
          <p:cNvPr id="4" name="Footer Placeholder 3">
            <a:extLst>
              <a:ext uri="{FF2B5EF4-FFF2-40B4-BE49-F238E27FC236}">
                <a16:creationId xmlns:a16="http://schemas.microsoft.com/office/drawing/2014/main" id="{663FA6E9-A158-A86A-2EFB-36B9A5107552}"/>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2EA9949-E41E-616C-AEDA-B15C854FDA65}"/>
              </a:ext>
            </a:extLst>
          </p:cNvPr>
          <p:cNvSpPr>
            <a:spLocks noGrp="1"/>
          </p:cNvSpPr>
          <p:nvPr>
            <p:ph type="sldNum" sz="quarter" idx="12"/>
          </p:nvPr>
        </p:nvSpPr>
        <p:spPr/>
        <p:txBody>
          <a:bodyPr/>
          <a:lstStyle/>
          <a:p>
            <a:fld id="{CBE5B309-C2CE-4D90-B104-F7E98438FC65}" type="slidenum">
              <a:rPr lang="tr-TR" smtClean="0"/>
              <a:pPr/>
              <a:t>74</a:t>
            </a:fld>
            <a:endParaRPr lang="tr-TR" dirty="0"/>
          </a:p>
        </p:txBody>
      </p:sp>
      <p:pic>
        <p:nvPicPr>
          <p:cNvPr id="6" name="Picture 9">
            <a:extLst>
              <a:ext uri="{FF2B5EF4-FFF2-40B4-BE49-F238E27FC236}">
                <a16:creationId xmlns:a16="http://schemas.microsoft.com/office/drawing/2014/main" id="{BF77E77D-938C-45D2-72B8-1E622DCEE22F}"/>
              </a:ext>
            </a:extLst>
          </p:cNvPr>
          <p:cNvPicPr>
            <a:picLocks noChangeAspect="1"/>
          </p:cNvPicPr>
          <p:nvPr/>
        </p:nvPicPr>
        <p:blipFill rotWithShape="1">
          <a:blip r:embed="rId3"/>
          <a:srcRect l="11820" t="33599" r="12247" b="30996"/>
          <a:stretch/>
        </p:blipFill>
        <p:spPr>
          <a:xfrm>
            <a:off x="394283" y="6033079"/>
            <a:ext cx="2665416" cy="458568"/>
          </a:xfrm>
          <a:prstGeom prst="rect">
            <a:avLst/>
          </a:prstGeom>
        </p:spPr>
      </p:pic>
      <p:pic>
        <p:nvPicPr>
          <p:cNvPr id="7" name="Graphic 2">
            <a:extLst>
              <a:ext uri="{FF2B5EF4-FFF2-40B4-BE49-F238E27FC236}">
                <a16:creationId xmlns:a16="http://schemas.microsoft.com/office/drawing/2014/main" id="{1289EFA8-97D7-5D57-C83F-5CF2AB3F67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30109" y="6045791"/>
            <a:ext cx="2251491" cy="433144"/>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E589DC2C-4A39-A38D-1D67-A8967F28F6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2009" y="6045576"/>
            <a:ext cx="1697708" cy="433574"/>
          </a:xfrm>
          <a:prstGeom prst="rect">
            <a:avLst/>
          </a:prstGeom>
        </p:spPr>
      </p:pic>
      <p:pic>
        <p:nvPicPr>
          <p:cNvPr id="11" name="Picture 10" descr="Blue letters on a white background&#10;&#10;Description automatically generated">
            <a:extLst>
              <a:ext uri="{FF2B5EF4-FFF2-40B4-BE49-F238E27FC236}">
                <a16:creationId xmlns:a16="http://schemas.microsoft.com/office/drawing/2014/main" id="{8EA72D73-5D9A-D3BD-9860-42AB0F4EA9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0386" y="5153734"/>
            <a:ext cx="2752627" cy="715683"/>
          </a:xfrm>
          <a:prstGeom prst="rect">
            <a:avLst/>
          </a:prstGeom>
        </p:spPr>
      </p:pic>
      <p:pic>
        <p:nvPicPr>
          <p:cNvPr id="12" name="Picture 11">
            <a:extLst>
              <a:ext uri="{FF2B5EF4-FFF2-40B4-BE49-F238E27FC236}">
                <a16:creationId xmlns:a16="http://schemas.microsoft.com/office/drawing/2014/main" id="{68268D2F-EB9A-0251-21EA-4EAA41FDB0DC}"/>
              </a:ext>
            </a:extLst>
          </p:cNvPr>
          <p:cNvPicPr>
            <a:picLocks noChangeAspect="1"/>
          </p:cNvPicPr>
          <p:nvPr/>
        </p:nvPicPr>
        <p:blipFill>
          <a:blip r:embed="rId8"/>
          <a:stretch>
            <a:fillRect/>
          </a:stretch>
        </p:blipFill>
        <p:spPr>
          <a:xfrm>
            <a:off x="4713401" y="5126703"/>
            <a:ext cx="746104" cy="742713"/>
          </a:xfrm>
          <a:prstGeom prst="rect">
            <a:avLst/>
          </a:prstGeom>
        </p:spPr>
      </p:pic>
      <p:pic>
        <p:nvPicPr>
          <p:cNvPr id="13" name="Picture 12">
            <a:extLst>
              <a:ext uri="{FF2B5EF4-FFF2-40B4-BE49-F238E27FC236}">
                <a16:creationId xmlns:a16="http://schemas.microsoft.com/office/drawing/2014/main" id="{0D07F378-1299-E0E3-25FB-229DB8BEFC8C}"/>
              </a:ext>
            </a:extLst>
          </p:cNvPr>
          <p:cNvPicPr>
            <a:picLocks noChangeAspect="1"/>
          </p:cNvPicPr>
          <p:nvPr/>
        </p:nvPicPr>
        <p:blipFill>
          <a:blip r:embed="rId9"/>
          <a:stretch>
            <a:fillRect/>
          </a:stretch>
        </p:blipFill>
        <p:spPr>
          <a:xfrm>
            <a:off x="6900980" y="4889875"/>
            <a:ext cx="576990" cy="979541"/>
          </a:xfrm>
          <a:prstGeom prst="rect">
            <a:avLst/>
          </a:prstGeom>
        </p:spPr>
      </p:pic>
    </p:spTree>
    <p:extLst>
      <p:ext uri="{BB962C8B-B14F-4D97-AF65-F5344CB8AC3E}">
        <p14:creationId xmlns:p14="http://schemas.microsoft.com/office/powerpoint/2010/main" val="38751249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F99C5-6966-DB88-E02E-48A1A4379956}"/>
              </a:ext>
            </a:extLst>
          </p:cNvPr>
          <p:cNvSpPr>
            <a:spLocks noGrp="1"/>
          </p:cNvSpPr>
          <p:nvPr>
            <p:ph type="title"/>
          </p:nvPr>
        </p:nvSpPr>
        <p:spPr/>
        <p:txBody>
          <a:bodyPr/>
          <a:lstStyle/>
          <a:p>
            <a:r>
              <a:rPr lang="en-JP" dirty="0"/>
              <a:t>Backup Slides</a:t>
            </a:r>
          </a:p>
        </p:txBody>
      </p:sp>
      <p:sp>
        <p:nvSpPr>
          <p:cNvPr id="4" name="Footer Placeholder 3">
            <a:extLst>
              <a:ext uri="{FF2B5EF4-FFF2-40B4-BE49-F238E27FC236}">
                <a16:creationId xmlns:a16="http://schemas.microsoft.com/office/drawing/2014/main" id="{333E99AF-5A83-140A-1E24-351662B103B0}"/>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71FC6BCB-5677-6FCF-8800-E95E4EEB296D}"/>
              </a:ext>
            </a:extLst>
          </p:cNvPr>
          <p:cNvSpPr>
            <a:spLocks noGrp="1"/>
          </p:cNvSpPr>
          <p:nvPr>
            <p:ph type="sldNum" sz="quarter" idx="12"/>
          </p:nvPr>
        </p:nvSpPr>
        <p:spPr/>
        <p:txBody>
          <a:bodyPr/>
          <a:lstStyle/>
          <a:p>
            <a:fld id="{CBE5B309-C2CE-4D90-B104-F7E98438FC65}" type="slidenum">
              <a:rPr lang="tr-TR" smtClean="0"/>
              <a:pPr/>
              <a:t>75</a:t>
            </a:fld>
            <a:endParaRPr lang="tr-TR" dirty="0"/>
          </a:p>
        </p:txBody>
      </p:sp>
    </p:spTree>
    <p:extLst>
      <p:ext uri="{BB962C8B-B14F-4D97-AF65-F5344CB8AC3E}">
        <p14:creationId xmlns:p14="http://schemas.microsoft.com/office/powerpoint/2010/main" val="5068652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77CC2-7583-D8A1-DEC4-E479A62329E5}"/>
              </a:ext>
            </a:extLst>
          </p:cNvPr>
          <p:cNvSpPr>
            <a:spLocks noGrp="1"/>
          </p:cNvSpPr>
          <p:nvPr>
            <p:ph type="title"/>
          </p:nvPr>
        </p:nvSpPr>
        <p:spPr/>
        <p:txBody>
          <a:bodyPr/>
          <a:lstStyle/>
          <a:p>
            <a:r>
              <a:rPr lang="en-JP" dirty="0"/>
              <a:t>Data Conversion Overhead</a:t>
            </a:r>
          </a:p>
        </p:txBody>
      </p:sp>
      <p:pic>
        <p:nvPicPr>
          <p:cNvPr id="7" name="Content Placeholder 6" descr="A graph with a red line&#10;&#10;Description automatically generated">
            <a:extLst>
              <a:ext uri="{FF2B5EF4-FFF2-40B4-BE49-F238E27FC236}">
                <a16:creationId xmlns:a16="http://schemas.microsoft.com/office/drawing/2014/main" id="{9CC9F026-54A5-FA21-BF1D-3082C6ECA99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01542" y="1741632"/>
            <a:ext cx="6095997" cy="3328414"/>
          </a:xfrm>
        </p:spPr>
      </p:pic>
      <p:sp>
        <p:nvSpPr>
          <p:cNvPr id="4" name="Footer Placeholder 3">
            <a:extLst>
              <a:ext uri="{FF2B5EF4-FFF2-40B4-BE49-F238E27FC236}">
                <a16:creationId xmlns:a16="http://schemas.microsoft.com/office/drawing/2014/main" id="{57EC084C-4A3F-A21D-04D9-E6A54952C032}"/>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2D9A0BF-618B-7AAB-09A7-BE7E7936C448}"/>
              </a:ext>
            </a:extLst>
          </p:cNvPr>
          <p:cNvSpPr>
            <a:spLocks noGrp="1"/>
          </p:cNvSpPr>
          <p:nvPr>
            <p:ph type="sldNum" sz="quarter" idx="12"/>
          </p:nvPr>
        </p:nvSpPr>
        <p:spPr/>
        <p:txBody>
          <a:bodyPr/>
          <a:lstStyle/>
          <a:p>
            <a:fld id="{CBE5B309-C2CE-4D90-B104-F7E98438FC65}" type="slidenum">
              <a:rPr lang="tr-TR" smtClean="0"/>
              <a:pPr/>
              <a:t>76</a:t>
            </a:fld>
            <a:endParaRPr lang="tr-TR" dirty="0"/>
          </a:p>
        </p:txBody>
      </p:sp>
      <p:pic>
        <p:nvPicPr>
          <p:cNvPr id="9" name="Picture 8" descr="A black text on a white background&#10;&#10;Description automatically generated">
            <a:extLst>
              <a:ext uri="{FF2B5EF4-FFF2-40B4-BE49-F238E27FC236}">
                <a16:creationId xmlns:a16="http://schemas.microsoft.com/office/drawing/2014/main" id="{A2E15AB3-A063-5C60-A31B-6CA415F68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142" y="1741632"/>
            <a:ext cx="1549400" cy="2654300"/>
          </a:xfrm>
          <a:prstGeom prst="rect">
            <a:avLst/>
          </a:prstGeom>
        </p:spPr>
      </p:pic>
      <p:pic>
        <p:nvPicPr>
          <p:cNvPr id="11" name="Picture 10">
            <a:extLst>
              <a:ext uri="{FF2B5EF4-FFF2-40B4-BE49-F238E27FC236}">
                <a16:creationId xmlns:a16="http://schemas.microsoft.com/office/drawing/2014/main" id="{266B8F8A-E18F-7D11-B428-A2B3CBC6BC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358873"/>
            <a:ext cx="8918861" cy="273173"/>
          </a:xfrm>
          <a:prstGeom prst="rect">
            <a:avLst/>
          </a:prstGeom>
        </p:spPr>
      </p:pic>
      <p:sp>
        <p:nvSpPr>
          <p:cNvPr id="12" name="Rectangle 11">
            <a:extLst>
              <a:ext uri="{FF2B5EF4-FFF2-40B4-BE49-F238E27FC236}">
                <a16:creationId xmlns:a16="http://schemas.microsoft.com/office/drawing/2014/main" id="{DE42441C-EFEA-0D4D-75AD-B8535F03DF4C}"/>
              </a:ext>
            </a:extLst>
          </p:cNvPr>
          <p:cNvSpPr/>
          <p:nvPr/>
        </p:nvSpPr>
        <p:spPr>
          <a:xfrm>
            <a:off x="3" y="5070046"/>
            <a:ext cx="9143997" cy="130883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Clutch surpasses CPU throughput after </a:t>
            </a:r>
            <a:r>
              <a:rPr lang="en-US" sz="2800" b="1" dirty="0">
                <a:solidFill>
                  <a:srgbClr val="F23F02"/>
                </a:solidFill>
              </a:rPr>
              <a:t>~2K queries</a:t>
            </a:r>
            <a:r>
              <a:rPr lang="en-US" sz="2800" dirty="0">
                <a:solidFill>
                  <a:schemeClr val="tx1"/>
                </a:solidFill>
              </a:rPr>
              <a:t>, and bit-serial PuD after </a:t>
            </a:r>
            <a:r>
              <a:rPr lang="en-US" sz="2800" b="1" dirty="0">
                <a:solidFill>
                  <a:srgbClr val="F23F02"/>
                </a:solidFill>
              </a:rPr>
              <a:t>~50K–60K queries</a:t>
            </a:r>
          </a:p>
        </p:txBody>
      </p:sp>
    </p:spTree>
    <p:extLst>
      <p:ext uri="{BB962C8B-B14F-4D97-AF65-F5344CB8AC3E}">
        <p14:creationId xmlns:p14="http://schemas.microsoft.com/office/powerpoint/2010/main" val="2141419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FED5-E68B-A340-1FC0-0062112F6C00}"/>
              </a:ext>
            </a:extLst>
          </p:cNvPr>
          <p:cNvSpPr>
            <a:spLocks noGrp="1"/>
          </p:cNvSpPr>
          <p:nvPr>
            <p:ph type="title"/>
          </p:nvPr>
        </p:nvSpPr>
        <p:spPr/>
        <p:txBody>
          <a:bodyPr/>
          <a:lstStyle/>
          <a:p>
            <a:r>
              <a:rPr lang="en-JP" sz="3600" dirty="0"/>
              <a:t>Tradeoff: Throughput vs. Memory Footprint</a:t>
            </a:r>
          </a:p>
        </p:txBody>
      </p:sp>
      <p:pic>
        <p:nvPicPr>
          <p:cNvPr id="7" name="Content Placeholder 6" descr="A graph with red lines and dots&#10;&#10;Description automatically generated">
            <a:extLst>
              <a:ext uri="{FF2B5EF4-FFF2-40B4-BE49-F238E27FC236}">
                <a16:creationId xmlns:a16="http://schemas.microsoft.com/office/drawing/2014/main" id="{B2710433-B8CB-2468-1F59-B179298471B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89017" y="1958339"/>
            <a:ext cx="5846041" cy="3127224"/>
          </a:xfrm>
        </p:spPr>
      </p:pic>
      <p:sp>
        <p:nvSpPr>
          <p:cNvPr id="4" name="Footer Placeholder 3">
            <a:extLst>
              <a:ext uri="{FF2B5EF4-FFF2-40B4-BE49-F238E27FC236}">
                <a16:creationId xmlns:a16="http://schemas.microsoft.com/office/drawing/2014/main" id="{22A3EA86-B7BC-4A99-6D83-C28C19352A82}"/>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FCFFC6D9-A672-D32A-38D0-78C4FB48E529}"/>
              </a:ext>
            </a:extLst>
          </p:cNvPr>
          <p:cNvSpPr>
            <a:spLocks noGrp="1"/>
          </p:cNvSpPr>
          <p:nvPr>
            <p:ph type="sldNum" sz="quarter" idx="12"/>
          </p:nvPr>
        </p:nvSpPr>
        <p:spPr/>
        <p:txBody>
          <a:bodyPr/>
          <a:lstStyle/>
          <a:p>
            <a:fld id="{CBE5B309-C2CE-4D90-B104-F7E98438FC65}" type="slidenum">
              <a:rPr lang="tr-TR" smtClean="0"/>
              <a:pPr/>
              <a:t>77</a:t>
            </a:fld>
            <a:endParaRPr lang="tr-TR" dirty="0"/>
          </a:p>
        </p:txBody>
      </p:sp>
      <p:pic>
        <p:nvPicPr>
          <p:cNvPr id="9" name="Picture 8" descr="A black text on a white background&#10;&#10;Description automatically generated">
            <a:extLst>
              <a:ext uri="{FF2B5EF4-FFF2-40B4-BE49-F238E27FC236}">
                <a16:creationId xmlns:a16="http://schemas.microsoft.com/office/drawing/2014/main" id="{199CDCB2-783F-59B3-BC20-58E3FEC00F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369" y="2209800"/>
            <a:ext cx="1460500" cy="2438400"/>
          </a:xfrm>
          <a:prstGeom prst="rect">
            <a:avLst/>
          </a:prstGeom>
        </p:spPr>
      </p:pic>
      <p:pic>
        <p:nvPicPr>
          <p:cNvPr id="11" name="Picture 10">
            <a:extLst>
              <a:ext uri="{FF2B5EF4-FFF2-40B4-BE49-F238E27FC236}">
                <a16:creationId xmlns:a16="http://schemas.microsoft.com/office/drawing/2014/main" id="{6D5154DF-9BBE-3D7B-C49F-BABE3D8CDD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1556790"/>
            <a:ext cx="9029701" cy="401549"/>
          </a:xfrm>
          <a:prstGeom prst="rect">
            <a:avLst/>
          </a:prstGeom>
        </p:spPr>
      </p:pic>
      <p:sp>
        <p:nvSpPr>
          <p:cNvPr id="12" name="Rectangle 11">
            <a:extLst>
              <a:ext uri="{FF2B5EF4-FFF2-40B4-BE49-F238E27FC236}">
                <a16:creationId xmlns:a16="http://schemas.microsoft.com/office/drawing/2014/main" id="{0B4A1451-3D43-3BB2-A30E-E983347CF1DA}"/>
              </a:ext>
            </a:extLst>
          </p:cNvPr>
          <p:cNvSpPr/>
          <p:nvPr/>
        </p:nvSpPr>
        <p:spPr>
          <a:xfrm>
            <a:off x="3" y="5070046"/>
            <a:ext cx="9143997" cy="130883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Within </a:t>
            </a:r>
            <a:r>
              <a:rPr lang="en-US" sz="2800" b="1" dirty="0">
                <a:solidFill>
                  <a:srgbClr val="F23F02"/>
                </a:solidFill>
              </a:rPr>
              <a:t>1.5× memory footprint</a:t>
            </a:r>
            <a:r>
              <a:rPr lang="en-US" sz="2800" dirty="0">
                <a:solidFill>
                  <a:srgbClr val="F23F02"/>
                </a:solidFill>
              </a:rPr>
              <a:t> </a:t>
            </a:r>
            <a:r>
              <a:rPr lang="en-US" sz="2800" dirty="0">
                <a:solidFill>
                  <a:schemeClr val="tx1"/>
                </a:solidFill>
              </a:rPr>
              <a:t>of CPU: up to </a:t>
            </a:r>
            <a:r>
              <a:rPr lang="en-US" sz="2800" b="1" dirty="0">
                <a:solidFill>
                  <a:srgbClr val="F23F02"/>
                </a:solidFill>
              </a:rPr>
              <a:t>58× (44× on average)</a:t>
            </a:r>
            <a:r>
              <a:rPr lang="en-US" sz="2800" dirty="0">
                <a:solidFill>
                  <a:schemeClr val="tx1"/>
                </a:solidFill>
              </a:rPr>
              <a:t> higher throughput over CPU</a:t>
            </a:r>
            <a:endParaRPr lang="en-US" sz="2800" b="1" dirty="0">
              <a:solidFill>
                <a:schemeClr val="tx1"/>
              </a:solidFill>
            </a:endParaRPr>
          </a:p>
        </p:txBody>
      </p:sp>
    </p:spTree>
    <p:extLst>
      <p:ext uri="{BB962C8B-B14F-4D97-AF65-F5344CB8AC3E}">
        <p14:creationId xmlns:p14="http://schemas.microsoft.com/office/powerpoint/2010/main" val="427137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0FA1B-C9B6-7DD0-B574-E82E265EED6E}"/>
              </a:ext>
            </a:extLst>
          </p:cNvPr>
          <p:cNvSpPr>
            <a:spLocks noGrp="1"/>
          </p:cNvSpPr>
          <p:nvPr>
            <p:ph type="title"/>
          </p:nvPr>
        </p:nvSpPr>
        <p:spPr/>
        <p:txBody>
          <a:bodyPr/>
          <a:lstStyle/>
          <a:p>
            <a:r>
              <a:rPr lang="en-JP" dirty="0"/>
              <a:t>Decision Trees</a:t>
            </a:r>
          </a:p>
        </p:txBody>
      </p:sp>
      <p:pic>
        <p:nvPicPr>
          <p:cNvPr id="7" name="Content Placeholder 6" descr="A diagram of a model&#10;&#10;Description automatically generated">
            <a:extLst>
              <a:ext uri="{FF2B5EF4-FFF2-40B4-BE49-F238E27FC236}">
                <a16:creationId xmlns:a16="http://schemas.microsoft.com/office/drawing/2014/main" id="{2A32A165-5C1D-207D-8B84-C3D361E6E3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08044"/>
            <a:ext cx="9144000" cy="4449899"/>
          </a:xfrm>
        </p:spPr>
      </p:pic>
      <p:sp>
        <p:nvSpPr>
          <p:cNvPr id="4" name="Footer Placeholder 3">
            <a:extLst>
              <a:ext uri="{FF2B5EF4-FFF2-40B4-BE49-F238E27FC236}">
                <a16:creationId xmlns:a16="http://schemas.microsoft.com/office/drawing/2014/main" id="{A00BD104-2A38-8F9E-C8B5-E350D7EB874B}"/>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E64D4EB-A0D8-0E5E-2720-138992BF8D46}"/>
              </a:ext>
            </a:extLst>
          </p:cNvPr>
          <p:cNvSpPr>
            <a:spLocks noGrp="1"/>
          </p:cNvSpPr>
          <p:nvPr>
            <p:ph type="sldNum" sz="quarter" idx="12"/>
          </p:nvPr>
        </p:nvSpPr>
        <p:spPr/>
        <p:txBody>
          <a:bodyPr/>
          <a:lstStyle/>
          <a:p>
            <a:fld id="{CBE5B309-C2CE-4D90-B104-F7E98438FC65}" type="slidenum">
              <a:rPr lang="tr-TR" smtClean="0"/>
              <a:pPr/>
              <a:t>78</a:t>
            </a:fld>
            <a:endParaRPr lang="tr-TR" dirty="0"/>
          </a:p>
        </p:txBody>
      </p:sp>
    </p:spTree>
    <p:extLst>
      <p:ext uri="{BB962C8B-B14F-4D97-AF65-F5344CB8AC3E}">
        <p14:creationId xmlns:p14="http://schemas.microsoft.com/office/powerpoint/2010/main" val="25074237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75019-A89E-0CEE-E718-7300DDEEA66C}"/>
              </a:ext>
            </a:extLst>
          </p:cNvPr>
          <p:cNvSpPr>
            <a:spLocks noGrp="1"/>
          </p:cNvSpPr>
          <p:nvPr>
            <p:ph type="title"/>
          </p:nvPr>
        </p:nvSpPr>
        <p:spPr/>
        <p:txBody>
          <a:bodyPr/>
          <a:lstStyle/>
          <a:p>
            <a:r>
              <a:rPr lang="en-JP" dirty="0"/>
              <a:t>Decsion Tree Inferece on PuD</a:t>
            </a:r>
          </a:p>
        </p:txBody>
      </p:sp>
      <p:pic>
        <p:nvPicPr>
          <p:cNvPr id="7" name="Content Placeholder 6" descr="A diagram of a comparison of a number&#10;&#10;Description automatically generated with medium confidence">
            <a:extLst>
              <a:ext uri="{FF2B5EF4-FFF2-40B4-BE49-F238E27FC236}">
                <a16:creationId xmlns:a16="http://schemas.microsoft.com/office/drawing/2014/main" id="{5925352A-092C-B199-75B7-394364A6FF9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297577"/>
            <a:ext cx="9144000" cy="4670834"/>
          </a:xfrm>
        </p:spPr>
      </p:pic>
      <p:sp>
        <p:nvSpPr>
          <p:cNvPr id="4" name="Footer Placeholder 3">
            <a:extLst>
              <a:ext uri="{FF2B5EF4-FFF2-40B4-BE49-F238E27FC236}">
                <a16:creationId xmlns:a16="http://schemas.microsoft.com/office/drawing/2014/main" id="{9032FFCF-A4B4-9676-F35C-C7DF5563A2E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1111AE5-A8F4-38E1-34DC-B575FC9FBF34}"/>
              </a:ext>
            </a:extLst>
          </p:cNvPr>
          <p:cNvSpPr>
            <a:spLocks noGrp="1"/>
          </p:cNvSpPr>
          <p:nvPr>
            <p:ph type="sldNum" sz="quarter" idx="12"/>
          </p:nvPr>
        </p:nvSpPr>
        <p:spPr/>
        <p:txBody>
          <a:bodyPr/>
          <a:lstStyle/>
          <a:p>
            <a:fld id="{CBE5B309-C2CE-4D90-B104-F7E98438FC65}" type="slidenum">
              <a:rPr lang="tr-TR" smtClean="0"/>
              <a:pPr/>
              <a:t>79</a:t>
            </a:fld>
            <a:endParaRPr lang="tr-TR" dirty="0"/>
          </a:p>
        </p:txBody>
      </p:sp>
    </p:spTree>
    <p:extLst>
      <p:ext uri="{BB962C8B-B14F-4D97-AF65-F5344CB8AC3E}">
        <p14:creationId xmlns:p14="http://schemas.microsoft.com/office/powerpoint/2010/main" val="24856262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69953-F044-3639-D1F7-70CCFDEC62F5}"/>
              </a:ext>
            </a:extLst>
          </p:cNvPr>
          <p:cNvSpPr>
            <a:spLocks noGrp="1"/>
          </p:cNvSpPr>
          <p:nvPr>
            <p:ph type="title"/>
          </p:nvPr>
        </p:nvSpPr>
        <p:spPr/>
        <p:txBody>
          <a:bodyPr/>
          <a:lstStyle/>
          <a:p>
            <a:r>
              <a:rPr lang="en-JP" dirty="0"/>
              <a:t>Results: Decision Tree Inference</a:t>
            </a:r>
          </a:p>
        </p:txBody>
      </p:sp>
      <p:sp>
        <p:nvSpPr>
          <p:cNvPr id="4" name="Footer Placeholder 3">
            <a:extLst>
              <a:ext uri="{FF2B5EF4-FFF2-40B4-BE49-F238E27FC236}">
                <a16:creationId xmlns:a16="http://schemas.microsoft.com/office/drawing/2014/main" id="{D3D3C001-1D21-875A-8F45-C1946B6CE1F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7DCA5869-5205-6F20-B797-9E1369A89A35}"/>
              </a:ext>
            </a:extLst>
          </p:cNvPr>
          <p:cNvSpPr>
            <a:spLocks noGrp="1"/>
          </p:cNvSpPr>
          <p:nvPr>
            <p:ph type="sldNum" sz="quarter" idx="12"/>
          </p:nvPr>
        </p:nvSpPr>
        <p:spPr/>
        <p:txBody>
          <a:bodyPr/>
          <a:lstStyle/>
          <a:p>
            <a:fld id="{CBE5B309-C2CE-4D90-B104-F7E98438FC65}" type="slidenum">
              <a:rPr lang="tr-TR" smtClean="0"/>
              <a:pPr/>
              <a:t>80</a:t>
            </a:fld>
            <a:endParaRPr lang="tr-TR" dirty="0"/>
          </a:p>
        </p:txBody>
      </p:sp>
      <p:pic>
        <p:nvPicPr>
          <p:cNvPr id="9" name="Picture 8" descr="A black text on a white background&#10;&#10;Description automatically generated">
            <a:extLst>
              <a:ext uri="{FF2B5EF4-FFF2-40B4-BE49-F238E27FC236}">
                <a16:creationId xmlns:a16="http://schemas.microsoft.com/office/drawing/2014/main" id="{C180C547-7CF8-4716-6BAB-1D1065059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060" y="2116371"/>
            <a:ext cx="1205262" cy="1973617"/>
          </a:xfrm>
          <a:prstGeom prst="rect">
            <a:avLst/>
          </a:prstGeom>
        </p:spPr>
      </p:pic>
      <p:pic>
        <p:nvPicPr>
          <p:cNvPr id="13" name="Content Placeholder 12" descr="A graph of different colored bars&#10;&#10;Description automatically generated">
            <a:extLst>
              <a:ext uri="{FF2B5EF4-FFF2-40B4-BE49-F238E27FC236}">
                <a16:creationId xmlns:a16="http://schemas.microsoft.com/office/drawing/2014/main" id="{41346509-3537-9860-F893-B4767C5451B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4322" y="1896516"/>
            <a:ext cx="4284643" cy="2747612"/>
          </a:xfrm>
        </p:spPr>
      </p:pic>
      <p:pic>
        <p:nvPicPr>
          <p:cNvPr id="15" name="Picture 14">
            <a:extLst>
              <a:ext uri="{FF2B5EF4-FFF2-40B4-BE49-F238E27FC236}">
                <a16:creationId xmlns:a16="http://schemas.microsoft.com/office/drawing/2014/main" id="{F45A9938-5E3C-EE40-29AE-0106A8F66B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513" y="1497809"/>
            <a:ext cx="8490974" cy="340774"/>
          </a:xfrm>
          <a:prstGeom prst="rect">
            <a:avLst/>
          </a:prstGeom>
        </p:spPr>
      </p:pic>
      <p:sp>
        <p:nvSpPr>
          <p:cNvPr id="18" name="Rectangle 17">
            <a:extLst>
              <a:ext uri="{FF2B5EF4-FFF2-40B4-BE49-F238E27FC236}">
                <a16:creationId xmlns:a16="http://schemas.microsoft.com/office/drawing/2014/main" id="{98C5169B-4C25-6145-8964-889A8A19D900}"/>
              </a:ext>
            </a:extLst>
          </p:cNvPr>
          <p:cNvSpPr/>
          <p:nvPr/>
        </p:nvSpPr>
        <p:spPr>
          <a:xfrm>
            <a:off x="3" y="5066569"/>
            <a:ext cx="9143997" cy="1308831"/>
          </a:xfrm>
          <a:prstGeom prst="rect">
            <a:avLst/>
          </a:prstGeom>
          <a:solidFill>
            <a:srgbClr val="FFE1D5"/>
          </a:solidFill>
          <a:ln w="57150">
            <a:solidFill>
              <a:srgbClr val="F23F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Clutch provides up to </a:t>
            </a:r>
            <a:r>
              <a:rPr lang="en-US" sz="2800" b="1" dirty="0">
                <a:solidFill>
                  <a:srgbClr val="FF0000"/>
                </a:solidFill>
              </a:rPr>
              <a:t>4.5×</a:t>
            </a:r>
            <a:r>
              <a:rPr lang="en-US" sz="2800" dirty="0">
                <a:solidFill>
                  <a:srgbClr val="FF0000"/>
                </a:solidFill>
              </a:rPr>
              <a:t> (</a:t>
            </a:r>
            <a:r>
              <a:rPr lang="en-US" sz="2800" b="1" dirty="0">
                <a:solidFill>
                  <a:srgbClr val="FF0000"/>
                </a:solidFill>
              </a:rPr>
              <a:t>3.5× on average</a:t>
            </a:r>
            <a:r>
              <a:rPr lang="en-US" sz="2800" dirty="0">
                <a:solidFill>
                  <a:srgbClr val="FF0000"/>
                </a:solidFill>
              </a:rPr>
              <a:t>) </a:t>
            </a:r>
            <a:r>
              <a:rPr lang="en-US" sz="2800" dirty="0">
                <a:solidFill>
                  <a:schemeClr val="tx1"/>
                </a:solidFill>
              </a:rPr>
              <a:t>higher throughput over CPU, and up to </a:t>
            </a:r>
            <a:r>
              <a:rPr lang="en-US" sz="2800" b="1" dirty="0">
                <a:solidFill>
                  <a:srgbClr val="FF0000"/>
                </a:solidFill>
              </a:rPr>
              <a:t>3.8×</a:t>
            </a:r>
            <a:r>
              <a:rPr lang="en-US" sz="2800" dirty="0">
                <a:solidFill>
                  <a:srgbClr val="FF0000"/>
                </a:solidFill>
              </a:rPr>
              <a:t> (</a:t>
            </a:r>
            <a:r>
              <a:rPr lang="en-US" sz="2800" b="1" dirty="0">
                <a:solidFill>
                  <a:srgbClr val="FF0000"/>
                </a:solidFill>
              </a:rPr>
              <a:t>2.2× on average</a:t>
            </a:r>
            <a:r>
              <a:rPr lang="en-US" sz="2800" dirty="0">
                <a:solidFill>
                  <a:srgbClr val="FF0000"/>
                </a:solidFill>
              </a:rPr>
              <a:t>) </a:t>
            </a:r>
            <a:r>
              <a:rPr lang="en-US" sz="2800" dirty="0">
                <a:solidFill>
                  <a:schemeClr val="tx1"/>
                </a:solidFill>
              </a:rPr>
              <a:t>over bit-serial PuD</a:t>
            </a:r>
            <a:endParaRPr lang="en-US" sz="2800" b="1" dirty="0">
              <a:solidFill>
                <a:schemeClr val="tx1"/>
              </a:solidFill>
            </a:endParaRPr>
          </a:p>
        </p:txBody>
      </p:sp>
    </p:spTree>
    <p:extLst>
      <p:ext uri="{BB962C8B-B14F-4D97-AF65-F5344CB8AC3E}">
        <p14:creationId xmlns:p14="http://schemas.microsoft.com/office/powerpoint/2010/main" val="222937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80C34-CC12-4603-3449-3A8194C3FD32}"/>
              </a:ext>
            </a:extLst>
          </p:cNvPr>
          <p:cNvSpPr>
            <a:spLocks noGrp="1"/>
          </p:cNvSpPr>
          <p:nvPr>
            <p:ph type="title"/>
          </p:nvPr>
        </p:nvSpPr>
        <p:spPr/>
        <p:txBody>
          <a:bodyPr/>
          <a:lstStyle/>
          <a:p>
            <a:r>
              <a:rPr lang="en-US" sz="3600" dirty="0"/>
              <a:t>Applications of Vector–Scalar Comparison</a:t>
            </a:r>
            <a:endParaRPr lang="en-JP" sz="3600" dirty="0"/>
          </a:p>
        </p:txBody>
      </p:sp>
      <p:sp>
        <p:nvSpPr>
          <p:cNvPr id="3" name="Content Placeholder 2">
            <a:extLst>
              <a:ext uri="{FF2B5EF4-FFF2-40B4-BE49-F238E27FC236}">
                <a16:creationId xmlns:a16="http://schemas.microsoft.com/office/drawing/2014/main" id="{9CCC7C4B-EFF6-77BC-71C7-7BAA6E7A459A}"/>
              </a:ext>
            </a:extLst>
          </p:cNvPr>
          <p:cNvSpPr>
            <a:spLocks noGrp="1"/>
          </p:cNvSpPr>
          <p:nvPr>
            <p:ph idx="1"/>
          </p:nvPr>
        </p:nvSpPr>
        <p:spPr/>
        <p:txBody>
          <a:bodyPr/>
          <a:lstStyle/>
          <a:p>
            <a:r>
              <a:rPr lang="en-JP" dirty="0"/>
              <a:t>Decision Tree Inference</a:t>
            </a:r>
          </a:p>
          <a:p>
            <a:pPr lvl="1"/>
            <a:r>
              <a:rPr lang="en-US" dirty="0"/>
              <a:t>Delivers state-of-the-art accuracy on </a:t>
            </a:r>
            <a:r>
              <a:rPr lang="en-US" dirty="0">
                <a:solidFill>
                  <a:srgbClr val="F23F02"/>
                </a:solidFill>
              </a:rPr>
              <a:t>tabular data </a:t>
            </a:r>
            <a:r>
              <a:rPr lang="en-US" dirty="0"/>
              <a:t>with </a:t>
            </a:r>
            <a:r>
              <a:rPr lang="en-US" dirty="0">
                <a:solidFill>
                  <a:srgbClr val="F23F02"/>
                </a:solidFill>
              </a:rPr>
              <a:t>low inference cost</a:t>
            </a:r>
          </a:p>
          <a:p>
            <a:pPr lvl="1"/>
            <a:r>
              <a:rPr lang="en-US" dirty="0"/>
              <a:t>Particularly important for </a:t>
            </a:r>
            <a:r>
              <a:rPr lang="en-US" dirty="0">
                <a:solidFill>
                  <a:srgbClr val="F23F02"/>
                </a:solidFill>
              </a:rPr>
              <a:t>edge AI applications</a:t>
            </a:r>
            <a:r>
              <a:rPr lang="en-US" dirty="0"/>
              <a:t>, including anomaly detection, remote sensing, and IoT analytics</a:t>
            </a:r>
          </a:p>
          <a:p>
            <a:r>
              <a:rPr lang="en-US" dirty="0"/>
              <a:t>Predicate Evaluation</a:t>
            </a:r>
          </a:p>
          <a:p>
            <a:pPr lvl="1"/>
            <a:r>
              <a:rPr lang="en-US" dirty="0"/>
              <a:t>A fundamental operation in database query processing </a:t>
            </a:r>
          </a:p>
          <a:p>
            <a:pPr lvl="1"/>
            <a:r>
              <a:rPr lang="en-US" dirty="0"/>
              <a:t>Filters irrelevant data early, reducing data movement and </a:t>
            </a:r>
            <a:r>
              <a:rPr lang="en-US" dirty="0">
                <a:solidFill>
                  <a:srgbClr val="F23F02"/>
                </a:solidFill>
              </a:rPr>
              <a:t>accelerating downstream operations</a:t>
            </a:r>
          </a:p>
          <a:p>
            <a:pPr lvl="1"/>
            <a:endParaRPr lang="en-JP" dirty="0"/>
          </a:p>
        </p:txBody>
      </p:sp>
      <p:sp>
        <p:nvSpPr>
          <p:cNvPr id="4" name="Footer Placeholder 3">
            <a:extLst>
              <a:ext uri="{FF2B5EF4-FFF2-40B4-BE49-F238E27FC236}">
                <a16:creationId xmlns:a16="http://schemas.microsoft.com/office/drawing/2014/main" id="{5F65ECDA-936A-7B88-4B7E-415591E85294}"/>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3441A09-CB2D-516E-4393-33E787EB39FD}"/>
              </a:ext>
            </a:extLst>
          </p:cNvPr>
          <p:cNvSpPr>
            <a:spLocks noGrp="1"/>
          </p:cNvSpPr>
          <p:nvPr>
            <p:ph type="sldNum" sz="quarter" idx="12"/>
          </p:nvPr>
        </p:nvSpPr>
        <p:spPr/>
        <p:txBody>
          <a:bodyPr/>
          <a:lstStyle/>
          <a:p>
            <a:fld id="{CBE5B309-C2CE-4D90-B104-F7E98438FC65}" type="slidenum">
              <a:rPr lang="tr-TR" smtClean="0"/>
              <a:pPr/>
              <a:t>81</a:t>
            </a:fld>
            <a:endParaRPr lang="tr-TR" dirty="0"/>
          </a:p>
        </p:txBody>
      </p:sp>
    </p:spTree>
    <p:extLst>
      <p:ext uri="{BB962C8B-B14F-4D97-AF65-F5344CB8AC3E}">
        <p14:creationId xmlns:p14="http://schemas.microsoft.com/office/powerpoint/2010/main" val="4066910634"/>
      </p:ext>
    </p:extLst>
  </p:cSld>
  <p:clrMapOvr>
    <a:masterClrMapping/>
  </p:clrMapOvr>
</p:sld>
</file>

<file path=ppt/theme/theme1.xml><?xml version="1.0" encoding="utf-8"?>
<a:theme xmlns:a="http://schemas.openxmlformats.org/drawingml/2006/main" name="Office Teması">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65000"/>
            <a:lumOff val="35000"/>
          </a:schemeClr>
        </a:solidFill>
      </a:spPr>
      <a:bodyPr rtlCol="0" anchor="ctr"/>
      <a:lstStyle>
        <a:defPPr algn="ctr">
          <a:defRPr sz="2200" dirty="0" smtClean="0">
            <a:latin typeface="+mj-lt"/>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58506</TotalTime>
  <Words>7808</Words>
  <Application>Microsoft Macintosh PowerPoint</Application>
  <PresentationFormat>On-screen Show (4:3)</PresentationFormat>
  <Paragraphs>1951</Paragraphs>
  <Slides>81</Slides>
  <Notes>77</Notes>
  <HiddenSlides>1</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81</vt:i4>
      </vt:variant>
    </vt:vector>
  </HeadingPairs>
  <TitlesOfParts>
    <vt:vector size="95" baseType="lpstr">
      <vt:lpstr>AptosDisplay</vt:lpstr>
      <vt:lpstr>Hiragino Maru Gothic Pro W4</vt:lpstr>
      <vt:lpstr>LinLibertineO</vt:lpstr>
      <vt:lpstr>ＭＳ Ｐゴシック</vt:lpstr>
      <vt:lpstr>Aptos</vt:lpstr>
      <vt:lpstr>Aptos Display</vt:lpstr>
      <vt:lpstr>Arial</vt:lpstr>
      <vt:lpstr>Calibri</vt:lpstr>
      <vt:lpstr>Cambria Math</vt:lpstr>
      <vt:lpstr>Gill Sans MT</vt:lpstr>
      <vt:lpstr>Helvetica</vt:lpstr>
      <vt:lpstr>Helvetica Neue</vt:lpstr>
      <vt:lpstr>Office Teması</vt:lpstr>
      <vt:lpstr>1_Office Teması</vt:lpstr>
      <vt:lpstr>Clutch   High Performance Vector-Scalar Comparison using DRAM via Chunked Temporal Coding</vt:lpstr>
      <vt:lpstr>Executive Summary</vt:lpstr>
      <vt:lpstr>Outline</vt:lpstr>
      <vt:lpstr>Outline</vt:lpstr>
      <vt:lpstr>Vector-Scalar Comparison</vt:lpstr>
      <vt:lpstr>DRAM Organization</vt:lpstr>
      <vt:lpstr>Data Movement Bottleneck</vt:lpstr>
      <vt:lpstr>Processing-using-DRAM (PuD)</vt:lpstr>
      <vt:lpstr>PuD Primitives: RowCopy</vt:lpstr>
      <vt:lpstr>PuD Primitives: RowCopy</vt:lpstr>
      <vt:lpstr>PuD Primitives: RowCopy</vt:lpstr>
      <vt:lpstr>PuD Primitives: RowCopy</vt:lpstr>
      <vt:lpstr>PuD Primitives: MAJ3</vt:lpstr>
      <vt:lpstr>PuD Primitives: MAJ3</vt:lpstr>
      <vt:lpstr>PuD Primitives: MAJ3</vt:lpstr>
      <vt:lpstr>PuD Primitives: MAJ3</vt:lpstr>
      <vt:lpstr>Prior PuD Arithmetic: Bit-Serial Execution</vt:lpstr>
      <vt:lpstr>Prior PuD Arithmetic: Bit-Serial Execution</vt:lpstr>
      <vt:lpstr>Prior PuD Arithmetic: Bit-Serial Execution</vt:lpstr>
      <vt:lpstr>Prior PuD Arithmetic: Bit-Serial Execution</vt:lpstr>
      <vt:lpstr>Prior PuD Arithmetic: Bit-Serial Execution</vt:lpstr>
      <vt:lpstr>Outline</vt:lpstr>
      <vt:lpstr>Motivation: PuD for Vector-Scalar Comparison</vt:lpstr>
      <vt:lpstr>Data Movement Reduction via PuD Execution</vt:lpstr>
      <vt:lpstr>Data Movement Reduction via PuD Execution</vt:lpstr>
      <vt:lpstr>Data Movement Reduction via PuD Execution</vt:lpstr>
      <vt:lpstr>Data Movement Reduction via PuD Execution</vt:lpstr>
      <vt:lpstr>Data Movement Reduction via PuD Execution</vt:lpstr>
      <vt:lpstr>Data Movement Reduction via PuD Execution</vt:lpstr>
      <vt:lpstr>Data Movement Reduction via PuD Execution</vt:lpstr>
      <vt:lpstr>Data Movement Reduction via PuD Execution</vt:lpstr>
      <vt:lpstr>Data Movement Reduction via PuD Execution</vt:lpstr>
      <vt:lpstr>Data Movement Reduction via PuD Execution</vt:lpstr>
      <vt:lpstr>Data Movement Reduction via PuD Execution</vt:lpstr>
      <vt:lpstr>Outline</vt:lpstr>
      <vt:lpstr>Limitation of Bit-Serial PuD</vt:lpstr>
      <vt:lpstr>Limitation of Bit-Serial PuD</vt:lpstr>
      <vt:lpstr>Our Goal</vt:lpstr>
      <vt:lpstr>Our Goal</vt:lpstr>
      <vt:lpstr>Clutch: Overview</vt:lpstr>
      <vt:lpstr>Outline</vt:lpstr>
      <vt:lpstr>Clutch: Lookup Table-Based Comparison</vt:lpstr>
      <vt:lpstr>Clutch: Lookup Table-Based Comparison</vt:lpstr>
      <vt:lpstr>Clutch: Lookup Table-Based Comparison</vt:lpstr>
      <vt:lpstr>Clutch: Lookup Table-Based Comparison</vt:lpstr>
      <vt:lpstr>Outline</vt:lpstr>
      <vt:lpstr>Clutch: Chunked Divide-and-Conquer</vt:lpstr>
      <vt:lpstr>Clutch: Chunked Divide-and-Conquer</vt:lpstr>
      <vt:lpstr>Clutch: Divide-and-Conquer</vt:lpstr>
      <vt:lpstr>Clutch: Divide-and-Conquer</vt:lpstr>
      <vt:lpstr>Clutch: Divide-and-Conquer</vt:lpstr>
      <vt:lpstr>Clutch: Divide-and-Conquer</vt:lpstr>
      <vt:lpstr>Clutch: Divide-and-Conquer</vt:lpstr>
      <vt:lpstr>Clutch: Divide-and-Conquer</vt:lpstr>
      <vt:lpstr>Clutch: Divide-and-Conquer</vt:lpstr>
      <vt:lpstr>Clutch: Divide-and-Conquer</vt:lpstr>
      <vt:lpstr>Clutch: Lookup Table &amp; Divide-and-Conquer</vt:lpstr>
      <vt:lpstr>Clutch: Lookup Table &amp; Divide-and-Conquer</vt:lpstr>
      <vt:lpstr>Clutch: Lookup Table &amp; Divide-and-Conquer</vt:lpstr>
      <vt:lpstr>Clutch: Lookup Table &amp; Divide-and-Conquer</vt:lpstr>
      <vt:lpstr>Clutch: Scalability via Chunk Count</vt:lpstr>
      <vt:lpstr>Clutch: Scalability via Chunk Count</vt:lpstr>
      <vt:lpstr>Outline</vt:lpstr>
      <vt:lpstr>Evaluation: Methodology Overview</vt:lpstr>
      <vt:lpstr>Evaluation: Throughput</vt:lpstr>
      <vt:lpstr>Evaluation: Throughput</vt:lpstr>
      <vt:lpstr>Evaluation: Throughput</vt:lpstr>
      <vt:lpstr>Evaluation: Energy Efficiency</vt:lpstr>
      <vt:lpstr>Evaluation: Energy Efficiency</vt:lpstr>
      <vt:lpstr>Available on arXiv </vt:lpstr>
      <vt:lpstr>More in the Paper</vt:lpstr>
      <vt:lpstr>Outline</vt:lpstr>
      <vt:lpstr>Conclusion</vt:lpstr>
      <vt:lpstr>Clutch   High Performance Vector-Scalar Comparison using DRAM via Chunked Temporal Coding</vt:lpstr>
      <vt:lpstr>Backup Slides</vt:lpstr>
      <vt:lpstr>Data Conversion Overhead</vt:lpstr>
      <vt:lpstr>Tradeoff: Throughput vs. Memory Footprint</vt:lpstr>
      <vt:lpstr>Decision Trees</vt:lpstr>
      <vt:lpstr>Decsion Tree Inferece on PuD</vt:lpstr>
      <vt:lpstr>Results: Decision Tree Inference</vt:lpstr>
      <vt:lpstr>Applications of Vector–Scalar Comparison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BreakHammer MICRO 2024</dc:title>
  <dc:creator>Oğuzhan Canpolat</dc:creator>
  <cp:lastModifiedBy>篤田　大知</cp:lastModifiedBy>
  <cp:revision>2318</cp:revision>
  <dcterms:created xsi:type="dcterms:W3CDTF">2022-03-02T08:12:14Z</dcterms:created>
  <dcterms:modified xsi:type="dcterms:W3CDTF">2026-07-21T07:07:26Z</dcterms:modified>
</cp:coreProperties>
</file>